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4"/>
    <p:sldMasterId id="2147483699" r:id="rId5"/>
    <p:sldMasterId id="2147483659" r:id="rId6"/>
    <p:sldMasterId id="2147483684" r:id="rId7"/>
  </p:sldMasterIdLst>
  <p:notesMasterIdLst>
    <p:notesMasterId r:id="rId74"/>
  </p:notesMasterIdLst>
  <p:handoutMasterIdLst>
    <p:handoutMasterId r:id="rId75"/>
  </p:handoutMasterIdLst>
  <p:sldIdLst>
    <p:sldId id="268" r:id="rId8"/>
    <p:sldId id="269" r:id="rId9"/>
    <p:sldId id="2147481542" r:id="rId10"/>
    <p:sldId id="2147481529" r:id="rId11"/>
    <p:sldId id="2147481546" r:id="rId12"/>
    <p:sldId id="2147481531" r:id="rId13"/>
    <p:sldId id="2147481537" r:id="rId14"/>
    <p:sldId id="2147481547" r:id="rId15"/>
    <p:sldId id="496" r:id="rId16"/>
    <p:sldId id="497" r:id="rId17"/>
    <p:sldId id="489" r:id="rId18"/>
    <p:sldId id="2147481544" r:id="rId19"/>
    <p:sldId id="2147481538" r:id="rId20"/>
    <p:sldId id="286" r:id="rId21"/>
    <p:sldId id="2147481535" r:id="rId22"/>
    <p:sldId id="2147481543" r:id="rId23"/>
    <p:sldId id="2147481534" r:id="rId24"/>
    <p:sldId id="499" r:id="rId25"/>
    <p:sldId id="2147481550" r:id="rId26"/>
    <p:sldId id="2147481549" r:id="rId27"/>
    <p:sldId id="487" r:id="rId28"/>
    <p:sldId id="500" r:id="rId29"/>
    <p:sldId id="488" r:id="rId30"/>
    <p:sldId id="2147481539" r:id="rId31"/>
    <p:sldId id="486" r:id="rId32"/>
    <p:sldId id="490" r:id="rId33"/>
    <p:sldId id="492" r:id="rId34"/>
    <p:sldId id="2147481540" r:id="rId35"/>
    <p:sldId id="289" r:id="rId36"/>
    <p:sldId id="493" r:id="rId37"/>
    <p:sldId id="494" r:id="rId38"/>
    <p:sldId id="281" r:id="rId39"/>
    <p:sldId id="270" r:id="rId40"/>
    <p:sldId id="2147481548" r:id="rId41"/>
    <p:sldId id="282" r:id="rId42"/>
    <p:sldId id="271" r:id="rId43"/>
    <p:sldId id="272" r:id="rId44"/>
    <p:sldId id="273" r:id="rId45"/>
    <p:sldId id="297" r:id="rId46"/>
    <p:sldId id="298" r:id="rId47"/>
    <p:sldId id="299" r:id="rId48"/>
    <p:sldId id="277" r:id="rId49"/>
    <p:sldId id="278" r:id="rId50"/>
    <p:sldId id="279" r:id="rId51"/>
    <p:sldId id="261" r:id="rId52"/>
    <p:sldId id="262" r:id="rId53"/>
    <p:sldId id="263" r:id="rId54"/>
    <p:sldId id="264" r:id="rId55"/>
    <p:sldId id="300" r:id="rId56"/>
    <p:sldId id="301" r:id="rId57"/>
    <p:sldId id="302" r:id="rId58"/>
    <p:sldId id="303" r:id="rId59"/>
    <p:sldId id="304" r:id="rId60"/>
    <p:sldId id="305" r:id="rId61"/>
    <p:sldId id="307" r:id="rId62"/>
    <p:sldId id="308" r:id="rId63"/>
    <p:sldId id="309" r:id="rId64"/>
    <p:sldId id="310" r:id="rId65"/>
    <p:sldId id="311" r:id="rId66"/>
    <p:sldId id="317" r:id="rId67"/>
    <p:sldId id="312" r:id="rId68"/>
    <p:sldId id="313" r:id="rId69"/>
    <p:sldId id="314" r:id="rId70"/>
    <p:sldId id="315" r:id="rId71"/>
    <p:sldId id="316" r:id="rId72"/>
    <p:sldId id="318" r:id="rId7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7B88EB-0C47-4C42-AB08-6666467A385C}">
          <p14:sldIdLst>
            <p14:sldId id="268"/>
            <p14:sldId id="269"/>
            <p14:sldId id="2147481542"/>
            <p14:sldId id="2147481529"/>
            <p14:sldId id="2147481546"/>
            <p14:sldId id="2147481531"/>
            <p14:sldId id="2147481537"/>
            <p14:sldId id="2147481547"/>
            <p14:sldId id="496"/>
            <p14:sldId id="497"/>
            <p14:sldId id="489"/>
            <p14:sldId id="2147481544"/>
            <p14:sldId id="2147481538"/>
            <p14:sldId id="286"/>
            <p14:sldId id="2147481535"/>
            <p14:sldId id="2147481543"/>
            <p14:sldId id="2147481534"/>
            <p14:sldId id="499"/>
            <p14:sldId id="2147481550"/>
            <p14:sldId id="2147481549"/>
            <p14:sldId id="487"/>
            <p14:sldId id="500"/>
            <p14:sldId id="488"/>
            <p14:sldId id="2147481539"/>
            <p14:sldId id="486"/>
            <p14:sldId id="490"/>
            <p14:sldId id="492"/>
            <p14:sldId id="2147481540"/>
            <p14:sldId id="289"/>
            <p14:sldId id="493"/>
            <p14:sldId id="494"/>
            <p14:sldId id="281"/>
            <p14:sldId id="270"/>
            <p14:sldId id="2147481548"/>
            <p14:sldId id="282"/>
            <p14:sldId id="271"/>
            <p14:sldId id="272"/>
            <p14:sldId id="273"/>
            <p14:sldId id="297"/>
            <p14:sldId id="298"/>
            <p14:sldId id="299"/>
            <p14:sldId id="277"/>
            <p14:sldId id="278"/>
            <p14:sldId id="279"/>
            <p14:sldId id="261"/>
            <p14:sldId id="262"/>
            <p14:sldId id="263"/>
            <p14:sldId id="264"/>
            <p14:sldId id="300"/>
            <p14:sldId id="301"/>
            <p14:sldId id="302"/>
            <p14:sldId id="303"/>
            <p14:sldId id="304"/>
            <p14:sldId id="305"/>
          </p14:sldIdLst>
        </p14:section>
        <p14:section name="Icons - Turquoise" id="{9EB7115B-345B-4A6A-840B-5C980E135F3C}">
          <p14:sldIdLst>
            <p14:sldId id="307"/>
            <p14:sldId id="308"/>
            <p14:sldId id="309"/>
            <p14:sldId id="310"/>
            <p14:sldId id="311"/>
            <p14:sldId id="317"/>
          </p14:sldIdLst>
        </p14:section>
        <p14:section name="Icons - Rose" id="{51ED4D25-8B21-45BB-A83E-700A749D08C5}">
          <p14:sldIdLst>
            <p14:sldId id="312"/>
            <p14:sldId id="313"/>
            <p14:sldId id="314"/>
            <p14:sldId id="315"/>
            <p14:sldId id="316"/>
            <p14:sldId id="318"/>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thish Kumar" initials="SK" lastIdx="1" clrIdx="0">
    <p:extLst>
      <p:ext uri="{19B8F6BF-5375-455C-9EA6-DF929625EA0E}">
        <p15:presenceInfo xmlns:p15="http://schemas.microsoft.com/office/powerpoint/2012/main" userId="S::sathishkumar@imitorgraphica.com::13cfecb2-67b5-47b5-8917-124861ec63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0A33"/>
    <a:srgbClr val="C1BAF3"/>
    <a:srgbClr val="FFDFEA"/>
    <a:srgbClr val="73EAE1"/>
    <a:srgbClr val="83E2E1"/>
    <a:srgbClr val="93CAE0"/>
    <a:srgbClr val="86DFE0"/>
    <a:srgbClr val="616161"/>
    <a:srgbClr val="95C4DF"/>
    <a:srgbClr val="F26B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guide orient="horz" pos="2184"/>
        <p:guide pos="3840"/>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rth Sridhar" userId="S::siddharthsridhar@jmangroup.com::03b951ae-c467-4560-8b44-e2ef2461752f" providerId="AD" clId="Web-{C85DA7BF-7180-4E10-BBA0-0C605443722D}"/>
    <pc:docChg chg="modSld">
      <pc:chgData name="Siddharth Sridhar" userId="S::siddharthsridhar@jmangroup.com::03b951ae-c467-4560-8b44-e2ef2461752f" providerId="AD" clId="Web-{C85DA7BF-7180-4E10-BBA0-0C605443722D}" dt="2024-03-11T03:47:18.616" v="2" actId="20577"/>
      <pc:docMkLst>
        <pc:docMk/>
      </pc:docMkLst>
      <pc:sldChg chg="modSp">
        <pc:chgData name="Siddharth Sridhar" userId="S::siddharthsridhar@jmangroup.com::03b951ae-c467-4560-8b44-e2ef2461752f" providerId="AD" clId="Web-{C85DA7BF-7180-4E10-BBA0-0C605443722D}" dt="2024-03-11T03:47:09.475" v="1" actId="20577"/>
        <pc:sldMkLst>
          <pc:docMk/>
          <pc:sldMk cId="1568024318" sldId="289"/>
        </pc:sldMkLst>
        <pc:spChg chg="mod">
          <ac:chgData name="Siddharth Sridhar" userId="S::siddharthsridhar@jmangroup.com::03b951ae-c467-4560-8b44-e2ef2461752f" providerId="AD" clId="Web-{C85DA7BF-7180-4E10-BBA0-0C605443722D}" dt="2024-03-11T03:47:09.475" v="1" actId="20577"/>
          <ac:spMkLst>
            <pc:docMk/>
            <pc:sldMk cId="1568024318" sldId="289"/>
            <ac:spMk id="2" creationId="{E8A4685D-9A43-4E36-9DFF-D3A33D334DE4}"/>
          </ac:spMkLst>
        </pc:spChg>
      </pc:sldChg>
      <pc:sldChg chg="modSp">
        <pc:chgData name="Siddharth Sridhar" userId="S::siddharthsridhar@jmangroup.com::03b951ae-c467-4560-8b44-e2ef2461752f" providerId="AD" clId="Web-{C85DA7BF-7180-4E10-BBA0-0C605443722D}" dt="2024-03-11T03:47:06.975" v="0" actId="20577"/>
        <pc:sldMkLst>
          <pc:docMk/>
          <pc:sldMk cId="1673136461" sldId="493"/>
        </pc:sldMkLst>
        <pc:spChg chg="mod">
          <ac:chgData name="Siddharth Sridhar" userId="S::siddharthsridhar@jmangroup.com::03b951ae-c467-4560-8b44-e2ef2461752f" providerId="AD" clId="Web-{C85DA7BF-7180-4E10-BBA0-0C605443722D}" dt="2024-03-11T03:47:06.975" v="0" actId="20577"/>
          <ac:spMkLst>
            <pc:docMk/>
            <pc:sldMk cId="1673136461" sldId="493"/>
            <ac:spMk id="2" creationId="{E8A4685D-9A43-4E36-9DFF-D3A33D334DE4}"/>
          </ac:spMkLst>
        </pc:spChg>
      </pc:sldChg>
      <pc:sldChg chg="modSp">
        <pc:chgData name="Siddharth Sridhar" userId="S::siddharthsridhar@jmangroup.com::03b951ae-c467-4560-8b44-e2ef2461752f" providerId="AD" clId="Web-{C85DA7BF-7180-4E10-BBA0-0C605443722D}" dt="2024-03-11T03:47:18.616" v="2" actId="20577"/>
        <pc:sldMkLst>
          <pc:docMk/>
          <pc:sldMk cId="2254675371" sldId="494"/>
        </pc:sldMkLst>
        <pc:spChg chg="mod">
          <ac:chgData name="Siddharth Sridhar" userId="S::siddharthsridhar@jmangroup.com::03b951ae-c467-4560-8b44-e2ef2461752f" providerId="AD" clId="Web-{C85DA7BF-7180-4E10-BBA0-0C605443722D}" dt="2024-03-11T03:47:18.616" v="2" actId="20577"/>
          <ac:spMkLst>
            <pc:docMk/>
            <pc:sldMk cId="2254675371" sldId="494"/>
            <ac:spMk id="2" creationId="{E8A4685D-9A43-4E36-9DFF-D3A33D334DE4}"/>
          </ac:spMkLst>
        </pc:spChg>
      </pc:sldChg>
    </pc:docChg>
  </pc:docChgLst>
  <pc:docChgLst>
    <pc:chgData clId="Web-{AFF03386-0F7C-4369-1255-E7E664F056E1}"/>
    <pc:docChg chg="sldOrd">
      <pc:chgData name="" userId="" providerId="" clId="Web-{AFF03386-0F7C-4369-1255-E7E664F056E1}" dt="2023-11-10T05:43:11.013" v="0"/>
      <pc:docMkLst>
        <pc:docMk/>
      </pc:docMkLst>
      <pc:sldChg chg="ord">
        <pc:chgData name="" userId="" providerId="" clId="Web-{AFF03386-0F7C-4369-1255-E7E664F056E1}" dt="2023-11-10T05:43:11.013" v="0"/>
        <pc:sldMkLst>
          <pc:docMk/>
          <pc:sldMk cId="4222930930" sldId="280"/>
        </pc:sldMkLst>
      </pc:sldChg>
    </pc:docChg>
  </pc:docChgLst>
  <pc:docChgLst>
    <pc:chgData name="Siddharth Sridhar" userId="S::siddharthsridhar@jmangroup.com::03b951ae-c467-4560-8b44-e2ef2461752f" providerId="AD" clId="Web-{7A5EBD5A-4753-1586-A652-FA291AA41397}"/>
    <pc:docChg chg="modSld">
      <pc:chgData name="Siddharth Sridhar" userId="S::siddharthsridhar@jmangroup.com::03b951ae-c467-4560-8b44-e2ef2461752f" providerId="AD" clId="Web-{7A5EBD5A-4753-1586-A652-FA291AA41397}" dt="2023-11-30T04:56:32.181" v="148" actId="1076"/>
      <pc:docMkLst>
        <pc:docMk/>
      </pc:docMkLst>
      <pc:sldChg chg="addSp modSp">
        <pc:chgData name="Siddharth Sridhar" userId="S::siddharthsridhar@jmangroup.com::03b951ae-c467-4560-8b44-e2ef2461752f" providerId="AD" clId="Web-{7A5EBD5A-4753-1586-A652-FA291AA41397}" dt="2023-11-30T04:56:32.181" v="148" actId="1076"/>
        <pc:sldMkLst>
          <pc:docMk/>
          <pc:sldMk cId="2254675371" sldId="494"/>
        </pc:sldMkLst>
        <pc:spChg chg="mod">
          <ac:chgData name="Siddharth Sridhar" userId="S::siddharthsridhar@jmangroup.com::03b951ae-c467-4560-8b44-e2ef2461752f" providerId="AD" clId="Web-{7A5EBD5A-4753-1586-A652-FA291AA41397}" dt="2023-11-30T04:56:27.525" v="147" actId="20577"/>
          <ac:spMkLst>
            <pc:docMk/>
            <pc:sldMk cId="2254675371" sldId="494"/>
            <ac:spMk id="3" creationId="{FA988F82-BC69-4FDB-9E6E-B1A8210052A2}"/>
          </ac:spMkLst>
        </pc:spChg>
        <pc:spChg chg="add mod">
          <ac:chgData name="Siddharth Sridhar" userId="S::siddharthsridhar@jmangroup.com::03b951ae-c467-4560-8b44-e2ef2461752f" providerId="AD" clId="Web-{7A5EBD5A-4753-1586-A652-FA291AA41397}" dt="2023-11-30T04:56:32.181" v="148" actId="1076"/>
          <ac:spMkLst>
            <pc:docMk/>
            <pc:sldMk cId="2254675371" sldId="494"/>
            <ac:spMk id="7" creationId="{CB26DE96-AE58-EAB9-36A9-2864EF5D2688}"/>
          </ac:spMkLst>
        </pc:spChg>
        <pc:picChg chg="add mod">
          <ac:chgData name="Siddharth Sridhar" userId="S::siddharthsridhar@jmangroup.com::03b951ae-c467-4560-8b44-e2ef2461752f" providerId="AD" clId="Web-{7A5EBD5A-4753-1586-A652-FA291AA41397}" dt="2023-11-30T04:51:27.594" v="115" actId="1076"/>
          <ac:picMkLst>
            <pc:docMk/>
            <pc:sldMk cId="2254675371" sldId="494"/>
            <ac:picMk id="5" creationId="{93CBB265-138F-9CEE-C89F-3B8191EB68AB}"/>
          </ac:picMkLst>
        </pc:picChg>
      </pc:sldChg>
    </pc:docChg>
  </pc:docChgLst>
  <pc:docChgLst>
    <pc:chgData name="Naveen  Kumar" userId="6e9a14d9-89db-4bd4-947d-9784c2c4b3b5" providerId="ADAL" clId="{472C2F13-16BF-417C-AF7D-C9A665D3812D}"/>
    <pc:docChg chg="undo redo custSel addSld delSld modSld sldOrd modSection">
      <pc:chgData name="Naveen  Kumar" userId="6e9a14d9-89db-4bd4-947d-9784c2c4b3b5" providerId="ADAL" clId="{472C2F13-16BF-417C-AF7D-C9A665D3812D}" dt="2023-11-29T11:32:12.652" v="418"/>
      <pc:docMkLst>
        <pc:docMk/>
      </pc:docMkLst>
      <pc:sldChg chg="addSp delSp modSp mod ord">
        <pc:chgData name="Naveen  Kumar" userId="6e9a14d9-89db-4bd4-947d-9784c2c4b3b5" providerId="ADAL" clId="{472C2F13-16BF-417C-AF7D-C9A665D3812D}" dt="2023-11-29T07:40:14.995" v="110" actId="1076"/>
        <pc:sldMkLst>
          <pc:docMk/>
          <pc:sldMk cId="2899313213" sldId="269"/>
        </pc:sldMkLst>
        <pc:spChg chg="add del mod">
          <ac:chgData name="Naveen  Kumar" userId="6e9a14d9-89db-4bd4-947d-9784c2c4b3b5" providerId="ADAL" clId="{472C2F13-16BF-417C-AF7D-C9A665D3812D}" dt="2023-11-29T07:39:36.980" v="105" actId="478"/>
          <ac:spMkLst>
            <pc:docMk/>
            <pc:sldMk cId="2899313213" sldId="269"/>
            <ac:spMk id="3" creationId="{EF6EC1AE-156D-4AFA-8D71-04F11C7E5035}"/>
          </ac:spMkLst>
        </pc:spChg>
        <pc:spChg chg="add mod">
          <ac:chgData name="Naveen  Kumar" userId="6e9a14d9-89db-4bd4-947d-9784c2c4b3b5" providerId="ADAL" clId="{472C2F13-16BF-417C-AF7D-C9A665D3812D}" dt="2023-11-29T07:37:49.961" v="94" actId="20577"/>
          <ac:spMkLst>
            <pc:docMk/>
            <pc:sldMk cId="2899313213" sldId="269"/>
            <ac:spMk id="11" creationId="{D163408C-9F83-41EE-B5CF-706A31132744}"/>
          </ac:spMkLst>
        </pc:spChg>
        <pc:spChg chg="add mod">
          <ac:chgData name="Naveen  Kumar" userId="6e9a14d9-89db-4bd4-947d-9784c2c4b3b5" providerId="ADAL" clId="{472C2F13-16BF-417C-AF7D-C9A665D3812D}" dt="2023-11-29T07:40:14.995" v="110" actId="1076"/>
          <ac:spMkLst>
            <pc:docMk/>
            <pc:sldMk cId="2899313213" sldId="269"/>
            <ac:spMk id="12" creationId="{70DE0860-5635-4C43-BC54-6FCFB7774BA0}"/>
          </ac:spMkLst>
        </pc:spChg>
        <pc:spChg chg="add mod">
          <ac:chgData name="Naveen  Kumar" userId="6e9a14d9-89db-4bd4-947d-9784c2c4b3b5" providerId="ADAL" clId="{472C2F13-16BF-417C-AF7D-C9A665D3812D}" dt="2023-11-29T07:40:07.971" v="109" actId="1076"/>
          <ac:spMkLst>
            <pc:docMk/>
            <pc:sldMk cId="2899313213" sldId="269"/>
            <ac:spMk id="15" creationId="{5EE4CC11-2290-44A2-B71C-E40078E7FEA8}"/>
          </ac:spMkLst>
        </pc:spChg>
        <pc:spChg chg="del mod">
          <ac:chgData name="Naveen  Kumar" userId="6e9a14d9-89db-4bd4-947d-9784c2c4b3b5" providerId="ADAL" clId="{472C2F13-16BF-417C-AF7D-C9A665D3812D}" dt="2023-11-29T07:39:29.569" v="103" actId="478"/>
          <ac:spMkLst>
            <pc:docMk/>
            <pc:sldMk cId="2899313213" sldId="269"/>
            <ac:spMk id="21" creationId="{4D7154C7-52A2-1297-4A41-0EA0AF3D0DFE}"/>
          </ac:spMkLst>
        </pc:spChg>
        <pc:spChg chg="mod">
          <ac:chgData name="Naveen  Kumar" userId="6e9a14d9-89db-4bd4-947d-9784c2c4b3b5" providerId="ADAL" clId="{472C2F13-16BF-417C-AF7D-C9A665D3812D}" dt="2023-11-29T07:37:38.142" v="60" actId="1036"/>
          <ac:spMkLst>
            <pc:docMk/>
            <pc:sldMk cId="2899313213" sldId="269"/>
            <ac:spMk id="22" creationId="{AA4189D6-0558-1A80-F394-A5FB9AA43F21}"/>
          </ac:spMkLst>
        </pc:spChg>
        <pc:spChg chg="mod">
          <ac:chgData name="Naveen  Kumar" userId="6e9a14d9-89db-4bd4-947d-9784c2c4b3b5" providerId="ADAL" clId="{472C2F13-16BF-417C-AF7D-C9A665D3812D}" dt="2023-11-29T07:37:38.142" v="60" actId="1036"/>
          <ac:spMkLst>
            <pc:docMk/>
            <pc:sldMk cId="2899313213" sldId="269"/>
            <ac:spMk id="23" creationId="{1A0FD340-B1BB-5C8F-84B7-47527B2F2877}"/>
          </ac:spMkLst>
        </pc:spChg>
        <pc:spChg chg="mod">
          <ac:chgData name="Naveen  Kumar" userId="6e9a14d9-89db-4bd4-947d-9784c2c4b3b5" providerId="ADAL" clId="{472C2F13-16BF-417C-AF7D-C9A665D3812D}" dt="2023-11-29T07:37:58.027" v="98" actId="20577"/>
          <ac:spMkLst>
            <pc:docMk/>
            <pc:sldMk cId="2899313213" sldId="269"/>
            <ac:spMk id="24" creationId="{1DA47052-37BC-1517-DEFD-156D5F1958C6}"/>
          </ac:spMkLst>
        </pc:spChg>
        <pc:spChg chg="mod">
          <ac:chgData name="Naveen  Kumar" userId="6e9a14d9-89db-4bd4-947d-9784c2c4b3b5" providerId="ADAL" clId="{472C2F13-16BF-417C-AF7D-C9A665D3812D}" dt="2023-11-29T07:38:00.364" v="100" actId="20577"/>
          <ac:spMkLst>
            <pc:docMk/>
            <pc:sldMk cId="2899313213" sldId="269"/>
            <ac:spMk id="25" creationId="{1DD6BD49-114B-CADB-92FD-94CCF7F3AEBE}"/>
          </ac:spMkLst>
        </pc:spChg>
        <pc:spChg chg="mod">
          <ac:chgData name="Naveen  Kumar" userId="6e9a14d9-89db-4bd4-947d-9784c2c4b3b5" providerId="ADAL" clId="{472C2F13-16BF-417C-AF7D-C9A665D3812D}" dt="2023-11-29T07:38:03.655" v="102" actId="20577"/>
          <ac:spMkLst>
            <pc:docMk/>
            <pc:sldMk cId="2899313213" sldId="269"/>
            <ac:spMk id="26" creationId="{C617CF34-6428-6BE5-42BD-AF63D83DB714}"/>
          </ac:spMkLst>
        </pc:spChg>
        <pc:spChg chg="mod">
          <ac:chgData name="Naveen  Kumar" userId="6e9a14d9-89db-4bd4-947d-9784c2c4b3b5" providerId="ADAL" clId="{472C2F13-16BF-417C-AF7D-C9A665D3812D}" dt="2023-11-29T07:37:38.142" v="60" actId="1036"/>
          <ac:spMkLst>
            <pc:docMk/>
            <pc:sldMk cId="2899313213" sldId="269"/>
            <ac:spMk id="27" creationId="{66E6A114-9613-2CD1-EF3A-ABA8ADDECFBB}"/>
          </ac:spMkLst>
        </pc:spChg>
        <pc:spChg chg="mod">
          <ac:chgData name="Naveen  Kumar" userId="6e9a14d9-89db-4bd4-947d-9784c2c4b3b5" providerId="ADAL" clId="{472C2F13-16BF-417C-AF7D-C9A665D3812D}" dt="2023-11-29T07:37:38.142" v="60" actId="1036"/>
          <ac:spMkLst>
            <pc:docMk/>
            <pc:sldMk cId="2899313213" sldId="269"/>
            <ac:spMk id="28" creationId="{F77DFE8E-8BF7-2A48-225F-CE9DBC4F2E22}"/>
          </ac:spMkLst>
        </pc:spChg>
      </pc:sldChg>
      <pc:sldChg chg="addSp delSp modSp mod">
        <pc:chgData name="Naveen  Kumar" userId="6e9a14d9-89db-4bd4-947d-9784c2c4b3b5" providerId="ADAL" clId="{472C2F13-16BF-417C-AF7D-C9A665D3812D}" dt="2023-11-29T08:58:22.455" v="341" actId="1076"/>
        <pc:sldMkLst>
          <pc:docMk/>
          <pc:sldMk cId="1037218261" sldId="286"/>
        </pc:sldMkLst>
        <pc:spChg chg="mod">
          <ac:chgData name="Naveen  Kumar" userId="6e9a14d9-89db-4bd4-947d-9784c2c4b3b5" providerId="ADAL" clId="{472C2F13-16BF-417C-AF7D-C9A665D3812D}" dt="2023-11-29T08:56:52.629" v="328" actId="20577"/>
          <ac:spMkLst>
            <pc:docMk/>
            <pc:sldMk cId="1037218261" sldId="286"/>
            <ac:spMk id="2" creationId="{005E58C6-6F84-49CD-AD1F-2FCB696BDDE5}"/>
          </ac:spMkLst>
        </pc:spChg>
        <pc:spChg chg="del">
          <ac:chgData name="Naveen  Kumar" userId="6e9a14d9-89db-4bd4-947d-9784c2c4b3b5" providerId="ADAL" clId="{472C2F13-16BF-417C-AF7D-C9A665D3812D}" dt="2023-11-29T07:57:00.751" v="126" actId="478"/>
          <ac:spMkLst>
            <pc:docMk/>
            <pc:sldMk cId="1037218261" sldId="286"/>
            <ac:spMk id="4" creationId="{8582F4A3-A007-43AA-AE94-D2D74F3AFA7F}"/>
          </ac:spMkLst>
        </pc:spChg>
        <pc:spChg chg="add del mod">
          <ac:chgData name="Naveen  Kumar" userId="6e9a14d9-89db-4bd4-947d-9784c2c4b3b5" providerId="ADAL" clId="{472C2F13-16BF-417C-AF7D-C9A665D3812D}" dt="2023-11-29T07:57:02.591" v="127" actId="478"/>
          <ac:spMkLst>
            <pc:docMk/>
            <pc:sldMk cId="1037218261" sldId="286"/>
            <ac:spMk id="5" creationId="{33A6EBE1-D21A-44C3-85B7-DD11BC5356A5}"/>
          </ac:spMkLst>
        </pc:spChg>
        <pc:spChg chg="add del mod">
          <ac:chgData name="Naveen  Kumar" userId="6e9a14d9-89db-4bd4-947d-9784c2c4b3b5" providerId="ADAL" clId="{472C2F13-16BF-417C-AF7D-C9A665D3812D}" dt="2023-11-29T08:03:03.987" v="129" actId="478"/>
          <ac:spMkLst>
            <pc:docMk/>
            <pc:sldMk cId="1037218261" sldId="286"/>
            <ac:spMk id="8" creationId="{D36A4491-7546-47A7-8F0E-0A367910D729}"/>
          </ac:spMkLst>
        </pc:spChg>
        <pc:spChg chg="add mod">
          <ac:chgData name="Naveen  Kumar" userId="6e9a14d9-89db-4bd4-947d-9784c2c4b3b5" providerId="ADAL" clId="{472C2F13-16BF-417C-AF7D-C9A665D3812D}" dt="2023-11-29T08:55:43.030" v="325" actId="20577"/>
          <ac:spMkLst>
            <pc:docMk/>
            <pc:sldMk cId="1037218261" sldId="286"/>
            <ac:spMk id="9" creationId="{1ABB36FD-FFFE-4E96-AAD9-AC4FE95C14BD}"/>
          </ac:spMkLst>
        </pc:spChg>
        <pc:spChg chg="del topLvl">
          <ac:chgData name="Naveen  Kumar" userId="6e9a14d9-89db-4bd4-947d-9784c2c4b3b5" providerId="ADAL" clId="{472C2F13-16BF-417C-AF7D-C9A665D3812D}" dt="2023-11-29T08:16:23.632" v="131" actId="478"/>
          <ac:spMkLst>
            <pc:docMk/>
            <pc:sldMk cId="1037218261" sldId="286"/>
            <ac:spMk id="10" creationId="{3B2BD117-3236-CA16-E7F8-018FCF2B9624}"/>
          </ac:spMkLst>
        </pc:spChg>
        <pc:spChg chg="del topLvl">
          <ac:chgData name="Naveen  Kumar" userId="6e9a14d9-89db-4bd4-947d-9784c2c4b3b5" providerId="ADAL" clId="{472C2F13-16BF-417C-AF7D-C9A665D3812D}" dt="2023-11-29T08:16:19.413" v="130" actId="478"/>
          <ac:spMkLst>
            <pc:docMk/>
            <pc:sldMk cId="1037218261" sldId="286"/>
            <ac:spMk id="12" creationId="{F0ECB563-8522-EB84-0E2C-CE34B4D016C6}"/>
          </ac:spMkLst>
        </pc:spChg>
        <pc:spChg chg="add mod">
          <ac:chgData name="Naveen  Kumar" userId="6e9a14d9-89db-4bd4-947d-9784c2c4b3b5" providerId="ADAL" clId="{472C2F13-16BF-417C-AF7D-C9A665D3812D}" dt="2023-11-29T08:21:59.522" v="173" actId="20577"/>
          <ac:spMkLst>
            <pc:docMk/>
            <pc:sldMk cId="1037218261" sldId="286"/>
            <ac:spMk id="14" creationId="{CC312278-5015-4AAE-A2D5-9D01E6776404}"/>
          </ac:spMkLst>
        </pc:spChg>
        <pc:spChg chg="add mod">
          <ac:chgData name="Naveen  Kumar" userId="6e9a14d9-89db-4bd4-947d-9784c2c4b3b5" providerId="ADAL" clId="{472C2F13-16BF-417C-AF7D-C9A665D3812D}" dt="2023-11-29T08:22:33.226" v="206" actId="20577"/>
          <ac:spMkLst>
            <pc:docMk/>
            <pc:sldMk cId="1037218261" sldId="286"/>
            <ac:spMk id="15" creationId="{D6EFB4D8-554A-44DD-A8D2-D12A71BE55C7}"/>
          </ac:spMkLst>
        </pc:spChg>
        <pc:spChg chg="add mod">
          <ac:chgData name="Naveen  Kumar" userId="6e9a14d9-89db-4bd4-947d-9784c2c4b3b5" providerId="ADAL" clId="{472C2F13-16BF-417C-AF7D-C9A665D3812D}" dt="2023-11-29T08:55:47.683" v="326" actId="20577"/>
          <ac:spMkLst>
            <pc:docMk/>
            <pc:sldMk cId="1037218261" sldId="286"/>
            <ac:spMk id="16" creationId="{F2BCBB94-58DD-46F1-B77A-B805728F90D5}"/>
          </ac:spMkLst>
        </pc:spChg>
        <pc:grpChg chg="del mod">
          <ac:chgData name="Naveen  Kumar" userId="6e9a14d9-89db-4bd4-947d-9784c2c4b3b5" providerId="ADAL" clId="{472C2F13-16BF-417C-AF7D-C9A665D3812D}" dt="2023-11-29T08:16:19.413" v="130" actId="478"/>
          <ac:grpSpMkLst>
            <pc:docMk/>
            <pc:sldMk cId="1037218261" sldId="286"/>
            <ac:grpSpMk id="13" creationId="{9D4F7671-8072-65C4-A4DA-AD46494939AE}"/>
          </ac:grpSpMkLst>
        </pc:grpChg>
        <pc:picChg chg="del">
          <ac:chgData name="Naveen  Kumar" userId="6e9a14d9-89db-4bd4-947d-9784c2c4b3b5" providerId="ADAL" clId="{472C2F13-16BF-417C-AF7D-C9A665D3812D}" dt="2023-11-29T08:02:56.135" v="128" actId="478"/>
          <ac:picMkLst>
            <pc:docMk/>
            <pc:sldMk cId="1037218261" sldId="286"/>
            <ac:picMk id="6" creationId="{5A55B8B3-0187-A48C-454F-E6C95178D3EC}"/>
          </ac:picMkLst>
        </pc:picChg>
        <pc:picChg chg="add mod">
          <ac:chgData name="Naveen  Kumar" userId="6e9a14d9-89db-4bd4-947d-9784c2c4b3b5" providerId="ADAL" clId="{472C2F13-16BF-417C-AF7D-C9A665D3812D}" dt="2023-11-29T08:58:22.455" v="341" actId="1076"/>
          <ac:picMkLst>
            <pc:docMk/>
            <pc:sldMk cId="1037218261" sldId="286"/>
            <ac:picMk id="17" creationId="{28966C26-0D10-48E1-879E-A3AFF47D1F0B}"/>
          </ac:picMkLst>
        </pc:picChg>
        <pc:picChg chg="add mod">
          <ac:chgData name="Naveen  Kumar" userId="6e9a14d9-89db-4bd4-947d-9784c2c4b3b5" providerId="ADAL" clId="{472C2F13-16BF-417C-AF7D-C9A665D3812D}" dt="2023-11-29T08:58:13.943" v="340" actId="1076"/>
          <ac:picMkLst>
            <pc:docMk/>
            <pc:sldMk cId="1037218261" sldId="286"/>
            <ac:picMk id="19" creationId="{1E2867FD-D5C0-455F-AC42-EBE82E626E35}"/>
          </ac:picMkLst>
        </pc:picChg>
        <pc:picChg chg="del mod">
          <ac:chgData name="Naveen  Kumar" userId="6e9a14d9-89db-4bd4-947d-9784c2c4b3b5" providerId="ADAL" clId="{472C2F13-16BF-417C-AF7D-C9A665D3812D}" dt="2023-11-28T07:23:41.811" v="40" actId="478"/>
          <ac:picMkLst>
            <pc:docMk/>
            <pc:sldMk cId="1037218261" sldId="286"/>
            <ac:picMk id="1026" creationId="{D2B05565-166F-E36D-D424-D3625D2190E2}"/>
          </ac:picMkLst>
        </pc:picChg>
      </pc:sldChg>
      <pc:sldChg chg="del">
        <pc:chgData name="Naveen  Kumar" userId="6e9a14d9-89db-4bd4-947d-9784c2c4b3b5" providerId="ADAL" clId="{472C2F13-16BF-417C-AF7D-C9A665D3812D}" dt="2023-11-29T07:41:08.062" v="115" actId="47"/>
        <pc:sldMkLst>
          <pc:docMk/>
          <pc:sldMk cId="1502840712" sldId="319"/>
        </pc:sldMkLst>
      </pc:sldChg>
      <pc:sldChg chg="del">
        <pc:chgData name="Naveen  Kumar" userId="6e9a14d9-89db-4bd4-947d-9784c2c4b3b5" providerId="ADAL" clId="{472C2F13-16BF-417C-AF7D-C9A665D3812D}" dt="2023-11-29T07:43:32.208" v="121" actId="47"/>
        <pc:sldMkLst>
          <pc:docMk/>
          <pc:sldMk cId="964192657" sldId="483"/>
        </pc:sldMkLst>
      </pc:sldChg>
      <pc:sldChg chg="del">
        <pc:chgData name="Naveen  Kumar" userId="6e9a14d9-89db-4bd4-947d-9784c2c4b3b5" providerId="ADAL" clId="{472C2F13-16BF-417C-AF7D-C9A665D3812D}" dt="2023-11-29T07:43:45.070" v="123" actId="2696"/>
        <pc:sldMkLst>
          <pc:docMk/>
          <pc:sldMk cId="3550691020" sldId="485"/>
        </pc:sldMkLst>
      </pc:sldChg>
      <pc:sldChg chg="addSp delSp modSp mod">
        <pc:chgData name="Naveen  Kumar" userId="6e9a14d9-89db-4bd4-947d-9784c2c4b3b5" providerId="ADAL" clId="{472C2F13-16BF-417C-AF7D-C9A665D3812D}" dt="2023-11-29T11:32:12.652" v="418"/>
        <pc:sldMkLst>
          <pc:docMk/>
          <pc:sldMk cId="839900514" sldId="487"/>
        </pc:sldMkLst>
        <pc:spChg chg="mod">
          <ac:chgData name="Naveen  Kumar" userId="6e9a14d9-89db-4bd4-947d-9784c2c4b3b5" providerId="ADAL" clId="{472C2F13-16BF-417C-AF7D-C9A665D3812D}" dt="2023-11-28T07:08:17.900" v="29" actId="20577"/>
          <ac:spMkLst>
            <pc:docMk/>
            <pc:sldMk cId="839900514" sldId="487"/>
            <ac:spMk id="2" creationId="{005E58C6-6F84-49CD-AD1F-2FCB696BDDE5}"/>
          </ac:spMkLst>
        </pc:spChg>
        <pc:spChg chg="del">
          <ac:chgData name="Naveen  Kumar" userId="6e9a14d9-89db-4bd4-947d-9784c2c4b3b5" providerId="ADAL" clId="{472C2F13-16BF-417C-AF7D-C9A665D3812D}" dt="2023-11-29T09:22:35.974" v="391" actId="478"/>
          <ac:spMkLst>
            <pc:docMk/>
            <pc:sldMk cId="839900514" sldId="487"/>
            <ac:spMk id="4" creationId="{8582F4A3-A007-43AA-AE94-D2D74F3AFA7F}"/>
          </ac:spMkLst>
        </pc:spChg>
        <pc:spChg chg="add del mod">
          <ac:chgData name="Naveen  Kumar" userId="6e9a14d9-89db-4bd4-947d-9784c2c4b3b5" providerId="ADAL" clId="{472C2F13-16BF-417C-AF7D-C9A665D3812D}" dt="2023-11-29T09:22:40.308" v="392" actId="478"/>
          <ac:spMkLst>
            <pc:docMk/>
            <pc:sldMk cId="839900514" sldId="487"/>
            <ac:spMk id="5" creationId="{3E624587-0EB5-4076-BEA2-29A46C820DB7}"/>
          </ac:spMkLst>
        </pc:spChg>
        <pc:spChg chg="mod">
          <ac:chgData name="Naveen  Kumar" userId="6e9a14d9-89db-4bd4-947d-9784c2c4b3b5" providerId="ADAL" clId="{472C2F13-16BF-417C-AF7D-C9A665D3812D}" dt="2023-11-29T11:31:35.203" v="410"/>
          <ac:spMkLst>
            <pc:docMk/>
            <pc:sldMk cId="839900514" sldId="487"/>
            <ac:spMk id="10" creationId="{3B2BD117-3236-CA16-E7F8-018FCF2B9624}"/>
          </ac:spMkLst>
        </pc:spChg>
        <pc:spChg chg="mod">
          <ac:chgData name="Naveen  Kumar" userId="6e9a14d9-89db-4bd4-947d-9784c2c4b3b5" providerId="ADAL" clId="{472C2F13-16BF-417C-AF7D-C9A665D3812D}" dt="2023-11-29T11:32:12.652" v="418"/>
          <ac:spMkLst>
            <pc:docMk/>
            <pc:sldMk cId="839900514" sldId="487"/>
            <ac:spMk id="12" creationId="{F0ECB563-8522-EB84-0E2C-CE34B4D016C6}"/>
          </ac:spMkLst>
        </pc:spChg>
      </pc:sldChg>
      <pc:sldChg chg="modSp mod">
        <pc:chgData name="Naveen  Kumar" userId="6e9a14d9-89db-4bd4-947d-9784c2c4b3b5" providerId="ADAL" clId="{472C2F13-16BF-417C-AF7D-C9A665D3812D}" dt="2023-11-28T07:08:35.561" v="39" actId="20577"/>
        <pc:sldMkLst>
          <pc:docMk/>
          <pc:sldMk cId="4231273810" sldId="488"/>
        </pc:sldMkLst>
        <pc:spChg chg="mod">
          <ac:chgData name="Naveen  Kumar" userId="6e9a14d9-89db-4bd4-947d-9784c2c4b3b5" providerId="ADAL" clId="{472C2F13-16BF-417C-AF7D-C9A665D3812D}" dt="2023-11-28T07:08:35.561" v="39" actId="20577"/>
          <ac:spMkLst>
            <pc:docMk/>
            <pc:sldMk cId="4231273810" sldId="488"/>
            <ac:spMk id="2" creationId="{005E58C6-6F84-49CD-AD1F-2FCB696BDDE5}"/>
          </ac:spMkLst>
        </pc:spChg>
        <pc:graphicFrameChg chg="mod modGraphic">
          <ac:chgData name="Naveen  Kumar" userId="6e9a14d9-89db-4bd4-947d-9784c2c4b3b5" providerId="ADAL" clId="{472C2F13-16BF-417C-AF7D-C9A665D3812D}" dt="2023-11-28T06:58:28.833" v="23" actId="207"/>
          <ac:graphicFrameMkLst>
            <pc:docMk/>
            <pc:sldMk cId="4231273810" sldId="488"/>
            <ac:graphicFrameMk id="17" creationId="{35D7ECD8-006B-4218-AC9E-6D8FA66EDC7C}"/>
          </ac:graphicFrameMkLst>
        </pc:graphicFrameChg>
        <pc:graphicFrameChg chg="modGraphic">
          <ac:chgData name="Naveen  Kumar" userId="6e9a14d9-89db-4bd4-947d-9784c2c4b3b5" providerId="ADAL" clId="{472C2F13-16BF-417C-AF7D-C9A665D3812D}" dt="2023-11-28T06:57:49.297" v="22" actId="207"/>
          <ac:graphicFrameMkLst>
            <pc:docMk/>
            <pc:sldMk cId="4231273810" sldId="488"/>
            <ac:graphicFrameMk id="18" creationId="{682BF751-C721-4502-BD1D-A59D688079B0}"/>
          </ac:graphicFrameMkLst>
        </pc:graphicFrameChg>
      </pc:sldChg>
      <pc:sldChg chg="modSp mod">
        <pc:chgData name="Naveen  Kumar" userId="6e9a14d9-89db-4bd4-947d-9784c2c4b3b5" providerId="ADAL" clId="{472C2F13-16BF-417C-AF7D-C9A665D3812D}" dt="2023-11-28T06:54:24.876" v="9" actId="1076"/>
        <pc:sldMkLst>
          <pc:docMk/>
          <pc:sldMk cId="1261644050" sldId="489"/>
        </pc:sldMkLst>
        <pc:spChg chg="mod">
          <ac:chgData name="Naveen  Kumar" userId="6e9a14d9-89db-4bd4-947d-9784c2c4b3b5" providerId="ADAL" clId="{472C2F13-16BF-417C-AF7D-C9A665D3812D}" dt="2023-11-28T06:54:14.956" v="8" actId="1076"/>
          <ac:spMkLst>
            <pc:docMk/>
            <pc:sldMk cId="1261644050" sldId="489"/>
            <ac:spMk id="8" creationId="{9ADA0D69-93AC-4752-BAAB-6AA903B56088}"/>
          </ac:spMkLst>
        </pc:spChg>
        <pc:spChg chg="mod">
          <ac:chgData name="Naveen  Kumar" userId="6e9a14d9-89db-4bd4-947d-9784c2c4b3b5" providerId="ADAL" clId="{472C2F13-16BF-417C-AF7D-C9A665D3812D}" dt="2023-11-28T06:54:24.876" v="9" actId="1076"/>
          <ac:spMkLst>
            <pc:docMk/>
            <pc:sldMk cId="1261644050" sldId="489"/>
            <ac:spMk id="9" creationId="{57759F31-1BB8-42EF-BCB5-64B87347E845}"/>
          </ac:spMkLst>
        </pc:spChg>
      </pc:sldChg>
      <pc:sldChg chg="modSp mod">
        <pc:chgData name="Naveen  Kumar" userId="6e9a14d9-89db-4bd4-947d-9784c2c4b3b5" providerId="ADAL" clId="{472C2F13-16BF-417C-AF7D-C9A665D3812D}" dt="2023-11-28T06:53:08.387" v="4" actId="2085"/>
        <pc:sldMkLst>
          <pc:docMk/>
          <pc:sldMk cId="2233357859" sldId="496"/>
        </pc:sldMkLst>
        <pc:spChg chg="mod">
          <ac:chgData name="Naveen  Kumar" userId="6e9a14d9-89db-4bd4-947d-9784c2c4b3b5" providerId="ADAL" clId="{472C2F13-16BF-417C-AF7D-C9A665D3812D}" dt="2023-11-28T06:53:08.387" v="4" actId="2085"/>
          <ac:spMkLst>
            <pc:docMk/>
            <pc:sldMk cId="2233357859" sldId="496"/>
            <ac:spMk id="4" creationId="{E0A519E0-F2D2-4AB6-92CE-8FEF36354D07}"/>
          </ac:spMkLst>
        </pc:spChg>
      </pc:sldChg>
      <pc:sldChg chg="modSp mod">
        <pc:chgData name="Naveen  Kumar" userId="6e9a14d9-89db-4bd4-947d-9784c2c4b3b5" providerId="ADAL" clId="{472C2F13-16BF-417C-AF7D-C9A665D3812D}" dt="2023-11-28T06:56:28.203" v="19" actId="113"/>
        <pc:sldMkLst>
          <pc:docMk/>
          <pc:sldMk cId="1509868696" sldId="499"/>
        </pc:sldMkLst>
        <pc:spChg chg="mod">
          <ac:chgData name="Naveen  Kumar" userId="6e9a14d9-89db-4bd4-947d-9784c2c4b3b5" providerId="ADAL" clId="{472C2F13-16BF-417C-AF7D-C9A665D3812D}" dt="2023-11-28T06:55:42.478" v="13" actId="255"/>
          <ac:spMkLst>
            <pc:docMk/>
            <pc:sldMk cId="1509868696" sldId="499"/>
            <ac:spMk id="14" creationId="{A39D4022-2BCA-44AE-B1F0-93E92125EC1E}"/>
          </ac:spMkLst>
        </pc:spChg>
        <pc:graphicFrameChg chg="mod modGraphic">
          <ac:chgData name="Naveen  Kumar" userId="6e9a14d9-89db-4bd4-947d-9784c2c4b3b5" providerId="ADAL" clId="{472C2F13-16BF-417C-AF7D-C9A665D3812D}" dt="2023-11-28T06:56:28.203" v="19" actId="113"/>
          <ac:graphicFrameMkLst>
            <pc:docMk/>
            <pc:sldMk cId="1509868696" sldId="499"/>
            <ac:graphicFrameMk id="15" creationId="{4FEDD857-DD6C-4611-83D2-EBED97F2CB2D}"/>
          </ac:graphicFrameMkLst>
        </pc:graphicFrameChg>
      </pc:sldChg>
      <pc:sldChg chg="modSp mod">
        <pc:chgData name="Naveen  Kumar" userId="6e9a14d9-89db-4bd4-947d-9784c2c4b3b5" providerId="ADAL" clId="{472C2F13-16BF-417C-AF7D-C9A665D3812D}" dt="2023-11-28T07:08:24.831" v="34" actId="20577"/>
        <pc:sldMkLst>
          <pc:docMk/>
          <pc:sldMk cId="3805010155" sldId="500"/>
        </pc:sldMkLst>
        <pc:spChg chg="mod">
          <ac:chgData name="Naveen  Kumar" userId="6e9a14d9-89db-4bd4-947d-9784c2c4b3b5" providerId="ADAL" clId="{472C2F13-16BF-417C-AF7D-C9A665D3812D}" dt="2023-11-28T07:08:24.831" v="34" actId="20577"/>
          <ac:spMkLst>
            <pc:docMk/>
            <pc:sldMk cId="3805010155" sldId="500"/>
            <ac:spMk id="2" creationId="{005E58C6-6F84-49CD-AD1F-2FCB696BDDE5}"/>
          </ac:spMkLst>
        </pc:spChg>
        <pc:spChg chg="mod">
          <ac:chgData name="Naveen  Kumar" userId="6e9a14d9-89db-4bd4-947d-9784c2c4b3b5" providerId="ADAL" clId="{472C2F13-16BF-417C-AF7D-C9A665D3812D}" dt="2023-11-28T06:57:22.441" v="20" actId="255"/>
          <ac:spMkLst>
            <pc:docMk/>
            <pc:sldMk cId="3805010155" sldId="500"/>
            <ac:spMk id="9" creationId="{32233341-C725-4254-B94E-EAB413DBB54B}"/>
          </ac:spMkLst>
        </pc:spChg>
      </pc:sldChg>
      <pc:sldChg chg="ord">
        <pc:chgData name="Naveen  Kumar" userId="6e9a14d9-89db-4bd4-947d-9784c2c4b3b5" providerId="ADAL" clId="{472C2F13-16BF-417C-AF7D-C9A665D3812D}" dt="2023-11-29T07:37:03.697" v="42"/>
        <pc:sldMkLst>
          <pc:docMk/>
          <pc:sldMk cId="2676804110" sldId="2147481529"/>
        </pc:sldMkLst>
      </pc:sldChg>
      <pc:sldChg chg="addSp delSp modSp mod">
        <pc:chgData name="Naveen  Kumar" userId="6e9a14d9-89db-4bd4-947d-9784c2c4b3b5" providerId="ADAL" clId="{472C2F13-16BF-417C-AF7D-C9A665D3812D}" dt="2023-11-29T08:59:49.267" v="349" actId="1032"/>
        <pc:sldMkLst>
          <pc:docMk/>
          <pc:sldMk cId="290294726" sldId="2147481534"/>
        </pc:sldMkLst>
        <pc:spChg chg="del">
          <ac:chgData name="Naveen  Kumar" userId="6e9a14d9-89db-4bd4-947d-9784c2c4b3b5" providerId="ADAL" clId="{472C2F13-16BF-417C-AF7D-C9A665D3812D}" dt="2023-11-29T08:59:04.550" v="346" actId="478"/>
          <ac:spMkLst>
            <pc:docMk/>
            <pc:sldMk cId="290294726" sldId="2147481534"/>
            <ac:spMk id="4" creationId="{8582F4A3-A007-43AA-AE94-D2D74F3AFA7F}"/>
          </ac:spMkLst>
        </pc:spChg>
        <pc:spChg chg="add del mod">
          <ac:chgData name="Naveen  Kumar" userId="6e9a14d9-89db-4bd4-947d-9784c2c4b3b5" providerId="ADAL" clId="{472C2F13-16BF-417C-AF7D-C9A665D3812D}" dt="2023-11-29T08:59:07.094" v="347" actId="478"/>
          <ac:spMkLst>
            <pc:docMk/>
            <pc:sldMk cId="290294726" sldId="2147481534"/>
            <ac:spMk id="5" creationId="{72B8518E-8E2E-4641-AFBB-8E9201A39E94}"/>
          </ac:spMkLst>
        </pc:spChg>
        <pc:graphicFrameChg chg="add del modGraphic">
          <ac:chgData name="Naveen  Kumar" userId="6e9a14d9-89db-4bd4-947d-9784c2c4b3b5" providerId="ADAL" clId="{472C2F13-16BF-417C-AF7D-C9A665D3812D}" dt="2023-11-29T08:59:49.267" v="349" actId="1032"/>
          <ac:graphicFrameMkLst>
            <pc:docMk/>
            <pc:sldMk cId="290294726" sldId="2147481534"/>
            <ac:graphicFrameMk id="7" creationId="{1EDB9587-56C4-4079-B7AE-CCC47DEC3B62}"/>
          </ac:graphicFrameMkLst>
        </pc:graphicFrameChg>
      </pc:sldChg>
      <pc:sldChg chg="addSp delSp modSp mod">
        <pc:chgData name="Naveen  Kumar" userId="6e9a14d9-89db-4bd4-947d-9784c2c4b3b5" providerId="ADAL" clId="{472C2F13-16BF-417C-AF7D-C9A665D3812D}" dt="2023-11-29T09:22:04.164" v="390" actId="14100"/>
        <pc:sldMkLst>
          <pc:docMk/>
          <pc:sldMk cId="1478038656" sldId="2147481535"/>
        </pc:sldMkLst>
        <pc:spChg chg="del">
          <ac:chgData name="Naveen  Kumar" userId="6e9a14d9-89db-4bd4-947d-9784c2c4b3b5" providerId="ADAL" clId="{472C2F13-16BF-417C-AF7D-C9A665D3812D}" dt="2023-11-29T08:58:35.664" v="342" actId="478"/>
          <ac:spMkLst>
            <pc:docMk/>
            <pc:sldMk cId="1478038656" sldId="2147481535"/>
            <ac:spMk id="4" creationId="{8582F4A3-A007-43AA-AE94-D2D74F3AFA7F}"/>
          </ac:spMkLst>
        </pc:spChg>
        <pc:spChg chg="add del mod">
          <ac:chgData name="Naveen  Kumar" userId="6e9a14d9-89db-4bd4-947d-9784c2c4b3b5" providerId="ADAL" clId="{472C2F13-16BF-417C-AF7D-C9A665D3812D}" dt="2023-11-29T08:58:48.550" v="345" actId="478"/>
          <ac:spMkLst>
            <pc:docMk/>
            <pc:sldMk cId="1478038656" sldId="2147481535"/>
            <ac:spMk id="5" creationId="{EDB2D6B4-18AB-4D48-A7C8-872F527CEC7D}"/>
          </ac:spMkLst>
        </pc:spChg>
        <pc:spChg chg="add del mod">
          <ac:chgData name="Naveen  Kumar" userId="6e9a14d9-89db-4bd4-947d-9784c2c4b3b5" providerId="ADAL" clId="{472C2F13-16BF-417C-AF7D-C9A665D3812D}" dt="2023-11-29T09:05:45.864" v="354" actId="478"/>
          <ac:spMkLst>
            <pc:docMk/>
            <pc:sldMk cId="1478038656" sldId="2147481535"/>
            <ac:spMk id="8" creationId="{267E4E89-CD1F-4C93-B182-E33B6F2B46FA}"/>
          </ac:spMkLst>
        </pc:spChg>
        <pc:spChg chg="mod">
          <ac:chgData name="Naveen  Kumar" userId="6e9a14d9-89db-4bd4-947d-9784c2c4b3b5" providerId="ADAL" clId="{472C2F13-16BF-417C-AF7D-C9A665D3812D}" dt="2023-11-29T09:17:41.760" v="388"/>
          <ac:spMkLst>
            <pc:docMk/>
            <pc:sldMk cId="1478038656" sldId="2147481535"/>
            <ac:spMk id="10" creationId="{3B2BD117-3236-CA16-E7F8-018FCF2B9624}"/>
          </ac:spMkLst>
        </pc:spChg>
        <pc:spChg chg="mod">
          <ac:chgData name="Naveen  Kumar" userId="6e9a14d9-89db-4bd4-947d-9784c2c4b3b5" providerId="ADAL" clId="{472C2F13-16BF-417C-AF7D-C9A665D3812D}" dt="2023-11-29T09:05:31.759" v="352"/>
          <ac:spMkLst>
            <pc:docMk/>
            <pc:sldMk cId="1478038656" sldId="2147481535"/>
            <ac:spMk id="12" creationId="{F0ECB563-8522-EB84-0E2C-CE34B4D016C6}"/>
          </ac:spMkLst>
        </pc:spChg>
        <pc:picChg chg="del">
          <ac:chgData name="Naveen  Kumar" userId="6e9a14d9-89db-4bd4-947d-9784c2c4b3b5" providerId="ADAL" clId="{472C2F13-16BF-417C-AF7D-C9A665D3812D}" dt="2023-11-29T09:05:39.547" v="353" actId="478"/>
          <ac:picMkLst>
            <pc:docMk/>
            <pc:sldMk cId="1478038656" sldId="2147481535"/>
            <ac:picMk id="6" creationId="{5A55B8B3-0187-A48C-454F-E6C95178D3EC}"/>
          </ac:picMkLst>
        </pc:picChg>
        <pc:picChg chg="add mod">
          <ac:chgData name="Naveen  Kumar" userId="6e9a14d9-89db-4bd4-947d-9784c2c4b3b5" providerId="ADAL" clId="{472C2F13-16BF-417C-AF7D-C9A665D3812D}" dt="2023-11-29T09:22:04.164" v="390" actId="14100"/>
          <ac:picMkLst>
            <pc:docMk/>
            <pc:sldMk cId="1478038656" sldId="2147481535"/>
            <ac:picMk id="11" creationId="{6C516940-6754-4FAC-B6DB-8938A0A64684}"/>
          </ac:picMkLst>
        </pc:picChg>
      </pc:sldChg>
      <pc:sldChg chg="modSp add mod">
        <pc:chgData name="Naveen  Kumar" userId="6e9a14d9-89db-4bd4-947d-9784c2c4b3b5" providerId="ADAL" clId="{472C2F13-16BF-417C-AF7D-C9A665D3812D}" dt="2023-11-29T07:40:49.246" v="113" actId="207"/>
        <pc:sldMkLst>
          <pc:docMk/>
          <pc:sldMk cId="146835964" sldId="2147481537"/>
        </pc:sldMkLst>
        <pc:spChg chg="mod">
          <ac:chgData name="Naveen  Kumar" userId="6e9a14d9-89db-4bd4-947d-9784c2c4b3b5" providerId="ADAL" clId="{472C2F13-16BF-417C-AF7D-C9A665D3812D}" dt="2023-11-29T07:40:43.631" v="112" actId="207"/>
          <ac:spMkLst>
            <pc:docMk/>
            <pc:sldMk cId="146835964" sldId="2147481537"/>
            <ac:spMk id="12" creationId="{70DE0860-5635-4C43-BC54-6FCFB7774BA0}"/>
          </ac:spMkLst>
        </pc:spChg>
        <pc:spChg chg="mod">
          <ac:chgData name="Naveen  Kumar" userId="6e9a14d9-89db-4bd4-947d-9784c2c4b3b5" providerId="ADAL" clId="{472C2F13-16BF-417C-AF7D-C9A665D3812D}" dt="2023-11-29T07:40:49.246" v="113" actId="207"/>
          <ac:spMkLst>
            <pc:docMk/>
            <pc:sldMk cId="146835964" sldId="2147481537"/>
            <ac:spMk id="15" creationId="{5EE4CC11-2290-44A2-B71C-E40078E7FEA8}"/>
          </ac:spMkLst>
        </pc:spChg>
      </pc:sldChg>
      <pc:sldChg chg="modSp add mod">
        <pc:chgData name="Naveen  Kumar" userId="6e9a14d9-89db-4bd4-947d-9784c2c4b3b5" providerId="ADAL" clId="{472C2F13-16BF-417C-AF7D-C9A665D3812D}" dt="2023-11-29T07:41:30.159" v="117" actId="207"/>
        <pc:sldMkLst>
          <pc:docMk/>
          <pc:sldMk cId="106474297" sldId="2147481538"/>
        </pc:sldMkLst>
        <pc:spChg chg="mod">
          <ac:chgData name="Naveen  Kumar" userId="6e9a14d9-89db-4bd4-947d-9784c2c4b3b5" providerId="ADAL" clId="{472C2F13-16BF-417C-AF7D-C9A665D3812D}" dt="2023-11-29T07:41:30.159" v="117" actId="207"/>
          <ac:spMkLst>
            <pc:docMk/>
            <pc:sldMk cId="106474297" sldId="2147481538"/>
            <ac:spMk id="15" creationId="{5EE4CC11-2290-44A2-B71C-E40078E7FEA8}"/>
          </ac:spMkLst>
        </pc:spChg>
        <pc:spChg chg="mod">
          <ac:chgData name="Naveen  Kumar" userId="6e9a14d9-89db-4bd4-947d-9784c2c4b3b5" providerId="ADAL" clId="{472C2F13-16BF-417C-AF7D-C9A665D3812D}" dt="2023-11-29T07:41:21.295" v="116" actId="207"/>
          <ac:spMkLst>
            <pc:docMk/>
            <pc:sldMk cId="106474297" sldId="2147481538"/>
            <ac:spMk id="24" creationId="{1DA47052-37BC-1517-DEFD-156D5F1958C6}"/>
          </ac:spMkLst>
        </pc:spChg>
      </pc:sldChg>
      <pc:sldChg chg="modSp add mod">
        <pc:chgData name="Naveen  Kumar" userId="6e9a14d9-89db-4bd4-947d-9784c2c4b3b5" providerId="ADAL" clId="{472C2F13-16BF-417C-AF7D-C9A665D3812D}" dt="2023-11-29T07:43:29.253" v="120" actId="207"/>
        <pc:sldMkLst>
          <pc:docMk/>
          <pc:sldMk cId="817018031" sldId="2147481539"/>
        </pc:sldMkLst>
        <pc:spChg chg="mod">
          <ac:chgData name="Naveen  Kumar" userId="6e9a14d9-89db-4bd4-947d-9784c2c4b3b5" providerId="ADAL" clId="{472C2F13-16BF-417C-AF7D-C9A665D3812D}" dt="2023-11-29T07:43:25.030" v="119" actId="207"/>
          <ac:spMkLst>
            <pc:docMk/>
            <pc:sldMk cId="817018031" sldId="2147481539"/>
            <ac:spMk id="24" creationId="{1DA47052-37BC-1517-DEFD-156D5F1958C6}"/>
          </ac:spMkLst>
        </pc:spChg>
        <pc:spChg chg="mod">
          <ac:chgData name="Naveen  Kumar" userId="6e9a14d9-89db-4bd4-947d-9784c2c4b3b5" providerId="ADAL" clId="{472C2F13-16BF-417C-AF7D-C9A665D3812D}" dt="2023-11-29T07:43:29.253" v="120" actId="207"/>
          <ac:spMkLst>
            <pc:docMk/>
            <pc:sldMk cId="817018031" sldId="2147481539"/>
            <ac:spMk id="25" creationId="{1DD6BD49-114B-CADB-92FD-94CCF7F3AEBE}"/>
          </ac:spMkLst>
        </pc:spChg>
      </pc:sldChg>
      <pc:sldChg chg="modSp add mod">
        <pc:chgData name="Naveen  Kumar" userId="6e9a14d9-89db-4bd4-947d-9784c2c4b3b5" providerId="ADAL" clId="{472C2F13-16BF-417C-AF7D-C9A665D3812D}" dt="2023-11-29T07:44:06.381" v="125" actId="207"/>
        <pc:sldMkLst>
          <pc:docMk/>
          <pc:sldMk cId="1939353039" sldId="2147481540"/>
        </pc:sldMkLst>
        <pc:spChg chg="mod">
          <ac:chgData name="Naveen  Kumar" userId="6e9a14d9-89db-4bd4-947d-9784c2c4b3b5" providerId="ADAL" clId="{472C2F13-16BF-417C-AF7D-C9A665D3812D}" dt="2023-11-29T07:43:55.654" v="124" actId="207"/>
          <ac:spMkLst>
            <pc:docMk/>
            <pc:sldMk cId="1939353039" sldId="2147481540"/>
            <ac:spMk id="24" creationId="{1DA47052-37BC-1517-DEFD-156D5F1958C6}"/>
          </ac:spMkLst>
        </pc:spChg>
        <pc:spChg chg="mod">
          <ac:chgData name="Naveen  Kumar" userId="6e9a14d9-89db-4bd4-947d-9784c2c4b3b5" providerId="ADAL" clId="{472C2F13-16BF-417C-AF7D-C9A665D3812D}" dt="2023-11-29T07:44:06.381" v="125" actId="207"/>
          <ac:spMkLst>
            <pc:docMk/>
            <pc:sldMk cId="1939353039" sldId="2147481540"/>
            <ac:spMk id="26" creationId="{C617CF34-6428-6BE5-42BD-AF63D83DB714}"/>
          </ac:spMkLst>
        </pc:spChg>
      </pc:sldChg>
    </pc:docChg>
  </pc:docChgLst>
  <pc:docChgLst>
    <pc:chgData name="Naveen  Kumar" userId="6e9a14d9-89db-4bd4-947d-9784c2c4b3b5" providerId="ADAL" clId="{790E714E-1652-4794-9DF4-7B33195D5EAC}"/>
    <pc:docChg chg="undo custSel modSld">
      <pc:chgData name="Naveen  Kumar" userId="6e9a14d9-89db-4bd4-947d-9784c2c4b3b5" providerId="ADAL" clId="{790E714E-1652-4794-9DF4-7B33195D5EAC}" dt="2024-03-20T05:22:04.472" v="1" actId="313"/>
      <pc:docMkLst>
        <pc:docMk/>
      </pc:docMkLst>
      <pc:sldChg chg="modSp mod">
        <pc:chgData name="Naveen  Kumar" userId="6e9a14d9-89db-4bd4-947d-9784c2c4b3b5" providerId="ADAL" clId="{790E714E-1652-4794-9DF4-7B33195D5EAC}" dt="2024-03-20T05:22:04.472" v="1" actId="313"/>
        <pc:sldMkLst>
          <pc:docMk/>
          <pc:sldMk cId="2676804110" sldId="2147481529"/>
        </pc:sldMkLst>
        <pc:spChg chg="mod">
          <ac:chgData name="Naveen  Kumar" userId="6e9a14d9-89db-4bd4-947d-9784c2c4b3b5" providerId="ADAL" clId="{790E714E-1652-4794-9DF4-7B33195D5EAC}" dt="2024-03-20T05:22:04.472" v="1" actId="313"/>
          <ac:spMkLst>
            <pc:docMk/>
            <pc:sldMk cId="2676804110" sldId="2147481529"/>
            <ac:spMk id="76" creationId="{C5D9503C-979D-4781-9DE2-175B21BDA28A}"/>
          </ac:spMkLst>
        </pc:spChg>
      </pc:sldChg>
    </pc:docChg>
  </pc:docChgLst>
  <pc:docChgLst>
    <pc:chgData name="Naveen  Kumar" userId="6e9a14d9-89db-4bd4-947d-9784c2c4b3b5" providerId="ADAL" clId="{FE449435-5B06-46B9-AD63-04E05DD2B1C4}"/>
    <pc:docChg chg="undo redo custSel addSld modSld modSection">
      <pc:chgData name="Naveen  Kumar" userId="6e9a14d9-89db-4bd4-947d-9784c2c4b3b5" providerId="ADAL" clId="{FE449435-5B06-46B9-AD63-04E05DD2B1C4}" dt="2023-11-23T10:07:29.030" v="1151" actId="20577"/>
      <pc:docMkLst>
        <pc:docMk/>
      </pc:docMkLst>
      <pc:sldChg chg="addSp delSp modSp mod">
        <pc:chgData name="Naveen  Kumar" userId="6e9a14d9-89db-4bd4-947d-9784c2c4b3b5" providerId="ADAL" clId="{FE449435-5B06-46B9-AD63-04E05DD2B1C4}" dt="2023-11-23T10:07:29.030" v="1151" actId="20577"/>
        <pc:sldMkLst>
          <pc:docMk/>
          <pc:sldMk cId="4231273810" sldId="488"/>
        </pc:sldMkLst>
        <pc:spChg chg="mod">
          <ac:chgData name="Naveen  Kumar" userId="6e9a14d9-89db-4bd4-947d-9784c2c4b3b5" providerId="ADAL" clId="{FE449435-5B06-46B9-AD63-04E05DD2B1C4}" dt="2023-11-23T10:07:29.030" v="1151" actId="20577"/>
          <ac:spMkLst>
            <pc:docMk/>
            <pc:sldMk cId="4231273810" sldId="488"/>
            <ac:spMk id="2" creationId="{005E58C6-6F84-49CD-AD1F-2FCB696BDDE5}"/>
          </ac:spMkLst>
        </pc:spChg>
        <pc:spChg chg="mod">
          <ac:chgData name="Naveen  Kumar" userId="6e9a14d9-89db-4bd4-947d-9784c2c4b3b5" providerId="ADAL" clId="{FE449435-5B06-46B9-AD63-04E05DD2B1C4}" dt="2023-11-23T08:17:31.263" v="857" actId="1076"/>
          <ac:spMkLst>
            <pc:docMk/>
            <pc:sldMk cId="4231273810" sldId="488"/>
            <ac:spMk id="4" creationId="{8582F4A3-A007-43AA-AE94-D2D74F3AFA7F}"/>
          </ac:spMkLst>
        </pc:spChg>
        <pc:spChg chg="add del mod">
          <ac:chgData name="Naveen  Kumar" userId="6e9a14d9-89db-4bd4-947d-9784c2c4b3b5" providerId="ADAL" clId="{FE449435-5B06-46B9-AD63-04E05DD2B1C4}" dt="2023-11-23T08:13:30.163" v="581" actId="22"/>
          <ac:spMkLst>
            <pc:docMk/>
            <pc:sldMk cId="4231273810" sldId="488"/>
            <ac:spMk id="5" creationId="{D2549C3A-2733-4FF8-9C76-0F0147441A27}"/>
          </ac:spMkLst>
        </pc:spChg>
        <pc:spChg chg="del mod topLvl">
          <ac:chgData name="Naveen  Kumar" userId="6e9a14d9-89db-4bd4-947d-9784c2c4b3b5" providerId="ADAL" clId="{FE449435-5B06-46B9-AD63-04E05DD2B1C4}" dt="2023-11-23T08:14:32.217" v="620" actId="478"/>
          <ac:spMkLst>
            <pc:docMk/>
            <pc:sldMk cId="4231273810" sldId="488"/>
            <ac:spMk id="10" creationId="{3B2BD117-3236-CA16-E7F8-018FCF2B9624}"/>
          </ac:spMkLst>
        </pc:spChg>
        <pc:spChg chg="del mod topLvl">
          <ac:chgData name="Naveen  Kumar" userId="6e9a14d9-89db-4bd4-947d-9784c2c4b3b5" providerId="ADAL" clId="{FE449435-5B06-46B9-AD63-04E05DD2B1C4}" dt="2023-11-23T08:14:19.993" v="616" actId="478"/>
          <ac:spMkLst>
            <pc:docMk/>
            <pc:sldMk cId="4231273810" sldId="488"/>
            <ac:spMk id="12" creationId="{F0ECB563-8522-EB84-0E2C-CE34B4D016C6}"/>
          </ac:spMkLst>
        </pc:spChg>
        <pc:spChg chg="add del mod topLvl">
          <ac:chgData name="Naveen  Kumar" userId="6e9a14d9-89db-4bd4-947d-9784c2c4b3b5" providerId="ADAL" clId="{FE449435-5B06-46B9-AD63-04E05DD2B1C4}" dt="2023-11-23T08:14:52.965" v="624" actId="478"/>
          <ac:spMkLst>
            <pc:docMk/>
            <pc:sldMk cId="4231273810" sldId="488"/>
            <ac:spMk id="15" creationId="{A82B54C3-9681-4019-A8BF-76F648F8DE72}"/>
          </ac:spMkLst>
        </pc:spChg>
        <pc:spChg chg="add del mod topLvl">
          <ac:chgData name="Naveen  Kumar" userId="6e9a14d9-89db-4bd4-947d-9784c2c4b3b5" providerId="ADAL" clId="{FE449435-5B06-46B9-AD63-04E05DD2B1C4}" dt="2023-11-23T08:14:50.446" v="623" actId="478"/>
          <ac:spMkLst>
            <pc:docMk/>
            <pc:sldMk cId="4231273810" sldId="488"/>
            <ac:spMk id="16" creationId="{B46C035F-6778-4CD4-BBB8-17166C330963}"/>
          </ac:spMkLst>
        </pc:spChg>
        <pc:spChg chg="add del">
          <ac:chgData name="Naveen  Kumar" userId="6e9a14d9-89db-4bd4-947d-9784c2c4b3b5" providerId="ADAL" clId="{FE449435-5B06-46B9-AD63-04E05DD2B1C4}" dt="2023-11-23T09:05:33.532" v="1002" actId="22"/>
          <ac:spMkLst>
            <pc:docMk/>
            <pc:sldMk cId="4231273810" sldId="488"/>
            <ac:spMk id="20" creationId="{92314014-4F71-4BA3-AC2A-C1488B7C6934}"/>
          </ac:spMkLst>
        </pc:spChg>
        <pc:grpChg chg="del">
          <ac:chgData name="Naveen  Kumar" userId="6e9a14d9-89db-4bd4-947d-9784c2c4b3b5" providerId="ADAL" clId="{FE449435-5B06-46B9-AD63-04E05DD2B1C4}" dt="2023-11-23T08:14:19.993" v="616" actId="478"/>
          <ac:grpSpMkLst>
            <pc:docMk/>
            <pc:sldMk cId="4231273810" sldId="488"/>
            <ac:grpSpMk id="13" creationId="{9D4F7671-8072-65C4-A4DA-AD46494939AE}"/>
          </ac:grpSpMkLst>
        </pc:grpChg>
        <pc:grpChg chg="add del mod">
          <ac:chgData name="Naveen  Kumar" userId="6e9a14d9-89db-4bd4-947d-9784c2c4b3b5" providerId="ADAL" clId="{FE449435-5B06-46B9-AD63-04E05DD2B1C4}" dt="2023-11-23T08:14:50.446" v="623" actId="478"/>
          <ac:grpSpMkLst>
            <pc:docMk/>
            <pc:sldMk cId="4231273810" sldId="488"/>
            <ac:grpSpMk id="14" creationId="{ECC63850-4476-4ECD-B29C-D991DA03723D}"/>
          </ac:grpSpMkLst>
        </pc:grpChg>
        <pc:graphicFrameChg chg="add del mod modGraphic">
          <ac:chgData name="Naveen  Kumar" userId="6e9a14d9-89db-4bd4-947d-9784c2c4b3b5" providerId="ADAL" clId="{FE449435-5B06-46B9-AD63-04E05DD2B1C4}" dt="2023-11-23T08:16:18.748" v="636" actId="478"/>
          <ac:graphicFrameMkLst>
            <pc:docMk/>
            <pc:sldMk cId="4231273810" sldId="488"/>
            <ac:graphicFrameMk id="9" creationId="{AE5AB4AD-0CD9-4C48-BD84-DE58D5FA7501}"/>
          </ac:graphicFrameMkLst>
        </pc:graphicFrameChg>
        <pc:graphicFrameChg chg="add mod modGraphic">
          <ac:chgData name="Naveen  Kumar" userId="6e9a14d9-89db-4bd4-947d-9784c2c4b3b5" providerId="ADAL" clId="{FE449435-5B06-46B9-AD63-04E05DD2B1C4}" dt="2023-11-23T08:44:41.386" v="998" actId="12100"/>
          <ac:graphicFrameMkLst>
            <pc:docMk/>
            <pc:sldMk cId="4231273810" sldId="488"/>
            <ac:graphicFrameMk id="17" creationId="{35D7ECD8-006B-4218-AC9E-6D8FA66EDC7C}"/>
          </ac:graphicFrameMkLst>
        </pc:graphicFrameChg>
        <pc:graphicFrameChg chg="add mod modGraphic">
          <ac:chgData name="Naveen  Kumar" userId="6e9a14d9-89db-4bd4-947d-9784c2c4b3b5" providerId="ADAL" clId="{FE449435-5B06-46B9-AD63-04E05DD2B1C4}" dt="2023-11-23T10:07:02.513" v="1150" actId="20577"/>
          <ac:graphicFrameMkLst>
            <pc:docMk/>
            <pc:sldMk cId="4231273810" sldId="488"/>
            <ac:graphicFrameMk id="18" creationId="{682BF751-C721-4502-BD1D-A59D688079B0}"/>
          </ac:graphicFrameMkLst>
        </pc:graphicFrameChg>
        <pc:picChg chg="del">
          <ac:chgData name="Naveen  Kumar" userId="6e9a14d9-89db-4bd4-947d-9784c2c4b3b5" providerId="ADAL" clId="{FE449435-5B06-46B9-AD63-04E05DD2B1C4}" dt="2023-11-23T08:13:24.213" v="580" actId="478"/>
          <ac:picMkLst>
            <pc:docMk/>
            <pc:sldMk cId="4231273810" sldId="488"/>
            <ac:picMk id="6" creationId="{5A55B8B3-0187-A48C-454F-E6C95178D3EC}"/>
          </ac:picMkLst>
        </pc:picChg>
        <pc:picChg chg="add mod ord">
          <ac:chgData name="Naveen  Kumar" userId="6e9a14d9-89db-4bd4-947d-9784c2c4b3b5" providerId="ADAL" clId="{FE449435-5B06-46B9-AD63-04E05DD2B1C4}" dt="2023-11-23T09:00:12.640" v="1000" actId="14100"/>
          <ac:picMkLst>
            <pc:docMk/>
            <pc:sldMk cId="4231273810" sldId="488"/>
            <ac:picMk id="8" creationId="{D047BC7C-06C5-4581-9C43-D4C1D68291AA}"/>
          </ac:picMkLst>
        </pc:picChg>
        <pc:picChg chg="del">
          <ac:chgData name="Naveen  Kumar" userId="6e9a14d9-89db-4bd4-947d-9784c2c4b3b5" providerId="ADAL" clId="{FE449435-5B06-46B9-AD63-04E05DD2B1C4}" dt="2023-11-23T08:14:22.559" v="617" actId="478"/>
          <ac:picMkLst>
            <pc:docMk/>
            <pc:sldMk cId="4231273810" sldId="488"/>
            <ac:picMk id="1026" creationId="{D2B05565-166F-E36D-D424-D3625D2190E2}"/>
          </ac:picMkLst>
        </pc:picChg>
      </pc:sldChg>
      <pc:sldChg chg="modSp mod">
        <pc:chgData name="Naveen  Kumar" userId="6e9a14d9-89db-4bd4-947d-9784c2c4b3b5" providerId="ADAL" clId="{FE449435-5B06-46B9-AD63-04E05DD2B1C4}" dt="2023-11-23T09:26:57.711" v="1148" actId="113"/>
        <pc:sldMkLst>
          <pc:docMk/>
          <pc:sldMk cId="386005028" sldId="490"/>
        </pc:sldMkLst>
        <pc:spChg chg="mod">
          <ac:chgData name="Naveen  Kumar" userId="6e9a14d9-89db-4bd4-947d-9784c2c4b3b5" providerId="ADAL" clId="{FE449435-5B06-46B9-AD63-04E05DD2B1C4}" dt="2023-11-23T09:26:57.711" v="1148" actId="113"/>
          <ac:spMkLst>
            <pc:docMk/>
            <pc:sldMk cId="386005028" sldId="490"/>
            <ac:spMk id="4" creationId="{AE525099-5BE8-4658-9FF5-F68709DAC2D1}"/>
          </ac:spMkLst>
        </pc:spChg>
      </pc:sldChg>
      <pc:sldChg chg="addSp delSp modSp add mod">
        <pc:chgData name="Naveen  Kumar" userId="6e9a14d9-89db-4bd4-947d-9784c2c4b3b5" providerId="ADAL" clId="{FE449435-5B06-46B9-AD63-04E05DD2B1C4}" dt="2023-11-23T07:33:03.162" v="341" actId="1076"/>
        <pc:sldMkLst>
          <pc:docMk/>
          <pc:sldMk cId="1509868696" sldId="499"/>
        </pc:sldMkLst>
        <pc:spChg chg="mod">
          <ac:chgData name="Naveen  Kumar" userId="6e9a14d9-89db-4bd4-947d-9784c2c4b3b5" providerId="ADAL" clId="{FE449435-5B06-46B9-AD63-04E05DD2B1C4}" dt="2023-11-23T06:39:10.479" v="33" actId="20577"/>
          <ac:spMkLst>
            <pc:docMk/>
            <pc:sldMk cId="1509868696" sldId="499"/>
            <ac:spMk id="4" creationId="{8582F4A3-A007-43AA-AE94-D2D74F3AFA7F}"/>
          </ac:spMkLst>
        </pc:spChg>
        <pc:spChg chg="add del mod">
          <ac:chgData name="Naveen  Kumar" userId="6e9a14d9-89db-4bd4-947d-9784c2c4b3b5" providerId="ADAL" clId="{FE449435-5B06-46B9-AD63-04E05DD2B1C4}" dt="2023-11-23T06:37:32.632" v="2" actId="478"/>
          <ac:spMkLst>
            <pc:docMk/>
            <pc:sldMk cId="1509868696" sldId="499"/>
            <ac:spMk id="5" creationId="{A88EFAD2-8A58-4D51-9DE7-2848D25C3CD8}"/>
          </ac:spMkLst>
        </pc:spChg>
        <pc:spChg chg="add del mod">
          <ac:chgData name="Naveen  Kumar" userId="6e9a14d9-89db-4bd4-947d-9784c2c4b3b5" providerId="ADAL" clId="{FE449435-5B06-46B9-AD63-04E05DD2B1C4}" dt="2023-11-23T06:38:14.976" v="9" actId="22"/>
          <ac:spMkLst>
            <pc:docMk/>
            <pc:sldMk cId="1509868696" sldId="499"/>
            <ac:spMk id="8" creationId="{DA3A8AAD-6D4D-44F0-AFEA-5A2ED826AF82}"/>
          </ac:spMkLst>
        </pc:spChg>
        <pc:spChg chg="del mod topLvl">
          <ac:chgData name="Naveen  Kumar" userId="6e9a14d9-89db-4bd4-947d-9784c2c4b3b5" providerId="ADAL" clId="{FE449435-5B06-46B9-AD63-04E05DD2B1C4}" dt="2023-11-23T06:37:51.368" v="7" actId="478"/>
          <ac:spMkLst>
            <pc:docMk/>
            <pc:sldMk cId="1509868696" sldId="499"/>
            <ac:spMk id="10" creationId="{3B2BD117-3236-CA16-E7F8-018FCF2B9624}"/>
          </ac:spMkLst>
        </pc:spChg>
        <pc:spChg chg="del mod topLvl">
          <ac:chgData name="Naveen  Kumar" userId="6e9a14d9-89db-4bd4-947d-9784c2c4b3b5" providerId="ADAL" clId="{FE449435-5B06-46B9-AD63-04E05DD2B1C4}" dt="2023-11-23T06:37:40.494" v="4" actId="478"/>
          <ac:spMkLst>
            <pc:docMk/>
            <pc:sldMk cId="1509868696" sldId="499"/>
            <ac:spMk id="12" creationId="{F0ECB563-8522-EB84-0E2C-CE34B4D016C6}"/>
          </ac:spMkLst>
        </pc:spChg>
        <pc:spChg chg="add mod">
          <ac:chgData name="Naveen  Kumar" userId="6e9a14d9-89db-4bd4-947d-9784c2c4b3b5" providerId="ADAL" clId="{FE449435-5B06-46B9-AD63-04E05DD2B1C4}" dt="2023-11-23T07:32:57.470" v="340" actId="1076"/>
          <ac:spMkLst>
            <pc:docMk/>
            <pc:sldMk cId="1509868696" sldId="499"/>
            <ac:spMk id="14" creationId="{A39D4022-2BCA-44AE-B1F0-93E92125EC1E}"/>
          </ac:spMkLst>
        </pc:spChg>
        <pc:spChg chg="add del mod">
          <ac:chgData name="Naveen  Kumar" userId="6e9a14d9-89db-4bd4-947d-9784c2c4b3b5" providerId="ADAL" clId="{FE449435-5B06-46B9-AD63-04E05DD2B1C4}" dt="2023-11-23T07:00:11.920" v="227" actId="478"/>
          <ac:spMkLst>
            <pc:docMk/>
            <pc:sldMk cId="1509868696" sldId="499"/>
            <ac:spMk id="16" creationId="{22B8B903-70FA-4D2D-80EF-67BDD7892DBE}"/>
          </ac:spMkLst>
        </pc:spChg>
        <pc:grpChg chg="del">
          <ac:chgData name="Naveen  Kumar" userId="6e9a14d9-89db-4bd4-947d-9784c2c4b3b5" providerId="ADAL" clId="{FE449435-5B06-46B9-AD63-04E05DD2B1C4}" dt="2023-11-23T06:37:40.494" v="4" actId="478"/>
          <ac:grpSpMkLst>
            <pc:docMk/>
            <pc:sldMk cId="1509868696" sldId="499"/>
            <ac:grpSpMk id="13" creationId="{9D4F7671-8072-65C4-A4DA-AD46494939AE}"/>
          </ac:grpSpMkLst>
        </pc:grpChg>
        <pc:graphicFrameChg chg="add mod modGraphic">
          <ac:chgData name="Naveen  Kumar" userId="6e9a14d9-89db-4bd4-947d-9784c2c4b3b5" providerId="ADAL" clId="{FE449435-5B06-46B9-AD63-04E05DD2B1C4}" dt="2023-11-23T07:33:03.162" v="341" actId="1076"/>
          <ac:graphicFrameMkLst>
            <pc:docMk/>
            <pc:sldMk cId="1509868696" sldId="499"/>
            <ac:graphicFrameMk id="15" creationId="{4FEDD857-DD6C-4611-83D2-EBED97F2CB2D}"/>
          </ac:graphicFrameMkLst>
        </pc:graphicFrameChg>
        <pc:picChg chg="add del">
          <ac:chgData name="Naveen  Kumar" userId="6e9a14d9-89db-4bd4-947d-9784c2c4b3b5" providerId="ADAL" clId="{FE449435-5B06-46B9-AD63-04E05DD2B1C4}" dt="2023-11-23T06:37:53.490" v="8" actId="478"/>
          <ac:picMkLst>
            <pc:docMk/>
            <pc:sldMk cId="1509868696" sldId="499"/>
            <ac:picMk id="6" creationId="{5A55B8B3-0187-A48C-454F-E6C95178D3EC}"/>
          </ac:picMkLst>
        </pc:picChg>
        <pc:picChg chg="add mod ord">
          <ac:chgData name="Naveen  Kumar" userId="6e9a14d9-89db-4bd4-947d-9784c2c4b3b5" providerId="ADAL" clId="{FE449435-5B06-46B9-AD63-04E05DD2B1C4}" dt="2023-11-23T07:02:59.081" v="286" actId="1076"/>
          <ac:picMkLst>
            <pc:docMk/>
            <pc:sldMk cId="1509868696" sldId="499"/>
            <ac:picMk id="11" creationId="{EFBCE97C-BD65-4F8E-A2EB-5824EB03F0F0}"/>
          </ac:picMkLst>
        </pc:picChg>
        <pc:picChg chg="del">
          <ac:chgData name="Naveen  Kumar" userId="6e9a14d9-89db-4bd4-947d-9784c2c4b3b5" providerId="ADAL" clId="{FE449435-5B06-46B9-AD63-04E05DD2B1C4}" dt="2023-11-23T06:37:44.122" v="5" actId="478"/>
          <ac:picMkLst>
            <pc:docMk/>
            <pc:sldMk cId="1509868696" sldId="499"/>
            <ac:picMk id="1026" creationId="{D2B05565-166F-E36D-D424-D3625D2190E2}"/>
          </ac:picMkLst>
        </pc:picChg>
      </pc:sldChg>
      <pc:sldChg chg="addSp delSp modSp add mod">
        <pc:chgData name="Naveen  Kumar" userId="6e9a14d9-89db-4bd4-947d-9784c2c4b3b5" providerId="ADAL" clId="{FE449435-5B06-46B9-AD63-04E05DD2B1C4}" dt="2023-11-23T07:55:58.922" v="579" actId="1076"/>
        <pc:sldMkLst>
          <pc:docMk/>
          <pc:sldMk cId="3805010155" sldId="500"/>
        </pc:sldMkLst>
        <pc:spChg chg="add del mod">
          <ac:chgData name="Naveen  Kumar" userId="6e9a14d9-89db-4bd4-947d-9784c2c4b3b5" providerId="ADAL" clId="{FE449435-5B06-46B9-AD63-04E05DD2B1C4}" dt="2023-11-23T07:37:25.680" v="435" actId="478"/>
          <ac:spMkLst>
            <pc:docMk/>
            <pc:sldMk cId="3805010155" sldId="500"/>
            <ac:spMk id="3" creationId="{8437D088-FA78-4398-B545-6E268E0C0290}"/>
          </ac:spMkLst>
        </pc:spChg>
        <pc:spChg chg="mod">
          <ac:chgData name="Naveen  Kumar" userId="6e9a14d9-89db-4bd4-947d-9784c2c4b3b5" providerId="ADAL" clId="{FE449435-5B06-46B9-AD63-04E05DD2B1C4}" dt="2023-11-23T07:55:58.922" v="579" actId="1076"/>
          <ac:spMkLst>
            <pc:docMk/>
            <pc:sldMk cId="3805010155" sldId="500"/>
            <ac:spMk id="4" creationId="{8582F4A3-A007-43AA-AE94-D2D74F3AFA7F}"/>
          </ac:spMkLst>
        </pc:spChg>
        <pc:spChg chg="add del mod">
          <ac:chgData name="Naveen  Kumar" userId="6e9a14d9-89db-4bd4-947d-9784c2c4b3b5" providerId="ADAL" clId="{FE449435-5B06-46B9-AD63-04E05DD2B1C4}" dt="2023-11-23T07:37:43.258" v="441" actId="478"/>
          <ac:spMkLst>
            <pc:docMk/>
            <pc:sldMk cId="3805010155" sldId="500"/>
            <ac:spMk id="5" creationId="{DE96727E-77E9-4951-AE5B-AACDB4768385}"/>
          </ac:spMkLst>
        </pc:spChg>
        <pc:spChg chg="add mod">
          <ac:chgData name="Naveen  Kumar" userId="6e9a14d9-89db-4bd4-947d-9784c2c4b3b5" providerId="ADAL" clId="{FE449435-5B06-46B9-AD63-04E05DD2B1C4}" dt="2023-11-23T07:50:50.905" v="576" actId="255"/>
          <ac:spMkLst>
            <pc:docMk/>
            <pc:sldMk cId="3805010155" sldId="500"/>
            <ac:spMk id="9" creationId="{32233341-C725-4254-B94E-EAB413DBB54B}"/>
          </ac:spMkLst>
        </pc:spChg>
        <pc:grpChg chg="del">
          <ac:chgData name="Naveen  Kumar" userId="6e9a14d9-89db-4bd4-947d-9784c2c4b3b5" providerId="ADAL" clId="{FE449435-5B06-46B9-AD63-04E05DD2B1C4}" dt="2023-11-23T07:03:28.731" v="290" actId="478"/>
          <ac:grpSpMkLst>
            <pc:docMk/>
            <pc:sldMk cId="3805010155" sldId="500"/>
            <ac:grpSpMk id="13" creationId="{9D4F7671-8072-65C4-A4DA-AD46494939AE}"/>
          </ac:grpSpMkLst>
        </pc:grpChg>
        <pc:graphicFrameChg chg="add mod modGraphic">
          <ac:chgData name="Naveen  Kumar" userId="6e9a14d9-89db-4bd4-947d-9784c2c4b3b5" providerId="ADAL" clId="{FE449435-5B06-46B9-AD63-04E05DD2B1C4}" dt="2023-11-23T07:48:53.002" v="526" actId="1076"/>
          <ac:graphicFrameMkLst>
            <pc:docMk/>
            <pc:sldMk cId="3805010155" sldId="500"/>
            <ac:graphicFrameMk id="6" creationId="{5E3E7CEE-9FFB-4AB1-9620-6BC2B4D11B0A}"/>
          </ac:graphicFrameMkLst>
        </pc:graphicFrameChg>
        <pc:picChg chg="add mod">
          <ac:chgData name="Naveen  Kumar" userId="6e9a14d9-89db-4bd4-947d-9784c2c4b3b5" providerId="ADAL" clId="{FE449435-5B06-46B9-AD63-04E05DD2B1C4}" dt="2023-11-23T07:50:54.435" v="577" actId="1076"/>
          <ac:picMkLst>
            <pc:docMk/>
            <pc:sldMk cId="3805010155" sldId="500"/>
            <ac:picMk id="8" creationId="{636106E3-687A-446F-901B-3083967CA523}"/>
          </ac:picMkLst>
        </pc:picChg>
        <pc:picChg chg="del mod">
          <ac:chgData name="Naveen  Kumar" userId="6e9a14d9-89db-4bd4-947d-9784c2c4b3b5" providerId="ADAL" clId="{FE449435-5B06-46B9-AD63-04E05DD2B1C4}" dt="2023-11-23T07:03:26.508" v="289" actId="478"/>
          <ac:picMkLst>
            <pc:docMk/>
            <pc:sldMk cId="3805010155" sldId="500"/>
            <ac:picMk id="14" creationId="{716BA49F-9A2A-C54B-457A-6B1C3623E1DC}"/>
          </ac:picMkLst>
        </pc:picChg>
      </pc:sldChg>
      <pc:sldChg chg="addSp delSp modSp add mod">
        <pc:chgData name="Naveen  Kumar" userId="6e9a14d9-89db-4bd4-947d-9784c2c4b3b5" providerId="ADAL" clId="{FE449435-5B06-46B9-AD63-04E05DD2B1C4}" dt="2023-11-23T09:11:58.398" v="1122" actId="1076"/>
        <pc:sldMkLst>
          <pc:docMk/>
          <pc:sldMk cId="718145711" sldId="501"/>
        </pc:sldMkLst>
        <pc:spChg chg="mod">
          <ac:chgData name="Naveen  Kumar" userId="6e9a14d9-89db-4bd4-947d-9784c2c4b3b5" providerId="ADAL" clId="{FE449435-5B06-46B9-AD63-04E05DD2B1C4}" dt="2023-11-23T09:05:51.593" v="1023" actId="20577"/>
          <ac:spMkLst>
            <pc:docMk/>
            <pc:sldMk cId="718145711" sldId="501"/>
            <ac:spMk id="4" creationId="{8582F4A3-A007-43AA-AE94-D2D74F3AFA7F}"/>
          </ac:spMkLst>
        </pc:spChg>
        <pc:spChg chg="add del mod">
          <ac:chgData name="Naveen  Kumar" userId="6e9a14d9-89db-4bd4-947d-9784c2c4b3b5" providerId="ADAL" clId="{FE449435-5B06-46B9-AD63-04E05DD2B1C4}" dt="2023-11-23T09:05:56" v="1025" actId="478"/>
          <ac:spMkLst>
            <pc:docMk/>
            <pc:sldMk cId="718145711" sldId="501"/>
            <ac:spMk id="5" creationId="{2DD55008-FA5A-47DE-8D0B-3DB5F2DEC8C9}"/>
          </ac:spMkLst>
        </pc:spChg>
        <pc:spChg chg="add del mod">
          <ac:chgData name="Naveen  Kumar" userId="6e9a14d9-89db-4bd4-947d-9784c2c4b3b5" providerId="ADAL" clId="{FE449435-5B06-46B9-AD63-04E05DD2B1C4}" dt="2023-11-23T09:10:42.089" v="1031" actId="931"/>
          <ac:spMkLst>
            <pc:docMk/>
            <pc:sldMk cId="718145711" sldId="501"/>
            <ac:spMk id="7" creationId="{9285DF48-CFBD-4364-8AA8-A2443CEA2DE2}"/>
          </ac:spMkLst>
        </pc:spChg>
        <pc:graphicFrameChg chg="del mod">
          <ac:chgData name="Naveen  Kumar" userId="6e9a14d9-89db-4bd4-947d-9784c2c4b3b5" providerId="ADAL" clId="{FE449435-5B06-46B9-AD63-04E05DD2B1C4}" dt="2023-11-23T09:06:03.233" v="1027" actId="478"/>
          <ac:graphicFrameMkLst>
            <pc:docMk/>
            <pc:sldMk cId="718145711" sldId="501"/>
            <ac:graphicFrameMk id="17" creationId="{35D7ECD8-006B-4218-AC9E-6D8FA66EDC7C}"/>
          </ac:graphicFrameMkLst>
        </pc:graphicFrameChg>
        <pc:graphicFrameChg chg="del mod">
          <ac:chgData name="Naveen  Kumar" userId="6e9a14d9-89db-4bd4-947d-9784c2c4b3b5" providerId="ADAL" clId="{FE449435-5B06-46B9-AD63-04E05DD2B1C4}" dt="2023-11-23T09:06:09.083" v="1029" actId="478"/>
          <ac:graphicFrameMkLst>
            <pc:docMk/>
            <pc:sldMk cId="718145711" sldId="501"/>
            <ac:graphicFrameMk id="18" creationId="{682BF751-C721-4502-BD1D-A59D688079B0}"/>
          </ac:graphicFrameMkLst>
        </pc:graphicFrameChg>
        <pc:picChg chg="add del">
          <ac:chgData name="Naveen  Kumar" userId="6e9a14d9-89db-4bd4-947d-9784c2c4b3b5" providerId="ADAL" clId="{FE449435-5B06-46B9-AD63-04E05DD2B1C4}" dt="2023-11-23T09:10:28.776" v="1030" actId="478"/>
          <ac:picMkLst>
            <pc:docMk/>
            <pc:sldMk cId="718145711" sldId="501"/>
            <ac:picMk id="8" creationId="{D047BC7C-06C5-4581-9C43-D4C1D68291AA}"/>
          </ac:picMkLst>
        </pc:picChg>
        <pc:picChg chg="add mod">
          <ac:chgData name="Naveen  Kumar" userId="6e9a14d9-89db-4bd4-947d-9784c2c4b3b5" providerId="ADAL" clId="{FE449435-5B06-46B9-AD63-04E05DD2B1C4}" dt="2023-11-23T09:11:58.398" v="1122" actId="1076"/>
          <ac:picMkLst>
            <pc:docMk/>
            <pc:sldMk cId="718145711" sldId="501"/>
            <ac:picMk id="10" creationId="{FAC73A85-0EE3-492D-AE9C-848950AF30DB}"/>
          </ac:picMkLst>
        </pc:picChg>
      </pc:sldChg>
    </pc:docChg>
  </pc:docChgLst>
  <pc:docChgLst>
    <pc:chgData name="Naveen  Kumar" userId="6e9a14d9-89db-4bd4-947d-9784c2c4b3b5" providerId="ADAL" clId="{306D4413-6460-42E2-A273-AF1A5152D34C}"/>
    <pc:docChg chg="modSld">
      <pc:chgData name="Naveen  Kumar" userId="6e9a14d9-89db-4bd4-947d-9784c2c4b3b5" providerId="ADAL" clId="{306D4413-6460-42E2-A273-AF1A5152D34C}" dt="2023-11-30T05:19:13.788" v="3" actId="113"/>
      <pc:docMkLst>
        <pc:docMk/>
      </pc:docMkLst>
      <pc:sldChg chg="modSp mod">
        <pc:chgData name="Naveen  Kumar" userId="6e9a14d9-89db-4bd4-947d-9784c2c4b3b5" providerId="ADAL" clId="{306D4413-6460-42E2-A273-AF1A5152D34C}" dt="2023-11-30T05:19:13.788" v="3" actId="113"/>
        <pc:sldMkLst>
          <pc:docMk/>
          <pc:sldMk cId="964226329" sldId="497"/>
        </pc:sldMkLst>
        <pc:spChg chg="mod">
          <ac:chgData name="Naveen  Kumar" userId="6e9a14d9-89db-4bd4-947d-9784c2c4b3b5" providerId="ADAL" clId="{306D4413-6460-42E2-A273-AF1A5152D34C}" dt="2023-11-30T05:19:13.788" v="3" actId="113"/>
          <ac:spMkLst>
            <pc:docMk/>
            <pc:sldMk cId="964226329" sldId="497"/>
            <ac:spMk id="10" creationId="{DE652038-0E07-49B7-A94B-456452C99BA0}"/>
          </ac:spMkLst>
        </pc:spChg>
      </pc:sldChg>
      <pc:sldChg chg="modSp mod">
        <pc:chgData name="Naveen  Kumar" userId="6e9a14d9-89db-4bd4-947d-9784c2c4b3b5" providerId="ADAL" clId="{306D4413-6460-42E2-A273-AF1A5152D34C}" dt="2023-11-30T05:06:33.632" v="2" actId="14100"/>
        <pc:sldMkLst>
          <pc:docMk/>
          <pc:sldMk cId="2676804110" sldId="2147481529"/>
        </pc:sldMkLst>
        <pc:spChg chg="mod">
          <ac:chgData name="Naveen  Kumar" userId="6e9a14d9-89db-4bd4-947d-9784c2c4b3b5" providerId="ADAL" clId="{306D4413-6460-42E2-A273-AF1A5152D34C}" dt="2023-11-30T05:05:23.580" v="1" actId="14100"/>
          <ac:spMkLst>
            <pc:docMk/>
            <pc:sldMk cId="2676804110" sldId="2147481529"/>
            <ac:spMk id="71" creationId="{72916668-714A-6290-C992-537E15B7A8AE}"/>
          </ac:spMkLst>
        </pc:spChg>
        <pc:cxnChg chg="mod">
          <ac:chgData name="Naveen  Kumar" userId="6e9a14d9-89db-4bd4-947d-9784c2c4b3b5" providerId="ADAL" clId="{306D4413-6460-42E2-A273-AF1A5152D34C}" dt="2023-11-30T05:06:33.632" v="2" actId="14100"/>
          <ac:cxnSpMkLst>
            <pc:docMk/>
            <pc:sldMk cId="2676804110" sldId="2147481529"/>
            <ac:cxnSpMk id="113" creationId="{8D480225-2711-88F9-464D-A6D6A3B15C1B}"/>
          </ac:cxnSpMkLst>
        </pc:cxnChg>
      </pc:sldChg>
      <pc:sldChg chg="modSp mod">
        <pc:chgData name="Naveen  Kumar" userId="6e9a14d9-89db-4bd4-947d-9784c2c4b3b5" providerId="ADAL" clId="{306D4413-6460-42E2-A273-AF1A5152D34C}" dt="2023-11-30T05:04:06.314" v="0" actId="1076"/>
        <pc:sldMkLst>
          <pc:docMk/>
          <pc:sldMk cId="1478038656" sldId="2147481535"/>
        </pc:sldMkLst>
        <pc:picChg chg="mod">
          <ac:chgData name="Naveen  Kumar" userId="6e9a14d9-89db-4bd4-947d-9784c2c4b3b5" providerId="ADAL" clId="{306D4413-6460-42E2-A273-AF1A5152D34C}" dt="2023-11-30T05:04:06.314" v="0" actId="1076"/>
          <ac:picMkLst>
            <pc:docMk/>
            <pc:sldMk cId="1478038656" sldId="2147481535"/>
            <ac:picMk id="11" creationId="{6C516940-6754-4FAC-B6DB-8938A0A64684}"/>
          </ac:picMkLst>
        </pc:picChg>
      </pc:sldChg>
    </pc:docChg>
  </pc:docChgLst>
  <pc:docChgLst>
    <pc:chgData name="Naveen  Kumar" userId="6e9a14d9-89db-4bd4-947d-9784c2c4b3b5" providerId="ADAL" clId="{6DBE6410-8BFB-4996-9C72-741AD1D3FEA3}"/>
    <pc:docChg chg="custSel modSld">
      <pc:chgData name="Naveen  Kumar" userId="6e9a14d9-89db-4bd4-947d-9784c2c4b3b5" providerId="ADAL" clId="{6DBE6410-8BFB-4996-9C72-741AD1D3FEA3}" dt="2024-03-08T04:07:13.822" v="13" actId="20577"/>
      <pc:docMkLst>
        <pc:docMk/>
      </pc:docMkLst>
      <pc:sldChg chg="modSp mod">
        <pc:chgData name="Naveen  Kumar" userId="6e9a14d9-89db-4bd4-947d-9784c2c4b3b5" providerId="ADAL" clId="{6DBE6410-8BFB-4996-9C72-741AD1D3FEA3}" dt="2024-03-08T04:07:13.822" v="13" actId="20577"/>
        <pc:sldMkLst>
          <pc:docMk/>
          <pc:sldMk cId="1037329204" sldId="2147481549"/>
        </pc:sldMkLst>
        <pc:spChg chg="mod">
          <ac:chgData name="Naveen  Kumar" userId="6e9a14d9-89db-4bd4-947d-9784c2c4b3b5" providerId="ADAL" clId="{6DBE6410-8BFB-4996-9C72-741AD1D3FEA3}" dt="2024-03-08T04:07:13.822" v="13" actId="20577"/>
          <ac:spMkLst>
            <pc:docMk/>
            <pc:sldMk cId="1037329204" sldId="2147481549"/>
            <ac:spMk id="2" creationId="{2A09D5D8-E7BA-9979-10C1-5C7021808717}"/>
          </ac:spMkLst>
        </pc:spChg>
      </pc:sldChg>
    </pc:docChg>
  </pc:docChgLst>
  <pc:docChgLst>
    <pc:chgData name="Deepak Nilamwar" userId="b1af30d5-22fe-4af1-bd09-41bf2ea82c27" providerId="ADAL" clId="{13FDEAF2-F21B-4425-993E-E3A06C19F5CD}"/>
    <pc:docChg chg="undo custSel modSld">
      <pc:chgData name="Deepak Nilamwar" userId="b1af30d5-22fe-4af1-bd09-41bf2ea82c27" providerId="ADAL" clId="{13FDEAF2-F21B-4425-993E-E3A06C19F5CD}" dt="2024-03-06T07:56:00.113" v="1" actId="20577"/>
      <pc:docMkLst>
        <pc:docMk/>
      </pc:docMkLst>
      <pc:sldChg chg="modSp mod">
        <pc:chgData name="Deepak Nilamwar" userId="b1af30d5-22fe-4af1-bd09-41bf2ea82c27" providerId="ADAL" clId="{13FDEAF2-F21B-4425-993E-E3A06C19F5CD}" dt="2024-03-06T07:56:00.113" v="1" actId="20577"/>
        <pc:sldMkLst>
          <pc:docMk/>
          <pc:sldMk cId="2676804110" sldId="2147481529"/>
        </pc:sldMkLst>
        <pc:spChg chg="mod">
          <ac:chgData name="Deepak Nilamwar" userId="b1af30d5-22fe-4af1-bd09-41bf2ea82c27" providerId="ADAL" clId="{13FDEAF2-F21B-4425-993E-E3A06C19F5CD}" dt="2024-03-06T07:56:00.113" v="1" actId="20577"/>
          <ac:spMkLst>
            <pc:docMk/>
            <pc:sldMk cId="2676804110" sldId="2147481529"/>
            <ac:spMk id="132" creationId="{90EF6FB5-95E4-DDF1-0082-8E6557D3709D}"/>
          </ac:spMkLst>
        </pc:spChg>
      </pc:sldChg>
    </pc:docChg>
  </pc:docChgLst>
  <pc:docChgLst>
    <pc:chgData name="Naveen  Kumar" userId="6e9a14d9-89db-4bd4-947d-9784c2c4b3b5" providerId="ADAL" clId="{9336B2E6-820F-4902-957A-C330AF046EE8}"/>
    <pc:docChg chg="undo redo custSel addSld delSld modSld modSection">
      <pc:chgData name="Naveen  Kumar" userId="6e9a14d9-89db-4bd4-947d-9784c2c4b3b5" providerId="ADAL" clId="{9336B2E6-820F-4902-957A-C330AF046EE8}" dt="2023-12-01T03:39:56.593" v="979" actId="2696"/>
      <pc:docMkLst>
        <pc:docMk/>
      </pc:docMkLst>
      <pc:sldChg chg="addSp delSp modSp mod">
        <pc:chgData name="Naveen  Kumar" userId="6e9a14d9-89db-4bd4-947d-9784c2c4b3b5" providerId="ADAL" clId="{9336B2E6-820F-4902-957A-C330AF046EE8}" dt="2023-11-30T06:56:41.709" v="136" actId="20577"/>
        <pc:sldMkLst>
          <pc:docMk/>
          <pc:sldMk cId="1037218261" sldId="286"/>
        </pc:sldMkLst>
        <pc:spChg chg="mod">
          <ac:chgData name="Naveen  Kumar" userId="6e9a14d9-89db-4bd4-947d-9784c2c4b3b5" providerId="ADAL" clId="{9336B2E6-820F-4902-957A-C330AF046EE8}" dt="2023-11-30T06:56:12.289" v="134" actId="207"/>
          <ac:spMkLst>
            <pc:docMk/>
            <pc:sldMk cId="1037218261" sldId="286"/>
            <ac:spMk id="9" creationId="{1ABB36FD-FFFE-4E96-AAD9-AC4FE95C14BD}"/>
          </ac:spMkLst>
        </pc:spChg>
        <pc:spChg chg="mod">
          <ac:chgData name="Naveen  Kumar" userId="6e9a14d9-89db-4bd4-947d-9784c2c4b3b5" providerId="ADAL" clId="{9336B2E6-820F-4902-957A-C330AF046EE8}" dt="2023-11-30T06:56:41.709" v="136" actId="20577"/>
          <ac:spMkLst>
            <pc:docMk/>
            <pc:sldMk cId="1037218261" sldId="286"/>
            <ac:spMk id="16" creationId="{F2BCBB94-58DD-46F1-B77A-B805728F90D5}"/>
          </ac:spMkLst>
        </pc:spChg>
        <pc:picChg chg="add del">
          <ac:chgData name="Naveen  Kumar" userId="6e9a14d9-89db-4bd4-947d-9784c2c4b3b5" providerId="ADAL" clId="{9336B2E6-820F-4902-957A-C330AF046EE8}" dt="2023-11-30T06:42:45.446" v="96" actId="478"/>
          <ac:picMkLst>
            <pc:docMk/>
            <pc:sldMk cId="1037218261" sldId="286"/>
            <ac:picMk id="17" creationId="{28966C26-0D10-48E1-879E-A3AFF47D1F0B}"/>
          </ac:picMkLst>
        </pc:picChg>
        <pc:picChg chg="add del">
          <ac:chgData name="Naveen  Kumar" userId="6e9a14d9-89db-4bd4-947d-9784c2c4b3b5" providerId="ADAL" clId="{9336B2E6-820F-4902-957A-C330AF046EE8}" dt="2023-11-30T06:42:45.707" v="97" actId="478"/>
          <ac:picMkLst>
            <pc:docMk/>
            <pc:sldMk cId="1037218261" sldId="286"/>
            <ac:picMk id="19" creationId="{1E2867FD-D5C0-455F-AC42-EBE82E626E35}"/>
          </ac:picMkLst>
        </pc:picChg>
      </pc:sldChg>
      <pc:sldChg chg="modSp mod">
        <pc:chgData name="Naveen  Kumar" userId="6e9a14d9-89db-4bd4-947d-9784c2c4b3b5" providerId="ADAL" clId="{9336B2E6-820F-4902-957A-C330AF046EE8}" dt="2023-11-30T06:42:07.406" v="91" actId="113"/>
        <pc:sldMkLst>
          <pc:docMk/>
          <pc:sldMk cId="1261644050" sldId="489"/>
        </pc:sldMkLst>
        <pc:spChg chg="mod">
          <ac:chgData name="Naveen  Kumar" userId="6e9a14d9-89db-4bd4-947d-9784c2c4b3b5" providerId="ADAL" clId="{9336B2E6-820F-4902-957A-C330AF046EE8}" dt="2023-11-30T06:42:07.406" v="91" actId="113"/>
          <ac:spMkLst>
            <pc:docMk/>
            <pc:sldMk cId="1261644050" sldId="489"/>
            <ac:spMk id="3" creationId="{C55BC982-2BC1-46BA-9DBA-AE1C1C7A5B62}"/>
          </ac:spMkLst>
        </pc:spChg>
        <pc:spChg chg="mod">
          <ac:chgData name="Naveen  Kumar" userId="6e9a14d9-89db-4bd4-947d-9784c2c4b3b5" providerId="ADAL" clId="{9336B2E6-820F-4902-957A-C330AF046EE8}" dt="2023-11-30T06:41:56.666" v="88" actId="207"/>
          <ac:spMkLst>
            <pc:docMk/>
            <pc:sldMk cId="1261644050" sldId="489"/>
            <ac:spMk id="11" creationId="{AABDB3F1-22E6-4082-9846-EF58671BA483}"/>
          </ac:spMkLst>
        </pc:spChg>
      </pc:sldChg>
      <pc:sldChg chg="delSp modSp mod">
        <pc:chgData name="Naveen  Kumar" userId="6e9a14d9-89db-4bd4-947d-9784c2c4b3b5" providerId="ADAL" clId="{9336B2E6-820F-4902-957A-C330AF046EE8}" dt="2023-11-30T17:35:03.600" v="936" actId="1036"/>
        <pc:sldMkLst>
          <pc:docMk/>
          <pc:sldMk cId="2233357859" sldId="496"/>
        </pc:sldMkLst>
        <pc:spChg chg="mod">
          <ac:chgData name="Naveen  Kumar" userId="6e9a14d9-89db-4bd4-947d-9784c2c4b3b5" providerId="ADAL" clId="{9336B2E6-820F-4902-957A-C330AF046EE8}" dt="2023-11-30T17:35:03.600" v="936" actId="1036"/>
          <ac:spMkLst>
            <pc:docMk/>
            <pc:sldMk cId="2233357859" sldId="496"/>
            <ac:spMk id="4" creationId="{E0A519E0-F2D2-4AB6-92CE-8FEF36354D07}"/>
          </ac:spMkLst>
        </pc:spChg>
        <pc:spChg chg="del">
          <ac:chgData name="Naveen  Kumar" userId="6e9a14d9-89db-4bd4-947d-9784c2c4b3b5" providerId="ADAL" clId="{9336B2E6-820F-4902-957A-C330AF046EE8}" dt="2023-11-30T17:06:09.487" v="931" actId="478"/>
          <ac:spMkLst>
            <pc:docMk/>
            <pc:sldMk cId="2233357859" sldId="496"/>
            <ac:spMk id="18" creationId="{FAA6F879-6934-42DE-B92D-E97CC6807639}"/>
          </ac:spMkLst>
        </pc:spChg>
        <pc:spChg chg="mod">
          <ac:chgData name="Naveen  Kumar" userId="6e9a14d9-89db-4bd4-947d-9784c2c4b3b5" providerId="ADAL" clId="{9336B2E6-820F-4902-957A-C330AF046EE8}" dt="2023-11-30T17:06:17.881" v="932" actId="1076"/>
          <ac:spMkLst>
            <pc:docMk/>
            <pc:sldMk cId="2233357859" sldId="496"/>
            <ac:spMk id="19" creationId="{048C71B3-937E-4562-BF81-DDC37B560FBB}"/>
          </ac:spMkLst>
        </pc:spChg>
        <pc:spChg chg="del">
          <ac:chgData name="Naveen  Kumar" userId="6e9a14d9-89db-4bd4-947d-9784c2c4b3b5" providerId="ADAL" clId="{9336B2E6-820F-4902-957A-C330AF046EE8}" dt="2023-11-30T17:06:05.330" v="930" actId="478"/>
          <ac:spMkLst>
            <pc:docMk/>
            <pc:sldMk cId="2233357859" sldId="496"/>
            <ac:spMk id="20" creationId="{24DCFD04-D1EC-4666-AE06-FAEB06770104}"/>
          </ac:spMkLst>
        </pc:spChg>
        <pc:spChg chg="mod">
          <ac:chgData name="Naveen  Kumar" userId="6e9a14d9-89db-4bd4-947d-9784c2c4b3b5" providerId="ADAL" clId="{9336B2E6-820F-4902-957A-C330AF046EE8}" dt="2023-11-30T17:06:44.442" v="934" actId="1076"/>
          <ac:spMkLst>
            <pc:docMk/>
            <pc:sldMk cId="2233357859" sldId="496"/>
            <ac:spMk id="21" creationId="{57C49763-92A6-45DB-8E71-3146DF1B1070}"/>
          </ac:spMkLst>
        </pc:spChg>
      </pc:sldChg>
      <pc:sldChg chg="addSp delSp modSp mod">
        <pc:chgData name="Naveen  Kumar" userId="6e9a14d9-89db-4bd4-947d-9784c2c4b3b5" providerId="ADAL" clId="{9336B2E6-820F-4902-957A-C330AF046EE8}" dt="2023-11-30T15:08:05.564" v="746" actId="20577"/>
        <pc:sldMkLst>
          <pc:docMk/>
          <pc:sldMk cId="964226329" sldId="497"/>
        </pc:sldMkLst>
        <pc:spChg chg="del">
          <ac:chgData name="Naveen  Kumar" userId="6e9a14d9-89db-4bd4-947d-9784c2c4b3b5" providerId="ADAL" clId="{9336B2E6-820F-4902-957A-C330AF046EE8}" dt="2023-11-30T06:28:40.192" v="9" actId="478"/>
          <ac:spMkLst>
            <pc:docMk/>
            <pc:sldMk cId="964226329" sldId="497"/>
            <ac:spMk id="7" creationId="{8BA09320-FE99-4808-8CF1-D2571ED69131}"/>
          </ac:spMkLst>
        </pc:spChg>
        <pc:spChg chg="mod">
          <ac:chgData name="Naveen  Kumar" userId="6e9a14d9-89db-4bd4-947d-9784c2c4b3b5" providerId="ADAL" clId="{9336B2E6-820F-4902-957A-C330AF046EE8}" dt="2023-11-30T06:22:13.565" v="5" actId="20577"/>
          <ac:spMkLst>
            <pc:docMk/>
            <pc:sldMk cId="964226329" sldId="497"/>
            <ac:spMk id="10" creationId="{DE652038-0E07-49B7-A94B-456452C99BA0}"/>
          </ac:spMkLst>
        </pc:spChg>
        <pc:spChg chg="mod">
          <ac:chgData name="Naveen  Kumar" userId="6e9a14d9-89db-4bd4-947d-9784c2c4b3b5" providerId="ADAL" clId="{9336B2E6-820F-4902-957A-C330AF046EE8}" dt="2023-11-30T15:08:05.564" v="746" actId="20577"/>
          <ac:spMkLst>
            <pc:docMk/>
            <pc:sldMk cId="964226329" sldId="497"/>
            <ac:spMk id="26" creationId="{BD19BC3B-C030-4183-9DD7-4F848CEAC41D}"/>
          </ac:spMkLst>
        </pc:spChg>
        <pc:graphicFrameChg chg="add mod modGraphic">
          <ac:chgData name="Naveen  Kumar" userId="6e9a14d9-89db-4bd4-947d-9784c2c4b3b5" providerId="ADAL" clId="{9336B2E6-820F-4902-957A-C330AF046EE8}" dt="2023-11-30T09:08:21.297" v="424" actId="255"/>
          <ac:graphicFrameMkLst>
            <pc:docMk/>
            <pc:sldMk cId="964226329" sldId="497"/>
            <ac:graphicFrameMk id="2" creationId="{344422E6-4377-43E4-89B5-2E2E14A7B271}"/>
          </ac:graphicFrameMkLst>
        </pc:graphicFrameChg>
        <pc:picChg chg="del">
          <ac:chgData name="Naveen  Kumar" userId="6e9a14d9-89db-4bd4-947d-9784c2c4b3b5" providerId="ADAL" clId="{9336B2E6-820F-4902-957A-C330AF046EE8}" dt="2023-11-30T06:28:36.328" v="8" actId="478"/>
          <ac:picMkLst>
            <pc:docMk/>
            <pc:sldMk cId="964226329" sldId="497"/>
            <ac:picMk id="6" creationId="{05B70D47-2EB4-4B82-A7EF-7449E0202278}"/>
          </ac:picMkLst>
        </pc:picChg>
      </pc:sldChg>
      <pc:sldChg chg="modSp mod">
        <pc:chgData name="Naveen  Kumar" userId="6e9a14d9-89db-4bd4-947d-9784c2c4b3b5" providerId="ADAL" clId="{9336B2E6-820F-4902-957A-C330AF046EE8}" dt="2023-11-30T06:07:55.174" v="3" actId="1076"/>
        <pc:sldMkLst>
          <pc:docMk/>
          <pc:sldMk cId="2380004215" sldId="498"/>
        </pc:sldMkLst>
        <pc:picChg chg="mod">
          <ac:chgData name="Naveen  Kumar" userId="6e9a14d9-89db-4bd4-947d-9784c2c4b3b5" providerId="ADAL" clId="{9336B2E6-820F-4902-957A-C330AF046EE8}" dt="2023-11-30T06:07:55.174" v="3" actId="1076"/>
          <ac:picMkLst>
            <pc:docMk/>
            <pc:sldMk cId="2380004215" sldId="498"/>
            <ac:picMk id="4" creationId="{8EAF3FAA-25EE-C1E6-C581-0B07C963D58B}"/>
          </ac:picMkLst>
        </pc:picChg>
      </pc:sldChg>
      <pc:sldChg chg="modSp del mod modShow">
        <pc:chgData name="Naveen  Kumar" userId="6e9a14d9-89db-4bd4-947d-9784c2c4b3b5" providerId="ADAL" clId="{9336B2E6-820F-4902-957A-C330AF046EE8}" dt="2023-12-01T03:39:56.593" v="979" actId="2696"/>
        <pc:sldMkLst>
          <pc:docMk/>
          <pc:sldMk cId="673768744" sldId="2147481530"/>
        </pc:sldMkLst>
        <pc:graphicFrameChg chg="mod">
          <ac:chgData name="Naveen  Kumar" userId="6e9a14d9-89db-4bd4-947d-9784c2c4b3b5" providerId="ADAL" clId="{9336B2E6-820F-4902-957A-C330AF046EE8}" dt="2023-11-30T06:42:28.995" v="93" actId="14100"/>
          <ac:graphicFrameMkLst>
            <pc:docMk/>
            <pc:sldMk cId="673768744" sldId="2147481530"/>
            <ac:graphicFrameMk id="3" creationId="{D053D624-DCB3-43C6-8923-26FCDC65F2BD}"/>
          </ac:graphicFrameMkLst>
        </pc:graphicFrameChg>
      </pc:sldChg>
      <pc:sldChg chg="modSp mod">
        <pc:chgData name="Naveen  Kumar" userId="6e9a14d9-89db-4bd4-947d-9784c2c4b3b5" providerId="ADAL" clId="{9336B2E6-820F-4902-957A-C330AF046EE8}" dt="2023-11-30T06:55:46.443" v="133" actId="207"/>
        <pc:sldMkLst>
          <pc:docMk/>
          <pc:sldMk cId="1478038656" sldId="2147481535"/>
        </pc:sldMkLst>
        <pc:picChg chg="mod">
          <ac:chgData name="Naveen  Kumar" userId="6e9a14d9-89db-4bd4-947d-9784c2c4b3b5" providerId="ADAL" clId="{9336B2E6-820F-4902-957A-C330AF046EE8}" dt="2023-11-30T06:55:46.443" v="133" actId="207"/>
          <ac:picMkLst>
            <pc:docMk/>
            <pc:sldMk cId="1478038656" sldId="2147481535"/>
            <ac:picMk id="11" creationId="{6C516940-6754-4FAC-B6DB-8938A0A64684}"/>
          </ac:picMkLst>
        </pc:picChg>
      </pc:sldChg>
      <pc:sldChg chg="modSp mod">
        <pc:chgData name="Naveen  Kumar" userId="6e9a14d9-89db-4bd4-947d-9784c2c4b3b5" providerId="ADAL" clId="{9336B2E6-820F-4902-957A-C330AF046EE8}" dt="2023-11-30T15:19:45.734" v="748" actId="1076"/>
        <pc:sldMkLst>
          <pc:docMk/>
          <pc:sldMk cId="597974731" sldId="2147481543"/>
        </pc:sldMkLst>
        <pc:spChg chg="mod">
          <ac:chgData name="Naveen  Kumar" userId="6e9a14d9-89db-4bd4-947d-9784c2c4b3b5" providerId="ADAL" clId="{9336B2E6-820F-4902-957A-C330AF046EE8}" dt="2023-11-30T15:19:45.734" v="748" actId="1076"/>
          <ac:spMkLst>
            <pc:docMk/>
            <pc:sldMk cId="597974731" sldId="2147481543"/>
            <ac:spMk id="34" creationId="{B2F1A81B-8277-87A5-C2E4-D13647170258}"/>
          </ac:spMkLst>
        </pc:spChg>
      </pc:sldChg>
      <pc:sldChg chg="addSp delSp modSp add mod">
        <pc:chgData name="Naveen  Kumar" userId="6e9a14d9-89db-4bd4-947d-9784c2c4b3b5" providerId="ADAL" clId="{9336B2E6-820F-4902-957A-C330AF046EE8}" dt="2023-11-30T17:55:26.514" v="977" actId="113"/>
        <pc:sldMkLst>
          <pc:docMk/>
          <pc:sldMk cId="992951921" sldId="2147481544"/>
        </pc:sldMkLst>
        <pc:spChg chg="add mod">
          <ac:chgData name="Naveen  Kumar" userId="6e9a14d9-89db-4bd4-947d-9784c2c4b3b5" providerId="ADAL" clId="{9336B2E6-820F-4902-957A-C330AF046EE8}" dt="2023-11-30T17:55:26.514" v="977" actId="113"/>
          <ac:spMkLst>
            <pc:docMk/>
            <pc:sldMk cId="992951921" sldId="2147481544"/>
            <ac:spMk id="2" creationId="{C7FA1EBD-0BEB-407A-8DFB-391639319A36}"/>
          </ac:spMkLst>
        </pc:spChg>
        <pc:spChg chg="del">
          <ac:chgData name="Naveen  Kumar" userId="6e9a14d9-89db-4bd4-947d-9784c2c4b3b5" providerId="ADAL" clId="{9336B2E6-820F-4902-957A-C330AF046EE8}" dt="2023-11-30T06:40:29.689" v="68" actId="478"/>
          <ac:spMkLst>
            <pc:docMk/>
            <pc:sldMk cId="992951921" sldId="2147481544"/>
            <ac:spMk id="3" creationId="{C55BC982-2BC1-46BA-9DBA-AE1C1C7A5B62}"/>
          </ac:spMkLst>
        </pc:spChg>
        <pc:spChg chg="add mod">
          <ac:chgData name="Naveen  Kumar" userId="6e9a14d9-89db-4bd4-947d-9784c2c4b3b5" providerId="ADAL" clId="{9336B2E6-820F-4902-957A-C330AF046EE8}" dt="2023-11-30T09:07:54.281" v="423" actId="20577"/>
          <ac:spMkLst>
            <pc:docMk/>
            <pc:sldMk cId="992951921" sldId="2147481544"/>
            <ac:spMk id="5" creationId="{A868B56A-644A-4C8F-9053-918AB194C69D}"/>
          </ac:spMkLst>
        </pc:spChg>
        <pc:spChg chg="del">
          <ac:chgData name="Naveen  Kumar" userId="6e9a14d9-89db-4bd4-947d-9784c2c4b3b5" providerId="ADAL" clId="{9336B2E6-820F-4902-957A-C330AF046EE8}" dt="2023-11-30T06:40:27.789" v="67" actId="478"/>
          <ac:spMkLst>
            <pc:docMk/>
            <pc:sldMk cId="992951921" sldId="2147481544"/>
            <ac:spMk id="8" creationId="{9ADA0D69-93AC-4752-BAAB-6AA903B56088}"/>
          </ac:spMkLst>
        </pc:spChg>
        <pc:spChg chg="del">
          <ac:chgData name="Naveen  Kumar" userId="6e9a14d9-89db-4bd4-947d-9784c2c4b3b5" providerId="ADAL" clId="{9336B2E6-820F-4902-957A-C330AF046EE8}" dt="2023-11-30T06:40:20.183" v="64" actId="478"/>
          <ac:spMkLst>
            <pc:docMk/>
            <pc:sldMk cId="992951921" sldId="2147481544"/>
            <ac:spMk id="9" creationId="{57759F31-1BB8-42EF-BCB5-64B87347E845}"/>
          </ac:spMkLst>
        </pc:spChg>
        <pc:spChg chg="del mod">
          <ac:chgData name="Naveen  Kumar" userId="6e9a14d9-89db-4bd4-947d-9784c2c4b3b5" providerId="ADAL" clId="{9336B2E6-820F-4902-957A-C330AF046EE8}" dt="2023-11-30T06:40:25.386" v="66" actId="478"/>
          <ac:spMkLst>
            <pc:docMk/>
            <pc:sldMk cId="992951921" sldId="2147481544"/>
            <ac:spMk id="11" creationId="{AABDB3F1-22E6-4082-9846-EF58671BA483}"/>
          </ac:spMkLst>
        </pc:spChg>
        <pc:spChg chg="mod">
          <ac:chgData name="Naveen  Kumar" userId="6e9a14d9-89db-4bd4-947d-9784c2c4b3b5" providerId="ADAL" clId="{9336B2E6-820F-4902-957A-C330AF046EE8}" dt="2023-11-30T06:40:44.093" v="83" actId="20577"/>
          <ac:spMkLst>
            <pc:docMk/>
            <pc:sldMk cId="992951921" sldId="2147481544"/>
            <ac:spMk id="26" creationId="{BD19BC3B-C030-4183-9DD7-4F848CEAC41D}"/>
          </ac:spMkLst>
        </pc:spChg>
        <pc:graphicFrameChg chg="add mod modGraphic">
          <ac:chgData name="Naveen  Kumar" userId="6e9a14d9-89db-4bd4-947d-9784c2c4b3b5" providerId="ADAL" clId="{9336B2E6-820F-4902-957A-C330AF046EE8}" dt="2023-11-30T17:48:12.219" v="943" actId="1076"/>
          <ac:graphicFrameMkLst>
            <pc:docMk/>
            <pc:sldMk cId="992951921" sldId="2147481544"/>
            <ac:graphicFrameMk id="4" creationId="{522F0672-E034-4322-ABD7-9BA3CD3320CD}"/>
          </ac:graphicFrameMkLst>
        </pc:graphicFrameChg>
        <pc:picChg chg="add mod">
          <ac:chgData name="Naveen  Kumar" userId="6e9a14d9-89db-4bd4-947d-9784c2c4b3b5" providerId="ADAL" clId="{9336B2E6-820F-4902-957A-C330AF046EE8}" dt="2023-11-30T08:44:33.519" v="302" actId="1076"/>
          <ac:picMkLst>
            <pc:docMk/>
            <pc:sldMk cId="992951921" sldId="2147481544"/>
            <ac:picMk id="7" creationId="{F3CFEE82-EF9E-4C66-A264-2219C487A5F2}"/>
          </ac:picMkLst>
        </pc:picChg>
      </pc:sldChg>
      <pc:sldChg chg="modSp mod">
        <pc:chgData name="Naveen  Kumar" userId="6e9a14d9-89db-4bd4-947d-9784c2c4b3b5" providerId="ADAL" clId="{9336B2E6-820F-4902-957A-C330AF046EE8}" dt="2023-11-30T14:00:14.805" v="440" actId="20577"/>
        <pc:sldMkLst>
          <pc:docMk/>
          <pc:sldMk cId="1274091148" sldId="2147481546"/>
        </pc:sldMkLst>
        <pc:spChg chg="mod">
          <ac:chgData name="Naveen  Kumar" userId="6e9a14d9-89db-4bd4-947d-9784c2c4b3b5" providerId="ADAL" clId="{9336B2E6-820F-4902-957A-C330AF046EE8}" dt="2023-11-30T14:00:14.805" v="440" actId="20577"/>
          <ac:spMkLst>
            <pc:docMk/>
            <pc:sldMk cId="1274091148" sldId="2147481546"/>
            <ac:spMk id="86" creationId="{1A3A626D-1976-CDC8-647D-3B1FAF69B40D}"/>
          </ac:spMkLst>
        </pc:spChg>
      </pc:sldChg>
      <pc:sldChg chg="addSp delSp modSp add mod">
        <pc:chgData name="Naveen  Kumar" userId="6e9a14d9-89db-4bd4-947d-9784c2c4b3b5" providerId="ADAL" clId="{9336B2E6-820F-4902-957A-C330AF046EE8}" dt="2023-11-30T17:50:00.853" v="975" actId="207"/>
        <pc:sldMkLst>
          <pc:docMk/>
          <pc:sldMk cId="162321848" sldId="2147481547"/>
        </pc:sldMkLst>
        <pc:spChg chg="add mod">
          <ac:chgData name="Naveen  Kumar" userId="6e9a14d9-89db-4bd4-947d-9784c2c4b3b5" providerId="ADAL" clId="{9336B2E6-820F-4902-957A-C330AF046EE8}" dt="2023-11-30T17:49:48.103" v="974" actId="207"/>
          <ac:spMkLst>
            <pc:docMk/>
            <pc:sldMk cId="162321848" sldId="2147481547"/>
            <ac:spMk id="4" creationId="{B758F701-8988-4F4A-99FF-94FA1810C899}"/>
          </ac:spMkLst>
        </pc:spChg>
        <pc:spChg chg="add mod">
          <ac:chgData name="Naveen  Kumar" userId="6e9a14d9-89db-4bd4-947d-9784c2c4b3b5" providerId="ADAL" clId="{9336B2E6-820F-4902-957A-C330AF046EE8}" dt="2023-11-30T17:50:00.853" v="975" actId="207"/>
          <ac:spMkLst>
            <pc:docMk/>
            <pc:sldMk cId="162321848" sldId="2147481547"/>
            <ac:spMk id="7" creationId="{BD5B8F7D-6BB4-4928-9254-F0D92925EFC4}"/>
          </ac:spMkLst>
        </pc:spChg>
        <pc:spChg chg="add del mod">
          <ac:chgData name="Naveen  Kumar" userId="6e9a14d9-89db-4bd4-947d-9784c2c4b3b5" providerId="ADAL" clId="{9336B2E6-820F-4902-957A-C330AF046EE8}" dt="2023-11-30T14:13:59.300" v="617"/>
          <ac:spMkLst>
            <pc:docMk/>
            <pc:sldMk cId="162321848" sldId="2147481547"/>
            <ac:spMk id="9" creationId="{B990F093-E703-45EC-ABEC-6CA2CEB79C3D}"/>
          </ac:spMkLst>
        </pc:spChg>
        <pc:spChg chg="add del mod">
          <ac:chgData name="Naveen  Kumar" userId="6e9a14d9-89db-4bd4-947d-9784c2c4b3b5" providerId="ADAL" clId="{9336B2E6-820F-4902-957A-C330AF046EE8}" dt="2023-11-30T15:06:06.508" v="690" actId="1076"/>
          <ac:spMkLst>
            <pc:docMk/>
            <pc:sldMk cId="162321848" sldId="2147481547"/>
            <ac:spMk id="10" creationId="{75B74DAA-DE6B-4917-9E1E-E49F8A48ABB2}"/>
          </ac:spMkLst>
        </pc:spChg>
        <pc:spChg chg="add mod">
          <ac:chgData name="Naveen  Kumar" userId="6e9a14d9-89db-4bd4-947d-9784c2c4b3b5" providerId="ADAL" clId="{9336B2E6-820F-4902-957A-C330AF046EE8}" dt="2023-11-30T15:21:25.606" v="755" actId="14100"/>
          <ac:spMkLst>
            <pc:docMk/>
            <pc:sldMk cId="162321848" sldId="2147481547"/>
            <ac:spMk id="11" creationId="{0BA17DE2-EE8B-4260-A62E-FA4B3396FFC5}"/>
          </ac:spMkLst>
        </pc:spChg>
        <pc:spChg chg="add mod">
          <ac:chgData name="Naveen  Kumar" userId="6e9a14d9-89db-4bd4-947d-9784c2c4b3b5" providerId="ADAL" clId="{9336B2E6-820F-4902-957A-C330AF046EE8}" dt="2023-11-30T17:35:55.819" v="938" actId="208"/>
          <ac:spMkLst>
            <pc:docMk/>
            <pc:sldMk cId="162321848" sldId="2147481547"/>
            <ac:spMk id="13" creationId="{216D750F-FAE7-4C98-8E24-595E8FB78AE7}"/>
          </ac:spMkLst>
        </pc:spChg>
        <pc:spChg chg="add mod">
          <ac:chgData name="Naveen  Kumar" userId="6e9a14d9-89db-4bd4-947d-9784c2c4b3b5" providerId="ADAL" clId="{9336B2E6-820F-4902-957A-C330AF046EE8}" dt="2023-11-30T17:35:50.268" v="937" actId="208"/>
          <ac:spMkLst>
            <pc:docMk/>
            <pc:sldMk cId="162321848" sldId="2147481547"/>
            <ac:spMk id="14" creationId="{84866F5B-C718-4628-8C46-773764F8E98C}"/>
          </ac:spMkLst>
        </pc:spChg>
        <pc:graphicFrameChg chg="add del mod modGraphic">
          <ac:chgData name="Naveen  Kumar" userId="6e9a14d9-89db-4bd4-947d-9784c2c4b3b5" providerId="ADAL" clId="{9336B2E6-820F-4902-957A-C330AF046EE8}" dt="2023-11-30T14:10:49.842" v="459" actId="478"/>
          <ac:graphicFrameMkLst>
            <pc:docMk/>
            <pc:sldMk cId="162321848" sldId="2147481547"/>
            <ac:graphicFrameMk id="2" creationId="{7D7A89F8-D4B4-4896-AB72-902E4A20DFA4}"/>
          </ac:graphicFrameMkLst>
        </pc:graphicFrameChg>
        <pc:graphicFrameChg chg="del mod">
          <ac:chgData name="Naveen  Kumar" userId="6e9a14d9-89db-4bd4-947d-9784c2c4b3b5" providerId="ADAL" clId="{9336B2E6-820F-4902-957A-C330AF046EE8}" dt="2023-11-30T14:10:03.606" v="453" actId="478"/>
          <ac:graphicFrameMkLst>
            <pc:docMk/>
            <pc:sldMk cId="162321848" sldId="2147481547"/>
            <ac:graphicFrameMk id="3" creationId="{D053D624-DCB3-43C6-8923-26FCDC65F2BD}"/>
          </ac:graphicFrameMkLst>
        </pc:graphicFrameChg>
        <pc:graphicFrameChg chg="del mod">
          <ac:chgData name="Naveen  Kumar" userId="6e9a14d9-89db-4bd4-947d-9784c2c4b3b5" providerId="ADAL" clId="{9336B2E6-820F-4902-957A-C330AF046EE8}" dt="2023-11-30T14:09:53.559" v="450" actId="478"/>
          <ac:graphicFrameMkLst>
            <pc:docMk/>
            <pc:sldMk cId="162321848" sldId="2147481547"/>
            <ac:graphicFrameMk id="8" creationId="{3AC03442-F599-4C94-870B-66AAC8C2E394}"/>
          </ac:graphicFrameMkLst>
        </pc:graphicFrameChg>
        <pc:picChg chg="add mod">
          <ac:chgData name="Naveen  Kumar" userId="6e9a14d9-89db-4bd4-947d-9784c2c4b3b5" providerId="ADAL" clId="{9336B2E6-820F-4902-957A-C330AF046EE8}" dt="2023-11-30T16:23:48.171" v="760" actId="1076"/>
          <ac:picMkLst>
            <pc:docMk/>
            <pc:sldMk cId="162321848" sldId="2147481547"/>
            <ac:picMk id="12" creationId="{00AC90DF-71BE-4969-BE81-56034B60CD09}"/>
          </ac:picMkLst>
        </pc:picChg>
        <pc:cxnChg chg="add mod">
          <ac:chgData name="Naveen  Kumar" userId="6e9a14d9-89db-4bd4-947d-9784c2c4b3b5" providerId="ADAL" clId="{9336B2E6-820F-4902-957A-C330AF046EE8}" dt="2023-11-30T16:32:01.569" v="887" actId="13822"/>
          <ac:cxnSpMkLst>
            <pc:docMk/>
            <pc:sldMk cId="162321848" sldId="2147481547"/>
            <ac:cxnSpMk id="16" creationId="{B1FB9C55-3E7D-44B0-B479-83B6B634B447}"/>
          </ac:cxnSpMkLst>
        </pc:cxnChg>
        <pc:cxnChg chg="add mod">
          <ac:chgData name="Naveen  Kumar" userId="6e9a14d9-89db-4bd4-947d-9784c2c4b3b5" providerId="ADAL" clId="{9336B2E6-820F-4902-957A-C330AF046EE8}" dt="2023-11-30T16:33:28.602" v="890" actId="208"/>
          <ac:cxnSpMkLst>
            <pc:docMk/>
            <pc:sldMk cId="162321848" sldId="2147481547"/>
            <ac:cxnSpMk id="18" creationId="{1E888AB1-3190-45A9-90B2-15BC14580EAB}"/>
          </ac:cxnSpMkLst>
        </pc:cxnChg>
      </pc:sldChg>
      <pc:sldChg chg="addSp delSp modSp new mod">
        <pc:chgData name="Naveen  Kumar" userId="6e9a14d9-89db-4bd4-947d-9784c2c4b3b5" providerId="ADAL" clId="{9336B2E6-820F-4902-957A-C330AF046EE8}" dt="2023-11-30T17:01:07.434" v="929" actId="20577"/>
        <pc:sldMkLst>
          <pc:docMk/>
          <pc:sldMk cId="3143784515" sldId="2147481548"/>
        </pc:sldMkLst>
        <pc:spChg chg="del mod">
          <ac:chgData name="Naveen  Kumar" userId="6e9a14d9-89db-4bd4-947d-9784c2c4b3b5" providerId="ADAL" clId="{9336B2E6-820F-4902-957A-C330AF046EE8}" dt="2023-11-30T17:00:08.692" v="895" actId="478"/>
          <ac:spMkLst>
            <pc:docMk/>
            <pc:sldMk cId="3143784515" sldId="2147481548"/>
            <ac:spMk id="2" creationId="{47453A1C-6CEF-4A98-8F29-FEA083BD6A4A}"/>
          </ac:spMkLst>
        </pc:spChg>
        <pc:spChg chg="del">
          <ac:chgData name="Naveen  Kumar" userId="6e9a14d9-89db-4bd4-947d-9784c2c4b3b5" providerId="ADAL" clId="{9336B2E6-820F-4902-957A-C330AF046EE8}" dt="2023-11-30T17:00:08.692" v="895" actId="478"/>
          <ac:spMkLst>
            <pc:docMk/>
            <pc:sldMk cId="3143784515" sldId="2147481548"/>
            <ac:spMk id="3" creationId="{DC15158C-30C8-44E7-B99C-D4A8F0F00DED}"/>
          </ac:spMkLst>
        </pc:spChg>
        <pc:spChg chg="del mod">
          <ac:chgData name="Naveen  Kumar" userId="6e9a14d9-89db-4bd4-947d-9784c2c4b3b5" providerId="ADAL" clId="{9336B2E6-820F-4902-957A-C330AF046EE8}" dt="2023-11-30T17:00:18.932" v="897" actId="478"/>
          <ac:spMkLst>
            <pc:docMk/>
            <pc:sldMk cId="3143784515" sldId="2147481548"/>
            <ac:spMk id="4" creationId="{F0CB389A-E742-4EB6-883D-DDC300A3A075}"/>
          </ac:spMkLst>
        </pc:spChg>
        <pc:spChg chg="del">
          <ac:chgData name="Naveen  Kumar" userId="6e9a14d9-89db-4bd4-947d-9784c2c4b3b5" providerId="ADAL" clId="{9336B2E6-820F-4902-957A-C330AF046EE8}" dt="2023-11-30T17:00:18.932" v="897" actId="478"/>
          <ac:spMkLst>
            <pc:docMk/>
            <pc:sldMk cId="3143784515" sldId="2147481548"/>
            <ac:spMk id="5" creationId="{B2E242CE-0DAD-4A64-AEA8-9601FCF6070A}"/>
          </ac:spMkLst>
        </pc:spChg>
        <pc:spChg chg="del">
          <ac:chgData name="Naveen  Kumar" userId="6e9a14d9-89db-4bd4-947d-9784c2c4b3b5" providerId="ADAL" clId="{9336B2E6-820F-4902-957A-C330AF046EE8}" dt="2023-11-30T17:00:18.932" v="897" actId="478"/>
          <ac:spMkLst>
            <pc:docMk/>
            <pc:sldMk cId="3143784515" sldId="2147481548"/>
            <ac:spMk id="6" creationId="{AEDC470E-2A2C-4AE1-86C9-D75C6BC1680C}"/>
          </ac:spMkLst>
        </pc:spChg>
        <pc:spChg chg="del">
          <ac:chgData name="Naveen  Kumar" userId="6e9a14d9-89db-4bd4-947d-9784c2c4b3b5" providerId="ADAL" clId="{9336B2E6-820F-4902-957A-C330AF046EE8}" dt="2023-11-30T17:00:08.692" v="895" actId="478"/>
          <ac:spMkLst>
            <pc:docMk/>
            <pc:sldMk cId="3143784515" sldId="2147481548"/>
            <ac:spMk id="7" creationId="{C80BCB00-D7C7-4D97-8147-7A921ED79EF1}"/>
          </ac:spMkLst>
        </pc:spChg>
        <pc:spChg chg="del">
          <ac:chgData name="Naveen  Kumar" userId="6e9a14d9-89db-4bd4-947d-9784c2c4b3b5" providerId="ADAL" clId="{9336B2E6-820F-4902-957A-C330AF046EE8}" dt="2023-11-30T17:00:18.932" v="897" actId="478"/>
          <ac:spMkLst>
            <pc:docMk/>
            <pc:sldMk cId="3143784515" sldId="2147481548"/>
            <ac:spMk id="8" creationId="{144BC10A-9B70-44A5-944A-C4DC02E7CBC5}"/>
          </ac:spMkLst>
        </pc:spChg>
        <pc:spChg chg="del">
          <ac:chgData name="Naveen  Kumar" userId="6e9a14d9-89db-4bd4-947d-9784c2c4b3b5" providerId="ADAL" clId="{9336B2E6-820F-4902-957A-C330AF046EE8}" dt="2023-11-30T17:00:18.932" v="897" actId="478"/>
          <ac:spMkLst>
            <pc:docMk/>
            <pc:sldMk cId="3143784515" sldId="2147481548"/>
            <ac:spMk id="9" creationId="{637F2CF1-638C-4B19-80D5-C99FAC7DDA08}"/>
          </ac:spMkLst>
        </pc:spChg>
        <pc:spChg chg="del">
          <ac:chgData name="Naveen  Kumar" userId="6e9a14d9-89db-4bd4-947d-9784c2c4b3b5" providerId="ADAL" clId="{9336B2E6-820F-4902-957A-C330AF046EE8}" dt="2023-11-30T17:00:18.932" v="897" actId="478"/>
          <ac:spMkLst>
            <pc:docMk/>
            <pc:sldMk cId="3143784515" sldId="2147481548"/>
            <ac:spMk id="10" creationId="{6F16E03B-886A-4534-9588-BBA64FDD280C}"/>
          </ac:spMkLst>
        </pc:spChg>
        <pc:spChg chg="del">
          <ac:chgData name="Naveen  Kumar" userId="6e9a14d9-89db-4bd4-947d-9784c2c4b3b5" providerId="ADAL" clId="{9336B2E6-820F-4902-957A-C330AF046EE8}" dt="2023-11-30T17:00:18.932" v="897" actId="478"/>
          <ac:spMkLst>
            <pc:docMk/>
            <pc:sldMk cId="3143784515" sldId="2147481548"/>
            <ac:spMk id="11" creationId="{414F04BA-FC2B-44E1-ADA8-C5CC5F16D710}"/>
          </ac:spMkLst>
        </pc:spChg>
        <pc:spChg chg="add mod">
          <ac:chgData name="Naveen  Kumar" userId="6e9a14d9-89db-4bd4-947d-9784c2c4b3b5" providerId="ADAL" clId="{9336B2E6-820F-4902-957A-C330AF046EE8}" dt="2023-11-30T17:01:07.434" v="929" actId="20577"/>
          <ac:spMkLst>
            <pc:docMk/>
            <pc:sldMk cId="3143784515" sldId="2147481548"/>
            <ac:spMk id="13" creationId="{F18FF9DF-AA92-43F6-A362-AA33062297D1}"/>
          </ac:spMkLst>
        </pc:spChg>
        <pc:picChg chg="add mod">
          <ac:chgData name="Naveen  Kumar" userId="6e9a14d9-89db-4bd4-947d-9784c2c4b3b5" providerId="ADAL" clId="{9336B2E6-820F-4902-957A-C330AF046EE8}" dt="2023-11-30T17:00:41.828" v="899" actId="1076"/>
          <ac:picMkLst>
            <pc:docMk/>
            <pc:sldMk cId="3143784515" sldId="2147481548"/>
            <ac:picMk id="12" creationId="{85D7A46D-6B2F-4D2D-BAE6-B4071F8E062A}"/>
          </ac:picMkLst>
        </pc:picChg>
      </pc:sldChg>
      <pc:sldChg chg="new del">
        <pc:chgData name="Naveen  Kumar" userId="6e9a14d9-89db-4bd4-947d-9784c2c4b3b5" providerId="ADAL" clId="{9336B2E6-820F-4902-957A-C330AF046EE8}" dt="2023-11-30T16:59:46.480" v="892" actId="680"/>
        <pc:sldMkLst>
          <pc:docMk/>
          <pc:sldMk cId="3965161552" sldId="2147481548"/>
        </pc:sldMkLst>
      </pc:sldChg>
    </pc:docChg>
  </pc:docChgLst>
  <pc:docChgLst>
    <pc:chgData name="Hariharan  Umasankar" userId="d193e158-92b4-4d16-81d7-b02da71a90e6" providerId="ADAL" clId="{725E3A14-FED2-4265-9EDA-F4D96466EE35}"/>
    <pc:docChg chg="modSld">
      <pc:chgData name="Hariharan  Umasankar" userId="d193e158-92b4-4d16-81d7-b02da71a90e6" providerId="ADAL" clId="{725E3A14-FED2-4265-9EDA-F4D96466EE35}" dt="2023-12-11T04:09:53.445" v="6" actId="1035"/>
      <pc:docMkLst>
        <pc:docMk/>
      </pc:docMkLst>
      <pc:sldChg chg="modSp mod">
        <pc:chgData name="Hariharan  Umasankar" userId="d193e158-92b4-4d16-81d7-b02da71a90e6" providerId="ADAL" clId="{725E3A14-FED2-4265-9EDA-F4D96466EE35}" dt="2023-12-11T04:09:53.445" v="6" actId="1035"/>
        <pc:sldMkLst>
          <pc:docMk/>
          <pc:sldMk cId="1521369875" sldId="2147481531"/>
        </pc:sldMkLst>
        <pc:grpChg chg="mod">
          <ac:chgData name="Hariharan  Umasankar" userId="d193e158-92b4-4d16-81d7-b02da71a90e6" providerId="ADAL" clId="{725E3A14-FED2-4265-9EDA-F4D96466EE35}" dt="2023-12-11T04:09:53.445" v="6" actId="1035"/>
          <ac:grpSpMkLst>
            <pc:docMk/>
            <pc:sldMk cId="1521369875" sldId="2147481531"/>
            <ac:grpSpMk id="15" creationId="{E61BC54F-3B1B-85C6-8239-4643A844216F}"/>
          </ac:grpSpMkLst>
        </pc:grpChg>
        <pc:cxnChg chg="mod">
          <ac:chgData name="Hariharan  Umasankar" userId="d193e158-92b4-4d16-81d7-b02da71a90e6" providerId="ADAL" clId="{725E3A14-FED2-4265-9EDA-F4D96466EE35}" dt="2023-12-11T04:09:53.445" v="6" actId="1035"/>
          <ac:cxnSpMkLst>
            <pc:docMk/>
            <pc:sldMk cId="1521369875" sldId="2147481531"/>
            <ac:cxnSpMk id="41" creationId="{941A18F0-16B3-6E44-65B5-BC0C92FFCC60}"/>
          </ac:cxnSpMkLst>
        </pc:cxnChg>
      </pc:sldChg>
    </pc:docChg>
  </pc:docChgLst>
  <pc:docChgLst>
    <pc:chgData name="Naveen  Kumar" userId="6e9a14d9-89db-4bd4-947d-9784c2c4b3b5" providerId="ADAL" clId="{38CEFFA9-D385-45C2-8BD1-BFB1BF088D27}"/>
    <pc:docChg chg="undo custSel addSld delSld modSld modSection">
      <pc:chgData name="Naveen  Kumar" userId="6e9a14d9-89db-4bd4-947d-9784c2c4b3b5" providerId="ADAL" clId="{38CEFFA9-D385-45C2-8BD1-BFB1BF088D27}" dt="2023-11-22T07:48:59.341" v="109" actId="693"/>
      <pc:docMkLst>
        <pc:docMk/>
      </pc:docMkLst>
      <pc:sldChg chg="del">
        <pc:chgData name="Naveen  Kumar" userId="6e9a14d9-89db-4bd4-947d-9784c2c4b3b5" providerId="ADAL" clId="{38CEFFA9-D385-45C2-8BD1-BFB1BF088D27}" dt="2023-11-22T07:25:33.463" v="6" actId="2696"/>
        <pc:sldMkLst>
          <pc:docMk/>
          <pc:sldMk cId="4222930930" sldId="280"/>
        </pc:sldMkLst>
      </pc:sldChg>
      <pc:sldChg chg="del">
        <pc:chgData name="Naveen  Kumar" userId="6e9a14d9-89db-4bd4-947d-9784c2c4b3b5" providerId="ADAL" clId="{38CEFFA9-D385-45C2-8BD1-BFB1BF088D27}" dt="2023-11-22T07:25:08.946" v="5" actId="47"/>
        <pc:sldMkLst>
          <pc:docMk/>
          <pc:sldMk cId="510772327" sldId="479"/>
        </pc:sldMkLst>
      </pc:sldChg>
      <pc:sldChg chg="mod modShow">
        <pc:chgData name="Naveen  Kumar" userId="6e9a14d9-89db-4bd4-947d-9784c2c4b3b5" providerId="ADAL" clId="{38CEFFA9-D385-45C2-8BD1-BFB1BF088D27}" dt="2023-11-21T07:18:04.363" v="2" actId="729"/>
        <pc:sldMkLst>
          <pc:docMk/>
          <pc:sldMk cId="3699107145" sldId="482"/>
        </pc:sldMkLst>
      </pc:sldChg>
      <pc:sldChg chg="modSp add mod">
        <pc:chgData name="Naveen  Kumar" userId="6e9a14d9-89db-4bd4-947d-9784c2c4b3b5" providerId="ADAL" clId="{38CEFFA9-D385-45C2-8BD1-BFB1BF088D27}" dt="2023-11-22T07:36:09.754" v="106" actId="20577"/>
        <pc:sldMkLst>
          <pc:docMk/>
          <pc:sldMk cId="1261644050" sldId="489"/>
        </pc:sldMkLst>
        <pc:spChg chg="mod">
          <ac:chgData name="Naveen  Kumar" userId="6e9a14d9-89db-4bd4-947d-9784c2c4b3b5" providerId="ADAL" clId="{38CEFFA9-D385-45C2-8BD1-BFB1BF088D27}" dt="2023-11-22T07:33:43.519" v="103" actId="207"/>
          <ac:spMkLst>
            <pc:docMk/>
            <pc:sldMk cId="1261644050" sldId="489"/>
            <ac:spMk id="3" creationId="{C55BC982-2BC1-46BA-9DBA-AE1C1C7A5B62}"/>
          </ac:spMkLst>
        </pc:spChg>
        <pc:spChg chg="mod">
          <ac:chgData name="Naveen  Kumar" userId="6e9a14d9-89db-4bd4-947d-9784c2c4b3b5" providerId="ADAL" clId="{38CEFFA9-D385-45C2-8BD1-BFB1BF088D27}" dt="2023-11-22T07:26:48.048" v="7" actId="1076"/>
          <ac:spMkLst>
            <pc:docMk/>
            <pc:sldMk cId="1261644050" sldId="489"/>
            <ac:spMk id="9" creationId="{57759F31-1BB8-42EF-BCB5-64B87347E845}"/>
          </ac:spMkLst>
        </pc:spChg>
        <pc:spChg chg="mod">
          <ac:chgData name="Naveen  Kumar" userId="6e9a14d9-89db-4bd4-947d-9784c2c4b3b5" providerId="ADAL" clId="{38CEFFA9-D385-45C2-8BD1-BFB1BF088D27}" dt="2023-11-22T07:36:09.754" v="106" actId="20577"/>
          <ac:spMkLst>
            <pc:docMk/>
            <pc:sldMk cId="1261644050" sldId="489"/>
            <ac:spMk id="11" creationId="{AABDB3F1-22E6-4082-9846-EF58671BA483}"/>
          </ac:spMkLst>
        </pc:spChg>
      </pc:sldChg>
      <pc:sldChg chg="add del">
        <pc:chgData name="Naveen  Kumar" userId="6e9a14d9-89db-4bd4-947d-9784c2c4b3b5" providerId="ADAL" clId="{38CEFFA9-D385-45C2-8BD1-BFB1BF088D27}" dt="2023-11-22T07:48:38.595" v="108" actId="2696"/>
        <pc:sldMkLst>
          <pc:docMk/>
          <pc:sldMk cId="2392497351" sldId="495"/>
        </pc:sldMkLst>
      </pc:sldChg>
      <pc:sldChg chg="modSp add mod">
        <pc:chgData name="Naveen  Kumar" userId="6e9a14d9-89db-4bd4-947d-9784c2c4b3b5" providerId="ADAL" clId="{38CEFFA9-D385-45C2-8BD1-BFB1BF088D27}" dt="2023-11-22T07:48:59.341" v="109" actId="693"/>
        <pc:sldMkLst>
          <pc:docMk/>
          <pc:sldMk cId="2233357859" sldId="496"/>
        </pc:sldMkLst>
        <pc:spChg chg="mod">
          <ac:chgData name="Naveen  Kumar" userId="6e9a14d9-89db-4bd4-947d-9784c2c4b3b5" providerId="ADAL" clId="{38CEFFA9-D385-45C2-8BD1-BFB1BF088D27}" dt="2023-11-22T07:48:59.341" v="109" actId="693"/>
          <ac:spMkLst>
            <pc:docMk/>
            <pc:sldMk cId="2233357859" sldId="496"/>
            <ac:spMk id="4" creationId="{E0A519E0-F2D2-4AB6-92CE-8FEF36354D07}"/>
          </ac:spMkLst>
        </pc:spChg>
      </pc:sldChg>
      <pc:sldChg chg="modSp add mod">
        <pc:chgData name="Naveen  Kumar" userId="6e9a14d9-89db-4bd4-947d-9784c2c4b3b5" providerId="ADAL" clId="{38CEFFA9-D385-45C2-8BD1-BFB1BF088D27}" dt="2023-11-22T07:31:18.766" v="56" actId="20577"/>
        <pc:sldMkLst>
          <pc:docMk/>
          <pc:sldMk cId="964226329" sldId="497"/>
        </pc:sldMkLst>
        <pc:spChg chg="mod">
          <ac:chgData name="Naveen  Kumar" userId="6e9a14d9-89db-4bd4-947d-9784c2c4b3b5" providerId="ADAL" clId="{38CEFFA9-D385-45C2-8BD1-BFB1BF088D27}" dt="2023-11-22T07:31:18.766" v="56" actId="20577"/>
          <ac:spMkLst>
            <pc:docMk/>
            <pc:sldMk cId="964226329" sldId="497"/>
            <ac:spMk id="10" creationId="{DE652038-0E07-49B7-A94B-456452C99BA0}"/>
          </ac:spMkLst>
        </pc:spChg>
        <pc:picChg chg="mod">
          <ac:chgData name="Naveen  Kumar" userId="6e9a14d9-89db-4bd4-947d-9784c2c4b3b5" providerId="ADAL" clId="{38CEFFA9-D385-45C2-8BD1-BFB1BF088D27}" dt="2023-11-22T07:28:21.086" v="17" actId="14100"/>
          <ac:picMkLst>
            <pc:docMk/>
            <pc:sldMk cId="964226329" sldId="497"/>
            <ac:picMk id="6" creationId="{05B70D47-2EB4-4B82-A7EF-7449E0202278}"/>
          </ac:picMkLst>
        </pc:picChg>
      </pc:sldChg>
      <pc:sldChg chg="add">
        <pc:chgData name="Naveen  Kumar" userId="6e9a14d9-89db-4bd4-947d-9784c2c4b3b5" providerId="ADAL" clId="{38CEFFA9-D385-45C2-8BD1-BFB1BF088D27}" dt="2023-11-22T07:48:34.782" v="107"/>
        <pc:sldMkLst>
          <pc:docMk/>
          <pc:sldMk cId="2380004215" sldId="498"/>
        </pc:sldMkLst>
      </pc:sldChg>
    </pc:docChg>
  </pc:docChgLst>
  <pc:docChgLst>
    <pc:chgData name="Livin Albert" userId="47e6e205-a3db-466f-9c4b-d33ae79c0211" providerId="ADAL" clId="{0F2C3960-4666-49B7-BCB9-C65798E97677}"/>
    <pc:docChg chg="undo redo custSel addSld delSld modSld sldOrd modSection">
      <pc:chgData name="Livin Albert" userId="47e6e205-a3db-466f-9c4b-d33ae79c0211" providerId="ADAL" clId="{0F2C3960-4666-49B7-BCB9-C65798E97677}" dt="2023-12-01T09:27:41.049" v="10185" actId="313"/>
      <pc:docMkLst>
        <pc:docMk/>
      </pc:docMkLst>
      <pc:sldChg chg="modSp mod">
        <pc:chgData name="Livin Albert" userId="47e6e205-a3db-466f-9c4b-d33ae79c0211" providerId="ADAL" clId="{0F2C3960-4666-49B7-BCB9-C65798E97677}" dt="2023-11-30T05:01:38.111" v="7531" actId="20577"/>
        <pc:sldMkLst>
          <pc:docMk/>
          <pc:sldMk cId="3667900663" sldId="268"/>
        </pc:sldMkLst>
        <pc:spChg chg="mod">
          <ac:chgData name="Livin Albert" userId="47e6e205-a3db-466f-9c4b-d33ae79c0211" providerId="ADAL" clId="{0F2C3960-4666-49B7-BCB9-C65798E97677}" dt="2023-11-30T05:01:38.111" v="7531" actId="20577"/>
          <ac:spMkLst>
            <pc:docMk/>
            <pc:sldMk cId="3667900663" sldId="268"/>
            <ac:spMk id="2" creationId="{2A09D5D8-E7BA-9979-10C1-5C7021808717}"/>
          </ac:spMkLst>
        </pc:spChg>
      </pc:sldChg>
      <pc:sldChg chg="del">
        <pc:chgData name="Livin Albert" userId="47e6e205-a3db-466f-9c4b-d33ae79c0211" providerId="ADAL" clId="{0F2C3960-4666-49B7-BCB9-C65798E97677}" dt="2023-11-20T07:26:04.122" v="3115" actId="47"/>
        <pc:sldMkLst>
          <pc:docMk/>
          <pc:sldMk cId="3552146928" sldId="283"/>
        </pc:sldMkLst>
      </pc:sldChg>
      <pc:sldChg chg="del">
        <pc:chgData name="Livin Albert" userId="47e6e205-a3db-466f-9c4b-d33ae79c0211" providerId="ADAL" clId="{0F2C3960-4666-49B7-BCB9-C65798E97677}" dt="2023-11-20T07:26:04.122" v="3115" actId="47"/>
        <pc:sldMkLst>
          <pc:docMk/>
          <pc:sldMk cId="336919397" sldId="284"/>
        </pc:sldMkLst>
      </pc:sldChg>
      <pc:sldChg chg="addSp delSp modSp mod">
        <pc:chgData name="Livin Albert" userId="47e6e205-a3db-466f-9c4b-d33ae79c0211" providerId="ADAL" clId="{0F2C3960-4666-49B7-BCB9-C65798E97677}" dt="2023-11-30T12:20:48.725" v="8727" actId="478"/>
        <pc:sldMkLst>
          <pc:docMk/>
          <pc:sldMk cId="1037218261" sldId="286"/>
        </pc:sldMkLst>
        <pc:spChg chg="mod">
          <ac:chgData name="Livin Albert" userId="47e6e205-a3db-466f-9c4b-d33ae79c0211" providerId="ADAL" clId="{0F2C3960-4666-49B7-BCB9-C65798E97677}" dt="2023-11-29T07:14:35.578" v="6540" actId="20577"/>
          <ac:spMkLst>
            <pc:docMk/>
            <pc:sldMk cId="1037218261" sldId="286"/>
            <ac:spMk id="2" creationId="{005E58C6-6F84-49CD-AD1F-2FCB696BDDE5}"/>
          </ac:spMkLst>
        </pc:spChg>
        <pc:spChg chg="add del mod">
          <ac:chgData name="Livin Albert" userId="47e6e205-a3db-466f-9c4b-d33ae79c0211" providerId="ADAL" clId="{0F2C3960-4666-49B7-BCB9-C65798E97677}" dt="2023-11-27T04:35:06.579" v="5051"/>
          <ac:spMkLst>
            <pc:docMk/>
            <pc:sldMk cId="1037218261" sldId="286"/>
            <ac:spMk id="3" creationId="{B3D0E867-0652-A44A-0404-04D54F0B5BFF}"/>
          </ac:spMkLst>
        </pc:spChg>
        <pc:spChg chg="del">
          <ac:chgData name="Livin Albert" userId="47e6e205-a3db-466f-9c4b-d33ae79c0211" providerId="ADAL" clId="{0F2C3960-4666-49B7-BCB9-C65798E97677}" dt="2023-11-16T03:53:07.888" v="0" actId="22"/>
          <ac:spMkLst>
            <pc:docMk/>
            <pc:sldMk cId="1037218261" sldId="286"/>
            <ac:spMk id="3" creationId="{F415B7F0-01C1-49AA-9C41-17B61B294E6E}"/>
          </ac:spMkLst>
        </pc:spChg>
        <pc:spChg chg="mod">
          <ac:chgData name="Livin Albert" userId="47e6e205-a3db-466f-9c4b-d33ae79c0211" providerId="ADAL" clId="{0F2C3960-4666-49B7-BCB9-C65798E97677}" dt="2023-11-16T03:55:05.165" v="4" actId="1076"/>
          <ac:spMkLst>
            <pc:docMk/>
            <pc:sldMk cId="1037218261" sldId="286"/>
            <ac:spMk id="4" creationId="{8582F4A3-A007-43AA-AE94-D2D74F3AFA7F}"/>
          </ac:spMkLst>
        </pc:spChg>
        <pc:spChg chg="add del mod">
          <ac:chgData name="Livin Albert" userId="47e6e205-a3db-466f-9c4b-d33ae79c0211" providerId="ADAL" clId="{0F2C3960-4666-49B7-BCB9-C65798E97677}" dt="2023-11-16T03:55:35.188" v="8" actId="478"/>
          <ac:spMkLst>
            <pc:docMk/>
            <pc:sldMk cId="1037218261" sldId="286"/>
            <ac:spMk id="7" creationId="{7ED5C332-B7E3-90D2-E926-9BF8A0B42E60}"/>
          </ac:spMkLst>
        </pc:spChg>
        <pc:spChg chg="add del mod">
          <ac:chgData name="Livin Albert" userId="47e6e205-a3db-466f-9c4b-d33ae79c0211" providerId="ADAL" clId="{0F2C3960-4666-49B7-BCB9-C65798E97677}" dt="2023-11-16T03:56:01.616" v="12"/>
          <ac:spMkLst>
            <pc:docMk/>
            <pc:sldMk cId="1037218261" sldId="286"/>
            <ac:spMk id="8" creationId="{9528819E-DD11-C521-E4F7-D7F945AAB890}"/>
          </ac:spMkLst>
        </pc:spChg>
        <pc:spChg chg="mod">
          <ac:chgData name="Livin Albert" userId="47e6e205-a3db-466f-9c4b-d33ae79c0211" providerId="ADAL" clId="{0F2C3960-4666-49B7-BCB9-C65798E97677}" dt="2023-11-29T18:15:43.722" v="6636" actId="20577"/>
          <ac:spMkLst>
            <pc:docMk/>
            <pc:sldMk cId="1037218261" sldId="286"/>
            <ac:spMk id="9" creationId="{1ABB36FD-FFFE-4E96-AAD9-AC4FE95C14BD}"/>
          </ac:spMkLst>
        </pc:spChg>
        <pc:spChg chg="add mod">
          <ac:chgData name="Livin Albert" userId="47e6e205-a3db-466f-9c4b-d33ae79c0211" providerId="ADAL" clId="{0F2C3960-4666-49B7-BCB9-C65798E97677}" dt="2023-11-16T04:03:24.058" v="59" actId="164"/>
          <ac:spMkLst>
            <pc:docMk/>
            <pc:sldMk cId="1037218261" sldId="286"/>
            <ac:spMk id="10" creationId="{3B2BD117-3236-CA16-E7F8-018FCF2B9624}"/>
          </ac:spMkLst>
        </pc:spChg>
        <pc:spChg chg="add del">
          <ac:chgData name="Livin Albert" userId="47e6e205-a3db-466f-9c4b-d33ae79c0211" providerId="ADAL" clId="{0F2C3960-4666-49B7-BCB9-C65798E97677}" dt="2023-11-16T04:02:57.910" v="56" actId="478"/>
          <ac:spMkLst>
            <pc:docMk/>
            <pc:sldMk cId="1037218261" sldId="286"/>
            <ac:spMk id="11" creationId="{54193739-ED44-4B9F-3A06-85654D1C5626}"/>
          </ac:spMkLst>
        </pc:spChg>
        <pc:spChg chg="add mod">
          <ac:chgData name="Livin Albert" userId="47e6e205-a3db-466f-9c4b-d33ae79c0211" providerId="ADAL" clId="{0F2C3960-4666-49B7-BCB9-C65798E97677}" dt="2023-11-16T04:14:58.926" v="85" actId="20577"/>
          <ac:spMkLst>
            <pc:docMk/>
            <pc:sldMk cId="1037218261" sldId="286"/>
            <ac:spMk id="12" creationId="{F0ECB563-8522-EB84-0E2C-CE34B4D016C6}"/>
          </ac:spMkLst>
        </pc:spChg>
        <pc:grpChg chg="add mod">
          <ac:chgData name="Livin Albert" userId="47e6e205-a3db-466f-9c4b-d33ae79c0211" providerId="ADAL" clId="{0F2C3960-4666-49B7-BCB9-C65798E97677}" dt="2023-11-16T04:03:24.058" v="59" actId="164"/>
          <ac:grpSpMkLst>
            <pc:docMk/>
            <pc:sldMk cId="1037218261" sldId="286"/>
            <ac:grpSpMk id="13" creationId="{9D4F7671-8072-65C4-A4DA-AD46494939AE}"/>
          </ac:grpSpMkLst>
        </pc:grpChg>
        <pc:picChg chg="add mod ord">
          <ac:chgData name="Livin Albert" userId="47e6e205-a3db-466f-9c4b-d33ae79c0211" providerId="ADAL" clId="{0F2C3960-4666-49B7-BCB9-C65798E97677}" dt="2023-11-16T03:53:13.612" v="2" actId="1076"/>
          <ac:picMkLst>
            <pc:docMk/>
            <pc:sldMk cId="1037218261" sldId="286"/>
            <ac:picMk id="6" creationId="{5A55B8B3-0187-A48C-454F-E6C95178D3EC}"/>
          </ac:picMkLst>
        </pc:picChg>
        <pc:picChg chg="add del mod">
          <ac:chgData name="Livin Albert" userId="47e6e205-a3db-466f-9c4b-d33ae79c0211" providerId="ADAL" clId="{0F2C3960-4666-49B7-BCB9-C65798E97677}" dt="2023-11-16T04:01:19.264" v="15" actId="478"/>
          <ac:picMkLst>
            <pc:docMk/>
            <pc:sldMk cId="1037218261" sldId="286"/>
            <ac:picMk id="9" creationId="{E62FAF26-69BC-062E-2E0C-849A70AE0292}"/>
          </ac:picMkLst>
        </pc:picChg>
        <pc:picChg chg="del">
          <ac:chgData name="Livin Albert" userId="47e6e205-a3db-466f-9c4b-d33ae79c0211" providerId="ADAL" clId="{0F2C3960-4666-49B7-BCB9-C65798E97677}" dt="2023-11-30T12:20:48.725" v="8727" actId="478"/>
          <ac:picMkLst>
            <pc:docMk/>
            <pc:sldMk cId="1037218261" sldId="286"/>
            <ac:picMk id="17" creationId="{28966C26-0D10-48E1-879E-A3AFF47D1F0B}"/>
          </ac:picMkLst>
        </pc:picChg>
        <pc:picChg chg="del">
          <ac:chgData name="Livin Albert" userId="47e6e205-a3db-466f-9c4b-d33ae79c0211" providerId="ADAL" clId="{0F2C3960-4666-49B7-BCB9-C65798E97677}" dt="2023-11-30T12:20:46.956" v="8726" actId="478"/>
          <ac:picMkLst>
            <pc:docMk/>
            <pc:sldMk cId="1037218261" sldId="286"/>
            <ac:picMk id="19" creationId="{1E2867FD-D5C0-455F-AC42-EBE82E626E35}"/>
          </ac:picMkLst>
        </pc:picChg>
        <pc:picChg chg="add mod">
          <ac:chgData name="Livin Albert" userId="47e6e205-a3db-466f-9c4b-d33ae79c0211" providerId="ADAL" clId="{0F2C3960-4666-49B7-BCB9-C65798E97677}" dt="2023-11-16T04:15:03.972" v="86" actId="1076"/>
          <ac:picMkLst>
            <pc:docMk/>
            <pc:sldMk cId="1037218261" sldId="286"/>
            <ac:picMk id="1026" creationId="{D2B05565-166F-E36D-D424-D3625D2190E2}"/>
          </ac:picMkLst>
        </pc:picChg>
      </pc:sldChg>
      <pc:sldChg chg="addSp modSp add del mod">
        <pc:chgData name="Livin Albert" userId="47e6e205-a3db-466f-9c4b-d33ae79c0211" providerId="ADAL" clId="{0F2C3960-4666-49B7-BCB9-C65798E97677}" dt="2023-11-20T04:14:29.121" v="864" actId="47"/>
        <pc:sldMkLst>
          <pc:docMk/>
          <pc:sldMk cId="293134384" sldId="287"/>
        </pc:sldMkLst>
        <pc:spChg chg="add">
          <ac:chgData name="Livin Albert" userId="47e6e205-a3db-466f-9c4b-d33ae79c0211" providerId="ADAL" clId="{0F2C3960-4666-49B7-BCB9-C65798E97677}" dt="2023-11-20T03:53:36.964" v="396" actId="11529"/>
          <ac:spMkLst>
            <pc:docMk/>
            <pc:sldMk cId="293134384" sldId="287"/>
            <ac:spMk id="2" creationId="{07534397-4323-507B-4A2D-73D7776242A6}"/>
          </ac:spMkLst>
        </pc:spChg>
        <pc:spChg chg="mod">
          <ac:chgData name="Livin Albert" userId="47e6e205-a3db-466f-9c4b-d33ae79c0211" providerId="ADAL" clId="{0F2C3960-4666-49B7-BCB9-C65798E97677}" dt="2023-11-16T04:16:31.230" v="117"/>
          <ac:spMkLst>
            <pc:docMk/>
            <pc:sldMk cId="293134384" sldId="287"/>
            <ac:spMk id="5" creationId="{F75E0CF3-0359-6D88-9F78-C588405DCF23}"/>
          </ac:spMkLst>
        </pc:spChg>
        <pc:spChg chg="mod">
          <ac:chgData name="Livin Albert" userId="47e6e205-a3db-466f-9c4b-d33ae79c0211" providerId="ADAL" clId="{0F2C3960-4666-49B7-BCB9-C65798E97677}" dt="2023-11-20T03:53:25.912" v="395" actId="20577"/>
          <ac:spMkLst>
            <pc:docMk/>
            <pc:sldMk cId="293134384" sldId="287"/>
            <ac:spMk id="6" creationId="{FACA1C60-82AE-A033-ABEC-54D0C0C75E70}"/>
          </ac:spMkLst>
        </pc:spChg>
        <pc:spChg chg="mod">
          <ac:chgData name="Livin Albert" userId="47e6e205-a3db-466f-9c4b-d33ae79c0211" providerId="ADAL" clId="{0F2C3960-4666-49B7-BCB9-C65798E97677}" dt="2023-11-16T04:19:54.798" v="155" actId="20577"/>
          <ac:spMkLst>
            <pc:docMk/>
            <pc:sldMk cId="293134384" sldId="287"/>
            <ac:spMk id="7" creationId="{CE0F107F-B8C6-9AE6-1FEA-6FC72FADBD0F}"/>
          </ac:spMkLst>
        </pc:spChg>
      </pc:sldChg>
      <pc:sldChg chg="addSp delSp modSp add del mod">
        <pc:chgData name="Livin Albert" userId="47e6e205-a3db-466f-9c4b-d33ae79c0211" providerId="ADAL" clId="{0F2C3960-4666-49B7-BCB9-C65798E97677}" dt="2023-11-30T10:41:15.829" v="8163" actId="47"/>
        <pc:sldMkLst>
          <pc:docMk/>
          <pc:sldMk cId="3655978302" sldId="287"/>
        </pc:sldMkLst>
        <pc:spChg chg="mod">
          <ac:chgData name="Livin Albert" userId="47e6e205-a3db-466f-9c4b-d33ae79c0211" providerId="ADAL" clId="{0F2C3960-4666-49B7-BCB9-C65798E97677}" dt="2023-11-30T09:16:26.592" v="7848" actId="14100"/>
          <ac:spMkLst>
            <pc:docMk/>
            <pc:sldMk cId="3655978302" sldId="287"/>
            <ac:spMk id="2" creationId="{D20F80CF-C798-DB9C-AA62-11FA801E1F6D}"/>
          </ac:spMkLst>
        </pc:spChg>
        <pc:spChg chg="add del mod topLvl">
          <ac:chgData name="Livin Albert" userId="47e6e205-a3db-466f-9c4b-d33ae79c0211" providerId="ADAL" clId="{0F2C3960-4666-49B7-BCB9-C65798E97677}" dt="2023-11-30T09:16:38.376" v="7860" actId="571"/>
          <ac:spMkLst>
            <pc:docMk/>
            <pc:sldMk cId="3655978302" sldId="287"/>
            <ac:spMk id="23" creationId="{0A4892F9-C095-1C4C-9969-4B0A0F41911C}"/>
          </ac:spMkLst>
        </pc:spChg>
        <pc:spChg chg="mod topLvl">
          <ac:chgData name="Livin Albert" userId="47e6e205-a3db-466f-9c4b-d33ae79c0211" providerId="ADAL" clId="{0F2C3960-4666-49B7-BCB9-C65798E97677}" dt="2023-11-30T09:16:38.376" v="7860" actId="571"/>
          <ac:spMkLst>
            <pc:docMk/>
            <pc:sldMk cId="3655978302" sldId="287"/>
            <ac:spMk id="24" creationId="{3C6129D6-D47F-AB54-063B-D4333831924D}"/>
          </ac:spMkLst>
        </pc:spChg>
        <pc:spChg chg="add del mod topLvl">
          <ac:chgData name="Livin Albert" userId="47e6e205-a3db-466f-9c4b-d33ae79c0211" providerId="ADAL" clId="{0F2C3960-4666-49B7-BCB9-C65798E97677}" dt="2023-11-30T09:24:26.968" v="7896" actId="21"/>
          <ac:spMkLst>
            <pc:docMk/>
            <pc:sldMk cId="3655978302" sldId="287"/>
            <ac:spMk id="25" creationId="{0CC9E491-F90E-DA77-6200-694FA99E3309}"/>
          </ac:spMkLst>
        </pc:spChg>
        <pc:spChg chg="add del mod">
          <ac:chgData name="Livin Albert" userId="47e6e205-a3db-466f-9c4b-d33ae79c0211" providerId="ADAL" clId="{0F2C3960-4666-49B7-BCB9-C65798E97677}" dt="2023-11-30T09:16:19.096" v="7835"/>
          <ac:spMkLst>
            <pc:docMk/>
            <pc:sldMk cId="3655978302" sldId="287"/>
            <ac:spMk id="27" creationId="{8C50010C-9274-CB9F-58D9-CDF29AFD95C1}"/>
          </ac:spMkLst>
        </pc:spChg>
        <pc:spChg chg="add del mod topLvl">
          <ac:chgData name="Livin Albert" userId="47e6e205-a3db-466f-9c4b-d33ae79c0211" providerId="ADAL" clId="{0F2C3960-4666-49B7-BCB9-C65798E97677}" dt="2023-11-30T09:16:23.316" v="7841" actId="165"/>
          <ac:spMkLst>
            <pc:docMk/>
            <pc:sldMk cId="3655978302" sldId="287"/>
            <ac:spMk id="61" creationId="{C5E4EBB3-8590-E860-0FB3-CA5D4C9E38F7}"/>
          </ac:spMkLst>
        </pc:spChg>
        <pc:spChg chg="mod topLvl">
          <ac:chgData name="Livin Albert" userId="47e6e205-a3db-466f-9c4b-d33ae79c0211" providerId="ADAL" clId="{0F2C3960-4666-49B7-BCB9-C65798E97677}" dt="2023-11-30T09:16:23.316" v="7841" actId="165"/>
          <ac:spMkLst>
            <pc:docMk/>
            <pc:sldMk cId="3655978302" sldId="287"/>
            <ac:spMk id="62" creationId="{DFDFA7C6-29C8-78FA-A930-3B2ADB95A948}"/>
          </ac:spMkLst>
        </pc:spChg>
        <pc:spChg chg="mod">
          <ac:chgData name="Livin Albert" userId="47e6e205-a3db-466f-9c4b-d33ae79c0211" providerId="ADAL" clId="{0F2C3960-4666-49B7-BCB9-C65798E97677}" dt="2023-11-30T09:16:13.968" v="7833"/>
          <ac:spMkLst>
            <pc:docMk/>
            <pc:sldMk cId="3655978302" sldId="287"/>
            <ac:spMk id="65" creationId="{7A9DA93F-72AF-6E7A-D26A-436E17398616}"/>
          </ac:spMkLst>
        </pc:spChg>
        <pc:spChg chg="mod">
          <ac:chgData name="Livin Albert" userId="47e6e205-a3db-466f-9c4b-d33ae79c0211" providerId="ADAL" clId="{0F2C3960-4666-49B7-BCB9-C65798E97677}" dt="2023-11-30T09:16:38.232" v="7859" actId="207"/>
          <ac:spMkLst>
            <pc:docMk/>
            <pc:sldMk cId="3655978302" sldId="287"/>
            <ac:spMk id="85" creationId="{F151F52A-C911-4E37-FD0F-389828FADBC7}"/>
          </ac:spMkLst>
        </pc:spChg>
        <pc:grpChg chg="add del mod">
          <ac:chgData name="Livin Albert" userId="47e6e205-a3db-466f-9c4b-d33ae79c0211" providerId="ADAL" clId="{0F2C3960-4666-49B7-BCB9-C65798E97677}" dt="2023-11-30T09:16:23.316" v="7841" actId="165"/>
          <ac:grpSpMkLst>
            <pc:docMk/>
            <pc:sldMk cId="3655978302" sldId="287"/>
            <ac:grpSpMk id="4" creationId="{3A577A0E-958C-48E3-674E-CBED87840F05}"/>
          </ac:grpSpMkLst>
        </pc:grpChg>
        <pc:grpChg chg="add del mod">
          <ac:chgData name="Livin Albert" userId="47e6e205-a3db-466f-9c4b-d33ae79c0211" providerId="ADAL" clId="{0F2C3960-4666-49B7-BCB9-C65798E97677}" dt="2023-11-30T09:16:38.376" v="7860" actId="571"/>
          <ac:grpSpMkLst>
            <pc:docMk/>
            <pc:sldMk cId="3655978302" sldId="287"/>
            <ac:grpSpMk id="20" creationId="{23A850D0-5764-57E5-2E46-EC66D4F6ECBA}"/>
          </ac:grpSpMkLst>
        </pc:grpChg>
        <pc:grpChg chg="add del mod">
          <ac:chgData name="Livin Albert" userId="47e6e205-a3db-466f-9c4b-d33ae79c0211" providerId="ADAL" clId="{0F2C3960-4666-49B7-BCB9-C65798E97677}" dt="2023-11-30T09:16:25.152" v="7845" actId="164"/>
          <ac:grpSpMkLst>
            <pc:docMk/>
            <pc:sldMk cId="3655978302" sldId="287"/>
            <ac:grpSpMk id="26" creationId="{ABA8CB3C-D5AB-E6C1-DBA8-6B704D2C6DA4}"/>
          </ac:grpSpMkLst>
        </pc:grpChg>
      </pc:sldChg>
      <pc:sldChg chg="ord">
        <pc:chgData name="Livin Albert" userId="47e6e205-a3db-466f-9c4b-d33ae79c0211" providerId="ADAL" clId="{0F2C3960-4666-49B7-BCB9-C65798E97677}" dt="2023-11-19T08:35:11.959" v="173"/>
        <pc:sldMkLst>
          <pc:docMk/>
          <pc:sldMk cId="254649942" sldId="288"/>
        </pc:sldMkLst>
      </pc:sldChg>
      <pc:sldChg chg="addSp delSp modSp mod">
        <pc:chgData name="Livin Albert" userId="47e6e205-a3db-466f-9c4b-d33ae79c0211" providerId="ADAL" clId="{0F2C3960-4666-49B7-BCB9-C65798E97677}" dt="2023-11-30T04:30:10.164" v="7489" actId="20577"/>
        <pc:sldMkLst>
          <pc:docMk/>
          <pc:sldMk cId="1568024318" sldId="289"/>
        </pc:sldMkLst>
        <pc:spChg chg="mod">
          <ac:chgData name="Livin Albert" userId="47e6e205-a3db-466f-9c4b-d33ae79c0211" providerId="ADAL" clId="{0F2C3960-4666-49B7-BCB9-C65798E97677}" dt="2023-11-30T04:29:59.190" v="7488" actId="20577"/>
          <ac:spMkLst>
            <pc:docMk/>
            <pc:sldMk cId="1568024318" sldId="289"/>
            <ac:spMk id="2" creationId="{E8A4685D-9A43-4E36-9DFF-D3A33D334DE4}"/>
          </ac:spMkLst>
        </pc:spChg>
        <pc:spChg chg="mod">
          <ac:chgData name="Livin Albert" userId="47e6e205-a3db-466f-9c4b-d33ae79c0211" providerId="ADAL" clId="{0F2C3960-4666-49B7-BCB9-C65798E97677}" dt="2023-11-30T04:30:10.164" v="7489" actId="20577"/>
          <ac:spMkLst>
            <pc:docMk/>
            <pc:sldMk cId="1568024318" sldId="289"/>
            <ac:spMk id="3" creationId="{FA988F82-BC69-4FDB-9E6E-B1A8210052A2}"/>
          </ac:spMkLst>
        </pc:spChg>
        <pc:spChg chg="mod">
          <ac:chgData name="Livin Albert" userId="47e6e205-a3db-466f-9c4b-d33ae79c0211" providerId="ADAL" clId="{0F2C3960-4666-49B7-BCB9-C65798E97677}" dt="2023-11-30T04:29:55.974" v="7487" actId="20577"/>
          <ac:spMkLst>
            <pc:docMk/>
            <pc:sldMk cId="1568024318" sldId="289"/>
            <ac:spMk id="4" creationId="{AE525099-5BE8-4658-9FF5-F68709DAC2D1}"/>
          </ac:spMkLst>
        </pc:spChg>
        <pc:spChg chg="add mod">
          <ac:chgData name="Livin Albert" userId="47e6e205-a3db-466f-9c4b-d33ae79c0211" providerId="ADAL" clId="{0F2C3960-4666-49B7-BCB9-C65798E97677}" dt="2023-11-20T06:40:24.293" v="2017" actId="207"/>
          <ac:spMkLst>
            <pc:docMk/>
            <pc:sldMk cId="1568024318" sldId="289"/>
            <ac:spMk id="15" creationId="{95AF3C99-D532-EC20-CF3B-7EBDBB362D07}"/>
          </ac:spMkLst>
        </pc:spChg>
        <pc:spChg chg="add mod">
          <ac:chgData name="Livin Albert" userId="47e6e205-a3db-466f-9c4b-d33ae79c0211" providerId="ADAL" clId="{0F2C3960-4666-49B7-BCB9-C65798E97677}" dt="2023-11-20T06:41:26.627" v="2026" actId="164"/>
          <ac:spMkLst>
            <pc:docMk/>
            <pc:sldMk cId="1568024318" sldId="289"/>
            <ac:spMk id="16" creationId="{831AA0D5-37CE-D0AE-7F75-A29E700A0B24}"/>
          </ac:spMkLst>
        </pc:spChg>
        <pc:spChg chg="add mod topLvl">
          <ac:chgData name="Livin Albert" userId="47e6e205-a3db-466f-9c4b-d33ae79c0211" providerId="ADAL" clId="{0F2C3960-4666-49B7-BCB9-C65798E97677}" dt="2023-11-20T06:41:26.627" v="2026" actId="164"/>
          <ac:spMkLst>
            <pc:docMk/>
            <pc:sldMk cId="1568024318" sldId="289"/>
            <ac:spMk id="17" creationId="{222965B1-4EFD-44AC-BAA9-EE8A0A98F9EA}"/>
          </ac:spMkLst>
        </pc:spChg>
        <pc:spChg chg="add del mod topLvl">
          <ac:chgData name="Livin Albert" userId="47e6e205-a3db-466f-9c4b-d33ae79c0211" providerId="ADAL" clId="{0F2C3960-4666-49B7-BCB9-C65798E97677}" dt="2023-11-20T06:40:56.812" v="2022" actId="478"/>
          <ac:spMkLst>
            <pc:docMk/>
            <pc:sldMk cId="1568024318" sldId="289"/>
            <ac:spMk id="18" creationId="{4146581C-179F-90C9-FF65-FFEEADFF31CC}"/>
          </ac:spMkLst>
        </pc:spChg>
        <pc:spChg chg="mod">
          <ac:chgData name="Livin Albert" userId="47e6e205-a3db-466f-9c4b-d33ae79c0211" providerId="ADAL" clId="{0F2C3960-4666-49B7-BCB9-C65798E97677}" dt="2023-11-27T04:36:58.051" v="5053" actId="1076"/>
          <ac:spMkLst>
            <pc:docMk/>
            <pc:sldMk cId="1568024318" sldId="289"/>
            <ac:spMk id="18" creationId="{8F02B123-67C8-4E12-4F84-811F09A53480}"/>
          </ac:spMkLst>
        </pc:spChg>
        <pc:spChg chg="mod">
          <ac:chgData name="Livin Albert" userId="47e6e205-a3db-466f-9c4b-d33ae79c0211" providerId="ADAL" clId="{0F2C3960-4666-49B7-BCB9-C65798E97677}" dt="2023-11-27T04:36:58.051" v="5053" actId="1076"/>
          <ac:spMkLst>
            <pc:docMk/>
            <pc:sldMk cId="1568024318" sldId="289"/>
            <ac:spMk id="19" creationId="{658E87C1-B73D-D7E7-9922-A3E454D576EF}"/>
          </ac:spMkLst>
        </pc:spChg>
        <pc:spChg chg="mod">
          <ac:chgData name="Livin Albert" userId="47e6e205-a3db-466f-9c4b-d33ae79c0211" providerId="ADAL" clId="{0F2C3960-4666-49B7-BCB9-C65798E97677}" dt="2023-11-20T06:41:30.103" v="2027"/>
          <ac:spMkLst>
            <pc:docMk/>
            <pc:sldMk cId="1568024318" sldId="289"/>
            <ac:spMk id="22" creationId="{5BFBC0F5-4590-8DDB-7541-0AD97C03E338}"/>
          </ac:spMkLst>
        </pc:spChg>
        <pc:spChg chg="mod">
          <ac:chgData name="Livin Albert" userId="47e6e205-a3db-466f-9c4b-d33ae79c0211" providerId="ADAL" clId="{0F2C3960-4666-49B7-BCB9-C65798E97677}" dt="2023-11-20T06:42:02.935" v="2039" actId="20577"/>
          <ac:spMkLst>
            <pc:docMk/>
            <pc:sldMk cId="1568024318" sldId="289"/>
            <ac:spMk id="23" creationId="{F9081AB1-F3AE-F04C-05A2-A5C35BE587A7}"/>
          </ac:spMkLst>
        </pc:spChg>
        <pc:spChg chg="mod">
          <ac:chgData name="Livin Albert" userId="47e6e205-a3db-466f-9c4b-d33ae79c0211" providerId="ADAL" clId="{0F2C3960-4666-49B7-BCB9-C65798E97677}" dt="2023-11-20T06:41:35.837" v="2029"/>
          <ac:spMkLst>
            <pc:docMk/>
            <pc:sldMk cId="1568024318" sldId="289"/>
            <ac:spMk id="25" creationId="{7B261FE8-392D-8FB0-8432-924CCAB1157A}"/>
          </ac:spMkLst>
        </pc:spChg>
        <pc:spChg chg="mod">
          <ac:chgData name="Livin Albert" userId="47e6e205-a3db-466f-9c4b-d33ae79c0211" providerId="ADAL" clId="{0F2C3960-4666-49B7-BCB9-C65798E97677}" dt="2023-11-20T06:42:12.988" v="2045" actId="20577"/>
          <ac:spMkLst>
            <pc:docMk/>
            <pc:sldMk cId="1568024318" sldId="289"/>
            <ac:spMk id="26" creationId="{CEB783D8-82B4-8888-C147-57E2A8A8A209}"/>
          </ac:spMkLst>
        </pc:spChg>
        <pc:spChg chg="mod">
          <ac:chgData name="Livin Albert" userId="47e6e205-a3db-466f-9c4b-d33ae79c0211" providerId="ADAL" clId="{0F2C3960-4666-49B7-BCB9-C65798E97677}" dt="2023-11-20T06:44:11.936" v="2097" actId="1076"/>
          <ac:spMkLst>
            <pc:docMk/>
            <pc:sldMk cId="1568024318" sldId="289"/>
            <ac:spMk id="28" creationId="{1300FD8C-6CB8-C6A1-0458-7FF9185FFEB7}"/>
          </ac:spMkLst>
        </pc:spChg>
        <pc:spChg chg="mod">
          <ac:chgData name="Livin Albert" userId="47e6e205-a3db-466f-9c4b-d33ae79c0211" providerId="ADAL" clId="{0F2C3960-4666-49B7-BCB9-C65798E97677}" dt="2023-11-20T06:42:28.531" v="2076" actId="20577"/>
          <ac:spMkLst>
            <pc:docMk/>
            <pc:sldMk cId="1568024318" sldId="289"/>
            <ac:spMk id="29" creationId="{163841BE-F144-B72F-50D5-DF8818FB6D32}"/>
          </ac:spMkLst>
        </pc:spChg>
        <pc:spChg chg="mod">
          <ac:chgData name="Livin Albert" userId="47e6e205-a3db-466f-9c4b-d33ae79c0211" providerId="ADAL" clId="{0F2C3960-4666-49B7-BCB9-C65798E97677}" dt="2023-11-27T04:36:58.051" v="5053" actId="1076"/>
          <ac:spMkLst>
            <pc:docMk/>
            <pc:sldMk cId="1568024318" sldId="289"/>
            <ac:spMk id="30" creationId="{F6001065-DD01-7FAB-CF33-44789F2E496D}"/>
          </ac:spMkLst>
        </pc:spChg>
        <pc:spChg chg="mod">
          <ac:chgData name="Livin Albert" userId="47e6e205-a3db-466f-9c4b-d33ae79c0211" providerId="ADAL" clId="{0F2C3960-4666-49B7-BCB9-C65798E97677}" dt="2023-11-27T04:36:58.051" v="5053" actId="1076"/>
          <ac:spMkLst>
            <pc:docMk/>
            <pc:sldMk cId="1568024318" sldId="289"/>
            <ac:spMk id="31" creationId="{1E7A76C2-24AB-338A-D819-C7140023106E}"/>
          </ac:spMkLst>
        </pc:spChg>
        <pc:spChg chg="del mod topLvl">
          <ac:chgData name="Livin Albert" userId="47e6e205-a3db-466f-9c4b-d33ae79c0211" providerId="ADAL" clId="{0F2C3960-4666-49B7-BCB9-C65798E97677}" dt="2023-11-20T06:43:50.498" v="2092" actId="478"/>
          <ac:spMkLst>
            <pc:docMk/>
            <pc:sldMk cId="1568024318" sldId="289"/>
            <ac:spMk id="31" creationId="{ED46FDBD-A22D-0D9E-9E01-2B2760684DAF}"/>
          </ac:spMkLst>
        </pc:spChg>
        <pc:spChg chg="mod topLvl">
          <ac:chgData name="Livin Albert" userId="47e6e205-a3db-466f-9c4b-d33ae79c0211" providerId="ADAL" clId="{0F2C3960-4666-49B7-BCB9-C65798E97677}" dt="2023-11-20T06:44:30.317" v="2104" actId="1076"/>
          <ac:spMkLst>
            <pc:docMk/>
            <pc:sldMk cId="1568024318" sldId="289"/>
            <ac:spMk id="32" creationId="{6660BEBF-9B2B-86BD-A9C6-27B48E054F1D}"/>
          </ac:spMkLst>
        </pc:spChg>
        <pc:spChg chg="add del">
          <ac:chgData name="Livin Albert" userId="47e6e205-a3db-466f-9c4b-d33ae79c0211" providerId="ADAL" clId="{0F2C3960-4666-49B7-BCB9-C65798E97677}" dt="2023-11-20T06:42:53.081" v="2084" actId="478"/>
          <ac:spMkLst>
            <pc:docMk/>
            <pc:sldMk cId="1568024318" sldId="289"/>
            <ac:spMk id="33" creationId="{4065FF86-F060-C0B5-4EE4-506035125B61}"/>
          </ac:spMkLst>
        </pc:spChg>
        <pc:spChg chg="mod">
          <ac:chgData name="Livin Albert" userId="47e6e205-a3db-466f-9c4b-d33ae79c0211" providerId="ADAL" clId="{0F2C3960-4666-49B7-BCB9-C65798E97677}" dt="2023-11-27T04:36:58.051" v="5053" actId="1076"/>
          <ac:spMkLst>
            <pc:docMk/>
            <pc:sldMk cId="1568024318" sldId="289"/>
            <ac:spMk id="33" creationId="{F0C0EF7D-D47F-070F-52D3-333841CB92EA}"/>
          </ac:spMkLst>
        </pc:spChg>
        <pc:spChg chg="add del">
          <ac:chgData name="Livin Albert" userId="47e6e205-a3db-466f-9c4b-d33ae79c0211" providerId="ADAL" clId="{0F2C3960-4666-49B7-BCB9-C65798E97677}" dt="2023-11-20T06:43:08.682" v="2086" actId="478"/>
          <ac:spMkLst>
            <pc:docMk/>
            <pc:sldMk cId="1568024318" sldId="289"/>
            <ac:spMk id="34" creationId="{45FB9EC8-BF88-89AA-69B9-53A2C4DBA47E}"/>
          </ac:spMkLst>
        </pc:spChg>
        <pc:spChg chg="mod">
          <ac:chgData name="Livin Albert" userId="47e6e205-a3db-466f-9c4b-d33ae79c0211" providerId="ADAL" clId="{0F2C3960-4666-49B7-BCB9-C65798E97677}" dt="2023-11-27T04:36:58.051" v="5053" actId="1076"/>
          <ac:spMkLst>
            <pc:docMk/>
            <pc:sldMk cId="1568024318" sldId="289"/>
            <ac:spMk id="34" creationId="{83730B34-00CA-E928-B45E-37A74535B298}"/>
          </ac:spMkLst>
        </pc:spChg>
        <pc:spChg chg="add del">
          <ac:chgData name="Livin Albert" userId="47e6e205-a3db-466f-9c4b-d33ae79c0211" providerId="ADAL" clId="{0F2C3960-4666-49B7-BCB9-C65798E97677}" dt="2023-11-20T06:43:13.824" v="2088" actId="478"/>
          <ac:spMkLst>
            <pc:docMk/>
            <pc:sldMk cId="1568024318" sldId="289"/>
            <ac:spMk id="35" creationId="{3429BB67-ED46-DE17-FB83-609904151CD6}"/>
          </ac:spMkLst>
        </pc:spChg>
        <pc:spChg chg="add del">
          <ac:chgData name="Livin Albert" userId="47e6e205-a3db-466f-9c4b-d33ae79c0211" providerId="ADAL" clId="{0F2C3960-4666-49B7-BCB9-C65798E97677}" dt="2023-11-20T06:43:42.592" v="2090" actId="478"/>
          <ac:spMkLst>
            <pc:docMk/>
            <pc:sldMk cId="1568024318" sldId="289"/>
            <ac:spMk id="36" creationId="{36666EE3-79A6-9B65-8475-62CC626B3005}"/>
          </ac:spMkLst>
        </pc:spChg>
        <pc:spChg chg="mod">
          <ac:chgData name="Livin Albert" userId="47e6e205-a3db-466f-9c4b-d33ae79c0211" providerId="ADAL" clId="{0F2C3960-4666-49B7-BCB9-C65798E97677}" dt="2023-11-20T06:45:58.633" v="2109"/>
          <ac:spMkLst>
            <pc:docMk/>
            <pc:sldMk cId="1568024318" sldId="289"/>
            <ac:spMk id="38" creationId="{13BFCCCF-10F4-100C-6B93-DC1369070D53}"/>
          </ac:spMkLst>
        </pc:spChg>
        <pc:spChg chg="mod">
          <ac:chgData name="Livin Albert" userId="47e6e205-a3db-466f-9c4b-d33ae79c0211" providerId="ADAL" clId="{0F2C3960-4666-49B7-BCB9-C65798E97677}" dt="2023-11-20T06:45:58.633" v="2109"/>
          <ac:spMkLst>
            <pc:docMk/>
            <pc:sldMk cId="1568024318" sldId="289"/>
            <ac:spMk id="39" creationId="{35DE8C84-091F-79F9-3CBB-56D2A2F251B9}"/>
          </ac:spMkLst>
        </pc:spChg>
        <pc:grpChg chg="add mod">
          <ac:chgData name="Livin Albert" userId="47e6e205-a3db-466f-9c4b-d33ae79c0211" providerId="ADAL" clId="{0F2C3960-4666-49B7-BCB9-C65798E97677}" dt="2023-11-27T04:36:58.051" v="5053" actId="1076"/>
          <ac:grpSpMkLst>
            <pc:docMk/>
            <pc:sldMk cId="1568024318" sldId="289"/>
            <ac:grpSpMk id="5" creationId="{A9865ED3-7BF1-F35D-10FA-3A3017B4A42A}"/>
          </ac:grpSpMkLst>
        </pc:grpChg>
        <pc:grpChg chg="mod">
          <ac:chgData name="Livin Albert" userId="47e6e205-a3db-466f-9c4b-d33ae79c0211" providerId="ADAL" clId="{0F2C3960-4666-49B7-BCB9-C65798E97677}" dt="2023-11-27T04:36:58.051" v="5053" actId="1076"/>
          <ac:grpSpMkLst>
            <pc:docMk/>
            <pc:sldMk cId="1568024318" sldId="289"/>
            <ac:grpSpMk id="7" creationId="{151DAAF6-E1C3-FA9F-A35B-F081F80B47CF}"/>
          </ac:grpSpMkLst>
        </pc:grpChg>
        <pc:grpChg chg="add del mod">
          <ac:chgData name="Livin Albert" userId="47e6e205-a3db-466f-9c4b-d33ae79c0211" providerId="ADAL" clId="{0F2C3960-4666-49B7-BCB9-C65798E97677}" dt="2023-11-20T06:40:53.985" v="2021" actId="165"/>
          <ac:grpSpMkLst>
            <pc:docMk/>
            <pc:sldMk cId="1568024318" sldId="289"/>
            <ac:grpSpMk id="19" creationId="{5BFC4E09-4849-CEDF-C2C8-44FF3C983F28}"/>
          </ac:grpSpMkLst>
        </pc:grpChg>
        <pc:grpChg chg="add mod">
          <ac:chgData name="Livin Albert" userId="47e6e205-a3db-466f-9c4b-d33ae79c0211" providerId="ADAL" clId="{0F2C3960-4666-49B7-BCB9-C65798E97677}" dt="2023-11-20T06:41:26.627" v="2026" actId="164"/>
          <ac:grpSpMkLst>
            <pc:docMk/>
            <pc:sldMk cId="1568024318" sldId="289"/>
            <ac:grpSpMk id="20" creationId="{111383A9-E8AE-7A92-0F0A-A496AAFF0CEE}"/>
          </ac:grpSpMkLst>
        </pc:grpChg>
        <pc:grpChg chg="add mod">
          <ac:chgData name="Livin Albert" userId="47e6e205-a3db-466f-9c4b-d33ae79c0211" providerId="ADAL" clId="{0F2C3960-4666-49B7-BCB9-C65798E97677}" dt="2023-11-20T06:44:54.881" v="2107" actId="1076"/>
          <ac:grpSpMkLst>
            <pc:docMk/>
            <pc:sldMk cId="1568024318" sldId="289"/>
            <ac:grpSpMk id="21" creationId="{A7CFAD06-D86E-5250-7C10-9B98D95690A0}"/>
          </ac:grpSpMkLst>
        </pc:grpChg>
        <pc:grpChg chg="add mod">
          <ac:chgData name="Livin Albert" userId="47e6e205-a3db-466f-9c4b-d33ae79c0211" providerId="ADAL" clId="{0F2C3960-4666-49B7-BCB9-C65798E97677}" dt="2023-11-20T06:44:51.639" v="2106" actId="1076"/>
          <ac:grpSpMkLst>
            <pc:docMk/>
            <pc:sldMk cId="1568024318" sldId="289"/>
            <ac:grpSpMk id="24" creationId="{2AE4F92D-C1C0-016E-7EE5-B74D1AA0105F}"/>
          </ac:grpSpMkLst>
        </pc:grpChg>
        <pc:grpChg chg="add mod">
          <ac:chgData name="Livin Albert" userId="47e6e205-a3db-466f-9c4b-d33ae79c0211" providerId="ADAL" clId="{0F2C3960-4666-49B7-BCB9-C65798E97677}" dt="2023-11-20T06:44:37.215" v="2105" actId="1076"/>
          <ac:grpSpMkLst>
            <pc:docMk/>
            <pc:sldMk cId="1568024318" sldId="289"/>
            <ac:grpSpMk id="27" creationId="{67DF80A8-7275-3A6F-E5E4-002277D869E7}"/>
          </ac:grpSpMkLst>
        </pc:grpChg>
        <pc:grpChg chg="add del mod">
          <ac:chgData name="Livin Albert" userId="47e6e205-a3db-466f-9c4b-d33ae79c0211" providerId="ADAL" clId="{0F2C3960-4666-49B7-BCB9-C65798E97677}" dt="2023-11-20T06:43:50.498" v="2092" actId="478"/>
          <ac:grpSpMkLst>
            <pc:docMk/>
            <pc:sldMk cId="1568024318" sldId="289"/>
            <ac:grpSpMk id="30" creationId="{0CF57C53-3606-A088-6806-3D1FCE1B82DD}"/>
          </ac:grpSpMkLst>
        </pc:grpChg>
        <pc:grpChg chg="add mod">
          <ac:chgData name="Livin Albert" userId="47e6e205-a3db-466f-9c4b-d33ae79c0211" providerId="ADAL" clId="{0F2C3960-4666-49B7-BCB9-C65798E97677}" dt="2023-11-20T06:45:58.633" v="2109"/>
          <ac:grpSpMkLst>
            <pc:docMk/>
            <pc:sldMk cId="1568024318" sldId="289"/>
            <ac:grpSpMk id="37" creationId="{E9FBDCF5-B924-B792-084E-F7C5AD883F1E}"/>
          </ac:grpSpMkLst>
        </pc:grpChg>
        <pc:picChg chg="add mod">
          <ac:chgData name="Livin Albert" userId="47e6e205-a3db-466f-9c4b-d33ae79c0211" providerId="ADAL" clId="{0F2C3960-4666-49B7-BCB9-C65798E97677}" dt="2023-11-20T06:36:49.580" v="1992" actId="1076"/>
          <ac:picMkLst>
            <pc:docMk/>
            <pc:sldMk cId="1568024318" sldId="289"/>
            <ac:picMk id="6" creationId="{43684BE2-1B2B-874D-150F-3E90396742D7}"/>
          </ac:picMkLst>
        </pc:picChg>
        <pc:picChg chg="add mod">
          <ac:chgData name="Livin Albert" userId="47e6e205-a3db-466f-9c4b-d33ae79c0211" providerId="ADAL" clId="{0F2C3960-4666-49B7-BCB9-C65798E97677}" dt="2023-11-20T06:37:15.478" v="1994" actId="1076"/>
          <ac:picMkLst>
            <pc:docMk/>
            <pc:sldMk cId="1568024318" sldId="289"/>
            <ac:picMk id="8" creationId="{1E520FFB-3C47-203A-8707-1BC24CD92159}"/>
          </ac:picMkLst>
        </pc:picChg>
        <pc:picChg chg="add mod">
          <ac:chgData name="Livin Albert" userId="47e6e205-a3db-466f-9c4b-d33ae79c0211" providerId="ADAL" clId="{0F2C3960-4666-49B7-BCB9-C65798E97677}" dt="2023-11-20T06:38:20.664" v="2001" actId="1076"/>
          <ac:picMkLst>
            <pc:docMk/>
            <pc:sldMk cId="1568024318" sldId="289"/>
            <ac:picMk id="10" creationId="{7F7EC30A-E283-0AFC-FF54-322097441088}"/>
          </ac:picMkLst>
        </pc:picChg>
        <pc:picChg chg="add mod">
          <ac:chgData name="Livin Albert" userId="47e6e205-a3db-466f-9c4b-d33ae79c0211" providerId="ADAL" clId="{0F2C3960-4666-49B7-BCB9-C65798E97677}" dt="2023-11-20T06:43:57.111" v="2094" actId="1076"/>
          <ac:picMkLst>
            <pc:docMk/>
            <pc:sldMk cId="1568024318" sldId="289"/>
            <ac:picMk id="12" creationId="{FCBE8145-216B-BDF2-09F5-A7A8BFCF1DC2}"/>
          </ac:picMkLst>
        </pc:picChg>
        <pc:picChg chg="add mod">
          <ac:chgData name="Livin Albert" userId="47e6e205-a3db-466f-9c4b-d33ae79c0211" providerId="ADAL" clId="{0F2C3960-4666-49B7-BCB9-C65798E97677}" dt="2023-11-20T06:39:03.929" v="2006" actId="1076"/>
          <ac:picMkLst>
            <pc:docMk/>
            <pc:sldMk cId="1568024318" sldId="289"/>
            <ac:picMk id="14" creationId="{F7AD83F3-D17B-0B40-F547-8CE1C43D3188}"/>
          </ac:picMkLst>
        </pc:picChg>
        <pc:cxnChg chg="mod">
          <ac:chgData name="Livin Albert" userId="47e6e205-a3db-466f-9c4b-d33ae79c0211" providerId="ADAL" clId="{0F2C3960-4666-49B7-BCB9-C65798E97677}" dt="2023-11-27T04:36:58.051" v="5053" actId="1076"/>
          <ac:cxnSpMkLst>
            <pc:docMk/>
            <pc:sldMk cId="1568024318" sldId="289"/>
            <ac:cxnSpMk id="9" creationId="{22FFE877-677E-511F-B482-0EFF0485526B}"/>
          </ac:cxnSpMkLst>
        </pc:cxnChg>
        <pc:cxnChg chg="mod">
          <ac:chgData name="Livin Albert" userId="47e6e205-a3db-466f-9c4b-d33ae79c0211" providerId="ADAL" clId="{0F2C3960-4666-49B7-BCB9-C65798E97677}" dt="2023-11-27T04:36:58.051" v="5053" actId="1076"/>
          <ac:cxnSpMkLst>
            <pc:docMk/>
            <pc:sldMk cId="1568024318" sldId="289"/>
            <ac:cxnSpMk id="11" creationId="{5B518239-2D78-4790-4ED8-857A5EE20A25}"/>
          </ac:cxnSpMkLst>
        </pc:cxnChg>
        <pc:cxnChg chg="mod">
          <ac:chgData name="Livin Albert" userId="47e6e205-a3db-466f-9c4b-d33ae79c0211" providerId="ADAL" clId="{0F2C3960-4666-49B7-BCB9-C65798E97677}" dt="2023-11-27T04:36:58.051" v="5053" actId="1076"/>
          <ac:cxnSpMkLst>
            <pc:docMk/>
            <pc:sldMk cId="1568024318" sldId="289"/>
            <ac:cxnSpMk id="13" creationId="{DBA889EA-3B9B-7C7D-DF00-010F452BBBC0}"/>
          </ac:cxnSpMkLst>
        </pc:cxnChg>
      </pc:sldChg>
      <pc:sldChg chg="modSp mod">
        <pc:chgData name="Livin Albert" userId="47e6e205-a3db-466f-9c4b-d33ae79c0211" providerId="ADAL" clId="{0F2C3960-4666-49B7-BCB9-C65798E97677}" dt="2023-11-20T04:51:21.316" v="1126" actId="14100"/>
        <pc:sldMkLst>
          <pc:docMk/>
          <pc:sldMk cId="1690157076" sldId="299"/>
        </pc:sldMkLst>
        <pc:spChg chg="mod">
          <ac:chgData name="Livin Albert" userId="47e6e205-a3db-466f-9c4b-d33ae79c0211" providerId="ADAL" clId="{0F2C3960-4666-49B7-BCB9-C65798E97677}" dt="2023-11-20T04:50:52.438" v="1124" actId="688"/>
          <ac:spMkLst>
            <pc:docMk/>
            <pc:sldMk cId="1690157076" sldId="299"/>
            <ac:spMk id="83" creationId="{307050DE-670A-4B2E-AD6D-55DB87AA9C8A}"/>
          </ac:spMkLst>
        </pc:spChg>
        <pc:spChg chg="mod">
          <ac:chgData name="Livin Albert" userId="47e6e205-a3db-466f-9c4b-d33ae79c0211" providerId="ADAL" clId="{0F2C3960-4666-49B7-BCB9-C65798E97677}" dt="2023-11-20T04:51:21.316" v="1126" actId="14100"/>
          <ac:spMkLst>
            <pc:docMk/>
            <pc:sldMk cId="1690157076" sldId="299"/>
            <ac:spMk id="84" creationId="{30E0975E-84FC-4E06-9EB9-F60DE2F28C12}"/>
          </ac:spMkLst>
        </pc:spChg>
      </pc:sldChg>
      <pc:sldChg chg="modSp">
        <pc:chgData name="Livin Albert" userId="47e6e205-a3db-466f-9c4b-d33ae79c0211" providerId="ADAL" clId="{0F2C3960-4666-49B7-BCB9-C65798E97677}" dt="2023-11-27T04:34:50.008" v="5049" actId="1076"/>
        <pc:sldMkLst>
          <pc:docMk/>
          <pc:sldMk cId="3839080290" sldId="313"/>
        </pc:sldMkLst>
        <pc:spChg chg="mod">
          <ac:chgData name="Livin Albert" userId="47e6e205-a3db-466f-9c4b-d33ae79c0211" providerId="ADAL" clId="{0F2C3960-4666-49B7-BCB9-C65798E97677}" dt="2023-11-27T04:34:50.008" v="5049" actId="1076"/>
          <ac:spMkLst>
            <pc:docMk/>
            <pc:sldMk cId="3839080290" sldId="313"/>
            <ac:spMk id="162" creationId="{063045BB-0D6E-425C-9B42-5CD548B89FB2}"/>
          </ac:spMkLst>
        </pc:spChg>
        <pc:spChg chg="mod">
          <ac:chgData name="Livin Albert" userId="47e6e205-a3db-466f-9c4b-d33ae79c0211" providerId="ADAL" clId="{0F2C3960-4666-49B7-BCB9-C65798E97677}" dt="2023-11-27T04:34:50.008" v="5049" actId="1076"/>
          <ac:spMkLst>
            <pc:docMk/>
            <pc:sldMk cId="3839080290" sldId="313"/>
            <ac:spMk id="163" creationId="{B0003944-128B-4299-A274-A4274CF846B3}"/>
          </ac:spMkLst>
        </pc:spChg>
        <pc:spChg chg="mod">
          <ac:chgData name="Livin Albert" userId="47e6e205-a3db-466f-9c4b-d33ae79c0211" providerId="ADAL" clId="{0F2C3960-4666-49B7-BCB9-C65798E97677}" dt="2023-11-27T04:34:50.008" v="5049" actId="1076"/>
          <ac:spMkLst>
            <pc:docMk/>
            <pc:sldMk cId="3839080290" sldId="313"/>
            <ac:spMk id="164" creationId="{B185C9D8-3185-4ADA-910E-9D9FA8BA4C24}"/>
          </ac:spMkLst>
        </pc:spChg>
        <pc:spChg chg="mod">
          <ac:chgData name="Livin Albert" userId="47e6e205-a3db-466f-9c4b-d33ae79c0211" providerId="ADAL" clId="{0F2C3960-4666-49B7-BCB9-C65798E97677}" dt="2023-11-27T04:34:50.008" v="5049" actId="1076"/>
          <ac:spMkLst>
            <pc:docMk/>
            <pc:sldMk cId="3839080290" sldId="313"/>
            <ac:spMk id="165" creationId="{1675445D-A48B-4DC7-BC7E-B362AB9E5854}"/>
          </ac:spMkLst>
        </pc:spChg>
        <pc:spChg chg="mod">
          <ac:chgData name="Livin Albert" userId="47e6e205-a3db-466f-9c4b-d33ae79c0211" providerId="ADAL" clId="{0F2C3960-4666-49B7-BCB9-C65798E97677}" dt="2023-11-27T04:34:50.008" v="5049" actId="1076"/>
          <ac:spMkLst>
            <pc:docMk/>
            <pc:sldMk cId="3839080290" sldId="313"/>
            <ac:spMk id="166" creationId="{302F9A02-23B8-455C-82A6-58A94C332A1E}"/>
          </ac:spMkLst>
        </pc:spChg>
        <pc:spChg chg="mod">
          <ac:chgData name="Livin Albert" userId="47e6e205-a3db-466f-9c4b-d33ae79c0211" providerId="ADAL" clId="{0F2C3960-4666-49B7-BCB9-C65798E97677}" dt="2023-11-27T04:34:50.008" v="5049" actId="1076"/>
          <ac:spMkLst>
            <pc:docMk/>
            <pc:sldMk cId="3839080290" sldId="313"/>
            <ac:spMk id="167" creationId="{34404614-5E86-4395-BB43-68D67EA51E4E}"/>
          </ac:spMkLst>
        </pc:spChg>
        <pc:spChg chg="mod">
          <ac:chgData name="Livin Albert" userId="47e6e205-a3db-466f-9c4b-d33ae79c0211" providerId="ADAL" clId="{0F2C3960-4666-49B7-BCB9-C65798E97677}" dt="2023-11-27T04:34:50.008" v="5049" actId="1076"/>
          <ac:spMkLst>
            <pc:docMk/>
            <pc:sldMk cId="3839080290" sldId="313"/>
            <ac:spMk id="168" creationId="{D12B9F78-E411-425B-8F22-66629B1BE1C5}"/>
          </ac:spMkLst>
        </pc:spChg>
        <pc:spChg chg="mod">
          <ac:chgData name="Livin Albert" userId="47e6e205-a3db-466f-9c4b-d33ae79c0211" providerId="ADAL" clId="{0F2C3960-4666-49B7-BCB9-C65798E97677}" dt="2023-11-27T04:34:50.008" v="5049" actId="1076"/>
          <ac:spMkLst>
            <pc:docMk/>
            <pc:sldMk cId="3839080290" sldId="313"/>
            <ac:spMk id="169" creationId="{6860A16B-4711-4145-AD4A-83FB2C0B5498}"/>
          </ac:spMkLst>
        </pc:spChg>
        <pc:spChg chg="mod">
          <ac:chgData name="Livin Albert" userId="47e6e205-a3db-466f-9c4b-d33ae79c0211" providerId="ADAL" clId="{0F2C3960-4666-49B7-BCB9-C65798E97677}" dt="2023-11-27T04:34:50.008" v="5049" actId="1076"/>
          <ac:spMkLst>
            <pc:docMk/>
            <pc:sldMk cId="3839080290" sldId="313"/>
            <ac:spMk id="170" creationId="{45AB4414-471B-4C84-A4AE-303663B92521}"/>
          </ac:spMkLst>
        </pc:spChg>
        <pc:spChg chg="mod">
          <ac:chgData name="Livin Albert" userId="47e6e205-a3db-466f-9c4b-d33ae79c0211" providerId="ADAL" clId="{0F2C3960-4666-49B7-BCB9-C65798E97677}" dt="2023-11-27T04:34:50.008" v="5049" actId="1076"/>
          <ac:spMkLst>
            <pc:docMk/>
            <pc:sldMk cId="3839080290" sldId="313"/>
            <ac:spMk id="171" creationId="{3E08C10F-E6C4-4D2D-9822-807D59CB9C2D}"/>
          </ac:spMkLst>
        </pc:spChg>
        <pc:spChg chg="mod">
          <ac:chgData name="Livin Albert" userId="47e6e205-a3db-466f-9c4b-d33ae79c0211" providerId="ADAL" clId="{0F2C3960-4666-49B7-BCB9-C65798E97677}" dt="2023-11-27T04:34:50.008" v="5049" actId="1076"/>
          <ac:spMkLst>
            <pc:docMk/>
            <pc:sldMk cId="3839080290" sldId="313"/>
            <ac:spMk id="172" creationId="{EB8FF584-B07C-4FBB-BE66-4E4289D32766}"/>
          </ac:spMkLst>
        </pc:spChg>
        <pc:grpChg chg="mod">
          <ac:chgData name="Livin Albert" userId="47e6e205-a3db-466f-9c4b-d33ae79c0211" providerId="ADAL" clId="{0F2C3960-4666-49B7-BCB9-C65798E97677}" dt="2023-11-27T04:34:50.008" v="5049" actId="1076"/>
          <ac:grpSpMkLst>
            <pc:docMk/>
            <pc:sldMk cId="3839080290" sldId="313"/>
            <ac:grpSpMk id="157" creationId="{69F8DB5C-67C4-4B89-B8D1-B0136E807F09}"/>
          </ac:grpSpMkLst>
        </pc:grpChg>
        <pc:grpChg chg="mod">
          <ac:chgData name="Livin Albert" userId="47e6e205-a3db-466f-9c4b-d33ae79c0211" providerId="ADAL" clId="{0F2C3960-4666-49B7-BCB9-C65798E97677}" dt="2023-11-27T04:34:50.008" v="5049" actId="1076"/>
          <ac:grpSpMkLst>
            <pc:docMk/>
            <pc:sldMk cId="3839080290" sldId="313"/>
            <ac:grpSpMk id="158" creationId="{3BC183A8-3FEA-4072-9DE6-A6EAF056D291}"/>
          </ac:grpSpMkLst>
        </pc:grpChg>
        <pc:cxnChg chg="mod">
          <ac:chgData name="Livin Albert" userId="47e6e205-a3db-466f-9c4b-d33ae79c0211" providerId="ADAL" clId="{0F2C3960-4666-49B7-BCB9-C65798E97677}" dt="2023-11-27T04:34:50.008" v="5049" actId="1076"/>
          <ac:cxnSpMkLst>
            <pc:docMk/>
            <pc:sldMk cId="3839080290" sldId="313"/>
            <ac:cxnSpMk id="159" creationId="{EDB25968-E8B3-43B2-8CF1-46EAC1A4349D}"/>
          </ac:cxnSpMkLst>
        </pc:cxnChg>
        <pc:cxnChg chg="mod">
          <ac:chgData name="Livin Albert" userId="47e6e205-a3db-466f-9c4b-d33ae79c0211" providerId="ADAL" clId="{0F2C3960-4666-49B7-BCB9-C65798E97677}" dt="2023-11-27T04:34:50.008" v="5049" actId="1076"/>
          <ac:cxnSpMkLst>
            <pc:docMk/>
            <pc:sldMk cId="3839080290" sldId="313"/>
            <ac:cxnSpMk id="160" creationId="{765749C2-F611-4397-B8B8-EC0F428B144B}"/>
          </ac:cxnSpMkLst>
        </pc:cxnChg>
        <pc:cxnChg chg="mod">
          <ac:chgData name="Livin Albert" userId="47e6e205-a3db-466f-9c4b-d33ae79c0211" providerId="ADAL" clId="{0F2C3960-4666-49B7-BCB9-C65798E97677}" dt="2023-11-27T04:34:50.008" v="5049" actId="1076"/>
          <ac:cxnSpMkLst>
            <pc:docMk/>
            <pc:sldMk cId="3839080290" sldId="313"/>
            <ac:cxnSpMk id="161" creationId="{95185A00-869B-453C-9285-10CA09536868}"/>
          </ac:cxnSpMkLst>
        </pc:cxnChg>
      </pc:sldChg>
      <pc:sldChg chg="add">
        <pc:chgData name="Livin Albert" userId="47e6e205-a3db-466f-9c4b-d33ae79c0211" providerId="ADAL" clId="{0F2C3960-4666-49B7-BCB9-C65798E97677}" dt="2023-11-16T03:54:22.951" v="3"/>
        <pc:sldMkLst>
          <pc:docMk/>
          <pc:sldMk cId="510772327" sldId="479"/>
        </pc:sldMkLst>
      </pc:sldChg>
      <pc:sldChg chg="add del">
        <pc:chgData name="Livin Albert" userId="47e6e205-a3db-466f-9c4b-d33ae79c0211" providerId="ADAL" clId="{0F2C3960-4666-49B7-BCB9-C65798E97677}" dt="2023-11-27T04:34:10.407" v="5048" actId="47"/>
        <pc:sldMkLst>
          <pc:docMk/>
          <pc:sldMk cId="3699107145" sldId="482"/>
        </pc:sldMkLst>
      </pc:sldChg>
      <pc:sldChg chg="modSp add mod ord">
        <pc:chgData name="Livin Albert" userId="47e6e205-a3db-466f-9c4b-d33ae79c0211" providerId="ADAL" clId="{0F2C3960-4666-49B7-BCB9-C65798E97677}" dt="2023-11-20T03:51:28.068" v="387" actId="20577"/>
        <pc:sldMkLst>
          <pc:docMk/>
          <pc:sldMk cId="964192657" sldId="483"/>
        </pc:sldMkLst>
        <pc:spChg chg="mod">
          <ac:chgData name="Livin Albert" userId="47e6e205-a3db-466f-9c4b-d33ae79c0211" providerId="ADAL" clId="{0F2C3960-4666-49B7-BCB9-C65798E97677}" dt="2023-11-20T03:51:19.786" v="371" actId="20577"/>
          <ac:spMkLst>
            <pc:docMk/>
            <pc:sldMk cId="964192657" sldId="483"/>
            <ac:spMk id="22" creationId="{AA4189D6-0558-1A80-F394-A5FB9AA43F21}"/>
          </ac:spMkLst>
        </pc:spChg>
        <pc:spChg chg="mod">
          <ac:chgData name="Livin Albert" userId="47e6e205-a3db-466f-9c4b-d33ae79c0211" providerId="ADAL" clId="{0F2C3960-4666-49B7-BCB9-C65798E97677}" dt="2023-11-20T03:51:22.924" v="376" actId="20577"/>
          <ac:spMkLst>
            <pc:docMk/>
            <pc:sldMk cId="964192657" sldId="483"/>
            <ac:spMk id="23" creationId="{1A0FD340-B1BB-5C8F-84B7-47527B2F2877}"/>
          </ac:spMkLst>
        </pc:spChg>
        <pc:spChg chg="mod">
          <ac:chgData name="Livin Albert" userId="47e6e205-a3db-466f-9c4b-d33ae79c0211" providerId="ADAL" clId="{0F2C3960-4666-49B7-BCB9-C65798E97677}" dt="2023-11-16T04:15:58.006" v="95" actId="207"/>
          <ac:spMkLst>
            <pc:docMk/>
            <pc:sldMk cId="964192657" sldId="483"/>
            <ac:spMk id="24" creationId="{1DA47052-37BC-1517-DEFD-156D5F1958C6}"/>
          </ac:spMkLst>
        </pc:spChg>
        <pc:spChg chg="mod">
          <ac:chgData name="Livin Albert" userId="47e6e205-a3db-466f-9c4b-d33ae79c0211" providerId="ADAL" clId="{0F2C3960-4666-49B7-BCB9-C65798E97677}" dt="2023-11-16T04:16:13.045" v="96" actId="207"/>
          <ac:spMkLst>
            <pc:docMk/>
            <pc:sldMk cId="964192657" sldId="483"/>
            <ac:spMk id="25" creationId="{1DD6BD49-114B-CADB-92FD-94CCF7F3AEBE}"/>
          </ac:spMkLst>
        </pc:spChg>
        <pc:spChg chg="mod">
          <ac:chgData name="Livin Albert" userId="47e6e205-a3db-466f-9c4b-d33ae79c0211" providerId="ADAL" clId="{0F2C3960-4666-49B7-BCB9-C65798E97677}" dt="2023-11-20T03:51:25.603" v="381" actId="20577"/>
          <ac:spMkLst>
            <pc:docMk/>
            <pc:sldMk cId="964192657" sldId="483"/>
            <ac:spMk id="27" creationId="{66E6A114-9613-2CD1-EF3A-ABA8ADDECFBB}"/>
          </ac:spMkLst>
        </pc:spChg>
        <pc:spChg chg="mod">
          <ac:chgData name="Livin Albert" userId="47e6e205-a3db-466f-9c4b-d33ae79c0211" providerId="ADAL" clId="{0F2C3960-4666-49B7-BCB9-C65798E97677}" dt="2023-11-20T03:51:28.068" v="387" actId="20577"/>
          <ac:spMkLst>
            <pc:docMk/>
            <pc:sldMk cId="964192657" sldId="483"/>
            <ac:spMk id="28" creationId="{F77DFE8E-8BF7-2A48-225F-CE9DBC4F2E22}"/>
          </ac:spMkLst>
        </pc:spChg>
      </pc:sldChg>
      <pc:sldChg chg="modSp add mod">
        <pc:chgData name="Livin Albert" userId="47e6e205-a3db-466f-9c4b-d33ae79c0211" providerId="ADAL" clId="{0F2C3960-4666-49B7-BCB9-C65798E97677}" dt="2023-11-19T08:34:16.682" v="171" actId="207"/>
        <pc:sldMkLst>
          <pc:docMk/>
          <pc:sldMk cId="216652355" sldId="484"/>
        </pc:sldMkLst>
        <pc:spChg chg="mod">
          <ac:chgData name="Livin Albert" userId="47e6e205-a3db-466f-9c4b-d33ae79c0211" providerId="ADAL" clId="{0F2C3960-4666-49B7-BCB9-C65798E97677}" dt="2023-11-19T08:34:08.106" v="170" actId="207"/>
          <ac:spMkLst>
            <pc:docMk/>
            <pc:sldMk cId="216652355" sldId="484"/>
            <ac:spMk id="25" creationId="{1DD6BD49-114B-CADB-92FD-94CCF7F3AEBE}"/>
          </ac:spMkLst>
        </pc:spChg>
        <pc:spChg chg="mod">
          <ac:chgData name="Livin Albert" userId="47e6e205-a3db-466f-9c4b-d33ae79c0211" providerId="ADAL" clId="{0F2C3960-4666-49B7-BCB9-C65798E97677}" dt="2023-11-19T08:34:16.682" v="171" actId="207"/>
          <ac:spMkLst>
            <pc:docMk/>
            <pc:sldMk cId="216652355" sldId="484"/>
            <ac:spMk id="26" creationId="{C617CF34-6428-6BE5-42BD-AF63D83DB714}"/>
          </ac:spMkLst>
        </pc:spChg>
      </pc:sldChg>
      <pc:sldChg chg="modSp add mod">
        <pc:chgData name="Livin Albert" userId="47e6e205-a3db-466f-9c4b-d33ae79c0211" providerId="ADAL" clId="{0F2C3960-4666-49B7-BCB9-C65798E97677}" dt="2023-11-19T08:35:57.551" v="175" actId="207"/>
        <pc:sldMkLst>
          <pc:docMk/>
          <pc:sldMk cId="3550691020" sldId="485"/>
        </pc:sldMkLst>
        <pc:spChg chg="mod">
          <ac:chgData name="Livin Albert" userId="47e6e205-a3db-466f-9c4b-d33ae79c0211" providerId="ADAL" clId="{0F2C3960-4666-49B7-BCB9-C65798E97677}" dt="2023-11-19T08:35:57.551" v="175" actId="207"/>
          <ac:spMkLst>
            <pc:docMk/>
            <pc:sldMk cId="3550691020" sldId="485"/>
            <ac:spMk id="3" creationId="{FC2E4DAE-A080-16ED-666C-28B74576086A}"/>
          </ac:spMkLst>
        </pc:spChg>
        <pc:spChg chg="mod">
          <ac:chgData name="Livin Albert" userId="47e6e205-a3db-466f-9c4b-d33ae79c0211" providerId="ADAL" clId="{0F2C3960-4666-49B7-BCB9-C65798E97677}" dt="2023-11-19T08:35:27.338" v="174" actId="207"/>
          <ac:spMkLst>
            <pc:docMk/>
            <pc:sldMk cId="3550691020" sldId="485"/>
            <ac:spMk id="25" creationId="{1DD6BD49-114B-CADB-92FD-94CCF7F3AEBE}"/>
          </ac:spMkLst>
        </pc:spChg>
      </pc:sldChg>
      <pc:sldChg chg="add del">
        <pc:chgData name="Livin Albert" userId="47e6e205-a3db-466f-9c4b-d33ae79c0211" providerId="ADAL" clId="{0F2C3960-4666-49B7-BCB9-C65798E97677}" dt="2023-11-20T03:54:32.211" v="399"/>
        <pc:sldMkLst>
          <pc:docMk/>
          <pc:sldMk cId="802658515" sldId="486"/>
        </pc:sldMkLst>
      </pc:sldChg>
      <pc:sldChg chg="addSp delSp modSp add mod">
        <pc:chgData name="Livin Albert" userId="47e6e205-a3db-466f-9c4b-d33ae79c0211" providerId="ADAL" clId="{0F2C3960-4666-49B7-BCB9-C65798E97677}" dt="2023-11-30T04:29:03.716" v="7485" actId="20577"/>
        <pc:sldMkLst>
          <pc:docMk/>
          <pc:sldMk cId="2886947946" sldId="486"/>
        </pc:sldMkLst>
        <pc:spChg chg="add mod">
          <ac:chgData name="Livin Albert" userId="47e6e205-a3db-466f-9c4b-d33ae79c0211" providerId="ADAL" clId="{0F2C3960-4666-49B7-BCB9-C65798E97677}" dt="2023-11-20T03:59:43.916" v="541" actId="1076"/>
          <ac:spMkLst>
            <pc:docMk/>
            <pc:sldMk cId="2886947946" sldId="486"/>
            <ac:spMk id="2" creationId="{C782A009-32BA-A88F-3EBA-BE8E4C0E559E}"/>
          </ac:spMkLst>
        </pc:spChg>
        <pc:spChg chg="add mod">
          <ac:chgData name="Livin Albert" userId="47e6e205-a3db-466f-9c4b-d33ae79c0211" providerId="ADAL" clId="{0F2C3960-4666-49B7-BCB9-C65798E97677}" dt="2023-11-20T04:00:05.312" v="565" actId="20577"/>
          <ac:spMkLst>
            <pc:docMk/>
            <pc:sldMk cId="2886947946" sldId="486"/>
            <ac:spMk id="3" creationId="{F078743C-4F7F-E47D-5C8B-4C2B66930ABF}"/>
          </ac:spMkLst>
        </pc:spChg>
        <pc:spChg chg="add mod">
          <ac:chgData name="Livin Albert" userId="47e6e205-a3db-466f-9c4b-d33ae79c0211" providerId="ADAL" clId="{0F2C3960-4666-49B7-BCB9-C65798E97677}" dt="2023-11-20T03:59:43.916" v="541" actId="1076"/>
          <ac:spMkLst>
            <pc:docMk/>
            <pc:sldMk cId="2886947946" sldId="486"/>
            <ac:spMk id="4" creationId="{A22B25CA-7BAC-1EFB-C097-D0C409D78132}"/>
          </ac:spMkLst>
        </pc:spChg>
        <pc:spChg chg="add mod">
          <ac:chgData name="Livin Albert" userId="47e6e205-a3db-466f-9c4b-d33ae79c0211" providerId="ADAL" clId="{0F2C3960-4666-49B7-BCB9-C65798E97677}" dt="2023-11-20T04:00:37.339" v="605" actId="20577"/>
          <ac:spMkLst>
            <pc:docMk/>
            <pc:sldMk cId="2886947946" sldId="486"/>
            <ac:spMk id="5" creationId="{F059F6FD-BC02-ACBA-D41F-FBDC017A7FF8}"/>
          </ac:spMkLst>
        </pc:spChg>
        <pc:spChg chg="add mod">
          <ac:chgData name="Livin Albert" userId="47e6e205-a3db-466f-9c4b-d33ae79c0211" providerId="ADAL" clId="{0F2C3960-4666-49B7-BCB9-C65798E97677}" dt="2023-11-20T03:59:43.916" v="541" actId="1076"/>
          <ac:spMkLst>
            <pc:docMk/>
            <pc:sldMk cId="2886947946" sldId="486"/>
            <ac:spMk id="6" creationId="{BF22414E-FB83-05F8-781E-FF87E7CD5829}"/>
          </ac:spMkLst>
        </pc:spChg>
        <pc:spChg chg="add mod">
          <ac:chgData name="Livin Albert" userId="47e6e205-a3db-466f-9c4b-d33ae79c0211" providerId="ADAL" clId="{0F2C3960-4666-49B7-BCB9-C65798E97677}" dt="2023-11-20T04:00:52.544" v="627" actId="20577"/>
          <ac:spMkLst>
            <pc:docMk/>
            <pc:sldMk cId="2886947946" sldId="486"/>
            <ac:spMk id="7" creationId="{66F40F25-2D9D-CB03-B069-4322F53DAE49}"/>
          </ac:spMkLst>
        </pc:spChg>
        <pc:spChg chg="add mod">
          <ac:chgData name="Livin Albert" userId="47e6e205-a3db-466f-9c4b-d33ae79c0211" providerId="ADAL" clId="{0F2C3960-4666-49B7-BCB9-C65798E97677}" dt="2023-11-20T04:05:44.528" v="652" actId="688"/>
          <ac:spMkLst>
            <pc:docMk/>
            <pc:sldMk cId="2886947946" sldId="486"/>
            <ac:spMk id="8" creationId="{7BE8452C-CF7F-CB73-8E75-C933E4C99B0F}"/>
          </ac:spMkLst>
        </pc:spChg>
        <pc:spChg chg="add mod">
          <ac:chgData name="Livin Albert" userId="47e6e205-a3db-466f-9c4b-d33ae79c0211" providerId="ADAL" clId="{0F2C3960-4666-49B7-BCB9-C65798E97677}" dt="2023-11-30T04:28:48.353" v="7476" actId="20577"/>
          <ac:spMkLst>
            <pc:docMk/>
            <pc:sldMk cId="2886947946" sldId="486"/>
            <ac:spMk id="9" creationId="{9E4D64AB-2912-94D0-7276-56C62775507D}"/>
          </ac:spMkLst>
        </pc:spChg>
        <pc:spChg chg="add mod">
          <ac:chgData name="Livin Albert" userId="47e6e205-a3db-466f-9c4b-d33ae79c0211" providerId="ADAL" clId="{0F2C3960-4666-49B7-BCB9-C65798E97677}" dt="2023-11-30T04:29:03.716" v="7485" actId="20577"/>
          <ac:spMkLst>
            <pc:docMk/>
            <pc:sldMk cId="2886947946" sldId="486"/>
            <ac:spMk id="10" creationId="{5A20700C-3A54-32D8-6CA4-E5E199B721A8}"/>
          </ac:spMkLst>
        </pc:spChg>
        <pc:spChg chg="add mod">
          <ac:chgData name="Livin Albert" userId="47e6e205-a3db-466f-9c4b-d33ae79c0211" providerId="ADAL" clId="{0F2C3960-4666-49B7-BCB9-C65798E97677}" dt="2023-11-20T04:14:20.100" v="863" actId="20577"/>
          <ac:spMkLst>
            <pc:docMk/>
            <pc:sldMk cId="2886947946" sldId="486"/>
            <ac:spMk id="11" creationId="{E075FBD7-19AE-3C7D-939A-3874FC66FC42}"/>
          </ac:spMkLst>
        </pc:spChg>
        <pc:spChg chg="add mod">
          <ac:chgData name="Livin Albert" userId="47e6e205-a3db-466f-9c4b-d33ae79c0211" providerId="ADAL" clId="{0F2C3960-4666-49B7-BCB9-C65798E97677}" dt="2023-11-20T04:13:39.659" v="713"/>
          <ac:spMkLst>
            <pc:docMk/>
            <pc:sldMk cId="2886947946" sldId="486"/>
            <ac:spMk id="12" creationId="{0E2590B0-3955-C474-9BBC-F52F7268F574}"/>
          </ac:spMkLst>
        </pc:spChg>
        <pc:spChg chg="add mod">
          <ac:chgData name="Livin Albert" userId="47e6e205-a3db-466f-9c4b-d33ae79c0211" providerId="ADAL" clId="{0F2C3960-4666-49B7-BCB9-C65798E97677}" dt="2023-11-20T04:14:09.185" v="862" actId="20577"/>
          <ac:spMkLst>
            <pc:docMk/>
            <pc:sldMk cId="2886947946" sldId="486"/>
            <ac:spMk id="13" creationId="{57C2BFB1-8483-4228-9223-5A3EDC5FC2F3}"/>
          </ac:spMkLst>
        </pc:spChg>
        <pc:spChg chg="mod">
          <ac:chgData name="Livin Albert" userId="47e6e205-a3db-466f-9c4b-d33ae79c0211" providerId="ADAL" clId="{0F2C3960-4666-49B7-BCB9-C65798E97677}" dt="2023-11-20T04:56:26.309" v="1193" actId="20577"/>
          <ac:spMkLst>
            <pc:docMk/>
            <pc:sldMk cId="2886947946" sldId="486"/>
            <ac:spMk id="36" creationId="{8876AB89-2CD8-4E19-909E-242A672A51D3}"/>
          </ac:spMkLst>
        </pc:spChg>
        <pc:spChg chg="mod">
          <ac:chgData name="Livin Albert" userId="47e6e205-a3db-466f-9c4b-d33ae79c0211" providerId="ADAL" clId="{0F2C3960-4666-49B7-BCB9-C65798E97677}" dt="2023-11-20T03:55:17.250" v="429" actId="20577"/>
          <ac:spMkLst>
            <pc:docMk/>
            <pc:sldMk cId="2886947946" sldId="486"/>
            <ac:spMk id="37" creationId="{B155D560-B433-48EA-A65B-C5D91C98F1EC}"/>
          </ac:spMkLst>
        </pc:spChg>
        <pc:spChg chg="mod">
          <ac:chgData name="Livin Albert" userId="47e6e205-a3db-466f-9c4b-d33ae79c0211" providerId="ADAL" clId="{0F2C3960-4666-49B7-BCB9-C65798E97677}" dt="2023-11-20T03:55:27.195" v="442" actId="20577"/>
          <ac:spMkLst>
            <pc:docMk/>
            <pc:sldMk cId="2886947946" sldId="486"/>
            <ac:spMk id="38" creationId="{3E714327-BE46-49E8-9CE0-5DACA852AA5F}"/>
          </ac:spMkLst>
        </pc:spChg>
        <pc:spChg chg="mod">
          <ac:chgData name="Livin Albert" userId="47e6e205-a3db-466f-9c4b-d33ae79c0211" providerId="ADAL" clId="{0F2C3960-4666-49B7-BCB9-C65798E97677}" dt="2023-11-20T03:56:46.301" v="488" actId="20577"/>
          <ac:spMkLst>
            <pc:docMk/>
            <pc:sldMk cId="2886947946" sldId="486"/>
            <ac:spMk id="39" creationId="{C3CCC664-2C6E-46A5-AD17-F594D7ACD356}"/>
          </ac:spMkLst>
        </pc:spChg>
        <pc:spChg chg="mod">
          <ac:chgData name="Livin Albert" userId="47e6e205-a3db-466f-9c4b-d33ae79c0211" providerId="ADAL" clId="{0F2C3960-4666-49B7-BCB9-C65798E97677}" dt="2023-11-20T03:55:30.584" v="443" actId="20577"/>
          <ac:spMkLst>
            <pc:docMk/>
            <pc:sldMk cId="2886947946" sldId="486"/>
            <ac:spMk id="40" creationId="{562BCEA5-B6C5-4A4E-BB56-C34D9E0FF5C2}"/>
          </ac:spMkLst>
        </pc:spChg>
        <pc:spChg chg="mod">
          <ac:chgData name="Livin Albert" userId="47e6e205-a3db-466f-9c4b-d33ae79c0211" providerId="ADAL" clId="{0F2C3960-4666-49B7-BCB9-C65798E97677}" dt="2023-11-20T03:57:05.236" v="507" actId="20577"/>
          <ac:spMkLst>
            <pc:docMk/>
            <pc:sldMk cId="2886947946" sldId="486"/>
            <ac:spMk id="41" creationId="{610C008A-8878-4ABC-AD2C-19ADB560181F}"/>
          </ac:spMkLst>
        </pc:spChg>
        <pc:spChg chg="mod">
          <ac:chgData name="Livin Albert" userId="47e6e205-a3db-466f-9c4b-d33ae79c0211" providerId="ADAL" clId="{0F2C3960-4666-49B7-BCB9-C65798E97677}" dt="2023-11-20T03:55:39.991" v="444" actId="20577"/>
          <ac:spMkLst>
            <pc:docMk/>
            <pc:sldMk cId="2886947946" sldId="486"/>
            <ac:spMk id="42" creationId="{8143B7B4-1686-4C06-B3A2-E6DA1E602401}"/>
          </ac:spMkLst>
        </pc:spChg>
        <pc:spChg chg="mod">
          <ac:chgData name="Livin Albert" userId="47e6e205-a3db-466f-9c4b-d33ae79c0211" providerId="ADAL" clId="{0F2C3960-4666-49B7-BCB9-C65798E97677}" dt="2023-11-20T03:57:26.346" v="528" actId="20577"/>
          <ac:spMkLst>
            <pc:docMk/>
            <pc:sldMk cId="2886947946" sldId="486"/>
            <ac:spMk id="43" creationId="{72DB9C4F-5DE4-41F7-AE1E-FC3155FCC69F}"/>
          </ac:spMkLst>
        </pc:spChg>
        <pc:spChg chg="del">
          <ac:chgData name="Livin Albert" userId="47e6e205-a3db-466f-9c4b-d33ae79c0211" providerId="ADAL" clId="{0F2C3960-4666-49B7-BCB9-C65798E97677}" dt="2023-11-20T03:57:57.283" v="529" actId="478"/>
          <ac:spMkLst>
            <pc:docMk/>
            <pc:sldMk cId="2886947946" sldId="486"/>
            <ac:spMk id="44" creationId="{A5144D16-2633-4745-9308-1A795EA99886}"/>
          </ac:spMkLst>
        </pc:spChg>
        <pc:spChg chg="del">
          <ac:chgData name="Livin Albert" userId="47e6e205-a3db-466f-9c4b-d33ae79c0211" providerId="ADAL" clId="{0F2C3960-4666-49B7-BCB9-C65798E97677}" dt="2023-11-20T03:58:02.138" v="530" actId="478"/>
          <ac:spMkLst>
            <pc:docMk/>
            <pc:sldMk cId="2886947946" sldId="486"/>
            <ac:spMk id="45" creationId="{AFC65400-4EA5-4BEF-98B9-2F49F2DE9BD7}"/>
          </ac:spMkLst>
        </pc:spChg>
        <pc:spChg chg="del">
          <ac:chgData name="Livin Albert" userId="47e6e205-a3db-466f-9c4b-d33ae79c0211" providerId="ADAL" clId="{0F2C3960-4666-49B7-BCB9-C65798E97677}" dt="2023-11-20T03:58:09.276" v="532" actId="478"/>
          <ac:spMkLst>
            <pc:docMk/>
            <pc:sldMk cId="2886947946" sldId="486"/>
            <ac:spMk id="46" creationId="{9FEAA0D7-23B4-4E18-B11D-5D98D05B9ED7}"/>
          </ac:spMkLst>
        </pc:spChg>
        <pc:spChg chg="del">
          <ac:chgData name="Livin Albert" userId="47e6e205-a3db-466f-9c4b-d33ae79c0211" providerId="ADAL" clId="{0F2C3960-4666-49B7-BCB9-C65798E97677}" dt="2023-11-20T03:58:05.937" v="531" actId="478"/>
          <ac:spMkLst>
            <pc:docMk/>
            <pc:sldMk cId="2886947946" sldId="486"/>
            <ac:spMk id="47" creationId="{5B39C76E-868C-47CC-9B8A-702916B0219B}"/>
          </ac:spMkLst>
        </pc:spChg>
        <pc:spChg chg="del">
          <ac:chgData name="Livin Albert" userId="47e6e205-a3db-466f-9c4b-d33ae79c0211" providerId="ADAL" clId="{0F2C3960-4666-49B7-BCB9-C65798E97677}" dt="2023-11-20T03:58:11.752" v="533" actId="478"/>
          <ac:spMkLst>
            <pc:docMk/>
            <pc:sldMk cId="2886947946" sldId="486"/>
            <ac:spMk id="48" creationId="{3676945E-B5B2-4EFD-8AC3-C84706222E78}"/>
          </ac:spMkLst>
        </pc:spChg>
        <pc:spChg chg="del">
          <ac:chgData name="Livin Albert" userId="47e6e205-a3db-466f-9c4b-d33ae79c0211" providerId="ADAL" clId="{0F2C3960-4666-49B7-BCB9-C65798E97677}" dt="2023-11-20T03:58:13.746" v="534" actId="478"/>
          <ac:spMkLst>
            <pc:docMk/>
            <pc:sldMk cId="2886947946" sldId="486"/>
            <ac:spMk id="49" creationId="{13794B31-7834-4CF1-AC7A-09EC10E5D846}"/>
          </ac:spMkLst>
        </pc:spChg>
        <pc:spChg chg="mod">
          <ac:chgData name="Livin Albert" userId="47e6e205-a3db-466f-9c4b-d33ae79c0211" providerId="ADAL" clId="{0F2C3960-4666-49B7-BCB9-C65798E97677}" dt="2023-11-20T03:55:23.256" v="441" actId="20577"/>
          <ac:spMkLst>
            <pc:docMk/>
            <pc:sldMk cId="2886947946" sldId="486"/>
            <ac:spMk id="50" creationId="{339F5D0D-C637-4386-9B9D-CEDD672FDB19}"/>
          </ac:spMkLst>
        </pc:spChg>
        <pc:spChg chg="mod">
          <ac:chgData name="Livin Albert" userId="47e6e205-a3db-466f-9c4b-d33ae79c0211" providerId="ADAL" clId="{0F2C3960-4666-49B7-BCB9-C65798E97677}" dt="2023-11-20T04:00:31.475" v="596" actId="20577"/>
          <ac:spMkLst>
            <pc:docMk/>
            <pc:sldMk cId="2886947946" sldId="486"/>
            <ac:spMk id="51" creationId="{0222A7DB-2757-471D-9E5C-28C9AA2761DF}"/>
          </ac:spMkLst>
        </pc:spChg>
        <pc:spChg chg="del">
          <ac:chgData name="Livin Albert" userId="47e6e205-a3db-466f-9c4b-d33ae79c0211" providerId="ADAL" clId="{0F2C3960-4666-49B7-BCB9-C65798E97677}" dt="2023-11-20T03:58:37.432" v="535" actId="478"/>
          <ac:spMkLst>
            <pc:docMk/>
            <pc:sldMk cId="2886947946" sldId="486"/>
            <ac:spMk id="52" creationId="{950275BF-F819-48F6-B149-31172D32A76D}"/>
          </ac:spMkLst>
        </pc:spChg>
        <pc:spChg chg="del">
          <ac:chgData name="Livin Albert" userId="47e6e205-a3db-466f-9c4b-d33ae79c0211" providerId="ADAL" clId="{0F2C3960-4666-49B7-BCB9-C65798E97677}" dt="2023-11-20T03:58:39.013" v="536" actId="478"/>
          <ac:spMkLst>
            <pc:docMk/>
            <pc:sldMk cId="2886947946" sldId="486"/>
            <ac:spMk id="53" creationId="{F7037A93-E8A2-4FEC-92BC-353283BEDB2E}"/>
          </ac:spMkLst>
        </pc:spChg>
        <pc:picChg chg="add mod">
          <ac:chgData name="Livin Albert" userId="47e6e205-a3db-466f-9c4b-d33ae79c0211" providerId="ADAL" clId="{0F2C3960-4666-49B7-BCB9-C65798E97677}" dt="2023-11-27T02:57:42.857" v="4502" actId="1076"/>
          <ac:picMkLst>
            <pc:docMk/>
            <pc:sldMk cId="2886947946" sldId="486"/>
            <ac:picMk id="2050" creationId="{64E03C8C-D308-747D-7CE2-7DDCFFDBEDD6}"/>
          </ac:picMkLst>
        </pc:picChg>
      </pc:sldChg>
      <pc:sldChg chg="addSp delSp modSp add mod">
        <pc:chgData name="Livin Albert" userId="47e6e205-a3db-466f-9c4b-d33ae79c0211" providerId="ADAL" clId="{0F2C3960-4666-49B7-BCB9-C65798E97677}" dt="2023-11-30T04:04:07.805" v="7423" actId="1076"/>
        <pc:sldMkLst>
          <pc:docMk/>
          <pc:sldMk cId="839900514" sldId="487"/>
        </pc:sldMkLst>
        <pc:spChg chg="mod">
          <ac:chgData name="Livin Albert" userId="47e6e205-a3db-466f-9c4b-d33ae79c0211" providerId="ADAL" clId="{0F2C3960-4666-49B7-BCB9-C65798E97677}" dt="2023-11-29T07:16:10.921" v="6566" actId="20577"/>
          <ac:spMkLst>
            <pc:docMk/>
            <pc:sldMk cId="839900514" sldId="487"/>
            <ac:spMk id="2" creationId="{005E58C6-6F84-49CD-AD1F-2FCB696BDDE5}"/>
          </ac:spMkLst>
        </pc:spChg>
        <pc:spChg chg="add del mod">
          <ac:chgData name="Livin Albert" userId="47e6e205-a3db-466f-9c4b-d33ae79c0211" providerId="ADAL" clId="{0F2C3960-4666-49B7-BCB9-C65798E97677}" dt="2023-11-20T07:09:21.465" v="2660" actId="478"/>
          <ac:spMkLst>
            <pc:docMk/>
            <pc:sldMk cId="839900514" sldId="487"/>
            <ac:spMk id="7" creationId="{1D02A86A-FA83-23C7-FE33-36936BF40EC0}"/>
          </ac:spMkLst>
        </pc:spChg>
        <pc:spChg chg="mod">
          <ac:chgData name="Livin Albert" userId="47e6e205-a3db-466f-9c4b-d33ae79c0211" providerId="ADAL" clId="{0F2C3960-4666-49B7-BCB9-C65798E97677}" dt="2023-11-20T07:09:55.509" v="2699" actId="20577"/>
          <ac:spMkLst>
            <pc:docMk/>
            <pc:sldMk cId="839900514" sldId="487"/>
            <ac:spMk id="10" creationId="{3B2BD117-3236-CA16-E7F8-018FCF2B9624}"/>
          </ac:spMkLst>
        </pc:spChg>
        <pc:spChg chg="add del mod">
          <ac:chgData name="Livin Albert" userId="47e6e205-a3db-466f-9c4b-d33ae79c0211" providerId="ADAL" clId="{0F2C3960-4666-49B7-BCB9-C65798E97677}" dt="2023-11-20T07:09:29.755" v="2662" actId="478"/>
          <ac:spMkLst>
            <pc:docMk/>
            <pc:sldMk cId="839900514" sldId="487"/>
            <ac:spMk id="11" creationId="{1DB8F618-AD98-F0CE-592F-BFE7E20E32F7}"/>
          </ac:spMkLst>
        </pc:spChg>
        <pc:spChg chg="mod">
          <ac:chgData name="Livin Albert" userId="47e6e205-a3db-466f-9c4b-d33ae79c0211" providerId="ADAL" clId="{0F2C3960-4666-49B7-BCB9-C65798E97677}" dt="2023-11-20T07:32:31.153" v="3130" actId="20577"/>
          <ac:spMkLst>
            <pc:docMk/>
            <pc:sldMk cId="839900514" sldId="487"/>
            <ac:spMk id="12" creationId="{F0ECB563-8522-EB84-0E2C-CE34B4D016C6}"/>
          </ac:spMkLst>
        </pc:spChg>
        <pc:spChg chg="add del mod">
          <ac:chgData name="Livin Albert" userId="47e6e205-a3db-466f-9c4b-d33ae79c0211" providerId="ADAL" clId="{0F2C3960-4666-49B7-BCB9-C65798E97677}" dt="2023-11-20T07:09:39.118" v="2666" actId="478"/>
          <ac:spMkLst>
            <pc:docMk/>
            <pc:sldMk cId="839900514" sldId="487"/>
            <ac:spMk id="16" creationId="{2EE6655B-BB07-DB89-4F17-C30A406495C6}"/>
          </ac:spMkLst>
        </pc:spChg>
        <pc:spChg chg="add del mod">
          <ac:chgData name="Livin Albert" userId="47e6e205-a3db-466f-9c4b-d33ae79c0211" providerId="ADAL" clId="{0F2C3960-4666-49B7-BCB9-C65798E97677}" dt="2023-11-20T07:13:59.977" v="2746" actId="478"/>
          <ac:spMkLst>
            <pc:docMk/>
            <pc:sldMk cId="839900514" sldId="487"/>
            <ac:spMk id="18" creationId="{FB4203B3-4F6D-8C46-565D-93103373DDEF}"/>
          </ac:spMkLst>
        </pc:spChg>
        <pc:grpChg chg="mod">
          <ac:chgData name="Livin Albert" userId="47e6e205-a3db-466f-9c4b-d33ae79c0211" providerId="ADAL" clId="{0F2C3960-4666-49B7-BCB9-C65798E97677}" dt="2023-11-30T04:04:07.805" v="7423" actId="1076"/>
          <ac:grpSpMkLst>
            <pc:docMk/>
            <pc:sldMk cId="839900514" sldId="487"/>
            <ac:grpSpMk id="13" creationId="{9D4F7671-8072-65C4-A4DA-AD46494939AE}"/>
          </ac:grpSpMkLst>
        </pc:grpChg>
        <pc:picChg chg="add del mod">
          <ac:chgData name="Livin Albert" userId="47e6e205-a3db-466f-9c4b-d33ae79c0211" providerId="ADAL" clId="{0F2C3960-4666-49B7-BCB9-C65798E97677}" dt="2023-11-20T07:08:42.822" v="2648"/>
          <ac:picMkLst>
            <pc:docMk/>
            <pc:sldMk cId="839900514" sldId="487"/>
            <ac:picMk id="3" creationId="{67BF6B32-6EC3-DA84-BC86-0AB66CE54B7D}"/>
          </ac:picMkLst>
        </pc:picChg>
        <pc:picChg chg="add del">
          <ac:chgData name="Livin Albert" userId="47e6e205-a3db-466f-9c4b-d33ae79c0211" providerId="ADAL" clId="{0F2C3960-4666-49B7-BCB9-C65798E97677}" dt="2023-11-20T07:13:26.561" v="2743" actId="478"/>
          <ac:picMkLst>
            <pc:docMk/>
            <pc:sldMk cId="839900514" sldId="487"/>
            <ac:picMk id="6" creationId="{5A55B8B3-0187-A48C-454F-E6C95178D3EC}"/>
          </ac:picMkLst>
        </pc:picChg>
        <pc:picChg chg="add del mod">
          <ac:chgData name="Livin Albert" userId="47e6e205-a3db-466f-9c4b-d33ae79c0211" providerId="ADAL" clId="{0F2C3960-4666-49B7-BCB9-C65798E97677}" dt="2023-11-20T07:09:20.922" v="2659"/>
          <ac:picMkLst>
            <pc:docMk/>
            <pc:sldMk cId="839900514" sldId="487"/>
            <ac:picMk id="8" creationId="{19003919-FDD7-BAEE-7BC3-F8C3E5A15D1F}"/>
          </ac:picMkLst>
        </pc:picChg>
        <pc:picChg chg="add mod">
          <ac:chgData name="Livin Albert" userId="47e6e205-a3db-466f-9c4b-d33ae79c0211" providerId="ADAL" clId="{0F2C3960-4666-49B7-BCB9-C65798E97677}" dt="2023-11-20T07:13:50.135" v="2745" actId="1076"/>
          <ac:picMkLst>
            <pc:docMk/>
            <pc:sldMk cId="839900514" sldId="487"/>
            <ac:picMk id="14" creationId="{716BA49F-9A2A-C54B-457A-6B1C3623E1DC}"/>
          </ac:picMkLst>
        </pc:picChg>
        <pc:picChg chg="del">
          <ac:chgData name="Livin Albert" userId="47e6e205-a3db-466f-9c4b-d33ae79c0211" providerId="ADAL" clId="{0F2C3960-4666-49B7-BCB9-C65798E97677}" dt="2023-11-20T07:32:18.536" v="3127" actId="478"/>
          <ac:picMkLst>
            <pc:docMk/>
            <pc:sldMk cId="839900514" sldId="487"/>
            <ac:picMk id="1026" creationId="{D2B05565-166F-E36D-D424-D3625D2190E2}"/>
          </ac:picMkLst>
        </pc:picChg>
      </pc:sldChg>
      <pc:sldChg chg="modSp add mod modShow">
        <pc:chgData name="Livin Albert" userId="47e6e205-a3db-466f-9c4b-d33ae79c0211" providerId="ADAL" clId="{0F2C3960-4666-49B7-BCB9-C65798E97677}" dt="2023-11-30T04:18:29" v="7425" actId="729"/>
        <pc:sldMkLst>
          <pc:docMk/>
          <pc:sldMk cId="4231273810" sldId="488"/>
        </pc:sldMkLst>
        <pc:spChg chg="mod">
          <ac:chgData name="Livin Albert" userId="47e6e205-a3db-466f-9c4b-d33ae79c0211" providerId="ADAL" clId="{0F2C3960-4666-49B7-BCB9-C65798E97677}" dt="2023-11-20T04:48:24.955" v="1121" actId="20577"/>
          <ac:spMkLst>
            <pc:docMk/>
            <pc:sldMk cId="4231273810" sldId="488"/>
            <ac:spMk id="2" creationId="{005E58C6-6F84-49CD-AD1F-2FCB696BDDE5}"/>
          </ac:spMkLst>
        </pc:spChg>
      </pc:sldChg>
      <pc:sldChg chg="addSp delSp modSp add del mod">
        <pc:chgData name="Livin Albert" userId="47e6e205-a3db-466f-9c4b-d33ae79c0211" providerId="ADAL" clId="{0F2C3960-4666-49B7-BCB9-C65798E97677}" dt="2023-11-20T06:11:34.765" v="1610" actId="47"/>
        <pc:sldMkLst>
          <pc:docMk/>
          <pc:sldMk cId="495922443" sldId="489"/>
        </pc:sldMkLst>
        <pc:spChg chg="del">
          <ac:chgData name="Livin Albert" userId="47e6e205-a3db-466f-9c4b-d33ae79c0211" providerId="ADAL" clId="{0F2C3960-4666-49B7-BCB9-C65798E97677}" dt="2023-11-20T04:30:06.710" v="1023" actId="478"/>
          <ac:spMkLst>
            <pc:docMk/>
            <pc:sldMk cId="495922443" sldId="489"/>
            <ac:spMk id="8" creationId="{7BE8452C-CF7F-CB73-8E75-C933E4C99B0F}"/>
          </ac:spMkLst>
        </pc:spChg>
        <pc:spChg chg="del">
          <ac:chgData name="Livin Albert" userId="47e6e205-a3db-466f-9c4b-d33ae79c0211" providerId="ADAL" clId="{0F2C3960-4666-49B7-BCB9-C65798E97677}" dt="2023-11-20T04:30:06.710" v="1023" actId="478"/>
          <ac:spMkLst>
            <pc:docMk/>
            <pc:sldMk cId="495922443" sldId="489"/>
            <ac:spMk id="9" creationId="{9E4D64AB-2912-94D0-7276-56C62775507D}"/>
          </ac:spMkLst>
        </pc:spChg>
        <pc:spChg chg="del">
          <ac:chgData name="Livin Albert" userId="47e6e205-a3db-466f-9c4b-d33ae79c0211" providerId="ADAL" clId="{0F2C3960-4666-49B7-BCB9-C65798E97677}" dt="2023-11-20T04:30:06.710" v="1023" actId="478"/>
          <ac:spMkLst>
            <pc:docMk/>
            <pc:sldMk cId="495922443" sldId="489"/>
            <ac:spMk id="10" creationId="{5A20700C-3A54-32D8-6CA4-E5E199B721A8}"/>
          </ac:spMkLst>
        </pc:spChg>
        <pc:spChg chg="add del mod">
          <ac:chgData name="Livin Albert" userId="47e6e205-a3db-466f-9c4b-d33ae79c0211" providerId="ADAL" clId="{0F2C3960-4666-49B7-BCB9-C65798E97677}" dt="2023-11-20T04:29:56.387" v="1022" actId="478"/>
          <ac:spMkLst>
            <pc:docMk/>
            <pc:sldMk cId="495922443" sldId="489"/>
            <ac:spMk id="15" creationId="{55246276-06FE-C3A8-B5A1-1E04C0D74FDB}"/>
          </ac:spMkLst>
        </pc:spChg>
        <pc:spChg chg="add del mod">
          <ac:chgData name="Livin Albert" userId="47e6e205-a3db-466f-9c4b-d33ae79c0211" providerId="ADAL" clId="{0F2C3960-4666-49B7-BCB9-C65798E97677}" dt="2023-11-20T04:29:52.048" v="1020" actId="478"/>
          <ac:spMkLst>
            <pc:docMk/>
            <pc:sldMk cId="495922443" sldId="489"/>
            <ac:spMk id="16" creationId="{0A09866B-F9D0-D5C6-DCAD-3E361A085EE7}"/>
          </ac:spMkLst>
        </pc:spChg>
        <pc:spChg chg="add del mod">
          <ac:chgData name="Livin Albert" userId="47e6e205-a3db-466f-9c4b-d33ae79c0211" providerId="ADAL" clId="{0F2C3960-4666-49B7-BCB9-C65798E97677}" dt="2023-11-20T04:29:52.048" v="1020" actId="478"/>
          <ac:spMkLst>
            <pc:docMk/>
            <pc:sldMk cId="495922443" sldId="489"/>
            <ac:spMk id="17" creationId="{5BB77D5A-2095-620A-8A69-C2B45898CD72}"/>
          </ac:spMkLst>
        </pc:spChg>
        <pc:spChg chg="add del mod">
          <ac:chgData name="Livin Albert" userId="47e6e205-a3db-466f-9c4b-d33ae79c0211" providerId="ADAL" clId="{0F2C3960-4666-49B7-BCB9-C65798E97677}" dt="2023-11-20T04:29:52.048" v="1020" actId="478"/>
          <ac:spMkLst>
            <pc:docMk/>
            <pc:sldMk cId="495922443" sldId="489"/>
            <ac:spMk id="18" creationId="{18A421A2-9624-4CC0-541A-622561C3835D}"/>
          </ac:spMkLst>
        </pc:spChg>
        <pc:spChg chg="add del mod">
          <ac:chgData name="Livin Albert" userId="47e6e205-a3db-466f-9c4b-d33ae79c0211" providerId="ADAL" clId="{0F2C3960-4666-49B7-BCB9-C65798E97677}" dt="2023-11-20T04:29:52.048" v="1020" actId="478"/>
          <ac:spMkLst>
            <pc:docMk/>
            <pc:sldMk cId="495922443" sldId="489"/>
            <ac:spMk id="19" creationId="{66FCF34A-55D6-5309-DAF6-A3C88F546C91}"/>
          </ac:spMkLst>
        </pc:spChg>
        <pc:spChg chg="add del mod">
          <ac:chgData name="Livin Albert" userId="47e6e205-a3db-466f-9c4b-d33ae79c0211" providerId="ADAL" clId="{0F2C3960-4666-49B7-BCB9-C65798E97677}" dt="2023-11-20T04:30:17.959" v="1026" actId="478"/>
          <ac:spMkLst>
            <pc:docMk/>
            <pc:sldMk cId="495922443" sldId="489"/>
            <ac:spMk id="21" creationId="{999B3C73-941C-3132-6E4B-50737CA091AB}"/>
          </ac:spMkLst>
        </pc:spChg>
        <pc:spChg chg="add del mod">
          <ac:chgData name="Livin Albert" userId="47e6e205-a3db-466f-9c4b-d33ae79c0211" providerId="ADAL" clId="{0F2C3960-4666-49B7-BCB9-C65798E97677}" dt="2023-11-20T04:30:17.959" v="1026" actId="478"/>
          <ac:spMkLst>
            <pc:docMk/>
            <pc:sldMk cId="495922443" sldId="489"/>
            <ac:spMk id="23" creationId="{96FFC86B-D20C-D64C-843B-6FE58622D2FD}"/>
          </ac:spMkLst>
        </pc:spChg>
        <pc:spChg chg="add del mod">
          <ac:chgData name="Livin Albert" userId="47e6e205-a3db-466f-9c4b-d33ae79c0211" providerId="ADAL" clId="{0F2C3960-4666-49B7-BCB9-C65798E97677}" dt="2023-11-20T04:30:17.959" v="1026" actId="478"/>
          <ac:spMkLst>
            <pc:docMk/>
            <pc:sldMk cId="495922443" sldId="489"/>
            <ac:spMk id="25" creationId="{2A38BE81-9688-8566-A7CC-1CB0BC3FFCEC}"/>
          </ac:spMkLst>
        </pc:spChg>
        <pc:spChg chg="add del mod">
          <ac:chgData name="Livin Albert" userId="47e6e205-a3db-466f-9c4b-d33ae79c0211" providerId="ADAL" clId="{0F2C3960-4666-49B7-BCB9-C65798E97677}" dt="2023-11-20T04:30:17.959" v="1026" actId="478"/>
          <ac:spMkLst>
            <pc:docMk/>
            <pc:sldMk cId="495922443" sldId="489"/>
            <ac:spMk id="27" creationId="{7F193DA7-5585-E5A5-58C5-43286038C169}"/>
          </ac:spMkLst>
        </pc:spChg>
        <pc:spChg chg="add del mod">
          <ac:chgData name="Livin Albert" userId="47e6e205-a3db-466f-9c4b-d33ae79c0211" providerId="ADAL" clId="{0F2C3960-4666-49B7-BCB9-C65798E97677}" dt="2023-11-20T04:30:17.959" v="1026" actId="478"/>
          <ac:spMkLst>
            <pc:docMk/>
            <pc:sldMk cId="495922443" sldId="489"/>
            <ac:spMk id="29" creationId="{BC4E5AEF-360A-E8EB-FDDE-B9073FCE6CDB}"/>
          </ac:spMkLst>
        </pc:spChg>
        <pc:spChg chg="add del mod">
          <ac:chgData name="Livin Albert" userId="47e6e205-a3db-466f-9c4b-d33ae79c0211" providerId="ADAL" clId="{0F2C3960-4666-49B7-BCB9-C65798E97677}" dt="2023-11-20T04:30:17.959" v="1026" actId="478"/>
          <ac:spMkLst>
            <pc:docMk/>
            <pc:sldMk cId="495922443" sldId="489"/>
            <ac:spMk id="31" creationId="{A0510CC6-592D-7363-AE7C-A3B025B0FE00}"/>
          </ac:spMkLst>
        </pc:spChg>
        <pc:spChg chg="mod">
          <ac:chgData name="Livin Albert" userId="47e6e205-a3db-466f-9c4b-d33ae79c0211" providerId="ADAL" clId="{0F2C3960-4666-49B7-BCB9-C65798E97677}" dt="2023-11-20T04:25:47.475" v="1014" actId="313"/>
          <ac:spMkLst>
            <pc:docMk/>
            <pc:sldMk cId="495922443" sldId="489"/>
            <ac:spMk id="37" creationId="{B155D560-B433-48EA-A65B-C5D91C98F1EC}"/>
          </ac:spMkLst>
        </pc:spChg>
        <pc:spChg chg="del">
          <ac:chgData name="Livin Albert" userId="47e6e205-a3db-466f-9c4b-d33ae79c0211" providerId="ADAL" clId="{0F2C3960-4666-49B7-BCB9-C65798E97677}" dt="2023-11-20T04:30:06.710" v="1023" actId="478"/>
          <ac:spMkLst>
            <pc:docMk/>
            <pc:sldMk cId="495922443" sldId="489"/>
            <ac:spMk id="38" creationId="{3E714327-BE46-49E8-9CE0-5DACA852AA5F}"/>
          </ac:spMkLst>
        </pc:spChg>
        <pc:spChg chg="del">
          <ac:chgData name="Livin Albert" userId="47e6e205-a3db-466f-9c4b-d33ae79c0211" providerId="ADAL" clId="{0F2C3960-4666-49B7-BCB9-C65798E97677}" dt="2023-11-20T04:30:06.710" v="1023" actId="478"/>
          <ac:spMkLst>
            <pc:docMk/>
            <pc:sldMk cId="495922443" sldId="489"/>
            <ac:spMk id="39" creationId="{C3CCC664-2C6E-46A5-AD17-F594D7ACD356}"/>
          </ac:spMkLst>
        </pc:spChg>
        <pc:spChg chg="del">
          <ac:chgData name="Livin Albert" userId="47e6e205-a3db-466f-9c4b-d33ae79c0211" providerId="ADAL" clId="{0F2C3960-4666-49B7-BCB9-C65798E97677}" dt="2023-11-20T04:30:06.710" v="1023" actId="478"/>
          <ac:spMkLst>
            <pc:docMk/>
            <pc:sldMk cId="495922443" sldId="489"/>
            <ac:spMk id="40" creationId="{562BCEA5-B6C5-4A4E-BB56-C34D9E0FF5C2}"/>
          </ac:spMkLst>
        </pc:spChg>
        <pc:spChg chg="del">
          <ac:chgData name="Livin Albert" userId="47e6e205-a3db-466f-9c4b-d33ae79c0211" providerId="ADAL" clId="{0F2C3960-4666-49B7-BCB9-C65798E97677}" dt="2023-11-20T04:30:06.710" v="1023" actId="478"/>
          <ac:spMkLst>
            <pc:docMk/>
            <pc:sldMk cId="495922443" sldId="489"/>
            <ac:spMk id="41" creationId="{610C008A-8878-4ABC-AD2C-19ADB560181F}"/>
          </ac:spMkLst>
        </pc:spChg>
        <pc:spChg chg="del">
          <ac:chgData name="Livin Albert" userId="47e6e205-a3db-466f-9c4b-d33ae79c0211" providerId="ADAL" clId="{0F2C3960-4666-49B7-BCB9-C65798E97677}" dt="2023-11-20T04:30:06.710" v="1023" actId="478"/>
          <ac:spMkLst>
            <pc:docMk/>
            <pc:sldMk cId="495922443" sldId="489"/>
            <ac:spMk id="42" creationId="{8143B7B4-1686-4C06-B3A2-E6DA1E602401}"/>
          </ac:spMkLst>
        </pc:spChg>
        <pc:spChg chg="del">
          <ac:chgData name="Livin Albert" userId="47e6e205-a3db-466f-9c4b-d33ae79c0211" providerId="ADAL" clId="{0F2C3960-4666-49B7-BCB9-C65798E97677}" dt="2023-11-20T04:30:06.710" v="1023" actId="478"/>
          <ac:spMkLst>
            <pc:docMk/>
            <pc:sldMk cId="495922443" sldId="489"/>
            <ac:spMk id="43" creationId="{72DB9C4F-5DE4-41F7-AE1E-FC3155FCC69F}"/>
          </ac:spMkLst>
        </pc:spChg>
        <pc:spChg chg="del mod">
          <ac:chgData name="Livin Albert" userId="47e6e205-a3db-466f-9c4b-d33ae79c0211" providerId="ADAL" clId="{0F2C3960-4666-49B7-BCB9-C65798E97677}" dt="2023-11-20T04:29:23.220" v="1017" actId="478"/>
          <ac:spMkLst>
            <pc:docMk/>
            <pc:sldMk cId="495922443" sldId="489"/>
            <ac:spMk id="50" creationId="{339F5D0D-C637-4386-9B9D-CEDD672FDB19}"/>
          </ac:spMkLst>
        </pc:spChg>
        <pc:spChg chg="mod">
          <ac:chgData name="Livin Albert" userId="47e6e205-a3db-466f-9c4b-d33ae79c0211" providerId="ADAL" clId="{0F2C3960-4666-49B7-BCB9-C65798E97677}" dt="2023-11-20T04:30:23.171" v="1027" actId="688"/>
          <ac:spMkLst>
            <pc:docMk/>
            <pc:sldMk cId="495922443" sldId="489"/>
            <ac:spMk id="51" creationId="{0222A7DB-2757-471D-9E5C-28C9AA2761DF}"/>
          </ac:spMkLst>
        </pc:spChg>
      </pc:sldChg>
      <pc:sldChg chg="modSp mod">
        <pc:chgData name="Livin Albert" userId="47e6e205-a3db-466f-9c4b-d33ae79c0211" providerId="ADAL" clId="{0F2C3960-4666-49B7-BCB9-C65798E97677}" dt="2023-11-27T04:50:11.991" v="5058" actId="313"/>
        <pc:sldMkLst>
          <pc:docMk/>
          <pc:sldMk cId="1261644050" sldId="489"/>
        </pc:sldMkLst>
        <pc:spChg chg="mod">
          <ac:chgData name="Livin Albert" userId="47e6e205-a3db-466f-9c4b-d33ae79c0211" providerId="ADAL" clId="{0F2C3960-4666-49B7-BCB9-C65798E97677}" dt="2023-11-27T04:50:11.991" v="5058" actId="313"/>
          <ac:spMkLst>
            <pc:docMk/>
            <pc:sldMk cId="1261644050" sldId="489"/>
            <ac:spMk id="11" creationId="{AABDB3F1-22E6-4082-9846-EF58671BA483}"/>
          </ac:spMkLst>
        </pc:spChg>
      </pc:sldChg>
      <pc:sldChg chg="addSp delSp modSp add mod">
        <pc:chgData name="Livin Albert" userId="47e6e205-a3db-466f-9c4b-d33ae79c0211" providerId="ADAL" clId="{0F2C3960-4666-49B7-BCB9-C65798E97677}" dt="2023-11-30T04:27:17.406" v="7427" actId="11529"/>
        <pc:sldMkLst>
          <pc:docMk/>
          <pc:sldMk cId="386005028" sldId="490"/>
        </pc:sldMkLst>
        <pc:spChg chg="mod">
          <ac:chgData name="Livin Albert" userId="47e6e205-a3db-466f-9c4b-d33ae79c0211" providerId="ADAL" clId="{0F2C3960-4666-49B7-BCB9-C65798E97677}" dt="2023-11-20T04:56:06.305" v="1187" actId="20577"/>
          <ac:spMkLst>
            <pc:docMk/>
            <pc:sldMk cId="386005028" sldId="490"/>
            <ac:spMk id="2" creationId="{E8A4685D-9A43-4E36-9DFF-D3A33D334DE4}"/>
          </ac:spMkLst>
        </pc:spChg>
        <pc:spChg chg="add del mod">
          <ac:chgData name="Livin Albert" userId="47e6e205-a3db-466f-9c4b-d33ae79c0211" providerId="ADAL" clId="{0F2C3960-4666-49B7-BCB9-C65798E97677}" dt="2023-11-20T04:40:44.439" v="1072" actId="403"/>
          <ac:spMkLst>
            <pc:docMk/>
            <pc:sldMk cId="386005028" sldId="490"/>
            <ac:spMk id="3" creationId="{FA988F82-BC69-4FDB-9E6E-B1A8210052A2}"/>
          </ac:spMkLst>
        </pc:spChg>
        <pc:spChg chg="mod">
          <ac:chgData name="Livin Albert" userId="47e6e205-a3db-466f-9c4b-d33ae79c0211" providerId="ADAL" clId="{0F2C3960-4666-49B7-BCB9-C65798E97677}" dt="2023-11-20T04:40:56.719" v="1076" actId="20577"/>
          <ac:spMkLst>
            <pc:docMk/>
            <pc:sldMk cId="386005028" sldId="490"/>
            <ac:spMk id="4" creationId="{AE525099-5BE8-4658-9FF5-F68709DAC2D1}"/>
          </ac:spMkLst>
        </pc:spChg>
        <pc:spChg chg="add">
          <ac:chgData name="Livin Albert" userId="47e6e205-a3db-466f-9c4b-d33ae79c0211" providerId="ADAL" clId="{0F2C3960-4666-49B7-BCB9-C65798E97677}" dt="2023-11-30T04:27:17.406" v="7427" actId="11529"/>
          <ac:spMkLst>
            <pc:docMk/>
            <pc:sldMk cId="386005028" sldId="490"/>
            <ac:spMk id="5" creationId="{5C6DF36A-0AB7-C3A3-6F92-8E7D60AB428D}"/>
          </ac:spMkLst>
        </pc:spChg>
        <pc:spChg chg="add del">
          <ac:chgData name="Livin Albert" userId="47e6e205-a3db-466f-9c4b-d33ae79c0211" providerId="ADAL" clId="{0F2C3960-4666-49B7-BCB9-C65798E97677}" dt="2023-11-20T04:42:24.417" v="1080"/>
          <ac:spMkLst>
            <pc:docMk/>
            <pc:sldMk cId="386005028" sldId="490"/>
            <ac:spMk id="11" creationId="{B32AA5FF-E5CB-06E2-E4E1-E9318D7FC523}"/>
          </ac:spMkLst>
        </pc:spChg>
        <pc:spChg chg="add del mod">
          <ac:chgData name="Livin Albert" userId="47e6e205-a3db-466f-9c4b-d33ae79c0211" providerId="ADAL" clId="{0F2C3960-4666-49B7-BCB9-C65798E97677}" dt="2023-11-30T04:27:09.682" v="7426" actId="478"/>
          <ac:spMkLst>
            <pc:docMk/>
            <pc:sldMk cId="386005028" sldId="490"/>
            <ac:spMk id="16" creationId="{0F0C0A74-315E-DE53-DC27-419EEBBCE872}"/>
          </ac:spMkLst>
        </pc:spChg>
        <pc:picChg chg="add del mod ord">
          <ac:chgData name="Livin Albert" userId="47e6e205-a3db-466f-9c4b-d33ae79c0211" providerId="ADAL" clId="{0F2C3960-4666-49B7-BCB9-C65798E97677}" dt="2023-11-20T04:33:56.184" v="1038" actId="22"/>
          <ac:picMkLst>
            <pc:docMk/>
            <pc:sldMk cId="386005028" sldId="490"/>
            <ac:picMk id="6" creationId="{926F7C52-5EC7-E1F0-099B-FF1EB59E2505}"/>
          </ac:picMkLst>
        </pc:picChg>
        <pc:picChg chg="add del mod">
          <ac:chgData name="Livin Albert" userId="47e6e205-a3db-466f-9c4b-d33ae79c0211" providerId="ADAL" clId="{0F2C3960-4666-49B7-BCB9-C65798E97677}" dt="2023-11-20T04:37:16.644" v="1059" actId="478"/>
          <ac:picMkLst>
            <pc:docMk/>
            <pc:sldMk cId="386005028" sldId="490"/>
            <ac:picMk id="8" creationId="{07CA674E-4E18-D2C1-F802-3E9969DE42F4}"/>
          </ac:picMkLst>
        </pc:picChg>
        <pc:picChg chg="add mod">
          <ac:chgData name="Livin Albert" userId="47e6e205-a3db-466f-9c4b-d33ae79c0211" providerId="ADAL" clId="{0F2C3960-4666-49B7-BCB9-C65798E97677}" dt="2023-11-20T04:42:56.679" v="1090" actId="1076"/>
          <ac:picMkLst>
            <pc:docMk/>
            <pc:sldMk cId="386005028" sldId="490"/>
            <ac:picMk id="10" creationId="{F47E773C-C321-60E9-1B36-E54C7527A10B}"/>
          </ac:picMkLst>
        </pc:picChg>
        <pc:picChg chg="add del mod">
          <ac:chgData name="Livin Albert" userId="47e6e205-a3db-466f-9c4b-d33ae79c0211" providerId="ADAL" clId="{0F2C3960-4666-49B7-BCB9-C65798E97677}" dt="2023-11-20T04:44:09.674" v="1092" actId="478"/>
          <ac:picMkLst>
            <pc:docMk/>
            <pc:sldMk cId="386005028" sldId="490"/>
            <ac:picMk id="12" creationId="{3BA1BB48-0677-6D01-6056-573A31ADD767}"/>
          </ac:picMkLst>
        </pc:picChg>
        <pc:picChg chg="add del mod">
          <ac:chgData name="Livin Albert" userId="47e6e205-a3db-466f-9c4b-d33ae79c0211" providerId="ADAL" clId="{0F2C3960-4666-49B7-BCB9-C65798E97677}" dt="2023-11-20T04:44:29.772" v="1101" actId="478"/>
          <ac:picMkLst>
            <pc:docMk/>
            <pc:sldMk cId="386005028" sldId="490"/>
            <ac:picMk id="13" creationId="{925A9C98-F5B6-C515-D850-DE402A4B8225}"/>
          </ac:picMkLst>
        </pc:picChg>
        <pc:picChg chg="add mod">
          <ac:chgData name="Livin Albert" userId="47e6e205-a3db-466f-9c4b-d33ae79c0211" providerId="ADAL" clId="{0F2C3960-4666-49B7-BCB9-C65798E97677}" dt="2023-11-20T04:50:23.858" v="1123" actId="1076"/>
          <ac:picMkLst>
            <pc:docMk/>
            <pc:sldMk cId="386005028" sldId="490"/>
            <ac:picMk id="15" creationId="{C461B257-4196-71D4-17CE-486AE30C5022}"/>
          </ac:picMkLst>
        </pc:picChg>
        <pc:picChg chg="add del">
          <ac:chgData name="Livin Albert" userId="47e6e205-a3db-466f-9c4b-d33ae79c0211" providerId="ADAL" clId="{0F2C3960-4666-49B7-BCB9-C65798E97677}" dt="2023-11-20T04:44:18.861" v="1096"/>
          <ac:picMkLst>
            <pc:docMk/>
            <pc:sldMk cId="386005028" sldId="490"/>
            <ac:picMk id="1028" creationId="{2FF2F2E3-44D1-AF6D-5A04-0F5196B86D65}"/>
          </ac:picMkLst>
        </pc:picChg>
        <pc:picChg chg="add del mod">
          <ac:chgData name="Livin Albert" userId="47e6e205-a3db-466f-9c4b-d33ae79c0211" providerId="ADAL" clId="{0F2C3960-4666-49B7-BCB9-C65798E97677}" dt="2023-11-20T04:46:25.369" v="1111" actId="478"/>
          <ac:picMkLst>
            <pc:docMk/>
            <pc:sldMk cId="386005028" sldId="490"/>
            <ac:picMk id="1030" creationId="{6D158013-559D-4192-1D31-392F21CA4741}"/>
          </ac:picMkLst>
        </pc:picChg>
        <pc:picChg chg="add del mod">
          <ac:chgData name="Livin Albert" userId="47e6e205-a3db-466f-9c4b-d33ae79c0211" providerId="ADAL" clId="{0F2C3960-4666-49B7-BCB9-C65798E97677}" dt="2023-11-20T04:46:23.283" v="1110" actId="478"/>
          <ac:picMkLst>
            <pc:docMk/>
            <pc:sldMk cId="386005028" sldId="490"/>
            <ac:picMk id="1032" creationId="{9B4099F8-B716-0A2D-44CE-D9C1B810FE9A}"/>
          </ac:picMkLst>
        </pc:picChg>
      </pc:sldChg>
      <pc:sldChg chg="addSp delSp modSp add mod">
        <pc:chgData name="Livin Albert" userId="47e6e205-a3db-466f-9c4b-d33ae79c0211" providerId="ADAL" clId="{0F2C3960-4666-49B7-BCB9-C65798E97677}" dt="2023-11-20T04:55:47.417" v="1183" actId="20577"/>
        <pc:sldMkLst>
          <pc:docMk/>
          <pc:sldMk cId="2582444688" sldId="491"/>
        </pc:sldMkLst>
        <pc:spChg chg="mod">
          <ac:chgData name="Livin Albert" userId="47e6e205-a3db-466f-9c4b-d33ae79c0211" providerId="ADAL" clId="{0F2C3960-4666-49B7-BCB9-C65798E97677}" dt="2023-11-20T04:54:53.475" v="1147" actId="20577"/>
          <ac:spMkLst>
            <pc:docMk/>
            <pc:sldMk cId="2582444688" sldId="491"/>
            <ac:spMk id="2" creationId="{E8A4685D-9A43-4E36-9DFF-D3A33D334DE4}"/>
          </ac:spMkLst>
        </pc:spChg>
        <pc:spChg chg="mod">
          <ac:chgData name="Livin Albert" userId="47e6e205-a3db-466f-9c4b-d33ae79c0211" providerId="ADAL" clId="{0F2C3960-4666-49B7-BCB9-C65798E97677}" dt="2023-11-20T04:55:16.422" v="1165" actId="313"/>
          <ac:spMkLst>
            <pc:docMk/>
            <pc:sldMk cId="2582444688" sldId="491"/>
            <ac:spMk id="3" creationId="{FA988F82-BC69-4FDB-9E6E-B1A8210052A2}"/>
          </ac:spMkLst>
        </pc:spChg>
        <pc:spChg chg="mod">
          <ac:chgData name="Livin Albert" userId="47e6e205-a3db-466f-9c4b-d33ae79c0211" providerId="ADAL" clId="{0F2C3960-4666-49B7-BCB9-C65798E97677}" dt="2023-11-20T04:55:47.417" v="1183" actId="20577"/>
          <ac:spMkLst>
            <pc:docMk/>
            <pc:sldMk cId="2582444688" sldId="491"/>
            <ac:spMk id="4" creationId="{AE525099-5BE8-4658-9FF5-F68709DAC2D1}"/>
          </ac:spMkLst>
        </pc:spChg>
        <pc:picChg chg="add del mod">
          <ac:chgData name="Livin Albert" userId="47e6e205-a3db-466f-9c4b-d33ae79c0211" providerId="ADAL" clId="{0F2C3960-4666-49B7-BCB9-C65798E97677}" dt="2023-11-20T04:54:57.329" v="1148" actId="1076"/>
          <ac:picMkLst>
            <pc:docMk/>
            <pc:sldMk cId="2582444688" sldId="491"/>
            <ac:picMk id="8" creationId="{07CA674E-4E18-D2C1-F802-3E9969DE42F4}"/>
          </ac:picMkLst>
        </pc:picChg>
        <pc:picChg chg="del">
          <ac:chgData name="Livin Albert" userId="47e6e205-a3db-466f-9c4b-d33ae79c0211" providerId="ADAL" clId="{0F2C3960-4666-49B7-BCB9-C65798E97677}" dt="2023-11-20T04:54:07.430" v="1130" actId="478"/>
          <ac:picMkLst>
            <pc:docMk/>
            <pc:sldMk cId="2582444688" sldId="491"/>
            <ac:picMk id="10" creationId="{F47E773C-C321-60E9-1B36-E54C7527A10B}"/>
          </ac:picMkLst>
        </pc:picChg>
      </pc:sldChg>
      <pc:sldChg chg="addSp delSp modSp add mod">
        <pc:chgData name="Livin Albert" userId="47e6e205-a3db-466f-9c4b-d33ae79c0211" providerId="ADAL" clId="{0F2C3960-4666-49B7-BCB9-C65798E97677}" dt="2023-11-20T06:11:01.778" v="1609" actId="20577"/>
        <pc:sldMkLst>
          <pc:docMk/>
          <pc:sldMk cId="3512005532" sldId="492"/>
        </pc:sldMkLst>
        <pc:spChg chg="mod">
          <ac:chgData name="Livin Albert" userId="47e6e205-a3db-466f-9c4b-d33ae79c0211" providerId="ADAL" clId="{0F2C3960-4666-49B7-BCB9-C65798E97677}" dt="2023-11-20T04:57:04.171" v="1196" actId="20577"/>
          <ac:spMkLst>
            <pc:docMk/>
            <pc:sldMk cId="3512005532" sldId="492"/>
            <ac:spMk id="2" creationId="{E8A4685D-9A43-4E36-9DFF-D3A33D334DE4}"/>
          </ac:spMkLst>
        </pc:spChg>
        <pc:spChg chg="mod">
          <ac:chgData name="Livin Albert" userId="47e6e205-a3db-466f-9c4b-d33ae79c0211" providerId="ADAL" clId="{0F2C3960-4666-49B7-BCB9-C65798E97677}" dt="2023-11-20T04:59:05.455" v="1297" actId="12"/>
          <ac:spMkLst>
            <pc:docMk/>
            <pc:sldMk cId="3512005532" sldId="492"/>
            <ac:spMk id="3" creationId="{FA988F82-BC69-4FDB-9E6E-B1A8210052A2}"/>
          </ac:spMkLst>
        </pc:spChg>
        <pc:spChg chg="mod">
          <ac:chgData name="Livin Albert" userId="47e6e205-a3db-466f-9c4b-d33ae79c0211" providerId="ADAL" clId="{0F2C3960-4666-49B7-BCB9-C65798E97677}" dt="2023-11-20T04:58:46.689" v="1295" actId="20577"/>
          <ac:spMkLst>
            <pc:docMk/>
            <pc:sldMk cId="3512005532" sldId="492"/>
            <ac:spMk id="4" creationId="{AE525099-5BE8-4658-9FF5-F68709DAC2D1}"/>
          </ac:spMkLst>
        </pc:spChg>
        <pc:spChg chg="add del mod">
          <ac:chgData name="Livin Albert" userId="47e6e205-a3db-466f-9c4b-d33ae79c0211" providerId="ADAL" clId="{0F2C3960-4666-49B7-BCB9-C65798E97677}" dt="2023-11-20T05:04:01.527" v="1307" actId="478"/>
          <ac:spMkLst>
            <pc:docMk/>
            <pc:sldMk cId="3512005532" sldId="492"/>
            <ac:spMk id="7" creationId="{539C3A59-1F29-CEF9-F540-79FBB6CDFE99}"/>
          </ac:spMkLst>
        </pc:spChg>
        <pc:spChg chg="add del">
          <ac:chgData name="Livin Albert" userId="47e6e205-a3db-466f-9c4b-d33ae79c0211" providerId="ADAL" clId="{0F2C3960-4666-49B7-BCB9-C65798E97677}" dt="2023-11-20T05:04:14.857" v="1309" actId="478"/>
          <ac:spMkLst>
            <pc:docMk/>
            <pc:sldMk cId="3512005532" sldId="492"/>
            <ac:spMk id="9" creationId="{B22C5E81-7090-F3A8-85A5-F3A04303ED6A}"/>
          </ac:spMkLst>
        </pc:spChg>
        <pc:spChg chg="add del mod">
          <ac:chgData name="Livin Albert" userId="47e6e205-a3db-466f-9c4b-d33ae79c0211" providerId="ADAL" clId="{0F2C3960-4666-49B7-BCB9-C65798E97677}" dt="2023-11-20T05:13:54.772" v="1416" actId="478"/>
          <ac:spMkLst>
            <pc:docMk/>
            <pc:sldMk cId="3512005532" sldId="492"/>
            <ac:spMk id="10" creationId="{C242FB3E-552B-D437-5731-36371E870234}"/>
          </ac:spMkLst>
        </pc:spChg>
        <pc:spChg chg="add del mod">
          <ac:chgData name="Livin Albert" userId="47e6e205-a3db-466f-9c4b-d33ae79c0211" providerId="ADAL" clId="{0F2C3960-4666-49B7-BCB9-C65798E97677}" dt="2023-11-20T06:04:22.074" v="1509" actId="478"/>
          <ac:spMkLst>
            <pc:docMk/>
            <pc:sldMk cId="3512005532" sldId="492"/>
            <ac:spMk id="11" creationId="{75D70034-2F14-6D6F-59D7-4C061750A710}"/>
          </ac:spMkLst>
        </pc:spChg>
        <pc:spChg chg="add mod">
          <ac:chgData name="Livin Albert" userId="47e6e205-a3db-466f-9c4b-d33ae79c0211" providerId="ADAL" clId="{0F2C3960-4666-49B7-BCB9-C65798E97677}" dt="2023-11-20T06:11:01.778" v="1609" actId="20577"/>
          <ac:spMkLst>
            <pc:docMk/>
            <pc:sldMk cId="3512005532" sldId="492"/>
            <ac:spMk id="12" creationId="{A52F384E-B59D-2B4B-A82A-9309A178AC4E}"/>
          </ac:spMkLst>
        </pc:spChg>
        <pc:spChg chg="add del">
          <ac:chgData name="Livin Albert" userId="47e6e205-a3db-466f-9c4b-d33ae79c0211" providerId="ADAL" clId="{0F2C3960-4666-49B7-BCB9-C65798E97677}" dt="2023-11-20T06:04:54.504" v="1513" actId="478"/>
          <ac:spMkLst>
            <pc:docMk/>
            <pc:sldMk cId="3512005532" sldId="492"/>
            <ac:spMk id="13" creationId="{199E8870-49F7-A560-3497-F1B6EC299209}"/>
          </ac:spMkLst>
        </pc:spChg>
        <pc:picChg chg="add mod">
          <ac:chgData name="Livin Albert" userId="47e6e205-a3db-466f-9c4b-d33ae79c0211" providerId="ADAL" clId="{0F2C3960-4666-49B7-BCB9-C65798E97677}" dt="2023-11-20T05:03:06.601" v="1302" actId="1076"/>
          <ac:picMkLst>
            <pc:docMk/>
            <pc:sldMk cId="3512005532" sldId="492"/>
            <ac:picMk id="6" creationId="{EDAE3919-C759-7C14-6CD1-922BDFC3FD85}"/>
          </ac:picMkLst>
        </pc:picChg>
        <pc:picChg chg="del">
          <ac:chgData name="Livin Albert" userId="47e6e205-a3db-466f-9c4b-d33ae79c0211" providerId="ADAL" clId="{0F2C3960-4666-49B7-BCB9-C65798E97677}" dt="2023-11-20T04:58:10.504" v="1250" actId="478"/>
          <ac:picMkLst>
            <pc:docMk/>
            <pc:sldMk cId="3512005532" sldId="492"/>
            <ac:picMk id="8" creationId="{07CA674E-4E18-D2C1-F802-3E9969DE42F4}"/>
          </ac:picMkLst>
        </pc:picChg>
        <pc:cxnChg chg="add mod">
          <ac:chgData name="Livin Albert" userId="47e6e205-a3db-466f-9c4b-d33ae79c0211" providerId="ADAL" clId="{0F2C3960-4666-49B7-BCB9-C65798E97677}" dt="2023-11-20T06:05:11.800" v="1516" actId="14100"/>
          <ac:cxnSpMkLst>
            <pc:docMk/>
            <pc:sldMk cId="3512005532" sldId="492"/>
            <ac:cxnSpMk id="15" creationId="{87483156-C2AB-EB1C-0FB0-456AFEB2E569}"/>
          </ac:cxnSpMkLst>
        </pc:cxnChg>
      </pc:sldChg>
      <pc:sldChg chg="addSp delSp modSp add mod">
        <pc:chgData name="Livin Albert" userId="47e6e205-a3db-466f-9c4b-d33ae79c0211" providerId="ADAL" clId="{0F2C3960-4666-49B7-BCB9-C65798E97677}" dt="2023-11-30T04:37:04.348" v="7519" actId="20577"/>
        <pc:sldMkLst>
          <pc:docMk/>
          <pc:sldMk cId="1673136461" sldId="493"/>
        </pc:sldMkLst>
        <pc:spChg chg="mod">
          <ac:chgData name="Livin Albert" userId="47e6e205-a3db-466f-9c4b-d33ae79c0211" providerId="ADAL" clId="{0F2C3960-4666-49B7-BCB9-C65798E97677}" dt="2023-11-30T04:37:04.348" v="7519" actId="20577"/>
          <ac:spMkLst>
            <pc:docMk/>
            <pc:sldMk cId="1673136461" sldId="493"/>
            <ac:spMk id="2" creationId="{E8A4685D-9A43-4E36-9DFF-D3A33D334DE4}"/>
          </ac:spMkLst>
        </pc:spChg>
        <pc:spChg chg="mod">
          <ac:chgData name="Livin Albert" userId="47e6e205-a3db-466f-9c4b-d33ae79c0211" providerId="ADAL" clId="{0F2C3960-4666-49B7-BCB9-C65798E97677}" dt="2023-11-20T07:23:04.407" v="3112" actId="113"/>
          <ac:spMkLst>
            <pc:docMk/>
            <pc:sldMk cId="1673136461" sldId="493"/>
            <ac:spMk id="3" creationId="{FA988F82-BC69-4FDB-9E6E-B1A8210052A2}"/>
          </ac:spMkLst>
        </pc:spChg>
        <pc:spChg chg="mod">
          <ac:chgData name="Livin Albert" userId="47e6e205-a3db-466f-9c4b-d33ae79c0211" providerId="ADAL" clId="{0F2C3960-4666-49B7-BCB9-C65798E97677}" dt="2023-11-20T06:52:42.270" v="2241" actId="20577"/>
          <ac:spMkLst>
            <pc:docMk/>
            <pc:sldMk cId="1673136461" sldId="493"/>
            <ac:spMk id="4" creationId="{AE525099-5BE8-4658-9FF5-F68709DAC2D1}"/>
          </ac:spMkLst>
        </pc:spChg>
        <pc:spChg chg="add mod">
          <ac:chgData name="Livin Albert" userId="47e6e205-a3db-466f-9c4b-d33ae79c0211" providerId="ADAL" clId="{0F2C3960-4666-49B7-BCB9-C65798E97677}" dt="2023-11-20T07:23:13.145" v="3114" actId="1076"/>
          <ac:spMkLst>
            <pc:docMk/>
            <pc:sldMk cId="1673136461" sldId="493"/>
            <ac:spMk id="5" creationId="{A7D64A0D-2D2E-70AA-99E1-58EA4C38B63C}"/>
          </ac:spMkLst>
        </pc:spChg>
        <pc:spChg chg="add mod">
          <ac:chgData name="Livin Albert" userId="47e6e205-a3db-466f-9c4b-d33ae79c0211" providerId="ADAL" clId="{0F2C3960-4666-49B7-BCB9-C65798E97677}" dt="2023-11-30T04:33:09.591" v="7518" actId="14100"/>
          <ac:spMkLst>
            <pc:docMk/>
            <pc:sldMk cId="1673136461" sldId="493"/>
            <ac:spMk id="7" creationId="{EA19F7CF-D2CC-9250-5267-94333DDC452E}"/>
          </ac:spMkLst>
        </pc:spChg>
        <pc:spChg chg="mod">
          <ac:chgData name="Livin Albert" userId="47e6e205-a3db-466f-9c4b-d33ae79c0211" providerId="ADAL" clId="{0F2C3960-4666-49B7-BCB9-C65798E97677}" dt="2023-11-27T04:37:12.648" v="5057" actId="1076"/>
          <ac:spMkLst>
            <pc:docMk/>
            <pc:sldMk cId="1673136461" sldId="493"/>
            <ac:spMk id="12" creationId="{9FA12F8E-6223-8C57-4A90-F5922A0EB71E}"/>
          </ac:spMkLst>
        </pc:spChg>
        <pc:spChg chg="mod">
          <ac:chgData name="Livin Albert" userId="47e6e205-a3db-466f-9c4b-d33ae79c0211" providerId="ADAL" clId="{0F2C3960-4666-49B7-BCB9-C65798E97677}" dt="2023-11-27T04:37:12.648" v="5057" actId="1076"/>
          <ac:spMkLst>
            <pc:docMk/>
            <pc:sldMk cId="1673136461" sldId="493"/>
            <ac:spMk id="13" creationId="{DC575857-E98B-2F3C-5005-02ABE5F170A5}"/>
          </ac:spMkLst>
        </pc:spChg>
        <pc:spChg chg="mod">
          <ac:chgData name="Livin Albert" userId="47e6e205-a3db-466f-9c4b-d33ae79c0211" providerId="ADAL" clId="{0F2C3960-4666-49B7-BCB9-C65798E97677}" dt="2023-11-27T04:37:12.648" v="5057" actId="1076"/>
          <ac:spMkLst>
            <pc:docMk/>
            <pc:sldMk cId="1673136461" sldId="493"/>
            <ac:spMk id="14" creationId="{2AB1F779-409A-5160-DE53-985F12DA0D2B}"/>
          </ac:spMkLst>
        </pc:spChg>
        <pc:spChg chg="del mod">
          <ac:chgData name="Livin Albert" userId="47e6e205-a3db-466f-9c4b-d33ae79c0211" providerId="ADAL" clId="{0F2C3960-4666-49B7-BCB9-C65798E97677}" dt="2023-11-20T06:48:53.191" v="2188" actId="478"/>
          <ac:spMkLst>
            <pc:docMk/>
            <pc:sldMk cId="1673136461" sldId="493"/>
            <ac:spMk id="15" creationId="{95AF3C99-D532-EC20-CF3B-7EBDBB362D07}"/>
          </ac:spMkLst>
        </pc:spChg>
        <pc:spChg chg="mod">
          <ac:chgData name="Livin Albert" userId="47e6e205-a3db-466f-9c4b-d33ae79c0211" providerId="ADAL" clId="{0F2C3960-4666-49B7-BCB9-C65798E97677}" dt="2023-11-27T04:37:12.648" v="5057" actId="1076"/>
          <ac:spMkLst>
            <pc:docMk/>
            <pc:sldMk cId="1673136461" sldId="493"/>
            <ac:spMk id="15" creationId="{D7C79945-2403-F9DE-FEE7-DCFE323B3533}"/>
          </ac:spMkLst>
        </pc:spChg>
        <pc:spChg chg="mod">
          <ac:chgData name="Livin Albert" userId="47e6e205-a3db-466f-9c4b-d33ae79c0211" providerId="ADAL" clId="{0F2C3960-4666-49B7-BCB9-C65798E97677}" dt="2023-11-27T04:37:12.648" v="5057" actId="1076"/>
          <ac:spMkLst>
            <pc:docMk/>
            <pc:sldMk cId="1673136461" sldId="493"/>
            <ac:spMk id="16" creationId="{E7B58088-4353-7006-2DED-B2BBD28B2734}"/>
          </ac:spMkLst>
        </pc:spChg>
        <pc:spChg chg="mod">
          <ac:chgData name="Livin Albert" userId="47e6e205-a3db-466f-9c4b-d33ae79c0211" providerId="ADAL" clId="{0F2C3960-4666-49B7-BCB9-C65798E97677}" dt="2023-11-27T04:37:12.648" v="5057" actId="1076"/>
          <ac:spMkLst>
            <pc:docMk/>
            <pc:sldMk cId="1673136461" sldId="493"/>
            <ac:spMk id="17" creationId="{7F7FAA9C-6C97-3484-8149-5A8109BF07E3}"/>
          </ac:spMkLst>
        </pc:spChg>
        <pc:spChg chg="del">
          <ac:chgData name="Livin Albert" userId="47e6e205-a3db-466f-9c4b-d33ae79c0211" providerId="ADAL" clId="{0F2C3960-4666-49B7-BCB9-C65798E97677}" dt="2023-11-20T06:48:47.998" v="2185" actId="478"/>
          <ac:spMkLst>
            <pc:docMk/>
            <pc:sldMk cId="1673136461" sldId="493"/>
            <ac:spMk id="32" creationId="{6660BEBF-9B2B-86BD-A9C6-27B48E054F1D}"/>
          </ac:spMkLst>
        </pc:spChg>
        <pc:grpChg chg="add mod">
          <ac:chgData name="Livin Albert" userId="47e6e205-a3db-466f-9c4b-d33ae79c0211" providerId="ADAL" clId="{0F2C3960-4666-49B7-BCB9-C65798E97677}" dt="2023-11-27T04:37:12.648" v="5057" actId="1076"/>
          <ac:grpSpMkLst>
            <pc:docMk/>
            <pc:sldMk cId="1673136461" sldId="493"/>
            <ac:grpSpMk id="6" creationId="{EA857C49-A1FA-E95D-C066-8A037697C9E4}"/>
          </ac:grpSpMkLst>
        </pc:grpChg>
        <pc:grpChg chg="mod">
          <ac:chgData name="Livin Albert" userId="47e6e205-a3db-466f-9c4b-d33ae79c0211" providerId="ADAL" clId="{0F2C3960-4666-49B7-BCB9-C65798E97677}" dt="2023-11-27T04:37:12.648" v="5057" actId="1076"/>
          <ac:grpSpMkLst>
            <pc:docMk/>
            <pc:sldMk cId="1673136461" sldId="493"/>
            <ac:grpSpMk id="8" creationId="{C0E59D92-3631-B553-636D-B43BED4E4072}"/>
          </ac:grpSpMkLst>
        </pc:grpChg>
        <pc:grpChg chg="del">
          <ac:chgData name="Livin Albert" userId="47e6e205-a3db-466f-9c4b-d33ae79c0211" providerId="ADAL" clId="{0F2C3960-4666-49B7-BCB9-C65798E97677}" dt="2023-11-20T06:48:47.998" v="2185" actId="478"/>
          <ac:grpSpMkLst>
            <pc:docMk/>
            <pc:sldMk cId="1673136461" sldId="493"/>
            <ac:grpSpMk id="20" creationId="{111383A9-E8AE-7A92-0F0A-A496AAFF0CEE}"/>
          </ac:grpSpMkLst>
        </pc:grpChg>
        <pc:grpChg chg="del">
          <ac:chgData name="Livin Albert" userId="47e6e205-a3db-466f-9c4b-d33ae79c0211" providerId="ADAL" clId="{0F2C3960-4666-49B7-BCB9-C65798E97677}" dt="2023-11-20T06:48:47.998" v="2185" actId="478"/>
          <ac:grpSpMkLst>
            <pc:docMk/>
            <pc:sldMk cId="1673136461" sldId="493"/>
            <ac:grpSpMk id="21" creationId="{A7CFAD06-D86E-5250-7C10-9B98D95690A0}"/>
          </ac:grpSpMkLst>
        </pc:grpChg>
        <pc:grpChg chg="del">
          <ac:chgData name="Livin Albert" userId="47e6e205-a3db-466f-9c4b-d33ae79c0211" providerId="ADAL" clId="{0F2C3960-4666-49B7-BCB9-C65798E97677}" dt="2023-11-20T06:48:47.998" v="2185" actId="478"/>
          <ac:grpSpMkLst>
            <pc:docMk/>
            <pc:sldMk cId="1673136461" sldId="493"/>
            <ac:grpSpMk id="24" creationId="{2AE4F92D-C1C0-016E-7EE5-B74D1AA0105F}"/>
          </ac:grpSpMkLst>
        </pc:grpChg>
        <pc:grpChg chg="del">
          <ac:chgData name="Livin Albert" userId="47e6e205-a3db-466f-9c4b-d33ae79c0211" providerId="ADAL" clId="{0F2C3960-4666-49B7-BCB9-C65798E97677}" dt="2023-11-20T06:48:47.998" v="2185" actId="478"/>
          <ac:grpSpMkLst>
            <pc:docMk/>
            <pc:sldMk cId="1673136461" sldId="493"/>
            <ac:grpSpMk id="27" creationId="{67DF80A8-7275-3A6F-E5E4-002277D869E7}"/>
          </ac:grpSpMkLst>
        </pc:grpChg>
        <pc:picChg chg="del">
          <ac:chgData name="Livin Albert" userId="47e6e205-a3db-466f-9c4b-d33ae79c0211" providerId="ADAL" clId="{0F2C3960-4666-49B7-BCB9-C65798E97677}" dt="2023-11-20T06:48:42.363" v="2184" actId="478"/>
          <ac:picMkLst>
            <pc:docMk/>
            <pc:sldMk cId="1673136461" sldId="493"/>
            <ac:picMk id="6" creationId="{43684BE2-1B2B-874D-150F-3E90396742D7}"/>
          </ac:picMkLst>
        </pc:picChg>
        <pc:picChg chg="del">
          <ac:chgData name="Livin Albert" userId="47e6e205-a3db-466f-9c4b-d33ae79c0211" providerId="ADAL" clId="{0F2C3960-4666-49B7-BCB9-C65798E97677}" dt="2023-11-20T06:48:42.363" v="2184" actId="478"/>
          <ac:picMkLst>
            <pc:docMk/>
            <pc:sldMk cId="1673136461" sldId="493"/>
            <ac:picMk id="8" creationId="{1E520FFB-3C47-203A-8707-1BC24CD92159}"/>
          </ac:picMkLst>
        </pc:picChg>
        <pc:picChg chg="del">
          <ac:chgData name="Livin Albert" userId="47e6e205-a3db-466f-9c4b-d33ae79c0211" providerId="ADAL" clId="{0F2C3960-4666-49B7-BCB9-C65798E97677}" dt="2023-11-20T06:48:42.363" v="2184" actId="478"/>
          <ac:picMkLst>
            <pc:docMk/>
            <pc:sldMk cId="1673136461" sldId="493"/>
            <ac:picMk id="10" creationId="{7F7EC30A-E283-0AFC-FF54-322097441088}"/>
          </ac:picMkLst>
        </pc:picChg>
        <pc:picChg chg="del">
          <ac:chgData name="Livin Albert" userId="47e6e205-a3db-466f-9c4b-d33ae79c0211" providerId="ADAL" clId="{0F2C3960-4666-49B7-BCB9-C65798E97677}" dt="2023-11-20T06:48:42.363" v="2184" actId="478"/>
          <ac:picMkLst>
            <pc:docMk/>
            <pc:sldMk cId="1673136461" sldId="493"/>
            <ac:picMk id="12" creationId="{FCBE8145-216B-BDF2-09F5-A7A8BFCF1DC2}"/>
          </ac:picMkLst>
        </pc:picChg>
        <pc:picChg chg="del">
          <ac:chgData name="Livin Albert" userId="47e6e205-a3db-466f-9c4b-d33ae79c0211" providerId="ADAL" clId="{0F2C3960-4666-49B7-BCB9-C65798E97677}" dt="2023-11-20T06:48:42.363" v="2184" actId="478"/>
          <ac:picMkLst>
            <pc:docMk/>
            <pc:sldMk cId="1673136461" sldId="493"/>
            <ac:picMk id="14" creationId="{F7AD83F3-D17B-0B40-F547-8CE1C43D3188}"/>
          </ac:picMkLst>
        </pc:picChg>
        <pc:picChg chg="add del mod">
          <ac:chgData name="Livin Albert" userId="47e6e205-a3db-466f-9c4b-d33ae79c0211" providerId="ADAL" clId="{0F2C3960-4666-49B7-BCB9-C65798E97677}" dt="2023-11-20T07:08:33.759" v="2646" actId="21"/>
          <ac:picMkLst>
            <pc:docMk/>
            <pc:sldMk cId="1673136461" sldId="493"/>
            <ac:picMk id="2050" creationId="{65D375E9-A5E5-7DCD-2198-338F7D35D89E}"/>
          </ac:picMkLst>
        </pc:picChg>
        <pc:picChg chg="add mod">
          <ac:chgData name="Livin Albert" userId="47e6e205-a3db-466f-9c4b-d33ae79c0211" providerId="ADAL" clId="{0F2C3960-4666-49B7-BCB9-C65798E97677}" dt="2023-11-20T07:07:08.567" v="2621" actId="1076"/>
          <ac:picMkLst>
            <pc:docMk/>
            <pc:sldMk cId="1673136461" sldId="493"/>
            <ac:picMk id="2052" creationId="{6F044AD1-B20F-7FAC-DF78-8E5555D455C5}"/>
          </ac:picMkLst>
        </pc:picChg>
        <pc:cxnChg chg="mod">
          <ac:chgData name="Livin Albert" userId="47e6e205-a3db-466f-9c4b-d33ae79c0211" providerId="ADAL" clId="{0F2C3960-4666-49B7-BCB9-C65798E97677}" dt="2023-11-27T04:37:12.648" v="5057" actId="1076"/>
          <ac:cxnSpMkLst>
            <pc:docMk/>
            <pc:sldMk cId="1673136461" sldId="493"/>
            <ac:cxnSpMk id="9" creationId="{12A7418F-AC37-2A2E-8D32-E12E0928A7E5}"/>
          </ac:cxnSpMkLst>
        </pc:cxnChg>
        <pc:cxnChg chg="mod">
          <ac:chgData name="Livin Albert" userId="47e6e205-a3db-466f-9c4b-d33ae79c0211" providerId="ADAL" clId="{0F2C3960-4666-49B7-BCB9-C65798E97677}" dt="2023-11-27T04:37:12.648" v="5057" actId="1076"/>
          <ac:cxnSpMkLst>
            <pc:docMk/>
            <pc:sldMk cId="1673136461" sldId="493"/>
            <ac:cxnSpMk id="10" creationId="{BBAD4F5E-4255-D2AA-588C-62B5042BADA7}"/>
          </ac:cxnSpMkLst>
        </pc:cxnChg>
        <pc:cxnChg chg="mod">
          <ac:chgData name="Livin Albert" userId="47e6e205-a3db-466f-9c4b-d33ae79c0211" providerId="ADAL" clId="{0F2C3960-4666-49B7-BCB9-C65798E97677}" dt="2023-11-27T04:37:12.648" v="5057" actId="1076"/>
          <ac:cxnSpMkLst>
            <pc:docMk/>
            <pc:sldMk cId="1673136461" sldId="493"/>
            <ac:cxnSpMk id="11" creationId="{EFC0EB82-8744-96C7-2082-B6CBFA4CB7E3}"/>
          </ac:cxnSpMkLst>
        </pc:cxnChg>
      </pc:sldChg>
      <pc:sldChg chg="modSp add mod modShow">
        <pc:chgData name="Livin Albert" userId="47e6e205-a3db-466f-9c4b-d33ae79c0211" providerId="ADAL" clId="{0F2C3960-4666-49B7-BCB9-C65798E97677}" dt="2023-11-30T12:24:13.950" v="8730" actId="729"/>
        <pc:sldMkLst>
          <pc:docMk/>
          <pc:sldMk cId="2254675371" sldId="494"/>
        </pc:sldMkLst>
        <pc:spChg chg="mod">
          <ac:chgData name="Livin Albert" userId="47e6e205-a3db-466f-9c4b-d33ae79c0211" providerId="ADAL" clId="{0F2C3960-4666-49B7-BCB9-C65798E97677}" dt="2023-11-30T04:32:15.444" v="7491" actId="20577"/>
          <ac:spMkLst>
            <pc:docMk/>
            <pc:sldMk cId="2254675371" sldId="494"/>
            <ac:spMk id="2" creationId="{E8A4685D-9A43-4E36-9DFF-D3A33D334DE4}"/>
          </ac:spMkLst>
        </pc:spChg>
        <pc:spChg chg="mod">
          <ac:chgData name="Livin Albert" userId="47e6e205-a3db-466f-9c4b-d33ae79c0211" providerId="ADAL" clId="{0F2C3960-4666-49B7-BCB9-C65798E97677}" dt="2023-11-30T12:23:27.660" v="8729" actId="20577"/>
          <ac:spMkLst>
            <pc:docMk/>
            <pc:sldMk cId="2254675371" sldId="494"/>
            <ac:spMk id="3" creationId="{FA988F82-BC69-4FDB-9E6E-B1A8210052A2}"/>
          </ac:spMkLst>
        </pc:spChg>
        <pc:spChg chg="mod">
          <ac:chgData name="Livin Albert" userId="47e6e205-a3db-466f-9c4b-d33ae79c0211" providerId="ADAL" clId="{0F2C3960-4666-49B7-BCB9-C65798E97677}" dt="2023-11-29T07:18:17.623" v="6568" actId="20577"/>
          <ac:spMkLst>
            <pc:docMk/>
            <pc:sldMk cId="2254675371" sldId="494"/>
            <ac:spMk id="4" creationId="{AE525099-5BE8-4658-9FF5-F68709DAC2D1}"/>
          </ac:spMkLst>
        </pc:spChg>
      </pc:sldChg>
      <pc:sldChg chg="modSp mod">
        <pc:chgData name="Livin Albert" userId="47e6e205-a3db-466f-9c4b-d33ae79c0211" providerId="ADAL" clId="{0F2C3960-4666-49B7-BCB9-C65798E97677}" dt="2023-11-27T04:32:53.282" v="5047" actId="1076"/>
        <pc:sldMkLst>
          <pc:docMk/>
          <pc:sldMk cId="2233357859" sldId="496"/>
        </pc:sldMkLst>
        <pc:spChg chg="mod">
          <ac:chgData name="Livin Albert" userId="47e6e205-a3db-466f-9c4b-d33ae79c0211" providerId="ADAL" clId="{0F2C3960-4666-49B7-BCB9-C65798E97677}" dt="2023-11-27T04:32:53.282" v="5047" actId="1076"/>
          <ac:spMkLst>
            <pc:docMk/>
            <pc:sldMk cId="2233357859" sldId="496"/>
            <ac:spMk id="4" creationId="{E0A519E0-F2D2-4AB6-92CE-8FEF36354D07}"/>
          </ac:spMkLst>
        </pc:spChg>
      </pc:sldChg>
      <pc:sldChg chg="addSp delSp modSp del mod">
        <pc:chgData name="Livin Albert" userId="47e6e205-a3db-466f-9c4b-d33ae79c0211" providerId="ADAL" clId="{0F2C3960-4666-49B7-BCB9-C65798E97677}" dt="2023-11-30T09:08:47.550" v="7718" actId="47"/>
        <pc:sldMkLst>
          <pc:docMk/>
          <pc:sldMk cId="2380004215" sldId="498"/>
        </pc:sldMkLst>
        <pc:spChg chg="mod">
          <ac:chgData name="Livin Albert" userId="47e6e205-a3db-466f-9c4b-d33ae79c0211" providerId="ADAL" clId="{0F2C3960-4666-49B7-BCB9-C65798E97677}" dt="2023-11-30T03:05:20.673" v="6889" actId="20577"/>
          <ac:spMkLst>
            <pc:docMk/>
            <pc:sldMk cId="2380004215" sldId="498"/>
            <ac:spMk id="5" creationId="{F75E0CF3-0359-6D88-9F78-C588405DCF23}"/>
          </ac:spMkLst>
        </pc:spChg>
        <pc:spChg chg="add del mod">
          <ac:chgData name="Livin Albert" userId="47e6e205-a3db-466f-9c4b-d33ae79c0211" providerId="ADAL" clId="{0F2C3960-4666-49B7-BCB9-C65798E97677}" dt="2023-11-30T09:05:48.960" v="7709" actId="478"/>
          <ac:spMkLst>
            <pc:docMk/>
            <pc:sldMk cId="2380004215" sldId="498"/>
            <ac:spMk id="6" creationId="{5F8680A0-A686-2E50-ADC8-314AA0EF9786}"/>
          </ac:spMkLst>
        </pc:spChg>
        <pc:spChg chg="add del mod">
          <ac:chgData name="Livin Albert" userId="47e6e205-a3db-466f-9c4b-d33ae79c0211" providerId="ADAL" clId="{0F2C3960-4666-49B7-BCB9-C65798E97677}" dt="2023-11-30T09:05:53.233" v="7712" actId="478"/>
          <ac:spMkLst>
            <pc:docMk/>
            <pc:sldMk cId="2380004215" sldId="498"/>
            <ac:spMk id="7" creationId="{3251D1F4-5F2F-3274-4564-EE38BE17AC08}"/>
          </ac:spMkLst>
        </pc:spChg>
        <pc:spChg chg="add del mod">
          <ac:chgData name="Livin Albert" userId="47e6e205-a3db-466f-9c4b-d33ae79c0211" providerId="ADAL" clId="{0F2C3960-4666-49B7-BCB9-C65798E97677}" dt="2023-11-30T09:05:55.559" v="7714" actId="478"/>
          <ac:spMkLst>
            <pc:docMk/>
            <pc:sldMk cId="2380004215" sldId="498"/>
            <ac:spMk id="9" creationId="{7D7D0048-5183-7EC2-7971-F92388F50DD7}"/>
          </ac:spMkLst>
        </pc:spChg>
        <pc:spChg chg="add del mod">
          <ac:chgData name="Livin Albert" userId="47e6e205-a3db-466f-9c4b-d33ae79c0211" providerId="ADAL" clId="{0F2C3960-4666-49B7-BCB9-C65798E97677}" dt="2023-11-30T09:05:47.134" v="7708" actId="478"/>
          <ac:spMkLst>
            <pc:docMk/>
            <pc:sldMk cId="2380004215" sldId="498"/>
            <ac:spMk id="10" creationId="{44984491-0A0A-74BD-0C82-F95C9EF606E8}"/>
          </ac:spMkLst>
        </pc:spChg>
        <pc:spChg chg="add del mod">
          <ac:chgData name="Livin Albert" userId="47e6e205-a3db-466f-9c4b-d33ae79c0211" providerId="ADAL" clId="{0F2C3960-4666-49B7-BCB9-C65798E97677}" dt="2023-11-30T09:05:52.119" v="7711" actId="478"/>
          <ac:spMkLst>
            <pc:docMk/>
            <pc:sldMk cId="2380004215" sldId="498"/>
            <ac:spMk id="11" creationId="{A37EF712-C027-B836-5B0A-6FC69CEA36BA}"/>
          </ac:spMkLst>
        </pc:spChg>
        <pc:spChg chg="add del mod">
          <ac:chgData name="Livin Albert" userId="47e6e205-a3db-466f-9c4b-d33ae79c0211" providerId="ADAL" clId="{0F2C3960-4666-49B7-BCB9-C65798E97677}" dt="2023-11-30T09:05:54.471" v="7713" actId="478"/>
          <ac:spMkLst>
            <pc:docMk/>
            <pc:sldMk cId="2380004215" sldId="498"/>
            <ac:spMk id="12" creationId="{B0A32B1F-B62D-8DB4-FC93-A2702D07E793}"/>
          </ac:spMkLst>
        </pc:spChg>
        <pc:graphicFrameChg chg="del mod">
          <ac:chgData name="Livin Albert" userId="47e6e205-a3db-466f-9c4b-d33ae79c0211" providerId="ADAL" clId="{0F2C3960-4666-49B7-BCB9-C65798E97677}" dt="2023-11-30T09:05:45.594" v="7707" actId="478"/>
          <ac:graphicFrameMkLst>
            <pc:docMk/>
            <pc:sldMk cId="2380004215" sldId="498"/>
            <ac:graphicFrameMk id="3" creationId="{D053D624-DCB3-43C6-8923-26FCDC65F2BD}"/>
          </ac:graphicFrameMkLst>
        </pc:graphicFrameChg>
        <pc:graphicFrameChg chg="del mod">
          <ac:chgData name="Livin Albert" userId="47e6e205-a3db-466f-9c4b-d33ae79c0211" providerId="ADAL" clId="{0F2C3960-4666-49B7-BCB9-C65798E97677}" dt="2023-11-29T03:56:55.037" v="5265" actId="478"/>
          <ac:graphicFrameMkLst>
            <pc:docMk/>
            <pc:sldMk cId="2380004215" sldId="498"/>
            <ac:graphicFrameMk id="8" creationId="{3AC03442-F599-4C94-870B-66AAC8C2E394}"/>
          </ac:graphicFrameMkLst>
        </pc:graphicFrameChg>
        <pc:picChg chg="add del mod">
          <ac:chgData name="Livin Albert" userId="47e6e205-a3db-466f-9c4b-d33ae79c0211" providerId="ADAL" clId="{0F2C3960-4666-49B7-BCB9-C65798E97677}" dt="2023-11-29T04:09:35.945" v="5330" actId="478"/>
          <ac:picMkLst>
            <pc:docMk/>
            <pc:sldMk cId="2380004215" sldId="498"/>
            <ac:picMk id="2" creationId="{5DA60A2F-3F7E-EB31-E55E-4C870F298C00}"/>
          </ac:picMkLst>
        </pc:picChg>
        <pc:picChg chg="add del mod">
          <ac:chgData name="Livin Albert" userId="47e6e205-a3db-466f-9c4b-d33ae79c0211" providerId="ADAL" clId="{0F2C3960-4666-49B7-BCB9-C65798E97677}" dt="2023-11-30T09:03:09.500" v="7702" actId="21"/>
          <ac:picMkLst>
            <pc:docMk/>
            <pc:sldMk cId="2380004215" sldId="498"/>
            <ac:picMk id="4" creationId="{8EAF3FAA-25EE-C1E6-C581-0B07C963D58B}"/>
          </ac:picMkLst>
        </pc:picChg>
        <pc:picChg chg="add del mod">
          <ac:chgData name="Livin Albert" userId="47e6e205-a3db-466f-9c4b-d33ae79c0211" providerId="ADAL" clId="{0F2C3960-4666-49B7-BCB9-C65798E97677}" dt="2023-11-30T09:05:50.431" v="7710" actId="478"/>
          <ac:picMkLst>
            <pc:docMk/>
            <pc:sldMk cId="2380004215" sldId="498"/>
            <ac:picMk id="13" creationId="{B64B2C29-6BFF-0ECA-2DB4-52FF282D35EC}"/>
          </ac:picMkLst>
        </pc:picChg>
      </pc:sldChg>
      <pc:sldChg chg="addSp delSp modSp mod">
        <pc:chgData name="Livin Albert" userId="47e6e205-a3db-466f-9c4b-d33ae79c0211" providerId="ADAL" clId="{0F2C3960-4666-49B7-BCB9-C65798E97677}" dt="2023-11-30T20:45:30.108" v="9768" actId="1076"/>
        <pc:sldMkLst>
          <pc:docMk/>
          <pc:sldMk cId="1509868696" sldId="499"/>
        </pc:sldMkLst>
        <pc:spChg chg="add mod">
          <ac:chgData name="Livin Albert" userId="47e6e205-a3db-466f-9c4b-d33ae79c0211" providerId="ADAL" clId="{0F2C3960-4666-49B7-BCB9-C65798E97677}" dt="2023-11-30T20:45:30.108" v="9768" actId="1076"/>
          <ac:spMkLst>
            <pc:docMk/>
            <pc:sldMk cId="1509868696" sldId="499"/>
            <ac:spMk id="3" creationId="{D31C3E2F-A139-C6EE-46AC-ABC92AA234C0}"/>
          </ac:spMkLst>
        </pc:spChg>
        <pc:spChg chg="del mod">
          <ac:chgData name="Livin Albert" userId="47e6e205-a3db-466f-9c4b-d33ae79c0211" providerId="ADAL" clId="{0F2C3960-4666-49B7-BCB9-C65798E97677}" dt="2023-11-30T20:45:24.078" v="9767" actId="478"/>
          <ac:spMkLst>
            <pc:docMk/>
            <pc:sldMk cId="1509868696" sldId="499"/>
            <ac:spMk id="4" creationId="{8582F4A3-A007-43AA-AE94-D2D74F3AFA7F}"/>
          </ac:spMkLst>
        </pc:spChg>
      </pc:sldChg>
      <pc:sldChg chg="del">
        <pc:chgData name="Livin Albert" userId="47e6e205-a3db-466f-9c4b-d33ae79c0211" providerId="ADAL" clId="{0F2C3960-4666-49B7-BCB9-C65798E97677}" dt="2023-11-30T04:18:18.329" v="7424" actId="2696"/>
        <pc:sldMkLst>
          <pc:docMk/>
          <pc:sldMk cId="718145711" sldId="501"/>
        </pc:sldMkLst>
      </pc:sldChg>
      <pc:sldChg chg="modSp add del mod">
        <pc:chgData name="Livin Albert" userId="47e6e205-a3db-466f-9c4b-d33ae79c0211" providerId="ADAL" clId="{0F2C3960-4666-49B7-BCB9-C65798E97677}" dt="2023-11-27T04:09:53.936" v="4682" actId="47"/>
        <pc:sldMkLst>
          <pc:docMk/>
          <pc:sldMk cId="1273256835" sldId="2147481528"/>
        </pc:sldMkLst>
        <pc:spChg chg="mod">
          <ac:chgData name="Livin Albert" userId="47e6e205-a3db-466f-9c4b-d33ae79c0211" providerId="ADAL" clId="{0F2C3960-4666-49B7-BCB9-C65798E97677}" dt="2023-11-27T01:47:27.307" v="3397" actId="14100"/>
          <ac:spMkLst>
            <pc:docMk/>
            <pc:sldMk cId="1273256835" sldId="2147481528"/>
            <ac:spMk id="59" creationId="{18627562-24A8-4363-8BAB-7C1883C94B80}"/>
          </ac:spMkLst>
        </pc:spChg>
        <pc:cxnChg chg="mod">
          <ac:chgData name="Livin Albert" userId="47e6e205-a3db-466f-9c4b-d33ae79c0211" providerId="ADAL" clId="{0F2C3960-4666-49B7-BCB9-C65798E97677}" dt="2023-11-27T01:47:27.307" v="3397" actId="14100"/>
          <ac:cxnSpMkLst>
            <pc:docMk/>
            <pc:sldMk cId="1273256835" sldId="2147481528"/>
            <ac:cxnSpMk id="61" creationId="{DB55BAFE-E299-45EE-913B-3F31C22025D3}"/>
          </ac:cxnSpMkLst>
        </pc:cxnChg>
      </pc:sldChg>
      <pc:sldChg chg="addSp delSp modSp mod">
        <pc:chgData name="Livin Albert" userId="47e6e205-a3db-466f-9c4b-d33ae79c0211" providerId="ADAL" clId="{0F2C3960-4666-49B7-BCB9-C65798E97677}" dt="2023-11-30T05:42:29.590" v="7540" actId="693"/>
        <pc:sldMkLst>
          <pc:docMk/>
          <pc:sldMk cId="2676804110" sldId="2147481529"/>
        </pc:sldMkLst>
        <pc:spChg chg="mod">
          <ac:chgData name="Livin Albert" userId="47e6e205-a3db-466f-9c4b-d33ae79c0211" providerId="ADAL" clId="{0F2C3960-4666-49B7-BCB9-C65798E97677}" dt="2023-11-27T02:54:27.270" v="4487" actId="20577"/>
          <ac:spMkLst>
            <pc:docMk/>
            <pc:sldMk cId="2676804110" sldId="2147481529"/>
            <ac:spMk id="2" creationId="{52298C59-C619-478B-B6BA-0106AF42205B}"/>
          </ac:spMkLst>
        </pc:spChg>
        <pc:spChg chg="mod">
          <ac:chgData name="Livin Albert" userId="47e6e205-a3db-466f-9c4b-d33ae79c0211" providerId="ADAL" clId="{0F2C3960-4666-49B7-BCB9-C65798E97677}" dt="2023-11-27T02:42:02.486" v="4264" actId="20577"/>
          <ac:spMkLst>
            <pc:docMk/>
            <pc:sldMk cId="2676804110" sldId="2147481529"/>
            <ac:spMk id="3" creationId="{D268597E-9D3D-49E3-9786-8044668B6BA9}"/>
          </ac:spMkLst>
        </pc:spChg>
        <pc:spChg chg="del">
          <ac:chgData name="Livin Albert" userId="47e6e205-a3db-466f-9c4b-d33ae79c0211" providerId="ADAL" clId="{0F2C3960-4666-49B7-BCB9-C65798E97677}" dt="2023-11-27T01:38:47.086" v="3148" actId="478"/>
          <ac:spMkLst>
            <pc:docMk/>
            <pc:sldMk cId="2676804110" sldId="2147481529"/>
            <ac:spMk id="5" creationId="{FE85DE36-E408-88DB-F24E-9C39A9F27DD3}"/>
          </ac:spMkLst>
        </pc:spChg>
        <pc:spChg chg="add mod">
          <ac:chgData name="Livin Albert" userId="47e6e205-a3db-466f-9c4b-d33ae79c0211" providerId="ADAL" clId="{0F2C3960-4666-49B7-BCB9-C65798E97677}" dt="2023-11-29T07:32:34.888" v="6608" actId="20577"/>
          <ac:spMkLst>
            <pc:docMk/>
            <pc:sldMk cId="2676804110" sldId="2147481529"/>
            <ac:spMk id="29" creationId="{0F9E3D6E-36D7-3CBC-43D5-F727C31973A6}"/>
          </ac:spMkLst>
        </pc:spChg>
        <pc:spChg chg="add mod">
          <ac:chgData name="Livin Albert" userId="47e6e205-a3db-466f-9c4b-d33ae79c0211" providerId="ADAL" clId="{0F2C3960-4666-49B7-BCB9-C65798E97677}" dt="2023-11-29T07:32:38.495" v="6610" actId="20577"/>
          <ac:spMkLst>
            <pc:docMk/>
            <pc:sldMk cId="2676804110" sldId="2147481529"/>
            <ac:spMk id="30" creationId="{DBAC09D1-9CFE-B3AC-2294-C3B8076666F1}"/>
          </ac:spMkLst>
        </pc:spChg>
        <pc:spChg chg="add mod">
          <ac:chgData name="Livin Albert" userId="47e6e205-a3db-466f-9c4b-d33ae79c0211" providerId="ADAL" clId="{0F2C3960-4666-49B7-BCB9-C65798E97677}" dt="2023-11-27T04:07:07.525" v="4622" actId="14100"/>
          <ac:spMkLst>
            <pc:docMk/>
            <pc:sldMk cId="2676804110" sldId="2147481529"/>
            <ac:spMk id="32" creationId="{5572B0BE-F078-15C5-B0AA-AEF160900D90}"/>
          </ac:spMkLst>
        </pc:spChg>
        <pc:spChg chg="add mod">
          <ac:chgData name="Livin Albert" userId="47e6e205-a3db-466f-9c4b-d33ae79c0211" providerId="ADAL" clId="{0F2C3960-4666-49B7-BCB9-C65798E97677}" dt="2023-11-27T02:04:53.723" v="3665" actId="14100"/>
          <ac:spMkLst>
            <pc:docMk/>
            <pc:sldMk cId="2676804110" sldId="2147481529"/>
            <ac:spMk id="35" creationId="{AA890C9D-6CBF-60FA-5CC7-069F15D4CD3F}"/>
          </ac:spMkLst>
        </pc:spChg>
        <pc:spChg chg="del">
          <ac:chgData name="Livin Albert" userId="47e6e205-a3db-466f-9c4b-d33ae79c0211" providerId="ADAL" clId="{0F2C3960-4666-49B7-BCB9-C65798E97677}" dt="2023-11-27T01:40:39.959" v="3206" actId="478"/>
          <ac:spMkLst>
            <pc:docMk/>
            <pc:sldMk cId="2676804110" sldId="2147481529"/>
            <ac:spMk id="36" creationId="{D974BC89-033C-4092-82AA-D60C3D66FB7E}"/>
          </ac:spMkLst>
        </pc:spChg>
        <pc:spChg chg="add del">
          <ac:chgData name="Livin Albert" userId="47e6e205-a3db-466f-9c4b-d33ae79c0211" providerId="ADAL" clId="{0F2C3960-4666-49B7-BCB9-C65798E97677}" dt="2023-11-27T01:56:32.164" v="3506" actId="478"/>
          <ac:spMkLst>
            <pc:docMk/>
            <pc:sldMk cId="2676804110" sldId="2147481529"/>
            <ac:spMk id="39" creationId="{70B8D8CF-5DD4-1180-34C2-F8E6CFD4741C}"/>
          </ac:spMkLst>
        </pc:spChg>
        <pc:spChg chg="add mod">
          <ac:chgData name="Livin Albert" userId="47e6e205-a3db-466f-9c4b-d33ae79c0211" providerId="ADAL" clId="{0F2C3960-4666-49B7-BCB9-C65798E97677}" dt="2023-11-27T02:05:27.838" v="3670" actId="14100"/>
          <ac:spMkLst>
            <pc:docMk/>
            <pc:sldMk cId="2676804110" sldId="2147481529"/>
            <ac:spMk id="40" creationId="{2615657C-8613-F73C-317F-3F6FAA934ADE}"/>
          </ac:spMkLst>
        </pc:spChg>
        <pc:spChg chg="add mod">
          <ac:chgData name="Livin Albert" userId="47e6e205-a3db-466f-9c4b-d33ae79c0211" providerId="ADAL" clId="{0F2C3960-4666-49B7-BCB9-C65798E97677}" dt="2023-11-27T02:05:09.263" v="3668" actId="14100"/>
          <ac:spMkLst>
            <pc:docMk/>
            <pc:sldMk cId="2676804110" sldId="2147481529"/>
            <ac:spMk id="41" creationId="{BF149EE5-F854-06D8-8D04-66ADD7161243}"/>
          </ac:spMkLst>
        </pc:spChg>
        <pc:spChg chg="add del">
          <ac:chgData name="Livin Albert" userId="47e6e205-a3db-466f-9c4b-d33ae79c0211" providerId="ADAL" clId="{0F2C3960-4666-49B7-BCB9-C65798E97677}" dt="2023-11-27T02:10:41.723" v="3843" actId="478"/>
          <ac:spMkLst>
            <pc:docMk/>
            <pc:sldMk cId="2676804110" sldId="2147481529"/>
            <ac:spMk id="42" creationId="{CF232510-510B-7158-D931-A1494BDD41F7}"/>
          </ac:spMkLst>
        </pc:spChg>
        <pc:spChg chg="add del mod">
          <ac:chgData name="Livin Albert" userId="47e6e205-a3db-466f-9c4b-d33ae79c0211" providerId="ADAL" clId="{0F2C3960-4666-49B7-BCB9-C65798E97677}" dt="2023-11-27T02:19:46.367" v="3904" actId="478"/>
          <ac:spMkLst>
            <pc:docMk/>
            <pc:sldMk cId="2676804110" sldId="2147481529"/>
            <ac:spMk id="53" creationId="{2EAFBC8F-B069-6129-1C72-5DA4FE4ABC71}"/>
          </ac:spMkLst>
        </pc:spChg>
        <pc:spChg chg="mod">
          <ac:chgData name="Livin Albert" userId="47e6e205-a3db-466f-9c4b-d33ae79c0211" providerId="ADAL" clId="{0F2C3960-4666-49B7-BCB9-C65798E97677}" dt="2023-11-27T02:28:45.509" v="4094" actId="1076"/>
          <ac:spMkLst>
            <pc:docMk/>
            <pc:sldMk cId="2676804110" sldId="2147481529"/>
            <ac:spMk id="55" creationId="{EC314050-6811-4DDE-8957-9CD69C108090}"/>
          </ac:spMkLst>
        </pc:spChg>
        <pc:spChg chg="mod">
          <ac:chgData name="Livin Albert" userId="47e6e205-a3db-466f-9c4b-d33ae79c0211" providerId="ADAL" clId="{0F2C3960-4666-49B7-BCB9-C65798E97677}" dt="2023-11-27T01:47:11.241" v="3396" actId="20577"/>
          <ac:spMkLst>
            <pc:docMk/>
            <pc:sldMk cId="2676804110" sldId="2147481529"/>
            <ac:spMk id="57" creationId="{78D5EB5B-4DEB-4C2F-8BF7-ED1D9B6C6BCA}"/>
          </ac:spMkLst>
        </pc:spChg>
        <pc:spChg chg="mod">
          <ac:chgData name="Livin Albert" userId="47e6e205-a3db-466f-9c4b-d33ae79c0211" providerId="ADAL" clId="{0F2C3960-4666-49B7-BCB9-C65798E97677}" dt="2023-11-27T02:41:06.074" v="4188" actId="1076"/>
          <ac:spMkLst>
            <pc:docMk/>
            <pc:sldMk cId="2676804110" sldId="2147481529"/>
            <ac:spMk id="59" creationId="{FB8B5DC1-6CBA-4257-AA88-73FD14936393}"/>
          </ac:spMkLst>
        </pc:spChg>
        <pc:spChg chg="mod">
          <ac:chgData name="Livin Albert" userId="47e6e205-a3db-466f-9c4b-d33ae79c0211" providerId="ADAL" clId="{0F2C3960-4666-49B7-BCB9-C65798E97677}" dt="2023-11-27T02:03:09.199" v="3663" actId="404"/>
          <ac:spMkLst>
            <pc:docMk/>
            <pc:sldMk cId="2676804110" sldId="2147481529"/>
            <ac:spMk id="66" creationId="{A739EE03-61C8-4780-B3C0-435E0D862637}"/>
          </ac:spMkLst>
        </pc:spChg>
        <pc:spChg chg="mod topLvl">
          <ac:chgData name="Livin Albert" userId="47e6e205-a3db-466f-9c4b-d33ae79c0211" providerId="ADAL" clId="{0F2C3960-4666-49B7-BCB9-C65798E97677}" dt="2023-11-27T02:22:36.871" v="3932" actId="20577"/>
          <ac:spMkLst>
            <pc:docMk/>
            <pc:sldMk cId="2676804110" sldId="2147481529"/>
            <ac:spMk id="68" creationId="{42F81F41-E6CA-413B-B12C-AE9EC949BE2B}"/>
          </ac:spMkLst>
        </pc:spChg>
        <pc:spChg chg="add mod">
          <ac:chgData name="Livin Albert" userId="47e6e205-a3db-466f-9c4b-d33ae79c0211" providerId="ADAL" clId="{0F2C3960-4666-49B7-BCB9-C65798E97677}" dt="2023-11-27T05:02:27.358" v="5061" actId="14100"/>
          <ac:spMkLst>
            <pc:docMk/>
            <pc:sldMk cId="2676804110" sldId="2147481529"/>
            <ac:spMk id="69" creationId="{60F160B0-6831-0E97-577E-D622A4016B87}"/>
          </ac:spMkLst>
        </pc:spChg>
        <pc:spChg chg="mod">
          <ac:chgData name="Livin Albert" userId="47e6e205-a3db-466f-9c4b-d33ae79c0211" providerId="ADAL" clId="{0F2C3960-4666-49B7-BCB9-C65798E97677}" dt="2023-11-27T02:10:38.923" v="3842" actId="20577"/>
          <ac:spMkLst>
            <pc:docMk/>
            <pc:sldMk cId="2676804110" sldId="2147481529"/>
            <ac:spMk id="70" creationId="{79B9D6E4-A741-4E83-AA35-3EF54C244C83}"/>
          </ac:spMkLst>
        </pc:spChg>
        <pc:spChg chg="add mod">
          <ac:chgData name="Livin Albert" userId="47e6e205-a3db-466f-9c4b-d33ae79c0211" providerId="ADAL" clId="{0F2C3960-4666-49B7-BCB9-C65798E97677}" dt="2023-11-29T03:53:18.700" v="5156" actId="14100"/>
          <ac:spMkLst>
            <pc:docMk/>
            <pc:sldMk cId="2676804110" sldId="2147481529"/>
            <ac:spMk id="71" creationId="{72916668-714A-6290-C992-537E15B7A8AE}"/>
          </ac:spMkLst>
        </pc:spChg>
        <pc:spChg chg="del">
          <ac:chgData name="Livin Albert" userId="47e6e205-a3db-466f-9c4b-d33ae79c0211" providerId="ADAL" clId="{0F2C3960-4666-49B7-BCB9-C65798E97677}" dt="2023-11-27T01:41:00.576" v="3210" actId="478"/>
          <ac:spMkLst>
            <pc:docMk/>
            <pc:sldMk cId="2676804110" sldId="2147481529"/>
            <ac:spMk id="73" creationId="{A7075749-CB37-4680-9BD5-4462EB4E0A85}"/>
          </ac:spMkLst>
        </pc:spChg>
        <pc:spChg chg="mod">
          <ac:chgData name="Livin Albert" userId="47e6e205-a3db-466f-9c4b-d33ae79c0211" providerId="ADAL" clId="{0F2C3960-4666-49B7-BCB9-C65798E97677}" dt="2023-11-27T02:54:50.416" v="4489" actId="20577"/>
          <ac:spMkLst>
            <pc:docMk/>
            <pc:sldMk cId="2676804110" sldId="2147481529"/>
            <ac:spMk id="76" creationId="{C5D9503C-979D-4781-9DE2-175B21BDA28A}"/>
          </ac:spMkLst>
        </pc:spChg>
        <pc:spChg chg="add mod">
          <ac:chgData name="Livin Albert" userId="47e6e205-a3db-466f-9c4b-d33ae79c0211" providerId="ADAL" clId="{0F2C3960-4666-49B7-BCB9-C65798E97677}" dt="2023-11-27T05:03:10.042" v="5069" actId="1076"/>
          <ac:spMkLst>
            <pc:docMk/>
            <pc:sldMk cId="2676804110" sldId="2147481529"/>
            <ac:spMk id="77" creationId="{AEA64024-FCE1-2058-32E5-827D2FCC21F4}"/>
          </ac:spMkLst>
        </pc:spChg>
        <pc:spChg chg="del mod">
          <ac:chgData name="Livin Albert" userId="47e6e205-a3db-466f-9c4b-d33ae79c0211" providerId="ADAL" clId="{0F2C3960-4666-49B7-BCB9-C65798E97677}" dt="2023-11-27T01:41:07.092" v="3213" actId="478"/>
          <ac:spMkLst>
            <pc:docMk/>
            <pc:sldMk cId="2676804110" sldId="2147481529"/>
            <ac:spMk id="78" creationId="{146BC7C7-9688-43C0-8278-92D4CA279E1E}"/>
          </ac:spMkLst>
        </pc:spChg>
        <pc:spChg chg="del">
          <ac:chgData name="Livin Albert" userId="47e6e205-a3db-466f-9c4b-d33ae79c0211" providerId="ADAL" clId="{0F2C3960-4666-49B7-BCB9-C65798E97677}" dt="2023-11-27T01:41:58.536" v="3301" actId="478"/>
          <ac:spMkLst>
            <pc:docMk/>
            <pc:sldMk cId="2676804110" sldId="2147481529"/>
            <ac:spMk id="79" creationId="{284430D4-C1EA-4BE6-B835-4321AC195B6B}"/>
          </ac:spMkLst>
        </pc:spChg>
        <pc:spChg chg="del">
          <ac:chgData name="Livin Albert" userId="47e6e205-a3db-466f-9c4b-d33ae79c0211" providerId="ADAL" clId="{0F2C3960-4666-49B7-BCB9-C65798E97677}" dt="2023-11-27T01:42:10.675" v="3305" actId="478"/>
          <ac:spMkLst>
            <pc:docMk/>
            <pc:sldMk cId="2676804110" sldId="2147481529"/>
            <ac:spMk id="80" creationId="{E178FBB9-EADD-4003-B962-B18D4E281DC7}"/>
          </ac:spMkLst>
        </pc:spChg>
        <pc:spChg chg="add mod">
          <ac:chgData name="Livin Albert" userId="47e6e205-a3db-466f-9c4b-d33ae79c0211" providerId="ADAL" clId="{0F2C3960-4666-49B7-BCB9-C65798E97677}" dt="2023-11-27T05:03:03.337" v="5068" actId="1076"/>
          <ac:spMkLst>
            <pc:docMk/>
            <pc:sldMk cId="2676804110" sldId="2147481529"/>
            <ac:spMk id="81" creationId="{96A9D79E-6486-0C6D-A2EC-86D8B13B253A}"/>
          </ac:spMkLst>
        </pc:spChg>
        <pc:spChg chg="add del mod">
          <ac:chgData name="Livin Albert" userId="47e6e205-a3db-466f-9c4b-d33ae79c0211" providerId="ADAL" clId="{0F2C3960-4666-49B7-BCB9-C65798E97677}" dt="2023-11-27T02:49:24.718" v="4396" actId="1076"/>
          <ac:spMkLst>
            <pc:docMk/>
            <pc:sldMk cId="2676804110" sldId="2147481529"/>
            <ac:spMk id="82" creationId="{8CF9F453-BA49-4C83-DF89-B9A6E8DD5037}"/>
          </ac:spMkLst>
        </pc:spChg>
        <pc:spChg chg="add mod">
          <ac:chgData name="Livin Albert" userId="47e6e205-a3db-466f-9c4b-d33ae79c0211" providerId="ADAL" clId="{0F2C3960-4666-49B7-BCB9-C65798E97677}" dt="2023-11-27T02:49:41.516" v="4401" actId="1076"/>
          <ac:spMkLst>
            <pc:docMk/>
            <pc:sldMk cId="2676804110" sldId="2147481529"/>
            <ac:spMk id="83" creationId="{B12EBFFE-E6EB-E470-A24A-F234CB186531}"/>
          </ac:spMkLst>
        </pc:spChg>
        <pc:spChg chg="add mod">
          <ac:chgData name="Livin Albert" userId="47e6e205-a3db-466f-9c4b-d33ae79c0211" providerId="ADAL" clId="{0F2C3960-4666-49B7-BCB9-C65798E97677}" dt="2023-11-27T05:02:58.063" v="5067" actId="1076"/>
          <ac:spMkLst>
            <pc:docMk/>
            <pc:sldMk cId="2676804110" sldId="2147481529"/>
            <ac:spMk id="85" creationId="{EEA3FD56-6027-E2F5-6C03-BD762DD7D0A4}"/>
          </ac:spMkLst>
        </pc:spChg>
        <pc:spChg chg="del">
          <ac:chgData name="Livin Albert" userId="47e6e205-a3db-466f-9c4b-d33ae79c0211" providerId="ADAL" clId="{0F2C3960-4666-49B7-BCB9-C65798E97677}" dt="2023-11-27T01:46:21.556" v="3344" actId="478"/>
          <ac:spMkLst>
            <pc:docMk/>
            <pc:sldMk cId="2676804110" sldId="2147481529"/>
            <ac:spMk id="87" creationId="{1F80EE06-46F8-45DB-971E-F094E550C002}"/>
          </ac:spMkLst>
        </pc:spChg>
        <pc:spChg chg="del mod">
          <ac:chgData name="Livin Albert" userId="47e6e205-a3db-466f-9c4b-d33ae79c0211" providerId="ADAL" clId="{0F2C3960-4666-49B7-BCB9-C65798E97677}" dt="2023-11-27T01:40:44.888" v="3209" actId="478"/>
          <ac:spMkLst>
            <pc:docMk/>
            <pc:sldMk cId="2676804110" sldId="2147481529"/>
            <ac:spMk id="91" creationId="{3FF85530-B76C-46B1-9DEB-C1AB27692F75}"/>
          </ac:spMkLst>
        </pc:spChg>
        <pc:spChg chg="del mod">
          <ac:chgData name="Livin Albert" userId="47e6e205-a3db-466f-9c4b-d33ae79c0211" providerId="ADAL" clId="{0F2C3960-4666-49B7-BCB9-C65798E97677}" dt="2023-11-27T02:27:42.637" v="4089" actId="478"/>
          <ac:spMkLst>
            <pc:docMk/>
            <pc:sldMk cId="2676804110" sldId="2147481529"/>
            <ac:spMk id="93" creationId="{71561052-5E10-4587-802D-E3253D20B6A0}"/>
          </ac:spMkLst>
        </pc:spChg>
        <pc:spChg chg="del mod topLvl">
          <ac:chgData name="Livin Albert" userId="47e6e205-a3db-466f-9c4b-d33ae79c0211" providerId="ADAL" clId="{0F2C3960-4666-49B7-BCB9-C65798E97677}" dt="2023-11-27T01:46:00.625" v="3336" actId="478"/>
          <ac:spMkLst>
            <pc:docMk/>
            <pc:sldMk cId="2676804110" sldId="2147481529"/>
            <ac:spMk id="95" creationId="{A732EFAD-7C6A-4A67-A48C-7D5EF5E8FD6D}"/>
          </ac:spMkLst>
        </pc:spChg>
        <pc:spChg chg="del mod">
          <ac:chgData name="Livin Albert" userId="47e6e205-a3db-466f-9c4b-d33ae79c0211" providerId="ADAL" clId="{0F2C3960-4666-49B7-BCB9-C65798E97677}" dt="2023-11-27T02:27:40.578" v="4088" actId="478"/>
          <ac:spMkLst>
            <pc:docMk/>
            <pc:sldMk cId="2676804110" sldId="2147481529"/>
            <ac:spMk id="96" creationId="{30F604FA-AD18-44B9-8201-B4A88F7EBFE1}"/>
          </ac:spMkLst>
        </pc:spChg>
        <pc:spChg chg="del mod">
          <ac:chgData name="Livin Albert" userId="47e6e205-a3db-466f-9c4b-d33ae79c0211" providerId="ADAL" clId="{0F2C3960-4666-49B7-BCB9-C65798E97677}" dt="2023-11-27T02:23:40.919" v="4037" actId="478"/>
          <ac:spMkLst>
            <pc:docMk/>
            <pc:sldMk cId="2676804110" sldId="2147481529"/>
            <ac:spMk id="101" creationId="{64ECA965-F47D-440D-9590-99AAD1879770}"/>
          </ac:spMkLst>
        </pc:spChg>
        <pc:spChg chg="del mod">
          <ac:chgData name="Livin Albert" userId="47e6e205-a3db-466f-9c4b-d33ae79c0211" providerId="ADAL" clId="{0F2C3960-4666-49B7-BCB9-C65798E97677}" dt="2023-11-27T02:27:44.481" v="4090" actId="478"/>
          <ac:spMkLst>
            <pc:docMk/>
            <pc:sldMk cId="2676804110" sldId="2147481529"/>
            <ac:spMk id="102" creationId="{1E080ECF-39DD-440A-AA7A-112A18F869DD}"/>
          </ac:spMkLst>
        </pc:spChg>
        <pc:spChg chg="del">
          <ac:chgData name="Livin Albert" userId="47e6e205-a3db-466f-9c4b-d33ae79c0211" providerId="ADAL" clId="{0F2C3960-4666-49B7-BCB9-C65798E97677}" dt="2023-11-27T01:46:24.731" v="3345" actId="478"/>
          <ac:spMkLst>
            <pc:docMk/>
            <pc:sldMk cId="2676804110" sldId="2147481529"/>
            <ac:spMk id="106" creationId="{6C5C06F4-DE5E-4BAD-B0AF-F637429AAE09}"/>
          </ac:spMkLst>
        </pc:spChg>
        <pc:spChg chg="del mod">
          <ac:chgData name="Livin Albert" userId="47e6e205-a3db-466f-9c4b-d33ae79c0211" providerId="ADAL" clId="{0F2C3960-4666-49B7-BCB9-C65798E97677}" dt="2023-11-27T01:40:37.630" v="3205" actId="478"/>
          <ac:spMkLst>
            <pc:docMk/>
            <pc:sldMk cId="2676804110" sldId="2147481529"/>
            <ac:spMk id="114" creationId="{AB22F320-8938-4804-9C8C-DB7F818FE4A4}"/>
          </ac:spMkLst>
        </pc:spChg>
        <pc:spChg chg="add mod">
          <ac:chgData name="Livin Albert" userId="47e6e205-a3db-466f-9c4b-d33ae79c0211" providerId="ADAL" clId="{0F2C3960-4666-49B7-BCB9-C65798E97677}" dt="2023-11-27T05:02:31.263" v="5062" actId="14100"/>
          <ac:spMkLst>
            <pc:docMk/>
            <pc:sldMk cId="2676804110" sldId="2147481529"/>
            <ac:spMk id="118" creationId="{560EBCFC-A38E-9CBE-0CF2-4FF629A13084}"/>
          </ac:spMkLst>
        </pc:spChg>
        <pc:spChg chg="add mod">
          <ac:chgData name="Livin Albert" userId="47e6e205-a3db-466f-9c4b-d33ae79c0211" providerId="ADAL" clId="{0F2C3960-4666-49B7-BCB9-C65798E97677}" dt="2023-11-27T04:09:00.120" v="4669" actId="1076"/>
          <ac:spMkLst>
            <pc:docMk/>
            <pc:sldMk cId="2676804110" sldId="2147481529"/>
            <ac:spMk id="120" creationId="{3989C427-EC84-0241-5AEA-997BCE51A983}"/>
          </ac:spMkLst>
        </pc:spChg>
        <pc:spChg chg="add mod">
          <ac:chgData name="Livin Albert" userId="47e6e205-a3db-466f-9c4b-d33ae79c0211" providerId="ADAL" clId="{0F2C3960-4666-49B7-BCB9-C65798E97677}" dt="2023-11-27T04:08:35.412" v="4648" actId="1076"/>
          <ac:spMkLst>
            <pc:docMk/>
            <pc:sldMk cId="2676804110" sldId="2147481529"/>
            <ac:spMk id="121" creationId="{C5F07AC8-DA83-C3DF-09EE-CA07003644C3}"/>
          </ac:spMkLst>
        </pc:spChg>
        <pc:spChg chg="add mod">
          <ac:chgData name="Livin Albert" userId="47e6e205-a3db-466f-9c4b-d33ae79c0211" providerId="ADAL" clId="{0F2C3960-4666-49B7-BCB9-C65798E97677}" dt="2023-11-27T04:08:12.708" v="4643" actId="1076"/>
          <ac:spMkLst>
            <pc:docMk/>
            <pc:sldMk cId="2676804110" sldId="2147481529"/>
            <ac:spMk id="122" creationId="{CB49B9EE-D7FA-2551-A065-CB4797319FAA}"/>
          </ac:spMkLst>
        </pc:spChg>
        <pc:spChg chg="add mod">
          <ac:chgData name="Livin Albert" userId="47e6e205-a3db-466f-9c4b-d33ae79c0211" providerId="ADAL" clId="{0F2C3960-4666-49B7-BCB9-C65798E97677}" dt="2023-11-27T04:09:36.836" v="4678" actId="208"/>
          <ac:spMkLst>
            <pc:docMk/>
            <pc:sldMk cId="2676804110" sldId="2147481529"/>
            <ac:spMk id="123" creationId="{E4ABEB78-DDC4-E3E1-1B13-DB8DA4A0479E}"/>
          </ac:spMkLst>
        </pc:spChg>
        <pc:spChg chg="add mod">
          <ac:chgData name="Livin Albert" userId="47e6e205-a3db-466f-9c4b-d33ae79c0211" providerId="ADAL" clId="{0F2C3960-4666-49B7-BCB9-C65798E97677}" dt="2023-11-27T04:09:32.302" v="4677" actId="208"/>
          <ac:spMkLst>
            <pc:docMk/>
            <pc:sldMk cId="2676804110" sldId="2147481529"/>
            <ac:spMk id="124" creationId="{6D9DCE4B-24C9-896E-9EB0-8568A8BA1655}"/>
          </ac:spMkLst>
        </pc:spChg>
        <pc:spChg chg="add mod">
          <ac:chgData name="Livin Albert" userId="47e6e205-a3db-466f-9c4b-d33ae79c0211" providerId="ADAL" clId="{0F2C3960-4666-49B7-BCB9-C65798E97677}" dt="2023-11-27T04:09:29.207" v="4676" actId="208"/>
          <ac:spMkLst>
            <pc:docMk/>
            <pc:sldMk cId="2676804110" sldId="2147481529"/>
            <ac:spMk id="125" creationId="{ACF8986D-EA0C-DE8D-B2CD-0AF6F72E5C62}"/>
          </ac:spMkLst>
        </pc:spChg>
        <pc:spChg chg="add mod">
          <ac:chgData name="Livin Albert" userId="47e6e205-a3db-466f-9c4b-d33ae79c0211" providerId="ADAL" clId="{0F2C3960-4666-49B7-BCB9-C65798E97677}" dt="2023-11-27T04:09:25.457" v="4674" actId="208"/>
          <ac:spMkLst>
            <pc:docMk/>
            <pc:sldMk cId="2676804110" sldId="2147481529"/>
            <ac:spMk id="126" creationId="{BEB7DDD9-6CEC-256F-C4A7-1A32561D4DD1}"/>
          </ac:spMkLst>
        </pc:spChg>
        <pc:spChg chg="add mod">
          <ac:chgData name="Livin Albert" userId="47e6e205-a3db-466f-9c4b-d33ae79c0211" providerId="ADAL" clId="{0F2C3960-4666-49B7-BCB9-C65798E97677}" dt="2023-11-27T04:08:53.555" v="4668" actId="20577"/>
          <ac:spMkLst>
            <pc:docMk/>
            <pc:sldMk cId="2676804110" sldId="2147481529"/>
            <ac:spMk id="127" creationId="{D5074FC8-C0E2-DDA7-00A3-DBC91F4A8E30}"/>
          </ac:spMkLst>
        </pc:spChg>
        <pc:spChg chg="del mod">
          <ac:chgData name="Livin Albert" userId="47e6e205-a3db-466f-9c4b-d33ae79c0211" providerId="ADAL" clId="{0F2C3960-4666-49B7-BCB9-C65798E97677}" dt="2023-11-27T02:12:57.560" v="3863" actId="478"/>
          <ac:spMkLst>
            <pc:docMk/>
            <pc:sldMk cId="2676804110" sldId="2147481529"/>
            <ac:spMk id="128" creationId="{53091A87-37C5-452C-80FF-CEC37EC02648}"/>
          </ac:spMkLst>
        </pc:spChg>
        <pc:spChg chg="add mod">
          <ac:chgData name="Livin Albert" userId="47e6e205-a3db-466f-9c4b-d33ae79c0211" providerId="ADAL" clId="{0F2C3960-4666-49B7-BCB9-C65798E97677}" dt="2023-11-27T04:27:06.078" v="4932" actId="1076"/>
          <ac:spMkLst>
            <pc:docMk/>
            <pc:sldMk cId="2676804110" sldId="2147481529"/>
            <ac:spMk id="129" creationId="{C74204CD-0F19-A88E-8EB6-5E6778C79961}"/>
          </ac:spMkLst>
        </pc:spChg>
        <pc:spChg chg="del mod">
          <ac:chgData name="Livin Albert" userId="47e6e205-a3db-466f-9c4b-d33ae79c0211" providerId="ADAL" clId="{0F2C3960-4666-49B7-BCB9-C65798E97677}" dt="2023-11-27T01:46:08.733" v="3340" actId="478"/>
          <ac:spMkLst>
            <pc:docMk/>
            <pc:sldMk cId="2676804110" sldId="2147481529"/>
            <ac:spMk id="131" creationId="{B7803244-1E7E-4972-9EC5-A7317F7E092C}"/>
          </ac:spMkLst>
        </pc:spChg>
        <pc:spChg chg="add mod">
          <ac:chgData name="Livin Albert" userId="47e6e205-a3db-466f-9c4b-d33ae79c0211" providerId="ADAL" clId="{0F2C3960-4666-49B7-BCB9-C65798E97677}" dt="2023-11-27T04:29:38.492" v="4987" actId="114"/>
          <ac:spMkLst>
            <pc:docMk/>
            <pc:sldMk cId="2676804110" sldId="2147481529"/>
            <ac:spMk id="132" creationId="{90EF6FB5-95E4-DDF1-0082-8E6557D3709D}"/>
          </ac:spMkLst>
        </pc:spChg>
        <pc:spChg chg="add mod">
          <ac:chgData name="Livin Albert" userId="47e6e205-a3db-466f-9c4b-d33ae79c0211" providerId="ADAL" clId="{0F2C3960-4666-49B7-BCB9-C65798E97677}" dt="2023-11-27T04:31:12.433" v="5046" actId="14100"/>
          <ac:spMkLst>
            <pc:docMk/>
            <pc:sldMk cId="2676804110" sldId="2147481529"/>
            <ac:spMk id="136" creationId="{AB3A87FA-7268-71A3-3DEE-92EFF4AD377F}"/>
          </ac:spMkLst>
        </pc:spChg>
        <pc:spChg chg="del mod">
          <ac:chgData name="Livin Albert" userId="47e6e205-a3db-466f-9c4b-d33ae79c0211" providerId="ADAL" clId="{0F2C3960-4666-49B7-BCB9-C65798E97677}" dt="2023-11-27T02:10:54.284" v="3847" actId="478"/>
          <ac:spMkLst>
            <pc:docMk/>
            <pc:sldMk cId="2676804110" sldId="2147481529"/>
            <ac:spMk id="146" creationId="{28644E47-6F22-49CF-949C-BEB69D1F176D}"/>
          </ac:spMkLst>
        </pc:spChg>
        <pc:spChg chg="del mod">
          <ac:chgData name="Livin Albert" userId="47e6e205-a3db-466f-9c4b-d33ae79c0211" providerId="ADAL" clId="{0F2C3960-4666-49B7-BCB9-C65798E97677}" dt="2023-11-27T01:46:31.486" v="3348" actId="478"/>
          <ac:spMkLst>
            <pc:docMk/>
            <pc:sldMk cId="2676804110" sldId="2147481529"/>
            <ac:spMk id="151" creationId="{3279655E-26DF-4422-AF84-842B184D8679}"/>
          </ac:spMkLst>
        </pc:spChg>
        <pc:spChg chg="del mod">
          <ac:chgData name="Livin Albert" userId="47e6e205-a3db-466f-9c4b-d33ae79c0211" providerId="ADAL" clId="{0F2C3960-4666-49B7-BCB9-C65798E97677}" dt="2023-11-27T01:50:04.376" v="3473" actId="478"/>
          <ac:spMkLst>
            <pc:docMk/>
            <pc:sldMk cId="2676804110" sldId="2147481529"/>
            <ac:spMk id="154" creationId="{0DBA1CE8-0F9A-4495-8369-002F3D39731C}"/>
          </ac:spMkLst>
        </pc:spChg>
        <pc:spChg chg="del mod">
          <ac:chgData name="Livin Albert" userId="47e6e205-a3db-466f-9c4b-d33ae79c0211" providerId="ADAL" clId="{0F2C3960-4666-49B7-BCB9-C65798E97677}" dt="2023-11-27T01:54:03.038" v="3489" actId="478"/>
          <ac:spMkLst>
            <pc:docMk/>
            <pc:sldMk cId="2676804110" sldId="2147481529"/>
            <ac:spMk id="156" creationId="{4451D2D1-A039-41C8-8BDC-C594283F2013}"/>
          </ac:spMkLst>
        </pc:spChg>
        <pc:spChg chg="del mod">
          <ac:chgData name="Livin Albert" userId="47e6e205-a3db-466f-9c4b-d33ae79c0211" providerId="ADAL" clId="{0F2C3960-4666-49B7-BCB9-C65798E97677}" dt="2023-11-27T01:53:58.387" v="3487" actId="478"/>
          <ac:spMkLst>
            <pc:docMk/>
            <pc:sldMk cId="2676804110" sldId="2147481529"/>
            <ac:spMk id="163" creationId="{2C05E75B-DC3B-4359-B0C8-702296D45A7D}"/>
          </ac:spMkLst>
        </pc:spChg>
        <pc:spChg chg="del">
          <ac:chgData name="Livin Albert" userId="47e6e205-a3db-466f-9c4b-d33ae79c0211" providerId="ADAL" clId="{0F2C3960-4666-49B7-BCB9-C65798E97677}" dt="2023-11-27T01:45:55.741" v="3333" actId="478"/>
          <ac:spMkLst>
            <pc:docMk/>
            <pc:sldMk cId="2676804110" sldId="2147481529"/>
            <ac:spMk id="165" creationId="{88F5ABC9-15B3-4E23-9F0D-814ED82DB509}"/>
          </ac:spMkLst>
        </pc:spChg>
        <pc:spChg chg="del mod">
          <ac:chgData name="Livin Albert" userId="47e6e205-a3db-466f-9c4b-d33ae79c0211" providerId="ADAL" clId="{0F2C3960-4666-49B7-BCB9-C65798E97677}" dt="2023-11-27T02:27:03.345" v="4082" actId="478"/>
          <ac:spMkLst>
            <pc:docMk/>
            <pc:sldMk cId="2676804110" sldId="2147481529"/>
            <ac:spMk id="167" creationId="{633E5D1E-3DE1-45FB-B254-B07CFE813F6B}"/>
          </ac:spMkLst>
        </pc:spChg>
        <pc:spChg chg="del mod">
          <ac:chgData name="Livin Albert" userId="47e6e205-a3db-466f-9c4b-d33ae79c0211" providerId="ADAL" clId="{0F2C3960-4666-49B7-BCB9-C65798E97677}" dt="2023-11-27T02:23:37.040" v="4035" actId="478"/>
          <ac:spMkLst>
            <pc:docMk/>
            <pc:sldMk cId="2676804110" sldId="2147481529"/>
            <ac:spMk id="181" creationId="{1629180B-E6DD-4090-B39C-4A60D6E08745}"/>
          </ac:spMkLst>
        </pc:spChg>
        <pc:spChg chg="del">
          <ac:chgData name="Livin Albert" userId="47e6e205-a3db-466f-9c4b-d33ae79c0211" providerId="ADAL" clId="{0F2C3960-4666-49B7-BCB9-C65798E97677}" dt="2023-11-27T01:53:44.536" v="3480" actId="478"/>
          <ac:spMkLst>
            <pc:docMk/>
            <pc:sldMk cId="2676804110" sldId="2147481529"/>
            <ac:spMk id="202" creationId="{E376D3F1-81B4-4A35-8E55-5F8FA5E26DD2}"/>
          </ac:spMkLst>
        </pc:spChg>
        <pc:spChg chg="del mod">
          <ac:chgData name="Livin Albert" userId="47e6e205-a3db-466f-9c4b-d33ae79c0211" providerId="ADAL" clId="{0F2C3960-4666-49B7-BCB9-C65798E97677}" dt="2023-11-27T01:46:05.157" v="3338" actId="478"/>
          <ac:spMkLst>
            <pc:docMk/>
            <pc:sldMk cId="2676804110" sldId="2147481529"/>
            <ac:spMk id="203" creationId="{67CB9D9B-7514-45A0-A6F4-7E68F08E6227}"/>
          </ac:spMkLst>
        </pc:spChg>
        <pc:spChg chg="del mod">
          <ac:chgData name="Livin Albert" userId="47e6e205-a3db-466f-9c4b-d33ae79c0211" providerId="ADAL" clId="{0F2C3960-4666-49B7-BCB9-C65798E97677}" dt="2023-11-27T01:46:13.636" v="3342" actId="478"/>
          <ac:spMkLst>
            <pc:docMk/>
            <pc:sldMk cId="2676804110" sldId="2147481529"/>
            <ac:spMk id="204" creationId="{676B1A45-40DA-41B9-812D-41F4B2F479B5}"/>
          </ac:spMkLst>
        </pc:spChg>
        <pc:spChg chg="del mod">
          <ac:chgData name="Livin Albert" userId="47e6e205-a3db-466f-9c4b-d33ae79c0211" providerId="ADAL" clId="{0F2C3960-4666-49B7-BCB9-C65798E97677}" dt="2023-11-27T02:10:48.244" v="3845" actId="478"/>
          <ac:spMkLst>
            <pc:docMk/>
            <pc:sldMk cId="2676804110" sldId="2147481529"/>
            <ac:spMk id="205" creationId="{19C5996A-6255-4FDD-AC1A-5E184A847614}"/>
          </ac:spMkLst>
        </pc:spChg>
        <pc:grpChg chg="del">
          <ac:chgData name="Livin Albert" userId="47e6e205-a3db-466f-9c4b-d33ae79c0211" providerId="ADAL" clId="{0F2C3960-4666-49B7-BCB9-C65798E97677}" dt="2023-11-27T01:39:39.576" v="3198" actId="478"/>
          <ac:grpSpMkLst>
            <pc:docMk/>
            <pc:sldMk cId="2676804110" sldId="2147481529"/>
            <ac:grpSpMk id="171" creationId="{FB52AA28-1607-4086-AE91-99F48DA932B5}"/>
          </ac:grpSpMkLst>
        </pc:grpChg>
        <pc:grpChg chg="del">
          <ac:chgData name="Livin Albert" userId="47e6e205-a3db-466f-9c4b-d33ae79c0211" providerId="ADAL" clId="{0F2C3960-4666-49B7-BCB9-C65798E97677}" dt="2023-11-27T01:39:44.057" v="3199" actId="478"/>
          <ac:grpSpMkLst>
            <pc:docMk/>
            <pc:sldMk cId="2676804110" sldId="2147481529"/>
            <ac:grpSpMk id="172" creationId="{C2EE710B-2527-4EC2-A874-727907310BA6}"/>
          </ac:grpSpMkLst>
        </pc:grpChg>
        <pc:grpChg chg="del mod">
          <ac:chgData name="Livin Albert" userId="47e6e205-a3db-466f-9c4b-d33ae79c0211" providerId="ADAL" clId="{0F2C3960-4666-49B7-BCB9-C65798E97677}" dt="2023-11-27T01:39:47.610" v="3201" actId="478"/>
          <ac:grpSpMkLst>
            <pc:docMk/>
            <pc:sldMk cId="2676804110" sldId="2147481529"/>
            <ac:grpSpMk id="173" creationId="{BC6AA9CC-7AE8-474A-8FC8-2CA0F580C926}"/>
          </ac:grpSpMkLst>
        </pc:grpChg>
        <pc:grpChg chg="del">
          <ac:chgData name="Livin Albert" userId="47e6e205-a3db-466f-9c4b-d33ae79c0211" providerId="ADAL" clId="{0F2C3960-4666-49B7-BCB9-C65798E97677}" dt="2023-11-27T01:46:00.625" v="3336" actId="478"/>
          <ac:grpSpMkLst>
            <pc:docMk/>
            <pc:sldMk cId="2676804110" sldId="2147481529"/>
            <ac:grpSpMk id="179" creationId="{1A6DEF16-7A4F-4F1D-A16B-3F39A27F3525}"/>
          </ac:grpSpMkLst>
        </pc:grpChg>
        <pc:picChg chg="add del mod">
          <ac:chgData name="Livin Albert" userId="47e6e205-a3db-466f-9c4b-d33ae79c0211" providerId="ADAL" clId="{0F2C3960-4666-49B7-BCB9-C65798E97677}" dt="2023-11-27T01:54:53.168" v="3499" actId="478"/>
          <ac:picMkLst>
            <pc:docMk/>
            <pc:sldMk cId="2676804110" sldId="2147481529"/>
            <ac:picMk id="34" creationId="{A9306D17-5D82-F983-831B-7DAA66A93716}"/>
          </ac:picMkLst>
        </pc:picChg>
        <pc:picChg chg="add mod">
          <ac:chgData name="Livin Albert" userId="47e6e205-a3db-466f-9c4b-d33ae79c0211" providerId="ADAL" clId="{0F2C3960-4666-49B7-BCB9-C65798E97677}" dt="2023-11-27T02:05:02.588" v="3667" actId="1076"/>
          <ac:picMkLst>
            <pc:docMk/>
            <pc:sldMk cId="2676804110" sldId="2147481529"/>
            <ac:picMk id="38" creationId="{2F090BFE-BEFB-2934-3546-8E6E86182EF5}"/>
          </ac:picMkLst>
        </pc:picChg>
        <pc:picChg chg="add mod">
          <ac:chgData name="Livin Albert" userId="47e6e205-a3db-466f-9c4b-d33ae79c0211" providerId="ADAL" clId="{0F2C3960-4666-49B7-BCB9-C65798E97677}" dt="2023-11-27T02:12:44.496" v="3859" actId="1076"/>
          <ac:picMkLst>
            <pc:docMk/>
            <pc:sldMk cId="2676804110" sldId="2147481529"/>
            <ac:picMk id="43" creationId="{1C60B3BB-1784-739C-23BA-AF1CB7F3B4B9}"/>
          </ac:picMkLst>
        </pc:picChg>
        <pc:picChg chg="add mod">
          <ac:chgData name="Livin Albert" userId="47e6e205-a3db-466f-9c4b-d33ae79c0211" providerId="ADAL" clId="{0F2C3960-4666-49B7-BCB9-C65798E97677}" dt="2023-11-27T02:12:53.003" v="3861" actId="1076"/>
          <ac:picMkLst>
            <pc:docMk/>
            <pc:sldMk cId="2676804110" sldId="2147481529"/>
            <ac:picMk id="44" creationId="{65E55CC4-36CB-A407-F033-9204D76F813F}"/>
          </ac:picMkLst>
        </pc:picChg>
        <pc:picChg chg="add mod">
          <ac:chgData name="Livin Albert" userId="47e6e205-a3db-466f-9c4b-d33ae79c0211" providerId="ADAL" clId="{0F2C3960-4666-49B7-BCB9-C65798E97677}" dt="2023-11-27T02:13:14.098" v="3865" actId="1076"/>
          <ac:picMkLst>
            <pc:docMk/>
            <pc:sldMk cId="2676804110" sldId="2147481529"/>
            <ac:picMk id="45" creationId="{E0202F62-2D6B-801C-5CC5-A12EC8479DD6}"/>
          </ac:picMkLst>
        </pc:picChg>
        <pc:picChg chg="add mod">
          <ac:chgData name="Livin Albert" userId="47e6e205-a3db-466f-9c4b-d33ae79c0211" providerId="ADAL" clId="{0F2C3960-4666-49B7-BCB9-C65798E97677}" dt="2023-11-27T02:23:53.822" v="4039" actId="1076"/>
          <ac:picMkLst>
            <pc:docMk/>
            <pc:sldMk cId="2676804110" sldId="2147481529"/>
            <ac:picMk id="54" creationId="{461C567A-7AC1-70CE-1FBE-FC6687CDF113}"/>
          </ac:picMkLst>
        </pc:picChg>
        <pc:picChg chg="add mod">
          <ac:chgData name="Livin Albert" userId="47e6e205-a3db-466f-9c4b-d33ae79c0211" providerId="ADAL" clId="{0F2C3960-4666-49B7-BCB9-C65798E97677}" dt="2023-11-27T02:24:03.332" v="4041" actId="1076"/>
          <ac:picMkLst>
            <pc:docMk/>
            <pc:sldMk cId="2676804110" sldId="2147481529"/>
            <ac:picMk id="58" creationId="{6FCA1B0E-9FF5-B25F-AF83-759FC2958799}"/>
          </ac:picMkLst>
        </pc:picChg>
        <pc:picChg chg="add mod">
          <ac:chgData name="Livin Albert" userId="47e6e205-a3db-466f-9c4b-d33ae79c0211" providerId="ADAL" clId="{0F2C3960-4666-49B7-BCB9-C65798E97677}" dt="2023-11-27T02:43:58.079" v="4272" actId="1076"/>
          <ac:picMkLst>
            <pc:docMk/>
            <pc:sldMk cId="2676804110" sldId="2147481529"/>
            <ac:picMk id="75" creationId="{AB07802B-3B96-3E75-C3F7-2EAB1624D139}"/>
          </ac:picMkLst>
        </pc:picChg>
        <pc:picChg chg="add del mod">
          <ac:chgData name="Livin Albert" userId="47e6e205-a3db-466f-9c4b-d33ae79c0211" providerId="ADAL" clId="{0F2C3960-4666-49B7-BCB9-C65798E97677}" dt="2023-11-27T04:21:20.252" v="4823" actId="478"/>
          <ac:picMkLst>
            <pc:docMk/>
            <pc:sldMk cId="2676804110" sldId="2147481529"/>
            <ac:picMk id="84" creationId="{AD8627FC-6C18-D758-3BD2-749B870A6468}"/>
          </ac:picMkLst>
        </pc:picChg>
        <pc:picChg chg="add mod">
          <ac:chgData name="Livin Albert" userId="47e6e205-a3db-466f-9c4b-d33ae79c0211" providerId="ADAL" clId="{0F2C3960-4666-49B7-BCB9-C65798E97677}" dt="2023-11-27T04:20:11.275" v="4811" actId="1076"/>
          <ac:picMkLst>
            <pc:docMk/>
            <pc:sldMk cId="2676804110" sldId="2147481529"/>
            <ac:picMk id="130" creationId="{F3077E83-76C8-9266-B0CF-B09D3CA81D54}"/>
          </ac:picMkLst>
        </pc:picChg>
        <pc:picChg chg="add mod">
          <ac:chgData name="Livin Albert" userId="47e6e205-a3db-466f-9c4b-d33ae79c0211" providerId="ADAL" clId="{0F2C3960-4666-49B7-BCB9-C65798E97677}" dt="2023-11-27T04:26:43.329" v="4930" actId="1076"/>
          <ac:picMkLst>
            <pc:docMk/>
            <pc:sldMk cId="2676804110" sldId="2147481529"/>
            <ac:picMk id="133" creationId="{D1BDD7F5-E756-635A-37E8-2F04E03C57C9}"/>
          </ac:picMkLst>
        </pc:picChg>
        <pc:picChg chg="add del mod">
          <ac:chgData name="Livin Albert" userId="47e6e205-a3db-466f-9c4b-d33ae79c0211" providerId="ADAL" clId="{0F2C3960-4666-49B7-BCB9-C65798E97677}" dt="2023-11-27T04:22:52.281" v="4844"/>
          <ac:picMkLst>
            <pc:docMk/>
            <pc:sldMk cId="2676804110" sldId="2147481529"/>
            <ac:picMk id="134" creationId="{AE04D191-CE9D-99AA-AFAB-CB231003702B}"/>
          </ac:picMkLst>
        </pc:picChg>
        <pc:picChg chg="add del mod">
          <ac:chgData name="Livin Albert" userId="47e6e205-a3db-466f-9c4b-d33ae79c0211" providerId="ADAL" clId="{0F2C3960-4666-49B7-BCB9-C65798E97677}" dt="2023-11-27T02:12:33.724" v="3856" actId="478"/>
          <ac:picMkLst>
            <pc:docMk/>
            <pc:sldMk cId="2676804110" sldId="2147481529"/>
            <ac:picMk id="1026" creationId="{564574E1-61C0-4456-8096-74D9A99E1B2B}"/>
          </ac:picMkLst>
        </pc:picChg>
        <pc:picChg chg="add del mod">
          <ac:chgData name="Livin Albert" userId="47e6e205-a3db-466f-9c4b-d33ae79c0211" providerId="ADAL" clId="{0F2C3960-4666-49B7-BCB9-C65798E97677}" dt="2023-11-27T02:12:36.144" v="3857" actId="478"/>
          <ac:picMkLst>
            <pc:docMk/>
            <pc:sldMk cId="2676804110" sldId="2147481529"/>
            <ac:picMk id="1028" creationId="{24B17777-EEEC-BCB2-439C-2ECDEBC06FA0}"/>
          </ac:picMkLst>
        </pc:picChg>
        <pc:picChg chg="add del mod">
          <ac:chgData name="Livin Albert" userId="47e6e205-a3db-466f-9c4b-d33ae79c0211" providerId="ADAL" clId="{0F2C3960-4666-49B7-BCB9-C65798E97677}" dt="2023-11-27T02:31:27.197" v="4139" actId="478"/>
          <ac:picMkLst>
            <pc:docMk/>
            <pc:sldMk cId="2676804110" sldId="2147481529"/>
            <ac:picMk id="1030" creationId="{D715F095-A170-7810-FFE8-2B50940B1DBD}"/>
          </ac:picMkLst>
        </pc:picChg>
        <pc:picChg chg="add mod">
          <ac:chgData name="Livin Albert" userId="47e6e205-a3db-466f-9c4b-d33ae79c0211" providerId="ADAL" clId="{0F2C3960-4666-49B7-BCB9-C65798E97677}" dt="2023-11-27T02:46:45.903" v="4388" actId="1076"/>
          <ac:picMkLst>
            <pc:docMk/>
            <pc:sldMk cId="2676804110" sldId="2147481529"/>
            <ac:picMk id="1032" creationId="{D9B8DA9F-A0FF-7CEE-6CB4-821D8679044F}"/>
          </ac:picMkLst>
        </pc:picChg>
        <pc:picChg chg="add mod">
          <ac:chgData name="Livin Albert" userId="47e6e205-a3db-466f-9c4b-d33ae79c0211" providerId="ADAL" clId="{0F2C3960-4666-49B7-BCB9-C65798E97677}" dt="2023-11-27T02:37:55.556" v="4183" actId="1076"/>
          <ac:picMkLst>
            <pc:docMk/>
            <pc:sldMk cId="2676804110" sldId="2147481529"/>
            <ac:picMk id="1034" creationId="{EEC7DAF5-EF50-1FB3-0052-53C8B3CDF806}"/>
          </ac:picMkLst>
        </pc:picChg>
        <pc:picChg chg="add mod">
          <ac:chgData name="Livin Albert" userId="47e6e205-a3db-466f-9c4b-d33ae79c0211" providerId="ADAL" clId="{0F2C3960-4666-49B7-BCB9-C65798E97677}" dt="2023-11-27T02:46:36.026" v="4386" actId="1076"/>
          <ac:picMkLst>
            <pc:docMk/>
            <pc:sldMk cId="2676804110" sldId="2147481529"/>
            <ac:picMk id="1036" creationId="{501CD76E-1E65-34F0-DDE8-CECFC56AB018}"/>
          </ac:picMkLst>
        </pc:picChg>
        <pc:picChg chg="add mod">
          <ac:chgData name="Livin Albert" userId="47e6e205-a3db-466f-9c4b-d33ae79c0211" providerId="ADAL" clId="{0F2C3960-4666-49B7-BCB9-C65798E97677}" dt="2023-11-27T02:38:03.258" v="4185" actId="1076"/>
          <ac:picMkLst>
            <pc:docMk/>
            <pc:sldMk cId="2676804110" sldId="2147481529"/>
            <ac:picMk id="1038" creationId="{9CBDAAFD-8CA0-9A81-486A-43C9C61C9BF4}"/>
          </ac:picMkLst>
        </pc:picChg>
        <pc:picChg chg="add del mod">
          <ac:chgData name="Livin Albert" userId="47e6e205-a3db-466f-9c4b-d33ae79c0211" providerId="ADAL" clId="{0F2C3960-4666-49B7-BCB9-C65798E97677}" dt="2023-11-27T04:19:57.435" v="4807" actId="478"/>
          <ac:picMkLst>
            <pc:docMk/>
            <pc:sldMk cId="2676804110" sldId="2147481529"/>
            <ac:picMk id="1040" creationId="{04390A89-EF62-6E68-276D-1F0A07FADA3E}"/>
          </ac:picMkLst>
        </pc:picChg>
        <pc:picChg chg="add del">
          <ac:chgData name="Livin Albert" userId="47e6e205-a3db-466f-9c4b-d33ae79c0211" providerId="ADAL" clId="{0F2C3960-4666-49B7-BCB9-C65798E97677}" dt="2023-11-27T02:49:23.133" v="4395"/>
          <ac:picMkLst>
            <pc:docMk/>
            <pc:sldMk cId="2676804110" sldId="2147481529"/>
            <ac:picMk id="1042" creationId="{2BD193F6-C026-8234-3F3C-5B8C174B28D6}"/>
          </ac:picMkLst>
        </pc:picChg>
        <pc:cxnChg chg="mod">
          <ac:chgData name="Livin Albert" userId="47e6e205-a3db-466f-9c4b-d33ae79c0211" providerId="ADAL" clId="{0F2C3960-4666-49B7-BCB9-C65798E97677}" dt="2023-11-27T01:41:00.576" v="3210" actId="478"/>
          <ac:cxnSpMkLst>
            <pc:docMk/>
            <pc:sldMk cId="2676804110" sldId="2147481529"/>
            <ac:cxnSpMk id="31" creationId="{CBB014E9-6832-4427-960A-09A276B174B7}"/>
          </ac:cxnSpMkLst>
        </pc:cxnChg>
        <pc:cxnChg chg="add mod">
          <ac:chgData name="Livin Albert" userId="47e6e205-a3db-466f-9c4b-d33ae79c0211" providerId="ADAL" clId="{0F2C3960-4666-49B7-BCB9-C65798E97677}" dt="2023-11-27T02:17:39.602" v="3876" actId="14100"/>
          <ac:cxnSpMkLst>
            <pc:docMk/>
            <pc:sldMk cId="2676804110" sldId="2147481529"/>
            <ac:cxnSpMk id="50" creationId="{CB3D7419-74EC-0F41-6C58-32A2C31DBEC9}"/>
          </ac:cxnSpMkLst>
        </pc:cxnChg>
        <pc:cxnChg chg="mod">
          <ac:chgData name="Livin Albert" userId="47e6e205-a3db-466f-9c4b-d33ae79c0211" providerId="ADAL" clId="{0F2C3960-4666-49B7-BCB9-C65798E97677}" dt="2023-11-27T01:40:31.375" v="3202" actId="1076"/>
          <ac:cxnSpMkLst>
            <pc:docMk/>
            <pc:sldMk cId="2676804110" sldId="2147481529"/>
            <ac:cxnSpMk id="65" creationId="{CB17B828-23AD-4FF3-A064-096529A0A847}"/>
          </ac:cxnSpMkLst>
        </pc:cxnChg>
        <pc:cxnChg chg="mod">
          <ac:chgData name="Livin Albert" userId="47e6e205-a3db-466f-9c4b-d33ae79c0211" providerId="ADAL" clId="{0F2C3960-4666-49B7-BCB9-C65798E97677}" dt="2023-11-27T04:24:28.867" v="4876" actId="1076"/>
          <ac:cxnSpMkLst>
            <pc:docMk/>
            <pc:sldMk cId="2676804110" sldId="2147481529"/>
            <ac:cxnSpMk id="67" creationId="{94FCE0AC-A565-432C-B3A1-8D6FD74DB9C9}"/>
          </ac:cxnSpMkLst>
        </pc:cxnChg>
        <pc:cxnChg chg="add del mod">
          <ac:chgData name="Livin Albert" userId="47e6e205-a3db-466f-9c4b-d33ae79c0211" providerId="ADAL" clId="{0F2C3960-4666-49B7-BCB9-C65798E97677}" dt="2023-11-27T02:51:46.859" v="4445" actId="478"/>
          <ac:cxnSpMkLst>
            <pc:docMk/>
            <pc:sldMk cId="2676804110" sldId="2147481529"/>
            <ac:cxnSpMk id="88" creationId="{A6AA7E3B-8AE9-2683-616C-B3658CA8290E}"/>
          </ac:cxnSpMkLst>
        </pc:cxnChg>
        <pc:cxnChg chg="del mod">
          <ac:chgData name="Livin Albert" userId="47e6e205-a3db-466f-9c4b-d33ae79c0211" providerId="ADAL" clId="{0F2C3960-4666-49B7-BCB9-C65798E97677}" dt="2023-11-27T01:41:03.373" v="3211" actId="478"/>
          <ac:cxnSpMkLst>
            <pc:docMk/>
            <pc:sldMk cId="2676804110" sldId="2147481529"/>
            <ac:cxnSpMk id="90" creationId="{D6FB0071-3BA7-464D-8CA4-7D8996A8965E}"/>
          </ac:cxnSpMkLst>
        </pc:cxnChg>
        <pc:cxnChg chg="del mod">
          <ac:chgData name="Livin Albert" userId="47e6e205-a3db-466f-9c4b-d33ae79c0211" providerId="ADAL" clId="{0F2C3960-4666-49B7-BCB9-C65798E97677}" dt="2023-11-27T01:54:40.085" v="3496" actId="478"/>
          <ac:cxnSpMkLst>
            <pc:docMk/>
            <pc:sldMk cId="2676804110" sldId="2147481529"/>
            <ac:cxnSpMk id="92" creationId="{64FFE4C9-33A9-4C87-A799-B4238D87BD8E}"/>
          </ac:cxnSpMkLst>
        </pc:cxnChg>
        <pc:cxnChg chg="add">
          <ac:chgData name="Livin Albert" userId="47e6e205-a3db-466f-9c4b-d33ae79c0211" providerId="ADAL" clId="{0F2C3960-4666-49B7-BCB9-C65798E97677}" dt="2023-11-27T02:51:39.274" v="4443" actId="11529"/>
          <ac:cxnSpMkLst>
            <pc:docMk/>
            <pc:sldMk cId="2676804110" sldId="2147481529"/>
            <ac:cxnSpMk id="94" creationId="{C7B75E22-9F62-0937-E4C7-E21B165C3125}"/>
          </ac:cxnSpMkLst>
        </pc:cxnChg>
        <pc:cxnChg chg="del mod">
          <ac:chgData name="Livin Albert" userId="47e6e205-a3db-466f-9c4b-d33ae79c0211" providerId="ADAL" clId="{0F2C3960-4666-49B7-BCB9-C65798E97677}" dt="2023-11-27T02:27:32.574" v="4086" actId="478"/>
          <ac:cxnSpMkLst>
            <pc:docMk/>
            <pc:sldMk cId="2676804110" sldId="2147481529"/>
            <ac:cxnSpMk id="97" creationId="{42D8995B-F390-4CF2-B1D8-DA39E6102915}"/>
          </ac:cxnSpMkLst>
        </pc:cxnChg>
        <pc:cxnChg chg="add del">
          <ac:chgData name="Livin Albert" userId="47e6e205-a3db-466f-9c4b-d33ae79c0211" providerId="ADAL" clId="{0F2C3960-4666-49B7-BCB9-C65798E97677}" dt="2023-11-27T02:51:56.087" v="4447" actId="478"/>
          <ac:cxnSpMkLst>
            <pc:docMk/>
            <pc:sldMk cId="2676804110" sldId="2147481529"/>
            <ac:cxnSpMk id="99" creationId="{6D8CBA6C-47AE-E4F2-EFDA-8543563BF380}"/>
          </ac:cxnSpMkLst>
        </pc:cxnChg>
        <pc:cxnChg chg="del mod">
          <ac:chgData name="Livin Albert" userId="47e6e205-a3db-466f-9c4b-d33ae79c0211" providerId="ADAL" clId="{0F2C3960-4666-49B7-BCB9-C65798E97677}" dt="2023-11-27T01:42:07.393" v="3304" actId="478"/>
          <ac:cxnSpMkLst>
            <pc:docMk/>
            <pc:sldMk cId="2676804110" sldId="2147481529"/>
            <ac:cxnSpMk id="103" creationId="{539D535E-63F3-4031-8077-2D16F70A6612}"/>
          </ac:cxnSpMkLst>
        </pc:cxnChg>
        <pc:cxnChg chg="add del mod">
          <ac:chgData name="Livin Albert" userId="47e6e205-a3db-466f-9c4b-d33ae79c0211" providerId="ADAL" clId="{0F2C3960-4666-49B7-BCB9-C65798E97677}" dt="2023-11-27T02:52:09.281" v="4450" actId="478"/>
          <ac:cxnSpMkLst>
            <pc:docMk/>
            <pc:sldMk cId="2676804110" sldId="2147481529"/>
            <ac:cxnSpMk id="104" creationId="{860F5011-F3F3-3C5E-7980-395C91B0D224}"/>
          </ac:cxnSpMkLst>
        </pc:cxnChg>
        <pc:cxnChg chg="del mod">
          <ac:chgData name="Livin Albert" userId="47e6e205-a3db-466f-9c4b-d33ae79c0211" providerId="ADAL" clId="{0F2C3960-4666-49B7-BCB9-C65798E97677}" dt="2023-11-27T01:46:17.081" v="3343" actId="478"/>
          <ac:cxnSpMkLst>
            <pc:docMk/>
            <pc:sldMk cId="2676804110" sldId="2147481529"/>
            <ac:cxnSpMk id="108" creationId="{99E28C14-D6B3-4833-BD69-71E61F270831}"/>
          </ac:cxnSpMkLst>
        </pc:cxnChg>
        <pc:cxnChg chg="del mod">
          <ac:chgData name="Livin Albert" userId="47e6e205-a3db-466f-9c4b-d33ae79c0211" providerId="ADAL" clId="{0F2C3960-4666-49B7-BCB9-C65798E97677}" dt="2023-11-27T02:27:29.926" v="4085" actId="478"/>
          <ac:cxnSpMkLst>
            <pc:docMk/>
            <pc:sldMk cId="2676804110" sldId="2147481529"/>
            <ac:cxnSpMk id="109" creationId="{19DC9D77-F809-4575-B01F-27C70C6A7D37}"/>
          </ac:cxnSpMkLst>
        </pc:cxnChg>
        <pc:cxnChg chg="del mod">
          <ac:chgData name="Livin Albert" userId="47e6e205-a3db-466f-9c4b-d33ae79c0211" providerId="ADAL" clId="{0F2C3960-4666-49B7-BCB9-C65798E97677}" dt="2023-11-27T01:46:33.885" v="3350" actId="478"/>
          <ac:cxnSpMkLst>
            <pc:docMk/>
            <pc:sldMk cId="2676804110" sldId="2147481529"/>
            <ac:cxnSpMk id="110" creationId="{4DE19418-12ED-4103-94DE-D90518113B0D}"/>
          </ac:cxnSpMkLst>
        </pc:cxnChg>
        <pc:cxnChg chg="add mod">
          <ac:chgData name="Livin Albert" userId="47e6e205-a3db-466f-9c4b-d33ae79c0211" providerId="ADAL" clId="{0F2C3960-4666-49B7-BCB9-C65798E97677}" dt="2023-11-27T05:02:27.358" v="5061" actId="14100"/>
          <ac:cxnSpMkLst>
            <pc:docMk/>
            <pc:sldMk cId="2676804110" sldId="2147481529"/>
            <ac:cxnSpMk id="111" creationId="{2649AD12-BD25-3713-2966-CF41B99388BE}"/>
          </ac:cxnSpMkLst>
        </pc:cxnChg>
        <pc:cxnChg chg="add mod">
          <ac:chgData name="Livin Albert" userId="47e6e205-a3db-466f-9c4b-d33ae79c0211" providerId="ADAL" clId="{0F2C3960-4666-49B7-BCB9-C65798E97677}" dt="2023-11-29T03:53:18.700" v="5156" actId="14100"/>
          <ac:cxnSpMkLst>
            <pc:docMk/>
            <pc:sldMk cId="2676804110" sldId="2147481529"/>
            <ac:cxnSpMk id="113" creationId="{8D480225-2711-88F9-464D-A6D6A3B15C1B}"/>
          </ac:cxnSpMkLst>
        </pc:cxnChg>
        <pc:cxnChg chg="add mod">
          <ac:chgData name="Livin Albert" userId="47e6e205-a3db-466f-9c4b-d33ae79c0211" providerId="ADAL" clId="{0F2C3960-4666-49B7-BCB9-C65798E97677}" dt="2023-11-27T04:02:37.088" v="4506" actId="1076"/>
          <ac:cxnSpMkLst>
            <pc:docMk/>
            <pc:sldMk cId="2676804110" sldId="2147481529"/>
            <ac:cxnSpMk id="119" creationId="{6CC429B0-71E6-6831-685D-78C193D76D05}"/>
          </ac:cxnSpMkLst>
        </pc:cxnChg>
        <pc:cxnChg chg="del mod">
          <ac:chgData name="Livin Albert" userId="47e6e205-a3db-466f-9c4b-d33ae79c0211" providerId="ADAL" clId="{0F2C3960-4666-49B7-BCB9-C65798E97677}" dt="2023-11-27T02:05:38.591" v="3673" actId="478"/>
          <ac:cxnSpMkLst>
            <pc:docMk/>
            <pc:sldMk cId="2676804110" sldId="2147481529"/>
            <ac:cxnSpMk id="135" creationId="{4D4A0E42-2C29-4990-833C-03A97F5CB9FD}"/>
          </ac:cxnSpMkLst>
        </pc:cxnChg>
        <pc:cxnChg chg="add del">
          <ac:chgData name="Livin Albert" userId="47e6e205-a3db-466f-9c4b-d33ae79c0211" providerId="ADAL" clId="{0F2C3960-4666-49B7-BCB9-C65798E97677}" dt="2023-11-30T05:41:39.831" v="7537" actId="478"/>
          <ac:cxnSpMkLst>
            <pc:docMk/>
            <pc:sldMk cId="2676804110" sldId="2147481529"/>
            <ac:cxnSpMk id="141" creationId="{F7B8554E-49B4-B9CE-A082-F96F3372D39A}"/>
          </ac:cxnSpMkLst>
        </pc:cxnChg>
        <pc:cxnChg chg="add mod">
          <ac:chgData name="Livin Albert" userId="47e6e205-a3db-466f-9c4b-d33ae79c0211" providerId="ADAL" clId="{0F2C3960-4666-49B7-BCB9-C65798E97677}" dt="2023-11-30T05:42:29.590" v="7540" actId="693"/>
          <ac:cxnSpMkLst>
            <pc:docMk/>
            <pc:sldMk cId="2676804110" sldId="2147481529"/>
            <ac:cxnSpMk id="143" creationId="{BDE722BE-7E95-6ACF-60D7-559755613F6B}"/>
          </ac:cxnSpMkLst>
        </pc:cxnChg>
        <pc:cxnChg chg="mod">
          <ac:chgData name="Livin Albert" userId="47e6e205-a3db-466f-9c4b-d33ae79c0211" providerId="ADAL" clId="{0F2C3960-4666-49B7-BCB9-C65798E97677}" dt="2023-11-27T02:13:36.265" v="3866" actId="1076"/>
          <ac:cxnSpMkLst>
            <pc:docMk/>
            <pc:sldMk cId="2676804110" sldId="2147481529"/>
            <ac:cxnSpMk id="144" creationId="{A7E8757C-EA1C-405A-8095-6F45234AA687}"/>
          </ac:cxnSpMkLst>
        </pc:cxnChg>
        <pc:cxnChg chg="del mod">
          <ac:chgData name="Livin Albert" userId="47e6e205-a3db-466f-9c4b-d33ae79c0211" providerId="ADAL" clId="{0F2C3960-4666-49B7-BCB9-C65798E97677}" dt="2023-11-27T01:46:27.726" v="3346" actId="478"/>
          <ac:cxnSpMkLst>
            <pc:docMk/>
            <pc:sldMk cId="2676804110" sldId="2147481529"/>
            <ac:cxnSpMk id="166" creationId="{AB6EAB47-7E91-48EE-82A4-05EF70679BA7}"/>
          </ac:cxnSpMkLst>
        </pc:cxnChg>
        <pc:cxnChg chg="del mod">
          <ac:chgData name="Livin Albert" userId="47e6e205-a3db-466f-9c4b-d33ae79c0211" providerId="ADAL" clId="{0F2C3960-4666-49B7-BCB9-C65798E97677}" dt="2023-11-27T02:05:36.552" v="3672" actId="478"/>
          <ac:cxnSpMkLst>
            <pc:docMk/>
            <pc:sldMk cId="2676804110" sldId="2147481529"/>
            <ac:cxnSpMk id="176" creationId="{E4857A0A-19BA-42A6-9F09-88BD94F26A64}"/>
          </ac:cxnSpMkLst>
        </pc:cxnChg>
        <pc:cxnChg chg="del mod">
          <ac:chgData name="Livin Albert" userId="47e6e205-a3db-466f-9c4b-d33ae79c0211" providerId="ADAL" clId="{0F2C3960-4666-49B7-BCB9-C65798E97677}" dt="2023-11-27T02:04:47.324" v="3664" actId="478"/>
          <ac:cxnSpMkLst>
            <pc:docMk/>
            <pc:sldMk cId="2676804110" sldId="2147481529"/>
            <ac:cxnSpMk id="177" creationId="{12096482-DCAF-4450-9BA5-226EF9C9BD90}"/>
          </ac:cxnSpMkLst>
        </pc:cxnChg>
        <pc:cxnChg chg="del mod">
          <ac:chgData name="Livin Albert" userId="47e6e205-a3db-466f-9c4b-d33ae79c0211" providerId="ADAL" clId="{0F2C3960-4666-49B7-BCB9-C65798E97677}" dt="2023-11-27T01:54:09.524" v="3491" actId="478"/>
          <ac:cxnSpMkLst>
            <pc:docMk/>
            <pc:sldMk cId="2676804110" sldId="2147481529"/>
            <ac:cxnSpMk id="182" creationId="{8ADE2D13-2E8B-4548-9E43-4D6CCE8C18A8}"/>
          </ac:cxnSpMkLst>
        </pc:cxnChg>
        <pc:cxnChg chg="del mod">
          <ac:chgData name="Livin Albert" userId="47e6e205-a3db-466f-9c4b-d33ae79c0211" providerId="ADAL" clId="{0F2C3960-4666-49B7-BCB9-C65798E97677}" dt="2023-11-27T01:53:51.971" v="3484" actId="478"/>
          <ac:cxnSpMkLst>
            <pc:docMk/>
            <pc:sldMk cId="2676804110" sldId="2147481529"/>
            <ac:cxnSpMk id="185" creationId="{89789CD2-23C3-44E2-B506-6811ECFD1723}"/>
          </ac:cxnSpMkLst>
        </pc:cxnChg>
        <pc:cxnChg chg="del mod">
          <ac:chgData name="Livin Albert" userId="47e6e205-a3db-466f-9c4b-d33ae79c0211" providerId="ADAL" clId="{0F2C3960-4666-49B7-BCB9-C65798E97677}" dt="2023-11-27T01:53:49.256" v="3483" actId="478"/>
          <ac:cxnSpMkLst>
            <pc:docMk/>
            <pc:sldMk cId="2676804110" sldId="2147481529"/>
            <ac:cxnSpMk id="188" creationId="{73B43108-59C4-48A9-AA6D-9CAA7E74EB53}"/>
          </ac:cxnSpMkLst>
        </pc:cxnChg>
        <pc:cxnChg chg="del mod">
          <ac:chgData name="Livin Albert" userId="47e6e205-a3db-466f-9c4b-d33ae79c0211" providerId="ADAL" clId="{0F2C3960-4666-49B7-BCB9-C65798E97677}" dt="2023-11-27T01:53:46.693" v="3482" actId="478"/>
          <ac:cxnSpMkLst>
            <pc:docMk/>
            <pc:sldMk cId="2676804110" sldId="2147481529"/>
            <ac:cxnSpMk id="191" creationId="{1B5B6911-F66A-4635-9799-1DF7D52AF289}"/>
          </ac:cxnSpMkLst>
        </pc:cxnChg>
        <pc:cxnChg chg="del mod">
          <ac:chgData name="Livin Albert" userId="47e6e205-a3db-466f-9c4b-d33ae79c0211" providerId="ADAL" clId="{0F2C3960-4666-49B7-BCB9-C65798E97677}" dt="2023-11-27T01:54:06.506" v="3490" actId="478"/>
          <ac:cxnSpMkLst>
            <pc:docMk/>
            <pc:sldMk cId="2676804110" sldId="2147481529"/>
            <ac:cxnSpMk id="194" creationId="{3B3A77BD-C64F-4D28-838D-B0F8943D75EC}"/>
          </ac:cxnSpMkLst>
        </pc:cxnChg>
        <pc:cxnChg chg="del mod">
          <ac:chgData name="Livin Albert" userId="47e6e205-a3db-466f-9c4b-d33ae79c0211" providerId="ADAL" clId="{0F2C3960-4666-49B7-BCB9-C65798E97677}" dt="2023-11-27T01:42:02.007" v="3303" actId="478"/>
          <ac:cxnSpMkLst>
            <pc:docMk/>
            <pc:sldMk cId="2676804110" sldId="2147481529"/>
            <ac:cxnSpMk id="198" creationId="{D32D6595-8821-4B21-A73F-4CCBDB5DE3B4}"/>
          </ac:cxnSpMkLst>
        </pc:cxnChg>
      </pc:sldChg>
      <pc:sldChg chg="modSp add">
        <pc:chgData name="Livin Albert" userId="47e6e205-a3db-466f-9c4b-d33ae79c0211" providerId="ADAL" clId="{0F2C3960-4666-49B7-BCB9-C65798E97677}" dt="2023-11-30T05:15:43.608" v="7535" actId="20577"/>
        <pc:sldMkLst>
          <pc:docMk/>
          <pc:sldMk cId="673768744" sldId="2147481530"/>
        </pc:sldMkLst>
        <pc:graphicFrameChg chg="mod">
          <ac:chgData name="Livin Albert" userId="47e6e205-a3db-466f-9c4b-d33ae79c0211" providerId="ADAL" clId="{0F2C3960-4666-49B7-BCB9-C65798E97677}" dt="2023-11-30T05:15:43.608" v="7535" actId="20577"/>
          <ac:graphicFrameMkLst>
            <pc:docMk/>
            <pc:sldMk cId="673768744" sldId="2147481530"/>
            <ac:graphicFrameMk id="8" creationId="{3AC03442-F599-4C94-870B-66AAC8C2E394}"/>
          </ac:graphicFrameMkLst>
        </pc:graphicFrameChg>
      </pc:sldChg>
      <pc:sldChg chg="new del">
        <pc:chgData name="Livin Albert" userId="47e6e205-a3db-466f-9c4b-d33ae79c0211" providerId="ADAL" clId="{0F2C3960-4666-49B7-BCB9-C65798E97677}" dt="2023-11-27T04:09:52.405" v="4681" actId="47"/>
        <pc:sldMkLst>
          <pc:docMk/>
          <pc:sldMk cId="1740110852" sldId="2147481530"/>
        </pc:sldMkLst>
      </pc:sldChg>
      <pc:sldChg chg="add del">
        <pc:chgData name="Livin Albert" userId="47e6e205-a3db-466f-9c4b-d33ae79c0211" providerId="ADAL" clId="{0F2C3960-4666-49B7-BCB9-C65798E97677}" dt="2023-11-29T03:52:44.826" v="5085" actId="2890"/>
        <pc:sldMkLst>
          <pc:docMk/>
          <pc:sldMk cId="1952034896" sldId="2147481530"/>
        </pc:sldMkLst>
      </pc:sldChg>
      <pc:sldChg chg="add del">
        <pc:chgData name="Livin Albert" userId="47e6e205-a3db-466f-9c4b-d33ae79c0211" providerId="ADAL" clId="{0F2C3960-4666-49B7-BCB9-C65798E97677}" dt="2023-11-27T04:09:43.856" v="4679" actId="47"/>
        <pc:sldMkLst>
          <pc:docMk/>
          <pc:sldMk cId="2657500108" sldId="2147481530"/>
        </pc:sldMkLst>
      </pc:sldChg>
      <pc:sldChg chg="addSp delSp modSp add mod">
        <pc:chgData name="Livin Albert" userId="47e6e205-a3db-466f-9c4b-d33ae79c0211" providerId="ADAL" clId="{0F2C3960-4666-49B7-BCB9-C65798E97677}" dt="2023-11-30T05:12:44.755" v="7534" actId="20577"/>
        <pc:sldMkLst>
          <pc:docMk/>
          <pc:sldMk cId="1521369875" sldId="2147481531"/>
        </pc:sldMkLst>
        <pc:spChg chg="mod">
          <ac:chgData name="Livin Albert" userId="47e6e205-a3db-466f-9c4b-d33ae79c0211" providerId="ADAL" clId="{0F2C3960-4666-49B7-BCB9-C65798E97677}" dt="2023-11-30T05:12:44.755" v="7534" actId="20577"/>
          <ac:spMkLst>
            <pc:docMk/>
            <pc:sldMk cId="1521369875" sldId="2147481531"/>
            <ac:spMk id="5" creationId="{F75E0CF3-0359-6D88-9F78-C588405DCF23}"/>
          </ac:spMkLst>
        </pc:spChg>
        <pc:spChg chg="add">
          <ac:chgData name="Livin Albert" userId="47e6e205-a3db-466f-9c4b-d33ae79c0211" providerId="ADAL" clId="{0F2C3960-4666-49B7-BCB9-C65798E97677}" dt="2023-11-29T05:14:28.194" v="6205" actId="11529"/>
          <ac:spMkLst>
            <pc:docMk/>
            <pc:sldMk cId="1521369875" sldId="2147481531"/>
            <ac:spMk id="6" creationId="{171D2EBB-E140-4B0B-6139-77D423611D04}"/>
          </ac:spMkLst>
        </pc:spChg>
        <pc:spChg chg="add mod">
          <ac:chgData name="Livin Albert" userId="47e6e205-a3db-466f-9c4b-d33ae79c0211" providerId="ADAL" clId="{0F2C3960-4666-49B7-BCB9-C65798E97677}" dt="2023-11-29T05:19:34.395" v="6260" actId="403"/>
          <ac:spMkLst>
            <pc:docMk/>
            <pc:sldMk cId="1521369875" sldId="2147481531"/>
            <ac:spMk id="7" creationId="{FD2E6E4D-7AFE-97E4-6C1A-0948EC354672}"/>
          </ac:spMkLst>
        </pc:spChg>
        <pc:spChg chg="add del mod">
          <ac:chgData name="Livin Albert" userId="47e6e205-a3db-466f-9c4b-d33ae79c0211" providerId="ADAL" clId="{0F2C3960-4666-49B7-BCB9-C65798E97677}" dt="2023-11-29T05:16:55.526" v="6220" actId="478"/>
          <ac:spMkLst>
            <pc:docMk/>
            <pc:sldMk cId="1521369875" sldId="2147481531"/>
            <ac:spMk id="9" creationId="{4D75CE81-C2F0-52FA-087C-E08B848E3136}"/>
          </ac:spMkLst>
        </pc:spChg>
        <pc:spChg chg="add mod">
          <ac:chgData name="Livin Albert" userId="47e6e205-a3db-466f-9c4b-d33ae79c0211" providerId="ADAL" clId="{0F2C3960-4666-49B7-BCB9-C65798E97677}" dt="2023-11-29T05:23:44.592" v="6339" actId="20577"/>
          <ac:spMkLst>
            <pc:docMk/>
            <pc:sldMk cId="1521369875" sldId="2147481531"/>
            <ac:spMk id="10" creationId="{F92751AD-24FE-BEEF-778E-14EC806F6398}"/>
          </ac:spMkLst>
        </pc:spChg>
        <pc:spChg chg="add mod">
          <ac:chgData name="Livin Albert" userId="47e6e205-a3db-466f-9c4b-d33ae79c0211" providerId="ADAL" clId="{0F2C3960-4666-49B7-BCB9-C65798E97677}" dt="2023-11-29T05:23:19.544" v="6310" actId="20577"/>
          <ac:spMkLst>
            <pc:docMk/>
            <pc:sldMk cId="1521369875" sldId="2147481531"/>
            <ac:spMk id="11" creationId="{9682266A-21C6-3963-E168-337C4DC43EB4}"/>
          </ac:spMkLst>
        </pc:spChg>
        <pc:spChg chg="add mod">
          <ac:chgData name="Livin Albert" userId="47e6e205-a3db-466f-9c4b-d33ae79c0211" providerId="ADAL" clId="{0F2C3960-4666-49B7-BCB9-C65798E97677}" dt="2023-11-29T05:22:46.448" v="6295" actId="164"/>
          <ac:spMkLst>
            <pc:docMk/>
            <pc:sldMk cId="1521369875" sldId="2147481531"/>
            <ac:spMk id="12" creationId="{6F409606-70FF-16BC-728A-3601D33E8D41}"/>
          </ac:spMkLst>
        </pc:spChg>
        <pc:spChg chg="add mod">
          <ac:chgData name="Livin Albert" userId="47e6e205-a3db-466f-9c4b-d33ae79c0211" providerId="ADAL" clId="{0F2C3960-4666-49B7-BCB9-C65798E97677}" dt="2023-11-29T05:23:22.636" v="6313" actId="20577"/>
          <ac:spMkLst>
            <pc:docMk/>
            <pc:sldMk cId="1521369875" sldId="2147481531"/>
            <ac:spMk id="13" creationId="{95375822-7B6C-C62F-49F3-8C4156EA6AD0}"/>
          </ac:spMkLst>
        </pc:spChg>
        <pc:spChg chg="add del mod">
          <ac:chgData name="Livin Albert" userId="47e6e205-a3db-466f-9c4b-d33ae79c0211" providerId="ADAL" clId="{0F2C3960-4666-49B7-BCB9-C65798E97677}" dt="2023-11-29T05:22:34.034" v="6293" actId="478"/>
          <ac:spMkLst>
            <pc:docMk/>
            <pc:sldMk cId="1521369875" sldId="2147481531"/>
            <ac:spMk id="14" creationId="{95E52CCD-57DB-732D-FA18-4D8DDCF61FD1}"/>
          </ac:spMkLst>
        </pc:spChg>
        <pc:spChg chg="add mod">
          <ac:chgData name="Livin Albert" userId="47e6e205-a3db-466f-9c4b-d33ae79c0211" providerId="ADAL" clId="{0F2C3960-4666-49B7-BCB9-C65798E97677}" dt="2023-11-29T05:26:38.483" v="6378" actId="20577"/>
          <ac:spMkLst>
            <pc:docMk/>
            <pc:sldMk cId="1521369875" sldId="2147481531"/>
            <ac:spMk id="17" creationId="{7AE81582-5A36-4D8D-42B1-B6379141269D}"/>
          </ac:spMkLst>
        </pc:spChg>
        <pc:spChg chg="mod">
          <ac:chgData name="Livin Albert" userId="47e6e205-a3db-466f-9c4b-d33ae79c0211" providerId="ADAL" clId="{0F2C3960-4666-49B7-BCB9-C65798E97677}" dt="2023-11-29T05:25:54.540" v="6361"/>
          <ac:spMkLst>
            <pc:docMk/>
            <pc:sldMk cId="1521369875" sldId="2147481531"/>
            <ac:spMk id="25" creationId="{7C60FADB-4A1C-41DE-C032-4ABDA0F0261A}"/>
          </ac:spMkLst>
        </pc:spChg>
        <pc:spChg chg="mod">
          <ac:chgData name="Livin Albert" userId="47e6e205-a3db-466f-9c4b-d33ae79c0211" providerId="ADAL" clId="{0F2C3960-4666-49B7-BCB9-C65798E97677}" dt="2023-11-29T05:28:59.610" v="6401" actId="20577"/>
          <ac:spMkLst>
            <pc:docMk/>
            <pc:sldMk cId="1521369875" sldId="2147481531"/>
            <ac:spMk id="33" creationId="{44FEC887-A696-453B-AD93-91CACD892A38}"/>
          </ac:spMkLst>
        </pc:spChg>
        <pc:spChg chg="add del mod">
          <ac:chgData name="Livin Albert" userId="47e6e205-a3db-466f-9c4b-d33ae79c0211" providerId="ADAL" clId="{0F2C3960-4666-49B7-BCB9-C65798E97677}" dt="2023-11-29T05:27:20.070" v="6389"/>
          <ac:spMkLst>
            <pc:docMk/>
            <pc:sldMk cId="1521369875" sldId="2147481531"/>
            <ac:spMk id="35" creationId="{A697BCFB-1A19-5BEB-A867-C353897CF405}"/>
          </ac:spMkLst>
        </pc:spChg>
        <pc:spChg chg="mod">
          <ac:chgData name="Livin Albert" userId="47e6e205-a3db-466f-9c4b-d33ae79c0211" providerId="ADAL" clId="{0F2C3960-4666-49B7-BCB9-C65798E97677}" dt="2023-11-29T05:27:24.164" v="6390"/>
          <ac:spMkLst>
            <pc:docMk/>
            <pc:sldMk cId="1521369875" sldId="2147481531"/>
            <ac:spMk id="37" creationId="{C4B139F9-5BB8-4A05-8A15-4B47FDDD58EF}"/>
          </ac:spMkLst>
        </pc:spChg>
        <pc:spChg chg="add mod">
          <ac:chgData name="Livin Albert" userId="47e6e205-a3db-466f-9c4b-d33ae79c0211" providerId="ADAL" clId="{0F2C3960-4666-49B7-BCB9-C65798E97677}" dt="2023-11-29T05:31:17.157" v="6426" actId="207"/>
          <ac:spMkLst>
            <pc:docMk/>
            <pc:sldMk cId="1521369875" sldId="2147481531"/>
            <ac:spMk id="39" creationId="{B7FA5F2A-BFA3-6A1A-A2FB-45F868984014}"/>
          </ac:spMkLst>
        </pc:spChg>
        <pc:grpChg chg="add mod">
          <ac:chgData name="Livin Albert" userId="47e6e205-a3db-466f-9c4b-d33ae79c0211" providerId="ADAL" clId="{0F2C3960-4666-49B7-BCB9-C65798E97677}" dt="2023-11-29T05:23:01.556" v="6297" actId="1076"/>
          <ac:grpSpMkLst>
            <pc:docMk/>
            <pc:sldMk cId="1521369875" sldId="2147481531"/>
            <ac:grpSpMk id="15" creationId="{E61BC54F-3B1B-85C6-8239-4643A844216F}"/>
          </ac:grpSpMkLst>
        </pc:grpChg>
        <pc:grpChg chg="add mod">
          <ac:chgData name="Livin Albert" userId="47e6e205-a3db-466f-9c4b-d33ae79c0211" providerId="ADAL" clId="{0F2C3960-4666-49B7-BCB9-C65798E97677}" dt="2023-11-29T05:29:08.486" v="6402" actId="1076"/>
          <ac:grpSpMkLst>
            <pc:docMk/>
            <pc:sldMk cId="1521369875" sldId="2147481531"/>
            <ac:grpSpMk id="23" creationId="{F1F5A8A8-930F-77F4-8A7D-EF18FAC888B4}"/>
          </ac:grpSpMkLst>
        </pc:grpChg>
        <pc:grpChg chg="add del mod">
          <ac:chgData name="Livin Albert" userId="47e6e205-a3db-466f-9c4b-d33ae79c0211" providerId="ADAL" clId="{0F2C3960-4666-49B7-BCB9-C65798E97677}" dt="2023-11-29T05:26:03.574" v="6363" actId="478"/>
          <ac:grpSpMkLst>
            <pc:docMk/>
            <pc:sldMk cId="1521369875" sldId="2147481531"/>
            <ac:grpSpMk id="24" creationId="{85B89D43-ACA9-32C5-1E68-7E7D1A53BC54}"/>
          </ac:grpSpMkLst>
        </pc:grpChg>
        <pc:grpChg chg="add mod">
          <ac:chgData name="Livin Albert" userId="47e6e205-a3db-466f-9c4b-d33ae79c0211" providerId="ADAL" clId="{0F2C3960-4666-49B7-BCB9-C65798E97677}" dt="2023-11-29T05:27:34.415" v="6391" actId="1076"/>
          <ac:grpSpMkLst>
            <pc:docMk/>
            <pc:sldMk cId="1521369875" sldId="2147481531"/>
            <ac:grpSpMk id="32" creationId="{C75C79F3-C8E8-D0DC-11A9-1630B2754FA4}"/>
          </ac:grpSpMkLst>
        </pc:grpChg>
        <pc:grpChg chg="add mod">
          <ac:chgData name="Livin Albert" userId="47e6e205-a3db-466f-9c4b-d33ae79c0211" providerId="ADAL" clId="{0F2C3960-4666-49B7-BCB9-C65798E97677}" dt="2023-11-29T05:27:44.071" v="6392" actId="1076"/>
          <ac:grpSpMkLst>
            <pc:docMk/>
            <pc:sldMk cId="1521369875" sldId="2147481531"/>
            <ac:grpSpMk id="36" creationId="{C6F113F2-A21B-5E1B-E0BA-30D69EAA15F2}"/>
          </ac:grpSpMkLst>
        </pc:grpChg>
        <pc:graphicFrameChg chg="mod">
          <ac:chgData name="Livin Albert" userId="47e6e205-a3db-466f-9c4b-d33ae79c0211" providerId="ADAL" clId="{0F2C3960-4666-49B7-BCB9-C65798E97677}" dt="2023-11-29T05:03:57.705" v="6043" actId="20577"/>
          <ac:graphicFrameMkLst>
            <pc:docMk/>
            <pc:sldMk cId="1521369875" sldId="2147481531"/>
            <ac:graphicFrameMk id="3" creationId="{D053D624-DCB3-43C6-8923-26FCDC65F2BD}"/>
          </ac:graphicFrameMkLst>
        </pc:graphicFrameChg>
        <pc:graphicFrameChg chg="del mod">
          <ac:chgData name="Livin Albert" userId="47e6e205-a3db-466f-9c4b-d33ae79c0211" providerId="ADAL" clId="{0F2C3960-4666-49B7-BCB9-C65798E97677}" dt="2023-11-29T03:56:21.739" v="5255" actId="478"/>
          <ac:graphicFrameMkLst>
            <pc:docMk/>
            <pc:sldMk cId="1521369875" sldId="2147481531"/>
            <ac:graphicFrameMk id="8" creationId="{3AC03442-F599-4C94-870B-66AAC8C2E394}"/>
          </ac:graphicFrameMkLst>
        </pc:graphicFrameChg>
        <pc:picChg chg="add del mod">
          <ac:chgData name="Livin Albert" userId="47e6e205-a3db-466f-9c4b-d33ae79c0211" providerId="ADAL" clId="{0F2C3960-4666-49B7-BCB9-C65798E97677}" dt="2023-11-29T05:13:48.131" v="6204" actId="478"/>
          <ac:picMkLst>
            <pc:docMk/>
            <pc:sldMk cId="1521369875" sldId="2147481531"/>
            <ac:picMk id="4" creationId="{6ED7B5B3-ED3C-0C8D-CEE9-99830F8D8AF6}"/>
          </ac:picMkLst>
        </pc:picChg>
        <pc:picChg chg="add mod">
          <ac:chgData name="Livin Albert" userId="47e6e205-a3db-466f-9c4b-d33ae79c0211" providerId="ADAL" clId="{0F2C3960-4666-49B7-BCB9-C65798E97677}" dt="2023-11-29T05:24:04.461" v="6341" actId="1076"/>
          <ac:picMkLst>
            <pc:docMk/>
            <pc:sldMk cId="1521369875" sldId="2147481531"/>
            <ac:picMk id="16" creationId="{AE687B6B-85DE-BE83-AD5B-CDD75DBC4923}"/>
          </ac:picMkLst>
        </pc:picChg>
        <pc:cxnChg chg="add del">
          <ac:chgData name="Livin Albert" userId="47e6e205-a3db-466f-9c4b-d33ae79c0211" providerId="ADAL" clId="{0F2C3960-4666-49B7-BCB9-C65798E97677}" dt="2023-11-29T05:29:12.462" v="6403" actId="478"/>
          <ac:cxnSpMkLst>
            <pc:docMk/>
            <pc:sldMk cId="1521369875" sldId="2147481531"/>
            <ac:cxnSpMk id="19" creationId="{796CFC2B-0EDA-D51D-0970-3B3E0E4781B9}"/>
          </ac:cxnSpMkLst>
        </pc:cxnChg>
        <pc:cxnChg chg="add mod">
          <ac:chgData name="Livin Albert" userId="47e6e205-a3db-466f-9c4b-d33ae79c0211" providerId="ADAL" clId="{0F2C3960-4666-49B7-BCB9-C65798E97677}" dt="2023-11-29T05:26:27.792" v="6370" actId="14100"/>
          <ac:cxnSpMkLst>
            <pc:docMk/>
            <pc:sldMk cId="1521369875" sldId="2147481531"/>
            <ac:cxnSpMk id="21" creationId="{4A059172-ED9F-22B0-E7E5-798A2591CB30}"/>
          </ac:cxnSpMkLst>
        </pc:cxnChg>
        <pc:cxnChg chg="mod">
          <ac:chgData name="Livin Albert" userId="47e6e205-a3db-466f-9c4b-d33ae79c0211" providerId="ADAL" clId="{0F2C3960-4666-49B7-BCB9-C65798E97677}" dt="2023-11-29T05:26:03.574" v="6363" actId="478"/>
          <ac:cxnSpMkLst>
            <pc:docMk/>
            <pc:sldMk cId="1521369875" sldId="2147481531"/>
            <ac:cxnSpMk id="26" creationId="{C8461620-4579-E029-7A68-2114C688B06A}"/>
          </ac:cxnSpMkLst>
        </pc:cxnChg>
        <pc:cxnChg chg="mod">
          <ac:chgData name="Livin Albert" userId="47e6e205-a3db-466f-9c4b-d33ae79c0211" providerId="ADAL" clId="{0F2C3960-4666-49B7-BCB9-C65798E97677}" dt="2023-11-29T05:26:42.049" v="6379"/>
          <ac:cxnSpMkLst>
            <pc:docMk/>
            <pc:sldMk cId="1521369875" sldId="2147481531"/>
            <ac:cxnSpMk id="34" creationId="{2B6022B0-F6EF-085F-0A82-0A98757209EB}"/>
          </ac:cxnSpMkLst>
        </pc:cxnChg>
        <pc:cxnChg chg="mod">
          <ac:chgData name="Livin Albert" userId="47e6e205-a3db-466f-9c4b-d33ae79c0211" providerId="ADAL" clId="{0F2C3960-4666-49B7-BCB9-C65798E97677}" dt="2023-11-29T05:27:24.164" v="6390"/>
          <ac:cxnSpMkLst>
            <pc:docMk/>
            <pc:sldMk cId="1521369875" sldId="2147481531"/>
            <ac:cxnSpMk id="38" creationId="{A7853531-04D9-EC9B-99EA-824B3C036E04}"/>
          </ac:cxnSpMkLst>
        </pc:cxnChg>
        <pc:cxnChg chg="add mod">
          <ac:chgData name="Livin Albert" userId="47e6e205-a3db-466f-9c4b-d33ae79c0211" providerId="ADAL" clId="{0F2C3960-4666-49B7-BCB9-C65798E97677}" dt="2023-11-29T05:30:43.362" v="6423" actId="1076"/>
          <ac:cxnSpMkLst>
            <pc:docMk/>
            <pc:sldMk cId="1521369875" sldId="2147481531"/>
            <ac:cxnSpMk id="41" creationId="{941A18F0-16B3-6E44-65B5-BC0C92FFCC60}"/>
          </ac:cxnSpMkLst>
        </pc:cxnChg>
      </pc:sldChg>
      <pc:sldChg chg="add del">
        <pc:chgData name="Livin Albert" userId="47e6e205-a3db-466f-9c4b-d33ae79c0211" providerId="ADAL" clId="{0F2C3960-4666-49B7-BCB9-C65798E97677}" dt="2023-11-29T04:47:27.451" v="5675" actId="47"/>
        <pc:sldMkLst>
          <pc:docMk/>
          <pc:sldMk cId="3516424656" sldId="2147481532"/>
        </pc:sldMkLst>
      </pc:sldChg>
      <pc:sldChg chg="addSp delSp modSp add del mod">
        <pc:chgData name="Livin Albert" userId="47e6e205-a3db-466f-9c4b-d33ae79c0211" providerId="ADAL" clId="{0F2C3960-4666-49B7-BCB9-C65798E97677}" dt="2023-11-30T10:41:08.999" v="8161" actId="47"/>
        <pc:sldMkLst>
          <pc:docMk/>
          <pc:sldMk cId="4175247468" sldId="2147481533"/>
        </pc:sldMkLst>
        <pc:spChg chg="mod">
          <ac:chgData name="Livin Albert" userId="47e6e205-a3db-466f-9c4b-d33ae79c0211" providerId="ADAL" clId="{0F2C3960-4666-49B7-BCB9-C65798E97677}" dt="2023-11-30T03:05:02.239" v="6881" actId="20577"/>
          <ac:spMkLst>
            <pc:docMk/>
            <pc:sldMk cId="4175247468" sldId="2147481533"/>
            <ac:spMk id="5" creationId="{F75E0CF3-0359-6D88-9F78-C588405DCF23}"/>
          </ac:spMkLst>
        </pc:spChg>
        <pc:spChg chg="del">
          <ac:chgData name="Livin Albert" userId="47e6e205-a3db-466f-9c4b-d33ae79c0211" providerId="ADAL" clId="{0F2C3960-4666-49B7-BCB9-C65798E97677}" dt="2023-11-29T04:26:01.178" v="5546" actId="478"/>
          <ac:spMkLst>
            <pc:docMk/>
            <pc:sldMk cId="4175247468" sldId="2147481533"/>
            <ac:spMk id="6" creationId="{5F8680A0-A686-2E50-ADC8-314AA0EF9786}"/>
          </ac:spMkLst>
        </pc:spChg>
        <pc:spChg chg="del">
          <ac:chgData name="Livin Albert" userId="47e6e205-a3db-466f-9c4b-d33ae79c0211" providerId="ADAL" clId="{0F2C3960-4666-49B7-BCB9-C65798E97677}" dt="2023-11-29T04:26:06.344" v="5549" actId="478"/>
          <ac:spMkLst>
            <pc:docMk/>
            <pc:sldMk cId="4175247468" sldId="2147481533"/>
            <ac:spMk id="7" creationId="{3251D1F4-5F2F-3274-4564-EE38BE17AC08}"/>
          </ac:spMkLst>
        </pc:spChg>
        <pc:spChg chg="del">
          <ac:chgData name="Livin Albert" userId="47e6e205-a3db-466f-9c4b-d33ae79c0211" providerId="ADAL" clId="{0F2C3960-4666-49B7-BCB9-C65798E97677}" dt="2023-11-29T04:26:12.556" v="5552" actId="478"/>
          <ac:spMkLst>
            <pc:docMk/>
            <pc:sldMk cId="4175247468" sldId="2147481533"/>
            <ac:spMk id="9" creationId="{7D7D0048-5183-7EC2-7971-F92388F50DD7}"/>
          </ac:spMkLst>
        </pc:spChg>
        <pc:spChg chg="del">
          <ac:chgData name="Livin Albert" userId="47e6e205-a3db-466f-9c4b-d33ae79c0211" providerId="ADAL" clId="{0F2C3960-4666-49B7-BCB9-C65798E97677}" dt="2023-11-29T04:25:50.488" v="5544" actId="478"/>
          <ac:spMkLst>
            <pc:docMk/>
            <pc:sldMk cId="4175247468" sldId="2147481533"/>
            <ac:spMk id="10" creationId="{44984491-0A0A-74BD-0C82-F95C9EF606E8}"/>
          </ac:spMkLst>
        </pc:spChg>
        <pc:spChg chg="del">
          <ac:chgData name="Livin Albert" userId="47e6e205-a3db-466f-9c4b-d33ae79c0211" providerId="ADAL" clId="{0F2C3960-4666-49B7-BCB9-C65798E97677}" dt="2023-11-29T04:26:05.079" v="5548" actId="478"/>
          <ac:spMkLst>
            <pc:docMk/>
            <pc:sldMk cId="4175247468" sldId="2147481533"/>
            <ac:spMk id="11" creationId="{A37EF712-C027-B836-5B0A-6FC69CEA36BA}"/>
          </ac:spMkLst>
        </pc:spChg>
        <pc:spChg chg="del mod">
          <ac:chgData name="Livin Albert" userId="47e6e205-a3db-466f-9c4b-d33ae79c0211" providerId="ADAL" clId="{0F2C3960-4666-49B7-BCB9-C65798E97677}" dt="2023-11-29T04:26:10.969" v="5551" actId="478"/>
          <ac:spMkLst>
            <pc:docMk/>
            <pc:sldMk cId="4175247468" sldId="2147481533"/>
            <ac:spMk id="12" creationId="{B0A32B1F-B62D-8DB4-FC93-A2702D07E793}"/>
          </ac:spMkLst>
        </pc:spChg>
        <pc:spChg chg="add del mod">
          <ac:chgData name="Livin Albert" userId="47e6e205-a3db-466f-9c4b-d33ae79c0211" providerId="ADAL" clId="{0F2C3960-4666-49B7-BCB9-C65798E97677}" dt="2023-11-30T09:02:42.880" v="7689" actId="478"/>
          <ac:spMkLst>
            <pc:docMk/>
            <pc:sldMk cId="4175247468" sldId="2147481533"/>
            <ac:spMk id="18" creationId="{746ECBBD-717F-5265-3580-4E70EDD8F9DC}"/>
          </ac:spMkLst>
        </pc:spChg>
        <pc:spChg chg="add del mod">
          <ac:chgData name="Livin Albert" userId="47e6e205-a3db-466f-9c4b-d33ae79c0211" providerId="ADAL" clId="{0F2C3960-4666-49B7-BCB9-C65798E97677}" dt="2023-11-30T09:02:48.797" v="7693" actId="478"/>
          <ac:spMkLst>
            <pc:docMk/>
            <pc:sldMk cId="4175247468" sldId="2147481533"/>
            <ac:spMk id="19" creationId="{5C4B8C22-A902-07FD-976A-EEFE57FA6EF0}"/>
          </ac:spMkLst>
        </pc:spChg>
        <pc:spChg chg="add del mod">
          <ac:chgData name="Livin Albert" userId="47e6e205-a3db-466f-9c4b-d33ae79c0211" providerId="ADAL" clId="{0F2C3960-4666-49B7-BCB9-C65798E97677}" dt="2023-11-30T09:02:54.470" v="7695" actId="478"/>
          <ac:spMkLst>
            <pc:docMk/>
            <pc:sldMk cId="4175247468" sldId="2147481533"/>
            <ac:spMk id="20" creationId="{A13398CF-CE51-E049-D81D-231339CF173C}"/>
          </ac:spMkLst>
        </pc:spChg>
        <pc:spChg chg="add del mod">
          <ac:chgData name="Livin Albert" userId="47e6e205-a3db-466f-9c4b-d33ae79c0211" providerId="ADAL" clId="{0F2C3960-4666-49B7-BCB9-C65798E97677}" dt="2023-11-29T04:45:48.371" v="5632" actId="478"/>
          <ac:spMkLst>
            <pc:docMk/>
            <pc:sldMk cId="4175247468" sldId="2147481533"/>
            <ac:spMk id="21" creationId="{38474C29-52EB-E5DC-7485-8AD8E62FC54B}"/>
          </ac:spMkLst>
        </pc:spChg>
        <pc:spChg chg="add del mod">
          <ac:chgData name="Livin Albert" userId="47e6e205-a3db-466f-9c4b-d33ae79c0211" providerId="ADAL" clId="{0F2C3960-4666-49B7-BCB9-C65798E97677}" dt="2023-11-29T04:45:44.322" v="5630" actId="478"/>
          <ac:spMkLst>
            <pc:docMk/>
            <pc:sldMk cId="4175247468" sldId="2147481533"/>
            <ac:spMk id="22" creationId="{D61B1187-240E-E5C6-DEF8-23A33C65DE7E}"/>
          </ac:spMkLst>
        </pc:spChg>
        <pc:spChg chg="add del mod">
          <ac:chgData name="Livin Albert" userId="47e6e205-a3db-466f-9c4b-d33ae79c0211" providerId="ADAL" clId="{0F2C3960-4666-49B7-BCB9-C65798E97677}" dt="2023-11-30T09:02:45.410" v="7690" actId="478"/>
          <ac:spMkLst>
            <pc:docMk/>
            <pc:sldMk cId="4175247468" sldId="2147481533"/>
            <ac:spMk id="23" creationId="{77EC9E27-9776-2C86-7EDA-31F8961697AF}"/>
          </ac:spMkLst>
        </pc:spChg>
        <pc:spChg chg="add del mod">
          <ac:chgData name="Livin Albert" userId="47e6e205-a3db-466f-9c4b-d33ae79c0211" providerId="ADAL" clId="{0F2C3960-4666-49B7-BCB9-C65798E97677}" dt="2023-11-30T09:02:57.162" v="7697" actId="478"/>
          <ac:spMkLst>
            <pc:docMk/>
            <pc:sldMk cId="4175247468" sldId="2147481533"/>
            <ac:spMk id="24" creationId="{97ECFDB6-7D74-1D25-1E13-A329B8E2CF31}"/>
          </ac:spMkLst>
        </pc:spChg>
        <pc:spChg chg="add del mod">
          <ac:chgData name="Livin Albert" userId="47e6e205-a3db-466f-9c4b-d33ae79c0211" providerId="ADAL" clId="{0F2C3960-4666-49B7-BCB9-C65798E97677}" dt="2023-11-30T09:03:04.012" v="7701" actId="478"/>
          <ac:spMkLst>
            <pc:docMk/>
            <pc:sldMk cId="4175247468" sldId="2147481533"/>
            <ac:spMk id="25" creationId="{396C05FB-FB54-8EC6-DDF3-9A8339E00728}"/>
          </ac:spMkLst>
        </pc:spChg>
        <pc:spChg chg="add mod">
          <ac:chgData name="Livin Albert" userId="47e6e205-a3db-466f-9c4b-d33ae79c0211" providerId="ADAL" clId="{0F2C3960-4666-49B7-BCB9-C65798E97677}" dt="2023-11-29T04:51:18.885" v="5758" actId="115"/>
          <ac:spMkLst>
            <pc:docMk/>
            <pc:sldMk cId="4175247468" sldId="2147481533"/>
            <ac:spMk id="26" creationId="{7A30B841-2A26-72B4-BD5A-C73CEA034950}"/>
          </ac:spMkLst>
        </pc:spChg>
        <pc:graphicFrameChg chg="add del mod">
          <ac:chgData name="Livin Albert" userId="47e6e205-a3db-466f-9c4b-d33ae79c0211" providerId="ADAL" clId="{0F2C3960-4666-49B7-BCB9-C65798E97677}" dt="2023-11-30T09:03:13.030" v="7703"/>
          <ac:graphicFrameMkLst>
            <pc:docMk/>
            <pc:sldMk cId="4175247468" sldId="2147481533"/>
            <ac:graphicFrameMk id="3" creationId="{D053D624-DCB3-43C6-8923-26FCDC65F2BD}"/>
          </ac:graphicFrameMkLst>
        </pc:graphicFrameChg>
        <pc:picChg chg="add mod">
          <ac:chgData name="Livin Albert" userId="47e6e205-a3db-466f-9c4b-d33ae79c0211" providerId="ADAL" clId="{0F2C3960-4666-49B7-BCB9-C65798E97677}" dt="2023-11-30T09:03:17.213" v="7704"/>
          <ac:picMkLst>
            <pc:docMk/>
            <pc:sldMk cId="4175247468" sldId="2147481533"/>
            <ac:picMk id="2" creationId="{DBEF1900-FF53-D9F7-C7E4-C46AB0EAF07F}"/>
          </ac:picMkLst>
        </pc:picChg>
        <pc:picChg chg="del">
          <ac:chgData name="Livin Albert" userId="47e6e205-a3db-466f-9c4b-d33ae79c0211" providerId="ADAL" clId="{0F2C3960-4666-49B7-BCB9-C65798E97677}" dt="2023-11-29T04:26:51.256" v="5561" actId="478"/>
          <ac:picMkLst>
            <pc:docMk/>
            <pc:sldMk cId="4175247468" sldId="2147481533"/>
            <ac:picMk id="4" creationId="{8EAF3FAA-25EE-C1E6-C581-0B07C963D58B}"/>
          </ac:picMkLst>
        </pc:picChg>
        <pc:picChg chg="add del mod">
          <ac:chgData name="Livin Albert" userId="47e6e205-a3db-466f-9c4b-d33ae79c0211" providerId="ADAL" clId="{0F2C3960-4666-49B7-BCB9-C65798E97677}" dt="2023-11-29T04:28:06.795" v="5566" actId="22"/>
          <ac:picMkLst>
            <pc:docMk/>
            <pc:sldMk cId="4175247468" sldId="2147481533"/>
            <ac:picMk id="8" creationId="{685D756E-F4A3-1E2C-4ADD-ECE4CA986000}"/>
          </ac:picMkLst>
        </pc:picChg>
        <pc:picChg chg="del">
          <ac:chgData name="Livin Albert" userId="47e6e205-a3db-466f-9c4b-d33ae79c0211" providerId="ADAL" clId="{0F2C3960-4666-49B7-BCB9-C65798E97677}" dt="2023-11-29T04:26:03.351" v="5547" actId="478"/>
          <ac:picMkLst>
            <pc:docMk/>
            <pc:sldMk cId="4175247468" sldId="2147481533"/>
            <ac:picMk id="13" creationId="{B64B2C29-6BFF-0ECA-2DB4-52FF282D35EC}"/>
          </ac:picMkLst>
        </pc:picChg>
        <pc:picChg chg="add mod">
          <ac:chgData name="Livin Albert" userId="47e6e205-a3db-466f-9c4b-d33ae79c0211" providerId="ADAL" clId="{0F2C3960-4666-49B7-BCB9-C65798E97677}" dt="2023-11-29T04:35:35.491" v="5576" actId="1076"/>
          <ac:picMkLst>
            <pc:docMk/>
            <pc:sldMk cId="4175247468" sldId="2147481533"/>
            <ac:picMk id="15" creationId="{12E3DA27-5EEA-9183-0F1E-15DDB25162B5}"/>
          </ac:picMkLst>
        </pc:picChg>
        <pc:cxnChg chg="add del mod">
          <ac:chgData name="Livin Albert" userId="47e6e205-a3db-466f-9c4b-d33ae79c0211" providerId="ADAL" clId="{0F2C3960-4666-49B7-BCB9-C65798E97677}" dt="2023-11-30T09:02:59.779" v="7698" actId="478"/>
          <ac:cxnSpMkLst>
            <pc:docMk/>
            <pc:sldMk cId="4175247468" sldId="2147481533"/>
            <ac:cxnSpMk id="17" creationId="{5D25A6DC-1076-265E-2E5F-ADED2BA81FFD}"/>
          </ac:cxnSpMkLst>
        </pc:cxnChg>
      </pc:sldChg>
      <pc:sldChg chg="addSp modSp add mod">
        <pc:chgData name="Livin Albert" userId="47e6e205-a3db-466f-9c4b-d33ae79c0211" providerId="ADAL" clId="{0F2C3960-4666-49B7-BCB9-C65798E97677}" dt="2023-11-30T20:44:16.522" v="9761" actId="207"/>
        <pc:sldMkLst>
          <pc:docMk/>
          <pc:sldMk cId="290294726" sldId="2147481534"/>
        </pc:sldMkLst>
        <pc:spChg chg="add mod">
          <ac:chgData name="Livin Albert" userId="47e6e205-a3db-466f-9c4b-d33ae79c0211" providerId="ADAL" clId="{0F2C3960-4666-49B7-BCB9-C65798E97677}" dt="2023-11-30T20:42:42.759" v="9753" actId="120"/>
          <ac:spMkLst>
            <pc:docMk/>
            <pc:sldMk cId="290294726" sldId="2147481534"/>
            <ac:spMk id="3" creationId="{103C5155-4F34-338D-77CA-7C5296276E81}"/>
          </ac:spMkLst>
        </pc:spChg>
        <pc:spChg chg="mod">
          <ac:chgData name="Livin Albert" userId="47e6e205-a3db-466f-9c4b-d33ae79c0211" providerId="ADAL" clId="{0F2C3960-4666-49B7-BCB9-C65798E97677}" dt="2023-11-30T20:42:20.950" v="9745" actId="21"/>
          <ac:spMkLst>
            <pc:docMk/>
            <pc:sldMk cId="290294726" sldId="2147481534"/>
            <ac:spMk id="10" creationId="{3B2BD117-3236-CA16-E7F8-018FCF2B9624}"/>
          </ac:spMkLst>
        </pc:spChg>
        <pc:spChg chg="mod">
          <ac:chgData name="Livin Albert" userId="47e6e205-a3db-466f-9c4b-d33ae79c0211" providerId="ADAL" clId="{0F2C3960-4666-49B7-BCB9-C65798E97677}" dt="2023-11-30T20:44:16.522" v="9761" actId="207"/>
          <ac:spMkLst>
            <pc:docMk/>
            <pc:sldMk cId="290294726" sldId="2147481534"/>
            <ac:spMk id="12" creationId="{F0ECB563-8522-EB84-0E2C-CE34B4D016C6}"/>
          </ac:spMkLst>
        </pc:spChg>
        <pc:grpChg chg="mod">
          <ac:chgData name="Livin Albert" userId="47e6e205-a3db-466f-9c4b-d33ae79c0211" providerId="ADAL" clId="{0F2C3960-4666-49B7-BCB9-C65798E97677}" dt="2023-11-30T03:19:48.530" v="6927" actId="14100"/>
          <ac:grpSpMkLst>
            <pc:docMk/>
            <pc:sldMk cId="290294726" sldId="2147481534"/>
            <ac:grpSpMk id="13" creationId="{9D4F7671-8072-65C4-A4DA-AD46494939AE}"/>
          </ac:grpSpMkLst>
        </pc:grpChg>
        <pc:picChg chg="add mod">
          <ac:chgData name="Livin Albert" userId="47e6e205-a3db-466f-9c4b-d33ae79c0211" providerId="ADAL" clId="{0F2C3960-4666-49B7-BCB9-C65798E97677}" dt="2023-11-30T03:27:07.351" v="6929" actId="1076"/>
          <ac:picMkLst>
            <pc:docMk/>
            <pc:sldMk cId="290294726" sldId="2147481534"/>
            <ac:picMk id="6146" creationId="{A9C522CE-5D33-5E48-B1AF-FAACF5D4D441}"/>
          </ac:picMkLst>
        </pc:picChg>
      </pc:sldChg>
      <pc:sldChg chg="addSp delSp modSp add mod">
        <pc:chgData name="Livin Albert" userId="47e6e205-a3db-466f-9c4b-d33ae79c0211" providerId="ADAL" clId="{0F2C3960-4666-49B7-BCB9-C65798E97677}" dt="2023-11-30T20:42:55.806" v="9755" actId="120"/>
        <pc:sldMkLst>
          <pc:docMk/>
          <pc:sldMk cId="1478038656" sldId="2147481535"/>
        </pc:sldMkLst>
        <pc:spChg chg="mod">
          <ac:chgData name="Livin Albert" userId="47e6e205-a3db-466f-9c4b-d33ae79c0211" providerId="ADAL" clId="{0F2C3960-4666-49B7-BCB9-C65798E97677}" dt="2023-11-30T20:38:42.695" v="9728" actId="113"/>
          <ac:spMkLst>
            <pc:docMk/>
            <pc:sldMk cId="1478038656" sldId="2147481535"/>
            <ac:spMk id="2" creationId="{005E58C6-6F84-49CD-AD1F-2FCB696BDDE5}"/>
          </ac:spMkLst>
        </pc:spChg>
        <pc:spChg chg="add del mod">
          <ac:chgData name="Livin Albert" userId="47e6e205-a3db-466f-9c4b-d33ae79c0211" providerId="ADAL" clId="{0F2C3960-4666-49B7-BCB9-C65798E97677}" dt="2023-11-30T19:50:26.309" v="9034" actId="1076"/>
          <ac:spMkLst>
            <pc:docMk/>
            <pc:sldMk cId="1478038656" sldId="2147481535"/>
            <ac:spMk id="3" creationId="{642D01BC-212E-E751-59D7-79E0C130F009}"/>
          </ac:spMkLst>
        </pc:spChg>
        <pc:spChg chg="add mod">
          <ac:chgData name="Livin Albert" userId="47e6e205-a3db-466f-9c4b-d33ae79c0211" providerId="ADAL" clId="{0F2C3960-4666-49B7-BCB9-C65798E97677}" dt="2023-11-29T18:42:34.204" v="6796" actId="1076"/>
          <ac:spMkLst>
            <pc:docMk/>
            <pc:sldMk cId="1478038656" sldId="2147481535"/>
            <ac:spMk id="7" creationId="{2DD51357-34F6-21DD-6049-66C8568B1044}"/>
          </ac:spMkLst>
        </pc:spChg>
        <pc:spChg chg="mod">
          <ac:chgData name="Livin Albert" userId="47e6e205-a3db-466f-9c4b-d33ae79c0211" providerId="ADAL" clId="{0F2C3960-4666-49B7-BCB9-C65798E97677}" dt="2023-11-30T20:39:18.636" v="9731" actId="21"/>
          <ac:spMkLst>
            <pc:docMk/>
            <pc:sldMk cId="1478038656" sldId="2147481535"/>
            <ac:spMk id="10" creationId="{3B2BD117-3236-CA16-E7F8-018FCF2B9624}"/>
          </ac:spMkLst>
        </pc:spChg>
        <pc:spChg chg="mod">
          <ac:chgData name="Livin Albert" userId="47e6e205-a3db-466f-9c4b-d33ae79c0211" providerId="ADAL" clId="{0F2C3960-4666-49B7-BCB9-C65798E97677}" dt="2023-11-30T20:40:39.216" v="9742" actId="207"/>
          <ac:spMkLst>
            <pc:docMk/>
            <pc:sldMk cId="1478038656" sldId="2147481535"/>
            <ac:spMk id="12" creationId="{F0ECB563-8522-EB84-0E2C-CE34B4D016C6}"/>
          </ac:spMkLst>
        </pc:spChg>
        <pc:spChg chg="add del mod">
          <ac:chgData name="Livin Albert" userId="47e6e205-a3db-466f-9c4b-d33ae79c0211" providerId="ADAL" clId="{0F2C3960-4666-49B7-BCB9-C65798E97677}" dt="2023-11-29T18:42:48.662" v="6798" actId="1076"/>
          <ac:spMkLst>
            <pc:docMk/>
            <pc:sldMk cId="1478038656" sldId="2147481535"/>
            <ac:spMk id="14" creationId="{481A6DF1-8980-7A9A-7E2D-987852B2E8B3}"/>
          </ac:spMkLst>
        </pc:spChg>
        <pc:spChg chg="add mod">
          <ac:chgData name="Livin Albert" userId="47e6e205-a3db-466f-9c4b-d33ae79c0211" providerId="ADAL" clId="{0F2C3960-4666-49B7-BCB9-C65798E97677}" dt="2023-11-29T18:43:11.575" v="6801" actId="1076"/>
          <ac:spMkLst>
            <pc:docMk/>
            <pc:sldMk cId="1478038656" sldId="2147481535"/>
            <ac:spMk id="16" creationId="{19C6FC3F-7C61-4602-21C0-01244A22F7BA}"/>
          </ac:spMkLst>
        </pc:spChg>
        <pc:spChg chg="add mod">
          <ac:chgData name="Livin Albert" userId="47e6e205-a3db-466f-9c4b-d33ae79c0211" providerId="ADAL" clId="{0F2C3960-4666-49B7-BCB9-C65798E97677}" dt="2023-11-29T18:43:03.318" v="6800" actId="1076"/>
          <ac:spMkLst>
            <pc:docMk/>
            <pc:sldMk cId="1478038656" sldId="2147481535"/>
            <ac:spMk id="19" creationId="{C93D871C-5E51-023B-5A44-7716E6493478}"/>
          </ac:spMkLst>
        </pc:spChg>
        <pc:spChg chg="add mod">
          <ac:chgData name="Livin Albert" userId="47e6e205-a3db-466f-9c4b-d33ae79c0211" providerId="ADAL" clId="{0F2C3960-4666-49B7-BCB9-C65798E97677}" dt="2023-11-30T19:44:11.469" v="8843" actId="14100"/>
          <ac:spMkLst>
            <pc:docMk/>
            <pc:sldMk cId="1478038656" sldId="2147481535"/>
            <ac:spMk id="30" creationId="{50A3C4FC-DE54-9EA1-825A-485B634C427F}"/>
          </ac:spMkLst>
        </pc:spChg>
        <pc:spChg chg="add mod">
          <ac:chgData name="Livin Albert" userId="47e6e205-a3db-466f-9c4b-d33ae79c0211" providerId="ADAL" clId="{0F2C3960-4666-49B7-BCB9-C65798E97677}" dt="2023-11-30T19:40:13.318" v="8842" actId="14100"/>
          <ac:spMkLst>
            <pc:docMk/>
            <pc:sldMk cId="1478038656" sldId="2147481535"/>
            <ac:spMk id="31" creationId="{D6F1B872-D11B-27A9-463B-82515B30E14A}"/>
          </ac:spMkLst>
        </pc:spChg>
        <pc:spChg chg="add mod">
          <ac:chgData name="Livin Albert" userId="47e6e205-a3db-466f-9c4b-d33ae79c0211" providerId="ADAL" clId="{0F2C3960-4666-49B7-BCB9-C65798E97677}" dt="2023-11-30T19:45:57.263" v="8886" actId="1076"/>
          <ac:spMkLst>
            <pc:docMk/>
            <pc:sldMk cId="1478038656" sldId="2147481535"/>
            <ac:spMk id="32" creationId="{51535FE7-8499-0953-6B3D-958A2310C7FF}"/>
          </ac:spMkLst>
        </pc:spChg>
        <pc:spChg chg="add mod">
          <ac:chgData name="Livin Albert" userId="47e6e205-a3db-466f-9c4b-d33ae79c0211" providerId="ADAL" clId="{0F2C3960-4666-49B7-BCB9-C65798E97677}" dt="2023-11-30T19:46:51.495" v="8918" actId="20577"/>
          <ac:spMkLst>
            <pc:docMk/>
            <pc:sldMk cId="1478038656" sldId="2147481535"/>
            <ac:spMk id="33" creationId="{7FF7C4A1-15D5-18AF-821A-EB427B7212DC}"/>
          </ac:spMkLst>
        </pc:spChg>
        <pc:spChg chg="add mod">
          <ac:chgData name="Livin Albert" userId="47e6e205-a3db-466f-9c4b-d33ae79c0211" providerId="ADAL" clId="{0F2C3960-4666-49B7-BCB9-C65798E97677}" dt="2023-11-30T19:48:00.259" v="8950" actId="14100"/>
          <ac:spMkLst>
            <pc:docMk/>
            <pc:sldMk cId="1478038656" sldId="2147481535"/>
            <ac:spMk id="34" creationId="{5CD139C9-ADDD-B6E8-695A-AC1962FBBC69}"/>
          </ac:spMkLst>
        </pc:spChg>
        <pc:spChg chg="add del mod">
          <ac:chgData name="Livin Albert" userId="47e6e205-a3db-466f-9c4b-d33ae79c0211" providerId="ADAL" clId="{0F2C3960-4666-49B7-BCB9-C65798E97677}" dt="2023-11-30T19:47:50.475" v="8948"/>
          <ac:spMkLst>
            <pc:docMk/>
            <pc:sldMk cId="1478038656" sldId="2147481535"/>
            <ac:spMk id="35" creationId="{1E4D712F-5FDC-5D0F-000A-39FA8F5FAD26}"/>
          </ac:spMkLst>
        </pc:spChg>
        <pc:spChg chg="add del mod">
          <ac:chgData name="Livin Albert" userId="47e6e205-a3db-466f-9c4b-d33ae79c0211" providerId="ADAL" clId="{0F2C3960-4666-49B7-BCB9-C65798E97677}" dt="2023-11-30T19:47:50.226" v="8947"/>
          <ac:spMkLst>
            <pc:docMk/>
            <pc:sldMk cId="1478038656" sldId="2147481535"/>
            <ac:spMk id="36" creationId="{17F8EE2D-E5D3-C053-3D7B-81F51E3B164D}"/>
          </ac:spMkLst>
        </pc:spChg>
        <pc:spChg chg="add del mod">
          <ac:chgData name="Livin Albert" userId="47e6e205-a3db-466f-9c4b-d33ae79c0211" providerId="ADAL" clId="{0F2C3960-4666-49B7-BCB9-C65798E97677}" dt="2023-11-30T19:47:50.047" v="8946"/>
          <ac:spMkLst>
            <pc:docMk/>
            <pc:sldMk cId="1478038656" sldId="2147481535"/>
            <ac:spMk id="37" creationId="{0C0FA07B-7455-9CB1-6676-4C0862D2FD69}"/>
          </ac:spMkLst>
        </pc:spChg>
        <pc:spChg chg="add del mod">
          <ac:chgData name="Livin Albert" userId="47e6e205-a3db-466f-9c4b-d33ae79c0211" providerId="ADAL" clId="{0F2C3960-4666-49B7-BCB9-C65798E97677}" dt="2023-11-30T19:47:49.853" v="8945"/>
          <ac:spMkLst>
            <pc:docMk/>
            <pc:sldMk cId="1478038656" sldId="2147481535"/>
            <ac:spMk id="38" creationId="{B7026C9A-4EC4-505D-49F0-B42DE029CA48}"/>
          </ac:spMkLst>
        </pc:spChg>
        <pc:spChg chg="add del mod">
          <ac:chgData name="Livin Albert" userId="47e6e205-a3db-466f-9c4b-d33ae79c0211" providerId="ADAL" clId="{0F2C3960-4666-49B7-BCB9-C65798E97677}" dt="2023-11-30T19:47:49.502" v="8944"/>
          <ac:spMkLst>
            <pc:docMk/>
            <pc:sldMk cId="1478038656" sldId="2147481535"/>
            <ac:spMk id="39" creationId="{D836CEF6-5E37-C303-EFF2-60E86EB6E156}"/>
          </ac:spMkLst>
        </pc:spChg>
        <pc:spChg chg="add del mod">
          <ac:chgData name="Livin Albert" userId="47e6e205-a3db-466f-9c4b-d33ae79c0211" providerId="ADAL" clId="{0F2C3960-4666-49B7-BCB9-C65798E97677}" dt="2023-11-30T19:47:49.343" v="8943"/>
          <ac:spMkLst>
            <pc:docMk/>
            <pc:sldMk cId="1478038656" sldId="2147481535"/>
            <ac:spMk id="40" creationId="{C8207016-89B0-8AC4-C4CF-A80A108F6F43}"/>
          </ac:spMkLst>
        </pc:spChg>
        <pc:spChg chg="add del mod">
          <ac:chgData name="Livin Albert" userId="47e6e205-a3db-466f-9c4b-d33ae79c0211" providerId="ADAL" clId="{0F2C3960-4666-49B7-BCB9-C65798E97677}" dt="2023-11-30T19:47:49.169" v="8942"/>
          <ac:spMkLst>
            <pc:docMk/>
            <pc:sldMk cId="1478038656" sldId="2147481535"/>
            <ac:spMk id="41" creationId="{953A0D24-A76E-D571-37CF-6740FF9AD83A}"/>
          </ac:spMkLst>
        </pc:spChg>
        <pc:spChg chg="add del mod">
          <ac:chgData name="Livin Albert" userId="47e6e205-a3db-466f-9c4b-d33ae79c0211" providerId="ADAL" clId="{0F2C3960-4666-49B7-BCB9-C65798E97677}" dt="2023-11-30T19:47:49.006" v="8941"/>
          <ac:spMkLst>
            <pc:docMk/>
            <pc:sldMk cId="1478038656" sldId="2147481535"/>
            <ac:spMk id="42" creationId="{8A0FE7EC-EDBF-8DE3-D332-3E1E24727F1F}"/>
          </ac:spMkLst>
        </pc:spChg>
        <pc:spChg chg="add del mod">
          <ac:chgData name="Livin Albert" userId="47e6e205-a3db-466f-9c4b-d33ae79c0211" providerId="ADAL" clId="{0F2C3960-4666-49B7-BCB9-C65798E97677}" dt="2023-11-30T19:47:48.842" v="8940"/>
          <ac:spMkLst>
            <pc:docMk/>
            <pc:sldMk cId="1478038656" sldId="2147481535"/>
            <ac:spMk id="43" creationId="{AF351135-89E8-2C4A-25B0-A6A57EA34990}"/>
          </ac:spMkLst>
        </pc:spChg>
        <pc:spChg chg="add del mod">
          <ac:chgData name="Livin Albert" userId="47e6e205-a3db-466f-9c4b-d33ae79c0211" providerId="ADAL" clId="{0F2C3960-4666-49B7-BCB9-C65798E97677}" dt="2023-11-30T19:47:48.615" v="8939"/>
          <ac:spMkLst>
            <pc:docMk/>
            <pc:sldMk cId="1478038656" sldId="2147481535"/>
            <ac:spMk id="44" creationId="{861A39D0-0A9E-0A8F-CAD0-BEEFC19C0977}"/>
          </ac:spMkLst>
        </pc:spChg>
        <pc:spChg chg="add del mod">
          <ac:chgData name="Livin Albert" userId="47e6e205-a3db-466f-9c4b-d33ae79c0211" providerId="ADAL" clId="{0F2C3960-4666-49B7-BCB9-C65798E97677}" dt="2023-11-30T19:47:48.317" v="8938"/>
          <ac:spMkLst>
            <pc:docMk/>
            <pc:sldMk cId="1478038656" sldId="2147481535"/>
            <ac:spMk id="45" creationId="{8DEF4583-020C-EF07-E420-2C8F467B83B3}"/>
          </ac:spMkLst>
        </pc:spChg>
        <pc:spChg chg="add del mod">
          <ac:chgData name="Livin Albert" userId="47e6e205-a3db-466f-9c4b-d33ae79c0211" providerId="ADAL" clId="{0F2C3960-4666-49B7-BCB9-C65798E97677}" dt="2023-11-30T19:48:21.358" v="8961" actId="478"/>
          <ac:spMkLst>
            <pc:docMk/>
            <pc:sldMk cId="1478038656" sldId="2147481535"/>
            <ac:spMk id="46" creationId="{8F039E6B-80CA-DCB1-41DE-88C76B1F9F18}"/>
          </ac:spMkLst>
        </pc:spChg>
        <pc:spChg chg="add del mod">
          <ac:chgData name="Livin Albert" userId="47e6e205-a3db-466f-9c4b-d33ae79c0211" providerId="ADAL" clId="{0F2C3960-4666-49B7-BCB9-C65798E97677}" dt="2023-11-30T19:48:19.579" v="8960" actId="478"/>
          <ac:spMkLst>
            <pc:docMk/>
            <pc:sldMk cId="1478038656" sldId="2147481535"/>
            <ac:spMk id="47" creationId="{AEF4CB28-019F-5DF0-2009-DDEEF514A4C5}"/>
          </ac:spMkLst>
        </pc:spChg>
        <pc:spChg chg="add del mod">
          <ac:chgData name="Livin Albert" userId="47e6e205-a3db-466f-9c4b-d33ae79c0211" providerId="ADAL" clId="{0F2C3960-4666-49B7-BCB9-C65798E97677}" dt="2023-11-30T19:48:17.786" v="8959" actId="478"/>
          <ac:spMkLst>
            <pc:docMk/>
            <pc:sldMk cId="1478038656" sldId="2147481535"/>
            <ac:spMk id="48" creationId="{C11FC64F-4703-E436-4A27-3B0458217862}"/>
          </ac:spMkLst>
        </pc:spChg>
        <pc:spChg chg="add mod">
          <ac:chgData name="Livin Albert" userId="47e6e205-a3db-466f-9c4b-d33ae79c0211" providerId="ADAL" clId="{0F2C3960-4666-49B7-BCB9-C65798E97677}" dt="2023-11-30T19:48:24.093" v="8962"/>
          <ac:spMkLst>
            <pc:docMk/>
            <pc:sldMk cId="1478038656" sldId="2147481535"/>
            <ac:spMk id="49" creationId="{EC1BD4A2-9C76-C3B9-B491-59465C8C7C43}"/>
          </ac:spMkLst>
        </pc:spChg>
        <pc:spChg chg="add mod">
          <ac:chgData name="Livin Albert" userId="47e6e205-a3db-466f-9c4b-d33ae79c0211" providerId="ADAL" clId="{0F2C3960-4666-49B7-BCB9-C65798E97677}" dt="2023-11-30T19:48:37.025" v="8965" actId="1076"/>
          <ac:spMkLst>
            <pc:docMk/>
            <pc:sldMk cId="1478038656" sldId="2147481535"/>
            <ac:spMk id="50" creationId="{24F2CAE2-FEAC-EB61-DB30-18A6C8B6F702}"/>
          </ac:spMkLst>
        </pc:spChg>
        <pc:spChg chg="add mod">
          <ac:chgData name="Livin Albert" userId="47e6e205-a3db-466f-9c4b-d33ae79c0211" providerId="ADAL" clId="{0F2C3960-4666-49B7-BCB9-C65798E97677}" dt="2023-11-30T19:48:44.066" v="8970" actId="14100"/>
          <ac:spMkLst>
            <pc:docMk/>
            <pc:sldMk cId="1478038656" sldId="2147481535"/>
            <ac:spMk id="51" creationId="{EE993CBA-94CA-063C-CE40-B4440F29DE1D}"/>
          </ac:spMkLst>
        </pc:spChg>
        <pc:spChg chg="add mod">
          <ac:chgData name="Livin Albert" userId="47e6e205-a3db-466f-9c4b-d33ae79c0211" providerId="ADAL" clId="{0F2C3960-4666-49B7-BCB9-C65798E97677}" dt="2023-11-30T19:48:41.471" v="8968" actId="1076"/>
          <ac:spMkLst>
            <pc:docMk/>
            <pc:sldMk cId="1478038656" sldId="2147481535"/>
            <ac:spMk id="52" creationId="{F37B94F5-9F5A-29C3-5C68-DB8E01939675}"/>
          </ac:spMkLst>
        </pc:spChg>
        <pc:spChg chg="add mod">
          <ac:chgData name="Livin Albert" userId="47e6e205-a3db-466f-9c4b-d33ae79c0211" providerId="ADAL" clId="{0F2C3960-4666-49B7-BCB9-C65798E97677}" dt="2023-11-30T19:48:45.887" v="8971"/>
          <ac:spMkLst>
            <pc:docMk/>
            <pc:sldMk cId="1478038656" sldId="2147481535"/>
            <ac:spMk id="53" creationId="{B9F179FF-A61D-94E0-022D-A844A0AFDA11}"/>
          </ac:spMkLst>
        </pc:spChg>
        <pc:spChg chg="add mod">
          <ac:chgData name="Livin Albert" userId="47e6e205-a3db-466f-9c4b-d33ae79c0211" providerId="ADAL" clId="{0F2C3960-4666-49B7-BCB9-C65798E97677}" dt="2023-11-30T19:48:46.969" v="8972"/>
          <ac:spMkLst>
            <pc:docMk/>
            <pc:sldMk cId="1478038656" sldId="2147481535"/>
            <ac:spMk id="54" creationId="{6913329D-7A0B-8399-D642-BBFAA792944A}"/>
          </ac:spMkLst>
        </pc:spChg>
        <pc:spChg chg="add mod">
          <ac:chgData name="Livin Albert" userId="47e6e205-a3db-466f-9c4b-d33ae79c0211" providerId="ADAL" clId="{0F2C3960-4666-49B7-BCB9-C65798E97677}" dt="2023-11-30T19:48:47.450" v="8973"/>
          <ac:spMkLst>
            <pc:docMk/>
            <pc:sldMk cId="1478038656" sldId="2147481535"/>
            <ac:spMk id="55" creationId="{C73354BE-6C50-A7C0-AA69-67E491D44850}"/>
          </ac:spMkLst>
        </pc:spChg>
        <pc:spChg chg="add mod">
          <ac:chgData name="Livin Albert" userId="47e6e205-a3db-466f-9c4b-d33ae79c0211" providerId="ADAL" clId="{0F2C3960-4666-49B7-BCB9-C65798E97677}" dt="2023-11-30T19:48:47.690" v="8974"/>
          <ac:spMkLst>
            <pc:docMk/>
            <pc:sldMk cId="1478038656" sldId="2147481535"/>
            <ac:spMk id="56" creationId="{DC298F4D-BCA1-CCBF-2D56-5EC2DBCE138D}"/>
          </ac:spMkLst>
        </pc:spChg>
        <pc:spChg chg="add mod">
          <ac:chgData name="Livin Albert" userId="47e6e205-a3db-466f-9c4b-d33ae79c0211" providerId="ADAL" clId="{0F2C3960-4666-49B7-BCB9-C65798E97677}" dt="2023-11-30T19:48:47.863" v="8975"/>
          <ac:spMkLst>
            <pc:docMk/>
            <pc:sldMk cId="1478038656" sldId="2147481535"/>
            <ac:spMk id="57" creationId="{C6686E72-F01B-BF7D-588F-66EDAD075F36}"/>
          </ac:spMkLst>
        </pc:spChg>
        <pc:spChg chg="add mod">
          <ac:chgData name="Livin Albert" userId="47e6e205-a3db-466f-9c4b-d33ae79c0211" providerId="ADAL" clId="{0F2C3960-4666-49B7-BCB9-C65798E97677}" dt="2023-11-30T19:48:48.042" v="8976"/>
          <ac:spMkLst>
            <pc:docMk/>
            <pc:sldMk cId="1478038656" sldId="2147481535"/>
            <ac:spMk id="58" creationId="{46FA6A47-4BAA-6880-E2AF-84AB9D381A1B}"/>
          </ac:spMkLst>
        </pc:spChg>
        <pc:spChg chg="add mod">
          <ac:chgData name="Livin Albert" userId="47e6e205-a3db-466f-9c4b-d33ae79c0211" providerId="ADAL" clId="{0F2C3960-4666-49B7-BCB9-C65798E97677}" dt="2023-11-30T19:48:50.664" v="8978" actId="1076"/>
          <ac:spMkLst>
            <pc:docMk/>
            <pc:sldMk cId="1478038656" sldId="2147481535"/>
            <ac:spMk id="59" creationId="{0700715A-A365-EABD-897E-FCE8B4ABACDB}"/>
          </ac:spMkLst>
        </pc:spChg>
        <pc:spChg chg="add mod">
          <ac:chgData name="Livin Albert" userId="47e6e205-a3db-466f-9c4b-d33ae79c0211" providerId="ADAL" clId="{0F2C3960-4666-49B7-BCB9-C65798E97677}" dt="2023-11-30T19:48:53.175" v="8979"/>
          <ac:spMkLst>
            <pc:docMk/>
            <pc:sldMk cId="1478038656" sldId="2147481535"/>
            <ac:spMk id="60" creationId="{B5CB69EB-E6D5-96FB-905B-EEA008614D17}"/>
          </ac:spMkLst>
        </pc:spChg>
        <pc:spChg chg="add mod">
          <ac:chgData name="Livin Albert" userId="47e6e205-a3db-466f-9c4b-d33ae79c0211" providerId="ADAL" clId="{0F2C3960-4666-49B7-BCB9-C65798E97677}" dt="2023-11-30T19:48:56.216" v="8981" actId="1076"/>
          <ac:spMkLst>
            <pc:docMk/>
            <pc:sldMk cId="1478038656" sldId="2147481535"/>
            <ac:spMk id="61" creationId="{279D0284-0EF0-0F6E-1A07-038B5FF4F1B8}"/>
          </ac:spMkLst>
        </pc:spChg>
        <pc:spChg chg="add mod">
          <ac:chgData name="Livin Albert" userId="47e6e205-a3db-466f-9c4b-d33ae79c0211" providerId="ADAL" clId="{0F2C3960-4666-49B7-BCB9-C65798E97677}" dt="2023-11-30T19:48:58.929" v="8983" actId="1076"/>
          <ac:spMkLst>
            <pc:docMk/>
            <pc:sldMk cId="1478038656" sldId="2147481535"/>
            <ac:spMk id="62" creationId="{FED21F78-065B-37DD-0122-3CFD403E2F14}"/>
          </ac:spMkLst>
        </pc:spChg>
        <pc:spChg chg="add mod">
          <ac:chgData name="Livin Albert" userId="47e6e205-a3db-466f-9c4b-d33ae79c0211" providerId="ADAL" clId="{0F2C3960-4666-49B7-BCB9-C65798E97677}" dt="2023-11-30T19:49:01.788" v="8985" actId="1076"/>
          <ac:spMkLst>
            <pc:docMk/>
            <pc:sldMk cId="1478038656" sldId="2147481535"/>
            <ac:spMk id="63" creationId="{C3CBBB26-49D6-3998-059A-555C6BFA7B37}"/>
          </ac:spMkLst>
        </pc:spChg>
        <pc:spChg chg="add mod">
          <ac:chgData name="Livin Albert" userId="47e6e205-a3db-466f-9c4b-d33ae79c0211" providerId="ADAL" clId="{0F2C3960-4666-49B7-BCB9-C65798E97677}" dt="2023-11-30T19:49:04.307" v="8987" actId="1076"/>
          <ac:spMkLst>
            <pc:docMk/>
            <pc:sldMk cId="1478038656" sldId="2147481535"/>
            <ac:spMk id="64" creationId="{41C18A4D-C651-D87B-7637-6407CFF56C75}"/>
          </ac:spMkLst>
        </pc:spChg>
        <pc:spChg chg="add mod">
          <ac:chgData name="Livin Albert" userId="47e6e205-a3db-466f-9c4b-d33ae79c0211" providerId="ADAL" clId="{0F2C3960-4666-49B7-BCB9-C65798E97677}" dt="2023-11-30T19:49:06.711" v="8989" actId="1076"/>
          <ac:spMkLst>
            <pc:docMk/>
            <pc:sldMk cId="1478038656" sldId="2147481535"/>
            <ac:spMk id="65" creationId="{F994204B-7C7E-0335-A16F-CEA04211E8B1}"/>
          </ac:spMkLst>
        </pc:spChg>
        <pc:spChg chg="add mod">
          <ac:chgData name="Livin Albert" userId="47e6e205-a3db-466f-9c4b-d33ae79c0211" providerId="ADAL" clId="{0F2C3960-4666-49B7-BCB9-C65798E97677}" dt="2023-11-30T19:49:09.325" v="8991" actId="1076"/>
          <ac:spMkLst>
            <pc:docMk/>
            <pc:sldMk cId="1478038656" sldId="2147481535"/>
            <ac:spMk id="66" creationId="{D585FCA7-BC16-8747-C9EE-9AB2584FB537}"/>
          </ac:spMkLst>
        </pc:spChg>
        <pc:spChg chg="add mod">
          <ac:chgData name="Livin Albert" userId="47e6e205-a3db-466f-9c4b-d33ae79c0211" providerId="ADAL" clId="{0F2C3960-4666-49B7-BCB9-C65798E97677}" dt="2023-11-30T19:49:12.331" v="8993" actId="1076"/>
          <ac:spMkLst>
            <pc:docMk/>
            <pc:sldMk cId="1478038656" sldId="2147481535"/>
            <ac:spMk id="67" creationId="{14275563-4739-C904-4376-6F8696CD2AD4}"/>
          </ac:spMkLst>
        </pc:spChg>
        <pc:spChg chg="add mod">
          <ac:chgData name="Livin Albert" userId="47e6e205-a3db-466f-9c4b-d33ae79c0211" providerId="ADAL" clId="{0F2C3960-4666-49B7-BCB9-C65798E97677}" dt="2023-11-30T19:49:15.252" v="8995" actId="1076"/>
          <ac:spMkLst>
            <pc:docMk/>
            <pc:sldMk cId="1478038656" sldId="2147481535"/>
            <ac:spMk id="68" creationId="{879B6351-5D13-A947-AD1C-A878D1861C29}"/>
          </ac:spMkLst>
        </pc:spChg>
        <pc:spChg chg="add mod">
          <ac:chgData name="Livin Albert" userId="47e6e205-a3db-466f-9c4b-d33ae79c0211" providerId="ADAL" clId="{0F2C3960-4666-49B7-BCB9-C65798E97677}" dt="2023-11-30T19:49:18.327" v="8997" actId="1076"/>
          <ac:spMkLst>
            <pc:docMk/>
            <pc:sldMk cId="1478038656" sldId="2147481535"/>
            <ac:spMk id="69" creationId="{8946C857-5B12-0EFC-FDA4-6DDDFB3A3608}"/>
          </ac:spMkLst>
        </pc:spChg>
        <pc:spChg chg="add mod">
          <ac:chgData name="Livin Albert" userId="47e6e205-a3db-466f-9c4b-d33ae79c0211" providerId="ADAL" clId="{0F2C3960-4666-49B7-BCB9-C65798E97677}" dt="2023-11-30T19:49:20.855" v="8999" actId="1076"/>
          <ac:spMkLst>
            <pc:docMk/>
            <pc:sldMk cId="1478038656" sldId="2147481535"/>
            <ac:spMk id="70" creationId="{F58AC876-B3E5-FBDB-08CB-4DCCF176E13F}"/>
          </ac:spMkLst>
        </pc:spChg>
        <pc:spChg chg="add mod">
          <ac:chgData name="Livin Albert" userId="47e6e205-a3db-466f-9c4b-d33ae79c0211" providerId="ADAL" clId="{0F2C3960-4666-49B7-BCB9-C65798E97677}" dt="2023-11-30T19:49:23.284" v="9001" actId="1076"/>
          <ac:spMkLst>
            <pc:docMk/>
            <pc:sldMk cId="1478038656" sldId="2147481535"/>
            <ac:spMk id="71" creationId="{7B5BF763-4D79-8EB2-A217-A8CC5B238AD3}"/>
          </ac:spMkLst>
        </pc:spChg>
        <pc:spChg chg="add mod">
          <ac:chgData name="Livin Albert" userId="47e6e205-a3db-466f-9c4b-d33ae79c0211" providerId="ADAL" clId="{0F2C3960-4666-49B7-BCB9-C65798E97677}" dt="2023-11-30T19:49:25.704" v="9003" actId="1076"/>
          <ac:spMkLst>
            <pc:docMk/>
            <pc:sldMk cId="1478038656" sldId="2147481535"/>
            <ac:spMk id="72" creationId="{AFEDCF13-EDE3-760F-D367-1D59A9A90393}"/>
          </ac:spMkLst>
        </pc:spChg>
        <pc:spChg chg="add mod">
          <ac:chgData name="Livin Albert" userId="47e6e205-a3db-466f-9c4b-d33ae79c0211" providerId="ADAL" clId="{0F2C3960-4666-49B7-BCB9-C65798E97677}" dt="2023-11-30T19:49:28.449" v="9005" actId="1076"/>
          <ac:spMkLst>
            <pc:docMk/>
            <pc:sldMk cId="1478038656" sldId="2147481535"/>
            <ac:spMk id="73" creationId="{27CE56F3-497C-DA1D-E357-FAF6BED952F2}"/>
          </ac:spMkLst>
        </pc:spChg>
        <pc:spChg chg="add mod">
          <ac:chgData name="Livin Albert" userId="47e6e205-a3db-466f-9c4b-d33ae79c0211" providerId="ADAL" clId="{0F2C3960-4666-49B7-BCB9-C65798E97677}" dt="2023-11-30T19:49:31.901" v="9007" actId="1076"/>
          <ac:spMkLst>
            <pc:docMk/>
            <pc:sldMk cId="1478038656" sldId="2147481535"/>
            <ac:spMk id="74" creationId="{CC60E8E6-42ED-A56E-F876-7E632B0A2688}"/>
          </ac:spMkLst>
        </pc:spChg>
        <pc:spChg chg="add mod">
          <ac:chgData name="Livin Albert" userId="47e6e205-a3db-466f-9c4b-d33ae79c0211" providerId="ADAL" clId="{0F2C3960-4666-49B7-BCB9-C65798E97677}" dt="2023-11-30T19:49:35.536" v="9009" actId="1076"/>
          <ac:spMkLst>
            <pc:docMk/>
            <pc:sldMk cId="1478038656" sldId="2147481535"/>
            <ac:spMk id="75" creationId="{C4DB73CF-8AA5-242F-D0A2-ED74C65D775A}"/>
          </ac:spMkLst>
        </pc:spChg>
        <pc:spChg chg="add mod">
          <ac:chgData name="Livin Albert" userId="47e6e205-a3db-466f-9c4b-d33ae79c0211" providerId="ADAL" clId="{0F2C3960-4666-49B7-BCB9-C65798E97677}" dt="2023-11-30T19:49:38.227" v="9011" actId="1076"/>
          <ac:spMkLst>
            <pc:docMk/>
            <pc:sldMk cId="1478038656" sldId="2147481535"/>
            <ac:spMk id="76" creationId="{77C16C2F-DFD8-F3FA-21E3-B9AF55CDA175}"/>
          </ac:spMkLst>
        </pc:spChg>
        <pc:spChg chg="add mod">
          <ac:chgData name="Livin Albert" userId="47e6e205-a3db-466f-9c4b-d33ae79c0211" providerId="ADAL" clId="{0F2C3960-4666-49B7-BCB9-C65798E97677}" dt="2023-11-30T19:49:41.588" v="9013" actId="1076"/>
          <ac:spMkLst>
            <pc:docMk/>
            <pc:sldMk cId="1478038656" sldId="2147481535"/>
            <ac:spMk id="77" creationId="{C3F0A4CE-724F-A9B9-DC9E-1299B42C0013}"/>
          </ac:spMkLst>
        </pc:spChg>
        <pc:spChg chg="add mod">
          <ac:chgData name="Livin Albert" userId="47e6e205-a3db-466f-9c4b-d33ae79c0211" providerId="ADAL" clId="{0F2C3960-4666-49B7-BCB9-C65798E97677}" dt="2023-11-30T19:49:45.001" v="9015" actId="1076"/>
          <ac:spMkLst>
            <pc:docMk/>
            <pc:sldMk cId="1478038656" sldId="2147481535"/>
            <ac:spMk id="78" creationId="{87C1117B-D66E-0670-E981-33B65DE8BA4B}"/>
          </ac:spMkLst>
        </pc:spChg>
        <pc:spChg chg="add mod">
          <ac:chgData name="Livin Albert" userId="47e6e205-a3db-466f-9c4b-d33ae79c0211" providerId="ADAL" clId="{0F2C3960-4666-49B7-BCB9-C65798E97677}" dt="2023-11-30T19:49:47.880" v="9017" actId="1076"/>
          <ac:spMkLst>
            <pc:docMk/>
            <pc:sldMk cId="1478038656" sldId="2147481535"/>
            <ac:spMk id="79" creationId="{478977D1-301F-5CD3-939C-2386E442964D}"/>
          </ac:spMkLst>
        </pc:spChg>
        <pc:spChg chg="add mod">
          <ac:chgData name="Livin Albert" userId="47e6e205-a3db-466f-9c4b-d33ae79c0211" providerId="ADAL" clId="{0F2C3960-4666-49B7-BCB9-C65798E97677}" dt="2023-11-30T19:49:50.641" v="9019" actId="1076"/>
          <ac:spMkLst>
            <pc:docMk/>
            <pc:sldMk cId="1478038656" sldId="2147481535"/>
            <ac:spMk id="80" creationId="{3A4B0D47-FE4A-9E98-626C-FD418F9473C6}"/>
          </ac:spMkLst>
        </pc:spChg>
        <pc:spChg chg="add mod">
          <ac:chgData name="Livin Albert" userId="47e6e205-a3db-466f-9c4b-d33ae79c0211" providerId="ADAL" clId="{0F2C3960-4666-49B7-BCB9-C65798E97677}" dt="2023-11-30T19:49:53.286" v="9021" actId="1076"/>
          <ac:spMkLst>
            <pc:docMk/>
            <pc:sldMk cId="1478038656" sldId="2147481535"/>
            <ac:spMk id="81" creationId="{1C7843F4-E4CD-C991-D45F-C6498143254C}"/>
          </ac:spMkLst>
        </pc:spChg>
        <pc:spChg chg="add mod">
          <ac:chgData name="Livin Albert" userId="47e6e205-a3db-466f-9c4b-d33ae79c0211" providerId="ADAL" clId="{0F2C3960-4666-49B7-BCB9-C65798E97677}" dt="2023-11-30T19:49:57.068" v="9023" actId="1076"/>
          <ac:spMkLst>
            <pc:docMk/>
            <pc:sldMk cId="1478038656" sldId="2147481535"/>
            <ac:spMk id="82" creationId="{F47DD3BF-3A44-2DAF-7B42-0BF72F4572F4}"/>
          </ac:spMkLst>
        </pc:spChg>
        <pc:spChg chg="add mod">
          <ac:chgData name="Livin Albert" userId="47e6e205-a3db-466f-9c4b-d33ae79c0211" providerId="ADAL" clId="{0F2C3960-4666-49B7-BCB9-C65798E97677}" dt="2023-11-30T19:49:59.905" v="9025" actId="1076"/>
          <ac:spMkLst>
            <pc:docMk/>
            <pc:sldMk cId="1478038656" sldId="2147481535"/>
            <ac:spMk id="83" creationId="{1CC110A1-F7B7-88F2-9546-9236CA4E015D}"/>
          </ac:spMkLst>
        </pc:spChg>
        <pc:spChg chg="add del mod">
          <ac:chgData name="Livin Albert" userId="47e6e205-a3db-466f-9c4b-d33ae79c0211" providerId="ADAL" clId="{0F2C3960-4666-49B7-BCB9-C65798E97677}" dt="2023-11-30T19:50:26.309" v="9034" actId="1076"/>
          <ac:spMkLst>
            <pc:docMk/>
            <pc:sldMk cId="1478038656" sldId="2147481535"/>
            <ac:spMk id="84" creationId="{0A1AB226-BF84-7980-D75F-BB1ADE4F0A85}"/>
          </ac:spMkLst>
        </pc:spChg>
        <pc:spChg chg="add mod">
          <ac:chgData name="Livin Albert" userId="47e6e205-a3db-466f-9c4b-d33ae79c0211" providerId="ADAL" clId="{0F2C3960-4666-49B7-BCB9-C65798E97677}" dt="2023-11-30T19:51:43.861" v="9075" actId="688"/>
          <ac:spMkLst>
            <pc:docMk/>
            <pc:sldMk cId="1478038656" sldId="2147481535"/>
            <ac:spMk id="87" creationId="{8555BB0C-2B01-AEF2-8DB2-94C7F1404199}"/>
          </ac:spMkLst>
        </pc:spChg>
        <pc:spChg chg="add mod">
          <ac:chgData name="Livin Albert" userId="47e6e205-a3db-466f-9c4b-d33ae79c0211" providerId="ADAL" clId="{0F2C3960-4666-49B7-BCB9-C65798E97677}" dt="2023-11-30T19:52:25.879" v="9109" actId="207"/>
          <ac:spMkLst>
            <pc:docMk/>
            <pc:sldMk cId="1478038656" sldId="2147481535"/>
            <ac:spMk id="88" creationId="{4762307B-005C-2E97-1A90-2CC6DA1937FD}"/>
          </ac:spMkLst>
        </pc:spChg>
        <pc:spChg chg="add mod">
          <ac:chgData name="Livin Albert" userId="47e6e205-a3db-466f-9c4b-d33ae79c0211" providerId="ADAL" clId="{0F2C3960-4666-49B7-BCB9-C65798E97677}" dt="2023-11-30T20:42:55.806" v="9755" actId="120"/>
          <ac:spMkLst>
            <pc:docMk/>
            <pc:sldMk cId="1478038656" sldId="2147481535"/>
            <ac:spMk id="89" creationId="{D6E9881D-B251-B8B8-D9E6-D874E8097B11}"/>
          </ac:spMkLst>
        </pc:spChg>
        <pc:grpChg chg="mod">
          <ac:chgData name="Livin Albert" userId="47e6e205-a3db-466f-9c4b-d33ae79c0211" providerId="ADAL" clId="{0F2C3960-4666-49B7-BCB9-C65798E97677}" dt="2023-11-29T18:16:20.538" v="6637" actId="14100"/>
          <ac:grpSpMkLst>
            <pc:docMk/>
            <pc:sldMk cId="1478038656" sldId="2147481535"/>
            <ac:grpSpMk id="13" creationId="{9D4F7671-8072-65C4-A4DA-AD46494939AE}"/>
          </ac:grpSpMkLst>
        </pc:grpChg>
        <pc:picChg chg="add mod">
          <ac:chgData name="Livin Albert" userId="47e6e205-a3db-466f-9c4b-d33ae79c0211" providerId="ADAL" clId="{0F2C3960-4666-49B7-BCB9-C65798E97677}" dt="2023-11-29T18:30:27.743" v="6645" actId="1076"/>
          <ac:picMkLst>
            <pc:docMk/>
            <pc:sldMk cId="1478038656" sldId="2147481535"/>
            <ac:picMk id="5" creationId="{3362FEA0-06C2-6ECD-5975-170861105B5D}"/>
          </ac:picMkLst>
        </pc:picChg>
        <pc:picChg chg="del mod">
          <ac:chgData name="Livin Albert" userId="47e6e205-a3db-466f-9c4b-d33ae79c0211" providerId="ADAL" clId="{0F2C3960-4666-49B7-BCB9-C65798E97677}" dt="2023-11-30T19:34:51.051" v="8781" actId="478"/>
          <ac:picMkLst>
            <pc:docMk/>
            <pc:sldMk cId="1478038656" sldId="2147481535"/>
            <ac:picMk id="11" creationId="{6C516940-6754-4FAC-B6DB-8938A0A64684}"/>
          </ac:picMkLst>
        </pc:picChg>
        <pc:cxnChg chg="add mod">
          <ac:chgData name="Livin Albert" userId="47e6e205-a3db-466f-9c4b-d33ae79c0211" providerId="ADAL" clId="{0F2C3960-4666-49B7-BCB9-C65798E97677}" dt="2023-11-30T19:37:43.133" v="8797" actId="34135"/>
          <ac:cxnSpMkLst>
            <pc:docMk/>
            <pc:sldMk cId="1478038656" sldId="2147481535"/>
            <ac:cxnSpMk id="6" creationId="{68A76CA4-58F8-941B-B5DD-710B32C75602}"/>
          </ac:cxnSpMkLst>
        </pc:cxnChg>
        <pc:cxnChg chg="add mod">
          <ac:chgData name="Livin Albert" userId="47e6e205-a3db-466f-9c4b-d33ae79c0211" providerId="ADAL" clId="{0F2C3960-4666-49B7-BCB9-C65798E97677}" dt="2023-11-29T18:38:26.917" v="6786" actId="13822"/>
          <ac:cxnSpMkLst>
            <pc:docMk/>
            <pc:sldMk cId="1478038656" sldId="2147481535"/>
            <ac:cxnSpMk id="9" creationId="{9ABFB8AA-C7A8-B9E4-3CB1-9D7291C6A19E}"/>
          </ac:cxnSpMkLst>
        </pc:cxnChg>
        <pc:cxnChg chg="add mod">
          <ac:chgData name="Livin Albert" userId="47e6e205-a3db-466f-9c4b-d33ae79c0211" providerId="ADAL" clId="{0F2C3960-4666-49B7-BCB9-C65798E97677}" dt="2023-11-29T18:41:52.938" v="6788" actId="13822"/>
          <ac:cxnSpMkLst>
            <pc:docMk/>
            <pc:sldMk cId="1478038656" sldId="2147481535"/>
            <ac:cxnSpMk id="15" creationId="{D44745F6-EFA7-D713-B477-6F0D53F56D45}"/>
          </ac:cxnSpMkLst>
        </pc:cxnChg>
        <pc:cxnChg chg="add mod">
          <ac:chgData name="Livin Albert" userId="47e6e205-a3db-466f-9c4b-d33ae79c0211" providerId="ADAL" clId="{0F2C3960-4666-49B7-BCB9-C65798E97677}" dt="2023-11-29T18:43:19.357" v="6802" actId="14100"/>
          <ac:cxnSpMkLst>
            <pc:docMk/>
            <pc:sldMk cId="1478038656" sldId="2147481535"/>
            <ac:cxnSpMk id="17" creationId="{4C6A2DA5-615E-D29A-8E72-1C02A0B48699}"/>
          </ac:cxnSpMkLst>
        </pc:cxnChg>
        <pc:cxnChg chg="add mod">
          <ac:chgData name="Livin Albert" userId="47e6e205-a3db-466f-9c4b-d33ae79c0211" providerId="ADAL" clId="{0F2C3960-4666-49B7-BCB9-C65798E97677}" dt="2023-11-29T18:42:56.959" v="6799" actId="14100"/>
          <ac:cxnSpMkLst>
            <pc:docMk/>
            <pc:sldMk cId="1478038656" sldId="2147481535"/>
            <ac:cxnSpMk id="20" creationId="{4EDC1D49-0289-5BCB-DFB9-95D04FC4C7E8}"/>
          </ac:cxnSpMkLst>
        </pc:cxnChg>
        <pc:cxnChg chg="add del">
          <ac:chgData name="Livin Albert" userId="47e6e205-a3db-466f-9c4b-d33ae79c0211" providerId="ADAL" clId="{0F2C3960-4666-49B7-BCB9-C65798E97677}" dt="2023-11-30T19:36:11.851" v="8788" actId="11529"/>
          <ac:cxnSpMkLst>
            <pc:docMk/>
            <pc:sldMk cId="1478038656" sldId="2147481535"/>
            <ac:cxnSpMk id="22" creationId="{2FDE8E17-F0F6-0D35-8B1F-FC081D549A60}"/>
          </ac:cxnSpMkLst>
        </pc:cxnChg>
        <pc:cxnChg chg="add mod">
          <ac:chgData name="Livin Albert" userId="47e6e205-a3db-466f-9c4b-d33ae79c0211" providerId="ADAL" clId="{0F2C3960-4666-49B7-BCB9-C65798E97677}" dt="2023-11-30T19:37:43.133" v="8797" actId="34135"/>
          <ac:cxnSpMkLst>
            <pc:docMk/>
            <pc:sldMk cId="1478038656" sldId="2147481535"/>
            <ac:cxnSpMk id="27" creationId="{931725C0-E4D2-741C-E546-DF5B589093F7}"/>
          </ac:cxnSpMkLst>
        </pc:cxnChg>
        <pc:cxnChg chg="add mod">
          <ac:chgData name="Livin Albert" userId="47e6e205-a3db-466f-9c4b-d33ae79c0211" providerId="ADAL" clId="{0F2C3960-4666-49B7-BCB9-C65798E97677}" dt="2023-11-30T19:51:02.334" v="9036" actId="692"/>
          <ac:cxnSpMkLst>
            <pc:docMk/>
            <pc:sldMk cId="1478038656" sldId="2147481535"/>
            <ac:cxnSpMk id="86" creationId="{3E539BF0-A839-AF6E-8746-DF96BEB0B55A}"/>
          </ac:cxnSpMkLst>
        </pc:cxnChg>
      </pc:sldChg>
      <pc:sldChg chg="add del">
        <pc:chgData name="Livin Albert" userId="47e6e205-a3db-466f-9c4b-d33ae79c0211" providerId="ADAL" clId="{0F2C3960-4666-49B7-BCB9-C65798E97677}" dt="2023-11-29T07:14:10.289" v="6467" actId="2890"/>
        <pc:sldMkLst>
          <pc:docMk/>
          <pc:sldMk cId="2482045105" sldId="2147481535"/>
        </pc:sldMkLst>
      </pc:sldChg>
      <pc:sldChg chg="modSp add del mod">
        <pc:chgData name="Livin Albert" userId="47e6e205-a3db-466f-9c4b-d33ae79c0211" providerId="ADAL" clId="{0F2C3960-4666-49B7-BCB9-C65798E97677}" dt="2023-11-30T04:27:27.302" v="7428" actId="47"/>
        <pc:sldMkLst>
          <pc:docMk/>
          <pc:sldMk cId="3094697062" sldId="2147481536"/>
        </pc:sldMkLst>
        <pc:spChg chg="mod">
          <ac:chgData name="Livin Albert" userId="47e6e205-a3db-466f-9c4b-d33ae79c0211" providerId="ADAL" clId="{0F2C3960-4666-49B7-BCB9-C65798E97677}" dt="2023-11-29T07:27:14.473" v="6606" actId="20577"/>
          <ac:spMkLst>
            <pc:docMk/>
            <pc:sldMk cId="3094697062" sldId="2147481536"/>
            <ac:spMk id="2" creationId="{E8A4685D-9A43-4E36-9DFF-D3A33D334DE4}"/>
          </ac:spMkLst>
        </pc:spChg>
      </pc:sldChg>
      <pc:sldChg chg="add del">
        <pc:chgData name="Livin Albert" userId="47e6e205-a3db-466f-9c4b-d33ae79c0211" providerId="ADAL" clId="{0F2C3960-4666-49B7-BCB9-C65798E97677}" dt="2023-11-30T03:19:41.801" v="6926" actId="47"/>
        <pc:sldMkLst>
          <pc:docMk/>
          <pc:sldMk cId="1036868384" sldId="2147481541"/>
        </pc:sldMkLst>
      </pc:sldChg>
      <pc:sldChg chg="addSp delSp modSp new mod">
        <pc:chgData name="Livin Albert" userId="47e6e205-a3db-466f-9c4b-d33ae79c0211" providerId="ADAL" clId="{0F2C3960-4666-49B7-BCB9-C65798E97677}" dt="2023-12-01T03:54:17.445" v="10085" actId="20577"/>
        <pc:sldMkLst>
          <pc:docMk/>
          <pc:sldMk cId="10839433" sldId="2147481542"/>
        </pc:sldMkLst>
        <pc:spChg chg="del">
          <ac:chgData name="Livin Albert" userId="47e6e205-a3db-466f-9c4b-d33ae79c0211" providerId="ADAL" clId="{0F2C3960-4666-49B7-BCB9-C65798E97677}" dt="2023-11-30T03:02:04.165" v="6805"/>
          <ac:spMkLst>
            <pc:docMk/>
            <pc:sldMk cId="10839433" sldId="2147481542"/>
            <ac:spMk id="2" creationId="{CFC8A16C-4D63-E25D-6556-5930707EDA63}"/>
          </ac:spMkLst>
        </pc:spChg>
        <pc:spChg chg="del mod">
          <ac:chgData name="Livin Albert" userId="47e6e205-a3db-466f-9c4b-d33ae79c0211" providerId="ADAL" clId="{0F2C3960-4666-49B7-BCB9-C65798E97677}" dt="2023-11-30T03:02:11.746" v="6808" actId="478"/>
          <ac:spMkLst>
            <pc:docMk/>
            <pc:sldMk cId="10839433" sldId="2147481542"/>
            <ac:spMk id="3" creationId="{532CAB7C-B818-251C-C7BB-737D612AC3A4}"/>
          </ac:spMkLst>
        </pc:spChg>
        <pc:spChg chg="mod">
          <ac:chgData name="Livin Albert" userId="47e6e205-a3db-466f-9c4b-d33ae79c0211" providerId="ADAL" clId="{0F2C3960-4666-49B7-BCB9-C65798E97677}" dt="2023-12-01T03:54:17.445" v="10085" actId="20577"/>
          <ac:spMkLst>
            <pc:docMk/>
            <pc:sldMk cId="10839433" sldId="2147481542"/>
            <ac:spMk id="4" creationId="{E291205A-8106-898A-CE7B-07E96F02D7CE}"/>
          </ac:spMkLst>
        </pc:spChg>
        <pc:spChg chg="add del mod">
          <ac:chgData name="Livin Albert" userId="47e6e205-a3db-466f-9c4b-d33ae79c0211" providerId="ADAL" clId="{0F2C3960-4666-49B7-BCB9-C65798E97677}" dt="2023-11-30T05:53:34.515" v="7688" actId="478"/>
          <ac:spMkLst>
            <pc:docMk/>
            <pc:sldMk cId="10839433" sldId="2147481542"/>
            <ac:spMk id="5" creationId="{FEC70EFD-B9E9-F78E-826B-E3307371680A}"/>
          </ac:spMkLst>
        </pc:spChg>
        <pc:spChg chg="add del">
          <ac:chgData name="Livin Albert" userId="47e6e205-a3db-466f-9c4b-d33ae79c0211" providerId="ADAL" clId="{0F2C3960-4666-49B7-BCB9-C65798E97677}" dt="2023-11-30T05:52:00.930" v="7672" actId="478"/>
          <ac:spMkLst>
            <pc:docMk/>
            <pc:sldMk cId="10839433" sldId="2147481542"/>
            <ac:spMk id="6" creationId="{47409259-0406-706A-28D2-0F53C462CEDC}"/>
          </ac:spMkLst>
        </pc:spChg>
        <pc:spChg chg="add del mod">
          <ac:chgData name="Livin Albert" userId="47e6e205-a3db-466f-9c4b-d33ae79c0211" providerId="ADAL" clId="{0F2C3960-4666-49B7-BCB9-C65798E97677}" dt="2023-11-30T05:53:32.616" v="7687" actId="478"/>
          <ac:spMkLst>
            <pc:docMk/>
            <pc:sldMk cId="10839433" sldId="2147481542"/>
            <ac:spMk id="7" creationId="{7FDCF717-6DAF-3035-AC18-CCA896369E7D}"/>
          </ac:spMkLst>
        </pc:spChg>
        <pc:picChg chg="add mod">
          <ac:chgData name="Livin Albert" userId="47e6e205-a3db-466f-9c4b-d33ae79c0211" providerId="ADAL" clId="{0F2C3960-4666-49B7-BCB9-C65798E97677}" dt="2023-11-30T05:46:50.772" v="7607"/>
          <ac:picMkLst>
            <pc:docMk/>
            <pc:sldMk cId="10839433" sldId="2147481542"/>
            <ac:picMk id="3074" creationId="{B13A9208-98D6-29D0-B490-16D00296366C}"/>
          </ac:picMkLst>
        </pc:picChg>
      </pc:sldChg>
      <pc:sldChg chg="addSp delSp modSp add mod ord">
        <pc:chgData name="Livin Albert" userId="47e6e205-a3db-466f-9c4b-d33ae79c0211" providerId="ADAL" clId="{0F2C3960-4666-49B7-BCB9-C65798E97677}" dt="2023-12-01T03:53:24.257" v="10083" actId="20577"/>
        <pc:sldMkLst>
          <pc:docMk/>
          <pc:sldMk cId="597974731" sldId="2147481543"/>
        </pc:sldMkLst>
        <pc:spChg chg="mod">
          <ac:chgData name="Livin Albert" userId="47e6e205-a3db-466f-9c4b-d33ae79c0211" providerId="ADAL" clId="{0F2C3960-4666-49B7-BCB9-C65798E97677}" dt="2023-11-30T14:21:41.463" v="8777" actId="20577"/>
          <ac:spMkLst>
            <pc:docMk/>
            <pc:sldMk cId="597974731" sldId="2147481543"/>
            <ac:spMk id="2" creationId="{005E58C6-6F84-49CD-AD1F-2FCB696BDDE5}"/>
          </ac:spMkLst>
        </pc:spChg>
        <pc:spChg chg="add del">
          <ac:chgData name="Livin Albert" userId="47e6e205-a3db-466f-9c4b-d33ae79c0211" providerId="ADAL" clId="{0F2C3960-4666-49B7-BCB9-C65798E97677}" dt="2023-11-30T20:12:45.336" v="9256" actId="22"/>
          <ac:spMkLst>
            <pc:docMk/>
            <pc:sldMk cId="597974731" sldId="2147481543"/>
            <ac:spMk id="4" creationId="{57BFB3DD-70AA-A4C8-F7D4-CDBD70F735B9}"/>
          </ac:spMkLst>
        </pc:spChg>
        <pc:spChg chg="add del">
          <ac:chgData name="Livin Albert" userId="47e6e205-a3db-466f-9c4b-d33ae79c0211" providerId="ADAL" clId="{0F2C3960-4666-49B7-BCB9-C65798E97677}" dt="2023-11-30T20:26:27.717" v="9512" actId="478"/>
          <ac:spMkLst>
            <pc:docMk/>
            <pc:sldMk cId="597974731" sldId="2147481543"/>
            <ac:spMk id="5" creationId="{FFC6AFCB-A477-64AD-7096-7952A18D49B8}"/>
          </ac:spMkLst>
        </pc:spChg>
        <pc:spChg chg="add">
          <ac:chgData name="Livin Albert" userId="47e6e205-a3db-466f-9c4b-d33ae79c0211" providerId="ADAL" clId="{0F2C3960-4666-49B7-BCB9-C65798E97677}" dt="2023-11-30T20:22:39.209" v="9427" actId="11529"/>
          <ac:spMkLst>
            <pc:docMk/>
            <pc:sldMk cId="597974731" sldId="2147481543"/>
            <ac:spMk id="6" creationId="{A40D430F-BE26-15F1-26C7-44D93EB17A10}"/>
          </ac:spMkLst>
        </pc:spChg>
        <pc:spChg chg="add mod">
          <ac:chgData name="Livin Albert" userId="47e6e205-a3db-466f-9c4b-d33ae79c0211" providerId="ADAL" clId="{0F2C3960-4666-49B7-BCB9-C65798E97677}" dt="2023-11-30T20:29:33.196" v="9547" actId="13822"/>
          <ac:spMkLst>
            <pc:docMk/>
            <pc:sldMk cId="597974731" sldId="2147481543"/>
            <ac:spMk id="7" creationId="{2779919A-7EBC-E2C9-0A7E-AF7907522217}"/>
          </ac:spMkLst>
        </pc:spChg>
        <pc:spChg chg="del mod">
          <ac:chgData name="Livin Albert" userId="47e6e205-a3db-466f-9c4b-d33ae79c0211" providerId="ADAL" clId="{0F2C3960-4666-49B7-BCB9-C65798E97677}" dt="2023-11-30T03:08:34.459" v="6897" actId="478"/>
          <ac:spMkLst>
            <pc:docMk/>
            <pc:sldMk cId="597974731" sldId="2147481543"/>
            <ac:spMk id="7" creationId="{2DD51357-34F6-21DD-6049-66C8568B1044}"/>
          </ac:spMkLst>
        </pc:spChg>
        <pc:spChg chg="add mod">
          <ac:chgData name="Livin Albert" userId="47e6e205-a3db-466f-9c4b-d33ae79c0211" providerId="ADAL" clId="{0F2C3960-4666-49B7-BCB9-C65798E97677}" dt="2023-12-01T03:53:24.257" v="10083" actId="20577"/>
          <ac:spMkLst>
            <pc:docMk/>
            <pc:sldMk cId="597974731" sldId="2147481543"/>
            <ac:spMk id="8" creationId="{76D26849-70D5-6947-4683-5623B4C8CAEC}"/>
          </ac:spMkLst>
        </pc:spChg>
        <pc:spChg chg="add del mod">
          <ac:chgData name="Livin Albert" userId="47e6e205-a3db-466f-9c4b-d33ae79c0211" providerId="ADAL" clId="{0F2C3960-4666-49B7-BCB9-C65798E97677}" dt="2023-11-30T20:30:07.694" v="9550" actId="478"/>
          <ac:spMkLst>
            <pc:docMk/>
            <pc:sldMk cId="597974731" sldId="2147481543"/>
            <ac:spMk id="9" creationId="{49B076D0-41D7-E5B8-350B-B1C54F5027EA}"/>
          </ac:spMkLst>
        </pc:spChg>
        <pc:spChg chg="add mod">
          <ac:chgData name="Livin Albert" userId="47e6e205-a3db-466f-9c4b-d33ae79c0211" providerId="ADAL" clId="{0F2C3960-4666-49B7-BCB9-C65798E97677}" dt="2023-11-30T20:33:01.740" v="9597" actId="1076"/>
          <ac:spMkLst>
            <pc:docMk/>
            <pc:sldMk cId="597974731" sldId="2147481543"/>
            <ac:spMk id="10" creationId="{959A4F52-FFE1-B9C3-7B2E-E9F5F6DEE65D}"/>
          </ac:spMkLst>
        </pc:spChg>
        <pc:spChg chg="mod">
          <ac:chgData name="Livin Albert" userId="47e6e205-a3db-466f-9c4b-d33ae79c0211" providerId="ADAL" clId="{0F2C3960-4666-49B7-BCB9-C65798E97677}" dt="2023-11-30T03:08:12.243" v="6892" actId="20577"/>
          <ac:spMkLst>
            <pc:docMk/>
            <pc:sldMk cId="597974731" sldId="2147481543"/>
            <ac:spMk id="12" creationId="{F0ECB563-8522-EB84-0E2C-CE34B4D016C6}"/>
          </ac:spMkLst>
        </pc:spChg>
        <pc:spChg chg="del mod">
          <ac:chgData name="Livin Albert" userId="47e6e205-a3db-466f-9c4b-d33ae79c0211" providerId="ADAL" clId="{0F2C3960-4666-49B7-BCB9-C65798E97677}" dt="2023-11-30T03:08:34.459" v="6897" actId="478"/>
          <ac:spMkLst>
            <pc:docMk/>
            <pc:sldMk cId="597974731" sldId="2147481543"/>
            <ac:spMk id="14" creationId="{481A6DF1-8980-7A9A-7E2D-987852B2E8B3}"/>
          </ac:spMkLst>
        </pc:spChg>
        <pc:spChg chg="del">
          <ac:chgData name="Livin Albert" userId="47e6e205-a3db-466f-9c4b-d33ae79c0211" providerId="ADAL" clId="{0F2C3960-4666-49B7-BCB9-C65798E97677}" dt="2023-11-30T03:08:34.459" v="6897" actId="478"/>
          <ac:spMkLst>
            <pc:docMk/>
            <pc:sldMk cId="597974731" sldId="2147481543"/>
            <ac:spMk id="16" creationId="{19C6FC3F-7C61-4602-21C0-01244A22F7BA}"/>
          </ac:spMkLst>
        </pc:spChg>
        <pc:spChg chg="del mod">
          <ac:chgData name="Livin Albert" userId="47e6e205-a3db-466f-9c4b-d33ae79c0211" providerId="ADAL" clId="{0F2C3960-4666-49B7-BCB9-C65798E97677}" dt="2023-11-30T03:08:34.459" v="6897" actId="478"/>
          <ac:spMkLst>
            <pc:docMk/>
            <pc:sldMk cId="597974731" sldId="2147481543"/>
            <ac:spMk id="19" creationId="{C93D871C-5E51-023B-5A44-7716E6493478}"/>
          </ac:spMkLst>
        </pc:spChg>
        <pc:spChg chg="add del mod">
          <ac:chgData name="Livin Albert" userId="47e6e205-a3db-466f-9c4b-d33ae79c0211" providerId="ADAL" clId="{0F2C3960-4666-49B7-BCB9-C65798E97677}" dt="2023-11-30T03:27:40.596" v="6932" actId="478"/>
          <ac:spMkLst>
            <pc:docMk/>
            <pc:sldMk cId="597974731" sldId="2147481543"/>
            <ac:spMk id="23" creationId="{8A6178E9-14FF-274B-BF53-FB05EB391BAE}"/>
          </ac:spMkLst>
        </pc:spChg>
        <pc:spChg chg="add mod">
          <ac:chgData name="Livin Albert" userId="47e6e205-a3db-466f-9c4b-d33ae79c0211" providerId="ADAL" clId="{0F2C3960-4666-49B7-BCB9-C65798E97677}" dt="2023-11-30T20:18:42.846" v="9385" actId="14100"/>
          <ac:spMkLst>
            <pc:docMk/>
            <pc:sldMk cId="597974731" sldId="2147481543"/>
            <ac:spMk id="24" creationId="{0A34D140-C381-4CB7-B5C2-624025EDDC40}"/>
          </ac:spMkLst>
        </pc:spChg>
        <pc:spChg chg="add mod">
          <ac:chgData name="Livin Albert" userId="47e6e205-a3db-466f-9c4b-d33ae79c0211" providerId="ADAL" clId="{0F2C3960-4666-49B7-BCB9-C65798E97677}" dt="2023-11-30T20:06:29.984" v="9162" actId="1076"/>
          <ac:spMkLst>
            <pc:docMk/>
            <pc:sldMk cId="597974731" sldId="2147481543"/>
            <ac:spMk id="25" creationId="{ED54AC6B-F0CD-49BD-6BE3-BCA2583569EC}"/>
          </ac:spMkLst>
        </pc:spChg>
        <pc:spChg chg="add mod">
          <ac:chgData name="Livin Albert" userId="47e6e205-a3db-466f-9c4b-d33ae79c0211" providerId="ADAL" clId="{0F2C3960-4666-49B7-BCB9-C65798E97677}" dt="2023-11-30T20:22:13.646" v="9424" actId="1076"/>
          <ac:spMkLst>
            <pc:docMk/>
            <pc:sldMk cId="597974731" sldId="2147481543"/>
            <ac:spMk id="26" creationId="{9BA157BD-E4BE-D10C-A073-C65A3F2928D0}"/>
          </ac:spMkLst>
        </pc:spChg>
        <pc:spChg chg="add mod">
          <ac:chgData name="Livin Albert" userId="47e6e205-a3db-466f-9c4b-d33ae79c0211" providerId="ADAL" clId="{0F2C3960-4666-49B7-BCB9-C65798E97677}" dt="2023-11-30T20:09:25.760" v="9210" actId="1076"/>
          <ac:spMkLst>
            <pc:docMk/>
            <pc:sldMk cId="597974731" sldId="2147481543"/>
            <ac:spMk id="27" creationId="{9EFFAF04-A88F-77E7-D7D3-AACB52E8E64B}"/>
          </ac:spMkLst>
        </pc:spChg>
        <pc:spChg chg="add mod">
          <ac:chgData name="Livin Albert" userId="47e6e205-a3db-466f-9c4b-d33ae79c0211" providerId="ADAL" clId="{0F2C3960-4666-49B7-BCB9-C65798E97677}" dt="2023-11-30T20:05:54.115" v="9154" actId="1076"/>
          <ac:spMkLst>
            <pc:docMk/>
            <pc:sldMk cId="597974731" sldId="2147481543"/>
            <ac:spMk id="29" creationId="{23106F0C-3901-90F5-DB89-0C3A36F94614}"/>
          </ac:spMkLst>
        </pc:spChg>
        <pc:spChg chg="add mod">
          <ac:chgData name="Livin Albert" userId="47e6e205-a3db-466f-9c4b-d33ae79c0211" providerId="ADAL" clId="{0F2C3960-4666-49B7-BCB9-C65798E97677}" dt="2023-11-30T20:16:12.306" v="9299" actId="20577"/>
          <ac:spMkLst>
            <pc:docMk/>
            <pc:sldMk cId="597974731" sldId="2147481543"/>
            <ac:spMk id="31" creationId="{838DF907-2E43-ED60-5A4D-2770F8C470B1}"/>
          </ac:spMkLst>
        </pc:spChg>
        <pc:spChg chg="add del mod">
          <ac:chgData name="Livin Albert" userId="47e6e205-a3db-466f-9c4b-d33ae79c0211" providerId="ADAL" clId="{0F2C3960-4666-49B7-BCB9-C65798E97677}" dt="2023-11-30T20:22:54.275" v="9434" actId="20577"/>
          <ac:spMkLst>
            <pc:docMk/>
            <pc:sldMk cId="597974731" sldId="2147481543"/>
            <ac:spMk id="32" creationId="{537D56DB-6539-C004-F718-08050F77EA9C}"/>
          </ac:spMkLst>
        </pc:spChg>
        <pc:spChg chg="add del">
          <ac:chgData name="Livin Albert" userId="47e6e205-a3db-466f-9c4b-d33ae79c0211" providerId="ADAL" clId="{0F2C3960-4666-49B7-BCB9-C65798E97677}" dt="2023-11-30T03:46:34.734" v="7121" actId="478"/>
          <ac:spMkLst>
            <pc:docMk/>
            <pc:sldMk cId="597974731" sldId="2147481543"/>
            <ac:spMk id="33" creationId="{F23168C9-5E23-35BF-2D4F-5C3086D2C0D7}"/>
          </ac:spMkLst>
        </pc:spChg>
        <pc:spChg chg="add mod">
          <ac:chgData name="Livin Albert" userId="47e6e205-a3db-466f-9c4b-d33ae79c0211" providerId="ADAL" clId="{0F2C3960-4666-49B7-BCB9-C65798E97677}" dt="2023-11-30T20:26:36.397" v="9514" actId="1076"/>
          <ac:spMkLst>
            <pc:docMk/>
            <pc:sldMk cId="597974731" sldId="2147481543"/>
            <ac:spMk id="34" creationId="{B2F1A81B-8277-87A5-C2E4-D13647170258}"/>
          </ac:spMkLst>
        </pc:spChg>
        <pc:spChg chg="add del">
          <ac:chgData name="Livin Albert" userId="47e6e205-a3db-466f-9c4b-d33ae79c0211" providerId="ADAL" clId="{0F2C3960-4666-49B7-BCB9-C65798E97677}" dt="2023-11-30T03:48:15.856" v="7171" actId="478"/>
          <ac:spMkLst>
            <pc:docMk/>
            <pc:sldMk cId="597974731" sldId="2147481543"/>
            <ac:spMk id="35" creationId="{E0A60E09-C72E-B7E8-2496-9CE041DEBD1C}"/>
          </ac:spMkLst>
        </pc:spChg>
        <pc:spChg chg="add mod">
          <ac:chgData name="Livin Albert" userId="47e6e205-a3db-466f-9c4b-d33ae79c0211" providerId="ADAL" clId="{0F2C3960-4666-49B7-BCB9-C65798E97677}" dt="2023-11-30T20:23:04.042" v="9435" actId="1076"/>
          <ac:spMkLst>
            <pc:docMk/>
            <pc:sldMk cId="597974731" sldId="2147481543"/>
            <ac:spMk id="36" creationId="{DC709BA2-6E52-41F2-3723-37490FC8D0E8}"/>
          </ac:spMkLst>
        </pc:spChg>
        <pc:spChg chg="add mod">
          <ac:chgData name="Livin Albert" userId="47e6e205-a3db-466f-9c4b-d33ae79c0211" providerId="ADAL" clId="{0F2C3960-4666-49B7-BCB9-C65798E97677}" dt="2023-11-30T20:19:13.881" v="9387" actId="1076"/>
          <ac:spMkLst>
            <pc:docMk/>
            <pc:sldMk cId="597974731" sldId="2147481543"/>
            <ac:spMk id="38" creationId="{775B015B-B856-8E45-E88C-FA2091ADEE2C}"/>
          </ac:spMkLst>
        </pc:spChg>
        <pc:spChg chg="add mod">
          <ac:chgData name="Livin Albert" userId="47e6e205-a3db-466f-9c4b-d33ae79c0211" providerId="ADAL" clId="{0F2C3960-4666-49B7-BCB9-C65798E97677}" dt="2023-11-30T20:19:23.783" v="9389" actId="1076"/>
          <ac:spMkLst>
            <pc:docMk/>
            <pc:sldMk cId="597974731" sldId="2147481543"/>
            <ac:spMk id="39" creationId="{1D8A9024-1BD1-D420-D6D0-647308E9286A}"/>
          </ac:spMkLst>
        </pc:spChg>
        <pc:grpChg chg="del mod">
          <ac:chgData name="Livin Albert" userId="47e6e205-a3db-466f-9c4b-d33ae79c0211" providerId="ADAL" clId="{0F2C3960-4666-49B7-BCB9-C65798E97677}" dt="2023-11-30T03:08:16.267" v="6894" actId="478"/>
          <ac:grpSpMkLst>
            <pc:docMk/>
            <pc:sldMk cId="597974731" sldId="2147481543"/>
            <ac:grpSpMk id="13" creationId="{9D4F7671-8072-65C4-A4DA-AD46494939AE}"/>
          </ac:grpSpMkLst>
        </pc:grpChg>
        <pc:grpChg chg="add mod">
          <ac:chgData name="Livin Albert" userId="47e6e205-a3db-466f-9c4b-d33ae79c0211" providerId="ADAL" clId="{0F2C3960-4666-49B7-BCB9-C65798E97677}" dt="2023-11-30T20:18:50.324" v="9386" actId="1076"/>
          <ac:grpSpMkLst>
            <pc:docMk/>
            <pc:sldMk cId="597974731" sldId="2147481543"/>
            <ac:grpSpMk id="40" creationId="{D73EC00A-0B81-3520-6579-4A9D7D5D2049}"/>
          </ac:grpSpMkLst>
        </pc:grpChg>
        <pc:graphicFrameChg chg="add del mod modGraphic">
          <ac:chgData name="Livin Albert" userId="47e6e205-a3db-466f-9c4b-d33ae79c0211" providerId="ADAL" clId="{0F2C3960-4666-49B7-BCB9-C65798E97677}" dt="2023-11-30T03:12:25.108" v="6901" actId="478"/>
          <ac:graphicFrameMkLst>
            <pc:docMk/>
            <pc:sldMk cId="597974731" sldId="2147481543"/>
            <ac:graphicFrameMk id="18" creationId="{E381D203-0E95-6C41-7AF7-B28D17B08622}"/>
          </ac:graphicFrameMkLst>
        </pc:graphicFrameChg>
        <pc:graphicFrameChg chg="add mod modGraphic">
          <ac:chgData name="Livin Albert" userId="47e6e205-a3db-466f-9c4b-d33ae79c0211" providerId="ADAL" clId="{0F2C3960-4666-49B7-BCB9-C65798E97677}" dt="2023-11-30T20:08:15.662" v="9190" actId="404"/>
          <ac:graphicFrameMkLst>
            <pc:docMk/>
            <pc:sldMk cId="597974731" sldId="2147481543"/>
            <ac:graphicFrameMk id="21" creationId="{4F806891-4AB0-93BF-41DC-2E1E8C4D6054}"/>
          </ac:graphicFrameMkLst>
        </pc:graphicFrameChg>
        <pc:graphicFrameChg chg="add mod modGraphic">
          <ac:chgData name="Livin Albert" userId="47e6e205-a3db-466f-9c4b-d33ae79c0211" providerId="ADAL" clId="{0F2C3960-4666-49B7-BCB9-C65798E97677}" dt="2023-11-30T20:22:03.573" v="9422" actId="14100"/>
          <ac:graphicFrameMkLst>
            <pc:docMk/>
            <pc:sldMk cId="597974731" sldId="2147481543"/>
            <ac:graphicFrameMk id="22" creationId="{5E428C4E-9487-EDC3-2ED0-400498FF44C9}"/>
          </ac:graphicFrameMkLst>
        </pc:graphicFrameChg>
        <pc:graphicFrameChg chg="add del mod modGraphic">
          <ac:chgData name="Livin Albert" userId="47e6e205-a3db-466f-9c4b-d33ae79c0211" providerId="ADAL" clId="{0F2C3960-4666-49B7-BCB9-C65798E97677}" dt="2023-11-30T03:43:08.179" v="7101" actId="478"/>
          <ac:graphicFrameMkLst>
            <pc:docMk/>
            <pc:sldMk cId="597974731" sldId="2147481543"/>
            <ac:graphicFrameMk id="28" creationId="{436E293A-F268-A9C2-4594-81FD7D6F27D9}"/>
          </ac:graphicFrameMkLst>
        </pc:graphicFrameChg>
        <pc:graphicFrameChg chg="add mod modGraphic">
          <ac:chgData name="Livin Albert" userId="47e6e205-a3db-466f-9c4b-d33ae79c0211" providerId="ADAL" clId="{0F2C3960-4666-49B7-BCB9-C65798E97677}" dt="2023-11-30T20:20:43.184" v="9405" actId="20577"/>
          <ac:graphicFrameMkLst>
            <pc:docMk/>
            <pc:sldMk cId="597974731" sldId="2147481543"/>
            <ac:graphicFrameMk id="30" creationId="{FA1F84FD-09E0-E369-5E3B-09075CAEAF02}"/>
          </ac:graphicFrameMkLst>
        </pc:graphicFrameChg>
        <pc:graphicFrameChg chg="add mod modGraphic">
          <ac:chgData name="Livin Albert" userId="47e6e205-a3db-466f-9c4b-d33ae79c0211" providerId="ADAL" clId="{0F2C3960-4666-49B7-BCB9-C65798E97677}" dt="2023-11-30T20:21:16.185" v="9415" actId="20577"/>
          <ac:graphicFrameMkLst>
            <pc:docMk/>
            <pc:sldMk cId="597974731" sldId="2147481543"/>
            <ac:graphicFrameMk id="37" creationId="{323F0128-80DA-54E7-F755-7F1C32D681A4}"/>
          </ac:graphicFrameMkLst>
        </pc:graphicFrameChg>
        <pc:picChg chg="del">
          <ac:chgData name="Livin Albert" userId="47e6e205-a3db-466f-9c4b-d33ae79c0211" providerId="ADAL" clId="{0F2C3960-4666-49B7-BCB9-C65798E97677}" dt="2023-11-30T03:08:18.677" v="6895" actId="478"/>
          <ac:picMkLst>
            <pc:docMk/>
            <pc:sldMk cId="597974731" sldId="2147481543"/>
            <ac:picMk id="5" creationId="{3362FEA0-06C2-6ECD-5975-170861105B5D}"/>
          </ac:picMkLst>
        </pc:picChg>
        <pc:picChg chg="del">
          <ac:chgData name="Livin Albert" userId="47e6e205-a3db-466f-9c4b-d33ae79c0211" providerId="ADAL" clId="{0F2C3960-4666-49B7-BCB9-C65798E97677}" dt="2023-11-30T03:08:09.706" v="6891" actId="478"/>
          <ac:picMkLst>
            <pc:docMk/>
            <pc:sldMk cId="597974731" sldId="2147481543"/>
            <ac:picMk id="11" creationId="{6C516940-6754-4FAC-B6DB-8938A0A64684}"/>
          </ac:picMkLst>
        </pc:picChg>
        <pc:picChg chg="add mod">
          <ac:chgData name="Livin Albert" userId="47e6e205-a3db-466f-9c4b-d33ae79c0211" providerId="ADAL" clId="{0F2C3960-4666-49B7-BCB9-C65798E97677}" dt="2023-11-30T20:10:46.218" v="9232" actId="1076"/>
          <ac:picMkLst>
            <pc:docMk/>
            <pc:sldMk cId="597974731" sldId="2147481543"/>
            <ac:picMk id="7170" creationId="{2A5246A8-0E22-3836-48B4-6754906ED15C}"/>
          </ac:picMkLst>
        </pc:picChg>
        <pc:cxnChg chg="del mod">
          <ac:chgData name="Livin Albert" userId="47e6e205-a3db-466f-9c4b-d33ae79c0211" providerId="ADAL" clId="{0F2C3960-4666-49B7-BCB9-C65798E97677}" dt="2023-11-30T03:08:34.459" v="6897" actId="478"/>
          <ac:cxnSpMkLst>
            <pc:docMk/>
            <pc:sldMk cId="597974731" sldId="2147481543"/>
            <ac:cxnSpMk id="9" creationId="{9ABFB8AA-C7A8-B9E4-3CB1-9D7291C6A19E}"/>
          </ac:cxnSpMkLst>
        </pc:cxnChg>
        <pc:cxnChg chg="del mod">
          <ac:chgData name="Livin Albert" userId="47e6e205-a3db-466f-9c4b-d33ae79c0211" providerId="ADAL" clId="{0F2C3960-4666-49B7-BCB9-C65798E97677}" dt="2023-11-30T03:08:34.459" v="6897" actId="478"/>
          <ac:cxnSpMkLst>
            <pc:docMk/>
            <pc:sldMk cId="597974731" sldId="2147481543"/>
            <ac:cxnSpMk id="15" creationId="{D44745F6-EFA7-D713-B477-6F0D53F56D45}"/>
          </ac:cxnSpMkLst>
        </pc:cxnChg>
        <pc:cxnChg chg="del mod">
          <ac:chgData name="Livin Albert" userId="47e6e205-a3db-466f-9c4b-d33ae79c0211" providerId="ADAL" clId="{0F2C3960-4666-49B7-BCB9-C65798E97677}" dt="2023-11-30T03:08:34.459" v="6897" actId="478"/>
          <ac:cxnSpMkLst>
            <pc:docMk/>
            <pc:sldMk cId="597974731" sldId="2147481543"/>
            <ac:cxnSpMk id="17" creationId="{4C6A2DA5-615E-D29A-8E72-1C02A0B48699}"/>
          </ac:cxnSpMkLst>
        </pc:cxnChg>
        <pc:cxnChg chg="del mod">
          <ac:chgData name="Livin Albert" userId="47e6e205-a3db-466f-9c4b-d33ae79c0211" providerId="ADAL" clId="{0F2C3960-4666-49B7-BCB9-C65798E97677}" dt="2023-11-30T03:08:34.459" v="6897" actId="478"/>
          <ac:cxnSpMkLst>
            <pc:docMk/>
            <pc:sldMk cId="597974731" sldId="2147481543"/>
            <ac:cxnSpMk id="20" creationId="{4EDC1D49-0289-5BCB-DFB9-95D04FC4C7E8}"/>
          </ac:cxnSpMkLst>
        </pc:cxnChg>
      </pc:sldChg>
      <pc:sldChg chg="add del">
        <pc:chgData name="Livin Albert" userId="47e6e205-a3db-466f-9c4b-d33ae79c0211" providerId="ADAL" clId="{0F2C3960-4666-49B7-BCB9-C65798E97677}" dt="2023-11-30T10:41:13.309" v="8162" actId="47"/>
        <pc:sldMkLst>
          <pc:docMk/>
          <pc:sldMk cId="348162797" sldId="2147481545"/>
        </pc:sldMkLst>
      </pc:sldChg>
      <pc:sldChg chg="addSp delSp modSp add mod">
        <pc:chgData name="Livin Albert" userId="47e6e205-a3db-466f-9c4b-d33ae79c0211" providerId="ADAL" clId="{0F2C3960-4666-49B7-BCB9-C65798E97677}" dt="2023-11-30T14:22:05.348" v="8780" actId="478"/>
        <pc:sldMkLst>
          <pc:docMk/>
          <pc:sldMk cId="1274091148" sldId="2147481546"/>
        </pc:sldMkLst>
        <pc:spChg chg="mod">
          <ac:chgData name="Livin Albert" userId="47e6e205-a3db-466f-9c4b-d33ae79c0211" providerId="ADAL" clId="{0F2C3960-4666-49B7-BCB9-C65798E97677}" dt="2023-11-30T09:20:43.695" v="7895" actId="14100"/>
          <ac:spMkLst>
            <pc:docMk/>
            <pc:sldMk cId="1274091148" sldId="2147481546"/>
            <ac:spMk id="2" creationId="{D20F80CF-C798-DB9C-AA62-11FA801E1F6D}"/>
          </ac:spMkLst>
        </pc:spChg>
        <pc:spChg chg="del">
          <ac:chgData name="Livin Albert" userId="47e6e205-a3db-466f-9c4b-d33ae79c0211" providerId="ADAL" clId="{0F2C3960-4666-49B7-BCB9-C65798E97677}" dt="2023-11-30T14:22:02.562" v="8778" actId="478"/>
          <ac:spMkLst>
            <pc:docMk/>
            <pc:sldMk cId="1274091148" sldId="2147481546"/>
            <ac:spMk id="3" creationId="{3020D982-319D-0455-57CF-DA97A50E40DB}"/>
          </ac:spMkLst>
        </pc:spChg>
        <pc:spChg chg="mod">
          <ac:chgData name="Livin Albert" userId="47e6e205-a3db-466f-9c4b-d33ae79c0211" providerId="ADAL" clId="{0F2C3960-4666-49B7-BCB9-C65798E97677}" dt="2023-11-30T14:22:04.630" v="8779" actId="1076"/>
          <ac:spMkLst>
            <pc:docMk/>
            <pc:sldMk cId="1274091148" sldId="2147481546"/>
            <ac:spMk id="6" creationId="{BFF5681E-BD00-660B-77B6-8C5DC621E62B}"/>
          </ac:spMkLst>
        </pc:spChg>
        <pc:spChg chg="mod">
          <ac:chgData name="Livin Albert" userId="47e6e205-a3db-466f-9c4b-d33ae79c0211" providerId="ADAL" clId="{0F2C3960-4666-49B7-BCB9-C65798E97677}" dt="2023-11-30T14:22:04.630" v="8779" actId="1076"/>
          <ac:spMkLst>
            <pc:docMk/>
            <pc:sldMk cId="1274091148" sldId="2147481546"/>
            <ac:spMk id="7" creationId="{B2FA9AD9-C0BF-E244-C91B-1E664844C6A8}"/>
          </ac:spMkLst>
        </pc:spChg>
        <pc:spChg chg="mod">
          <ac:chgData name="Livin Albert" userId="47e6e205-a3db-466f-9c4b-d33ae79c0211" providerId="ADAL" clId="{0F2C3960-4666-49B7-BCB9-C65798E97677}" dt="2023-11-30T14:22:04.630" v="8779" actId="1076"/>
          <ac:spMkLst>
            <pc:docMk/>
            <pc:sldMk cId="1274091148" sldId="2147481546"/>
            <ac:spMk id="8" creationId="{0171231E-8ACC-1C5E-DB6B-23F0D06F87F9}"/>
          </ac:spMkLst>
        </pc:spChg>
        <pc:spChg chg="mod">
          <ac:chgData name="Livin Albert" userId="47e6e205-a3db-466f-9c4b-d33ae79c0211" providerId="ADAL" clId="{0F2C3960-4666-49B7-BCB9-C65798E97677}" dt="2023-11-30T14:22:04.630" v="8779" actId="1076"/>
          <ac:spMkLst>
            <pc:docMk/>
            <pc:sldMk cId="1274091148" sldId="2147481546"/>
            <ac:spMk id="9" creationId="{7751C843-6616-A55D-193E-BAA3A68ABF6F}"/>
          </ac:spMkLst>
        </pc:spChg>
        <pc:spChg chg="mod">
          <ac:chgData name="Livin Albert" userId="47e6e205-a3db-466f-9c4b-d33ae79c0211" providerId="ADAL" clId="{0F2C3960-4666-49B7-BCB9-C65798E97677}" dt="2023-11-30T14:22:04.630" v="8779" actId="1076"/>
          <ac:spMkLst>
            <pc:docMk/>
            <pc:sldMk cId="1274091148" sldId="2147481546"/>
            <ac:spMk id="10" creationId="{080ACD21-6298-8283-9993-45C378C8C40C}"/>
          </ac:spMkLst>
        </pc:spChg>
        <pc:spChg chg="mod">
          <ac:chgData name="Livin Albert" userId="47e6e205-a3db-466f-9c4b-d33ae79c0211" providerId="ADAL" clId="{0F2C3960-4666-49B7-BCB9-C65798E97677}" dt="2023-11-30T14:22:04.630" v="8779" actId="1076"/>
          <ac:spMkLst>
            <pc:docMk/>
            <pc:sldMk cId="1274091148" sldId="2147481546"/>
            <ac:spMk id="11" creationId="{E34EC970-12BF-8C98-468D-513DC51EE9E4}"/>
          </ac:spMkLst>
        </pc:spChg>
        <pc:spChg chg="mod">
          <ac:chgData name="Livin Albert" userId="47e6e205-a3db-466f-9c4b-d33ae79c0211" providerId="ADAL" clId="{0F2C3960-4666-49B7-BCB9-C65798E97677}" dt="2023-11-30T14:22:04.630" v="8779" actId="1076"/>
          <ac:spMkLst>
            <pc:docMk/>
            <pc:sldMk cId="1274091148" sldId="2147481546"/>
            <ac:spMk id="12" creationId="{8EB2D816-5510-F983-1FEA-45095BF03D27}"/>
          </ac:spMkLst>
        </pc:spChg>
        <pc:spChg chg="mod">
          <ac:chgData name="Livin Albert" userId="47e6e205-a3db-466f-9c4b-d33ae79c0211" providerId="ADAL" clId="{0F2C3960-4666-49B7-BCB9-C65798E97677}" dt="2023-11-30T14:22:04.630" v="8779" actId="1076"/>
          <ac:spMkLst>
            <pc:docMk/>
            <pc:sldMk cId="1274091148" sldId="2147481546"/>
            <ac:spMk id="13" creationId="{51D517CA-F549-0EE3-AA0C-42E4D96F0BD5}"/>
          </ac:spMkLst>
        </pc:spChg>
        <pc:spChg chg="mod">
          <ac:chgData name="Livin Albert" userId="47e6e205-a3db-466f-9c4b-d33ae79c0211" providerId="ADAL" clId="{0F2C3960-4666-49B7-BCB9-C65798E97677}" dt="2023-11-30T14:22:04.630" v="8779" actId="1076"/>
          <ac:spMkLst>
            <pc:docMk/>
            <pc:sldMk cId="1274091148" sldId="2147481546"/>
            <ac:spMk id="14" creationId="{E4B53FCE-0FEF-B0EE-4E08-E51CF13322FC}"/>
          </ac:spMkLst>
        </pc:spChg>
        <pc:spChg chg="mod">
          <ac:chgData name="Livin Albert" userId="47e6e205-a3db-466f-9c4b-d33ae79c0211" providerId="ADAL" clId="{0F2C3960-4666-49B7-BCB9-C65798E97677}" dt="2023-11-30T14:22:04.630" v="8779" actId="1076"/>
          <ac:spMkLst>
            <pc:docMk/>
            <pc:sldMk cId="1274091148" sldId="2147481546"/>
            <ac:spMk id="15" creationId="{8B056485-946F-6878-8130-5E7699F469AC}"/>
          </ac:spMkLst>
        </pc:spChg>
        <pc:spChg chg="mod">
          <ac:chgData name="Livin Albert" userId="47e6e205-a3db-466f-9c4b-d33ae79c0211" providerId="ADAL" clId="{0F2C3960-4666-49B7-BCB9-C65798E97677}" dt="2023-11-30T14:22:04.630" v="8779" actId="1076"/>
          <ac:spMkLst>
            <pc:docMk/>
            <pc:sldMk cId="1274091148" sldId="2147481546"/>
            <ac:spMk id="16" creationId="{3A6F90B2-29A2-89C8-89FE-8064DA5DA780}"/>
          </ac:spMkLst>
        </pc:spChg>
        <pc:spChg chg="mod">
          <ac:chgData name="Livin Albert" userId="47e6e205-a3db-466f-9c4b-d33ae79c0211" providerId="ADAL" clId="{0F2C3960-4666-49B7-BCB9-C65798E97677}" dt="2023-11-30T14:22:04.630" v="8779" actId="1076"/>
          <ac:spMkLst>
            <pc:docMk/>
            <pc:sldMk cId="1274091148" sldId="2147481546"/>
            <ac:spMk id="17" creationId="{18BD715B-5A5F-2EF5-D2F7-8AE4FB29F740}"/>
          </ac:spMkLst>
        </pc:spChg>
        <pc:spChg chg="del mod">
          <ac:chgData name="Livin Albert" userId="47e6e205-a3db-466f-9c4b-d33ae79c0211" providerId="ADAL" clId="{0F2C3960-4666-49B7-BCB9-C65798E97677}" dt="2023-11-30T09:49:26.719" v="8074" actId="478"/>
          <ac:spMkLst>
            <pc:docMk/>
            <pc:sldMk cId="1274091148" sldId="2147481546"/>
            <ac:spMk id="18" creationId="{09AC03A9-6C7B-1007-F34C-D7A0FF666791}"/>
          </ac:spMkLst>
        </pc:spChg>
        <pc:spChg chg="del mod">
          <ac:chgData name="Livin Albert" userId="47e6e205-a3db-466f-9c4b-d33ae79c0211" providerId="ADAL" clId="{0F2C3960-4666-49B7-BCB9-C65798E97677}" dt="2023-11-30T09:49:20.894" v="8070" actId="478"/>
          <ac:spMkLst>
            <pc:docMk/>
            <pc:sldMk cId="1274091148" sldId="2147481546"/>
            <ac:spMk id="19" creationId="{379D2D7F-3AB9-3B4C-2134-E0799106D46E}"/>
          </ac:spMkLst>
        </pc:spChg>
        <pc:spChg chg="add del mod">
          <ac:chgData name="Livin Albert" userId="47e6e205-a3db-466f-9c4b-d33ae79c0211" providerId="ADAL" clId="{0F2C3960-4666-49B7-BCB9-C65798E97677}" dt="2023-11-30T12:16:43.068" v="8454" actId="478"/>
          <ac:spMkLst>
            <pc:docMk/>
            <pc:sldMk cId="1274091148" sldId="2147481546"/>
            <ac:spMk id="24" creationId="{142B80DC-A43F-922A-F3A9-1F4A464B4FCA}"/>
          </ac:spMkLst>
        </pc:spChg>
        <pc:spChg chg="add mod">
          <ac:chgData name="Livin Albert" userId="47e6e205-a3db-466f-9c4b-d33ae79c0211" providerId="ADAL" clId="{0F2C3960-4666-49B7-BCB9-C65798E97677}" dt="2023-11-30T12:19:52.222" v="8725" actId="20577"/>
          <ac:spMkLst>
            <pc:docMk/>
            <pc:sldMk cId="1274091148" sldId="2147481546"/>
            <ac:spMk id="25" creationId="{DBD66DD7-E9C2-8457-BC92-D3F3271B8046}"/>
          </ac:spMkLst>
        </pc:spChg>
        <pc:spChg chg="mod">
          <ac:chgData name="Livin Albert" userId="47e6e205-a3db-466f-9c4b-d33ae79c0211" providerId="ADAL" clId="{0F2C3960-4666-49B7-BCB9-C65798E97677}" dt="2023-11-30T09:49:31.911" v="8078" actId="1076"/>
          <ac:spMkLst>
            <pc:docMk/>
            <pc:sldMk cId="1274091148" sldId="2147481546"/>
            <ac:spMk id="43" creationId="{A29F6B70-33EE-4054-85F9-C3219DF342A2}"/>
          </ac:spMkLst>
        </pc:spChg>
        <pc:spChg chg="mod">
          <ac:chgData name="Livin Albert" userId="47e6e205-a3db-466f-9c4b-d33ae79c0211" providerId="ADAL" clId="{0F2C3960-4666-49B7-BCB9-C65798E97677}" dt="2023-11-30T11:42:24.905" v="8217" actId="20577"/>
          <ac:spMkLst>
            <pc:docMk/>
            <pc:sldMk cId="1274091148" sldId="2147481546"/>
            <ac:spMk id="48" creationId="{018AAFBA-6C6F-4B08-AD48-D115048C51F6}"/>
          </ac:spMkLst>
        </pc:spChg>
        <pc:spChg chg="add del mod topLvl">
          <ac:chgData name="Livin Albert" userId="47e6e205-a3db-466f-9c4b-d33ae79c0211" providerId="ADAL" clId="{0F2C3960-4666-49B7-BCB9-C65798E97677}" dt="2023-11-30T09:49:03.135" v="8067" actId="1076"/>
          <ac:spMkLst>
            <pc:docMk/>
            <pc:sldMk cId="1274091148" sldId="2147481546"/>
            <ac:spMk id="61" creationId="{C5E4EBB3-8590-E860-0FB3-CA5D4C9E38F7}"/>
          </ac:spMkLst>
        </pc:spChg>
        <pc:spChg chg="add del mod topLvl">
          <ac:chgData name="Livin Albert" userId="47e6e205-a3db-466f-9c4b-d33ae79c0211" providerId="ADAL" clId="{0F2C3960-4666-49B7-BCB9-C65798E97677}" dt="2023-11-30T09:49:09.965" v="8068" actId="1076"/>
          <ac:spMkLst>
            <pc:docMk/>
            <pc:sldMk cId="1274091148" sldId="2147481546"/>
            <ac:spMk id="62" creationId="{DFDFA7C6-29C8-78FA-A930-3B2ADB95A948}"/>
          </ac:spMkLst>
        </pc:spChg>
        <pc:spChg chg="mod">
          <ac:chgData name="Livin Albert" userId="47e6e205-a3db-466f-9c4b-d33ae79c0211" providerId="ADAL" clId="{0F2C3960-4666-49B7-BCB9-C65798E97677}" dt="2023-11-30T09:27:45.301" v="7912" actId="1076"/>
          <ac:spMkLst>
            <pc:docMk/>
            <pc:sldMk cId="1274091148" sldId="2147481546"/>
            <ac:spMk id="64" creationId="{3DE135EE-4237-0B4D-459E-70FB8D4F13E7}"/>
          </ac:spMkLst>
        </pc:spChg>
        <pc:spChg chg="mod">
          <ac:chgData name="Livin Albert" userId="47e6e205-a3db-466f-9c4b-d33ae79c0211" providerId="ADAL" clId="{0F2C3960-4666-49B7-BCB9-C65798E97677}" dt="2023-11-30T12:12:30.110" v="8306" actId="20577"/>
          <ac:spMkLst>
            <pc:docMk/>
            <pc:sldMk cId="1274091148" sldId="2147481546"/>
            <ac:spMk id="65" creationId="{7A9DA93F-72AF-6E7A-D26A-436E17398616}"/>
          </ac:spMkLst>
        </pc:spChg>
        <pc:spChg chg="mod">
          <ac:chgData name="Livin Albert" userId="47e6e205-a3db-466f-9c4b-d33ae79c0211" providerId="ADAL" clId="{0F2C3960-4666-49B7-BCB9-C65798E97677}" dt="2023-11-30T09:29:17.159" v="7979" actId="1076"/>
          <ac:spMkLst>
            <pc:docMk/>
            <pc:sldMk cId="1274091148" sldId="2147481546"/>
            <ac:spMk id="72" creationId="{22A78E1F-8305-F862-F1DB-D703AD7CE9FA}"/>
          </ac:spMkLst>
        </pc:spChg>
        <pc:spChg chg="mod">
          <ac:chgData name="Livin Albert" userId="47e6e205-a3db-466f-9c4b-d33ae79c0211" providerId="ADAL" clId="{0F2C3960-4666-49B7-BCB9-C65798E97677}" dt="2023-11-30T09:51:00.967" v="8136" actId="20577"/>
          <ac:spMkLst>
            <pc:docMk/>
            <pc:sldMk cId="1274091148" sldId="2147481546"/>
            <ac:spMk id="78" creationId="{2C9ADFD4-637C-AA67-A11B-4897102983F1}"/>
          </ac:spMkLst>
        </pc:spChg>
        <pc:spChg chg="add del mod">
          <ac:chgData name="Livin Albert" userId="47e6e205-a3db-466f-9c4b-d33ae79c0211" providerId="ADAL" clId="{0F2C3960-4666-49B7-BCB9-C65798E97677}" dt="2023-11-30T09:47:56.045" v="8063" actId="255"/>
          <ac:spMkLst>
            <pc:docMk/>
            <pc:sldMk cId="1274091148" sldId="2147481546"/>
            <ac:spMk id="85" creationId="{F151F52A-C911-4E37-FD0F-389828FADBC7}"/>
          </ac:spMkLst>
        </pc:spChg>
        <pc:spChg chg="mod">
          <ac:chgData name="Livin Albert" userId="47e6e205-a3db-466f-9c4b-d33ae79c0211" providerId="ADAL" clId="{0F2C3960-4666-49B7-BCB9-C65798E97677}" dt="2023-11-30T12:15:45.907" v="8425" actId="20577"/>
          <ac:spMkLst>
            <pc:docMk/>
            <pc:sldMk cId="1274091148" sldId="2147481546"/>
            <ac:spMk id="86" creationId="{1A3A626D-1976-CDC8-647D-3B1FAF69B40D}"/>
          </ac:spMkLst>
        </pc:spChg>
        <pc:spChg chg="mod">
          <ac:chgData name="Livin Albert" userId="47e6e205-a3db-466f-9c4b-d33ae79c0211" providerId="ADAL" clId="{0F2C3960-4666-49B7-BCB9-C65798E97677}" dt="2023-11-30T11:44:35.526" v="8242" actId="1076"/>
          <ac:spMkLst>
            <pc:docMk/>
            <pc:sldMk cId="1274091148" sldId="2147481546"/>
            <ac:spMk id="88" creationId="{07800A53-8A77-DE02-1D4E-57F717118ABF}"/>
          </ac:spMkLst>
        </pc:spChg>
        <pc:grpChg chg="add del">
          <ac:chgData name="Livin Albert" userId="47e6e205-a3db-466f-9c4b-d33ae79c0211" providerId="ADAL" clId="{0F2C3960-4666-49B7-BCB9-C65798E97677}" dt="2023-11-30T09:26:42.396" v="7906" actId="165"/>
          <ac:grpSpMkLst>
            <pc:docMk/>
            <pc:sldMk cId="1274091148" sldId="2147481546"/>
            <ac:grpSpMk id="4" creationId="{3A577A0E-958C-48E3-674E-CBED87840F05}"/>
          </ac:grpSpMkLst>
        </pc:grpChg>
        <pc:grpChg chg="del mod">
          <ac:chgData name="Livin Albert" userId="47e6e205-a3db-466f-9c4b-d33ae79c0211" providerId="ADAL" clId="{0F2C3960-4666-49B7-BCB9-C65798E97677}" dt="2023-11-30T14:22:05.348" v="8780" actId="478"/>
          <ac:grpSpMkLst>
            <pc:docMk/>
            <pc:sldMk cId="1274091148" sldId="2147481546"/>
            <ac:grpSpMk id="5" creationId="{2E65BA31-768F-17C3-DA15-D60D23099445}"/>
          </ac:grpSpMkLst>
        </pc:grpChg>
        <pc:grpChg chg="mod">
          <ac:chgData name="Livin Albert" userId="47e6e205-a3db-466f-9c4b-d33ae79c0211" providerId="ADAL" clId="{0F2C3960-4666-49B7-BCB9-C65798E97677}" dt="2023-11-30T11:42:50.428" v="8218" actId="14100"/>
          <ac:grpSpMkLst>
            <pc:docMk/>
            <pc:sldMk cId="1274091148" sldId="2147481546"/>
            <ac:grpSpMk id="41" creationId="{259B65BC-7BF5-4BC3-A7DB-537DC7A6A8CF}"/>
          </ac:grpSpMkLst>
        </pc:grpChg>
        <pc:picChg chg="add mod">
          <ac:chgData name="Livin Albert" userId="47e6e205-a3db-466f-9c4b-d33ae79c0211" providerId="ADAL" clId="{0F2C3960-4666-49B7-BCB9-C65798E97677}" dt="2023-11-30T11:42:54.984" v="8219" actId="1076"/>
          <ac:picMkLst>
            <pc:docMk/>
            <pc:sldMk cId="1274091148" sldId="2147481546"/>
            <ac:picMk id="20" creationId="{15C80355-481C-79E0-CF6B-D40FB944E781}"/>
          </ac:picMkLst>
        </pc:picChg>
        <pc:picChg chg="del">
          <ac:chgData name="Livin Albert" userId="47e6e205-a3db-466f-9c4b-d33ae79c0211" providerId="ADAL" clId="{0F2C3960-4666-49B7-BCB9-C65798E97677}" dt="2023-11-30T09:49:22.473" v="8071" actId="478"/>
          <ac:picMkLst>
            <pc:docMk/>
            <pc:sldMk cId="1274091148" sldId="2147481546"/>
            <ac:picMk id="21" creationId="{FFC72C78-5F15-58CB-D5D1-6246B1F3D9F6}"/>
          </ac:picMkLst>
        </pc:picChg>
        <pc:picChg chg="del">
          <ac:chgData name="Livin Albert" userId="47e6e205-a3db-466f-9c4b-d33ae79c0211" providerId="ADAL" clId="{0F2C3960-4666-49B7-BCB9-C65798E97677}" dt="2023-11-30T09:49:24.056" v="8072" actId="478"/>
          <ac:picMkLst>
            <pc:docMk/>
            <pc:sldMk cId="1274091148" sldId="2147481546"/>
            <ac:picMk id="22" creationId="{1C2544EE-F87F-4E53-CF5B-FFD71870BAC2}"/>
          </ac:picMkLst>
        </pc:picChg>
        <pc:picChg chg="add mod">
          <ac:chgData name="Livin Albert" userId="47e6e205-a3db-466f-9c4b-d33ae79c0211" providerId="ADAL" clId="{0F2C3960-4666-49B7-BCB9-C65798E97677}" dt="2023-11-30T11:42:57.560" v="8220" actId="1076"/>
          <ac:picMkLst>
            <pc:docMk/>
            <pc:sldMk cId="1274091148" sldId="2147481546"/>
            <ac:picMk id="23" creationId="{242EE809-BB98-D871-234D-7D7EDFB8FA52}"/>
          </ac:picMkLst>
        </pc:picChg>
        <pc:cxnChg chg="mod">
          <ac:chgData name="Livin Albert" userId="47e6e205-a3db-466f-9c4b-d33ae79c0211" providerId="ADAL" clId="{0F2C3960-4666-49B7-BCB9-C65798E97677}" dt="2023-11-30T09:27:54.462" v="7913" actId="1076"/>
          <ac:cxnSpMkLst>
            <pc:docMk/>
            <pc:sldMk cId="1274091148" sldId="2147481546"/>
            <ac:cxnSpMk id="89" creationId="{2B1399D7-392A-1276-4CBF-471587BBC235}"/>
          </ac:cxnSpMkLst>
        </pc:cxnChg>
        <pc:cxnChg chg="mod">
          <ac:chgData name="Livin Albert" userId="47e6e205-a3db-466f-9c4b-d33ae79c0211" providerId="ADAL" clId="{0F2C3960-4666-49B7-BCB9-C65798E97677}" dt="2023-11-30T09:28:11.292" v="7915" actId="1076"/>
          <ac:cxnSpMkLst>
            <pc:docMk/>
            <pc:sldMk cId="1274091148" sldId="2147481546"/>
            <ac:cxnSpMk id="90" creationId="{6B46841A-D0F3-2E3D-F543-6E7B17D1061C}"/>
          </ac:cxnSpMkLst>
        </pc:cxnChg>
      </pc:sldChg>
      <pc:sldChg chg="new del">
        <pc:chgData name="Livin Albert" userId="47e6e205-a3db-466f-9c4b-d33ae79c0211" providerId="ADAL" clId="{0F2C3960-4666-49B7-BCB9-C65798E97677}" dt="2023-11-30T09:07:03.394" v="7716" actId="47"/>
        <pc:sldMkLst>
          <pc:docMk/>
          <pc:sldMk cId="2469160589" sldId="2147481546"/>
        </pc:sldMkLst>
      </pc:sldChg>
      <pc:sldChg chg="modSp mod">
        <pc:chgData name="Livin Albert" userId="47e6e205-a3db-466f-9c4b-d33ae79c0211" providerId="ADAL" clId="{0F2C3960-4666-49B7-BCB9-C65798E97677}" dt="2023-11-30T20:38:24.052" v="9727" actId="1035"/>
        <pc:sldMkLst>
          <pc:docMk/>
          <pc:sldMk cId="162321848" sldId="2147481547"/>
        </pc:sldMkLst>
        <pc:picChg chg="mod">
          <ac:chgData name="Livin Albert" userId="47e6e205-a3db-466f-9c4b-d33ae79c0211" providerId="ADAL" clId="{0F2C3960-4666-49B7-BCB9-C65798E97677}" dt="2023-11-30T20:38:24.052" v="9727" actId="1035"/>
          <ac:picMkLst>
            <pc:docMk/>
            <pc:sldMk cId="162321848" sldId="2147481547"/>
            <ac:picMk id="12" creationId="{00AC90DF-71BE-4969-BE81-56034B60CD09}"/>
          </ac:picMkLst>
        </pc:picChg>
      </pc:sldChg>
      <pc:sldChg chg="modSp add mod">
        <pc:chgData name="Livin Albert" userId="47e6e205-a3db-466f-9c4b-d33ae79c0211" providerId="ADAL" clId="{0F2C3960-4666-49B7-BCB9-C65798E97677}" dt="2023-11-30T20:37:42.515" v="9726" actId="121"/>
        <pc:sldMkLst>
          <pc:docMk/>
          <pc:sldMk cId="1037329204" sldId="2147481549"/>
        </pc:sldMkLst>
        <pc:spChg chg="mod">
          <ac:chgData name="Livin Albert" userId="47e6e205-a3db-466f-9c4b-d33ae79c0211" providerId="ADAL" clId="{0F2C3960-4666-49B7-BCB9-C65798E97677}" dt="2023-11-30T20:37:38.465" v="9725" actId="1076"/>
          <ac:spMkLst>
            <pc:docMk/>
            <pc:sldMk cId="1037329204" sldId="2147481549"/>
            <ac:spMk id="2" creationId="{2A09D5D8-E7BA-9979-10C1-5C7021808717}"/>
          </ac:spMkLst>
        </pc:spChg>
        <pc:spChg chg="mod">
          <ac:chgData name="Livin Albert" userId="47e6e205-a3db-466f-9c4b-d33ae79c0211" providerId="ADAL" clId="{0F2C3960-4666-49B7-BCB9-C65798E97677}" dt="2023-11-30T20:37:42.515" v="9726" actId="121"/>
          <ac:spMkLst>
            <pc:docMk/>
            <pc:sldMk cId="1037329204" sldId="2147481549"/>
            <ac:spMk id="8" creationId="{2343AEC8-0152-40B9-821D-13D54CCBCE61}"/>
          </ac:spMkLst>
        </pc:spChg>
      </pc:sldChg>
      <pc:sldChg chg="modSp new del mod">
        <pc:chgData name="Livin Albert" userId="47e6e205-a3db-466f-9c4b-d33ae79c0211" providerId="ADAL" clId="{0F2C3960-4666-49B7-BCB9-C65798E97677}" dt="2023-11-30T20:36:16.001" v="9653" actId="47"/>
        <pc:sldMkLst>
          <pc:docMk/>
          <pc:sldMk cId="1086519156" sldId="2147481549"/>
        </pc:sldMkLst>
        <pc:spChg chg="mod">
          <ac:chgData name="Livin Albert" userId="47e6e205-a3db-466f-9c4b-d33ae79c0211" providerId="ADAL" clId="{0F2C3960-4666-49B7-BCB9-C65798E97677}" dt="2023-11-30T20:35:59.833" v="9652" actId="14100"/>
          <ac:spMkLst>
            <pc:docMk/>
            <pc:sldMk cId="1086519156" sldId="2147481549"/>
            <ac:spMk id="2" creationId="{2919309E-4CB2-5F8B-6665-E595B16BE2A2}"/>
          </ac:spMkLst>
        </pc:spChg>
        <pc:spChg chg="mod">
          <ac:chgData name="Livin Albert" userId="47e6e205-a3db-466f-9c4b-d33ae79c0211" providerId="ADAL" clId="{0F2C3960-4666-49B7-BCB9-C65798E97677}" dt="2023-11-30T20:35:37.789" v="9645" actId="20577"/>
          <ac:spMkLst>
            <pc:docMk/>
            <pc:sldMk cId="1086519156" sldId="2147481549"/>
            <ac:spMk id="3" creationId="{7E033EC4-96D8-5A0E-F22C-AFBA210FDEB8}"/>
          </ac:spMkLst>
        </pc:spChg>
        <pc:spChg chg="mod">
          <ac:chgData name="Livin Albert" userId="47e6e205-a3db-466f-9c4b-d33ae79c0211" providerId="ADAL" clId="{0F2C3960-4666-49B7-BCB9-C65798E97677}" dt="2023-11-30T20:35:45.620" v="9651" actId="20577"/>
          <ac:spMkLst>
            <pc:docMk/>
            <pc:sldMk cId="1086519156" sldId="2147481549"/>
            <ac:spMk id="4" creationId="{BE7A0033-59B0-4B45-C967-24E8B0E8589F}"/>
          </ac:spMkLst>
        </pc:spChg>
      </pc:sldChg>
      <pc:sldChg chg="new del">
        <pc:chgData name="Livin Albert" userId="47e6e205-a3db-466f-9c4b-d33ae79c0211" providerId="ADAL" clId="{0F2C3960-4666-49B7-BCB9-C65798E97677}" dt="2023-11-30T20:34:57.137" v="9599" actId="680"/>
        <pc:sldMkLst>
          <pc:docMk/>
          <pc:sldMk cId="2699755815" sldId="2147481549"/>
        </pc:sldMkLst>
      </pc:sldChg>
      <pc:sldChg chg="delSp modSp new mod">
        <pc:chgData name="Livin Albert" userId="47e6e205-a3db-466f-9c4b-d33ae79c0211" providerId="ADAL" clId="{0F2C3960-4666-49B7-BCB9-C65798E97677}" dt="2023-12-01T09:27:41.049" v="10185" actId="313"/>
        <pc:sldMkLst>
          <pc:docMk/>
          <pc:sldMk cId="1662400760" sldId="2147481550"/>
        </pc:sldMkLst>
        <pc:spChg chg="mod">
          <ac:chgData name="Livin Albert" userId="47e6e205-a3db-466f-9c4b-d33ae79c0211" providerId="ADAL" clId="{0F2C3960-4666-49B7-BCB9-C65798E97677}" dt="2023-12-01T09:27:41.049" v="10185" actId="313"/>
          <ac:spMkLst>
            <pc:docMk/>
            <pc:sldMk cId="1662400760" sldId="2147481550"/>
            <ac:spMk id="2" creationId="{B3B9BE29-300E-95D5-B5AC-C3C2EABD6488}"/>
          </ac:spMkLst>
        </pc:spChg>
        <pc:spChg chg="del mod">
          <ac:chgData name="Livin Albert" userId="47e6e205-a3db-466f-9c4b-d33ae79c0211" providerId="ADAL" clId="{0F2C3960-4666-49B7-BCB9-C65798E97677}" dt="2023-12-01T09:26:23.219" v="10130" actId="478"/>
          <ac:spMkLst>
            <pc:docMk/>
            <pc:sldMk cId="1662400760" sldId="2147481550"/>
            <ac:spMk id="3" creationId="{4356AC36-FF2E-4705-5293-CFBF078C2E09}"/>
          </ac:spMkLst>
        </pc:spChg>
        <pc:spChg chg="mod">
          <ac:chgData name="Livin Albert" userId="47e6e205-a3db-466f-9c4b-d33ae79c0211" providerId="ADAL" clId="{0F2C3960-4666-49B7-BCB9-C65798E97677}" dt="2023-12-01T03:32:05.875" v="9850" actId="20577"/>
          <ac:spMkLst>
            <pc:docMk/>
            <pc:sldMk cId="1662400760" sldId="2147481550"/>
            <ac:spMk id="4" creationId="{216D2629-FFCD-386E-7B9C-2C918623D291}"/>
          </ac:spMkLst>
        </pc:spChg>
      </pc:sldChg>
      <pc:sldChg chg="addSp modSp new del mod">
        <pc:chgData name="Livin Albert" userId="47e6e205-a3db-466f-9c4b-d33ae79c0211" providerId="ADAL" clId="{0F2C3960-4666-49B7-BCB9-C65798E97677}" dt="2023-12-01T03:24:08.209" v="9796" actId="47"/>
        <pc:sldMkLst>
          <pc:docMk/>
          <pc:sldMk cId="2283001502" sldId="2147481550"/>
        </pc:sldMkLst>
        <pc:spChg chg="mod">
          <ac:chgData name="Livin Albert" userId="47e6e205-a3db-466f-9c4b-d33ae79c0211" providerId="ADAL" clId="{0F2C3960-4666-49B7-BCB9-C65798E97677}" dt="2023-12-01T03:23:32.300" v="9791" actId="20577"/>
          <ac:spMkLst>
            <pc:docMk/>
            <pc:sldMk cId="2283001502" sldId="2147481550"/>
            <ac:spMk id="3" creationId="{953FA350-6A89-D2B2-82B4-B45E773199B2}"/>
          </ac:spMkLst>
        </pc:spChg>
        <pc:spChg chg="add mod">
          <ac:chgData name="Livin Albert" userId="47e6e205-a3db-466f-9c4b-d33ae79c0211" providerId="ADAL" clId="{0F2C3960-4666-49B7-BCB9-C65798E97677}" dt="2023-12-01T03:24:02.703" v="9795" actId="208"/>
          <ac:spMkLst>
            <pc:docMk/>
            <pc:sldMk cId="2283001502" sldId="2147481550"/>
            <ac:spMk id="4" creationId="{CB29BDFA-D3D8-2480-024B-F139648497FF}"/>
          </ac:spMkLst>
        </pc:spChg>
      </pc:sldChg>
    </pc:docChg>
  </pc:docChgLst>
  <pc:docChgLst>
    <pc:chgData name="Romika C" userId="S::romika.c@jmangroup.com::8a8a4472-8ecb-46a2-9a7e-1e5365f23959" providerId="AD" clId="Web-{B507E12E-A31E-4254-9A99-603DE53F137D}"/>
    <pc:docChg chg="modSld">
      <pc:chgData name="Romika C" userId="S::romika.c@jmangroup.com::8a8a4472-8ecb-46a2-9a7e-1e5365f23959" providerId="AD" clId="Web-{B507E12E-A31E-4254-9A99-603DE53F137D}" dt="2023-12-13T02:32:01.689" v="1" actId="1076"/>
      <pc:docMkLst>
        <pc:docMk/>
      </pc:docMkLst>
      <pc:sldChg chg="modSp">
        <pc:chgData name="Romika C" userId="S::romika.c@jmangroup.com::8a8a4472-8ecb-46a2-9a7e-1e5365f23959" providerId="AD" clId="Web-{B507E12E-A31E-4254-9A99-603DE53F137D}" dt="2023-12-13T02:32:01.689" v="1" actId="1076"/>
        <pc:sldMkLst>
          <pc:docMk/>
          <pc:sldMk cId="10839433" sldId="2147481542"/>
        </pc:sldMkLst>
        <pc:picChg chg="mod">
          <ac:chgData name="Romika C" userId="S::romika.c@jmangroup.com::8a8a4472-8ecb-46a2-9a7e-1e5365f23959" providerId="AD" clId="Web-{B507E12E-A31E-4254-9A99-603DE53F137D}" dt="2023-12-13T02:32:01.689" v="1" actId="1076"/>
          <ac:picMkLst>
            <pc:docMk/>
            <pc:sldMk cId="10839433" sldId="2147481542"/>
            <ac:picMk id="3074" creationId="{B13A9208-98D6-29D0-B490-16D00296366C}"/>
          </ac:picMkLst>
        </pc:picChg>
      </pc:sldChg>
    </pc:docChg>
  </pc:docChgLst>
  <pc:docChgLst>
    <pc:chgData name="Livin Albert" userId="47e6e205-a3db-466f-9c4b-d33ae79c0211" providerId="ADAL" clId="{47D45E7A-EF22-437D-A535-F42F148A78F6}"/>
    <pc:docChg chg="undo custSel modSld">
      <pc:chgData name="Livin Albert" userId="47e6e205-a3db-466f-9c4b-d33ae79c0211" providerId="ADAL" clId="{47D45E7A-EF22-437D-A535-F42F148A78F6}" dt="2023-10-18T05:09:17.196" v="292" actId="20577"/>
      <pc:docMkLst>
        <pc:docMk/>
      </pc:docMkLst>
      <pc:sldChg chg="addSp delSp modSp mod">
        <pc:chgData name="Livin Albert" userId="47e6e205-a3db-466f-9c4b-d33ae79c0211" providerId="ADAL" clId="{47D45E7A-EF22-437D-A535-F42F148A78F6}" dt="2023-10-18T05:09:17.196" v="292" actId="20577"/>
        <pc:sldMkLst>
          <pc:docMk/>
          <pc:sldMk cId="2899313213" sldId="269"/>
        </pc:sldMkLst>
        <pc:spChg chg="add mod">
          <ac:chgData name="Livin Albert" userId="47e6e205-a3db-466f-9c4b-d33ae79c0211" providerId="ADAL" clId="{47D45E7A-EF22-437D-A535-F42F148A78F6}" dt="2023-10-18T05:09:17.196" v="292" actId="20577"/>
          <ac:spMkLst>
            <pc:docMk/>
            <pc:sldMk cId="2899313213" sldId="269"/>
            <ac:spMk id="2" creationId="{A346FDB4-87C5-1784-3C2E-A0C36FA85081}"/>
          </ac:spMkLst>
        </pc:spChg>
        <pc:spChg chg="add mod">
          <ac:chgData name="Livin Albert" userId="47e6e205-a3db-466f-9c4b-d33ae79c0211" providerId="ADAL" clId="{47D45E7A-EF22-437D-A535-F42F148A78F6}" dt="2023-08-21T05:00:20.467" v="5" actId="20577"/>
          <ac:spMkLst>
            <pc:docMk/>
            <pc:sldMk cId="2899313213" sldId="269"/>
            <ac:spMk id="3" creationId="{FC2E4DAE-A080-16ED-666C-28B74576086A}"/>
          </ac:spMkLst>
        </pc:spChg>
        <pc:spChg chg="add del mod">
          <ac:chgData name="Livin Albert" userId="47e6e205-a3db-466f-9c4b-d33ae79c0211" providerId="ADAL" clId="{47D45E7A-EF22-437D-A535-F42F148A78F6}" dt="2023-08-21T05:00:14.841" v="3" actId="478"/>
          <ac:spMkLst>
            <pc:docMk/>
            <pc:sldMk cId="2899313213" sldId="269"/>
            <ac:spMk id="5" creationId="{11C834E1-F4B0-7029-0F2D-13F99F592195}"/>
          </ac:spMkLst>
        </pc:spChg>
        <pc:spChg chg="mod">
          <ac:chgData name="Livin Albert" userId="47e6e205-a3db-466f-9c4b-d33ae79c0211" providerId="ADAL" clId="{47D45E7A-EF22-437D-A535-F42F148A78F6}" dt="2023-10-18T05:08:49.206" v="268" actId="20577"/>
          <ac:spMkLst>
            <pc:docMk/>
            <pc:sldMk cId="2899313213" sldId="269"/>
            <ac:spMk id="22" creationId="{AA4189D6-0558-1A80-F394-A5FB9AA43F21}"/>
          </ac:spMkLst>
        </pc:spChg>
        <pc:spChg chg="mod">
          <ac:chgData name="Livin Albert" userId="47e6e205-a3db-466f-9c4b-d33ae79c0211" providerId="ADAL" clId="{47D45E7A-EF22-437D-A535-F42F148A78F6}" dt="2023-10-18T05:08:57.088" v="273" actId="20577"/>
          <ac:spMkLst>
            <pc:docMk/>
            <pc:sldMk cId="2899313213" sldId="269"/>
            <ac:spMk id="23" creationId="{1A0FD340-B1BB-5C8F-84B7-47527B2F2877}"/>
          </ac:spMkLst>
        </pc:spChg>
        <pc:spChg chg="mod">
          <ac:chgData name="Livin Albert" userId="47e6e205-a3db-466f-9c4b-d33ae79c0211" providerId="ADAL" clId="{47D45E7A-EF22-437D-A535-F42F148A78F6}" dt="2023-10-18T05:09:03.041" v="278" actId="20577"/>
          <ac:spMkLst>
            <pc:docMk/>
            <pc:sldMk cId="2899313213" sldId="269"/>
            <ac:spMk id="27" creationId="{66E6A114-9613-2CD1-EF3A-ABA8ADDECFBB}"/>
          </ac:spMkLst>
        </pc:spChg>
        <pc:spChg chg="add del mod">
          <ac:chgData name="Livin Albert" userId="47e6e205-a3db-466f-9c4b-d33ae79c0211" providerId="ADAL" clId="{47D45E7A-EF22-437D-A535-F42F148A78F6}" dt="2023-10-18T05:09:09.211" v="283" actId="20577"/>
          <ac:spMkLst>
            <pc:docMk/>
            <pc:sldMk cId="2899313213" sldId="269"/>
            <ac:spMk id="28" creationId="{F77DFE8E-8BF7-2A48-225F-CE9DBC4F2E22}"/>
          </ac:spMkLst>
        </pc:spChg>
      </pc:sldChg>
      <pc:sldChg chg="modSp mod">
        <pc:chgData name="Livin Albert" userId="47e6e205-a3db-466f-9c4b-d33ae79c0211" providerId="ADAL" clId="{47D45E7A-EF22-437D-A535-F42F148A78F6}" dt="2023-10-17T16:13:20.427" v="259" actId="403"/>
        <pc:sldMkLst>
          <pc:docMk/>
          <pc:sldMk cId="4222930930" sldId="280"/>
        </pc:sldMkLst>
        <pc:spChg chg="mod">
          <ac:chgData name="Livin Albert" userId="47e6e205-a3db-466f-9c4b-d33ae79c0211" providerId="ADAL" clId="{47D45E7A-EF22-437D-A535-F42F148A78F6}" dt="2023-10-03T07:29:19.468" v="254" actId="20577"/>
          <ac:spMkLst>
            <pc:docMk/>
            <pc:sldMk cId="4222930930" sldId="280"/>
            <ac:spMk id="4" creationId="{E219F27B-2894-4DE5-80D8-8CA3ED24E38A}"/>
          </ac:spMkLst>
        </pc:spChg>
        <pc:spChg chg="mod">
          <ac:chgData name="Livin Albert" userId="47e6e205-a3db-466f-9c4b-d33ae79c0211" providerId="ADAL" clId="{47D45E7A-EF22-437D-A535-F42F148A78F6}" dt="2023-08-23T05:13:24.469" v="177" actId="20577"/>
          <ac:spMkLst>
            <pc:docMk/>
            <pc:sldMk cId="4222930930" sldId="280"/>
            <ac:spMk id="18" creationId="{8E0822AE-008B-40ED-ACF5-5411653E7664}"/>
          </ac:spMkLst>
        </pc:spChg>
        <pc:spChg chg="mod">
          <ac:chgData name="Livin Albert" userId="47e6e205-a3db-466f-9c4b-d33ae79c0211" providerId="ADAL" clId="{47D45E7A-EF22-437D-A535-F42F148A78F6}" dt="2023-10-17T16:13:20.427" v="259" actId="403"/>
          <ac:spMkLst>
            <pc:docMk/>
            <pc:sldMk cId="4222930930" sldId="280"/>
            <ac:spMk id="19" creationId="{39AD61FA-6713-4DC6-8BF6-572848C99714}"/>
          </ac:spMkLst>
        </pc:spChg>
      </pc:sldChg>
    </pc:docChg>
  </pc:docChgLst>
  <pc:docChgLst>
    <pc:chgData name="Satyam Pandey" userId="bd0c7c68-9c89-47a9-ae30-570b40084344" providerId="ADAL" clId="{450E1850-C0FD-4291-A991-84AA057765F9}"/>
    <pc:docChg chg="modSld">
      <pc:chgData name="Satyam Pandey" userId="bd0c7c68-9c89-47a9-ae30-570b40084344" providerId="ADAL" clId="{450E1850-C0FD-4291-A991-84AA057765F9}" dt="2023-10-16T06:37:02.841" v="0" actId="20577"/>
      <pc:docMkLst>
        <pc:docMk/>
      </pc:docMkLst>
      <pc:sldChg chg="modSp mod">
        <pc:chgData name="Satyam Pandey" userId="bd0c7c68-9c89-47a9-ae30-570b40084344" providerId="ADAL" clId="{450E1850-C0FD-4291-A991-84AA057765F9}" dt="2023-10-16T06:37:02.841" v="0" actId="20577"/>
        <pc:sldMkLst>
          <pc:docMk/>
          <pc:sldMk cId="2899313213" sldId="269"/>
        </pc:sldMkLst>
        <pc:spChg chg="mod">
          <ac:chgData name="Satyam Pandey" userId="bd0c7c68-9c89-47a9-ae30-570b40084344" providerId="ADAL" clId="{450E1850-C0FD-4291-A991-84AA057765F9}" dt="2023-10-16T06:37:02.841" v="0" actId="20577"/>
          <ac:spMkLst>
            <pc:docMk/>
            <pc:sldMk cId="2899313213" sldId="269"/>
            <ac:spMk id="22" creationId="{AA4189D6-0558-1A80-F394-A5FB9AA43F21}"/>
          </ac:spMkLst>
        </pc:spChg>
      </pc:sldChg>
    </pc:docChg>
  </pc:docChgLst>
  <pc:docChgLst>
    <pc:chgData name="Livin Albert" userId="S::livinalbert@jmangroup.com::47e6e205-a3db-466f-9c4b-d33ae79c0211" providerId="AD" clId="Web-{5B471501-C3D8-4F5B-2BBE-1B7D5ED2C1A7}"/>
    <pc:docChg chg="addSld delSld modSld modSection">
      <pc:chgData name="Livin Albert" userId="S::livinalbert@jmangroup.com::47e6e205-a3db-466f-9c4b-d33ae79c0211" providerId="AD" clId="Web-{5B471501-C3D8-4F5B-2BBE-1B7D5ED2C1A7}" dt="2023-11-24T04:15:11.018" v="110"/>
      <pc:docMkLst>
        <pc:docMk/>
      </pc:docMkLst>
      <pc:sldChg chg="del">
        <pc:chgData name="Livin Albert" userId="S::livinalbert@jmangroup.com::47e6e205-a3db-466f-9c4b-d33ae79c0211" providerId="AD" clId="Web-{5B471501-C3D8-4F5B-2BBE-1B7D5ED2C1A7}" dt="2023-11-24T03:20:32.964" v="0"/>
        <pc:sldMkLst>
          <pc:docMk/>
          <pc:sldMk cId="2582444688" sldId="491"/>
        </pc:sldMkLst>
      </pc:sldChg>
      <pc:sldChg chg="mod modShow">
        <pc:chgData name="Livin Albert" userId="S::livinalbert@jmangroup.com::47e6e205-a3db-466f-9c4b-d33ae79c0211" providerId="AD" clId="Web-{5B471501-C3D8-4F5B-2BBE-1B7D5ED2C1A7}" dt="2023-11-24T04:15:11.018" v="110"/>
        <pc:sldMkLst>
          <pc:docMk/>
          <pc:sldMk cId="2254675371" sldId="494"/>
        </pc:sldMkLst>
      </pc:sldChg>
      <pc:sldChg chg="mod modShow">
        <pc:chgData name="Livin Albert" userId="S::livinalbert@jmangroup.com::47e6e205-a3db-466f-9c4b-d33ae79c0211" providerId="AD" clId="Web-{5B471501-C3D8-4F5B-2BBE-1B7D5ED2C1A7}" dt="2023-11-24T04:14:56.330" v="109"/>
        <pc:sldMkLst>
          <pc:docMk/>
          <pc:sldMk cId="718145711" sldId="501"/>
        </pc:sldMkLst>
      </pc:sldChg>
      <pc:sldChg chg="addSp delSp modSp add">
        <pc:chgData name="Livin Albert" userId="S::livinalbert@jmangroup.com::47e6e205-a3db-466f-9c4b-d33ae79c0211" providerId="AD" clId="Web-{5B471501-C3D8-4F5B-2BBE-1B7D5ED2C1A7}" dt="2023-11-24T03:27:55.022" v="104" actId="14100"/>
        <pc:sldMkLst>
          <pc:docMk/>
          <pc:sldMk cId="1273256835" sldId="2147481528"/>
        </pc:sldMkLst>
        <pc:spChg chg="mod">
          <ac:chgData name="Livin Albert" userId="S::livinalbert@jmangroup.com::47e6e205-a3db-466f-9c4b-d33ae79c0211" providerId="AD" clId="Web-{5B471501-C3D8-4F5B-2BBE-1B7D5ED2C1A7}" dt="2023-11-24T03:24:47.767" v="53" actId="20577"/>
          <ac:spMkLst>
            <pc:docMk/>
            <pc:sldMk cId="1273256835" sldId="2147481528"/>
            <ac:spMk id="2" creationId="{9307F086-08A4-31DB-0877-AA8C72E5E5DA}"/>
          </ac:spMkLst>
        </pc:spChg>
        <pc:spChg chg="mod">
          <ac:chgData name="Livin Albert" userId="S::livinalbert@jmangroup.com::47e6e205-a3db-466f-9c4b-d33ae79c0211" providerId="AD" clId="Web-{5B471501-C3D8-4F5B-2BBE-1B7D5ED2C1A7}" dt="2023-11-24T03:27:43.115" v="103" actId="20577"/>
          <ac:spMkLst>
            <pc:docMk/>
            <pc:sldMk cId="1273256835" sldId="2147481528"/>
            <ac:spMk id="3" creationId="{A9A16A01-68B3-BD3C-6655-CE8826E60242}"/>
          </ac:spMkLst>
        </pc:spChg>
        <pc:spChg chg="add del">
          <ac:chgData name="Livin Albert" userId="S::livinalbert@jmangroup.com::47e6e205-a3db-466f-9c4b-d33ae79c0211" providerId="AD" clId="Web-{5B471501-C3D8-4F5B-2BBE-1B7D5ED2C1A7}" dt="2023-11-24T03:27:38.193" v="102"/>
          <ac:spMkLst>
            <pc:docMk/>
            <pc:sldMk cId="1273256835" sldId="2147481528"/>
            <ac:spMk id="23" creationId="{F992DAE5-DE28-4913-86DD-6845D4E3C3A8}"/>
          </ac:spMkLst>
        </pc:spChg>
        <pc:spChg chg="del mod">
          <ac:chgData name="Livin Albert" userId="S::livinalbert@jmangroup.com::47e6e205-a3db-466f-9c4b-d33ae79c0211" providerId="AD" clId="Web-{5B471501-C3D8-4F5B-2BBE-1B7D5ED2C1A7}" dt="2023-11-24T03:25:48.081" v="98"/>
          <ac:spMkLst>
            <pc:docMk/>
            <pc:sldMk cId="1273256835" sldId="2147481528"/>
            <ac:spMk id="24" creationId="{622D34EC-349C-492C-8A48-D944F70136E5}"/>
          </ac:spMkLst>
        </pc:spChg>
        <pc:spChg chg="del">
          <ac:chgData name="Livin Albert" userId="S::livinalbert@jmangroup.com::47e6e205-a3db-466f-9c4b-d33ae79c0211" providerId="AD" clId="Web-{5B471501-C3D8-4F5B-2BBE-1B7D5ED2C1A7}" dt="2023-11-24T03:25:01.549" v="56"/>
          <ac:spMkLst>
            <pc:docMk/>
            <pc:sldMk cId="1273256835" sldId="2147481528"/>
            <ac:spMk id="60" creationId="{859C4476-94A1-47E5-91A3-709BFA93E93F}"/>
          </ac:spMkLst>
        </pc:spChg>
        <pc:spChg chg="mod">
          <ac:chgData name="Livin Albert" userId="S::livinalbert@jmangroup.com::47e6e205-a3db-466f-9c4b-d33ae79c0211" providerId="AD" clId="Web-{5B471501-C3D8-4F5B-2BBE-1B7D5ED2C1A7}" dt="2023-11-24T03:27:35.412" v="101" actId="14100"/>
          <ac:spMkLst>
            <pc:docMk/>
            <pc:sldMk cId="1273256835" sldId="2147481528"/>
            <ac:spMk id="64" creationId="{470A27E7-7D1A-4B69-A483-3BDC8058DBE0}"/>
          </ac:spMkLst>
        </pc:spChg>
        <pc:grpChg chg="mod">
          <ac:chgData name="Livin Albert" userId="S::livinalbert@jmangroup.com::47e6e205-a3db-466f-9c4b-d33ae79c0211" providerId="AD" clId="Web-{5B471501-C3D8-4F5B-2BBE-1B7D5ED2C1A7}" dt="2023-11-24T03:27:55.022" v="104" actId="14100"/>
          <ac:grpSpMkLst>
            <pc:docMk/>
            <pc:sldMk cId="1273256835" sldId="2147481528"/>
            <ac:grpSpMk id="31" creationId="{FADF86C3-F794-4556-8764-D2376F8D4EB2}"/>
          </ac:grpSpMkLst>
        </pc:grpChg>
      </pc:sldChg>
      <pc:sldChg chg="delSp modSp add">
        <pc:chgData name="Livin Albert" userId="S::livinalbert@jmangroup.com::47e6e205-a3db-466f-9c4b-d33ae79c0211" providerId="AD" clId="Web-{5B471501-C3D8-4F5B-2BBE-1B7D5ED2C1A7}" dt="2023-11-24T03:30:23.479" v="108"/>
        <pc:sldMkLst>
          <pc:docMk/>
          <pc:sldMk cId="2676804110" sldId="2147481529"/>
        </pc:sldMkLst>
        <pc:spChg chg="del mod">
          <ac:chgData name="Livin Albert" userId="S::livinalbert@jmangroup.com::47e6e205-a3db-466f-9c4b-d33ae79c0211" providerId="AD" clId="Web-{5B471501-C3D8-4F5B-2BBE-1B7D5ED2C1A7}" dt="2023-11-24T03:30:23.479" v="108"/>
          <ac:spMkLst>
            <pc:docMk/>
            <pc:sldMk cId="2676804110" sldId="2147481529"/>
            <ac:spMk id="77" creationId="{7B5D5DFD-CCF4-496E-8384-22D7E4584A7F}"/>
          </ac:spMkLst>
        </pc:spChg>
      </pc:sldChg>
      <pc:sldMasterChg chg="addSldLayout">
        <pc:chgData name="Livin Albert" userId="S::livinalbert@jmangroup.com::47e6e205-a3db-466f-9c4b-d33ae79c0211" providerId="AD" clId="Web-{5B471501-C3D8-4F5B-2BBE-1B7D5ED2C1A7}" dt="2023-11-24T03:23:25.797" v="1"/>
        <pc:sldMasterMkLst>
          <pc:docMk/>
          <pc:sldMasterMk cId="1582990460" sldId="2147483666"/>
        </pc:sldMasterMkLst>
        <pc:sldLayoutChg chg="add replId">
          <pc:chgData name="Livin Albert" userId="S::livinalbert@jmangroup.com::47e6e205-a3db-466f-9c4b-d33ae79c0211" providerId="AD" clId="Web-{5B471501-C3D8-4F5B-2BBE-1B7D5ED2C1A7}" dt="2023-11-24T03:23:25.797" v="1"/>
          <pc:sldLayoutMkLst>
            <pc:docMk/>
            <pc:sldMasterMk cId="1582990460" sldId="2147483666"/>
            <pc:sldLayoutMk cId="4257806659" sldId="2147483742"/>
          </pc:sldLayoutMkLst>
        </pc:sldLayoutChg>
      </pc:sldMasterChg>
    </pc:docChg>
  </pc:docChgLst>
  <pc:docChgLst>
    <pc:chgData name="Yuvaraja P" userId="b901a19c-8669-45e3-acaa-458601d958ca" providerId="ADAL" clId="{81378286-4BEA-4117-B88C-9F73A5D5E59E}"/>
    <pc:docChg chg="modSld">
      <pc:chgData name="Yuvaraja P" userId="b901a19c-8669-45e3-acaa-458601d958ca" providerId="ADAL" clId="{81378286-4BEA-4117-B88C-9F73A5D5E59E}" dt="2023-12-01T09:58:51.858" v="0" actId="1076"/>
      <pc:docMkLst>
        <pc:docMk/>
      </pc:docMkLst>
      <pc:sldChg chg="modSp mod">
        <pc:chgData name="Yuvaraja P" userId="b901a19c-8669-45e3-acaa-458601d958ca" providerId="ADAL" clId="{81378286-4BEA-4117-B88C-9F73A5D5E59E}" dt="2023-12-01T09:58:51.858" v="0" actId="1076"/>
        <pc:sldMkLst>
          <pc:docMk/>
          <pc:sldMk cId="10839433" sldId="2147481542"/>
        </pc:sldMkLst>
        <pc:spChg chg="mod">
          <ac:chgData name="Yuvaraja P" userId="b901a19c-8669-45e3-acaa-458601d958ca" providerId="ADAL" clId="{81378286-4BEA-4117-B88C-9F73A5D5E59E}" dt="2023-12-01T09:58:51.858" v="0" actId="1076"/>
          <ac:spMkLst>
            <pc:docMk/>
            <pc:sldMk cId="10839433" sldId="2147481542"/>
            <ac:spMk id="4" creationId="{E291205A-8106-898A-CE7B-07E96F02D7CE}"/>
          </ac:spMkLst>
        </pc:spChg>
      </pc:sldChg>
    </pc:docChg>
  </pc:docChgLst>
  <pc:docChgLst>
    <pc:chgData name="Livin Albert" userId="47e6e205-a3db-466f-9c4b-d33ae79c0211" providerId="ADAL" clId="{DE66B37A-CCE8-4487-9A21-BDF7D8A35ADF}"/>
    <pc:docChg chg="modSld">
      <pc:chgData name="Livin Albert" userId="47e6e205-a3db-466f-9c4b-d33ae79c0211" providerId="ADAL" clId="{DE66B37A-CCE8-4487-9A21-BDF7D8A35ADF}" dt="2024-02-05T04:30:31.402" v="1" actId="1036"/>
      <pc:docMkLst>
        <pc:docMk/>
      </pc:docMkLst>
      <pc:sldChg chg="modSp mod">
        <pc:chgData name="Livin Albert" userId="47e6e205-a3db-466f-9c4b-d33ae79c0211" providerId="ADAL" clId="{DE66B37A-CCE8-4487-9A21-BDF7D8A35ADF}" dt="2024-02-05T04:30:31.402" v="1" actId="1036"/>
        <pc:sldMkLst>
          <pc:docMk/>
          <pc:sldMk cId="1274091148" sldId="2147481546"/>
        </pc:sldMkLst>
        <pc:spChg chg="mod">
          <ac:chgData name="Livin Albert" userId="47e6e205-a3db-466f-9c4b-d33ae79c0211" providerId="ADAL" clId="{DE66B37A-CCE8-4487-9A21-BDF7D8A35ADF}" dt="2024-02-05T04:30:31.402" v="1" actId="1036"/>
          <ac:spMkLst>
            <pc:docMk/>
            <pc:sldMk cId="1274091148" sldId="2147481546"/>
            <ac:spMk id="85" creationId="{F151F52A-C911-4E37-FD0F-389828FADBC7}"/>
          </ac:spMkLst>
        </pc:spChg>
      </pc:sldChg>
    </pc:docChg>
  </pc:docChgLst>
  <pc:docChgLst>
    <pc:chgData name="Livin Albert" userId="S::livinalbert@jmangroup.com::47e6e205-a3db-466f-9c4b-d33ae79c0211" providerId="AD" clId="Web-{697DFA35-792B-4B85-3844-79AACA656428}"/>
    <pc:docChg chg="addSld modSld modSection">
      <pc:chgData name="Livin Albert" userId="S::livinalbert@jmangroup.com::47e6e205-a3db-466f-9c4b-d33ae79c0211" providerId="AD" clId="Web-{697DFA35-792B-4B85-3844-79AACA656428}" dt="2023-11-15T18:23:16.156" v="71" actId="20577"/>
      <pc:docMkLst>
        <pc:docMk/>
      </pc:docMkLst>
      <pc:sldChg chg="modSp">
        <pc:chgData name="Livin Albert" userId="S::livinalbert@jmangroup.com::47e6e205-a3db-466f-9c4b-d33ae79c0211" providerId="AD" clId="Web-{697DFA35-792B-4B85-3844-79AACA656428}" dt="2023-11-15T18:23:16.156" v="71" actId="20577"/>
        <pc:sldMkLst>
          <pc:docMk/>
          <pc:sldMk cId="1037218261" sldId="286"/>
        </pc:sldMkLst>
        <pc:spChg chg="mod">
          <ac:chgData name="Livin Albert" userId="S::livinalbert@jmangroup.com::47e6e205-a3db-466f-9c4b-d33ae79c0211" providerId="AD" clId="Web-{697DFA35-792B-4B85-3844-79AACA656428}" dt="2023-11-15T17:59:04.480" v="31" actId="20577"/>
          <ac:spMkLst>
            <pc:docMk/>
            <pc:sldMk cId="1037218261" sldId="286"/>
            <ac:spMk id="2" creationId="{005E58C6-6F84-49CD-AD1F-2FCB696BDDE5}"/>
          </ac:spMkLst>
        </pc:spChg>
        <pc:spChg chg="mod">
          <ac:chgData name="Livin Albert" userId="S::livinalbert@jmangroup.com::47e6e205-a3db-466f-9c4b-d33ae79c0211" providerId="AD" clId="Web-{697DFA35-792B-4B85-3844-79AACA656428}" dt="2023-11-15T18:23:16.156" v="71" actId="20577"/>
          <ac:spMkLst>
            <pc:docMk/>
            <pc:sldMk cId="1037218261" sldId="286"/>
            <ac:spMk id="4" creationId="{8582F4A3-A007-43AA-AE94-D2D74F3AFA7F}"/>
          </ac:spMkLst>
        </pc:spChg>
      </pc:sldChg>
      <pc:sldChg chg="modSp add">
        <pc:chgData name="Livin Albert" userId="S::livinalbert@jmangroup.com::47e6e205-a3db-466f-9c4b-d33ae79c0211" providerId="AD" clId="Web-{697DFA35-792B-4B85-3844-79AACA656428}" dt="2023-11-15T17:58:43.666" v="5"/>
        <pc:sldMkLst>
          <pc:docMk/>
          <pc:sldMk cId="1502840712" sldId="319"/>
        </pc:sldMkLst>
        <pc:spChg chg="mod">
          <ac:chgData name="Livin Albert" userId="S::livinalbert@jmangroup.com::47e6e205-a3db-466f-9c4b-d33ae79c0211" providerId="AD" clId="Web-{697DFA35-792B-4B85-3844-79AACA656428}" dt="2023-11-15T17:58:35.853" v="4"/>
          <ac:spMkLst>
            <pc:docMk/>
            <pc:sldMk cId="1502840712" sldId="319"/>
            <ac:spMk id="21" creationId="{4D7154C7-52A2-1297-4A41-0EA0AF3D0DFE}"/>
          </ac:spMkLst>
        </pc:spChg>
        <pc:spChg chg="mod">
          <ac:chgData name="Livin Albert" userId="S::livinalbert@jmangroup.com::47e6e205-a3db-466f-9c4b-d33ae79c0211" providerId="AD" clId="Web-{697DFA35-792B-4B85-3844-79AACA656428}" dt="2023-11-15T17:58:43.666" v="5"/>
          <ac:spMkLst>
            <pc:docMk/>
            <pc:sldMk cId="1502840712" sldId="319"/>
            <ac:spMk id="24" creationId="{1DA47052-37BC-1517-DEFD-156D5F1958C6}"/>
          </ac:spMkLst>
        </pc:spChg>
      </pc:sldChg>
    </pc:docChg>
  </pc:docChgLst>
  <pc:docChgLst>
    <pc:chgData name="Livin Albert" userId="47e6e205-a3db-466f-9c4b-d33ae79c0211" providerId="ADAL" clId="{E2573E12-C941-4BD7-B3AD-E1B52A5B958F}"/>
    <pc:docChg chg="undo custSel modSld">
      <pc:chgData name="Livin Albert" userId="47e6e205-a3db-466f-9c4b-d33ae79c0211" providerId="ADAL" clId="{E2573E12-C941-4BD7-B3AD-E1B52A5B958F}" dt="2024-09-18T04:52:49.421" v="26" actId="20577"/>
      <pc:docMkLst>
        <pc:docMk/>
      </pc:docMkLst>
      <pc:sldChg chg="modSp mod">
        <pc:chgData name="Livin Albert" userId="47e6e205-a3db-466f-9c4b-d33ae79c0211" providerId="ADAL" clId="{E2573E12-C941-4BD7-B3AD-E1B52A5B958F}" dt="2024-09-18T04:52:49.421" v="26" actId="20577"/>
        <pc:sldMkLst>
          <pc:docMk/>
          <pc:sldMk cId="3667900663" sldId="268"/>
        </pc:sldMkLst>
        <pc:spChg chg="mod">
          <ac:chgData name="Livin Albert" userId="47e6e205-a3db-466f-9c4b-d33ae79c0211" providerId="ADAL" clId="{E2573E12-C941-4BD7-B3AD-E1B52A5B958F}" dt="2024-09-18T04:52:49.421" v="26" actId="20577"/>
          <ac:spMkLst>
            <pc:docMk/>
            <pc:sldMk cId="3667900663" sldId="268"/>
            <ac:spMk id="2" creationId="{2A09D5D8-E7BA-9979-10C1-5C7021808717}"/>
          </ac:spMkLst>
        </pc:spChg>
      </pc:sldChg>
    </pc:docChg>
  </pc:docChgLst>
  <pc:docChgLst>
    <pc:chgData name="Livin Albert" userId="S::livinalbert@jmangroup.com::47e6e205-a3db-466f-9c4b-d33ae79c0211" providerId="AD" clId="Web-{578D8032-8472-DBA5-975B-288C6E1CEE85}"/>
    <pc:docChg chg="delSld modSld modSection">
      <pc:chgData name="Livin Albert" userId="S::livinalbert@jmangroup.com::47e6e205-a3db-466f-9c4b-d33ae79c0211" providerId="AD" clId="Web-{578D8032-8472-DBA5-975B-288C6E1CEE85}" dt="2023-11-19T18:07:59.569" v="51" actId="20577"/>
      <pc:docMkLst>
        <pc:docMk/>
      </pc:docMkLst>
      <pc:sldChg chg="del">
        <pc:chgData name="Livin Albert" userId="S::livinalbert@jmangroup.com::47e6e205-a3db-466f-9c4b-d33ae79c0211" providerId="AD" clId="Web-{578D8032-8472-DBA5-975B-288C6E1CEE85}" dt="2023-11-19T10:33:17.501" v="0"/>
        <pc:sldMkLst>
          <pc:docMk/>
          <pc:sldMk cId="1863825293" sldId="260"/>
        </pc:sldMkLst>
      </pc:sldChg>
      <pc:sldChg chg="delSp modSp">
        <pc:chgData name="Livin Albert" userId="S::livinalbert@jmangroup.com::47e6e205-a3db-466f-9c4b-d33ae79c0211" providerId="AD" clId="Web-{578D8032-8472-DBA5-975B-288C6E1CEE85}" dt="2023-11-19T18:02:23.765" v="14"/>
        <pc:sldMkLst>
          <pc:docMk/>
          <pc:sldMk cId="2899313213" sldId="269"/>
        </pc:sldMkLst>
        <pc:spChg chg="del mod">
          <ac:chgData name="Livin Albert" userId="S::livinalbert@jmangroup.com::47e6e205-a3db-466f-9c4b-d33ae79c0211" providerId="AD" clId="Web-{578D8032-8472-DBA5-975B-288C6E1CEE85}" dt="2023-11-19T18:02:23.765" v="14"/>
          <ac:spMkLst>
            <pc:docMk/>
            <pc:sldMk cId="2899313213" sldId="269"/>
            <ac:spMk id="2" creationId="{A346FDB4-87C5-1784-3C2E-A0C36FA85081}"/>
          </ac:spMkLst>
        </pc:spChg>
        <pc:spChg chg="del">
          <ac:chgData name="Livin Albert" userId="S::livinalbert@jmangroup.com::47e6e205-a3db-466f-9c4b-d33ae79c0211" providerId="AD" clId="Web-{578D8032-8472-DBA5-975B-288C6E1CEE85}" dt="2023-11-19T18:02:23.765" v="13"/>
          <ac:spMkLst>
            <pc:docMk/>
            <pc:sldMk cId="2899313213" sldId="269"/>
            <ac:spMk id="3" creationId="{FC2E4DAE-A080-16ED-666C-28B74576086A}"/>
          </ac:spMkLst>
        </pc:spChg>
        <pc:spChg chg="mod">
          <ac:chgData name="Livin Albert" userId="S::livinalbert@jmangroup.com::47e6e205-a3db-466f-9c4b-d33ae79c0211" providerId="AD" clId="Web-{578D8032-8472-DBA5-975B-288C6E1CEE85}" dt="2023-11-19T18:01:57.107" v="4" actId="20577"/>
          <ac:spMkLst>
            <pc:docMk/>
            <pc:sldMk cId="2899313213" sldId="269"/>
            <ac:spMk id="22" creationId="{AA4189D6-0558-1A80-F394-A5FB9AA43F21}"/>
          </ac:spMkLst>
        </pc:spChg>
        <pc:spChg chg="mod">
          <ac:chgData name="Livin Albert" userId="S::livinalbert@jmangroup.com::47e6e205-a3db-466f-9c4b-d33ae79c0211" providerId="AD" clId="Web-{578D8032-8472-DBA5-975B-288C6E1CEE85}" dt="2023-11-19T18:02:00.717" v="7" actId="20577"/>
          <ac:spMkLst>
            <pc:docMk/>
            <pc:sldMk cId="2899313213" sldId="269"/>
            <ac:spMk id="23" creationId="{1A0FD340-B1BB-5C8F-84B7-47527B2F2877}"/>
          </ac:spMkLst>
        </pc:spChg>
        <pc:spChg chg="mod">
          <ac:chgData name="Livin Albert" userId="S::livinalbert@jmangroup.com::47e6e205-a3db-466f-9c4b-d33ae79c0211" providerId="AD" clId="Web-{578D8032-8472-DBA5-975B-288C6E1CEE85}" dt="2023-11-19T18:02:02.998" v="9" actId="20577"/>
          <ac:spMkLst>
            <pc:docMk/>
            <pc:sldMk cId="2899313213" sldId="269"/>
            <ac:spMk id="27" creationId="{66E6A114-9613-2CD1-EF3A-ABA8ADDECFBB}"/>
          </ac:spMkLst>
        </pc:spChg>
        <pc:spChg chg="mod">
          <ac:chgData name="Livin Albert" userId="S::livinalbert@jmangroup.com::47e6e205-a3db-466f-9c4b-d33ae79c0211" providerId="AD" clId="Web-{578D8032-8472-DBA5-975B-288C6E1CEE85}" dt="2023-11-19T18:02:18.968" v="12" actId="20577"/>
          <ac:spMkLst>
            <pc:docMk/>
            <pc:sldMk cId="2899313213" sldId="269"/>
            <ac:spMk id="28" creationId="{F77DFE8E-8BF7-2A48-225F-CE9DBC4F2E22}"/>
          </ac:spMkLst>
        </pc:spChg>
      </pc:sldChg>
      <pc:sldChg chg="del">
        <pc:chgData name="Livin Albert" userId="S::livinalbert@jmangroup.com::47e6e205-a3db-466f-9c4b-d33ae79c0211" providerId="AD" clId="Web-{578D8032-8472-DBA5-975B-288C6E1CEE85}" dt="2023-11-19T18:00:38.118" v="3"/>
        <pc:sldMkLst>
          <pc:docMk/>
          <pc:sldMk cId="1851139667" sldId="285"/>
        </pc:sldMkLst>
      </pc:sldChg>
      <pc:sldChg chg="del">
        <pc:chgData name="Livin Albert" userId="S::livinalbert@jmangroup.com::47e6e205-a3db-466f-9c4b-d33ae79c0211" providerId="AD" clId="Web-{578D8032-8472-DBA5-975B-288C6E1CEE85}" dt="2023-11-19T17:30:06.795" v="2"/>
        <pc:sldMkLst>
          <pc:docMk/>
          <pc:sldMk cId="254649942" sldId="288"/>
        </pc:sldMkLst>
      </pc:sldChg>
      <pc:sldChg chg="modSp">
        <pc:chgData name="Livin Albert" userId="S::livinalbert@jmangroup.com::47e6e205-a3db-466f-9c4b-d33ae79c0211" providerId="AD" clId="Web-{578D8032-8472-DBA5-975B-288C6E1CEE85}" dt="2023-11-19T18:07:59.569" v="51" actId="20577"/>
        <pc:sldMkLst>
          <pc:docMk/>
          <pc:sldMk cId="1568024318" sldId="289"/>
        </pc:sldMkLst>
        <pc:spChg chg="mod">
          <ac:chgData name="Livin Albert" userId="S::livinalbert@jmangroup.com::47e6e205-a3db-466f-9c4b-d33ae79c0211" providerId="AD" clId="Web-{578D8032-8472-DBA5-975B-288C6E1CEE85}" dt="2023-11-19T18:07:59.569" v="51" actId="20577"/>
          <ac:spMkLst>
            <pc:docMk/>
            <pc:sldMk cId="1568024318" sldId="289"/>
            <ac:spMk id="3" creationId="{FA988F82-BC69-4FDB-9E6E-B1A8210052A2}"/>
          </ac:spMkLst>
        </pc:spChg>
      </pc:sldChg>
      <pc:sldChg chg="delSp modSp">
        <pc:chgData name="Livin Albert" userId="S::livinalbert@jmangroup.com::47e6e205-a3db-466f-9c4b-d33ae79c0211" providerId="AD" clId="Web-{578D8032-8472-DBA5-975B-288C6E1CEE85}" dt="2023-11-19T18:03:29.754" v="34"/>
        <pc:sldMkLst>
          <pc:docMk/>
          <pc:sldMk cId="1502840712" sldId="319"/>
        </pc:sldMkLst>
        <pc:spChg chg="del mod">
          <ac:chgData name="Livin Albert" userId="S::livinalbert@jmangroup.com::47e6e205-a3db-466f-9c4b-d33ae79c0211" providerId="AD" clId="Web-{578D8032-8472-DBA5-975B-288C6E1CEE85}" dt="2023-11-19T18:03:29.754" v="34"/>
          <ac:spMkLst>
            <pc:docMk/>
            <pc:sldMk cId="1502840712" sldId="319"/>
            <ac:spMk id="2" creationId="{A346FDB4-87C5-1784-3C2E-A0C36FA85081}"/>
          </ac:spMkLst>
        </pc:spChg>
        <pc:spChg chg="del">
          <ac:chgData name="Livin Albert" userId="S::livinalbert@jmangroup.com::47e6e205-a3db-466f-9c4b-d33ae79c0211" providerId="AD" clId="Web-{578D8032-8472-DBA5-975B-288C6E1CEE85}" dt="2023-11-19T18:03:28.316" v="33"/>
          <ac:spMkLst>
            <pc:docMk/>
            <pc:sldMk cId="1502840712" sldId="319"/>
            <ac:spMk id="3" creationId="{FC2E4DAE-A080-16ED-666C-28B74576086A}"/>
          </ac:spMkLst>
        </pc:spChg>
        <pc:spChg chg="mod">
          <ac:chgData name="Livin Albert" userId="S::livinalbert@jmangroup.com::47e6e205-a3db-466f-9c4b-d33ae79c0211" providerId="AD" clId="Web-{578D8032-8472-DBA5-975B-288C6E1CEE85}" dt="2023-11-19T18:03:25.004" v="32" actId="20577"/>
          <ac:spMkLst>
            <pc:docMk/>
            <pc:sldMk cId="1502840712" sldId="319"/>
            <ac:spMk id="22" creationId="{AA4189D6-0558-1A80-F394-A5FB9AA43F21}"/>
          </ac:spMkLst>
        </pc:spChg>
        <pc:spChg chg="mod">
          <ac:chgData name="Livin Albert" userId="S::livinalbert@jmangroup.com::47e6e205-a3db-466f-9c4b-d33ae79c0211" providerId="AD" clId="Web-{578D8032-8472-DBA5-975B-288C6E1CEE85}" dt="2023-11-19T18:03:12.737" v="26" actId="20577"/>
          <ac:spMkLst>
            <pc:docMk/>
            <pc:sldMk cId="1502840712" sldId="319"/>
            <ac:spMk id="23" creationId="{1A0FD340-B1BB-5C8F-84B7-47527B2F2877}"/>
          </ac:spMkLst>
        </pc:spChg>
        <pc:spChg chg="mod">
          <ac:chgData name="Livin Albert" userId="S::livinalbert@jmangroup.com::47e6e205-a3db-466f-9c4b-d33ae79c0211" providerId="AD" clId="Web-{578D8032-8472-DBA5-975B-288C6E1CEE85}" dt="2023-11-19T18:02:36.547" v="20" actId="20577"/>
          <ac:spMkLst>
            <pc:docMk/>
            <pc:sldMk cId="1502840712" sldId="319"/>
            <ac:spMk id="27" creationId="{66E6A114-9613-2CD1-EF3A-ABA8ADDECFBB}"/>
          </ac:spMkLst>
        </pc:spChg>
        <pc:spChg chg="mod">
          <ac:chgData name="Livin Albert" userId="S::livinalbert@jmangroup.com::47e6e205-a3db-466f-9c4b-d33ae79c0211" providerId="AD" clId="Web-{578D8032-8472-DBA5-975B-288C6E1CEE85}" dt="2023-11-19T18:03:10.346" v="25" actId="20577"/>
          <ac:spMkLst>
            <pc:docMk/>
            <pc:sldMk cId="1502840712" sldId="319"/>
            <ac:spMk id="28" creationId="{F77DFE8E-8BF7-2A48-225F-CE9DBC4F2E22}"/>
          </ac:spMkLst>
        </pc:spChg>
      </pc:sldChg>
      <pc:sldChg chg="delSp modSp">
        <pc:chgData name="Livin Albert" userId="S::livinalbert@jmangroup.com::47e6e205-a3db-466f-9c4b-d33ae79c0211" providerId="AD" clId="Web-{578D8032-8472-DBA5-975B-288C6E1CEE85}" dt="2023-11-19T18:03:50.802" v="40"/>
        <pc:sldMkLst>
          <pc:docMk/>
          <pc:sldMk cId="964192657" sldId="483"/>
        </pc:sldMkLst>
        <pc:spChg chg="del mod">
          <ac:chgData name="Livin Albert" userId="S::livinalbert@jmangroup.com::47e6e205-a3db-466f-9c4b-d33ae79c0211" providerId="AD" clId="Web-{578D8032-8472-DBA5-975B-288C6E1CEE85}" dt="2023-11-19T18:03:49.271" v="39"/>
          <ac:spMkLst>
            <pc:docMk/>
            <pc:sldMk cId="964192657" sldId="483"/>
            <ac:spMk id="2" creationId="{A346FDB4-87C5-1784-3C2E-A0C36FA85081}"/>
          </ac:spMkLst>
        </pc:spChg>
        <pc:spChg chg="del mod">
          <ac:chgData name="Livin Albert" userId="S::livinalbert@jmangroup.com::47e6e205-a3db-466f-9c4b-d33ae79c0211" providerId="AD" clId="Web-{578D8032-8472-DBA5-975B-288C6E1CEE85}" dt="2023-11-19T18:03:50.802" v="40"/>
          <ac:spMkLst>
            <pc:docMk/>
            <pc:sldMk cId="964192657" sldId="483"/>
            <ac:spMk id="3" creationId="{FC2E4DAE-A080-16ED-666C-28B74576086A}"/>
          </ac:spMkLst>
        </pc:spChg>
        <pc:spChg chg="mod">
          <ac:chgData name="Livin Albert" userId="S::livinalbert@jmangroup.com::47e6e205-a3db-466f-9c4b-d33ae79c0211" providerId="AD" clId="Web-{578D8032-8472-DBA5-975B-288C6E1CEE85}" dt="2023-11-19T18:03:44.411" v="37" actId="20577"/>
          <ac:spMkLst>
            <pc:docMk/>
            <pc:sldMk cId="964192657" sldId="483"/>
            <ac:spMk id="28" creationId="{F77DFE8E-8BF7-2A48-225F-CE9DBC4F2E22}"/>
          </ac:spMkLst>
        </pc:spChg>
      </pc:sldChg>
      <pc:sldChg chg="del">
        <pc:chgData name="Livin Albert" userId="S::livinalbert@jmangroup.com::47e6e205-a3db-466f-9c4b-d33ae79c0211" providerId="AD" clId="Web-{578D8032-8472-DBA5-975B-288C6E1CEE85}" dt="2023-11-19T17:30:04.966" v="1"/>
        <pc:sldMkLst>
          <pc:docMk/>
          <pc:sldMk cId="216652355" sldId="484"/>
        </pc:sldMkLst>
      </pc:sldChg>
      <pc:sldChg chg="delSp modSp">
        <pc:chgData name="Livin Albert" userId="S::livinalbert@jmangroup.com::47e6e205-a3db-466f-9c4b-d33ae79c0211" providerId="AD" clId="Web-{578D8032-8472-DBA5-975B-288C6E1CEE85}" dt="2023-11-19T18:04:43.008" v="49"/>
        <pc:sldMkLst>
          <pc:docMk/>
          <pc:sldMk cId="3550691020" sldId="485"/>
        </pc:sldMkLst>
        <pc:spChg chg="del mod">
          <ac:chgData name="Livin Albert" userId="S::livinalbert@jmangroup.com::47e6e205-a3db-466f-9c4b-d33ae79c0211" providerId="AD" clId="Web-{578D8032-8472-DBA5-975B-288C6E1CEE85}" dt="2023-11-19T18:04:30.633" v="46"/>
          <ac:spMkLst>
            <pc:docMk/>
            <pc:sldMk cId="3550691020" sldId="485"/>
            <ac:spMk id="2" creationId="{A346FDB4-87C5-1784-3C2E-A0C36FA85081}"/>
          </ac:spMkLst>
        </pc:spChg>
        <pc:spChg chg="del mod">
          <ac:chgData name="Livin Albert" userId="S::livinalbert@jmangroup.com::47e6e205-a3db-466f-9c4b-d33ae79c0211" providerId="AD" clId="Web-{578D8032-8472-DBA5-975B-288C6E1CEE85}" dt="2023-11-19T18:04:35.024" v="48"/>
          <ac:spMkLst>
            <pc:docMk/>
            <pc:sldMk cId="3550691020" sldId="485"/>
            <ac:spMk id="3" creationId="{FC2E4DAE-A080-16ED-666C-28B74576086A}"/>
          </ac:spMkLst>
        </pc:spChg>
        <pc:spChg chg="mod">
          <ac:chgData name="Livin Albert" userId="S::livinalbert@jmangroup.com::47e6e205-a3db-466f-9c4b-d33ae79c0211" providerId="AD" clId="Web-{578D8032-8472-DBA5-975B-288C6E1CEE85}" dt="2023-11-19T18:04:43.008" v="49"/>
          <ac:spMkLst>
            <pc:docMk/>
            <pc:sldMk cId="3550691020" sldId="485"/>
            <ac:spMk id="26" creationId="{C617CF34-6428-6BE5-42BD-AF63D83DB714}"/>
          </ac:spMkLst>
        </pc:spChg>
        <pc:spChg chg="mod">
          <ac:chgData name="Livin Albert" userId="S::livinalbert@jmangroup.com::47e6e205-a3db-466f-9c4b-d33ae79c0211" providerId="AD" clId="Web-{578D8032-8472-DBA5-975B-288C6E1CEE85}" dt="2023-11-19T18:04:24.679" v="45" actId="20577"/>
          <ac:spMkLst>
            <pc:docMk/>
            <pc:sldMk cId="3550691020" sldId="485"/>
            <ac:spMk id="28" creationId="{F77DFE8E-8BF7-2A48-225F-CE9DBC4F2E2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bg2"/>
              </a:solidFill>
              <a:round/>
            </a:ln>
            <a:effectLst/>
          </c:spPr>
          <c:marker>
            <c:symbol val="none"/>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4.5</c:v>
                </c:pt>
                <c:pt idx="4">
                  <c:v>2</c:v>
                </c:pt>
              </c:numCache>
            </c:numRef>
          </c:val>
          <c:smooth val="0"/>
          <c:extLst>
            <c:ext xmlns:c16="http://schemas.microsoft.com/office/drawing/2014/chart" uri="{C3380CC4-5D6E-409C-BE32-E72D297353CC}">
              <c16:uniqueId val="{00000000-9362-EC4F-8624-864A36E1A896}"/>
            </c:ext>
          </c:extLst>
        </c:ser>
        <c:ser>
          <c:idx val="1"/>
          <c:order val="1"/>
          <c:tx>
            <c:strRef>
              <c:f>Sheet1!$C$1</c:f>
              <c:strCache>
                <c:ptCount val="1"/>
                <c:pt idx="0">
                  <c:v>Series 2</c:v>
                </c:pt>
              </c:strCache>
            </c:strRef>
          </c:tx>
          <c:spPr>
            <a:ln w="28575" cap="rnd">
              <a:solidFill>
                <a:schemeClr val="tx2"/>
              </a:solidFill>
              <a:round/>
            </a:ln>
            <a:effectLst/>
          </c:spPr>
          <c:marker>
            <c:symbol val="none"/>
          </c:marker>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2.4</c:v>
                </c:pt>
                <c:pt idx="1">
                  <c:v>4.4000000000000004</c:v>
                </c:pt>
                <c:pt idx="2">
                  <c:v>1.8</c:v>
                </c:pt>
                <c:pt idx="3">
                  <c:v>2.8</c:v>
                </c:pt>
                <c:pt idx="4">
                  <c:v>3.5</c:v>
                </c:pt>
              </c:numCache>
            </c:numRef>
          </c:val>
          <c:smooth val="0"/>
          <c:extLst>
            <c:ext xmlns:c16="http://schemas.microsoft.com/office/drawing/2014/chart" uri="{C3380CC4-5D6E-409C-BE32-E72D297353CC}">
              <c16:uniqueId val="{00000001-9362-EC4F-8624-864A36E1A896}"/>
            </c:ext>
          </c:extLst>
        </c:ser>
        <c:ser>
          <c:idx val="2"/>
          <c:order val="2"/>
          <c:tx>
            <c:strRef>
              <c:f>Sheet1!$D$1</c:f>
              <c:strCache>
                <c:ptCount val="1"/>
                <c:pt idx="0">
                  <c:v>Series 3</c:v>
                </c:pt>
              </c:strCache>
            </c:strRef>
          </c:tx>
          <c:spPr>
            <a:ln w="28575" cap="rnd">
              <a:solidFill>
                <a:schemeClr val="accent1"/>
              </a:solidFill>
              <a:round/>
            </a:ln>
            <a:effectLst/>
          </c:spPr>
          <c:marker>
            <c:symbol val="none"/>
          </c:marker>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2</c:v>
                </c:pt>
                <c:pt idx="1">
                  <c:v>2</c:v>
                </c:pt>
                <c:pt idx="2">
                  <c:v>3</c:v>
                </c:pt>
                <c:pt idx="3">
                  <c:v>5</c:v>
                </c:pt>
                <c:pt idx="4">
                  <c:v>4.5</c:v>
                </c:pt>
              </c:numCache>
            </c:numRef>
          </c:val>
          <c:smooth val="0"/>
          <c:extLst>
            <c:ext xmlns:c16="http://schemas.microsoft.com/office/drawing/2014/chart" uri="{C3380CC4-5D6E-409C-BE32-E72D297353CC}">
              <c16:uniqueId val="{00000002-9362-EC4F-8624-864A36E1A896}"/>
            </c:ext>
          </c:extLst>
        </c:ser>
        <c:ser>
          <c:idx val="3"/>
          <c:order val="3"/>
          <c:tx>
            <c:strRef>
              <c:f>Sheet1!$E$1</c:f>
              <c:strCache>
                <c:ptCount val="1"/>
                <c:pt idx="0">
                  <c:v>Series 4</c:v>
                </c:pt>
              </c:strCache>
            </c:strRef>
          </c:tx>
          <c:spPr>
            <a:ln w="28575" cap="rnd">
              <a:solidFill>
                <a:schemeClr val="accent2"/>
              </a:solidFill>
              <a:round/>
            </a:ln>
            <a:effectLst/>
          </c:spPr>
          <c:marker>
            <c:symbol val="none"/>
          </c:marker>
          <c:cat>
            <c:strRef>
              <c:f>Sheet1!$A$2:$A$6</c:f>
              <c:strCache>
                <c:ptCount val="5"/>
                <c:pt idx="0">
                  <c:v>Category 1</c:v>
                </c:pt>
                <c:pt idx="1">
                  <c:v>Category 2</c:v>
                </c:pt>
                <c:pt idx="2">
                  <c:v>Category 3</c:v>
                </c:pt>
                <c:pt idx="3">
                  <c:v>Category 4</c:v>
                </c:pt>
                <c:pt idx="4">
                  <c:v>Category 5</c:v>
                </c:pt>
              </c:strCache>
            </c:strRef>
          </c:cat>
          <c:val>
            <c:numRef>
              <c:f>Sheet1!$E$2:$E$6</c:f>
              <c:numCache>
                <c:formatCode>General</c:formatCode>
                <c:ptCount val="5"/>
                <c:pt idx="0">
                  <c:v>3</c:v>
                </c:pt>
                <c:pt idx="1">
                  <c:v>4</c:v>
                </c:pt>
                <c:pt idx="2">
                  <c:v>6</c:v>
                </c:pt>
                <c:pt idx="3">
                  <c:v>10</c:v>
                </c:pt>
                <c:pt idx="4">
                  <c:v>12</c:v>
                </c:pt>
              </c:numCache>
            </c:numRef>
          </c:val>
          <c:smooth val="0"/>
          <c:extLst>
            <c:ext xmlns:c16="http://schemas.microsoft.com/office/drawing/2014/chart" uri="{C3380CC4-5D6E-409C-BE32-E72D297353CC}">
              <c16:uniqueId val="{00000003-9362-EC4F-8624-864A36E1A896}"/>
            </c:ext>
          </c:extLst>
        </c:ser>
        <c:dLbls>
          <c:showLegendKey val="0"/>
          <c:showVal val="0"/>
          <c:showCatName val="0"/>
          <c:showSerName val="0"/>
          <c:showPercent val="0"/>
          <c:showBubbleSize val="0"/>
        </c:dLbls>
        <c:smooth val="0"/>
        <c:axId val="961853136"/>
        <c:axId val="911606112"/>
      </c:lineChart>
      <c:catAx>
        <c:axId val="96185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911606112"/>
        <c:crosses val="autoZero"/>
        <c:auto val="1"/>
        <c:lblAlgn val="ctr"/>
        <c:lblOffset val="100"/>
        <c:noMultiLvlLbl val="0"/>
      </c:catAx>
      <c:valAx>
        <c:axId val="911606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961853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bg2"/>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23-FE4F-AE2F-1D7FC5150289}"/>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23-FE4F-AE2F-1D7FC5150289}"/>
            </c:ext>
          </c:extLst>
        </c:ser>
        <c:ser>
          <c:idx val="2"/>
          <c:order val="2"/>
          <c:tx>
            <c:strRef>
              <c:f>Sheet1!$D$1</c:f>
              <c:strCache>
                <c:ptCount val="1"/>
                <c:pt idx="0">
                  <c:v>Series 3</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123-FE4F-AE2F-1D7FC5150289}"/>
            </c:ext>
          </c:extLst>
        </c:ser>
        <c:dLbls>
          <c:showLegendKey val="0"/>
          <c:showVal val="0"/>
          <c:showCatName val="0"/>
          <c:showSerName val="0"/>
          <c:showPercent val="0"/>
          <c:showBubbleSize val="0"/>
        </c:dLbls>
        <c:gapWidth val="150"/>
        <c:overlap val="100"/>
        <c:axId val="932497584"/>
        <c:axId val="932499232"/>
      </c:barChart>
      <c:catAx>
        <c:axId val="93249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crossAx val="932499232"/>
        <c:crosses val="autoZero"/>
        <c:auto val="1"/>
        <c:lblAlgn val="ctr"/>
        <c:lblOffset val="100"/>
        <c:noMultiLvlLbl val="0"/>
      </c:catAx>
      <c:valAx>
        <c:axId val="9324992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crossAx val="93249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2"/>
              </a:solidFill>
              <a:ln w="19050">
                <a:solidFill>
                  <a:schemeClr val="lt1"/>
                </a:solidFill>
              </a:ln>
              <a:effectLst/>
            </c:spPr>
            <c:extLst>
              <c:ext xmlns:c16="http://schemas.microsoft.com/office/drawing/2014/chart" uri="{C3380CC4-5D6E-409C-BE32-E72D297353CC}">
                <c16:uniqueId val="{00000001-509E-5444-AD6E-1D2F2ED8ADD9}"/>
              </c:ext>
            </c:extLst>
          </c:dPt>
          <c:dPt>
            <c:idx val="1"/>
            <c:bubble3D val="0"/>
            <c:spPr>
              <a:solidFill>
                <a:schemeClr val="tx2"/>
              </a:solidFill>
              <a:ln w="19050">
                <a:solidFill>
                  <a:schemeClr val="lt1"/>
                </a:solidFill>
              </a:ln>
              <a:effectLst/>
            </c:spPr>
            <c:extLst>
              <c:ext xmlns:c16="http://schemas.microsoft.com/office/drawing/2014/chart" uri="{C3380CC4-5D6E-409C-BE32-E72D297353CC}">
                <c16:uniqueId val="{00000003-509E-5444-AD6E-1D2F2ED8ADD9}"/>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509E-5444-AD6E-1D2F2ED8ADD9}"/>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7-509E-5444-AD6E-1D2F2ED8ADD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32A4-FF41-835D-8BA8A8054FE3}"/>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1C2679-7E6F-46AE-AA30-3ACE37C22D2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EF3C72B8-62C5-41A3-8012-231FBFA20AA5}">
      <dgm:prSet phldrT="[Text]" custT="1"/>
      <dgm:spPr>
        <a:solidFill>
          <a:schemeClr val="accent5">
            <a:lumMod val="75000"/>
          </a:schemeClr>
        </a:solidFill>
      </dgm:spPr>
      <dgm:t>
        <a:bodyPr/>
        <a:lstStyle/>
        <a:p>
          <a:r>
            <a:rPr lang="en-US" sz="1600"/>
            <a:t>What is validation dataset?</a:t>
          </a:r>
          <a:endParaRPr lang="en-IN" sz="1600"/>
        </a:p>
      </dgm:t>
    </dgm:pt>
    <dgm:pt modelId="{DB0D3DC9-0BEA-48AD-83A7-C7353AB6D2C0}" type="parTrans" cxnId="{FC69840D-ADB9-4BED-A8BB-76895DF449BE}">
      <dgm:prSet/>
      <dgm:spPr/>
      <dgm:t>
        <a:bodyPr/>
        <a:lstStyle/>
        <a:p>
          <a:endParaRPr lang="en-IN"/>
        </a:p>
      </dgm:t>
    </dgm:pt>
    <dgm:pt modelId="{D346903A-1562-4963-B855-64C24F8118FE}" type="sibTrans" cxnId="{FC69840D-ADB9-4BED-A8BB-76895DF449BE}">
      <dgm:prSet/>
      <dgm:spPr/>
      <dgm:t>
        <a:bodyPr/>
        <a:lstStyle/>
        <a:p>
          <a:endParaRPr lang="en-IN"/>
        </a:p>
      </dgm:t>
    </dgm:pt>
    <dgm:pt modelId="{863AC36C-E3E8-4271-9F88-040C20B3A647}">
      <dgm:prSet custT="1"/>
      <dgm:spPr>
        <a:ln>
          <a:solidFill>
            <a:schemeClr val="accent5">
              <a:lumMod val="75000"/>
            </a:schemeClr>
          </a:solidFill>
          <a:prstDash val="sysDot"/>
        </a:ln>
      </dgm:spPr>
      <dgm:t>
        <a:bodyPr anchor="b"/>
        <a:lstStyle/>
        <a:p>
          <a:pPr algn="l">
            <a:buNone/>
          </a:pPr>
          <a:r>
            <a:rPr lang="en-US" sz="1600" b="0" i="0">
              <a:solidFill>
                <a:schemeClr val="bg2"/>
              </a:solidFill>
            </a:rPr>
            <a:t>	</a:t>
          </a:r>
          <a:r>
            <a:rPr lang="en-US" sz="1600" b="0" i="0"/>
            <a:t>A </a:t>
          </a:r>
          <a:r>
            <a:rPr lang="en-US" sz="1600" b="1" i="0"/>
            <a:t>validation</a:t>
          </a:r>
          <a:r>
            <a:rPr lang="en-US" sz="1600" b="0" i="0"/>
            <a:t> set is another subset of the input data to which we apply the machine learning algorithm to see how accurately it identifies relationships between the known outcomes for the target variable and the dataset’s other features.</a:t>
          </a:r>
          <a:endParaRPr lang="en-IN" sz="1600">
            <a:solidFill>
              <a:schemeClr val="bg2"/>
            </a:solidFill>
          </a:endParaRPr>
        </a:p>
      </dgm:t>
    </dgm:pt>
    <dgm:pt modelId="{6CF14B01-E9A0-4C90-A272-F6A169965DE2}" type="parTrans" cxnId="{A3C1E4CA-7187-4940-AB26-5E370C3A757F}">
      <dgm:prSet/>
      <dgm:spPr/>
      <dgm:t>
        <a:bodyPr/>
        <a:lstStyle/>
        <a:p>
          <a:endParaRPr lang="en-IN"/>
        </a:p>
      </dgm:t>
    </dgm:pt>
    <dgm:pt modelId="{A3F83F2C-4D37-4D6B-B7DA-29A29085BE6F}" type="sibTrans" cxnId="{A3C1E4CA-7187-4940-AB26-5E370C3A757F}">
      <dgm:prSet/>
      <dgm:spPr/>
      <dgm:t>
        <a:bodyPr/>
        <a:lstStyle/>
        <a:p>
          <a:endParaRPr lang="en-IN"/>
        </a:p>
      </dgm:t>
    </dgm:pt>
    <dgm:pt modelId="{97C4F137-9506-4CAF-BF2B-4AC18BFD4BC5}" type="pres">
      <dgm:prSet presAssocID="{401C2679-7E6F-46AE-AA30-3ACE37C22D2D}" presName="linear" presStyleCnt="0">
        <dgm:presLayoutVars>
          <dgm:dir/>
          <dgm:animLvl val="lvl"/>
          <dgm:resizeHandles val="exact"/>
        </dgm:presLayoutVars>
      </dgm:prSet>
      <dgm:spPr/>
    </dgm:pt>
    <dgm:pt modelId="{689429C3-9F0D-455A-8EBA-460F3814D68A}" type="pres">
      <dgm:prSet presAssocID="{EF3C72B8-62C5-41A3-8012-231FBFA20AA5}" presName="parentLin" presStyleCnt="0"/>
      <dgm:spPr/>
    </dgm:pt>
    <dgm:pt modelId="{5DC208C2-317A-4718-B619-0D1609F5A5A3}" type="pres">
      <dgm:prSet presAssocID="{EF3C72B8-62C5-41A3-8012-231FBFA20AA5}" presName="parentLeftMargin" presStyleLbl="node1" presStyleIdx="0" presStyleCnt="1"/>
      <dgm:spPr/>
    </dgm:pt>
    <dgm:pt modelId="{4DDA670D-8124-4BF9-B139-184339078423}" type="pres">
      <dgm:prSet presAssocID="{EF3C72B8-62C5-41A3-8012-231FBFA20AA5}" presName="parentText" presStyleLbl="node1" presStyleIdx="0" presStyleCnt="1" custScaleX="42017" custScaleY="22100" custLinFactNeighborX="-100000" custLinFactNeighborY="-61654">
        <dgm:presLayoutVars>
          <dgm:chMax val="0"/>
          <dgm:bulletEnabled val="1"/>
        </dgm:presLayoutVars>
      </dgm:prSet>
      <dgm:spPr/>
    </dgm:pt>
    <dgm:pt modelId="{B20264EE-55D3-4F55-986B-0207D58DB043}" type="pres">
      <dgm:prSet presAssocID="{EF3C72B8-62C5-41A3-8012-231FBFA20AA5}" presName="negativeSpace" presStyleCnt="0"/>
      <dgm:spPr/>
    </dgm:pt>
    <dgm:pt modelId="{DEECDC41-12CC-46D1-B193-D3488C4CEDF9}" type="pres">
      <dgm:prSet presAssocID="{EF3C72B8-62C5-41A3-8012-231FBFA20AA5}" presName="childText" presStyleLbl="conFgAcc1" presStyleIdx="0" presStyleCnt="1" custScaleY="56206" custLinFactNeighborY="-29478">
        <dgm:presLayoutVars>
          <dgm:bulletEnabled val="1"/>
        </dgm:presLayoutVars>
      </dgm:prSet>
      <dgm:spPr/>
    </dgm:pt>
  </dgm:ptLst>
  <dgm:cxnLst>
    <dgm:cxn modelId="{FC69840D-ADB9-4BED-A8BB-76895DF449BE}" srcId="{401C2679-7E6F-46AE-AA30-3ACE37C22D2D}" destId="{EF3C72B8-62C5-41A3-8012-231FBFA20AA5}" srcOrd="0" destOrd="0" parTransId="{DB0D3DC9-0BEA-48AD-83A7-C7353AB6D2C0}" sibTransId="{D346903A-1562-4963-B855-64C24F8118FE}"/>
    <dgm:cxn modelId="{08A6DB65-CC78-4B53-AFFE-65951730D272}" type="presOf" srcId="{401C2679-7E6F-46AE-AA30-3ACE37C22D2D}" destId="{97C4F137-9506-4CAF-BF2B-4AC18BFD4BC5}" srcOrd="0" destOrd="0" presId="urn:microsoft.com/office/officeart/2005/8/layout/list1"/>
    <dgm:cxn modelId="{95F4D391-BD90-42D6-8517-E090665D19DF}" type="presOf" srcId="{EF3C72B8-62C5-41A3-8012-231FBFA20AA5}" destId="{4DDA670D-8124-4BF9-B139-184339078423}" srcOrd="1" destOrd="0" presId="urn:microsoft.com/office/officeart/2005/8/layout/list1"/>
    <dgm:cxn modelId="{A3C1E4CA-7187-4940-AB26-5E370C3A757F}" srcId="{EF3C72B8-62C5-41A3-8012-231FBFA20AA5}" destId="{863AC36C-E3E8-4271-9F88-040C20B3A647}" srcOrd="0" destOrd="0" parTransId="{6CF14B01-E9A0-4C90-A272-F6A169965DE2}" sibTransId="{A3F83F2C-4D37-4D6B-B7DA-29A29085BE6F}"/>
    <dgm:cxn modelId="{8F11A8F8-CC7A-473B-8D12-C0F37DC8C228}" type="presOf" srcId="{EF3C72B8-62C5-41A3-8012-231FBFA20AA5}" destId="{5DC208C2-317A-4718-B619-0D1609F5A5A3}" srcOrd="0" destOrd="0" presId="urn:microsoft.com/office/officeart/2005/8/layout/list1"/>
    <dgm:cxn modelId="{FFA5E0FD-506D-489D-AC47-BB20C3ECB1F2}" type="presOf" srcId="{863AC36C-E3E8-4271-9F88-040C20B3A647}" destId="{DEECDC41-12CC-46D1-B193-D3488C4CEDF9}" srcOrd="0" destOrd="0" presId="urn:microsoft.com/office/officeart/2005/8/layout/list1"/>
    <dgm:cxn modelId="{101EA767-74A9-4AA9-A9BD-232C257FBF87}" type="presParOf" srcId="{97C4F137-9506-4CAF-BF2B-4AC18BFD4BC5}" destId="{689429C3-9F0D-455A-8EBA-460F3814D68A}" srcOrd="0" destOrd="0" presId="urn:microsoft.com/office/officeart/2005/8/layout/list1"/>
    <dgm:cxn modelId="{3ADBC7BE-6394-47AE-B316-EA115AFFD758}" type="presParOf" srcId="{689429C3-9F0D-455A-8EBA-460F3814D68A}" destId="{5DC208C2-317A-4718-B619-0D1609F5A5A3}" srcOrd="0" destOrd="0" presId="urn:microsoft.com/office/officeart/2005/8/layout/list1"/>
    <dgm:cxn modelId="{CDB4902F-7A31-4D68-AE85-506ED499E77E}" type="presParOf" srcId="{689429C3-9F0D-455A-8EBA-460F3814D68A}" destId="{4DDA670D-8124-4BF9-B139-184339078423}" srcOrd="1" destOrd="0" presId="urn:microsoft.com/office/officeart/2005/8/layout/list1"/>
    <dgm:cxn modelId="{977B4C43-8A81-4F07-8400-80612D926E6A}" type="presParOf" srcId="{97C4F137-9506-4CAF-BF2B-4AC18BFD4BC5}" destId="{B20264EE-55D3-4F55-986B-0207D58DB043}" srcOrd="1" destOrd="0" presId="urn:microsoft.com/office/officeart/2005/8/layout/list1"/>
    <dgm:cxn modelId="{5BDDDEF2-DA16-47A6-81E7-B721B3AA50F5}" type="presParOf" srcId="{97C4F137-9506-4CAF-BF2B-4AC18BFD4BC5}" destId="{DEECDC41-12CC-46D1-B193-D3488C4CEDF9}" srcOrd="2" destOrd="0" presId="urn:microsoft.com/office/officeart/2005/8/layout/list1"/>
  </dgm:cxnLst>
  <dgm:bg/>
  <dgm:whole>
    <a:ln>
      <a:prstDash val="sysDot"/>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D87BA0-6F04-4BBE-AF33-4D864F3B2BB3}" type="doc">
      <dgm:prSet loTypeId="urn:microsoft.com/office/officeart/2005/8/layout/hProcess9" loCatId="process" qsTypeId="urn:microsoft.com/office/officeart/2005/8/quickstyle/simple1" qsCatId="simple" csTypeId="urn:microsoft.com/office/officeart/2005/8/colors/accent4_1" csCatId="accent4" phldr="1"/>
      <dgm:spPr/>
    </dgm:pt>
    <dgm:pt modelId="{FA306C54-17FC-4E5A-9C00-4E7C27BE9742}">
      <dgm:prSet phldrT="[Text]"/>
      <dgm:spPr/>
      <dgm:t>
        <a:bodyPr/>
        <a:lstStyle/>
        <a:p>
          <a:r>
            <a:rPr lang="en-US" b="0" i="0">
              <a:solidFill>
                <a:schemeClr val="bg2"/>
              </a:solidFill>
            </a:rPr>
            <a:t>Individual decision trees are constructed for each sample.</a:t>
          </a:r>
          <a:endParaRPr lang="en-IN">
            <a:solidFill>
              <a:schemeClr val="bg2"/>
            </a:solidFill>
          </a:endParaRPr>
        </a:p>
      </dgm:t>
    </dgm:pt>
    <dgm:pt modelId="{03252657-2BAC-45D4-AFA4-D13C6A70FAAA}" type="parTrans" cxnId="{640BD741-EACD-486A-81B3-DF0617BFC083}">
      <dgm:prSet/>
      <dgm:spPr/>
      <dgm:t>
        <a:bodyPr/>
        <a:lstStyle/>
        <a:p>
          <a:endParaRPr lang="en-IN"/>
        </a:p>
      </dgm:t>
    </dgm:pt>
    <dgm:pt modelId="{70503CD3-6952-4885-A225-54FF5A0F8557}" type="sibTrans" cxnId="{640BD741-EACD-486A-81B3-DF0617BFC083}">
      <dgm:prSet/>
      <dgm:spPr/>
      <dgm:t>
        <a:bodyPr/>
        <a:lstStyle/>
        <a:p>
          <a:endParaRPr lang="en-IN"/>
        </a:p>
      </dgm:t>
    </dgm:pt>
    <dgm:pt modelId="{D6638280-5C9B-4F0B-A815-23C9FEB4C8CB}">
      <dgm:prSet phldrT="[Text]"/>
      <dgm:spPr/>
      <dgm:t>
        <a:bodyPr/>
        <a:lstStyle/>
        <a:p>
          <a:r>
            <a:rPr lang="en-US" b="0" i="0">
              <a:solidFill>
                <a:schemeClr val="bg2"/>
              </a:solidFill>
            </a:rPr>
            <a:t>Each decision tree will generate an output.</a:t>
          </a:r>
          <a:endParaRPr lang="en-IN">
            <a:solidFill>
              <a:schemeClr val="bg2"/>
            </a:solidFill>
          </a:endParaRPr>
        </a:p>
      </dgm:t>
    </dgm:pt>
    <dgm:pt modelId="{58C974B7-900B-4A30-98BA-4C9980E98D15}" type="parTrans" cxnId="{7B2DF567-6C22-45DE-A13D-2151A42B4244}">
      <dgm:prSet/>
      <dgm:spPr/>
      <dgm:t>
        <a:bodyPr/>
        <a:lstStyle/>
        <a:p>
          <a:endParaRPr lang="en-IN"/>
        </a:p>
      </dgm:t>
    </dgm:pt>
    <dgm:pt modelId="{1BA32688-3B85-40AB-AC85-A0C82CAFE005}" type="sibTrans" cxnId="{7B2DF567-6C22-45DE-A13D-2151A42B4244}">
      <dgm:prSet/>
      <dgm:spPr/>
      <dgm:t>
        <a:bodyPr/>
        <a:lstStyle/>
        <a:p>
          <a:endParaRPr lang="en-IN"/>
        </a:p>
      </dgm:t>
    </dgm:pt>
    <dgm:pt modelId="{E60E4845-87C4-4259-A2AA-996CA67221C0}">
      <dgm:prSet phldrT="[Text]"/>
      <dgm:spPr/>
      <dgm:t>
        <a:bodyPr/>
        <a:lstStyle/>
        <a:p>
          <a:r>
            <a:rPr lang="en-US" b="0" i="0">
              <a:solidFill>
                <a:schemeClr val="bg2"/>
              </a:solidFill>
            </a:rPr>
            <a:t>The final output is considered based on </a:t>
          </a:r>
          <a:r>
            <a:rPr lang="en-US" b="1" i="1">
              <a:solidFill>
                <a:schemeClr val="bg2"/>
              </a:solidFill>
            </a:rPr>
            <a:t>Majority Voting or Averaging </a:t>
          </a:r>
          <a:r>
            <a:rPr lang="en-US" b="0" i="0">
              <a:solidFill>
                <a:schemeClr val="bg2"/>
              </a:solidFill>
            </a:rPr>
            <a:t>for Classification and regression, respectively.</a:t>
          </a:r>
          <a:endParaRPr lang="en-IN">
            <a:solidFill>
              <a:schemeClr val="bg2"/>
            </a:solidFill>
          </a:endParaRPr>
        </a:p>
      </dgm:t>
    </dgm:pt>
    <dgm:pt modelId="{3A7E0E78-773C-4507-B442-9B229A01C633}" type="parTrans" cxnId="{83F2A243-829C-4569-B5B8-23D0F3429AFF}">
      <dgm:prSet/>
      <dgm:spPr/>
      <dgm:t>
        <a:bodyPr/>
        <a:lstStyle/>
        <a:p>
          <a:endParaRPr lang="en-IN"/>
        </a:p>
      </dgm:t>
    </dgm:pt>
    <dgm:pt modelId="{5F524262-DD9A-48D0-9972-ADB52E0DC863}" type="sibTrans" cxnId="{83F2A243-829C-4569-B5B8-23D0F3429AFF}">
      <dgm:prSet/>
      <dgm:spPr/>
      <dgm:t>
        <a:bodyPr/>
        <a:lstStyle/>
        <a:p>
          <a:endParaRPr lang="en-IN"/>
        </a:p>
      </dgm:t>
    </dgm:pt>
    <dgm:pt modelId="{986A3ED3-55B8-4BAB-8A0D-8A448C35B6C4}">
      <dgm:prSet/>
      <dgm:spPr/>
      <dgm:t>
        <a:bodyPr/>
        <a:lstStyle/>
        <a:p>
          <a:r>
            <a:rPr lang="en-US" b="0" i="0">
              <a:solidFill>
                <a:schemeClr val="bg2"/>
              </a:solidFill>
            </a:rPr>
            <a:t>Select a subset of data points and a subset of features for constructing each decision tree. </a:t>
          </a:r>
        </a:p>
        <a:p>
          <a:r>
            <a:rPr lang="en-US" b="0" i="0">
              <a:solidFill>
                <a:schemeClr val="bg2"/>
              </a:solidFill>
            </a:rPr>
            <a:t>Simply put, n random records and m features are taken from the data set having k number of records.</a:t>
          </a:r>
          <a:endParaRPr lang="en-US">
            <a:solidFill>
              <a:schemeClr val="bg2"/>
            </a:solidFill>
          </a:endParaRPr>
        </a:p>
      </dgm:t>
    </dgm:pt>
    <dgm:pt modelId="{B0DB640F-2446-4FD9-95B0-D7922333EF3E}" type="parTrans" cxnId="{712F6F95-501D-4E42-A4E5-521D656923E2}">
      <dgm:prSet/>
      <dgm:spPr/>
      <dgm:t>
        <a:bodyPr/>
        <a:lstStyle/>
        <a:p>
          <a:endParaRPr lang="en-IN"/>
        </a:p>
      </dgm:t>
    </dgm:pt>
    <dgm:pt modelId="{873D5F08-6BE0-44BF-92AC-675C84F0D5B3}" type="sibTrans" cxnId="{712F6F95-501D-4E42-A4E5-521D656923E2}">
      <dgm:prSet/>
      <dgm:spPr/>
      <dgm:t>
        <a:bodyPr/>
        <a:lstStyle/>
        <a:p>
          <a:endParaRPr lang="en-IN"/>
        </a:p>
      </dgm:t>
    </dgm:pt>
    <dgm:pt modelId="{A08FFF0E-DBEB-4702-9AB1-910529876027}" type="pres">
      <dgm:prSet presAssocID="{28D87BA0-6F04-4BBE-AF33-4D864F3B2BB3}" presName="CompostProcess" presStyleCnt="0">
        <dgm:presLayoutVars>
          <dgm:dir/>
          <dgm:resizeHandles val="exact"/>
        </dgm:presLayoutVars>
      </dgm:prSet>
      <dgm:spPr/>
    </dgm:pt>
    <dgm:pt modelId="{83862409-4581-48D2-8881-9703B280A99E}" type="pres">
      <dgm:prSet presAssocID="{28D87BA0-6F04-4BBE-AF33-4D864F3B2BB3}" presName="arrow" presStyleLbl="bgShp" presStyleIdx="0" presStyleCnt="1"/>
      <dgm:spPr/>
    </dgm:pt>
    <dgm:pt modelId="{8495C4CD-2738-48F6-8972-DD0001B234EA}" type="pres">
      <dgm:prSet presAssocID="{28D87BA0-6F04-4BBE-AF33-4D864F3B2BB3}" presName="linearProcess" presStyleCnt="0"/>
      <dgm:spPr/>
    </dgm:pt>
    <dgm:pt modelId="{77CB8832-1291-4572-9C30-4D3CD667F8D9}" type="pres">
      <dgm:prSet presAssocID="{FA306C54-17FC-4E5A-9C00-4E7C27BE9742}" presName="textNode" presStyleLbl="node1" presStyleIdx="0" presStyleCnt="4" custLinFactX="100000" custLinFactNeighborX="123560" custLinFactNeighborY="-1005">
        <dgm:presLayoutVars>
          <dgm:bulletEnabled val="1"/>
        </dgm:presLayoutVars>
      </dgm:prSet>
      <dgm:spPr/>
    </dgm:pt>
    <dgm:pt modelId="{CCFF06E8-23ED-4DB0-9265-1CAF0E77AD20}" type="pres">
      <dgm:prSet presAssocID="{70503CD3-6952-4885-A225-54FF5A0F8557}" presName="sibTrans" presStyleCnt="0"/>
      <dgm:spPr/>
    </dgm:pt>
    <dgm:pt modelId="{E2C9E562-04D2-4CC4-849B-4E97FFFC08AA}" type="pres">
      <dgm:prSet presAssocID="{986A3ED3-55B8-4BAB-8A0D-8A448C35B6C4}" presName="textNode" presStyleLbl="node1" presStyleIdx="1" presStyleCnt="4" custLinFactX="-95100" custLinFactNeighborX="-100000" custLinFactNeighborY="-1005">
        <dgm:presLayoutVars>
          <dgm:bulletEnabled val="1"/>
        </dgm:presLayoutVars>
      </dgm:prSet>
      <dgm:spPr/>
    </dgm:pt>
    <dgm:pt modelId="{E298D788-8CE8-49FB-8A60-53562E44499D}" type="pres">
      <dgm:prSet presAssocID="{873D5F08-6BE0-44BF-92AC-675C84F0D5B3}" presName="sibTrans" presStyleCnt="0"/>
      <dgm:spPr/>
    </dgm:pt>
    <dgm:pt modelId="{3749A156-11FD-43EF-9E32-19ECCB3302EB}" type="pres">
      <dgm:prSet presAssocID="{D6638280-5C9B-4F0B-A815-23C9FEB4C8CB}" presName="textNode" presStyleLbl="node1" presStyleIdx="2" presStyleCnt="4">
        <dgm:presLayoutVars>
          <dgm:bulletEnabled val="1"/>
        </dgm:presLayoutVars>
      </dgm:prSet>
      <dgm:spPr/>
    </dgm:pt>
    <dgm:pt modelId="{671BFA03-9A52-4C30-9410-A4875361F387}" type="pres">
      <dgm:prSet presAssocID="{1BA32688-3B85-40AB-AC85-A0C82CAFE005}" presName="sibTrans" presStyleCnt="0"/>
      <dgm:spPr/>
    </dgm:pt>
    <dgm:pt modelId="{125CA46E-DA09-46B1-95BF-E51EA6E9AFF3}" type="pres">
      <dgm:prSet presAssocID="{E60E4845-87C4-4259-A2AA-996CA67221C0}" presName="textNode" presStyleLbl="node1" presStyleIdx="3" presStyleCnt="4">
        <dgm:presLayoutVars>
          <dgm:bulletEnabled val="1"/>
        </dgm:presLayoutVars>
      </dgm:prSet>
      <dgm:spPr/>
    </dgm:pt>
  </dgm:ptLst>
  <dgm:cxnLst>
    <dgm:cxn modelId="{5B0CD004-1330-4B32-90A4-75C05C09BD7D}" type="presOf" srcId="{E60E4845-87C4-4259-A2AA-996CA67221C0}" destId="{125CA46E-DA09-46B1-95BF-E51EA6E9AFF3}" srcOrd="0" destOrd="0" presId="urn:microsoft.com/office/officeart/2005/8/layout/hProcess9"/>
    <dgm:cxn modelId="{D5C0983D-3479-4219-B22D-A3B6080E412D}" type="presOf" srcId="{986A3ED3-55B8-4BAB-8A0D-8A448C35B6C4}" destId="{E2C9E562-04D2-4CC4-849B-4E97FFFC08AA}" srcOrd="0" destOrd="0" presId="urn:microsoft.com/office/officeart/2005/8/layout/hProcess9"/>
    <dgm:cxn modelId="{640BD741-EACD-486A-81B3-DF0617BFC083}" srcId="{28D87BA0-6F04-4BBE-AF33-4D864F3B2BB3}" destId="{FA306C54-17FC-4E5A-9C00-4E7C27BE9742}" srcOrd="0" destOrd="0" parTransId="{03252657-2BAC-45D4-AFA4-D13C6A70FAAA}" sibTransId="{70503CD3-6952-4885-A225-54FF5A0F8557}"/>
    <dgm:cxn modelId="{83F2A243-829C-4569-B5B8-23D0F3429AFF}" srcId="{28D87BA0-6F04-4BBE-AF33-4D864F3B2BB3}" destId="{E60E4845-87C4-4259-A2AA-996CA67221C0}" srcOrd="3" destOrd="0" parTransId="{3A7E0E78-773C-4507-B442-9B229A01C633}" sibTransId="{5F524262-DD9A-48D0-9972-ADB52E0DC863}"/>
    <dgm:cxn modelId="{7B2DF567-6C22-45DE-A13D-2151A42B4244}" srcId="{28D87BA0-6F04-4BBE-AF33-4D864F3B2BB3}" destId="{D6638280-5C9B-4F0B-A815-23C9FEB4C8CB}" srcOrd="2" destOrd="0" parTransId="{58C974B7-900B-4A30-98BA-4C9980E98D15}" sibTransId="{1BA32688-3B85-40AB-AC85-A0C82CAFE005}"/>
    <dgm:cxn modelId="{D28F9051-6FA0-4087-A0A8-46E96C1FB628}" type="presOf" srcId="{D6638280-5C9B-4F0B-A815-23C9FEB4C8CB}" destId="{3749A156-11FD-43EF-9E32-19ECCB3302EB}" srcOrd="0" destOrd="0" presId="urn:microsoft.com/office/officeart/2005/8/layout/hProcess9"/>
    <dgm:cxn modelId="{712F6F95-501D-4E42-A4E5-521D656923E2}" srcId="{28D87BA0-6F04-4BBE-AF33-4D864F3B2BB3}" destId="{986A3ED3-55B8-4BAB-8A0D-8A448C35B6C4}" srcOrd="1" destOrd="0" parTransId="{B0DB640F-2446-4FD9-95B0-D7922333EF3E}" sibTransId="{873D5F08-6BE0-44BF-92AC-675C84F0D5B3}"/>
    <dgm:cxn modelId="{52124CE3-953A-477A-84BD-3B3DE0F9A206}" type="presOf" srcId="{28D87BA0-6F04-4BBE-AF33-4D864F3B2BB3}" destId="{A08FFF0E-DBEB-4702-9AB1-910529876027}" srcOrd="0" destOrd="0" presId="urn:microsoft.com/office/officeart/2005/8/layout/hProcess9"/>
    <dgm:cxn modelId="{BF1BADEC-F03A-40B4-9FE1-6E2944E11563}" type="presOf" srcId="{FA306C54-17FC-4E5A-9C00-4E7C27BE9742}" destId="{77CB8832-1291-4572-9C30-4D3CD667F8D9}" srcOrd="0" destOrd="0" presId="urn:microsoft.com/office/officeart/2005/8/layout/hProcess9"/>
    <dgm:cxn modelId="{1D316CF9-25F8-4F1D-94BF-910530CFBB01}" type="presParOf" srcId="{A08FFF0E-DBEB-4702-9AB1-910529876027}" destId="{83862409-4581-48D2-8881-9703B280A99E}" srcOrd="0" destOrd="0" presId="urn:microsoft.com/office/officeart/2005/8/layout/hProcess9"/>
    <dgm:cxn modelId="{F35CB089-5421-461A-AC8A-0DFCE47FDE8A}" type="presParOf" srcId="{A08FFF0E-DBEB-4702-9AB1-910529876027}" destId="{8495C4CD-2738-48F6-8972-DD0001B234EA}" srcOrd="1" destOrd="0" presId="urn:microsoft.com/office/officeart/2005/8/layout/hProcess9"/>
    <dgm:cxn modelId="{C9A0AD60-8251-4790-B202-B03242C82EEE}" type="presParOf" srcId="{8495C4CD-2738-48F6-8972-DD0001B234EA}" destId="{77CB8832-1291-4572-9C30-4D3CD667F8D9}" srcOrd="0" destOrd="0" presId="urn:microsoft.com/office/officeart/2005/8/layout/hProcess9"/>
    <dgm:cxn modelId="{4DB41074-C235-4BC8-8131-2DAC1E0098DB}" type="presParOf" srcId="{8495C4CD-2738-48F6-8972-DD0001B234EA}" destId="{CCFF06E8-23ED-4DB0-9265-1CAF0E77AD20}" srcOrd="1" destOrd="0" presId="urn:microsoft.com/office/officeart/2005/8/layout/hProcess9"/>
    <dgm:cxn modelId="{77B95B44-E38F-43EE-88F2-1D76581BAC37}" type="presParOf" srcId="{8495C4CD-2738-48F6-8972-DD0001B234EA}" destId="{E2C9E562-04D2-4CC4-849B-4E97FFFC08AA}" srcOrd="2" destOrd="0" presId="urn:microsoft.com/office/officeart/2005/8/layout/hProcess9"/>
    <dgm:cxn modelId="{7F475FB3-C16C-4579-AE67-7457686A31B2}" type="presParOf" srcId="{8495C4CD-2738-48F6-8972-DD0001B234EA}" destId="{E298D788-8CE8-49FB-8A60-53562E44499D}" srcOrd="3" destOrd="0" presId="urn:microsoft.com/office/officeart/2005/8/layout/hProcess9"/>
    <dgm:cxn modelId="{6484AD1B-2244-4283-9D7F-AD6DB9D72384}" type="presParOf" srcId="{8495C4CD-2738-48F6-8972-DD0001B234EA}" destId="{3749A156-11FD-43EF-9E32-19ECCB3302EB}" srcOrd="4" destOrd="0" presId="urn:microsoft.com/office/officeart/2005/8/layout/hProcess9"/>
    <dgm:cxn modelId="{29DF273E-EC49-4B29-9359-814A2237B15C}" type="presParOf" srcId="{8495C4CD-2738-48F6-8972-DD0001B234EA}" destId="{671BFA03-9A52-4C30-9410-A4875361F387}" srcOrd="5" destOrd="0" presId="urn:microsoft.com/office/officeart/2005/8/layout/hProcess9"/>
    <dgm:cxn modelId="{B685DE3C-2D3F-455E-8772-2BC3343749B4}" type="presParOf" srcId="{8495C4CD-2738-48F6-8972-DD0001B234EA}" destId="{125CA46E-DA09-46B1-95BF-E51EA6E9AFF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1C2679-7E6F-46AE-AA30-3ACE37C22D2D}"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IN"/>
        </a:p>
      </dgm:t>
    </dgm:pt>
    <dgm:pt modelId="{EF3C72B8-62C5-41A3-8012-231FBFA20AA5}">
      <dgm:prSet phldrT="[Text]" custT="1"/>
      <dgm:spPr/>
      <dgm:t>
        <a:bodyPr/>
        <a:lstStyle/>
        <a:p>
          <a:r>
            <a:rPr lang="en-IN" sz="1200" b="1" i="0"/>
            <a:t>Gradient Boosting</a:t>
          </a:r>
          <a:endParaRPr lang="en-IN" sz="1200"/>
        </a:p>
      </dgm:t>
    </dgm:pt>
    <dgm:pt modelId="{DB0D3DC9-0BEA-48AD-83A7-C7353AB6D2C0}" type="parTrans" cxnId="{FC69840D-ADB9-4BED-A8BB-76895DF449BE}">
      <dgm:prSet/>
      <dgm:spPr/>
      <dgm:t>
        <a:bodyPr/>
        <a:lstStyle/>
        <a:p>
          <a:endParaRPr lang="en-IN"/>
        </a:p>
      </dgm:t>
    </dgm:pt>
    <dgm:pt modelId="{D346903A-1562-4963-B855-64C24F8118FE}" type="sibTrans" cxnId="{FC69840D-ADB9-4BED-A8BB-76895DF449BE}">
      <dgm:prSet/>
      <dgm:spPr/>
      <dgm:t>
        <a:bodyPr/>
        <a:lstStyle/>
        <a:p>
          <a:endParaRPr lang="en-IN"/>
        </a:p>
      </dgm:t>
    </dgm:pt>
    <dgm:pt modelId="{863AC36C-E3E8-4271-9F88-040C20B3A647}">
      <dgm:prSet custT="1"/>
      <dgm:spPr>
        <a:solidFill>
          <a:schemeClr val="bg1">
            <a:lumMod val="95000"/>
            <a:alpha val="90000"/>
          </a:schemeClr>
        </a:solidFill>
      </dgm:spPr>
      <dgm:t>
        <a:bodyPr anchor="b"/>
        <a:lstStyle/>
        <a:p>
          <a:pPr algn="just">
            <a:buNone/>
          </a:pPr>
          <a:r>
            <a:rPr lang="en-US" sz="1100" b="0" i="0">
              <a:solidFill>
                <a:schemeClr val="tx2">
                  <a:lumMod val="50000"/>
                </a:schemeClr>
              </a:solidFill>
            </a:rPr>
            <a:t> Gradient Boosting is a popular boosting algorithm. In gradient boosting, each predictor corrects its predecessor’s error. In contrast to Adaboost, the weights of the training instances are not tweaked, instead, each predictor is trained using the residual errors of the predecessor as labels.</a:t>
          </a:r>
          <a:endParaRPr lang="en-IN" sz="1100">
            <a:solidFill>
              <a:schemeClr val="tx2">
                <a:lumMod val="50000"/>
              </a:schemeClr>
            </a:solidFill>
          </a:endParaRPr>
        </a:p>
      </dgm:t>
    </dgm:pt>
    <dgm:pt modelId="{6CF14B01-E9A0-4C90-A272-F6A169965DE2}" type="parTrans" cxnId="{A3C1E4CA-7187-4940-AB26-5E370C3A757F}">
      <dgm:prSet/>
      <dgm:spPr/>
      <dgm:t>
        <a:bodyPr/>
        <a:lstStyle/>
        <a:p>
          <a:endParaRPr lang="en-IN"/>
        </a:p>
      </dgm:t>
    </dgm:pt>
    <dgm:pt modelId="{A3F83F2C-4D37-4D6B-B7DA-29A29085BE6F}" type="sibTrans" cxnId="{A3C1E4CA-7187-4940-AB26-5E370C3A757F}">
      <dgm:prSet/>
      <dgm:spPr/>
      <dgm:t>
        <a:bodyPr/>
        <a:lstStyle/>
        <a:p>
          <a:endParaRPr lang="en-IN"/>
        </a:p>
      </dgm:t>
    </dgm:pt>
    <dgm:pt modelId="{97C4F137-9506-4CAF-BF2B-4AC18BFD4BC5}" type="pres">
      <dgm:prSet presAssocID="{401C2679-7E6F-46AE-AA30-3ACE37C22D2D}" presName="linear" presStyleCnt="0">
        <dgm:presLayoutVars>
          <dgm:dir/>
          <dgm:animLvl val="lvl"/>
          <dgm:resizeHandles val="exact"/>
        </dgm:presLayoutVars>
      </dgm:prSet>
      <dgm:spPr/>
    </dgm:pt>
    <dgm:pt modelId="{689429C3-9F0D-455A-8EBA-460F3814D68A}" type="pres">
      <dgm:prSet presAssocID="{EF3C72B8-62C5-41A3-8012-231FBFA20AA5}" presName="parentLin" presStyleCnt="0"/>
      <dgm:spPr/>
    </dgm:pt>
    <dgm:pt modelId="{5DC208C2-317A-4718-B619-0D1609F5A5A3}" type="pres">
      <dgm:prSet presAssocID="{EF3C72B8-62C5-41A3-8012-231FBFA20AA5}" presName="parentLeftMargin" presStyleLbl="node1" presStyleIdx="0" presStyleCnt="1"/>
      <dgm:spPr/>
    </dgm:pt>
    <dgm:pt modelId="{4DDA670D-8124-4BF9-B139-184339078423}" type="pres">
      <dgm:prSet presAssocID="{EF3C72B8-62C5-41A3-8012-231FBFA20AA5}" presName="parentText" presStyleLbl="node1" presStyleIdx="0" presStyleCnt="1" custScaleX="48409" custScaleY="22100" custLinFactX="-570" custLinFactNeighborX="-100000" custLinFactNeighborY="-55217">
        <dgm:presLayoutVars>
          <dgm:chMax val="0"/>
          <dgm:bulletEnabled val="1"/>
        </dgm:presLayoutVars>
      </dgm:prSet>
      <dgm:spPr/>
    </dgm:pt>
    <dgm:pt modelId="{B20264EE-55D3-4F55-986B-0207D58DB043}" type="pres">
      <dgm:prSet presAssocID="{EF3C72B8-62C5-41A3-8012-231FBFA20AA5}" presName="negativeSpace" presStyleCnt="0"/>
      <dgm:spPr/>
    </dgm:pt>
    <dgm:pt modelId="{DEECDC41-12CC-46D1-B193-D3488C4CEDF9}" type="pres">
      <dgm:prSet presAssocID="{EF3C72B8-62C5-41A3-8012-231FBFA20AA5}" presName="childText" presStyleLbl="conFgAcc1" presStyleIdx="0" presStyleCnt="1" custScaleY="56206" custLinFactNeighborY="-9104">
        <dgm:presLayoutVars>
          <dgm:bulletEnabled val="1"/>
        </dgm:presLayoutVars>
      </dgm:prSet>
      <dgm:spPr/>
    </dgm:pt>
  </dgm:ptLst>
  <dgm:cxnLst>
    <dgm:cxn modelId="{FC69840D-ADB9-4BED-A8BB-76895DF449BE}" srcId="{401C2679-7E6F-46AE-AA30-3ACE37C22D2D}" destId="{EF3C72B8-62C5-41A3-8012-231FBFA20AA5}" srcOrd="0" destOrd="0" parTransId="{DB0D3DC9-0BEA-48AD-83A7-C7353AB6D2C0}" sibTransId="{D346903A-1562-4963-B855-64C24F8118FE}"/>
    <dgm:cxn modelId="{08A6DB65-CC78-4B53-AFFE-65951730D272}" type="presOf" srcId="{401C2679-7E6F-46AE-AA30-3ACE37C22D2D}" destId="{97C4F137-9506-4CAF-BF2B-4AC18BFD4BC5}" srcOrd="0" destOrd="0" presId="urn:microsoft.com/office/officeart/2005/8/layout/list1"/>
    <dgm:cxn modelId="{95F4D391-BD90-42D6-8517-E090665D19DF}" type="presOf" srcId="{EF3C72B8-62C5-41A3-8012-231FBFA20AA5}" destId="{4DDA670D-8124-4BF9-B139-184339078423}" srcOrd="1" destOrd="0" presId="urn:microsoft.com/office/officeart/2005/8/layout/list1"/>
    <dgm:cxn modelId="{A3C1E4CA-7187-4940-AB26-5E370C3A757F}" srcId="{EF3C72B8-62C5-41A3-8012-231FBFA20AA5}" destId="{863AC36C-E3E8-4271-9F88-040C20B3A647}" srcOrd="0" destOrd="0" parTransId="{6CF14B01-E9A0-4C90-A272-F6A169965DE2}" sibTransId="{A3F83F2C-4D37-4D6B-B7DA-29A29085BE6F}"/>
    <dgm:cxn modelId="{8F11A8F8-CC7A-473B-8D12-C0F37DC8C228}" type="presOf" srcId="{EF3C72B8-62C5-41A3-8012-231FBFA20AA5}" destId="{5DC208C2-317A-4718-B619-0D1609F5A5A3}" srcOrd="0" destOrd="0" presId="urn:microsoft.com/office/officeart/2005/8/layout/list1"/>
    <dgm:cxn modelId="{FFA5E0FD-506D-489D-AC47-BB20C3ECB1F2}" type="presOf" srcId="{863AC36C-E3E8-4271-9F88-040C20B3A647}" destId="{DEECDC41-12CC-46D1-B193-D3488C4CEDF9}" srcOrd="0" destOrd="0" presId="urn:microsoft.com/office/officeart/2005/8/layout/list1"/>
    <dgm:cxn modelId="{101EA767-74A9-4AA9-A9BD-232C257FBF87}" type="presParOf" srcId="{97C4F137-9506-4CAF-BF2B-4AC18BFD4BC5}" destId="{689429C3-9F0D-455A-8EBA-460F3814D68A}" srcOrd="0" destOrd="0" presId="urn:microsoft.com/office/officeart/2005/8/layout/list1"/>
    <dgm:cxn modelId="{3ADBC7BE-6394-47AE-B316-EA115AFFD758}" type="presParOf" srcId="{689429C3-9F0D-455A-8EBA-460F3814D68A}" destId="{5DC208C2-317A-4718-B619-0D1609F5A5A3}" srcOrd="0" destOrd="0" presId="urn:microsoft.com/office/officeart/2005/8/layout/list1"/>
    <dgm:cxn modelId="{CDB4902F-7A31-4D68-AE85-506ED499E77E}" type="presParOf" srcId="{689429C3-9F0D-455A-8EBA-460F3814D68A}" destId="{4DDA670D-8124-4BF9-B139-184339078423}" srcOrd="1" destOrd="0" presId="urn:microsoft.com/office/officeart/2005/8/layout/list1"/>
    <dgm:cxn modelId="{977B4C43-8A81-4F07-8400-80612D926E6A}" type="presParOf" srcId="{97C4F137-9506-4CAF-BF2B-4AC18BFD4BC5}" destId="{B20264EE-55D3-4F55-986B-0207D58DB043}" srcOrd="1" destOrd="0" presId="urn:microsoft.com/office/officeart/2005/8/layout/list1"/>
    <dgm:cxn modelId="{5BDDDEF2-DA16-47A6-81E7-B721B3AA50F5}" type="presParOf" srcId="{97C4F137-9506-4CAF-BF2B-4AC18BFD4BC5}" destId="{DEECDC41-12CC-46D1-B193-D3488C4CEDF9}" srcOrd="2" destOrd="0" presId="urn:microsoft.com/office/officeart/2005/8/layout/list1"/>
  </dgm:cxnLst>
  <dgm:bg/>
  <dgm:whole>
    <a:ln>
      <a:prstDash val="sysDot"/>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1C2679-7E6F-46AE-AA30-3ACE37C22D2D}"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lang="en-IN"/>
        </a:p>
      </dgm:t>
    </dgm:pt>
    <dgm:pt modelId="{EF3C72B8-62C5-41A3-8012-231FBFA20AA5}">
      <dgm:prSet phldrT="[Text]" custT="1"/>
      <dgm:spPr/>
      <dgm:t>
        <a:bodyPr/>
        <a:lstStyle/>
        <a:p>
          <a:r>
            <a:rPr lang="en-IN" sz="1200" b="1" i="0"/>
            <a:t>XG Boost</a:t>
          </a:r>
          <a:endParaRPr lang="en-IN" sz="1200"/>
        </a:p>
      </dgm:t>
    </dgm:pt>
    <dgm:pt modelId="{DB0D3DC9-0BEA-48AD-83A7-C7353AB6D2C0}" type="parTrans" cxnId="{FC69840D-ADB9-4BED-A8BB-76895DF449BE}">
      <dgm:prSet/>
      <dgm:spPr/>
      <dgm:t>
        <a:bodyPr/>
        <a:lstStyle/>
        <a:p>
          <a:endParaRPr lang="en-IN"/>
        </a:p>
      </dgm:t>
    </dgm:pt>
    <dgm:pt modelId="{D346903A-1562-4963-B855-64C24F8118FE}" type="sibTrans" cxnId="{FC69840D-ADB9-4BED-A8BB-76895DF449BE}">
      <dgm:prSet/>
      <dgm:spPr/>
      <dgm:t>
        <a:bodyPr/>
        <a:lstStyle/>
        <a:p>
          <a:endParaRPr lang="en-IN"/>
        </a:p>
      </dgm:t>
    </dgm:pt>
    <dgm:pt modelId="{863AC36C-E3E8-4271-9F88-040C20B3A647}">
      <dgm:prSet custT="1"/>
      <dgm:spPr/>
      <dgm:t>
        <a:bodyPr anchor="b"/>
        <a:lstStyle/>
        <a:p>
          <a:pPr algn="just">
            <a:buNone/>
          </a:pPr>
          <a:r>
            <a:rPr lang="en-US" sz="1100" b="0" i="0">
              <a:solidFill>
                <a:schemeClr val="tx2">
                  <a:lumMod val="50000"/>
                </a:schemeClr>
              </a:solidFill>
            </a:rPr>
            <a:t>XG-Boost is an implementation of gradient-boosted decision trees.</a:t>
          </a:r>
          <a:endParaRPr lang="en-IN" sz="1100">
            <a:solidFill>
              <a:schemeClr val="tx2">
                <a:lumMod val="50000"/>
              </a:schemeClr>
            </a:solidFill>
          </a:endParaRPr>
        </a:p>
      </dgm:t>
    </dgm:pt>
    <dgm:pt modelId="{6CF14B01-E9A0-4C90-A272-F6A169965DE2}" type="parTrans" cxnId="{A3C1E4CA-7187-4940-AB26-5E370C3A757F}">
      <dgm:prSet/>
      <dgm:spPr/>
      <dgm:t>
        <a:bodyPr/>
        <a:lstStyle/>
        <a:p>
          <a:endParaRPr lang="en-IN"/>
        </a:p>
      </dgm:t>
    </dgm:pt>
    <dgm:pt modelId="{A3F83F2C-4D37-4D6B-B7DA-29A29085BE6F}" type="sibTrans" cxnId="{A3C1E4CA-7187-4940-AB26-5E370C3A757F}">
      <dgm:prSet/>
      <dgm:spPr/>
      <dgm:t>
        <a:bodyPr/>
        <a:lstStyle/>
        <a:p>
          <a:endParaRPr lang="en-IN"/>
        </a:p>
      </dgm:t>
    </dgm:pt>
    <dgm:pt modelId="{A71B77AF-9C7F-4604-BCE7-E25AAF289231}">
      <dgm:prSet custT="1"/>
      <dgm:spPr/>
      <dgm:t>
        <a:bodyPr anchor="b"/>
        <a:lstStyle/>
        <a:p>
          <a:pPr algn="just">
            <a:buNone/>
          </a:pPr>
          <a:r>
            <a:rPr lang="en-US" sz="1100" b="0" i="0">
              <a:solidFill>
                <a:schemeClr val="tx2">
                  <a:lumMod val="50000"/>
                </a:schemeClr>
              </a:solidFill>
            </a:rPr>
            <a:t>Weights play an important role in XG-Boost. Weights are assigned to all the independent</a:t>
          </a:r>
          <a:endParaRPr lang="en-IN" sz="1100">
            <a:solidFill>
              <a:schemeClr val="tx2">
                <a:lumMod val="50000"/>
              </a:schemeClr>
            </a:solidFill>
          </a:endParaRPr>
        </a:p>
      </dgm:t>
    </dgm:pt>
    <dgm:pt modelId="{1E2DE6DE-AE43-4766-A64B-F6D9D15658C9}" type="parTrans" cxnId="{0A848C5B-33FD-4BED-8D51-972007E3C98F}">
      <dgm:prSet/>
      <dgm:spPr/>
      <dgm:t>
        <a:bodyPr/>
        <a:lstStyle/>
        <a:p>
          <a:endParaRPr lang="en-IN"/>
        </a:p>
      </dgm:t>
    </dgm:pt>
    <dgm:pt modelId="{E801A956-FACB-48BA-A5D9-43C7ABA964D4}" type="sibTrans" cxnId="{0A848C5B-33FD-4BED-8D51-972007E3C98F}">
      <dgm:prSet/>
      <dgm:spPr/>
      <dgm:t>
        <a:bodyPr/>
        <a:lstStyle/>
        <a:p>
          <a:endParaRPr lang="en-IN"/>
        </a:p>
      </dgm:t>
    </dgm:pt>
    <dgm:pt modelId="{FEA92460-82F1-4E71-A1C1-6C493FD30FA8}">
      <dgm:prSet custT="1"/>
      <dgm:spPr/>
      <dgm:t>
        <a:bodyPr anchor="b"/>
        <a:lstStyle/>
        <a:p>
          <a:pPr algn="just">
            <a:buNone/>
          </a:pPr>
          <a:endParaRPr lang="en-IN" sz="1100">
            <a:solidFill>
              <a:schemeClr val="tx2">
                <a:lumMod val="50000"/>
              </a:schemeClr>
            </a:solidFill>
          </a:endParaRPr>
        </a:p>
      </dgm:t>
    </dgm:pt>
    <dgm:pt modelId="{BEC4135B-72A9-4055-BFAD-20BFABDD62E4}" type="parTrans" cxnId="{B6F25145-39B4-42A9-ABB6-BFAF7F849FD9}">
      <dgm:prSet/>
      <dgm:spPr/>
      <dgm:t>
        <a:bodyPr/>
        <a:lstStyle/>
        <a:p>
          <a:endParaRPr lang="en-IN"/>
        </a:p>
      </dgm:t>
    </dgm:pt>
    <dgm:pt modelId="{73F7B35E-EF15-47D7-858C-0822AC9B98FB}" type="sibTrans" cxnId="{B6F25145-39B4-42A9-ABB6-BFAF7F849FD9}">
      <dgm:prSet/>
      <dgm:spPr/>
      <dgm:t>
        <a:bodyPr/>
        <a:lstStyle/>
        <a:p>
          <a:endParaRPr lang="en-IN"/>
        </a:p>
      </dgm:t>
    </dgm:pt>
    <dgm:pt modelId="{C1204052-098D-4635-9F93-45B0E2570F99}">
      <dgm:prSet custT="1"/>
      <dgm:spPr/>
      <dgm:t>
        <a:bodyPr anchor="b"/>
        <a:lstStyle/>
        <a:p>
          <a:pPr algn="just">
            <a:buNone/>
          </a:pPr>
          <a:r>
            <a:rPr lang="en-US" sz="1100" b="0" i="0">
              <a:solidFill>
                <a:schemeClr val="tx2">
                  <a:lumMod val="50000"/>
                </a:schemeClr>
              </a:solidFill>
            </a:rPr>
            <a:t>variables which are then fed into the decision tree which predicts results. The weight of</a:t>
          </a:r>
          <a:endParaRPr lang="en-IN" sz="1100">
            <a:solidFill>
              <a:schemeClr val="tx2">
                <a:lumMod val="50000"/>
              </a:schemeClr>
            </a:solidFill>
          </a:endParaRPr>
        </a:p>
      </dgm:t>
    </dgm:pt>
    <dgm:pt modelId="{6EBF4573-FC24-4D89-8241-E4FD85CE3DE5}" type="parTrans" cxnId="{4E33398D-32D2-4F9F-9BFF-0468AD70F43C}">
      <dgm:prSet/>
      <dgm:spPr/>
      <dgm:t>
        <a:bodyPr/>
        <a:lstStyle/>
        <a:p>
          <a:endParaRPr lang="en-IN"/>
        </a:p>
      </dgm:t>
    </dgm:pt>
    <dgm:pt modelId="{4565A1E5-0848-4040-9640-0161CBA0CA54}" type="sibTrans" cxnId="{4E33398D-32D2-4F9F-9BFF-0468AD70F43C}">
      <dgm:prSet/>
      <dgm:spPr/>
      <dgm:t>
        <a:bodyPr/>
        <a:lstStyle/>
        <a:p>
          <a:endParaRPr lang="en-IN"/>
        </a:p>
      </dgm:t>
    </dgm:pt>
    <dgm:pt modelId="{6EB531EF-56D2-4D4E-AABE-18D7A8A1843F}">
      <dgm:prSet custT="1"/>
      <dgm:spPr/>
      <dgm:t>
        <a:bodyPr anchor="b"/>
        <a:lstStyle/>
        <a:p>
          <a:pPr algn="just">
            <a:buNone/>
          </a:pPr>
          <a:r>
            <a:rPr lang="en-US" sz="1100" b="0" i="0">
              <a:solidFill>
                <a:schemeClr val="tx2">
                  <a:lumMod val="50000"/>
                </a:schemeClr>
              </a:solidFill>
            </a:rPr>
            <a:t>variables predicted wrong by the tree is increased and these variables are then fed to the</a:t>
          </a:r>
          <a:endParaRPr lang="en-IN" sz="1100">
            <a:solidFill>
              <a:schemeClr val="tx2">
                <a:lumMod val="50000"/>
              </a:schemeClr>
            </a:solidFill>
          </a:endParaRPr>
        </a:p>
      </dgm:t>
    </dgm:pt>
    <dgm:pt modelId="{91F055C9-C11D-4829-9E16-5B5886EDD208}" type="parTrans" cxnId="{1CCFAB74-2EFC-47E0-A05C-BF4A99EE9559}">
      <dgm:prSet/>
      <dgm:spPr/>
      <dgm:t>
        <a:bodyPr/>
        <a:lstStyle/>
        <a:p>
          <a:endParaRPr lang="en-IN"/>
        </a:p>
      </dgm:t>
    </dgm:pt>
    <dgm:pt modelId="{E2CC2D36-667C-46EA-B669-CEC752167B28}" type="sibTrans" cxnId="{1CCFAB74-2EFC-47E0-A05C-BF4A99EE9559}">
      <dgm:prSet/>
      <dgm:spPr/>
      <dgm:t>
        <a:bodyPr/>
        <a:lstStyle/>
        <a:p>
          <a:endParaRPr lang="en-IN"/>
        </a:p>
      </dgm:t>
    </dgm:pt>
    <dgm:pt modelId="{1E77B65F-F2C2-490A-8B71-D802C87C2144}">
      <dgm:prSet custT="1"/>
      <dgm:spPr/>
      <dgm:t>
        <a:bodyPr anchor="b"/>
        <a:lstStyle/>
        <a:p>
          <a:pPr algn="just">
            <a:buNone/>
          </a:pPr>
          <a:r>
            <a:rPr lang="en-US" sz="1100" b="0" i="0">
              <a:solidFill>
                <a:schemeClr val="tx2">
                  <a:lumMod val="50000"/>
                </a:schemeClr>
              </a:solidFill>
            </a:rPr>
            <a:t>second decision tree. </a:t>
          </a:r>
          <a:endParaRPr lang="en-IN" sz="1100">
            <a:solidFill>
              <a:schemeClr val="tx2">
                <a:lumMod val="50000"/>
              </a:schemeClr>
            </a:solidFill>
          </a:endParaRPr>
        </a:p>
      </dgm:t>
    </dgm:pt>
    <dgm:pt modelId="{BD68066C-906C-451A-A18D-AC7857E9D1C2}" type="parTrans" cxnId="{37DDBA5C-FCBF-4671-AA58-AA5E5152AF2B}">
      <dgm:prSet/>
      <dgm:spPr/>
      <dgm:t>
        <a:bodyPr/>
        <a:lstStyle/>
        <a:p>
          <a:endParaRPr lang="en-IN"/>
        </a:p>
      </dgm:t>
    </dgm:pt>
    <dgm:pt modelId="{46116F68-CC81-4D21-A86E-644C54C0BCEA}" type="sibTrans" cxnId="{37DDBA5C-FCBF-4671-AA58-AA5E5152AF2B}">
      <dgm:prSet/>
      <dgm:spPr/>
      <dgm:t>
        <a:bodyPr/>
        <a:lstStyle/>
        <a:p>
          <a:endParaRPr lang="en-IN"/>
        </a:p>
      </dgm:t>
    </dgm:pt>
    <dgm:pt modelId="{EDDC8EAF-DF1C-40BC-AE51-F1883D17B398}">
      <dgm:prSet custT="1"/>
      <dgm:spPr/>
      <dgm:t>
        <a:bodyPr anchor="b"/>
        <a:lstStyle/>
        <a:p>
          <a:pPr algn="just">
            <a:buNone/>
          </a:pPr>
          <a:r>
            <a:rPr lang="en-US" sz="1100" b="0" i="0">
              <a:solidFill>
                <a:schemeClr val="tx2">
                  <a:lumMod val="50000"/>
                </a:schemeClr>
              </a:solidFill>
            </a:rPr>
            <a:t>and more precise model.</a:t>
          </a:r>
          <a:endParaRPr lang="en-IN" sz="1100">
            <a:solidFill>
              <a:schemeClr val="tx2">
                <a:lumMod val="50000"/>
              </a:schemeClr>
            </a:solidFill>
          </a:endParaRPr>
        </a:p>
      </dgm:t>
    </dgm:pt>
    <dgm:pt modelId="{9F8449D8-A131-415A-A8FE-C862624B1E1F}" type="parTrans" cxnId="{53139BDA-6D1D-46ED-A70A-4725DB0A5A56}">
      <dgm:prSet/>
      <dgm:spPr/>
      <dgm:t>
        <a:bodyPr/>
        <a:lstStyle/>
        <a:p>
          <a:endParaRPr lang="en-IN"/>
        </a:p>
      </dgm:t>
    </dgm:pt>
    <dgm:pt modelId="{D6AE28A5-8DC6-4172-84EF-6F036BAAA455}" type="sibTrans" cxnId="{53139BDA-6D1D-46ED-A70A-4725DB0A5A56}">
      <dgm:prSet/>
      <dgm:spPr/>
      <dgm:t>
        <a:bodyPr/>
        <a:lstStyle/>
        <a:p>
          <a:endParaRPr lang="en-IN"/>
        </a:p>
      </dgm:t>
    </dgm:pt>
    <dgm:pt modelId="{51081879-45FF-4E45-96B6-2A665ACE76F4}">
      <dgm:prSet custT="1"/>
      <dgm:spPr/>
      <dgm:t>
        <a:bodyPr anchor="b"/>
        <a:lstStyle/>
        <a:p>
          <a:pPr algn="just">
            <a:buNone/>
          </a:pPr>
          <a:r>
            <a:rPr lang="en-US" sz="1100" b="0" i="0">
              <a:solidFill>
                <a:schemeClr val="tx2">
                  <a:lumMod val="50000"/>
                </a:schemeClr>
              </a:solidFill>
            </a:rPr>
            <a:t>These individual classifiers/predictors then ensemble to give a strong</a:t>
          </a:r>
          <a:endParaRPr lang="en-IN" sz="1100">
            <a:solidFill>
              <a:schemeClr val="tx2">
                <a:lumMod val="50000"/>
              </a:schemeClr>
            </a:solidFill>
          </a:endParaRPr>
        </a:p>
      </dgm:t>
    </dgm:pt>
    <dgm:pt modelId="{DE3D0F0E-4D64-4CCC-BD10-2295B3D80930}" type="parTrans" cxnId="{790EB49F-CC57-4C92-B0EF-43C4D3207915}">
      <dgm:prSet/>
      <dgm:spPr/>
      <dgm:t>
        <a:bodyPr/>
        <a:lstStyle/>
        <a:p>
          <a:endParaRPr lang="en-IN"/>
        </a:p>
      </dgm:t>
    </dgm:pt>
    <dgm:pt modelId="{39E75B37-659E-48E6-9778-1C426B4F85E6}" type="sibTrans" cxnId="{790EB49F-CC57-4C92-B0EF-43C4D3207915}">
      <dgm:prSet/>
      <dgm:spPr/>
      <dgm:t>
        <a:bodyPr/>
        <a:lstStyle/>
        <a:p>
          <a:endParaRPr lang="en-IN"/>
        </a:p>
      </dgm:t>
    </dgm:pt>
    <dgm:pt modelId="{528349AE-0A49-4271-B797-A8CED589154E}">
      <dgm:prSet custT="1"/>
      <dgm:spPr/>
      <dgm:t>
        <a:bodyPr anchor="b"/>
        <a:lstStyle/>
        <a:p>
          <a:pPr algn="just">
            <a:buNone/>
          </a:pPr>
          <a:endParaRPr lang="en-IN" sz="1100">
            <a:solidFill>
              <a:schemeClr val="tx2">
                <a:lumMod val="50000"/>
              </a:schemeClr>
            </a:solidFill>
          </a:endParaRPr>
        </a:p>
      </dgm:t>
    </dgm:pt>
    <dgm:pt modelId="{932081B1-613C-4770-A48E-F4C58B39175D}" type="parTrans" cxnId="{C31F3F73-0BC0-420A-BA10-1B011A358822}">
      <dgm:prSet/>
      <dgm:spPr/>
      <dgm:t>
        <a:bodyPr/>
        <a:lstStyle/>
        <a:p>
          <a:endParaRPr lang="en-IN"/>
        </a:p>
      </dgm:t>
    </dgm:pt>
    <dgm:pt modelId="{8BC1B0D1-1C25-4E69-A861-1F14B89D7D94}" type="sibTrans" cxnId="{C31F3F73-0BC0-420A-BA10-1B011A358822}">
      <dgm:prSet/>
      <dgm:spPr/>
      <dgm:t>
        <a:bodyPr/>
        <a:lstStyle/>
        <a:p>
          <a:endParaRPr lang="en-IN"/>
        </a:p>
      </dgm:t>
    </dgm:pt>
    <dgm:pt modelId="{97C4F137-9506-4CAF-BF2B-4AC18BFD4BC5}" type="pres">
      <dgm:prSet presAssocID="{401C2679-7E6F-46AE-AA30-3ACE37C22D2D}" presName="linear" presStyleCnt="0">
        <dgm:presLayoutVars>
          <dgm:dir/>
          <dgm:animLvl val="lvl"/>
          <dgm:resizeHandles val="exact"/>
        </dgm:presLayoutVars>
      </dgm:prSet>
      <dgm:spPr/>
    </dgm:pt>
    <dgm:pt modelId="{689429C3-9F0D-455A-8EBA-460F3814D68A}" type="pres">
      <dgm:prSet presAssocID="{EF3C72B8-62C5-41A3-8012-231FBFA20AA5}" presName="parentLin" presStyleCnt="0"/>
      <dgm:spPr/>
    </dgm:pt>
    <dgm:pt modelId="{5DC208C2-317A-4718-B619-0D1609F5A5A3}" type="pres">
      <dgm:prSet presAssocID="{EF3C72B8-62C5-41A3-8012-231FBFA20AA5}" presName="parentLeftMargin" presStyleLbl="node1" presStyleIdx="0" presStyleCnt="1"/>
      <dgm:spPr/>
    </dgm:pt>
    <dgm:pt modelId="{4DDA670D-8124-4BF9-B139-184339078423}" type="pres">
      <dgm:prSet presAssocID="{EF3C72B8-62C5-41A3-8012-231FBFA20AA5}" presName="parentText" presStyleLbl="node1" presStyleIdx="0" presStyleCnt="1" custScaleX="48409" custScaleY="22100" custLinFactNeighborX="-100000" custLinFactNeighborY="-57467">
        <dgm:presLayoutVars>
          <dgm:chMax val="0"/>
          <dgm:bulletEnabled val="1"/>
        </dgm:presLayoutVars>
      </dgm:prSet>
      <dgm:spPr/>
    </dgm:pt>
    <dgm:pt modelId="{B20264EE-55D3-4F55-986B-0207D58DB043}" type="pres">
      <dgm:prSet presAssocID="{EF3C72B8-62C5-41A3-8012-231FBFA20AA5}" presName="negativeSpace" presStyleCnt="0"/>
      <dgm:spPr/>
    </dgm:pt>
    <dgm:pt modelId="{DEECDC41-12CC-46D1-B193-D3488C4CEDF9}" type="pres">
      <dgm:prSet presAssocID="{EF3C72B8-62C5-41A3-8012-231FBFA20AA5}" presName="childText" presStyleLbl="conFgAcc1" presStyleIdx="0" presStyleCnt="1" custScaleX="100000" custScaleY="75566" custLinFactNeighborY="-51496">
        <dgm:presLayoutVars>
          <dgm:bulletEnabled val="1"/>
        </dgm:presLayoutVars>
      </dgm:prSet>
      <dgm:spPr/>
    </dgm:pt>
  </dgm:ptLst>
  <dgm:cxnLst>
    <dgm:cxn modelId="{AEC72706-BCE1-4AED-A87E-0D37E8FAEA1F}" type="presOf" srcId="{51081879-45FF-4E45-96B6-2A665ACE76F4}" destId="{DEECDC41-12CC-46D1-B193-D3488C4CEDF9}" srcOrd="0" destOrd="7" presId="urn:microsoft.com/office/officeart/2005/8/layout/list1"/>
    <dgm:cxn modelId="{EF83C909-C62B-4531-8AEA-E36AEA6315E1}" type="presOf" srcId="{1E77B65F-F2C2-490A-8B71-D802C87C2144}" destId="{DEECDC41-12CC-46D1-B193-D3488C4CEDF9}" srcOrd="0" destOrd="5" presId="urn:microsoft.com/office/officeart/2005/8/layout/list1"/>
    <dgm:cxn modelId="{FC69840D-ADB9-4BED-A8BB-76895DF449BE}" srcId="{401C2679-7E6F-46AE-AA30-3ACE37C22D2D}" destId="{EF3C72B8-62C5-41A3-8012-231FBFA20AA5}" srcOrd="0" destOrd="0" parTransId="{DB0D3DC9-0BEA-48AD-83A7-C7353AB6D2C0}" sibTransId="{D346903A-1562-4963-B855-64C24F8118FE}"/>
    <dgm:cxn modelId="{0A848C5B-33FD-4BED-8D51-972007E3C98F}" srcId="{EF3C72B8-62C5-41A3-8012-231FBFA20AA5}" destId="{A71B77AF-9C7F-4604-BCE7-E25AAF289231}" srcOrd="2" destOrd="0" parTransId="{1E2DE6DE-AE43-4766-A64B-F6D9D15658C9}" sibTransId="{E801A956-FACB-48BA-A5D9-43C7ABA964D4}"/>
    <dgm:cxn modelId="{37DDBA5C-FCBF-4671-AA58-AA5E5152AF2B}" srcId="{EF3C72B8-62C5-41A3-8012-231FBFA20AA5}" destId="{1E77B65F-F2C2-490A-8B71-D802C87C2144}" srcOrd="5" destOrd="0" parTransId="{BD68066C-906C-451A-A18D-AC7857E9D1C2}" sibTransId="{46116F68-CC81-4D21-A86E-644C54C0BCEA}"/>
    <dgm:cxn modelId="{4FA10545-CA91-40FC-AF50-EF7799D684E5}" type="presOf" srcId="{528349AE-0A49-4271-B797-A8CED589154E}" destId="{DEECDC41-12CC-46D1-B193-D3488C4CEDF9}" srcOrd="0" destOrd="6" presId="urn:microsoft.com/office/officeart/2005/8/layout/list1"/>
    <dgm:cxn modelId="{B6F25145-39B4-42A9-ABB6-BFAF7F849FD9}" srcId="{EF3C72B8-62C5-41A3-8012-231FBFA20AA5}" destId="{FEA92460-82F1-4E71-A1C1-6C493FD30FA8}" srcOrd="1" destOrd="0" parTransId="{BEC4135B-72A9-4055-BFAD-20BFABDD62E4}" sibTransId="{73F7B35E-EF15-47D7-858C-0822AC9B98FB}"/>
    <dgm:cxn modelId="{08A6DB65-CC78-4B53-AFFE-65951730D272}" type="presOf" srcId="{401C2679-7E6F-46AE-AA30-3ACE37C22D2D}" destId="{97C4F137-9506-4CAF-BF2B-4AC18BFD4BC5}" srcOrd="0" destOrd="0" presId="urn:microsoft.com/office/officeart/2005/8/layout/list1"/>
    <dgm:cxn modelId="{C31F3F73-0BC0-420A-BA10-1B011A358822}" srcId="{EF3C72B8-62C5-41A3-8012-231FBFA20AA5}" destId="{528349AE-0A49-4271-B797-A8CED589154E}" srcOrd="6" destOrd="0" parTransId="{932081B1-613C-4770-A48E-F4C58B39175D}" sibTransId="{8BC1B0D1-1C25-4E69-A861-1F14B89D7D94}"/>
    <dgm:cxn modelId="{1CCFAB74-2EFC-47E0-A05C-BF4A99EE9559}" srcId="{EF3C72B8-62C5-41A3-8012-231FBFA20AA5}" destId="{6EB531EF-56D2-4D4E-AABE-18D7A8A1843F}" srcOrd="4" destOrd="0" parTransId="{91F055C9-C11D-4829-9E16-5B5886EDD208}" sibTransId="{E2CC2D36-667C-46EA-B669-CEC752167B28}"/>
    <dgm:cxn modelId="{5FC3D57E-D2A4-46B0-A9AD-4EE572AE02A5}" type="presOf" srcId="{FEA92460-82F1-4E71-A1C1-6C493FD30FA8}" destId="{DEECDC41-12CC-46D1-B193-D3488C4CEDF9}" srcOrd="0" destOrd="1" presId="urn:microsoft.com/office/officeart/2005/8/layout/list1"/>
    <dgm:cxn modelId="{4E33398D-32D2-4F9F-9BFF-0468AD70F43C}" srcId="{EF3C72B8-62C5-41A3-8012-231FBFA20AA5}" destId="{C1204052-098D-4635-9F93-45B0E2570F99}" srcOrd="3" destOrd="0" parTransId="{6EBF4573-FC24-4D89-8241-E4FD85CE3DE5}" sibTransId="{4565A1E5-0848-4040-9640-0161CBA0CA54}"/>
    <dgm:cxn modelId="{95F4D391-BD90-42D6-8517-E090665D19DF}" type="presOf" srcId="{EF3C72B8-62C5-41A3-8012-231FBFA20AA5}" destId="{4DDA670D-8124-4BF9-B139-184339078423}" srcOrd="1" destOrd="0" presId="urn:microsoft.com/office/officeart/2005/8/layout/list1"/>
    <dgm:cxn modelId="{DFFDC898-AACC-4F1B-9326-463BECC50FB2}" type="presOf" srcId="{EDDC8EAF-DF1C-40BC-AE51-F1883D17B398}" destId="{DEECDC41-12CC-46D1-B193-D3488C4CEDF9}" srcOrd="0" destOrd="8" presId="urn:microsoft.com/office/officeart/2005/8/layout/list1"/>
    <dgm:cxn modelId="{790EB49F-CC57-4C92-B0EF-43C4D3207915}" srcId="{EF3C72B8-62C5-41A3-8012-231FBFA20AA5}" destId="{51081879-45FF-4E45-96B6-2A665ACE76F4}" srcOrd="7" destOrd="0" parTransId="{DE3D0F0E-4D64-4CCC-BD10-2295B3D80930}" sibTransId="{39E75B37-659E-48E6-9778-1C426B4F85E6}"/>
    <dgm:cxn modelId="{4D7973A5-332D-4CDD-A11F-2176D65F9A43}" type="presOf" srcId="{C1204052-098D-4635-9F93-45B0E2570F99}" destId="{DEECDC41-12CC-46D1-B193-D3488C4CEDF9}" srcOrd="0" destOrd="3" presId="urn:microsoft.com/office/officeart/2005/8/layout/list1"/>
    <dgm:cxn modelId="{C28AC0B0-4DAE-45E6-A480-F752302E358C}" type="presOf" srcId="{6EB531EF-56D2-4D4E-AABE-18D7A8A1843F}" destId="{DEECDC41-12CC-46D1-B193-D3488C4CEDF9}" srcOrd="0" destOrd="4" presId="urn:microsoft.com/office/officeart/2005/8/layout/list1"/>
    <dgm:cxn modelId="{A3C1E4CA-7187-4940-AB26-5E370C3A757F}" srcId="{EF3C72B8-62C5-41A3-8012-231FBFA20AA5}" destId="{863AC36C-E3E8-4271-9F88-040C20B3A647}" srcOrd="0" destOrd="0" parTransId="{6CF14B01-E9A0-4C90-A272-F6A169965DE2}" sibTransId="{A3F83F2C-4D37-4D6B-B7DA-29A29085BE6F}"/>
    <dgm:cxn modelId="{53139BDA-6D1D-46ED-A70A-4725DB0A5A56}" srcId="{EF3C72B8-62C5-41A3-8012-231FBFA20AA5}" destId="{EDDC8EAF-DF1C-40BC-AE51-F1883D17B398}" srcOrd="8" destOrd="0" parTransId="{9F8449D8-A131-415A-A8FE-C862624B1E1F}" sibTransId="{D6AE28A5-8DC6-4172-84EF-6F036BAAA455}"/>
    <dgm:cxn modelId="{818E2ADE-5065-4C32-9DF5-951CA5E1CF58}" type="presOf" srcId="{A71B77AF-9C7F-4604-BCE7-E25AAF289231}" destId="{DEECDC41-12CC-46D1-B193-D3488C4CEDF9}" srcOrd="0" destOrd="2" presId="urn:microsoft.com/office/officeart/2005/8/layout/list1"/>
    <dgm:cxn modelId="{8F11A8F8-CC7A-473B-8D12-C0F37DC8C228}" type="presOf" srcId="{EF3C72B8-62C5-41A3-8012-231FBFA20AA5}" destId="{5DC208C2-317A-4718-B619-0D1609F5A5A3}" srcOrd="0" destOrd="0" presId="urn:microsoft.com/office/officeart/2005/8/layout/list1"/>
    <dgm:cxn modelId="{FFA5E0FD-506D-489D-AC47-BB20C3ECB1F2}" type="presOf" srcId="{863AC36C-E3E8-4271-9F88-040C20B3A647}" destId="{DEECDC41-12CC-46D1-B193-D3488C4CEDF9}" srcOrd="0" destOrd="0" presId="urn:microsoft.com/office/officeart/2005/8/layout/list1"/>
    <dgm:cxn modelId="{101EA767-74A9-4AA9-A9BD-232C257FBF87}" type="presParOf" srcId="{97C4F137-9506-4CAF-BF2B-4AC18BFD4BC5}" destId="{689429C3-9F0D-455A-8EBA-460F3814D68A}" srcOrd="0" destOrd="0" presId="urn:microsoft.com/office/officeart/2005/8/layout/list1"/>
    <dgm:cxn modelId="{3ADBC7BE-6394-47AE-B316-EA115AFFD758}" type="presParOf" srcId="{689429C3-9F0D-455A-8EBA-460F3814D68A}" destId="{5DC208C2-317A-4718-B619-0D1609F5A5A3}" srcOrd="0" destOrd="0" presId="urn:microsoft.com/office/officeart/2005/8/layout/list1"/>
    <dgm:cxn modelId="{CDB4902F-7A31-4D68-AE85-506ED499E77E}" type="presParOf" srcId="{689429C3-9F0D-455A-8EBA-460F3814D68A}" destId="{4DDA670D-8124-4BF9-B139-184339078423}" srcOrd="1" destOrd="0" presId="urn:microsoft.com/office/officeart/2005/8/layout/list1"/>
    <dgm:cxn modelId="{977B4C43-8A81-4F07-8400-80612D926E6A}" type="presParOf" srcId="{97C4F137-9506-4CAF-BF2B-4AC18BFD4BC5}" destId="{B20264EE-55D3-4F55-986B-0207D58DB043}" srcOrd="1" destOrd="0" presId="urn:microsoft.com/office/officeart/2005/8/layout/list1"/>
    <dgm:cxn modelId="{5BDDDEF2-DA16-47A6-81E7-B721B3AA50F5}" type="presParOf" srcId="{97C4F137-9506-4CAF-BF2B-4AC18BFD4BC5}" destId="{DEECDC41-12CC-46D1-B193-D3488C4CEDF9}" srcOrd="2" destOrd="0" presId="urn:microsoft.com/office/officeart/2005/8/layout/list1"/>
  </dgm:cxnLst>
  <dgm:bg/>
  <dgm:whole>
    <a:ln>
      <a:prstDash val="sysDot"/>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CDC41-12CC-46D1-B193-D3488C4CEDF9}">
      <dsp:nvSpPr>
        <dsp:cNvPr id="0" name=""/>
        <dsp:cNvSpPr/>
      </dsp:nvSpPr>
      <dsp:spPr>
        <a:xfrm>
          <a:off x="0" y="215866"/>
          <a:ext cx="11300012" cy="1189768"/>
        </a:xfrm>
        <a:prstGeom prst="rect">
          <a:avLst/>
        </a:prstGeom>
        <a:solidFill>
          <a:schemeClr val="lt1">
            <a:alpha val="90000"/>
            <a:hueOff val="0"/>
            <a:satOff val="0"/>
            <a:lumOff val="0"/>
            <a:alphaOff val="0"/>
          </a:schemeClr>
        </a:solidFill>
        <a:ln w="12700" cap="flat" cmpd="sng" algn="ctr">
          <a:solidFill>
            <a:schemeClr val="accent5">
              <a:lumMod val="75000"/>
            </a:schemeClr>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877006" tIns="437388" rIns="877006" bIns="113792" numCol="1" spcCol="1270" anchor="b" anchorCtr="0">
          <a:noAutofit/>
        </a:bodyPr>
        <a:lstStyle/>
        <a:p>
          <a:pPr marL="171450" lvl="1" indent="-171450" algn="l" defTabSz="711200">
            <a:lnSpc>
              <a:spcPct val="90000"/>
            </a:lnSpc>
            <a:spcBef>
              <a:spcPct val="0"/>
            </a:spcBef>
            <a:spcAft>
              <a:spcPct val="15000"/>
            </a:spcAft>
            <a:buNone/>
          </a:pPr>
          <a:r>
            <a:rPr lang="en-US" sz="1600" b="0" i="0" kern="1200">
              <a:solidFill>
                <a:schemeClr val="bg2"/>
              </a:solidFill>
            </a:rPr>
            <a:t>	</a:t>
          </a:r>
          <a:r>
            <a:rPr lang="en-US" sz="1600" b="0" i="0" kern="1200"/>
            <a:t>A </a:t>
          </a:r>
          <a:r>
            <a:rPr lang="en-US" sz="1600" b="1" i="0" kern="1200"/>
            <a:t>validation</a:t>
          </a:r>
          <a:r>
            <a:rPr lang="en-US" sz="1600" b="0" i="0" kern="1200"/>
            <a:t> set is another subset of the input data to which we apply the machine learning algorithm to see how accurately it identifies relationships between the known outcomes for the target variable and the dataset’s other features.</a:t>
          </a:r>
          <a:endParaRPr lang="en-IN" sz="1600" kern="1200">
            <a:solidFill>
              <a:schemeClr val="bg2"/>
            </a:solidFill>
          </a:endParaRPr>
        </a:p>
      </dsp:txBody>
      <dsp:txXfrm>
        <a:off x="0" y="215866"/>
        <a:ext cx="11300012" cy="1189768"/>
      </dsp:txXfrm>
    </dsp:sp>
    <dsp:sp modelId="{4DDA670D-8124-4BF9-B139-184339078423}">
      <dsp:nvSpPr>
        <dsp:cNvPr id="0" name=""/>
        <dsp:cNvSpPr/>
      </dsp:nvSpPr>
      <dsp:spPr>
        <a:xfrm>
          <a:off x="0" y="0"/>
          <a:ext cx="3323548" cy="417530"/>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979" tIns="0" rIns="298979" bIns="0" numCol="1" spcCol="1270" anchor="ctr" anchorCtr="0">
          <a:noAutofit/>
        </a:bodyPr>
        <a:lstStyle/>
        <a:p>
          <a:pPr marL="0" lvl="0" indent="0" algn="l" defTabSz="711200">
            <a:lnSpc>
              <a:spcPct val="90000"/>
            </a:lnSpc>
            <a:spcBef>
              <a:spcPct val="0"/>
            </a:spcBef>
            <a:spcAft>
              <a:spcPct val="35000"/>
            </a:spcAft>
            <a:buNone/>
          </a:pPr>
          <a:r>
            <a:rPr lang="en-US" sz="1600" kern="1200"/>
            <a:t>What is validation dataset?</a:t>
          </a:r>
          <a:endParaRPr lang="en-IN" sz="1600" kern="1200"/>
        </a:p>
      </dsp:txBody>
      <dsp:txXfrm>
        <a:off x="20382" y="20382"/>
        <a:ext cx="3282784" cy="376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62409-4581-48D2-8881-9703B280A99E}">
      <dsp:nvSpPr>
        <dsp:cNvPr id="0" name=""/>
        <dsp:cNvSpPr/>
      </dsp:nvSpPr>
      <dsp:spPr>
        <a:xfrm>
          <a:off x="781274" y="0"/>
          <a:ext cx="8854441" cy="2340593"/>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CB8832-1291-4572-9C30-4D3CD667F8D9}">
      <dsp:nvSpPr>
        <dsp:cNvPr id="0" name=""/>
        <dsp:cNvSpPr/>
      </dsp:nvSpPr>
      <dsp:spPr>
        <a:xfrm>
          <a:off x="2667738" y="692769"/>
          <a:ext cx="2507605" cy="936237"/>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bg2"/>
              </a:solidFill>
            </a:rPr>
            <a:t>Individual decision trees are constructed for each sample.</a:t>
          </a:r>
          <a:endParaRPr lang="en-IN" sz="900" kern="1200">
            <a:solidFill>
              <a:schemeClr val="bg2"/>
            </a:solidFill>
          </a:endParaRPr>
        </a:p>
      </dsp:txBody>
      <dsp:txXfrm>
        <a:off x="2713441" y="738472"/>
        <a:ext cx="2416199" cy="844831"/>
      </dsp:txXfrm>
    </dsp:sp>
    <dsp:sp modelId="{E2C9E562-04D2-4CC4-849B-4E97FFFC08AA}">
      <dsp:nvSpPr>
        <dsp:cNvPr id="0" name=""/>
        <dsp:cNvSpPr/>
      </dsp:nvSpPr>
      <dsp:spPr>
        <a:xfrm>
          <a:off x="128086" y="692769"/>
          <a:ext cx="2507605" cy="936237"/>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bg2"/>
              </a:solidFill>
            </a:rPr>
            <a:t>Select a subset of data points and a subset of features for constructing each decision tree. </a:t>
          </a:r>
        </a:p>
        <a:p>
          <a:pPr marL="0" lvl="0" indent="0" algn="ctr" defTabSz="400050">
            <a:lnSpc>
              <a:spcPct val="90000"/>
            </a:lnSpc>
            <a:spcBef>
              <a:spcPct val="0"/>
            </a:spcBef>
            <a:spcAft>
              <a:spcPct val="35000"/>
            </a:spcAft>
            <a:buNone/>
          </a:pPr>
          <a:r>
            <a:rPr lang="en-US" sz="900" b="0" i="0" kern="1200">
              <a:solidFill>
                <a:schemeClr val="bg2"/>
              </a:solidFill>
            </a:rPr>
            <a:t>Simply put, n random records and m features are taken from the data set having k number of records.</a:t>
          </a:r>
          <a:endParaRPr lang="en-US" sz="900" kern="1200">
            <a:solidFill>
              <a:schemeClr val="bg2"/>
            </a:solidFill>
          </a:endParaRPr>
        </a:p>
      </dsp:txBody>
      <dsp:txXfrm>
        <a:off x="173789" y="738472"/>
        <a:ext cx="2416199" cy="844831"/>
      </dsp:txXfrm>
    </dsp:sp>
    <dsp:sp modelId="{3749A156-11FD-43EF-9E32-19ECCB3302EB}">
      <dsp:nvSpPr>
        <dsp:cNvPr id="0" name=""/>
        <dsp:cNvSpPr/>
      </dsp:nvSpPr>
      <dsp:spPr>
        <a:xfrm>
          <a:off x="5271185" y="702178"/>
          <a:ext cx="2507605" cy="936237"/>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bg2"/>
              </a:solidFill>
            </a:rPr>
            <a:t>Each decision tree will generate an output.</a:t>
          </a:r>
          <a:endParaRPr lang="en-IN" sz="900" kern="1200">
            <a:solidFill>
              <a:schemeClr val="bg2"/>
            </a:solidFill>
          </a:endParaRPr>
        </a:p>
      </dsp:txBody>
      <dsp:txXfrm>
        <a:off x="5316888" y="747881"/>
        <a:ext cx="2416199" cy="844831"/>
      </dsp:txXfrm>
    </dsp:sp>
    <dsp:sp modelId="{125CA46E-DA09-46B1-95BF-E51EA6E9AFF3}">
      <dsp:nvSpPr>
        <dsp:cNvPr id="0" name=""/>
        <dsp:cNvSpPr/>
      </dsp:nvSpPr>
      <dsp:spPr>
        <a:xfrm>
          <a:off x="7904170" y="702178"/>
          <a:ext cx="2507605" cy="936237"/>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bg2"/>
              </a:solidFill>
            </a:rPr>
            <a:t>The final output is considered based on </a:t>
          </a:r>
          <a:r>
            <a:rPr lang="en-US" sz="900" b="1" i="1" kern="1200">
              <a:solidFill>
                <a:schemeClr val="bg2"/>
              </a:solidFill>
            </a:rPr>
            <a:t>Majority Voting or Averaging </a:t>
          </a:r>
          <a:r>
            <a:rPr lang="en-US" sz="900" b="0" i="0" kern="1200">
              <a:solidFill>
                <a:schemeClr val="bg2"/>
              </a:solidFill>
            </a:rPr>
            <a:t>for Classification and regression, respectively.</a:t>
          </a:r>
          <a:endParaRPr lang="en-IN" sz="900" kern="1200">
            <a:solidFill>
              <a:schemeClr val="bg2"/>
            </a:solidFill>
          </a:endParaRPr>
        </a:p>
      </dsp:txBody>
      <dsp:txXfrm>
        <a:off x="7949873" y="747881"/>
        <a:ext cx="2416199" cy="8448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CDC41-12CC-46D1-B193-D3488C4CEDF9}">
      <dsp:nvSpPr>
        <dsp:cNvPr id="0" name=""/>
        <dsp:cNvSpPr/>
      </dsp:nvSpPr>
      <dsp:spPr>
        <a:xfrm>
          <a:off x="0" y="100478"/>
          <a:ext cx="6741459" cy="1133112"/>
        </a:xfrm>
        <a:prstGeom prst="rect">
          <a:avLst/>
        </a:prstGeom>
        <a:solidFill>
          <a:schemeClr val="bg1">
            <a:lumMod val="95000"/>
            <a:alpha val="9000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3212" tIns="458216" rIns="523212" bIns="78232" numCol="1" spcCol="1270" anchor="b" anchorCtr="0">
          <a:noAutofit/>
        </a:bodyPr>
        <a:lstStyle/>
        <a:p>
          <a:pPr marL="57150" lvl="1" indent="-57150" algn="just" defTabSz="488950">
            <a:lnSpc>
              <a:spcPct val="90000"/>
            </a:lnSpc>
            <a:spcBef>
              <a:spcPct val="0"/>
            </a:spcBef>
            <a:spcAft>
              <a:spcPct val="15000"/>
            </a:spcAft>
            <a:buNone/>
          </a:pPr>
          <a:r>
            <a:rPr lang="en-US" sz="1100" b="0" i="0" kern="1200">
              <a:solidFill>
                <a:schemeClr val="tx2">
                  <a:lumMod val="50000"/>
                </a:schemeClr>
              </a:solidFill>
            </a:rPr>
            <a:t> Gradient Boosting is a popular boosting algorithm. In gradient boosting, each predictor corrects its predecessor’s error. In contrast to Adaboost, the weights of the training instances are not tweaked, instead, each predictor is trained using the residual errors of the predecessor as labels.</a:t>
          </a:r>
          <a:endParaRPr lang="en-IN" sz="1100" kern="1200">
            <a:solidFill>
              <a:schemeClr val="tx2">
                <a:lumMod val="50000"/>
              </a:schemeClr>
            </a:solidFill>
          </a:endParaRPr>
        </a:p>
      </dsp:txBody>
      <dsp:txXfrm>
        <a:off x="0" y="100478"/>
        <a:ext cx="6741459" cy="1133112"/>
      </dsp:txXfrm>
    </dsp:sp>
    <dsp:sp modelId="{4DDA670D-8124-4BF9-B139-184339078423}">
      <dsp:nvSpPr>
        <dsp:cNvPr id="0" name=""/>
        <dsp:cNvSpPr/>
      </dsp:nvSpPr>
      <dsp:spPr>
        <a:xfrm>
          <a:off x="0" y="0"/>
          <a:ext cx="2284431" cy="41753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68" tIns="0" rIns="178368" bIns="0" numCol="1" spcCol="1270" anchor="ctr" anchorCtr="0">
          <a:noAutofit/>
        </a:bodyPr>
        <a:lstStyle/>
        <a:p>
          <a:pPr marL="0" lvl="0" indent="0" algn="l" defTabSz="533400">
            <a:lnSpc>
              <a:spcPct val="90000"/>
            </a:lnSpc>
            <a:spcBef>
              <a:spcPct val="0"/>
            </a:spcBef>
            <a:spcAft>
              <a:spcPct val="35000"/>
            </a:spcAft>
            <a:buNone/>
          </a:pPr>
          <a:r>
            <a:rPr lang="en-IN" sz="1200" b="1" i="0" kern="1200"/>
            <a:t>Gradient Boosting</a:t>
          </a:r>
          <a:endParaRPr lang="en-IN" sz="1200" kern="1200"/>
        </a:p>
      </dsp:txBody>
      <dsp:txXfrm>
        <a:off x="20382" y="20382"/>
        <a:ext cx="2243667" cy="376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CDC41-12CC-46D1-B193-D3488C4CEDF9}">
      <dsp:nvSpPr>
        <dsp:cNvPr id="0" name=""/>
        <dsp:cNvSpPr/>
      </dsp:nvSpPr>
      <dsp:spPr>
        <a:xfrm>
          <a:off x="0" y="0"/>
          <a:ext cx="6741459" cy="2208945"/>
        </a:xfrm>
        <a:prstGeom prst="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3212" tIns="624840" rIns="523212" bIns="78232" numCol="1" spcCol="1270" anchor="b" anchorCtr="0">
          <a:noAutofit/>
        </a:bodyPr>
        <a:lstStyle/>
        <a:p>
          <a:pPr marL="57150" lvl="1" indent="-57150" algn="just" defTabSz="488950">
            <a:lnSpc>
              <a:spcPct val="90000"/>
            </a:lnSpc>
            <a:spcBef>
              <a:spcPct val="0"/>
            </a:spcBef>
            <a:spcAft>
              <a:spcPct val="15000"/>
            </a:spcAft>
            <a:buNone/>
          </a:pPr>
          <a:r>
            <a:rPr lang="en-US" sz="1100" b="0" i="0" kern="1200">
              <a:solidFill>
                <a:schemeClr val="tx2">
                  <a:lumMod val="50000"/>
                </a:schemeClr>
              </a:solidFill>
            </a:rPr>
            <a:t>XG-Boost is an implementation of gradient-boosted decision trees.</a:t>
          </a:r>
          <a:endParaRPr lang="en-IN" sz="1100" kern="1200">
            <a:solidFill>
              <a:schemeClr val="tx2">
                <a:lumMod val="50000"/>
              </a:schemeClr>
            </a:solidFill>
          </a:endParaRPr>
        </a:p>
        <a:p>
          <a:pPr marL="57150" lvl="1" indent="-57150" algn="just" defTabSz="488950">
            <a:lnSpc>
              <a:spcPct val="90000"/>
            </a:lnSpc>
            <a:spcBef>
              <a:spcPct val="0"/>
            </a:spcBef>
            <a:spcAft>
              <a:spcPct val="15000"/>
            </a:spcAft>
            <a:buNone/>
          </a:pPr>
          <a:endParaRPr lang="en-IN" sz="1100" kern="1200">
            <a:solidFill>
              <a:schemeClr val="tx2">
                <a:lumMod val="50000"/>
              </a:schemeClr>
            </a:solidFill>
          </a:endParaRPr>
        </a:p>
        <a:p>
          <a:pPr marL="57150" lvl="1" indent="-57150" algn="just" defTabSz="488950">
            <a:lnSpc>
              <a:spcPct val="90000"/>
            </a:lnSpc>
            <a:spcBef>
              <a:spcPct val="0"/>
            </a:spcBef>
            <a:spcAft>
              <a:spcPct val="15000"/>
            </a:spcAft>
            <a:buNone/>
          </a:pPr>
          <a:r>
            <a:rPr lang="en-US" sz="1100" b="0" i="0" kern="1200">
              <a:solidFill>
                <a:schemeClr val="tx2">
                  <a:lumMod val="50000"/>
                </a:schemeClr>
              </a:solidFill>
            </a:rPr>
            <a:t>Weights play an important role in XG-Boost. Weights are assigned to all the independent</a:t>
          </a:r>
          <a:endParaRPr lang="en-IN" sz="1100" kern="1200">
            <a:solidFill>
              <a:schemeClr val="tx2">
                <a:lumMod val="50000"/>
              </a:schemeClr>
            </a:solidFill>
          </a:endParaRPr>
        </a:p>
        <a:p>
          <a:pPr marL="57150" lvl="1" indent="-57150" algn="just" defTabSz="488950">
            <a:lnSpc>
              <a:spcPct val="90000"/>
            </a:lnSpc>
            <a:spcBef>
              <a:spcPct val="0"/>
            </a:spcBef>
            <a:spcAft>
              <a:spcPct val="15000"/>
            </a:spcAft>
            <a:buNone/>
          </a:pPr>
          <a:r>
            <a:rPr lang="en-US" sz="1100" b="0" i="0" kern="1200">
              <a:solidFill>
                <a:schemeClr val="tx2">
                  <a:lumMod val="50000"/>
                </a:schemeClr>
              </a:solidFill>
            </a:rPr>
            <a:t>variables which are then fed into the decision tree which predicts results. The weight of</a:t>
          </a:r>
          <a:endParaRPr lang="en-IN" sz="1100" kern="1200">
            <a:solidFill>
              <a:schemeClr val="tx2">
                <a:lumMod val="50000"/>
              </a:schemeClr>
            </a:solidFill>
          </a:endParaRPr>
        </a:p>
        <a:p>
          <a:pPr marL="57150" lvl="1" indent="-57150" algn="just" defTabSz="488950">
            <a:lnSpc>
              <a:spcPct val="90000"/>
            </a:lnSpc>
            <a:spcBef>
              <a:spcPct val="0"/>
            </a:spcBef>
            <a:spcAft>
              <a:spcPct val="15000"/>
            </a:spcAft>
            <a:buNone/>
          </a:pPr>
          <a:r>
            <a:rPr lang="en-US" sz="1100" b="0" i="0" kern="1200">
              <a:solidFill>
                <a:schemeClr val="tx2">
                  <a:lumMod val="50000"/>
                </a:schemeClr>
              </a:solidFill>
            </a:rPr>
            <a:t>variables predicted wrong by the tree is increased and these variables are then fed to the</a:t>
          </a:r>
          <a:endParaRPr lang="en-IN" sz="1100" kern="1200">
            <a:solidFill>
              <a:schemeClr val="tx2">
                <a:lumMod val="50000"/>
              </a:schemeClr>
            </a:solidFill>
          </a:endParaRPr>
        </a:p>
        <a:p>
          <a:pPr marL="57150" lvl="1" indent="-57150" algn="just" defTabSz="488950">
            <a:lnSpc>
              <a:spcPct val="90000"/>
            </a:lnSpc>
            <a:spcBef>
              <a:spcPct val="0"/>
            </a:spcBef>
            <a:spcAft>
              <a:spcPct val="15000"/>
            </a:spcAft>
            <a:buNone/>
          </a:pPr>
          <a:r>
            <a:rPr lang="en-US" sz="1100" b="0" i="0" kern="1200">
              <a:solidFill>
                <a:schemeClr val="tx2">
                  <a:lumMod val="50000"/>
                </a:schemeClr>
              </a:solidFill>
            </a:rPr>
            <a:t>second decision tree. </a:t>
          </a:r>
          <a:endParaRPr lang="en-IN" sz="1100" kern="1200">
            <a:solidFill>
              <a:schemeClr val="tx2">
                <a:lumMod val="50000"/>
              </a:schemeClr>
            </a:solidFill>
          </a:endParaRPr>
        </a:p>
        <a:p>
          <a:pPr marL="57150" lvl="1" indent="-57150" algn="just" defTabSz="488950">
            <a:lnSpc>
              <a:spcPct val="90000"/>
            </a:lnSpc>
            <a:spcBef>
              <a:spcPct val="0"/>
            </a:spcBef>
            <a:spcAft>
              <a:spcPct val="15000"/>
            </a:spcAft>
            <a:buNone/>
          </a:pPr>
          <a:endParaRPr lang="en-IN" sz="1100" kern="1200">
            <a:solidFill>
              <a:schemeClr val="tx2">
                <a:lumMod val="50000"/>
              </a:schemeClr>
            </a:solidFill>
          </a:endParaRPr>
        </a:p>
        <a:p>
          <a:pPr marL="57150" lvl="1" indent="-57150" algn="just" defTabSz="488950">
            <a:lnSpc>
              <a:spcPct val="90000"/>
            </a:lnSpc>
            <a:spcBef>
              <a:spcPct val="0"/>
            </a:spcBef>
            <a:spcAft>
              <a:spcPct val="15000"/>
            </a:spcAft>
            <a:buNone/>
          </a:pPr>
          <a:r>
            <a:rPr lang="en-US" sz="1100" b="0" i="0" kern="1200">
              <a:solidFill>
                <a:schemeClr val="tx2">
                  <a:lumMod val="50000"/>
                </a:schemeClr>
              </a:solidFill>
            </a:rPr>
            <a:t>These individual classifiers/predictors then ensemble to give a strong</a:t>
          </a:r>
          <a:endParaRPr lang="en-IN" sz="1100" kern="1200">
            <a:solidFill>
              <a:schemeClr val="tx2">
                <a:lumMod val="50000"/>
              </a:schemeClr>
            </a:solidFill>
          </a:endParaRPr>
        </a:p>
        <a:p>
          <a:pPr marL="57150" lvl="1" indent="-57150" algn="just" defTabSz="488950">
            <a:lnSpc>
              <a:spcPct val="90000"/>
            </a:lnSpc>
            <a:spcBef>
              <a:spcPct val="0"/>
            </a:spcBef>
            <a:spcAft>
              <a:spcPct val="15000"/>
            </a:spcAft>
            <a:buNone/>
          </a:pPr>
          <a:r>
            <a:rPr lang="en-US" sz="1100" b="0" i="0" kern="1200">
              <a:solidFill>
                <a:schemeClr val="tx2">
                  <a:lumMod val="50000"/>
                </a:schemeClr>
              </a:solidFill>
            </a:rPr>
            <a:t>and more precise model.</a:t>
          </a:r>
          <a:endParaRPr lang="en-IN" sz="1100" kern="1200">
            <a:solidFill>
              <a:schemeClr val="tx2">
                <a:lumMod val="50000"/>
              </a:schemeClr>
            </a:solidFill>
          </a:endParaRPr>
        </a:p>
      </dsp:txBody>
      <dsp:txXfrm>
        <a:off x="0" y="0"/>
        <a:ext cx="6741459" cy="2208945"/>
      </dsp:txXfrm>
    </dsp:sp>
    <dsp:sp modelId="{4DDA670D-8124-4BF9-B139-184339078423}">
      <dsp:nvSpPr>
        <dsp:cNvPr id="0" name=""/>
        <dsp:cNvSpPr/>
      </dsp:nvSpPr>
      <dsp:spPr>
        <a:xfrm>
          <a:off x="0" y="0"/>
          <a:ext cx="2284431" cy="41753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8368" tIns="0" rIns="178368" bIns="0" numCol="1" spcCol="1270" anchor="ctr" anchorCtr="0">
          <a:noAutofit/>
        </a:bodyPr>
        <a:lstStyle/>
        <a:p>
          <a:pPr marL="0" lvl="0" indent="0" algn="l" defTabSz="533400">
            <a:lnSpc>
              <a:spcPct val="90000"/>
            </a:lnSpc>
            <a:spcBef>
              <a:spcPct val="0"/>
            </a:spcBef>
            <a:spcAft>
              <a:spcPct val="35000"/>
            </a:spcAft>
            <a:buNone/>
          </a:pPr>
          <a:r>
            <a:rPr lang="en-IN" sz="1200" b="1" i="0" kern="1200"/>
            <a:t>XG Boost</a:t>
          </a:r>
          <a:endParaRPr lang="en-IN" sz="1200" kern="1200"/>
        </a:p>
      </dsp:txBody>
      <dsp:txXfrm>
        <a:off x="20382" y="20382"/>
        <a:ext cx="2243667" cy="37676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4ABEF0-A749-4FAC-4961-3D4BB00789C6}"/>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DFEB04-0519-1863-5212-5950A780095B}"/>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28255A1-989B-6943-A27A-1FBD0413D4A5}" type="datetimeFigureOut">
              <a:rPr lang="en-US" smtClean="0"/>
              <a:t>9/18/2024</a:t>
            </a:fld>
            <a:endParaRPr lang="en-US"/>
          </a:p>
        </p:txBody>
      </p:sp>
      <p:sp>
        <p:nvSpPr>
          <p:cNvPr id="4" name="Footer Placeholder 3">
            <a:extLst>
              <a:ext uri="{FF2B5EF4-FFF2-40B4-BE49-F238E27FC236}">
                <a16:creationId xmlns:a16="http://schemas.microsoft.com/office/drawing/2014/main" id="{BE09B76C-43AC-DF08-CDF0-66B1F12FE69F}"/>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0BA83A-FED4-2D0E-09BC-81CAD06056FC}"/>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35C3FCA-6314-8F4D-AE0F-A13C4FBDDD7E}" type="slidenum">
              <a:rPr lang="en-US" smtClean="0"/>
              <a:t>‹#›</a:t>
            </a:fld>
            <a:endParaRPr lang="en-US"/>
          </a:p>
        </p:txBody>
      </p:sp>
    </p:spTree>
    <p:extLst>
      <p:ext uri="{BB962C8B-B14F-4D97-AF65-F5344CB8AC3E}">
        <p14:creationId xmlns:p14="http://schemas.microsoft.com/office/powerpoint/2010/main" val="3781188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67DD801-C50E-3941-88AE-2805A8373381}" type="datetimeFigureOut">
              <a:rPr lang="en-US" smtClean="0"/>
              <a:t>9/18/2024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74DFB1B-604A-654A-B4FF-ECE7AF17C730}" type="slidenum">
              <a:rPr lang="en-US" smtClean="0"/>
              <a:t>‹#›</a:t>
            </a:fld>
            <a:endParaRPr lang="en-US"/>
          </a:p>
        </p:txBody>
      </p:sp>
    </p:spTree>
    <p:extLst>
      <p:ext uri="{BB962C8B-B14F-4D97-AF65-F5344CB8AC3E}">
        <p14:creationId xmlns:p14="http://schemas.microsoft.com/office/powerpoint/2010/main" val="356533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74DFB1B-604A-654A-B4FF-ECE7AF17C730}" type="slidenum">
              <a:rPr lang="en-US" smtClean="0"/>
              <a:t>1</a:t>
            </a:fld>
            <a:endParaRPr lang="en-US"/>
          </a:p>
        </p:txBody>
      </p:sp>
    </p:spTree>
    <p:extLst>
      <p:ext uri="{BB962C8B-B14F-4D97-AF65-F5344CB8AC3E}">
        <p14:creationId xmlns:p14="http://schemas.microsoft.com/office/powerpoint/2010/main" val="791186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4DFB1B-604A-654A-B4FF-ECE7AF17C7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359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4DFB1B-604A-654A-B4FF-ECE7AF17C730}" type="slidenum">
              <a:rPr lang="en-US" smtClean="0"/>
              <a:t>6</a:t>
            </a:fld>
            <a:endParaRPr lang="en-US"/>
          </a:p>
        </p:txBody>
      </p:sp>
    </p:spTree>
    <p:extLst>
      <p:ext uri="{BB962C8B-B14F-4D97-AF65-F5344CB8AC3E}">
        <p14:creationId xmlns:p14="http://schemas.microsoft.com/office/powerpoint/2010/main" val="1282017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4DFB1B-604A-654A-B4FF-ECE7AF17C730}" type="slidenum">
              <a:rPr lang="en-US" smtClean="0"/>
              <a:t>9</a:t>
            </a:fld>
            <a:endParaRPr lang="en-US"/>
          </a:p>
        </p:txBody>
      </p:sp>
    </p:spTree>
    <p:extLst>
      <p:ext uri="{BB962C8B-B14F-4D97-AF65-F5344CB8AC3E}">
        <p14:creationId xmlns:p14="http://schemas.microsoft.com/office/powerpoint/2010/main" val="335116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74DFB1B-604A-654A-B4FF-ECE7AF17C730}" type="slidenum">
              <a:rPr lang="en-US" smtClean="0"/>
              <a:t>20</a:t>
            </a:fld>
            <a:endParaRPr lang="en-US"/>
          </a:p>
        </p:txBody>
      </p:sp>
    </p:spTree>
    <p:extLst>
      <p:ext uri="{BB962C8B-B14F-4D97-AF65-F5344CB8AC3E}">
        <p14:creationId xmlns:p14="http://schemas.microsoft.com/office/powerpoint/2010/main" val="273594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4DFB1B-604A-654A-B4FF-ECE7AF17C730}" type="slidenum">
              <a:rPr lang="en-US" smtClean="0"/>
              <a:t>30</a:t>
            </a:fld>
            <a:endParaRPr lang="en-US"/>
          </a:p>
        </p:txBody>
      </p:sp>
    </p:spTree>
    <p:extLst>
      <p:ext uri="{BB962C8B-B14F-4D97-AF65-F5344CB8AC3E}">
        <p14:creationId xmlns:p14="http://schemas.microsoft.com/office/powerpoint/2010/main" val="341713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4DFB1B-604A-654A-B4FF-ECE7AF17C730}" type="slidenum">
              <a:rPr lang="en-US" smtClean="0"/>
              <a:t>45</a:t>
            </a:fld>
            <a:endParaRPr lang="en-US"/>
          </a:p>
        </p:txBody>
      </p:sp>
    </p:spTree>
    <p:extLst>
      <p:ext uri="{BB962C8B-B14F-4D97-AF65-F5344CB8AC3E}">
        <p14:creationId xmlns:p14="http://schemas.microsoft.com/office/powerpoint/2010/main" val="2740875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s://www.jmangroup.com/"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jmangroup.com/" TargetMode="External"/><Relationship Id="rId4"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hyperlink" Target="https://www.jmangroup.com/"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jmangroup.com/" TargetMode="External"/><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jmangroup.com/" TargetMode="External"/><Relationship Id="rId4"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jmangroup.com/" TargetMode="External"/><Relationship Id="rId4" Type="http://schemas.openxmlformats.org/officeDocument/2006/relationships/image" Target="../media/image5.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5.jpeg"/><Relationship Id="rId4" Type="http://schemas.openxmlformats.org/officeDocument/2006/relationships/hyperlink" Target="https://www.jmangroup.com/"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jmangroup.com/" TargetMode="External"/><Relationship Id="rId4"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jmangroup.com/" TargetMode="External"/><Relationship Id="rId4"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jmangroup.com/" TargetMode="External"/><Relationship Id="rId4"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jmangroup.com/" TargetMode="External"/><Relationship Id="rId4"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2"/>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10" name="Graphic 9">
            <a:extLst>
              <a:ext uri="{FF2B5EF4-FFF2-40B4-BE49-F238E27FC236}">
                <a16:creationId xmlns:a16="http://schemas.microsoft.com/office/drawing/2014/main" id="{E46A9045-2D20-6939-4AEB-A54BC8FA9B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sp>
        <p:nvSpPr>
          <p:cNvPr id="11" name="TextBox 10">
            <a:extLst>
              <a:ext uri="{FF2B5EF4-FFF2-40B4-BE49-F238E27FC236}">
                <a16:creationId xmlns:a16="http://schemas.microsoft.com/office/drawing/2014/main" id="{7441E785-7F07-7914-8EA4-2BFB78DCD1CB}"/>
              </a:ext>
            </a:extLst>
          </p:cNvPr>
          <p:cNvSpPr txBox="1"/>
          <p:nvPr userDrawn="1"/>
        </p:nvSpPr>
        <p:spPr>
          <a:xfrm>
            <a:off x="383907" y="6356872"/>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accent4"/>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jmangroup.com</a:t>
            </a:r>
            <a:endParaRPr lang="en-GB" sz="800" spc="55">
              <a:solidFill>
                <a:schemeClr val="accent4"/>
              </a:solidFill>
              <a:latin typeface="Arial" panose="020B0604020202020204" pitchFamily="34" charset="0"/>
              <a:cs typeface="Arial" panose="020B0604020202020204" pitchFamily="34" charset="0"/>
            </a:endParaRPr>
          </a:p>
        </p:txBody>
      </p:sp>
      <p:sp>
        <p:nvSpPr>
          <p:cNvPr id="7" name="Date Placeholder 3">
            <a:extLst>
              <a:ext uri="{FF2B5EF4-FFF2-40B4-BE49-F238E27FC236}">
                <a16:creationId xmlns:a16="http://schemas.microsoft.com/office/drawing/2014/main" id="{EC2F3A03-9B79-4876-BA57-480547756276}"/>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2"/>
                </a:solidFill>
              </a:defRPr>
            </a:lvl1pPr>
          </a:lstStyle>
          <a:p>
            <a:r>
              <a:rPr lang="en-GB"/>
              <a:t>09 June 2022</a:t>
            </a:r>
          </a:p>
        </p:txBody>
      </p:sp>
    </p:spTree>
    <p:extLst>
      <p:ext uri="{BB962C8B-B14F-4D97-AF65-F5344CB8AC3E}">
        <p14:creationId xmlns:p14="http://schemas.microsoft.com/office/powerpoint/2010/main" val="348584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bg2"/>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hasCustomPrompt="1"/>
          </p:nvPr>
        </p:nvSpPr>
        <p:spPr>
          <a:xfrm>
            <a:off x="383908" y="2643127"/>
            <a:ext cx="7239024" cy="1325563"/>
          </a:xfrm>
        </p:spPr>
        <p:txBody>
          <a:bodyPr anchor="b"/>
          <a:lstStyle>
            <a:lvl1pPr>
              <a:defRPr>
                <a:solidFill>
                  <a:schemeClr val="bg1"/>
                </a:solidFill>
              </a:defRPr>
            </a:lvl1pPr>
          </a:lstStyle>
          <a:p>
            <a:r>
              <a:rPr lang="en-GB"/>
              <a:t>Thank you</a:t>
            </a:r>
            <a:endParaRPr lang="en-US"/>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pic>
        <p:nvPicPr>
          <p:cNvPr id="12" name="Picture 11" descr="Text&#10;&#10;Description automatically generated">
            <a:extLst>
              <a:ext uri="{FF2B5EF4-FFF2-40B4-BE49-F238E27FC236}">
                <a16:creationId xmlns:a16="http://schemas.microsoft.com/office/drawing/2014/main" id="{052BB045-3673-73C6-366C-5299FAB80CBA}"/>
              </a:ext>
            </a:extLst>
          </p:cNvPr>
          <p:cNvPicPr>
            <a:picLocks noChangeAspect="1"/>
          </p:cNvPicPr>
          <p:nvPr userDrawn="1"/>
        </p:nvPicPr>
        <p:blipFill>
          <a:blip r:embed="rId4"/>
          <a:stretch>
            <a:fillRect/>
          </a:stretch>
        </p:blipFill>
        <p:spPr>
          <a:xfrm>
            <a:off x="9411629" y="5850238"/>
            <a:ext cx="2396464" cy="632869"/>
          </a:xfrm>
          <a:prstGeom prst="rect">
            <a:avLst/>
          </a:prstGeom>
        </p:spPr>
      </p:pic>
      <p:sp>
        <p:nvSpPr>
          <p:cNvPr id="6" name="Text Placeholder 5">
            <a:extLst>
              <a:ext uri="{FF2B5EF4-FFF2-40B4-BE49-F238E27FC236}">
                <a16:creationId xmlns:a16="http://schemas.microsoft.com/office/drawing/2014/main" id="{A88DEC64-D764-8A4C-D43B-2AB8EB9B3423}"/>
              </a:ext>
            </a:extLst>
          </p:cNvPr>
          <p:cNvSpPr>
            <a:spLocks noGrp="1"/>
          </p:cNvSpPr>
          <p:nvPr>
            <p:ph type="body" sz="quarter" idx="10" hasCustomPrompt="1"/>
          </p:nvPr>
        </p:nvSpPr>
        <p:spPr>
          <a:xfrm>
            <a:off x="384176" y="5534568"/>
            <a:ext cx="7238755" cy="632870"/>
          </a:xfrm>
        </p:spPr>
        <p:txBody>
          <a:bodyPr>
            <a:normAutofit/>
          </a:bodyPr>
          <a:lstStyle>
            <a:lvl1pPr marL="0" indent="0">
              <a:buNone/>
              <a:defRPr sz="800">
                <a:solidFill>
                  <a:schemeClr val="bg1"/>
                </a:solidFill>
              </a:defRPr>
            </a:lvl1pPr>
            <a:lvl2pPr marL="457200" indent="0">
              <a:buNone/>
              <a:defRPr sz="800">
                <a:solidFill>
                  <a:schemeClr val="bg1"/>
                </a:solidFill>
              </a:defRPr>
            </a:lvl2pPr>
            <a:lvl3pPr marL="914400" indent="0">
              <a:buNone/>
              <a:defRPr sz="800">
                <a:solidFill>
                  <a:schemeClr val="bg1"/>
                </a:solidFill>
              </a:defRPr>
            </a:lvl3pPr>
            <a:lvl4pPr marL="1371600" indent="0">
              <a:buNone/>
              <a:defRPr sz="800">
                <a:solidFill>
                  <a:schemeClr val="bg1"/>
                </a:solidFill>
              </a:defRPr>
            </a:lvl4pPr>
            <a:lvl5pPr marL="1828800" indent="0">
              <a:buNone/>
              <a:defRPr sz="800">
                <a:solidFill>
                  <a:schemeClr val="bg1"/>
                </a:solidFill>
              </a:defRPr>
            </a:lvl5pPr>
          </a:lstStyle>
          <a:p>
            <a:r>
              <a:rPr lang="en-GB">
                <a:effectLst/>
                <a:latin typeface="Arial" panose="020B0604020202020204" pitchFamily="34" charset="0"/>
              </a:rPr>
              <a:t>Lorem ipsum </a:t>
            </a:r>
            <a:r>
              <a:rPr lang="en-GB" err="1">
                <a:effectLst/>
                <a:latin typeface="Arial" panose="020B0604020202020204" pitchFamily="34" charset="0"/>
              </a:rPr>
              <a:t>dolor</a:t>
            </a:r>
            <a:r>
              <a:rPr lang="en-GB">
                <a:effectLst/>
                <a:latin typeface="Arial" panose="020B0604020202020204" pitchFamily="34" charset="0"/>
              </a:rPr>
              <a:t> sit </a:t>
            </a:r>
            <a:r>
              <a:rPr lang="en-GB" err="1">
                <a:effectLst/>
                <a:latin typeface="Arial" panose="020B0604020202020204" pitchFamily="34" charset="0"/>
              </a:rPr>
              <a:t>amet</a:t>
            </a:r>
            <a:r>
              <a:rPr lang="en-GB">
                <a:effectLst/>
                <a:latin typeface="Arial" panose="020B0604020202020204" pitchFamily="34" charset="0"/>
              </a:rPr>
              <a:t>, </a:t>
            </a:r>
            <a:r>
              <a:rPr lang="en-GB" err="1">
                <a:effectLst/>
                <a:latin typeface="Arial" panose="020B0604020202020204" pitchFamily="34" charset="0"/>
              </a:rPr>
              <a:t>consectetur</a:t>
            </a:r>
            <a:r>
              <a:rPr lang="en-GB">
                <a:effectLst/>
                <a:latin typeface="Arial" panose="020B0604020202020204" pitchFamily="34" charset="0"/>
              </a:rPr>
              <a:t> </a:t>
            </a:r>
            <a:r>
              <a:rPr lang="en-GB" err="1">
                <a:effectLst/>
                <a:latin typeface="Arial" panose="020B0604020202020204" pitchFamily="34" charset="0"/>
              </a:rPr>
              <a:t>adipiscing</a:t>
            </a:r>
            <a:r>
              <a:rPr lang="en-GB">
                <a:effectLst/>
                <a:latin typeface="Arial" panose="020B0604020202020204" pitchFamily="34" charset="0"/>
              </a:rPr>
              <a:t> </a:t>
            </a:r>
            <a:r>
              <a:rPr lang="en-GB" err="1">
                <a:effectLst/>
                <a:latin typeface="Arial" panose="020B0604020202020204" pitchFamily="34" charset="0"/>
              </a:rPr>
              <a:t>elit</a:t>
            </a:r>
            <a:r>
              <a:rPr lang="en-GB">
                <a:effectLst/>
                <a:latin typeface="Arial" panose="020B0604020202020204" pitchFamily="34" charset="0"/>
              </a:rPr>
              <a:t>. Ut convallis </a:t>
            </a:r>
            <a:r>
              <a:rPr lang="en-GB" err="1">
                <a:effectLst/>
                <a:latin typeface="Arial" panose="020B0604020202020204" pitchFamily="34" charset="0"/>
              </a:rPr>
              <a:t>aliquam</a:t>
            </a:r>
            <a:r>
              <a:rPr lang="en-GB">
                <a:effectLst/>
                <a:latin typeface="Arial" panose="020B0604020202020204" pitchFamily="34" charset="0"/>
              </a:rPr>
              <a:t> </a:t>
            </a:r>
            <a:r>
              <a:rPr lang="en-GB" err="1">
                <a:effectLst/>
                <a:latin typeface="Arial" panose="020B0604020202020204" pitchFamily="34" charset="0"/>
              </a:rPr>
              <a:t>volutpat</a:t>
            </a:r>
            <a:r>
              <a:rPr lang="en-GB">
                <a:effectLst/>
                <a:latin typeface="Arial" panose="020B0604020202020204" pitchFamily="34" charset="0"/>
              </a:rPr>
              <a:t>. </a:t>
            </a:r>
            <a:r>
              <a:rPr lang="en-GB" err="1">
                <a:effectLst/>
                <a:latin typeface="Arial" panose="020B0604020202020204" pitchFamily="34" charset="0"/>
              </a:rPr>
              <a:t>Suspendisse</a:t>
            </a:r>
            <a:r>
              <a:rPr lang="en-GB">
                <a:effectLst/>
                <a:latin typeface="Arial" panose="020B0604020202020204" pitchFamily="34" charset="0"/>
              </a:rPr>
              <a:t> </a:t>
            </a:r>
            <a:r>
              <a:rPr lang="en-GB" err="1">
                <a:effectLst/>
                <a:latin typeface="Arial" panose="020B0604020202020204" pitchFamily="34" charset="0"/>
              </a:rPr>
              <a:t>volutpat</a:t>
            </a:r>
            <a:r>
              <a:rPr lang="en-GB">
                <a:effectLst/>
                <a:latin typeface="Arial" panose="020B0604020202020204" pitchFamily="34" charset="0"/>
              </a:rPr>
              <a:t> id eros a </a:t>
            </a:r>
            <a:r>
              <a:rPr lang="en-GB" err="1">
                <a:effectLst/>
                <a:latin typeface="Arial" panose="020B0604020202020204" pitchFamily="34" charset="0"/>
              </a:rPr>
              <a:t>ultricies</a:t>
            </a:r>
            <a:r>
              <a:rPr lang="en-GB">
                <a:effectLst/>
                <a:latin typeface="Arial" panose="020B0604020202020204" pitchFamily="34" charset="0"/>
              </a:rPr>
              <a:t>. Vestibulum </a:t>
            </a:r>
            <a:r>
              <a:rPr lang="en-GB" err="1">
                <a:effectLst/>
                <a:latin typeface="Arial" panose="020B0604020202020204" pitchFamily="34" charset="0"/>
              </a:rPr>
              <a:t>iaculis</a:t>
            </a:r>
            <a:r>
              <a:rPr lang="en-GB">
                <a:effectLst/>
                <a:latin typeface="Arial" panose="020B0604020202020204" pitchFamily="34" charset="0"/>
              </a:rPr>
              <a:t> </a:t>
            </a:r>
            <a:r>
              <a:rPr lang="en-GB" err="1">
                <a:effectLst/>
                <a:latin typeface="Arial" panose="020B0604020202020204" pitchFamily="34" charset="0"/>
              </a:rPr>
              <a:t>luctus</a:t>
            </a:r>
            <a:r>
              <a:rPr lang="en-GB">
                <a:effectLst/>
                <a:latin typeface="Arial" panose="020B0604020202020204" pitchFamily="34" charset="0"/>
              </a:rPr>
              <a:t> </a:t>
            </a:r>
            <a:r>
              <a:rPr lang="en-GB" err="1">
                <a:effectLst/>
                <a:latin typeface="Arial" panose="020B0604020202020204" pitchFamily="34" charset="0"/>
              </a:rPr>
              <a:t>velit</a:t>
            </a:r>
            <a:r>
              <a:rPr lang="en-GB">
                <a:effectLst/>
                <a:latin typeface="Arial" panose="020B0604020202020204" pitchFamily="34" charset="0"/>
              </a:rPr>
              <a:t>, vitae fermentum </a:t>
            </a:r>
            <a:r>
              <a:rPr lang="en-GB" err="1">
                <a:effectLst/>
                <a:latin typeface="Arial" panose="020B0604020202020204" pitchFamily="34" charset="0"/>
              </a:rPr>
              <a:t>felis</a:t>
            </a:r>
            <a:r>
              <a:rPr lang="en-GB">
                <a:effectLst/>
                <a:latin typeface="Arial" panose="020B0604020202020204" pitchFamily="34" charset="0"/>
              </a:rPr>
              <a:t> </a:t>
            </a:r>
            <a:r>
              <a:rPr lang="en-GB" err="1">
                <a:effectLst/>
                <a:latin typeface="Arial" panose="020B0604020202020204" pitchFamily="34" charset="0"/>
              </a:rPr>
              <a:t>sollicitudin</a:t>
            </a:r>
            <a:r>
              <a:rPr lang="en-GB">
                <a:effectLst/>
                <a:latin typeface="Arial" panose="020B0604020202020204" pitchFamily="34" charset="0"/>
              </a:rPr>
              <a:t> </a:t>
            </a:r>
            <a:r>
              <a:rPr lang="en-GB" err="1">
                <a:effectLst/>
                <a:latin typeface="Arial" panose="020B0604020202020204" pitchFamily="34" charset="0"/>
              </a:rPr>
              <a:t>quis</a:t>
            </a:r>
            <a:r>
              <a:rPr lang="en-GB">
                <a:effectLst/>
                <a:latin typeface="Arial" panose="020B0604020202020204" pitchFamily="34" charset="0"/>
              </a:rPr>
              <a:t>. </a:t>
            </a:r>
            <a:r>
              <a:rPr lang="en-GB" err="1">
                <a:effectLst/>
                <a:latin typeface="Arial" panose="020B0604020202020204" pitchFamily="34" charset="0"/>
              </a:rPr>
              <a:t>Pellentesque</a:t>
            </a:r>
            <a:r>
              <a:rPr lang="en-GB">
                <a:effectLst/>
                <a:latin typeface="Arial" panose="020B0604020202020204" pitchFamily="34" charset="0"/>
              </a:rPr>
              <a:t> tempus libero </a:t>
            </a:r>
            <a:r>
              <a:rPr lang="en-GB" err="1">
                <a:effectLst/>
                <a:latin typeface="Arial" panose="020B0604020202020204" pitchFamily="34" charset="0"/>
              </a:rPr>
              <a:t>nibh</a:t>
            </a:r>
            <a:r>
              <a:rPr lang="en-GB">
                <a:effectLst/>
                <a:latin typeface="Arial" panose="020B0604020202020204" pitchFamily="34" charset="0"/>
              </a:rPr>
              <a:t>, </a:t>
            </a:r>
            <a:r>
              <a:rPr lang="en-GB" err="1">
                <a:effectLst/>
                <a:latin typeface="Arial" panose="020B0604020202020204" pitchFamily="34" charset="0"/>
              </a:rPr>
              <a:t>nec</a:t>
            </a:r>
            <a:r>
              <a:rPr lang="en-GB">
                <a:effectLst/>
                <a:latin typeface="Arial" panose="020B0604020202020204" pitchFamily="34" charset="0"/>
              </a:rPr>
              <a:t> </a:t>
            </a:r>
            <a:r>
              <a:rPr lang="en-GB" err="1">
                <a:effectLst/>
                <a:latin typeface="Arial" panose="020B0604020202020204" pitchFamily="34" charset="0"/>
              </a:rPr>
              <a:t>interdum</a:t>
            </a:r>
            <a:r>
              <a:rPr lang="en-GB">
                <a:effectLst/>
                <a:latin typeface="Arial" panose="020B0604020202020204" pitchFamily="34" charset="0"/>
              </a:rPr>
              <a:t> </a:t>
            </a:r>
            <a:r>
              <a:rPr lang="en-GB" err="1">
                <a:effectLst/>
                <a:latin typeface="Arial" panose="020B0604020202020204" pitchFamily="34" charset="0"/>
              </a:rPr>
              <a:t>urna</a:t>
            </a:r>
            <a:r>
              <a:rPr lang="en-GB">
                <a:effectLst/>
                <a:latin typeface="Arial" panose="020B0604020202020204" pitchFamily="34" charset="0"/>
              </a:rPr>
              <a:t> fermentum vel. Nunc </a:t>
            </a:r>
            <a:r>
              <a:rPr lang="en-GB" err="1">
                <a:effectLst/>
                <a:latin typeface="Arial" panose="020B0604020202020204" pitchFamily="34" charset="0"/>
              </a:rPr>
              <a:t>dignissim</a:t>
            </a:r>
            <a:r>
              <a:rPr lang="en-GB">
                <a:effectLst/>
                <a:latin typeface="Arial" panose="020B0604020202020204" pitchFamily="34" charset="0"/>
              </a:rPr>
              <a:t> </a:t>
            </a:r>
            <a:r>
              <a:rPr lang="en-GB" err="1">
                <a:effectLst/>
                <a:latin typeface="Arial" panose="020B0604020202020204" pitchFamily="34" charset="0"/>
              </a:rPr>
              <a:t>lacus</a:t>
            </a:r>
            <a:r>
              <a:rPr lang="en-GB">
                <a:effectLst/>
                <a:latin typeface="Arial" panose="020B0604020202020204" pitchFamily="34" charset="0"/>
              </a:rPr>
              <a:t> </a:t>
            </a:r>
            <a:r>
              <a:rPr lang="en-GB" err="1">
                <a:effectLst/>
                <a:latin typeface="Arial" panose="020B0604020202020204" pitchFamily="34" charset="0"/>
              </a:rPr>
              <a:t>velit</a:t>
            </a:r>
            <a:r>
              <a:rPr lang="en-GB">
                <a:effectLst/>
                <a:latin typeface="Arial" panose="020B0604020202020204" pitchFamily="34" charset="0"/>
              </a:rPr>
              <a:t>, </a:t>
            </a:r>
            <a:r>
              <a:rPr lang="en-GB" err="1">
                <a:effectLst/>
                <a:latin typeface="Arial" panose="020B0604020202020204" pitchFamily="34" charset="0"/>
              </a:rPr>
              <a:t>eu</a:t>
            </a:r>
            <a:r>
              <a:rPr lang="en-GB">
                <a:effectLst/>
                <a:latin typeface="Arial" panose="020B0604020202020204" pitchFamily="34" charset="0"/>
              </a:rPr>
              <a:t> </a:t>
            </a:r>
            <a:r>
              <a:rPr lang="en-GB" err="1">
                <a:effectLst/>
                <a:latin typeface="Arial" panose="020B0604020202020204" pitchFamily="34" charset="0"/>
              </a:rPr>
              <a:t>hendrerit</a:t>
            </a:r>
            <a:r>
              <a:rPr lang="en-GB">
                <a:effectLst/>
                <a:latin typeface="Arial" panose="020B0604020202020204" pitchFamily="34" charset="0"/>
              </a:rPr>
              <a:t> magna </a:t>
            </a:r>
            <a:r>
              <a:rPr lang="en-GB" err="1">
                <a:effectLst/>
                <a:latin typeface="Arial" panose="020B0604020202020204" pitchFamily="34" charset="0"/>
              </a:rPr>
              <a:t>commodo</a:t>
            </a:r>
            <a:r>
              <a:rPr lang="en-GB">
                <a:effectLst/>
                <a:latin typeface="Arial" panose="020B0604020202020204" pitchFamily="34" charset="0"/>
              </a:rPr>
              <a:t> et. </a:t>
            </a:r>
            <a:r>
              <a:rPr lang="en-GB" err="1">
                <a:effectLst/>
                <a:latin typeface="Arial" panose="020B0604020202020204" pitchFamily="34" charset="0"/>
              </a:rPr>
              <a:t>Aliquam</a:t>
            </a:r>
            <a:r>
              <a:rPr lang="en-GB">
                <a:effectLst/>
                <a:latin typeface="Arial" panose="020B0604020202020204" pitchFamily="34" charset="0"/>
              </a:rPr>
              <a:t> </a:t>
            </a:r>
            <a:r>
              <a:rPr lang="en-GB" err="1">
                <a:effectLst/>
                <a:latin typeface="Arial" panose="020B0604020202020204" pitchFamily="34" charset="0"/>
              </a:rPr>
              <a:t>suscipit</a:t>
            </a:r>
            <a:r>
              <a:rPr lang="en-GB">
                <a:effectLst/>
                <a:latin typeface="Arial" panose="020B0604020202020204" pitchFamily="34" charset="0"/>
              </a:rPr>
              <a:t>, </a:t>
            </a:r>
            <a:r>
              <a:rPr lang="en-GB" err="1">
                <a:effectLst/>
                <a:latin typeface="Arial" panose="020B0604020202020204" pitchFamily="34" charset="0"/>
              </a:rPr>
              <a:t>tellus</a:t>
            </a:r>
            <a:r>
              <a:rPr lang="en-GB">
                <a:effectLst/>
                <a:latin typeface="Arial" panose="020B0604020202020204" pitchFamily="34" charset="0"/>
              </a:rPr>
              <a:t> ac auctor </a:t>
            </a:r>
            <a:r>
              <a:rPr lang="en-GB" err="1">
                <a:effectLst/>
                <a:latin typeface="Arial" panose="020B0604020202020204" pitchFamily="34" charset="0"/>
              </a:rPr>
              <a:t>egestas</a:t>
            </a:r>
            <a:r>
              <a:rPr lang="en-GB">
                <a:effectLst/>
                <a:latin typeface="Arial" panose="020B0604020202020204" pitchFamily="34" charset="0"/>
              </a:rPr>
              <a:t>, </a:t>
            </a:r>
            <a:r>
              <a:rPr lang="en-GB" err="1">
                <a:effectLst/>
                <a:latin typeface="Arial" panose="020B0604020202020204" pitchFamily="34" charset="0"/>
              </a:rPr>
              <a:t>arcu</a:t>
            </a:r>
            <a:r>
              <a:rPr lang="en-GB">
                <a:effectLst/>
                <a:latin typeface="Arial" panose="020B0604020202020204" pitchFamily="34" charset="0"/>
              </a:rPr>
              <a:t> </a:t>
            </a:r>
            <a:r>
              <a:rPr lang="en-GB" err="1">
                <a:effectLst/>
                <a:latin typeface="Arial" panose="020B0604020202020204" pitchFamily="34" charset="0"/>
              </a:rPr>
              <a:t>leo</a:t>
            </a:r>
            <a:r>
              <a:rPr lang="en-GB">
                <a:effectLst/>
                <a:latin typeface="Arial" panose="020B0604020202020204" pitchFamily="34" charset="0"/>
              </a:rPr>
              <a:t> </a:t>
            </a:r>
            <a:r>
              <a:rPr lang="en-GB" err="1">
                <a:effectLst/>
                <a:latin typeface="Arial" panose="020B0604020202020204" pitchFamily="34" charset="0"/>
              </a:rPr>
              <a:t>molestie</a:t>
            </a:r>
            <a:r>
              <a:rPr lang="en-GB">
                <a:effectLst/>
                <a:latin typeface="Arial" panose="020B0604020202020204" pitchFamily="34" charset="0"/>
              </a:rPr>
              <a:t> </a:t>
            </a:r>
            <a:r>
              <a:rPr lang="en-GB" err="1">
                <a:effectLst/>
                <a:latin typeface="Arial" panose="020B0604020202020204" pitchFamily="34" charset="0"/>
              </a:rPr>
              <a:t>augue</a:t>
            </a:r>
            <a:r>
              <a:rPr lang="en-GB">
                <a:effectLst/>
                <a:latin typeface="Arial" panose="020B0604020202020204" pitchFamily="34" charset="0"/>
              </a:rPr>
              <a:t>, at porta </a:t>
            </a:r>
            <a:r>
              <a:rPr lang="en-GB" err="1">
                <a:effectLst/>
                <a:latin typeface="Arial" panose="020B0604020202020204" pitchFamily="34" charset="0"/>
              </a:rPr>
              <a:t>dolor</a:t>
            </a:r>
            <a:r>
              <a:rPr lang="en-GB">
                <a:effectLst/>
                <a:latin typeface="Arial" panose="020B0604020202020204" pitchFamily="34" charset="0"/>
              </a:rPr>
              <a:t> </a:t>
            </a:r>
            <a:r>
              <a:rPr lang="en-GB" err="1">
                <a:effectLst/>
                <a:latin typeface="Arial" panose="020B0604020202020204" pitchFamily="34" charset="0"/>
              </a:rPr>
              <a:t>odio</a:t>
            </a:r>
            <a:r>
              <a:rPr lang="en-GB">
                <a:effectLst/>
                <a:latin typeface="Arial" panose="020B0604020202020204" pitchFamily="34" charset="0"/>
              </a:rPr>
              <a:t> </a:t>
            </a:r>
            <a:r>
              <a:rPr lang="en-GB" err="1">
                <a:effectLst/>
                <a:latin typeface="Arial" panose="020B0604020202020204" pitchFamily="34" charset="0"/>
              </a:rPr>
              <a:t>quis</a:t>
            </a:r>
            <a:r>
              <a:rPr lang="en-GB">
                <a:effectLst/>
                <a:latin typeface="Arial" panose="020B0604020202020204" pitchFamily="34" charset="0"/>
              </a:rPr>
              <a:t> </a:t>
            </a:r>
            <a:r>
              <a:rPr lang="en-GB" err="1">
                <a:effectLst/>
                <a:latin typeface="Arial" panose="020B0604020202020204" pitchFamily="34" charset="0"/>
              </a:rPr>
              <a:t>lectus</a:t>
            </a:r>
            <a:r>
              <a:rPr lang="en-GB">
                <a:effectLst/>
                <a:latin typeface="Arial" panose="020B0604020202020204" pitchFamily="34" charset="0"/>
              </a:rPr>
              <a:t>. Integer </a:t>
            </a:r>
            <a:r>
              <a:rPr lang="en-GB" err="1">
                <a:effectLst/>
                <a:latin typeface="Arial" panose="020B0604020202020204" pitchFamily="34" charset="0"/>
              </a:rPr>
              <a:t>justo</a:t>
            </a:r>
            <a:r>
              <a:rPr lang="en-GB">
                <a:effectLst/>
                <a:latin typeface="Arial" panose="020B0604020202020204" pitchFamily="34" charset="0"/>
              </a:rPr>
              <a:t> </a:t>
            </a:r>
            <a:r>
              <a:rPr lang="en-GB" err="1">
                <a:effectLst/>
                <a:latin typeface="Arial" panose="020B0604020202020204" pitchFamily="34" charset="0"/>
              </a:rPr>
              <a:t>orci</a:t>
            </a:r>
            <a:r>
              <a:rPr lang="en-GB">
                <a:effectLst/>
                <a:latin typeface="Arial" panose="020B0604020202020204" pitchFamily="34" charset="0"/>
              </a:rPr>
              <a:t>, </a:t>
            </a:r>
            <a:r>
              <a:rPr lang="en-GB" err="1">
                <a:effectLst/>
                <a:latin typeface="Arial" panose="020B0604020202020204" pitchFamily="34" charset="0"/>
              </a:rPr>
              <a:t>vulputate</a:t>
            </a:r>
            <a:r>
              <a:rPr lang="en-GB">
                <a:effectLst/>
                <a:latin typeface="Arial" panose="020B0604020202020204" pitchFamily="34" charset="0"/>
              </a:rPr>
              <a:t> </a:t>
            </a:r>
            <a:r>
              <a:rPr lang="en-GB" err="1">
                <a:effectLst/>
                <a:latin typeface="Arial" panose="020B0604020202020204" pitchFamily="34" charset="0"/>
              </a:rPr>
              <a:t>ut</a:t>
            </a:r>
            <a:r>
              <a:rPr lang="en-GB">
                <a:effectLst/>
                <a:latin typeface="Arial" panose="020B0604020202020204" pitchFamily="34" charset="0"/>
              </a:rPr>
              <a:t> </a:t>
            </a:r>
            <a:r>
              <a:rPr lang="en-GB" err="1">
                <a:effectLst/>
                <a:latin typeface="Arial" panose="020B0604020202020204" pitchFamily="34" charset="0"/>
              </a:rPr>
              <a:t>laoreet</a:t>
            </a:r>
            <a:r>
              <a:rPr lang="en-GB">
                <a:effectLst/>
                <a:latin typeface="Arial" panose="020B0604020202020204" pitchFamily="34" charset="0"/>
              </a:rPr>
              <a:t> </a:t>
            </a:r>
            <a:r>
              <a:rPr lang="en-GB" err="1">
                <a:effectLst/>
                <a:latin typeface="Arial" panose="020B0604020202020204" pitchFamily="34" charset="0"/>
              </a:rPr>
              <a:t>ut</a:t>
            </a:r>
            <a:r>
              <a:rPr lang="en-GB">
                <a:effectLst/>
                <a:latin typeface="Arial" panose="020B0604020202020204" pitchFamily="34" charset="0"/>
              </a:rPr>
              <a:t>, </a:t>
            </a:r>
            <a:r>
              <a:rPr lang="en-GB" err="1">
                <a:effectLst/>
                <a:latin typeface="Arial" panose="020B0604020202020204" pitchFamily="34" charset="0"/>
              </a:rPr>
              <a:t>imperdiet</a:t>
            </a:r>
            <a:r>
              <a:rPr lang="en-GB">
                <a:effectLst/>
                <a:latin typeface="Arial" panose="020B0604020202020204" pitchFamily="34" charset="0"/>
              </a:rPr>
              <a:t> id </a:t>
            </a:r>
            <a:r>
              <a:rPr lang="en-GB" err="1">
                <a:effectLst/>
                <a:latin typeface="Arial" panose="020B0604020202020204" pitchFamily="34" charset="0"/>
              </a:rPr>
              <a:t>neque</a:t>
            </a:r>
            <a:r>
              <a:rPr lang="en-GB">
                <a:effectLst/>
                <a:latin typeface="Arial" panose="020B0604020202020204" pitchFamily="34" charset="0"/>
              </a:rPr>
              <a:t>. Vestibulum ante ipsum </a:t>
            </a:r>
            <a:r>
              <a:rPr lang="en-GB" err="1">
                <a:effectLst/>
                <a:latin typeface="Arial" panose="020B0604020202020204" pitchFamily="34" charset="0"/>
              </a:rPr>
              <a:t>primis</a:t>
            </a:r>
            <a:r>
              <a:rPr lang="en-GB">
                <a:effectLst/>
                <a:latin typeface="Arial" panose="020B0604020202020204" pitchFamily="34" charset="0"/>
              </a:rPr>
              <a:t> in </a:t>
            </a:r>
            <a:r>
              <a:rPr lang="en-GB" err="1">
                <a:effectLst/>
                <a:latin typeface="Arial" panose="020B0604020202020204" pitchFamily="34" charset="0"/>
              </a:rPr>
              <a:t>faucibus</a:t>
            </a:r>
            <a:r>
              <a:rPr lang="en-GB">
                <a:effectLst/>
                <a:latin typeface="Arial" panose="020B0604020202020204" pitchFamily="34" charset="0"/>
              </a:rPr>
              <a:t> </a:t>
            </a:r>
            <a:r>
              <a:rPr lang="en-GB" err="1">
                <a:effectLst/>
                <a:latin typeface="Arial" panose="020B0604020202020204" pitchFamily="34" charset="0"/>
              </a:rPr>
              <a:t>orci</a:t>
            </a:r>
            <a:r>
              <a:rPr lang="en-GB">
                <a:effectLst/>
                <a:latin typeface="Arial" panose="020B0604020202020204" pitchFamily="34" charset="0"/>
              </a:rPr>
              <a:t> </a:t>
            </a:r>
            <a:r>
              <a:rPr lang="en-GB" err="1">
                <a:effectLst/>
                <a:latin typeface="Arial" panose="020B0604020202020204" pitchFamily="34" charset="0"/>
              </a:rPr>
              <a:t>luctus</a:t>
            </a:r>
            <a:r>
              <a:rPr lang="en-GB">
                <a:effectLst/>
                <a:latin typeface="Arial" panose="020B0604020202020204" pitchFamily="34" charset="0"/>
              </a:rPr>
              <a:t> et </a:t>
            </a:r>
            <a:r>
              <a:rPr lang="en-GB" err="1">
                <a:effectLst/>
                <a:latin typeface="Arial" panose="020B0604020202020204" pitchFamily="34" charset="0"/>
              </a:rPr>
              <a:t>ultrices</a:t>
            </a:r>
            <a:r>
              <a:rPr lang="en-GB">
                <a:effectLst/>
                <a:latin typeface="Arial" panose="020B0604020202020204" pitchFamily="34" charset="0"/>
              </a:rPr>
              <a:t> </a:t>
            </a:r>
            <a:r>
              <a:rPr lang="en-GB" err="1">
                <a:effectLst/>
                <a:latin typeface="Arial" panose="020B0604020202020204" pitchFamily="34" charset="0"/>
              </a:rPr>
              <a:t>posuere</a:t>
            </a:r>
            <a:r>
              <a:rPr lang="en-GB">
                <a:effectLst/>
                <a:latin typeface="Arial" panose="020B0604020202020204" pitchFamily="34" charset="0"/>
              </a:rPr>
              <a:t> </a:t>
            </a:r>
            <a:r>
              <a:rPr lang="en-GB" err="1">
                <a:effectLst/>
                <a:latin typeface="Arial" panose="020B0604020202020204" pitchFamily="34" charset="0"/>
              </a:rPr>
              <a:t>cubilia</a:t>
            </a:r>
            <a:r>
              <a:rPr lang="en-GB">
                <a:effectLst/>
                <a:latin typeface="Arial" panose="020B0604020202020204" pitchFamily="34" charset="0"/>
              </a:rPr>
              <a:t> </a:t>
            </a:r>
            <a:r>
              <a:rPr lang="en-GB" err="1">
                <a:effectLst/>
                <a:latin typeface="Arial" panose="020B0604020202020204" pitchFamily="34" charset="0"/>
              </a:rPr>
              <a:t>curae</a:t>
            </a:r>
            <a:r>
              <a:rPr lang="en-GB">
                <a:effectLst/>
                <a:latin typeface="Arial" panose="020B0604020202020204" pitchFamily="34" charset="0"/>
              </a:rPr>
              <a:t>; Nam gravida </a:t>
            </a:r>
            <a:r>
              <a:rPr lang="en-GB" err="1">
                <a:effectLst/>
                <a:latin typeface="Arial" panose="020B0604020202020204" pitchFamily="34" charset="0"/>
              </a:rPr>
              <a:t>odio</a:t>
            </a:r>
            <a:r>
              <a:rPr lang="en-GB">
                <a:effectLst/>
                <a:latin typeface="Arial" panose="020B0604020202020204" pitchFamily="34" charset="0"/>
              </a:rPr>
              <a:t> id </a:t>
            </a:r>
            <a:r>
              <a:rPr lang="en-GB" err="1">
                <a:effectLst/>
                <a:latin typeface="Arial" panose="020B0604020202020204" pitchFamily="34" charset="0"/>
              </a:rPr>
              <a:t>bibendum</a:t>
            </a:r>
            <a:r>
              <a:rPr lang="en-GB">
                <a:effectLst/>
                <a:latin typeface="Arial" panose="020B0604020202020204" pitchFamily="34" charset="0"/>
              </a:rPr>
              <a:t> </a:t>
            </a:r>
            <a:r>
              <a:rPr lang="en-GB" err="1">
                <a:effectLst/>
                <a:latin typeface="Arial" panose="020B0604020202020204" pitchFamily="34" charset="0"/>
              </a:rPr>
              <a:t>posuere</a:t>
            </a:r>
            <a:r>
              <a:rPr lang="en-GB">
                <a:effectLst/>
                <a:latin typeface="Arial" panose="020B0604020202020204" pitchFamily="34" charset="0"/>
              </a:rPr>
              <a:t>. Nunc </a:t>
            </a:r>
            <a:r>
              <a:rPr lang="en-GB" err="1">
                <a:effectLst/>
                <a:latin typeface="Arial" panose="020B0604020202020204" pitchFamily="34" charset="0"/>
              </a:rPr>
              <a:t>massa</a:t>
            </a:r>
            <a:r>
              <a:rPr lang="en-GB">
                <a:effectLst/>
                <a:latin typeface="Arial" panose="020B0604020202020204" pitchFamily="34" charset="0"/>
              </a:rPr>
              <a:t> ante, </a:t>
            </a:r>
            <a:r>
              <a:rPr lang="en-GB" err="1">
                <a:effectLst/>
                <a:latin typeface="Arial" panose="020B0604020202020204" pitchFamily="34" charset="0"/>
              </a:rPr>
              <a:t>elementum</a:t>
            </a:r>
            <a:r>
              <a:rPr lang="en-GB">
                <a:effectLst/>
                <a:latin typeface="Arial" panose="020B0604020202020204" pitchFamily="34" charset="0"/>
              </a:rPr>
              <a:t> </a:t>
            </a:r>
            <a:r>
              <a:rPr lang="en-GB" err="1">
                <a:effectLst/>
                <a:latin typeface="Arial" panose="020B0604020202020204" pitchFamily="34" charset="0"/>
              </a:rPr>
              <a:t>quis</a:t>
            </a:r>
            <a:r>
              <a:rPr lang="en-GB">
                <a:effectLst/>
                <a:latin typeface="Arial" panose="020B0604020202020204" pitchFamily="34" charset="0"/>
              </a:rPr>
              <a:t> </a:t>
            </a:r>
            <a:r>
              <a:rPr lang="en-GB" err="1">
                <a:effectLst/>
                <a:latin typeface="Arial" panose="020B0604020202020204" pitchFamily="34" charset="0"/>
              </a:rPr>
              <a:t>massa</a:t>
            </a:r>
            <a:r>
              <a:rPr lang="en-GB">
                <a:effectLst/>
                <a:latin typeface="Arial" panose="020B0604020202020204" pitchFamily="34" charset="0"/>
              </a:rPr>
              <a:t> vitae, maximus porta </a:t>
            </a:r>
            <a:r>
              <a:rPr lang="en-GB" err="1">
                <a:effectLst/>
                <a:latin typeface="Arial" panose="020B0604020202020204" pitchFamily="34" charset="0"/>
              </a:rPr>
              <a:t>nunc</a:t>
            </a:r>
            <a:r>
              <a:rPr lang="en-GB">
                <a:effectLst/>
                <a:latin typeface="Arial" panose="020B0604020202020204" pitchFamily="34" charset="0"/>
              </a:rPr>
              <a:t>. </a:t>
            </a:r>
            <a:r>
              <a:rPr lang="en-GB" err="1">
                <a:effectLst/>
                <a:latin typeface="Arial" panose="020B0604020202020204" pitchFamily="34" charset="0"/>
              </a:rPr>
              <a:t>Quisque</a:t>
            </a:r>
            <a:r>
              <a:rPr lang="en-GB">
                <a:effectLst/>
                <a:latin typeface="Arial" panose="020B0604020202020204" pitchFamily="34" charset="0"/>
              </a:rPr>
              <a:t> </a:t>
            </a:r>
            <a:r>
              <a:rPr lang="en-GB" err="1">
                <a:effectLst/>
                <a:latin typeface="Arial" panose="020B0604020202020204" pitchFamily="34" charset="0"/>
              </a:rPr>
              <a:t>ut</a:t>
            </a:r>
            <a:r>
              <a:rPr lang="en-GB">
                <a:effectLst/>
                <a:latin typeface="Arial" panose="020B0604020202020204" pitchFamily="34" charset="0"/>
              </a:rPr>
              <a:t> </a:t>
            </a:r>
            <a:r>
              <a:rPr lang="en-GB" err="1">
                <a:effectLst/>
                <a:latin typeface="Arial" panose="020B0604020202020204" pitchFamily="34" charset="0"/>
              </a:rPr>
              <a:t>aliquam</a:t>
            </a:r>
            <a:r>
              <a:rPr lang="en-GB">
                <a:effectLst/>
                <a:latin typeface="Arial" panose="020B0604020202020204" pitchFamily="34" charset="0"/>
              </a:rPr>
              <a:t> </a:t>
            </a:r>
            <a:r>
              <a:rPr lang="en-GB" err="1">
                <a:effectLst/>
                <a:latin typeface="Arial" panose="020B0604020202020204" pitchFamily="34" charset="0"/>
              </a:rPr>
              <a:t>odio</a:t>
            </a:r>
            <a:r>
              <a:rPr lang="en-GB">
                <a:effectLst/>
                <a:latin typeface="Arial" panose="020B0604020202020204" pitchFamily="34" charset="0"/>
              </a:rPr>
              <a:t>, in </a:t>
            </a:r>
            <a:r>
              <a:rPr lang="en-GB" err="1">
                <a:effectLst/>
                <a:latin typeface="Arial" panose="020B0604020202020204" pitchFamily="34" charset="0"/>
              </a:rPr>
              <a:t>tempor</a:t>
            </a:r>
            <a:r>
              <a:rPr lang="en-GB">
                <a:effectLst/>
                <a:latin typeface="Arial" panose="020B0604020202020204" pitchFamily="34" charset="0"/>
              </a:rPr>
              <a:t> ligula.</a:t>
            </a:r>
          </a:p>
        </p:txBody>
      </p:sp>
      <p:sp>
        <p:nvSpPr>
          <p:cNvPr id="13" name="Text Placeholder 5">
            <a:extLst>
              <a:ext uri="{FF2B5EF4-FFF2-40B4-BE49-F238E27FC236}">
                <a16:creationId xmlns:a16="http://schemas.microsoft.com/office/drawing/2014/main" id="{A4464583-1239-FB82-9175-7322CF8AE613}"/>
              </a:ext>
            </a:extLst>
          </p:cNvPr>
          <p:cNvSpPr>
            <a:spLocks noGrp="1"/>
          </p:cNvSpPr>
          <p:nvPr>
            <p:ph type="body" sz="quarter" idx="11" hasCustomPrompt="1"/>
          </p:nvPr>
        </p:nvSpPr>
        <p:spPr>
          <a:xfrm>
            <a:off x="383907" y="4832854"/>
            <a:ext cx="7239024" cy="323850"/>
          </a:xfrm>
        </p:spPr>
        <p:txBody>
          <a:bodyPr anchor="ctr">
            <a:noAutofit/>
          </a:bodyPr>
          <a:lstStyle>
            <a:lvl1pPr marL="0" indent="0">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err="1"/>
              <a:t>contact@jmangroup.com</a:t>
            </a:r>
            <a:endParaRPr lang="en-US"/>
          </a:p>
        </p:txBody>
      </p:sp>
      <p:sp>
        <p:nvSpPr>
          <p:cNvPr id="7" name="TextBox 6">
            <a:extLst>
              <a:ext uri="{FF2B5EF4-FFF2-40B4-BE49-F238E27FC236}">
                <a16:creationId xmlns:a16="http://schemas.microsoft.com/office/drawing/2014/main" id="{27A24E46-427A-7DEC-DE9C-066068F7BE7A}"/>
              </a:ext>
            </a:extLst>
          </p:cNvPr>
          <p:cNvSpPr txBox="1"/>
          <p:nvPr userDrawn="1"/>
        </p:nvSpPr>
        <p:spPr>
          <a:xfrm>
            <a:off x="383907" y="4460488"/>
            <a:ext cx="7239024" cy="369332"/>
          </a:xfrm>
          <a:prstGeom prst="rect">
            <a:avLst/>
          </a:prstGeom>
          <a:noFill/>
        </p:spPr>
        <p:txBody>
          <a:bodyPr wrap="square" rtlCol="0">
            <a:spAutoFit/>
          </a:bodyPr>
          <a:lstStyle/>
          <a:p>
            <a:r>
              <a:rPr lang="en-US" sz="1800" b="1">
                <a:solidFill>
                  <a:schemeClr val="bg1"/>
                </a:solidFill>
                <a:latin typeface="Arial" panose="020B0604020202020204" pitchFamily="34" charset="0"/>
                <a:cs typeface="Arial" panose="020B0604020202020204" pitchFamily="34" charset="0"/>
              </a:rPr>
              <a:t>Contact</a:t>
            </a:r>
          </a:p>
        </p:txBody>
      </p:sp>
      <p:sp>
        <p:nvSpPr>
          <p:cNvPr id="10" name="TextBox 9">
            <a:extLst>
              <a:ext uri="{FF2B5EF4-FFF2-40B4-BE49-F238E27FC236}">
                <a16:creationId xmlns:a16="http://schemas.microsoft.com/office/drawing/2014/main" id="{3F0E9EBB-6A53-3F7B-9800-BBA831116867}"/>
              </a:ext>
            </a:extLst>
          </p:cNvPr>
          <p:cNvSpPr txBox="1"/>
          <p:nvPr userDrawn="1"/>
        </p:nvSpPr>
        <p:spPr>
          <a:xfrm>
            <a:off x="1" y="-825190"/>
            <a:ext cx="2389352" cy="646331"/>
          </a:xfrm>
          <a:prstGeom prst="rect">
            <a:avLst/>
          </a:prstGeom>
          <a:solidFill>
            <a:srgbClr val="FFFF00"/>
          </a:solidFill>
        </p:spPr>
        <p:txBody>
          <a:bodyPr wrap="square" rtlCol="0">
            <a:spAutoFit/>
          </a:bodyPr>
          <a:lstStyle/>
          <a:p>
            <a:r>
              <a:rPr lang="en-US"/>
              <a:t>Change background to match front cover</a:t>
            </a:r>
          </a:p>
        </p:txBody>
      </p:sp>
      <p:sp>
        <p:nvSpPr>
          <p:cNvPr id="14" name="TextBox 13">
            <a:extLst>
              <a:ext uri="{FF2B5EF4-FFF2-40B4-BE49-F238E27FC236}">
                <a16:creationId xmlns:a16="http://schemas.microsoft.com/office/drawing/2014/main" id="{F5A26425-6CAA-69B2-B0CC-EA6F39B1F0F3}"/>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3253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and Sub-hea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257806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_1">
    <p:bg>
      <p:bgPr>
        <a:gradFill>
          <a:gsLst>
            <a:gs pos="100000">
              <a:schemeClr val="bg2"/>
            </a:gs>
            <a:gs pos="0">
              <a:schemeClr val="accent2"/>
            </a:gs>
          </a:gsLst>
          <a:lin ang="18000000" scaled="0"/>
        </a:gra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2140F33-259D-7446-718A-78A220058B33}"/>
              </a:ext>
            </a:extLst>
          </p:cNvPr>
          <p:cNvSpPr>
            <a:spLocks noGrp="1"/>
          </p:cNvSpPr>
          <p:nvPr>
            <p:ph type="pic" sz="quarter" idx="11"/>
          </p:nvPr>
        </p:nvSpPr>
        <p:spPr>
          <a:xfrm>
            <a:off x="4672032" y="1"/>
            <a:ext cx="7519969" cy="6857603"/>
          </a:xfrm>
          <a:custGeom>
            <a:avLst/>
            <a:gdLst>
              <a:gd name="connsiteX0" fmla="*/ 3362094 w 7519969"/>
              <a:gd name="connsiteY0" fmla="*/ 5329533 h 6857603"/>
              <a:gd name="connsiteX1" fmla="*/ 3220954 w 7519969"/>
              <a:gd name="connsiteY1" fmla="*/ 6178219 h 6857603"/>
              <a:gd name="connsiteX2" fmla="*/ 3134643 w 7519969"/>
              <a:gd name="connsiteY2" fmla="*/ 6697363 h 6857603"/>
              <a:gd name="connsiteX3" fmla="*/ 2522397 w 7519969"/>
              <a:gd name="connsiteY3" fmla="*/ 6857603 h 6857603"/>
              <a:gd name="connsiteX4" fmla="*/ 2522400 w 7519969"/>
              <a:gd name="connsiteY4" fmla="*/ 6857585 h 6857603"/>
              <a:gd name="connsiteX5" fmla="*/ 2749848 w 7519969"/>
              <a:gd name="connsiteY5" fmla="*/ 5489773 h 6857603"/>
              <a:gd name="connsiteX6" fmla="*/ 3362014 w 7519969"/>
              <a:gd name="connsiteY6" fmla="*/ 5329554 h 6857603"/>
              <a:gd name="connsiteX7" fmla="*/ 3747484 w 7519969"/>
              <a:gd name="connsiteY7" fmla="*/ 4865609 h 6857603"/>
              <a:gd name="connsiteX8" fmla="*/ 4207524 w 7519969"/>
              <a:gd name="connsiteY8" fmla="*/ 5486240 h 6857603"/>
              <a:gd name="connsiteX9" fmla="*/ 4207545 w 7519969"/>
              <a:gd name="connsiteY9" fmla="*/ 5486268 h 6857603"/>
              <a:gd name="connsiteX10" fmla="*/ 4117530 w 7519969"/>
              <a:gd name="connsiteY10" fmla="*/ 5646310 h 6857603"/>
              <a:gd name="connsiteX11" fmla="*/ 4034725 w 7519969"/>
              <a:gd name="connsiteY11" fmla="*/ 5793588 h 6857603"/>
              <a:gd name="connsiteX12" fmla="*/ 3574664 w 7519969"/>
              <a:gd name="connsiteY12" fmla="*/ 5172996 h 6857603"/>
              <a:gd name="connsiteX13" fmla="*/ 3574685 w 7519969"/>
              <a:gd name="connsiteY13" fmla="*/ 5172959 h 6857603"/>
              <a:gd name="connsiteX14" fmla="*/ 3247344 w 7519969"/>
              <a:gd name="connsiteY14" fmla="*/ 3999001 h 6857603"/>
              <a:gd name="connsiteX15" fmla="*/ 7519969 w 7519969"/>
              <a:gd name="connsiteY15" fmla="*/ 6163668 h 6857603"/>
              <a:gd name="connsiteX16" fmla="*/ 7519969 w 7519969"/>
              <a:gd name="connsiteY16" fmla="*/ 6163700 h 6857603"/>
              <a:gd name="connsiteX17" fmla="*/ 3247278 w 7519969"/>
              <a:gd name="connsiteY17" fmla="*/ 3998935 h 6857603"/>
              <a:gd name="connsiteX18" fmla="*/ 3247346 w 7519969"/>
              <a:gd name="connsiteY18" fmla="*/ 3998969 h 6857603"/>
              <a:gd name="connsiteX19" fmla="*/ 3247344 w 7519969"/>
              <a:gd name="connsiteY19" fmla="*/ 3999001 h 6857603"/>
              <a:gd name="connsiteX20" fmla="*/ 728187 w 7519969"/>
              <a:gd name="connsiteY20" fmla="*/ 1273128 h 6857603"/>
              <a:gd name="connsiteX21" fmla="*/ 1947520 w 7519969"/>
              <a:gd name="connsiteY21" fmla="*/ 3566557 h 6857603"/>
              <a:gd name="connsiteX22" fmla="*/ 1576151 w 7519969"/>
              <a:gd name="connsiteY22" fmla="*/ 4043641 h 6857603"/>
              <a:gd name="connsiteX23" fmla="*/ 1219333 w 7519969"/>
              <a:gd name="connsiteY23" fmla="*/ 4502009 h 6857603"/>
              <a:gd name="connsiteX24" fmla="*/ 93322 w 7519969"/>
              <a:gd name="connsiteY24" fmla="*/ 2384098 h 6857603"/>
              <a:gd name="connsiteX25" fmla="*/ 0 w 7519969"/>
              <a:gd name="connsiteY25" fmla="*/ 2208580 h 6857603"/>
              <a:gd name="connsiteX26" fmla="*/ 461450 w 7519969"/>
              <a:gd name="connsiteY26" fmla="*/ 1615763 h 6857603"/>
              <a:gd name="connsiteX27" fmla="*/ 461450 w 7519969"/>
              <a:gd name="connsiteY27" fmla="*/ 1615830 h 6857603"/>
              <a:gd name="connsiteX28" fmla="*/ 2373850 w 7519969"/>
              <a:gd name="connsiteY28" fmla="*/ 347000 h 6857603"/>
              <a:gd name="connsiteX29" fmla="*/ 2592372 w 7519969"/>
              <a:gd name="connsiteY29" fmla="*/ 567554 h 6857603"/>
              <a:gd name="connsiteX30" fmla="*/ 2761753 w 7519969"/>
              <a:gd name="connsiteY30" fmla="*/ 738508 h 6857603"/>
              <a:gd name="connsiteX31" fmla="*/ 2670945 w 7519969"/>
              <a:gd name="connsiteY31" fmla="*/ 973082 h 6857603"/>
              <a:gd name="connsiteX32" fmla="*/ 2283042 w 7519969"/>
              <a:gd name="connsiteY32" fmla="*/ 581574 h 6857603"/>
              <a:gd name="connsiteX33" fmla="*/ 2373832 w 7519969"/>
              <a:gd name="connsiteY33" fmla="*/ 347048 h 6857603"/>
              <a:gd name="connsiteX34" fmla="*/ 6876770 w 7519969"/>
              <a:gd name="connsiteY34" fmla="*/ 0 h 6857603"/>
              <a:gd name="connsiteX35" fmla="*/ 6208704 w 7519969"/>
              <a:gd name="connsiteY35" fmla="*/ 597975 h 6857603"/>
              <a:gd name="connsiteX36" fmla="*/ 6876837 w 7519969"/>
              <a:gd name="connsiteY36" fmla="*/ 0 h 6857603"/>
              <a:gd name="connsiteX37" fmla="*/ 7519969 w 7519969"/>
              <a:gd name="connsiteY37" fmla="*/ 0 h 6857603"/>
              <a:gd name="connsiteX38" fmla="*/ 7519969 w 7519969"/>
              <a:gd name="connsiteY38" fmla="*/ 6163668 h 6857603"/>
              <a:gd name="connsiteX39" fmla="*/ 3247346 w 7519969"/>
              <a:gd name="connsiteY39" fmla="*/ 3998969 h 6857603"/>
              <a:gd name="connsiteX40" fmla="*/ 3260968 w 7519969"/>
              <a:gd name="connsiteY40" fmla="*/ 3717010 h 6857603"/>
              <a:gd name="connsiteX41" fmla="*/ 3286299 w 7519969"/>
              <a:gd name="connsiteY41" fmla="*/ 3191979 h 6857603"/>
              <a:gd name="connsiteX42" fmla="*/ 2624912 w 7519969"/>
              <a:gd name="connsiteY42" fmla="*/ 3263204 h 6857603"/>
              <a:gd name="connsiteX43" fmla="*/ 3041388 w 7519969"/>
              <a:gd name="connsiteY43" fmla="*/ 1978569 h 6857603"/>
              <a:gd name="connsiteX44" fmla="*/ 3568447 w 7519969"/>
              <a:gd name="connsiteY44" fmla="*/ 352688 h 6857603"/>
              <a:gd name="connsiteX45" fmla="*/ 4956896 w 7519969"/>
              <a:gd name="connsiteY45" fmla="*/ 203227 h 6857603"/>
              <a:gd name="connsiteX46" fmla="*/ 4764169 w 7519969"/>
              <a:gd name="connsiteY46" fmla="*/ 797763 h 6857603"/>
              <a:gd name="connsiteX47" fmla="*/ 4398289 w 7519969"/>
              <a:gd name="connsiteY47" fmla="*/ 1926390 h 6857603"/>
              <a:gd name="connsiteX48" fmla="*/ 7065200 w 7519969"/>
              <a:gd name="connsiteY48" fmla="*/ 3277555 h 6857603"/>
              <a:gd name="connsiteX49" fmla="*/ 6867445 w 7519969"/>
              <a:gd name="connsiteY49" fmla="*/ 2658880 h 6857603"/>
              <a:gd name="connsiteX50" fmla="*/ 6867379 w 7519969"/>
              <a:gd name="connsiteY50" fmla="*/ 2658880 h 6857603"/>
              <a:gd name="connsiteX51" fmla="*/ 6208637 w 7519969"/>
              <a:gd name="connsiteY51" fmla="*/ 597975 h 685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19969" h="6857603">
                <a:moveTo>
                  <a:pt x="3362094" y="5329533"/>
                </a:moveTo>
                <a:lnTo>
                  <a:pt x="3220954" y="6178219"/>
                </a:lnTo>
                <a:lnTo>
                  <a:pt x="3134643" y="6697363"/>
                </a:lnTo>
                <a:lnTo>
                  <a:pt x="2522397" y="6857603"/>
                </a:lnTo>
                <a:lnTo>
                  <a:pt x="2522400" y="6857585"/>
                </a:lnTo>
                <a:lnTo>
                  <a:pt x="2749848" y="5489773"/>
                </a:lnTo>
                <a:lnTo>
                  <a:pt x="3362014" y="5329554"/>
                </a:lnTo>
                <a:close/>
                <a:moveTo>
                  <a:pt x="3747484" y="4865609"/>
                </a:moveTo>
                <a:lnTo>
                  <a:pt x="4207524" y="5486240"/>
                </a:lnTo>
                <a:lnTo>
                  <a:pt x="4207545" y="5486268"/>
                </a:lnTo>
                <a:lnTo>
                  <a:pt x="4117530" y="5646310"/>
                </a:lnTo>
                <a:lnTo>
                  <a:pt x="4034725" y="5793588"/>
                </a:lnTo>
                <a:lnTo>
                  <a:pt x="3574664" y="5172996"/>
                </a:lnTo>
                <a:lnTo>
                  <a:pt x="3574685" y="5172959"/>
                </a:lnTo>
                <a:close/>
                <a:moveTo>
                  <a:pt x="3247344" y="3999001"/>
                </a:moveTo>
                <a:lnTo>
                  <a:pt x="7519969" y="6163668"/>
                </a:lnTo>
                <a:lnTo>
                  <a:pt x="7519969" y="6163700"/>
                </a:lnTo>
                <a:close/>
                <a:moveTo>
                  <a:pt x="3247278" y="3998935"/>
                </a:moveTo>
                <a:lnTo>
                  <a:pt x="3247346" y="3998969"/>
                </a:lnTo>
                <a:lnTo>
                  <a:pt x="3247344" y="3999001"/>
                </a:lnTo>
                <a:close/>
                <a:moveTo>
                  <a:pt x="728187" y="1273128"/>
                </a:moveTo>
                <a:lnTo>
                  <a:pt x="1947520" y="3566557"/>
                </a:lnTo>
                <a:lnTo>
                  <a:pt x="1576151" y="4043641"/>
                </a:lnTo>
                <a:lnTo>
                  <a:pt x="1219333" y="4502009"/>
                </a:lnTo>
                <a:lnTo>
                  <a:pt x="93322" y="2384098"/>
                </a:lnTo>
                <a:lnTo>
                  <a:pt x="0" y="2208580"/>
                </a:lnTo>
                <a:lnTo>
                  <a:pt x="461450" y="1615763"/>
                </a:lnTo>
                <a:lnTo>
                  <a:pt x="461450" y="1615830"/>
                </a:lnTo>
                <a:close/>
                <a:moveTo>
                  <a:pt x="2373850" y="347000"/>
                </a:moveTo>
                <a:lnTo>
                  <a:pt x="2592372" y="567554"/>
                </a:lnTo>
                <a:lnTo>
                  <a:pt x="2761753" y="738508"/>
                </a:lnTo>
                <a:lnTo>
                  <a:pt x="2670945" y="973082"/>
                </a:lnTo>
                <a:lnTo>
                  <a:pt x="2283042" y="581574"/>
                </a:lnTo>
                <a:lnTo>
                  <a:pt x="2373832" y="347048"/>
                </a:lnTo>
                <a:close/>
                <a:moveTo>
                  <a:pt x="6876770" y="0"/>
                </a:moveTo>
                <a:lnTo>
                  <a:pt x="6208704" y="597975"/>
                </a:lnTo>
                <a:lnTo>
                  <a:pt x="6876837" y="0"/>
                </a:lnTo>
                <a:lnTo>
                  <a:pt x="7519969" y="0"/>
                </a:lnTo>
                <a:lnTo>
                  <a:pt x="7519969" y="6163668"/>
                </a:lnTo>
                <a:lnTo>
                  <a:pt x="3247346" y="3998969"/>
                </a:lnTo>
                <a:lnTo>
                  <a:pt x="3260968" y="3717010"/>
                </a:lnTo>
                <a:lnTo>
                  <a:pt x="3286299" y="3191979"/>
                </a:lnTo>
                <a:lnTo>
                  <a:pt x="2624912" y="3263204"/>
                </a:lnTo>
                <a:lnTo>
                  <a:pt x="3041388" y="1978569"/>
                </a:lnTo>
                <a:lnTo>
                  <a:pt x="3568447" y="352688"/>
                </a:lnTo>
                <a:lnTo>
                  <a:pt x="4956896" y="203227"/>
                </a:lnTo>
                <a:lnTo>
                  <a:pt x="4764169" y="797763"/>
                </a:lnTo>
                <a:lnTo>
                  <a:pt x="4398289" y="1926390"/>
                </a:lnTo>
                <a:lnTo>
                  <a:pt x="7065200" y="3277555"/>
                </a:lnTo>
                <a:lnTo>
                  <a:pt x="6867445" y="2658880"/>
                </a:lnTo>
                <a:lnTo>
                  <a:pt x="6867379" y="2658880"/>
                </a:lnTo>
                <a:lnTo>
                  <a:pt x="6208637" y="597975"/>
                </a:lnTo>
                <a:close/>
              </a:path>
            </a:pathLst>
          </a:custGeom>
        </p:spPr>
        <p:txBody>
          <a:bodyPr wrap="square" anchor="ctr">
            <a:noAutofit/>
          </a:bodyPr>
          <a:lstStyle>
            <a:lvl1pPr marL="0" indent="0" algn="ctr">
              <a:buNone/>
              <a:defRPr sz="1400"/>
            </a:lvl1pPr>
          </a:lstStyle>
          <a:p>
            <a:endParaRPr lang="en-US"/>
          </a:p>
        </p:txBody>
      </p:sp>
      <p:sp>
        <p:nvSpPr>
          <p:cNvPr id="9" name="Title 1">
            <a:extLst>
              <a:ext uri="{FF2B5EF4-FFF2-40B4-BE49-F238E27FC236}">
                <a16:creationId xmlns:a16="http://schemas.microsoft.com/office/drawing/2014/main" id="{D489B4EE-AB58-1B67-920F-E0F53870E222}"/>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0" name="Text Placeholder 5">
            <a:extLst>
              <a:ext uri="{FF2B5EF4-FFF2-40B4-BE49-F238E27FC236}">
                <a16:creationId xmlns:a16="http://schemas.microsoft.com/office/drawing/2014/main" id="{9FEAFE57-5891-68F2-F447-7AB66F140890}"/>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extLst>
      <p:ext uri="{BB962C8B-B14F-4D97-AF65-F5344CB8AC3E}">
        <p14:creationId xmlns:p14="http://schemas.microsoft.com/office/powerpoint/2010/main" val="2897336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2">
    <p:bg>
      <p:bgPr>
        <a:gradFill>
          <a:gsLst>
            <a:gs pos="100000">
              <a:schemeClr val="bg2"/>
            </a:gs>
            <a:gs pos="0">
              <a:schemeClr val="accent1"/>
            </a:gs>
          </a:gsLst>
          <a:lin ang="18000000" scaled="0"/>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3788DA-DE75-41BB-6898-9B846EF6A7FA}"/>
              </a:ext>
            </a:extLst>
          </p:cNvPr>
          <p:cNvSpPr>
            <a:spLocks noGrp="1"/>
          </p:cNvSpPr>
          <p:nvPr>
            <p:ph type="pic" sz="quarter" idx="11"/>
          </p:nvPr>
        </p:nvSpPr>
        <p:spPr>
          <a:xfrm>
            <a:off x="4495185" y="1"/>
            <a:ext cx="7696608" cy="6860279"/>
          </a:xfrm>
          <a:custGeom>
            <a:avLst/>
            <a:gdLst>
              <a:gd name="connsiteX0" fmla="*/ 1349983 w 7696608"/>
              <a:gd name="connsiteY0" fmla="*/ 4887344 h 6860279"/>
              <a:gd name="connsiteX1" fmla="*/ 1411336 w 7696608"/>
              <a:gd name="connsiteY1" fmla="*/ 5538612 h 6860279"/>
              <a:gd name="connsiteX2" fmla="*/ 685528 w 7696608"/>
              <a:gd name="connsiteY2" fmla="*/ 5948849 h 6860279"/>
              <a:gd name="connsiteX3" fmla="*/ 163126 w 7696608"/>
              <a:gd name="connsiteY3" fmla="*/ 6244095 h 6860279"/>
              <a:gd name="connsiteX4" fmla="*/ 101772 w 7696608"/>
              <a:gd name="connsiteY4" fmla="*/ 5592827 h 6860279"/>
              <a:gd name="connsiteX5" fmla="*/ 874148 w 7696608"/>
              <a:gd name="connsiteY5" fmla="*/ 5156277 h 6860279"/>
              <a:gd name="connsiteX6" fmla="*/ 3185887 w 7696608"/>
              <a:gd name="connsiteY6" fmla="*/ 4216876 h 6860279"/>
              <a:gd name="connsiteX7" fmla="*/ 3202400 w 7696608"/>
              <a:gd name="connsiteY7" fmla="*/ 4246228 h 6860279"/>
              <a:gd name="connsiteX8" fmla="*/ 3366424 w 7696608"/>
              <a:gd name="connsiteY8" fmla="*/ 4537814 h 6860279"/>
              <a:gd name="connsiteX9" fmla="*/ 3065530 w 7696608"/>
              <a:gd name="connsiteY9" fmla="*/ 4943631 h 6860279"/>
              <a:gd name="connsiteX10" fmla="*/ 2885822 w 7696608"/>
              <a:gd name="connsiteY10" fmla="*/ 5186043 h 6860279"/>
              <a:gd name="connsiteX11" fmla="*/ 2812585 w 7696608"/>
              <a:gd name="connsiteY11" fmla="*/ 5055859 h 6860279"/>
              <a:gd name="connsiteX12" fmla="*/ 2812585 w 7696608"/>
              <a:gd name="connsiteY12" fmla="*/ 5055790 h 6860279"/>
              <a:gd name="connsiteX13" fmla="*/ 2705285 w 7696608"/>
              <a:gd name="connsiteY13" fmla="*/ 4865036 h 6860279"/>
              <a:gd name="connsiteX14" fmla="*/ 7696469 w 7696608"/>
              <a:gd name="connsiteY14" fmla="*/ 2592504 h 6860279"/>
              <a:gd name="connsiteX15" fmla="*/ 7696608 w 7696608"/>
              <a:gd name="connsiteY15" fmla="*/ 2592504 h 6860279"/>
              <a:gd name="connsiteX16" fmla="*/ 7696469 w 7696608"/>
              <a:gd name="connsiteY16" fmla="*/ 2592575 h 6860279"/>
              <a:gd name="connsiteX17" fmla="*/ 4751091 w 7696608"/>
              <a:gd name="connsiteY17" fmla="*/ 0 h 6860279"/>
              <a:gd name="connsiteX18" fmla="*/ 6253973 w 7696608"/>
              <a:gd name="connsiteY18" fmla="*/ 0 h 6860279"/>
              <a:gd name="connsiteX19" fmla="*/ 6951869 w 7696608"/>
              <a:gd name="connsiteY19" fmla="*/ 624541 h 6860279"/>
              <a:gd name="connsiteX20" fmla="*/ 6301923 w 7696608"/>
              <a:gd name="connsiteY20" fmla="*/ 2657285 h 6860279"/>
              <a:gd name="connsiteX21" fmla="*/ 6057131 w 7696608"/>
              <a:gd name="connsiteY21" fmla="*/ 3422853 h 6860279"/>
              <a:gd name="connsiteX22" fmla="*/ 7696469 w 7696608"/>
              <a:gd name="connsiteY22" fmla="*/ 2592575 h 6860279"/>
              <a:gd name="connsiteX23" fmla="*/ 7696469 w 7696608"/>
              <a:gd name="connsiteY23" fmla="*/ 5365815 h 6860279"/>
              <a:gd name="connsiteX24" fmla="*/ 4745909 w 7696608"/>
              <a:gd name="connsiteY24" fmla="*/ 6860279 h 6860279"/>
              <a:gd name="connsiteX25" fmla="*/ 4670806 w 7696608"/>
              <a:gd name="connsiteY25" fmla="*/ 5304832 h 6860279"/>
              <a:gd name="connsiteX26" fmla="*/ 3414235 w 7696608"/>
              <a:gd name="connsiteY26" fmla="*/ 4180618 h 6860279"/>
              <a:gd name="connsiteX27" fmla="*/ 3749607 w 7696608"/>
              <a:gd name="connsiteY27" fmla="*/ 3131820 h 6860279"/>
              <a:gd name="connsiteX28" fmla="*/ 3471927 w 7696608"/>
              <a:gd name="connsiteY28" fmla="*/ 3310211 h 6860279"/>
              <a:gd name="connsiteX29" fmla="*/ 3099523 w 7696608"/>
              <a:gd name="connsiteY29" fmla="*/ 3549447 h 6860279"/>
              <a:gd name="connsiteX30" fmla="*/ 2990012 w 7696608"/>
              <a:gd name="connsiteY30" fmla="*/ 2827112 h 6860279"/>
              <a:gd name="connsiteX31" fmla="*/ 3720381 w 7696608"/>
              <a:gd name="connsiteY31" fmla="*/ 2357964 h 6860279"/>
              <a:gd name="connsiteX32" fmla="*/ 4068672 w 7696608"/>
              <a:gd name="connsiteY32" fmla="*/ 2134268 h 6860279"/>
              <a:gd name="connsiteX33" fmla="*/ 604829 w 7696608"/>
              <a:gd name="connsiteY33" fmla="*/ 0 h 6860279"/>
              <a:gd name="connsiteX34" fmla="*/ 2748882 w 7696608"/>
              <a:gd name="connsiteY34" fmla="*/ 0 h 6860279"/>
              <a:gd name="connsiteX35" fmla="*/ 1760249 w 7696608"/>
              <a:gd name="connsiteY35" fmla="*/ 953421 h 6860279"/>
              <a:gd name="connsiteX36" fmla="*/ 554185 w 7696608"/>
              <a:gd name="connsiteY36" fmla="*/ 2116449 h 6860279"/>
              <a:gd name="connsiteX37" fmla="*/ 0 w 7696608"/>
              <a:gd name="connsiteY37" fmla="*/ 583310 h 68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96608" h="6860279">
                <a:moveTo>
                  <a:pt x="1349983" y="4887344"/>
                </a:moveTo>
                <a:lnTo>
                  <a:pt x="1411336" y="5538612"/>
                </a:lnTo>
                <a:lnTo>
                  <a:pt x="685528" y="5948849"/>
                </a:lnTo>
                <a:lnTo>
                  <a:pt x="163126" y="6244095"/>
                </a:lnTo>
                <a:lnTo>
                  <a:pt x="101772" y="5592827"/>
                </a:lnTo>
                <a:lnTo>
                  <a:pt x="874148" y="5156277"/>
                </a:lnTo>
                <a:close/>
                <a:moveTo>
                  <a:pt x="3185887" y="4216876"/>
                </a:moveTo>
                <a:lnTo>
                  <a:pt x="3202400" y="4246228"/>
                </a:lnTo>
                <a:lnTo>
                  <a:pt x="3366424" y="4537814"/>
                </a:lnTo>
                <a:lnTo>
                  <a:pt x="3065530" y="4943631"/>
                </a:lnTo>
                <a:lnTo>
                  <a:pt x="2885822" y="5186043"/>
                </a:lnTo>
                <a:lnTo>
                  <a:pt x="2812585" y="5055859"/>
                </a:lnTo>
                <a:lnTo>
                  <a:pt x="2812585" y="5055790"/>
                </a:lnTo>
                <a:lnTo>
                  <a:pt x="2705285" y="4865036"/>
                </a:lnTo>
                <a:close/>
                <a:moveTo>
                  <a:pt x="7696469" y="2592504"/>
                </a:moveTo>
                <a:lnTo>
                  <a:pt x="7696608" y="2592504"/>
                </a:lnTo>
                <a:lnTo>
                  <a:pt x="7696469" y="2592575"/>
                </a:lnTo>
                <a:close/>
                <a:moveTo>
                  <a:pt x="4751091" y="0"/>
                </a:moveTo>
                <a:lnTo>
                  <a:pt x="6253973" y="0"/>
                </a:lnTo>
                <a:lnTo>
                  <a:pt x="6951869" y="624541"/>
                </a:lnTo>
                <a:lnTo>
                  <a:pt x="6301923" y="2657285"/>
                </a:lnTo>
                <a:lnTo>
                  <a:pt x="6057131" y="3422853"/>
                </a:lnTo>
                <a:lnTo>
                  <a:pt x="7696469" y="2592575"/>
                </a:lnTo>
                <a:lnTo>
                  <a:pt x="7696469" y="5365815"/>
                </a:lnTo>
                <a:lnTo>
                  <a:pt x="4745909" y="6860279"/>
                </a:lnTo>
                <a:lnTo>
                  <a:pt x="4670806" y="5304832"/>
                </a:lnTo>
                <a:lnTo>
                  <a:pt x="3414235" y="4180618"/>
                </a:lnTo>
                <a:lnTo>
                  <a:pt x="3749607" y="3131820"/>
                </a:lnTo>
                <a:lnTo>
                  <a:pt x="3471927" y="3310211"/>
                </a:lnTo>
                <a:lnTo>
                  <a:pt x="3099523" y="3549447"/>
                </a:lnTo>
                <a:lnTo>
                  <a:pt x="2990012" y="2827112"/>
                </a:lnTo>
                <a:lnTo>
                  <a:pt x="3720381" y="2357964"/>
                </a:lnTo>
                <a:lnTo>
                  <a:pt x="4068672" y="2134268"/>
                </a:lnTo>
                <a:close/>
                <a:moveTo>
                  <a:pt x="604829" y="0"/>
                </a:moveTo>
                <a:lnTo>
                  <a:pt x="2748882" y="0"/>
                </a:lnTo>
                <a:lnTo>
                  <a:pt x="1760249" y="953421"/>
                </a:lnTo>
                <a:lnTo>
                  <a:pt x="554185" y="2116449"/>
                </a:lnTo>
                <a:lnTo>
                  <a:pt x="0" y="583310"/>
                </a:lnTo>
                <a:close/>
              </a:path>
            </a:pathLst>
          </a:custGeom>
        </p:spPr>
        <p:txBody>
          <a:bodyPr wrap="square" anchor="ctr">
            <a:noAutofit/>
          </a:bodyPr>
          <a:lstStyle>
            <a:lvl1pPr marL="0" indent="0" algn="ctr">
              <a:buNone/>
              <a:defRPr sz="1400"/>
            </a:lvl1pPr>
          </a:lstStyle>
          <a:p>
            <a:endParaRPr lang="en-US"/>
          </a:p>
        </p:txBody>
      </p:sp>
      <p:sp>
        <p:nvSpPr>
          <p:cNvPr id="12" name="Title 1">
            <a:extLst>
              <a:ext uri="{FF2B5EF4-FFF2-40B4-BE49-F238E27FC236}">
                <a16:creationId xmlns:a16="http://schemas.microsoft.com/office/drawing/2014/main" id="{FB68BBD0-59EF-E044-3130-E0FB52C100C4}"/>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3" name="Text Placeholder 5">
            <a:extLst>
              <a:ext uri="{FF2B5EF4-FFF2-40B4-BE49-F238E27FC236}">
                <a16:creationId xmlns:a16="http://schemas.microsoft.com/office/drawing/2014/main" id="{DBE841F6-81B0-43AD-9FAA-09FCB34B6894}"/>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extLst>
      <p:ext uri="{BB962C8B-B14F-4D97-AF65-F5344CB8AC3E}">
        <p14:creationId xmlns:p14="http://schemas.microsoft.com/office/powerpoint/2010/main" val="2960352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3">
    <p:bg>
      <p:bgPr>
        <a:gradFill>
          <a:gsLst>
            <a:gs pos="100000">
              <a:schemeClr val="bg2"/>
            </a:gs>
            <a:gs pos="0">
              <a:schemeClr val="accent4"/>
            </a:gs>
          </a:gsLst>
          <a:lin ang="18000000" scaled="0"/>
        </a:gra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D3EA405-9AA2-6DF3-26B5-065FD20DC8F6}"/>
              </a:ext>
            </a:extLst>
          </p:cNvPr>
          <p:cNvSpPr>
            <a:spLocks noGrp="1"/>
          </p:cNvSpPr>
          <p:nvPr>
            <p:ph type="pic" sz="quarter" idx="11"/>
          </p:nvPr>
        </p:nvSpPr>
        <p:spPr>
          <a:xfrm>
            <a:off x="5816599" y="0"/>
            <a:ext cx="6375402" cy="6858000"/>
          </a:xfrm>
          <a:custGeom>
            <a:avLst/>
            <a:gdLst>
              <a:gd name="connsiteX0" fmla="*/ 1515696 w 6375402"/>
              <a:gd name="connsiteY0" fmla="*/ 6276213 h 6858000"/>
              <a:gd name="connsiteX1" fmla="*/ 2088086 w 6375402"/>
              <a:gd name="connsiteY1" fmla="*/ 6619811 h 6858000"/>
              <a:gd name="connsiteX2" fmla="*/ 2059540 w 6375402"/>
              <a:gd name="connsiteY2" fmla="*/ 6858000 h 6858000"/>
              <a:gd name="connsiteX3" fmla="*/ 1944212 w 6375402"/>
              <a:gd name="connsiteY3" fmla="*/ 6858000 h 6858000"/>
              <a:gd name="connsiteX4" fmla="*/ 1593913 w 6375402"/>
              <a:gd name="connsiteY4" fmla="*/ 6647688 h 6858000"/>
              <a:gd name="connsiteX5" fmla="*/ 1479410 w 6375402"/>
              <a:gd name="connsiteY5" fmla="*/ 6578918 h 6858000"/>
              <a:gd name="connsiteX6" fmla="*/ 902135 w 6375402"/>
              <a:gd name="connsiteY6" fmla="*/ 3720719 h 6858000"/>
              <a:gd name="connsiteX7" fmla="*/ 983588 w 6375402"/>
              <a:gd name="connsiteY7" fmla="*/ 4099941 h 6858000"/>
              <a:gd name="connsiteX8" fmla="*/ 1066817 w 6375402"/>
              <a:gd name="connsiteY8" fmla="*/ 4487482 h 6858000"/>
              <a:gd name="connsiteX9" fmla="*/ 922625 w 6375402"/>
              <a:gd name="connsiteY9" fmla="*/ 4593336 h 6858000"/>
              <a:gd name="connsiteX10" fmla="*/ 778370 w 6375402"/>
              <a:gd name="connsiteY10" fmla="*/ 4699127 h 6858000"/>
              <a:gd name="connsiteX11" fmla="*/ 683341 w 6375402"/>
              <a:gd name="connsiteY11" fmla="*/ 4256596 h 6858000"/>
              <a:gd name="connsiteX12" fmla="*/ 613751 w 6375402"/>
              <a:gd name="connsiteY12" fmla="*/ 3932365 h 6858000"/>
              <a:gd name="connsiteX13" fmla="*/ 384300 w 6375402"/>
              <a:gd name="connsiteY13" fmla="*/ 1588897 h 6858000"/>
              <a:gd name="connsiteX14" fmla="*/ 1297664 w 6375402"/>
              <a:gd name="connsiteY14" fmla="*/ 2921445 h 6858000"/>
              <a:gd name="connsiteX15" fmla="*/ 1222935 w 6375402"/>
              <a:gd name="connsiteY15" fmla="*/ 3043745 h 6858000"/>
              <a:gd name="connsiteX16" fmla="*/ 913300 w 6375402"/>
              <a:gd name="connsiteY16" fmla="*/ 3550729 h 6858000"/>
              <a:gd name="connsiteX17" fmla="*/ 0 w 6375402"/>
              <a:gd name="connsiteY17" fmla="*/ 2218183 h 6858000"/>
              <a:gd name="connsiteX18" fmla="*/ 102641 w 6375402"/>
              <a:gd name="connsiteY18" fmla="*/ 2050098 h 6858000"/>
              <a:gd name="connsiteX19" fmla="*/ 1901455 w 6375402"/>
              <a:gd name="connsiteY19" fmla="*/ 1476439 h 6858000"/>
              <a:gd name="connsiteX20" fmla="*/ 2573060 w 6375402"/>
              <a:gd name="connsiteY20" fmla="*/ 2145729 h 6858000"/>
              <a:gd name="connsiteX21" fmla="*/ 2483551 w 6375402"/>
              <a:gd name="connsiteY21" fmla="*/ 2382075 h 6858000"/>
              <a:gd name="connsiteX22" fmla="*/ 2419734 w 6375402"/>
              <a:gd name="connsiteY22" fmla="*/ 2550604 h 6858000"/>
              <a:gd name="connsiteX23" fmla="*/ 1749587 w 6375402"/>
              <a:gd name="connsiteY23" fmla="*/ 1882712 h 6858000"/>
              <a:gd name="connsiteX24" fmla="*/ 1748128 w 6375402"/>
              <a:gd name="connsiteY24" fmla="*/ 1881252 h 6858000"/>
              <a:gd name="connsiteX25" fmla="*/ 6375402 w 6375402"/>
              <a:gd name="connsiteY25" fmla="*/ 983085 h 6858000"/>
              <a:gd name="connsiteX26" fmla="*/ 6375402 w 6375402"/>
              <a:gd name="connsiteY26" fmla="*/ 2876592 h 6858000"/>
              <a:gd name="connsiteX27" fmla="*/ 6273140 w 6375402"/>
              <a:gd name="connsiteY27" fmla="*/ 2903855 h 6858000"/>
              <a:gd name="connsiteX28" fmla="*/ 5935402 w 6375402"/>
              <a:gd name="connsiteY28" fmla="*/ 4240212 h 6858000"/>
              <a:gd name="connsiteX29" fmla="*/ 5597665 w 6375402"/>
              <a:gd name="connsiteY29" fmla="*/ 5576506 h 6858000"/>
              <a:gd name="connsiteX30" fmla="*/ 5246732 w 6375402"/>
              <a:gd name="connsiteY30" fmla="*/ 5637847 h 6858000"/>
              <a:gd name="connsiteX31" fmla="*/ 4895863 w 6375402"/>
              <a:gd name="connsiteY31" fmla="*/ 5699188 h 6858000"/>
              <a:gd name="connsiteX32" fmla="*/ 4632537 w 6375402"/>
              <a:gd name="connsiteY32" fmla="*/ 6821233 h 6858000"/>
              <a:gd name="connsiteX33" fmla="*/ 4441402 w 6375402"/>
              <a:gd name="connsiteY33" fmla="*/ 6858000 h 6858000"/>
              <a:gd name="connsiteX34" fmla="*/ 3552779 w 6375402"/>
              <a:gd name="connsiteY34" fmla="*/ 6858000 h 6858000"/>
              <a:gd name="connsiteX35" fmla="*/ 3660938 w 6375402"/>
              <a:gd name="connsiteY35" fmla="*/ 6397244 h 6858000"/>
              <a:gd name="connsiteX36" fmla="*/ 2670753 w 6375402"/>
              <a:gd name="connsiteY36" fmla="*/ 6858000 h 6858000"/>
              <a:gd name="connsiteX37" fmla="*/ 2264250 w 6375402"/>
              <a:gd name="connsiteY37" fmla="*/ 6858000 h 6858000"/>
              <a:gd name="connsiteX38" fmla="*/ 2233420 w 6375402"/>
              <a:gd name="connsiteY38" fmla="*/ 4713478 h 6858000"/>
              <a:gd name="connsiteX39" fmla="*/ 2207284 w 6375402"/>
              <a:gd name="connsiteY39" fmla="*/ 2895346 h 6858000"/>
              <a:gd name="connsiteX40" fmla="*/ 3395265 w 6375402"/>
              <a:gd name="connsiteY40" fmla="*/ 2342578 h 6858000"/>
              <a:gd name="connsiteX41" fmla="*/ 3923504 w 6375402"/>
              <a:gd name="connsiteY41" fmla="*/ 2096770 h 6858000"/>
              <a:gd name="connsiteX42" fmla="*/ 3966577 w 6375402"/>
              <a:gd name="connsiteY42" fmla="*/ 5094859 h 6858000"/>
              <a:gd name="connsiteX43" fmla="*/ 3966640 w 6375402"/>
              <a:gd name="connsiteY43" fmla="*/ 5094795 h 6858000"/>
              <a:gd name="connsiteX44" fmla="*/ 3966640 w 6375402"/>
              <a:gd name="connsiteY44" fmla="*/ 5094859 h 6858000"/>
              <a:gd name="connsiteX45" fmla="*/ 4083174 w 6375402"/>
              <a:gd name="connsiteY45" fmla="*/ 4598098 h 6858000"/>
              <a:gd name="connsiteX46" fmla="*/ 4426494 w 6375402"/>
              <a:gd name="connsiteY46" fmla="*/ 4531995 h 6858000"/>
              <a:gd name="connsiteX47" fmla="*/ 4915275 w 6375402"/>
              <a:gd name="connsiteY47" fmla="*/ 2598102 h 6858000"/>
              <a:gd name="connsiteX48" fmla="*/ 5313912 w 6375402"/>
              <a:gd name="connsiteY48" fmla="*/ 2528379 h 6858000"/>
              <a:gd name="connsiteX49" fmla="*/ 5912882 w 6375402"/>
              <a:gd name="connsiteY49" fmla="*/ 2423668 h 6858000"/>
              <a:gd name="connsiteX50" fmla="*/ 6037282 w 6375402"/>
              <a:gd name="connsiteY50" fmla="*/ 1652460 h 6858000"/>
              <a:gd name="connsiteX51" fmla="*/ 6134911 w 6375402"/>
              <a:gd name="connsiteY51" fmla="*/ 1047305 h 6858000"/>
              <a:gd name="connsiteX52" fmla="*/ 4754779 w 6375402"/>
              <a:gd name="connsiteY52" fmla="*/ 1 h 6858000"/>
              <a:gd name="connsiteX53" fmla="*/ 5687998 w 6375402"/>
              <a:gd name="connsiteY53" fmla="*/ 1 h 6858000"/>
              <a:gd name="connsiteX54" fmla="*/ 5335099 w 6375402"/>
              <a:gd name="connsiteY54" fmla="*/ 1864171 h 6858000"/>
              <a:gd name="connsiteX55" fmla="*/ 4357855 w 6375402"/>
              <a:gd name="connsiteY55" fmla="*/ 2096771 h 6858000"/>
              <a:gd name="connsiteX56" fmla="*/ 107588 w 6375402"/>
              <a:gd name="connsiteY56" fmla="*/ 0 h 6858000"/>
              <a:gd name="connsiteX57" fmla="*/ 2582956 w 6375402"/>
              <a:gd name="connsiteY57" fmla="*/ 0 h 6858000"/>
              <a:gd name="connsiteX58" fmla="*/ 2898745 w 6375402"/>
              <a:gd name="connsiteY58" fmla="*/ 258953 h 6858000"/>
              <a:gd name="connsiteX59" fmla="*/ 2792742 w 6375402"/>
              <a:gd name="connsiteY59" fmla="*/ 649034 h 6858000"/>
              <a:gd name="connsiteX60" fmla="*/ 2447772 w 6375402"/>
              <a:gd name="connsiteY60" fmla="*/ 1918781 h 6858000"/>
              <a:gd name="connsiteX61" fmla="*/ 2105594 w 6375402"/>
              <a:gd name="connsiteY61" fmla="*/ 16382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375402" h="6858000">
                <a:moveTo>
                  <a:pt x="1515696" y="6276213"/>
                </a:moveTo>
                <a:lnTo>
                  <a:pt x="2088086" y="6619811"/>
                </a:lnTo>
                <a:lnTo>
                  <a:pt x="2059540" y="6858000"/>
                </a:lnTo>
                <a:lnTo>
                  <a:pt x="1944212" y="6858000"/>
                </a:lnTo>
                <a:lnTo>
                  <a:pt x="1593913" y="6647688"/>
                </a:lnTo>
                <a:lnTo>
                  <a:pt x="1479410" y="6578918"/>
                </a:lnTo>
                <a:close/>
                <a:moveTo>
                  <a:pt x="902135" y="3720719"/>
                </a:moveTo>
                <a:lnTo>
                  <a:pt x="983588" y="4099941"/>
                </a:lnTo>
                <a:lnTo>
                  <a:pt x="1066817" y="4487482"/>
                </a:lnTo>
                <a:lnTo>
                  <a:pt x="922625" y="4593336"/>
                </a:lnTo>
                <a:lnTo>
                  <a:pt x="778370" y="4699127"/>
                </a:lnTo>
                <a:lnTo>
                  <a:pt x="683341" y="4256596"/>
                </a:lnTo>
                <a:lnTo>
                  <a:pt x="613751" y="3932365"/>
                </a:lnTo>
                <a:close/>
                <a:moveTo>
                  <a:pt x="384300" y="1588897"/>
                </a:moveTo>
                <a:lnTo>
                  <a:pt x="1297664" y="2921445"/>
                </a:lnTo>
                <a:lnTo>
                  <a:pt x="1222935" y="3043745"/>
                </a:lnTo>
                <a:lnTo>
                  <a:pt x="913300" y="3550729"/>
                </a:lnTo>
                <a:lnTo>
                  <a:pt x="0" y="2218183"/>
                </a:lnTo>
                <a:lnTo>
                  <a:pt x="102641" y="2050098"/>
                </a:lnTo>
                <a:close/>
                <a:moveTo>
                  <a:pt x="1901455" y="1476439"/>
                </a:moveTo>
                <a:lnTo>
                  <a:pt x="2573060" y="2145729"/>
                </a:lnTo>
                <a:lnTo>
                  <a:pt x="2483551" y="2382075"/>
                </a:lnTo>
                <a:lnTo>
                  <a:pt x="2419734" y="2550604"/>
                </a:lnTo>
                <a:lnTo>
                  <a:pt x="1749587" y="1882712"/>
                </a:lnTo>
                <a:lnTo>
                  <a:pt x="1748128" y="1881252"/>
                </a:lnTo>
                <a:close/>
                <a:moveTo>
                  <a:pt x="6375402" y="983085"/>
                </a:moveTo>
                <a:lnTo>
                  <a:pt x="6375402" y="2876592"/>
                </a:lnTo>
                <a:lnTo>
                  <a:pt x="6273140" y="2903855"/>
                </a:lnTo>
                <a:lnTo>
                  <a:pt x="5935402" y="4240212"/>
                </a:lnTo>
                <a:lnTo>
                  <a:pt x="5597665" y="5576506"/>
                </a:lnTo>
                <a:lnTo>
                  <a:pt x="5246732" y="5637847"/>
                </a:lnTo>
                <a:lnTo>
                  <a:pt x="4895863" y="5699188"/>
                </a:lnTo>
                <a:lnTo>
                  <a:pt x="4632537" y="6821233"/>
                </a:lnTo>
                <a:lnTo>
                  <a:pt x="4441402" y="6858000"/>
                </a:lnTo>
                <a:lnTo>
                  <a:pt x="3552779" y="6858000"/>
                </a:lnTo>
                <a:lnTo>
                  <a:pt x="3660938" y="6397244"/>
                </a:lnTo>
                <a:lnTo>
                  <a:pt x="2670753" y="6858000"/>
                </a:lnTo>
                <a:lnTo>
                  <a:pt x="2264250" y="6858000"/>
                </a:lnTo>
                <a:lnTo>
                  <a:pt x="2233420" y="4713478"/>
                </a:lnTo>
                <a:lnTo>
                  <a:pt x="2207284" y="2895346"/>
                </a:lnTo>
                <a:lnTo>
                  <a:pt x="3395265" y="2342578"/>
                </a:lnTo>
                <a:lnTo>
                  <a:pt x="3923504" y="2096770"/>
                </a:lnTo>
                <a:lnTo>
                  <a:pt x="3966577" y="5094859"/>
                </a:lnTo>
                <a:lnTo>
                  <a:pt x="3966640" y="5094795"/>
                </a:lnTo>
                <a:lnTo>
                  <a:pt x="3966640" y="5094859"/>
                </a:lnTo>
                <a:lnTo>
                  <a:pt x="4083174" y="4598098"/>
                </a:lnTo>
                <a:lnTo>
                  <a:pt x="4426494" y="4531995"/>
                </a:lnTo>
                <a:lnTo>
                  <a:pt x="4915275" y="2598102"/>
                </a:lnTo>
                <a:lnTo>
                  <a:pt x="5313912" y="2528379"/>
                </a:lnTo>
                <a:lnTo>
                  <a:pt x="5912882" y="2423668"/>
                </a:lnTo>
                <a:lnTo>
                  <a:pt x="6037282" y="1652460"/>
                </a:lnTo>
                <a:lnTo>
                  <a:pt x="6134911" y="1047305"/>
                </a:lnTo>
                <a:close/>
                <a:moveTo>
                  <a:pt x="4754779" y="1"/>
                </a:moveTo>
                <a:lnTo>
                  <a:pt x="5687998" y="1"/>
                </a:lnTo>
                <a:lnTo>
                  <a:pt x="5335099" y="1864171"/>
                </a:lnTo>
                <a:lnTo>
                  <a:pt x="4357855" y="2096771"/>
                </a:lnTo>
                <a:close/>
                <a:moveTo>
                  <a:pt x="107588" y="0"/>
                </a:moveTo>
                <a:lnTo>
                  <a:pt x="2582956" y="0"/>
                </a:lnTo>
                <a:lnTo>
                  <a:pt x="2898745" y="258953"/>
                </a:lnTo>
                <a:lnTo>
                  <a:pt x="2792742" y="649034"/>
                </a:lnTo>
                <a:lnTo>
                  <a:pt x="2447772" y="1918781"/>
                </a:lnTo>
                <a:lnTo>
                  <a:pt x="2105594" y="1638237"/>
                </a:lnTo>
                <a:close/>
              </a:path>
            </a:pathLst>
          </a:custGeom>
        </p:spPr>
        <p:txBody>
          <a:bodyPr wrap="square" anchor="ctr">
            <a:noAutofit/>
          </a:bodyPr>
          <a:lstStyle>
            <a:lvl1pPr marL="0" indent="0" algn="ctr">
              <a:buNone/>
              <a:defRPr sz="1400"/>
            </a:lvl1pPr>
          </a:lstStyle>
          <a:p>
            <a:endParaRPr lang="en-US"/>
          </a:p>
        </p:txBody>
      </p:sp>
      <p:sp>
        <p:nvSpPr>
          <p:cNvPr id="12" name="Title 1">
            <a:extLst>
              <a:ext uri="{FF2B5EF4-FFF2-40B4-BE49-F238E27FC236}">
                <a16:creationId xmlns:a16="http://schemas.microsoft.com/office/drawing/2014/main" id="{11F5DD3E-9084-57CA-934F-DACFD96A6884}"/>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3" name="Text Placeholder 5">
            <a:extLst>
              <a:ext uri="{FF2B5EF4-FFF2-40B4-BE49-F238E27FC236}">
                <a16:creationId xmlns:a16="http://schemas.microsoft.com/office/drawing/2014/main" id="{4E7D8B52-3B12-98D4-87C7-1483DE307E3B}"/>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extLst>
      <p:ext uri="{BB962C8B-B14F-4D97-AF65-F5344CB8AC3E}">
        <p14:creationId xmlns:p14="http://schemas.microsoft.com/office/powerpoint/2010/main" val="3285286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4">
    <p:bg>
      <p:bgPr>
        <a:gradFill>
          <a:gsLst>
            <a:gs pos="100000">
              <a:schemeClr val="accent1"/>
            </a:gs>
            <a:gs pos="0">
              <a:schemeClr val="accent2"/>
            </a:gs>
          </a:gsLst>
          <a:lin ang="18000000" scaled="0"/>
        </a:gra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6C7FB5-39AD-8C0E-E87A-EE4C44161CA5}"/>
              </a:ext>
            </a:extLst>
          </p:cNvPr>
          <p:cNvSpPr>
            <a:spLocks noGrp="1"/>
          </p:cNvSpPr>
          <p:nvPr>
            <p:ph type="pic" sz="quarter" idx="11"/>
          </p:nvPr>
        </p:nvSpPr>
        <p:spPr>
          <a:xfrm>
            <a:off x="4672032" y="1"/>
            <a:ext cx="7519969" cy="6857603"/>
          </a:xfrm>
          <a:custGeom>
            <a:avLst/>
            <a:gdLst>
              <a:gd name="connsiteX0" fmla="*/ 3362094 w 7519969"/>
              <a:gd name="connsiteY0" fmla="*/ 5329533 h 6857603"/>
              <a:gd name="connsiteX1" fmla="*/ 3220954 w 7519969"/>
              <a:gd name="connsiteY1" fmla="*/ 6178219 h 6857603"/>
              <a:gd name="connsiteX2" fmla="*/ 3134643 w 7519969"/>
              <a:gd name="connsiteY2" fmla="*/ 6697363 h 6857603"/>
              <a:gd name="connsiteX3" fmla="*/ 2522397 w 7519969"/>
              <a:gd name="connsiteY3" fmla="*/ 6857603 h 6857603"/>
              <a:gd name="connsiteX4" fmla="*/ 2522400 w 7519969"/>
              <a:gd name="connsiteY4" fmla="*/ 6857585 h 6857603"/>
              <a:gd name="connsiteX5" fmla="*/ 2749848 w 7519969"/>
              <a:gd name="connsiteY5" fmla="*/ 5489773 h 6857603"/>
              <a:gd name="connsiteX6" fmla="*/ 3362014 w 7519969"/>
              <a:gd name="connsiteY6" fmla="*/ 5329554 h 6857603"/>
              <a:gd name="connsiteX7" fmla="*/ 3747484 w 7519969"/>
              <a:gd name="connsiteY7" fmla="*/ 4865609 h 6857603"/>
              <a:gd name="connsiteX8" fmla="*/ 4207524 w 7519969"/>
              <a:gd name="connsiteY8" fmla="*/ 5486240 h 6857603"/>
              <a:gd name="connsiteX9" fmla="*/ 4207545 w 7519969"/>
              <a:gd name="connsiteY9" fmla="*/ 5486268 h 6857603"/>
              <a:gd name="connsiteX10" fmla="*/ 4117530 w 7519969"/>
              <a:gd name="connsiteY10" fmla="*/ 5646310 h 6857603"/>
              <a:gd name="connsiteX11" fmla="*/ 4034725 w 7519969"/>
              <a:gd name="connsiteY11" fmla="*/ 5793588 h 6857603"/>
              <a:gd name="connsiteX12" fmla="*/ 3574664 w 7519969"/>
              <a:gd name="connsiteY12" fmla="*/ 5172996 h 6857603"/>
              <a:gd name="connsiteX13" fmla="*/ 3574685 w 7519969"/>
              <a:gd name="connsiteY13" fmla="*/ 5172959 h 6857603"/>
              <a:gd name="connsiteX14" fmla="*/ 3247344 w 7519969"/>
              <a:gd name="connsiteY14" fmla="*/ 3999001 h 6857603"/>
              <a:gd name="connsiteX15" fmla="*/ 7519969 w 7519969"/>
              <a:gd name="connsiteY15" fmla="*/ 6163668 h 6857603"/>
              <a:gd name="connsiteX16" fmla="*/ 7519969 w 7519969"/>
              <a:gd name="connsiteY16" fmla="*/ 6163700 h 6857603"/>
              <a:gd name="connsiteX17" fmla="*/ 3247278 w 7519969"/>
              <a:gd name="connsiteY17" fmla="*/ 3998935 h 6857603"/>
              <a:gd name="connsiteX18" fmla="*/ 3247346 w 7519969"/>
              <a:gd name="connsiteY18" fmla="*/ 3998969 h 6857603"/>
              <a:gd name="connsiteX19" fmla="*/ 3247344 w 7519969"/>
              <a:gd name="connsiteY19" fmla="*/ 3999001 h 6857603"/>
              <a:gd name="connsiteX20" fmla="*/ 728187 w 7519969"/>
              <a:gd name="connsiteY20" fmla="*/ 1273128 h 6857603"/>
              <a:gd name="connsiteX21" fmla="*/ 1947520 w 7519969"/>
              <a:gd name="connsiteY21" fmla="*/ 3566557 h 6857603"/>
              <a:gd name="connsiteX22" fmla="*/ 1576151 w 7519969"/>
              <a:gd name="connsiteY22" fmla="*/ 4043641 h 6857603"/>
              <a:gd name="connsiteX23" fmla="*/ 1219333 w 7519969"/>
              <a:gd name="connsiteY23" fmla="*/ 4502009 h 6857603"/>
              <a:gd name="connsiteX24" fmla="*/ 93322 w 7519969"/>
              <a:gd name="connsiteY24" fmla="*/ 2384098 h 6857603"/>
              <a:gd name="connsiteX25" fmla="*/ 0 w 7519969"/>
              <a:gd name="connsiteY25" fmla="*/ 2208580 h 6857603"/>
              <a:gd name="connsiteX26" fmla="*/ 461450 w 7519969"/>
              <a:gd name="connsiteY26" fmla="*/ 1615763 h 6857603"/>
              <a:gd name="connsiteX27" fmla="*/ 461450 w 7519969"/>
              <a:gd name="connsiteY27" fmla="*/ 1615830 h 6857603"/>
              <a:gd name="connsiteX28" fmla="*/ 2373850 w 7519969"/>
              <a:gd name="connsiteY28" fmla="*/ 347000 h 6857603"/>
              <a:gd name="connsiteX29" fmla="*/ 2592372 w 7519969"/>
              <a:gd name="connsiteY29" fmla="*/ 567554 h 6857603"/>
              <a:gd name="connsiteX30" fmla="*/ 2761753 w 7519969"/>
              <a:gd name="connsiteY30" fmla="*/ 738508 h 6857603"/>
              <a:gd name="connsiteX31" fmla="*/ 2670945 w 7519969"/>
              <a:gd name="connsiteY31" fmla="*/ 973082 h 6857603"/>
              <a:gd name="connsiteX32" fmla="*/ 2283042 w 7519969"/>
              <a:gd name="connsiteY32" fmla="*/ 581574 h 6857603"/>
              <a:gd name="connsiteX33" fmla="*/ 2373832 w 7519969"/>
              <a:gd name="connsiteY33" fmla="*/ 347048 h 6857603"/>
              <a:gd name="connsiteX34" fmla="*/ 6876770 w 7519969"/>
              <a:gd name="connsiteY34" fmla="*/ 0 h 6857603"/>
              <a:gd name="connsiteX35" fmla="*/ 6208704 w 7519969"/>
              <a:gd name="connsiteY35" fmla="*/ 597975 h 6857603"/>
              <a:gd name="connsiteX36" fmla="*/ 6876837 w 7519969"/>
              <a:gd name="connsiteY36" fmla="*/ 0 h 6857603"/>
              <a:gd name="connsiteX37" fmla="*/ 7519969 w 7519969"/>
              <a:gd name="connsiteY37" fmla="*/ 0 h 6857603"/>
              <a:gd name="connsiteX38" fmla="*/ 7519969 w 7519969"/>
              <a:gd name="connsiteY38" fmla="*/ 6163668 h 6857603"/>
              <a:gd name="connsiteX39" fmla="*/ 3247346 w 7519969"/>
              <a:gd name="connsiteY39" fmla="*/ 3998969 h 6857603"/>
              <a:gd name="connsiteX40" fmla="*/ 3260968 w 7519969"/>
              <a:gd name="connsiteY40" fmla="*/ 3717010 h 6857603"/>
              <a:gd name="connsiteX41" fmla="*/ 3286299 w 7519969"/>
              <a:gd name="connsiteY41" fmla="*/ 3191979 h 6857603"/>
              <a:gd name="connsiteX42" fmla="*/ 2624912 w 7519969"/>
              <a:gd name="connsiteY42" fmla="*/ 3263204 h 6857603"/>
              <a:gd name="connsiteX43" fmla="*/ 3041388 w 7519969"/>
              <a:gd name="connsiteY43" fmla="*/ 1978569 h 6857603"/>
              <a:gd name="connsiteX44" fmla="*/ 3568447 w 7519969"/>
              <a:gd name="connsiteY44" fmla="*/ 352688 h 6857603"/>
              <a:gd name="connsiteX45" fmla="*/ 4956896 w 7519969"/>
              <a:gd name="connsiteY45" fmla="*/ 203227 h 6857603"/>
              <a:gd name="connsiteX46" fmla="*/ 4764169 w 7519969"/>
              <a:gd name="connsiteY46" fmla="*/ 797763 h 6857603"/>
              <a:gd name="connsiteX47" fmla="*/ 4398289 w 7519969"/>
              <a:gd name="connsiteY47" fmla="*/ 1926390 h 6857603"/>
              <a:gd name="connsiteX48" fmla="*/ 7065200 w 7519969"/>
              <a:gd name="connsiteY48" fmla="*/ 3277555 h 6857603"/>
              <a:gd name="connsiteX49" fmla="*/ 6867445 w 7519969"/>
              <a:gd name="connsiteY49" fmla="*/ 2658880 h 6857603"/>
              <a:gd name="connsiteX50" fmla="*/ 6867379 w 7519969"/>
              <a:gd name="connsiteY50" fmla="*/ 2658880 h 6857603"/>
              <a:gd name="connsiteX51" fmla="*/ 6208637 w 7519969"/>
              <a:gd name="connsiteY51" fmla="*/ 597975 h 685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19969" h="6857603">
                <a:moveTo>
                  <a:pt x="3362094" y="5329533"/>
                </a:moveTo>
                <a:lnTo>
                  <a:pt x="3220954" y="6178219"/>
                </a:lnTo>
                <a:lnTo>
                  <a:pt x="3134643" y="6697363"/>
                </a:lnTo>
                <a:lnTo>
                  <a:pt x="2522397" y="6857603"/>
                </a:lnTo>
                <a:lnTo>
                  <a:pt x="2522400" y="6857585"/>
                </a:lnTo>
                <a:lnTo>
                  <a:pt x="2749848" y="5489773"/>
                </a:lnTo>
                <a:lnTo>
                  <a:pt x="3362014" y="5329554"/>
                </a:lnTo>
                <a:close/>
                <a:moveTo>
                  <a:pt x="3747484" y="4865609"/>
                </a:moveTo>
                <a:lnTo>
                  <a:pt x="4207524" y="5486240"/>
                </a:lnTo>
                <a:lnTo>
                  <a:pt x="4207545" y="5486268"/>
                </a:lnTo>
                <a:lnTo>
                  <a:pt x="4117530" y="5646310"/>
                </a:lnTo>
                <a:lnTo>
                  <a:pt x="4034725" y="5793588"/>
                </a:lnTo>
                <a:lnTo>
                  <a:pt x="3574664" y="5172996"/>
                </a:lnTo>
                <a:lnTo>
                  <a:pt x="3574685" y="5172959"/>
                </a:lnTo>
                <a:close/>
                <a:moveTo>
                  <a:pt x="3247344" y="3999001"/>
                </a:moveTo>
                <a:lnTo>
                  <a:pt x="7519969" y="6163668"/>
                </a:lnTo>
                <a:lnTo>
                  <a:pt x="7519969" y="6163700"/>
                </a:lnTo>
                <a:close/>
                <a:moveTo>
                  <a:pt x="3247278" y="3998935"/>
                </a:moveTo>
                <a:lnTo>
                  <a:pt x="3247346" y="3998969"/>
                </a:lnTo>
                <a:lnTo>
                  <a:pt x="3247344" y="3999001"/>
                </a:lnTo>
                <a:close/>
                <a:moveTo>
                  <a:pt x="728187" y="1273128"/>
                </a:moveTo>
                <a:lnTo>
                  <a:pt x="1947520" y="3566557"/>
                </a:lnTo>
                <a:lnTo>
                  <a:pt x="1576151" y="4043641"/>
                </a:lnTo>
                <a:lnTo>
                  <a:pt x="1219333" y="4502009"/>
                </a:lnTo>
                <a:lnTo>
                  <a:pt x="93322" y="2384098"/>
                </a:lnTo>
                <a:lnTo>
                  <a:pt x="0" y="2208580"/>
                </a:lnTo>
                <a:lnTo>
                  <a:pt x="461450" y="1615763"/>
                </a:lnTo>
                <a:lnTo>
                  <a:pt x="461450" y="1615830"/>
                </a:lnTo>
                <a:close/>
                <a:moveTo>
                  <a:pt x="2373850" y="347000"/>
                </a:moveTo>
                <a:lnTo>
                  <a:pt x="2592372" y="567554"/>
                </a:lnTo>
                <a:lnTo>
                  <a:pt x="2761753" y="738508"/>
                </a:lnTo>
                <a:lnTo>
                  <a:pt x="2670945" y="973082"/>
                </a:lnTo>
                <a:lnTo>
                  <a:pt x="2283042" y="581574"/>
                </a:lnTo>
                <a:lnTo>
                  <a:pt x="2373832" y="347048"/>
                </a:lnTo>
                <a:close/>
                <a:moveTo>
                  <a:pt x="6876770" y="0"/>
                </a:moveTo>
                <a:lnTo>
                  <a:pt x="6208704" y="597975"/>
                </a:lnTo>
                <a:lnTo>
                  <a:pt x="6876837" y="0"/>
                </a:lnTo>
                <a:lnTo>
                  <a:pt x="7519969" y="0"/>
                </a:lnTo>
                <a:lnTo>
                  <a:pt x="7519969" y="6163668"/>
                </a:lnTo>
                <a:lnTo>
                  <a:pt x="3247346" y="3998969"/>
                </a:lnTo>
                <a:lnTo>
                  <a:pt x="3260968" y="3717010"/>
                </a:lnTo>
                <a:lnTo>
                  <a:pt x="3286299" y="3191979"/>
                </a:lnTo>
                <a:lnTo>
                  <a:pt x="2624912" y="3263204"/>
                </a:lnTo>
                <a:lnTo>
                  <a:pt x="3041388" y="1978569"/>
                </a:lnTo>
                <a:lnTo>
                  <a:pt x="3568447" y="352688"/>
                </a:lnTo>
                <a:lnTo>
                  <a:pt x="4956896" y="203227"/>
                </a:lnTo>
                <a:lnTo>
                  <a:pt x="4764169" y="797763"/>
                </a:lnTo>
                <a:lnTo>
                  <a:pt x="4398289" y="1926390"/>
                </a:lnTo>
                <a:lnTo>
                  <a:pt x="7065200" y="3277555"/>
                </a:lnTo>
                <a:lnTo>
                  <a:pt x="6867445" y="2658880"/>
                </a:lnTo>
                <a:lnTo>
                  <a:pt x="6867379" y="2658880"/>
                </a:lnTo>
                <a:lnTo>
                  <a:pt x="6208637" y="597975"/>
                </a:lnTo>
                <a:close/>
              </a:path>
            </a:pathLst>
          </a:custGeom>
        </p:spPr>
        <p:txBody>
          <a:bodyPr wrap="square" anchor="ctr">
            <a:noAutofit/>
          </a:bodyPr>
          <a:lstStyle>
            <a:lvl1pPr marL="0" indent="0" algn="ctr">
              <a:buNone/>
              <a:defRPr sz="1400"/>
            </a:lvl1pPr>
          </a:lstStyle>
          <a:p>
            <a:endParaRPr lang="en-US"/>
          </a:p>
        </p:txBody>
      </p:sp>
      <p:sp>
        <p:nvSpPr>
          <p:cNvPr id="16" name="Title 1">
            <a:extLst>
              <a:ext uri="{FF2B5EF4-FFF2-40B4-BE49-F238E27FC236}">
                <a16:creationId xmlns:a16="http://schemas.microsoft.com/office/drawing/2014/main" id="{07F1C92F-FBB3-D752-4F65-06141650B569}"/>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7" name="Text Placeholder 5">
            <a:extLst>
              <a:ext uri="{FF2B5EF4-FFF2-40B4-BE49-F238E27FC236}">
                <a16:creationId xmlns:a16="http://schemas.microsoft.com/office/drawing/2014/main" id="{30E86F6E-0AEE-8488-A8BE-6A321E930746}"/>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extLst>
      <p:ext uri="{BB962C8B-B14F-4D97-AF65-F5344CB8AC3E}">
        <p14:creationId xmlns:p14="http://schemas.microsoft.com/office/powerpoint/2010/main" val="610669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5">
    <p:bg>
      <p:bgPr>
        <a:gradFill>
          <a:gsLst>
            <a:gs pos="100000">
              <a:schemeClr val="tx2"/>
            </a:gs>
            <a:gs pos="0">
              <a:schemeClr val="accent2"/>
            </a:gs>
          </a:gsLst>
          <a:lin ang="18000000" scaled="0"/>
        </a:gra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4B47816-320C-698C-851B-8495FA7D6B3F}"/>
              </a:ext>
            </a:extLst>
          </p:cNvPr>
          <p:cNvSpPr>
            <a:spLocks noGrp="1"/>
          </p:cNvSpPr>
          <p:nvPr>
            <p:ph type="pic" sz="quarter" idx="11"/>
          </p:nvPr>
        </p:nvSpPr>
        <p:spPr>
          <a:xfrm>
            <a:off x="4495185" y="1"/>
            <a:ext cx="7696608" cy="6860279"/>
          </a:xfrm>
          <a:custGeom>
            <a:avLst/>
            <a:gdLst>
              <a:gd name="connsiteX0" fmla="*/ 1349983 w 7696608"/>
              <a:gd name="connsiteY0" fmla="*/ 4887344 h 6860279"/>
              <a:gd name="connsiteX1" fmla="*/ 1411336 w 7696608"/>
              <a:gd name="connsiteY1" fmla="*/ 5538612 h 6860279"/>
              <a:gd name="connsiteX2" fmla="*/ 685528 w 7696608"/>
              <a:gd name="connsiteY2" fmla="*/ 5948849 h 6860279"/>
              <a:gd name="connsiteX3" fmla="*/ 163126 w 7696608"/>
              <a:gd name="connsiteY3" fmla="*/ 6244095 h 6860279"/>
              <a:gd name="connsiteX4" fmla="*/ 101772 w 7696608"/>
              <a:gd name="connsiteY4" fmla="*/ 5592827 h 6860279"/>
              <a:gd name="connsiteX5" fmla="*/ 874148 w 7696608"/>
              <a:gd name="connsiteY5" fmla="*/ 5156277 h 6860279"/>
              <a:gd name="connsiteX6" fmla="*/ 3185887 w 7696608"/>
              <a:gd name="connsiteY6" fmla="*/ 4216876 h 6860279"/>
              <a:gd name="connsiteX7" fmla="*/ 3202400 w 7696608"/>
              <a:gd name="connsiteY7" fmla="*/ 4246228 h 6860279"/>
              <a:gd name="connsiteX8" fmla="*/ 3366424 w 7696608"/>
              <a:gd name="connsiteY8" fmla="*/ 4537814 h 6860279"/>
              <a:gd name="connsiteX9" fmla="*/ 3065530 w 7696608"/>
              <a:gd name="connsiteY9" fmla="*/ 4943631 h 6860279"/>
              <a:gd name="connsiteX10" fmla="*/ 2885822 w 7696608"/>
              <a:gd name="connsiteY10" fmla="*/ 5186043 h 6860279"/>
              <a:gd name="connsiteX11" fmla="*/ 2812585 w 7696608"/>
              <a:gd name="connsiteY11" fmla="*/ 5055859 h 6860279"/>
              <a:gd name="connsiteX12" fmla="*/ 2812585 w 7696608"/>
              <a:gd name="connsiteY12" fmla="*/ 5055790 h 6860279"/>
              <a:gd name="connsiteX13" fmla="*/ 2705285 w 7696608"/>
              <a:gd name="connsiteY13" fmla="*/ 4865036 h 6860279"/>
              <a:gd name="connsiteX14" fmla="*/ 7696469 w 7696608"/>
              <a:gd name="connsiteY14" fmla="*/ 2592504 h 6860279"/>
              <a:gd name="connsiteX15" fmla="*/ 7696608 w 7696608"/>
              <a:gd name="connsiteY15" fmla="*/ 2592504 h 6860279"/>
              <a:gd name="connsiteX16" fmla="*/ 7696469 w 7696608"/>
              <a:gd name="connsiteY16" fmla="*/ 2592575 h 6860279"/>
              <a:gd name="connsiteX17" fmla="*/ 4751091 w 7696608"/>
              <a:gd name="connsiteY17" fmla="*/ 0 h 6860279"/>
              <a:gd name="connsiteX18" fmla="*/ 6253973 w 7696608"/>
              <a:gd name="connsiteY18" fmla="*/ 0 h 6860279"/>
              <a:gd name="connsiteX19" fmla="*/ 6951869 w 7696608"/>
              <a:gd name="connsiteY19" fmla="*/ 624541 h 6860279"/>
              <a:gd name="connsiteX20" fmla="*/ 6301923 w 7696608"/>
              <a:gd name="connsiteY20" fmla="*/ 2657285 h 6860279"/>
              <a:gd name="connsiteX21" fmla="*/ 6057131 w 7696608"/>
              <a:gd name="connsiteY21" fmla="*/ 3422853 h 6860279"/>
              <a:gd name="connsiteX22" fmla="*/ 7696469 w 7696608"/>
              <a:gd name="connsiteY22" fmla="*/ 2592575 h 6860279"/>
              <a:gd name="connsiteX23" fmla="*/ 7696469 w 7696608"/>
              <a:gd name="connsiteY23" fmla="*/ 5365815 h 6860279"/>
              <a:gd name="connsiteX24" fmla="*/ 4745909 w 7696608"/>
              <a:gd name="connsiteY24" fmla="*/ 6860279 h 6860279"/>
              <a:gd name="connsiteX25" fmla="*/ 4670806 w 7696608"/>
              <a:gd name="connsiteY25" fmla="*/ 5304832 h 6860279"/>
              <a:gd name="connsiteX26" fmla="*/ 3414235 w 7696608"/>
              <a:gd name="connsiteY26" fmla="*/ 4180618 h 6860279"/>
              <a:gd name="connsiteX27" fmla="*/ 3749607 w 7696608"/>
              <a:gd name="connsiteY27" fmla="*/ 3131820 h 6860279"/>
              <a:gd name="connsiteX28" fmla="*/ 3471927 w 7696608"/>
              <a:gd name="connsiteY28" fmla="*/ 3310211 h 6860279"/>
              <a:gd name="connsiteX29" fmla="*/ 3099523 w 7696608"/>
              <a:gd name="connsiteY29" fmla="*/ 3549447 h 6860279"/>
              <a:gd name="connsiteX30" fmla="*/ 2990012 w 7696608"/>
              <a:gd name="connsiteY30" fmla="*/ 2827112 h 6860279"/>
              <a:gd name="connsiteX31" fmla="*/ 3720381 w 7696608"/>
              <a:gd name="connsiteY31" fmla="*/ 2357964 h 6860279"/>
              <a:gd name="connsiteX32" fmla="*/ 4068672 w 7696608"/>
              <a:gd name="connsiteY32" fmla="*/ 2134268 h 6860279"/>
              <a:gd name="connsiteX33" fmla="*/ 604829 w 7696608"/>
              <a:gd name="connsiteY33" fmla="*/ 0 h 6860279"/>
              <a:gd name="connsiteX34" fmla="*/ 2748882 w 7696608"/>
              <a:gd name="connsiteY34" fmla="*/ 0 h 6860279"/>
              <a:gd name="connsiteX35" fmla="*/ 1760249 w 7696608"/>
              <a:gd name="connsiteY35" fmla="*/ 953421 h 6860279"/>
              <a:gd name="connsiteX36" fmla="*/ 554185 w 7696608"/>
              <a:gd name="connsiteY36" fmla="*/ 2116449 h 6860279"/>
              <a:gd name="connsiteX37" fmla="*/ 0 w 7696608"/>
              <a:gd name="connsiteY37" fmla="*/ 583310 h 68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96608" h="6860279">
                <a:moveTo>
                  <a:pt x="1349983" y="4887344"/>
                </a:moveTo>
                <a:lnTo>
                  <a:pt x="1411336" y="5538612"/>
                </a:lnTo>
                <a:lnTo>
                  <a:pt x="685528" y="5948849"/>
                </a:lnTo>
                <a:lnTo>
                  <a:pt x="163126" y="6244095"/>
                </a:lnTo>
                <a:lnTo>
                  <a:pt x="101772" y="5592827"/>
                </a:lnTo>
                <a:lnTo>
                  <a:pt x="874148" y="5156277"/>
                </a:lnTo>
                <a:close/>
                <a:moveTo>
                  <a:pt x="3185887" y="4216876"/>
                </a:moveTo>
                <a:lnTo>
                  <a:pt x="3202400" y="4246228"/>
                </a:lnTo>
                <a:lnTo>
                  <a:pt x="3366424" y="4537814"/>
                </a:lnTo>
                <a:lnTo>
                  <a:pt x="3065530" y="4943631"/>
                </a:lnTo>
                <a:lnTo>
                  <a:pt x="2885822" y="5186043"/>
                </a:lnTo>
                <a:lnTo>
                  <a:pt x="2812585" y="5055859"/>
                </a:lnTo>
                <a:lnTo>
                  <a:pt x="2812585" y="5055790"/>
                </a:lnTo>
                <a:lnTo>
                  <a:pt x="2705285" y="4865036"/>
                </a:lnTo>
                <a:close/>
                <a:moveTo>
                  <a:pt x="7696469" y="2592504"/>
                </a:moveTo>
                <a:lnTo>
                  <a:pt x="7696608" y="2592504"/>
                </a:lnTo>
                <a:lnTo>
                  <a:pt x="7696469" y="2592575"/>
                </a:lnTo>
                <a:close/>
                <a:moveTo>
                  <a:pt x="4751091" y="0"/>
                </a:moveTo>
                <a:lnTo>
                  <a:pt x="6253973" y="0"/>
                </a:lnTo>
                <a:lnTo>
                  <a:pt x="6951869" y="624541"/>
                </a:lnTo>
                <a:lnTo>
                  <a:pt x="6301923" y="2657285"/>
                </a:lnTo>
                <a:lnTo>
                  <a:pt x="6057131" y="3422853"/>
                </a:lnTo>
                <a:lnTo>
                  <a:pt x="7696469" y="2592575"/>
                </a:lnTo>
                <a:lnTo>
                  <a:pt x="7696469" y="5365815"/>
                </a:lnTo>
                <a:lnTo>
                  <a:pt x="4745909" y="6860279"/>
                </a:lnTo>
                <a:lnTo>
                  <a:pt x="4670806" y="5304832"/>
                </a:lnTo>
                <a:lnTo>
                  <a:pt x="3414235" y="4180618"/>
                </a:lnTo>
                <a:lnTo>
                  <a:pt x="3749607" y="3131820"/>
                </a:lnTo>
                <a:lnTo>
                  <a:pt x="3471927" y="3310211"/>
                </a:lnTo>
                <a:lnTo>
                  <a:pt x="3099523" y="3549447"/>
                </a:lnTo>
                <a:lnTo>
                  <a:pt x="2990012" y="2827112"/>
                </a:lnTo>
                <a:lnTo>
                  <a:pt x="3720381" y="2357964"/>
                </a:lnTo>
                <a:lnTo>
                  <a:pt x="4068672" y="2134268"/>
                </a:lnTo>
                <a:close/>
                <a:moveTo>
                  <a:pt x="604829" y="0"/>
                </a:moveTo>
                <a:lnTo>
                  <a:pt x="2748882" y="0"/>
                </a:lnTo>
                <a:lnTo>
                  <a:pt x="1760249" y="953421"/>
                </a:lnTo>
                <a:lnTo>
                  <a:pt x="554185" y="2116449"/>
                </a:lnTo>
                <a:lnTo>
                  <a:pt x="0" y="583310"/>
                </a:lnTo>
                <a:close/>
              </a:path>
            </a:pathLst>
          </a:custGeom>
        </p:spPr>
        <p:txBody>
          <a:bodyPr wrap="square" anchor="ctr">
            <a:noAutofit/>
          </a:bodyPr>
          <a:lstStyle>
            <a:lvl1pPr marL="0" indent="0" algn="ctr">
              <a:buNone/>
              <a:defRPr sz="1400"/>
            </a:lvl1pPr>
          </a:lstStyle>
          <a:p>
            <a:endParaRPr lang="en-US"/>
          </a:p>
        </p:txBody>
      </p:sp>
      <p:sp>
        <p:nvSpPr>
          <p:cNvPr id="14" name="Title 1">
            <a:extLst>
              <a:ext uri="{FF2B5EF4-FFF2-40B4-BE49-F238E27FC236}">
                <a16:creationId xmlns:a16="http://schemas.microsoft.com/office/drawing/2014/main" id="{74F9763B-5716-C024-3177-3131F4374793}"/>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5" name="Text Placeholder 5">
            <a:extLst>
              <a:ext uri="{FF2B5EF4-FFF2-40B4-BE49-F238E27FC236}">
                <a16:creationId xmlns:a16="http://schemas.microsoft.com/office/drawing/2014/main" id="{BD3960FE-A1B3-03CD-033B-FBE2EF105265}"/>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extLst>
      <p:ext uri="{BB962C8B-B14F-4D97-AF65-F5344CB8AC3E}">
        <p14:creationId xmlns:p14="http://schemas.microsoft.com/office/powerpoint/2010/main" val="3900090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6">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9911699-419B-B02B-28CB-8242E71D6B74}"/>
              </a:ext>
            </a:extLst>
          </p:cNvPr>
          <p:cNvSpPr>
            <a:spLocks noGrp="1"/>
          </p:cNvSpPr>
          <p:nvPr>
            <p:ph type="pic" sz="quarter" idx="11"/>
          </p:nvPr>
        </p:nvSpPr>
        <p:spPr>
          <a:xfrm>
            <a:off x="5816599" y="0"/>
            <a:ext cx="6375402" cy="6858000"/>
          </a:xfrm>
          <a:custGeom>
            <a:avLst/>
            <a:gdLst>
              <a:gd name="connsiteX0" fmla="*/ 1515696 w 6375402"/>
              <a:gd name="connsiteY0" fmla="*/ 6276213 h 6858000"/>
              <a:gd name="connsiteX1" fmla="*/ 2088086 w 6375402"/>
              <a:gd name="connsiteY1" fmla="*/ 6619811 h 6858000"/>
              <a:gd name="connsiteX2" fmla="*/ 2059540 w 6375402"/>
              <a:gd name="connsiteY2" fmla="*/ 6858000 h 6858000"/>
              <a:gd name="connsiteX3" fmla="*/ 1944212 w 6375402"/>
              <a:gd name="connsiteY3" fmla="*/ 6858000 h 6858000"/>
              <a:gd name="connsiteX4" fmla="*/ 1593913 w 6375402"/>
              <a:gd name="connsiteY4" fmla="*/ 6647688 h 6858000"/>
              <a:gd name="connsiteX5" fmla="*/ 1479410 w 6375402"/>
              <a:gd name="connsiteY5" fmla="*/ 6578918 h 6858000"/>
              <a:gd name="connsiteX6" fmla="*/ 902135 w 6375402"/>
              <a:gd name="connsiteY6" fmla="*/ 3720719 h 6858000"/>
              <a:gd name="connsiteX7" fmla="*/ 983588 w 6375402"/>
              <a:gd name="connsiteY7" fmla="*/ 4099941 h 6858000"/>
              <a:gd name="connsiteX8" fmla="*/ 1066817 w 6375402"/>
              <a:gd name="connsiteY8" fmla="*/ 4487482 h 6858000"/>
              <a:gd name="connsiteX9" fmla="*/ 922625 w 6375402"/>
              <a:gd name="connsiteY9" fmla="*/ 4593336 h 6858000"/>
              <a:gd name="connsiteX10" fmla="*/ 778370 w 6375402"/>
              <a:gd name="connsiteY10" fmla="*/ 4699127 h 6858000"/>
              <a:gd name="connsiteX11" fmla="*/ 683341 w 6375402"/>
              <a:gd name="connsiteY11" fmla="*/ 4256596 h 6858000"/>
              <a:gd name="connsiteX12" fmla="*/ 613751 w 6375402"/>
              <a:gd name="connsiteY12" fmla="*/ 3932365 h 6858000"/>
              <a:gd name="connsiteX13" fmla="*/ 384300 w 6375402"/>
              <a:gd name="connsiteY13" fmla="*/ 1588897 h 6858000"/>
              <a:gd name="connsiteX14" fmla="*/ 1297664 w 6375402"/>
              <a:gd name="connsiteY14" fmla="*/ 2921445 h 6858000"/>
              <a:gd name="connsiteX15" fmla="*/ 1222935 w 6375402"/>
              <a:gd name="connsiteY15" fmla="*/ 3043745 h 6858000"/>
              <a:gd name="connsiteX16" fmla="*/ 913300 w 6375402"/>
              <a:gd name="connsiteY16" fmla="*/ 3550729 h 6858000"/>
              <a:gd name="connsiteX17" fmla="*/ 0 w 6375402"/>
              <a:gd name="connsiteY17" fmla="*/ 2218183 h 6858000"/>
              <a:gd name="connsiteX18" fmla="*/ 102641 w 6375402"/>
              <a:gd name="connsiteY18" fmla="*/ 2050098 h 6858000"/>
              <a:gd name="connsiteX19" fmla="*/ 1901455 w 6375402"/>
              <a:gd name="connsiteY19" fmla="*/ 1476439 h 6858000"/>
              <a:gd name="connsiteX20" fmla="*/ 2573060 w 6375402"/>
              <a:gd name="connsiteY20" fmla="*/ 2145729 h 6858000"/>
              <a:gd name="connsiteX21" fmla="*/ 2483551 w 6375402"/>
              <a:gd name="connsiteY21" fmla="*/ 2382075 h 6858000"/>
              <a:gd name="connsiteX22" fmla="*/ 2419734 w 6375402"/>
              <a:gd name="connsiteY22" fmla="*/ 2550604 h 6858000"/>
              <a:gd name="connsiteX23" fmla="*/ 1749587 w 6375402"/>
              <a:gd name="connsiteY23" fmla="*/ 1882712 h 6858000"/>
              <a:gd name="connsiteX24" fmla="*/ 1748128 w 6375402"/>
              <a:gd name="connsiteY24" fmla="*/ 1881252 h 6858000"/>
              <a:gd name="connsiteX25" fmla="*/ 6375402 w 6375402"/>
              <a:gd name="connsiteY25" fmla="*/ 983085 h 6858000"/>
              <a:gd name="connsiteX26" fmla="*/ 6375402 w 6375402"/>
              <a:gd name="connsiteY26" fmla="*/ 2876592 h 6858000"/>
              <a:gd name="connsiteX27" fmla="*/ 6273140 w 6375402"/>
              <a:gd name="connsiteY27" fmla="*/ 2903855 h 6858000"/>
              <a:gd name="connsiteX28" fmla="*/ 5935402 w 6375402"/>
              <a:gd name="connsiteY28" fmla="*/ 4240212 h 6858000"/>
              <a:gd name="connsiteX29" fmla="*/ 5597665 w 6375402"/>
              <a:gd name="connsiteY29" fmla="*/ 5576506 h 6858000"/>
              <a:gd name="connsiteX30" fmla="*/ 5246732 w 6375402"/>
              <a:gd name="connsiteY30" fmla="*/ 5637847 h 6858000"/>
              <a:gd name="connsiteX31" fmla="*/ 4895863 w 6375402"/>
              <a:gd name="connsiteY31" fmla="*/ 5699188 h 6858000"/>
              <a:gd name="connsiteX32" fmla="*/ 4632537 w 6375402"/>
              <a:gd name="connsiteY32" fmla="*/ 6821233 h 6858000"/>
              <a:gd name="connsiteX33" fmla="*/ 4441402 w 6375402"/>
              <a:gd name="connsiteY33" fmla="*/ 6858000 h 6858000"/>
              <a:gd name="connsiteX34" fmla="*/ 3552779 w 6375402"/>
              <a:gd name="connsiteY34" fmla="*/ 6858000 h 6858000"/>
              <a:gd name="connsiteX35" fmla="*/ 3660938 w 6375402"/>
              <a:gd name="connsiteY35" fmla="*/ 6397244 h 6858000"/>
              <a:gd name="connsiteX36" fmla="*/ 2670753 w 6375402"/>
              <a:gd name="connsiteY36" fmla="*/ 6858000 h 6858000"/>
              <a:gd name="connsiteX37" fmla="*/ 2264250 w 6375402"/>
              <a:gd name="connsiteY37" fmla="*/ 6858000 h 6858000"/>
              <a:gd name="connsiteX38" fmla="*/ 2233420 w 6375402"/>
              <a:gd name="connsiteY38" fmla="*/ 4713478 h 6858000"/>
              <a:gd name="connsiteX39" fmla="*/ 2207284 w 6375402"/>
              <a:gd name="connsiteY39" fmla="*/ 2895346 h 6858000"/>
              <a:gd name="connsiteX40" fmla="*/ 3395265 w 6375402"/>
              <a:gd name="connsiteY40" fmla="*/ 2342578 h 6858000"/>
              <a:gd name="connsiteX41" fmla="*/ 3923504 w 6375402"/>
              <a:gd name="connsiteY41" fmla="*/ 2096770 h 6858000"/>
              <a:gd name="connsiteX42" fmla="*/ 3966577 w 6375402"/>
              <a:gd name="connsiteY42" fmla="*/ 5094859 h 6858000"/>
              <a:gd name="connsiteX43" fmla="*/ 3966640 w 6375402"/>
              <a:gd name="connsiteY43" fmla="*/ 5094795 h 6858000"/>
              <a:gd name="connsiteX44" fmla="*/ 3966640 w 6375402"/>
              <a:gd name="connsiteY44" fmla="*/ 5094859 h 6858000"/>
              <a:gd name="connsiteX45" fmla="*/ 4083174 w 6375402"/>
              <a:gd name="connsiteY45" fmla="*/ 4598098 h 6858000"/>
              <a:gd name="connsiteX46" fmla="*/ 4426494 w 6375402"/>
              <a:gd name="connsiteY46" fmla="*/ 4531995 h 6858000"/>
              <a:gd name="connsiteX47" fmla="*/ 4915275 w 6375402"/>
              <a:gd name="connsiteY47" fmla="*/ 2598102 h 6858000"/>
              <a:gd name="connsiteX48" fmla="*/ 5313912 w 6375402"/>
              <a:gd name="connsiteY48" fmla="*/ 2528379 h 6858000"/>
              <a:gd name="connsiteX49" fmla="*/ 5912882 w 6375402"/>
              <a:gd name="connsiteY49" fmla="*/ 2423668 h 6858000"/>
              <a:gd name="connsiteX50" fmla="*/ 6037282 w 6375402"/>
              <a:gd name="connsiteY50" fmla="*/ 1652460 h 6858000"/>
              <a:gd name="connsiteX51" fmla="*/ 6134911 w 6375402"/>
              <a:gd name="connsiteY51" fmla="*/ 1047305 h 6858000"/>
              <a:gd name="connsiteX52" fmla="*/ 4754779 w 6375402"/>
              <a:gd name="connsiteY52" fmla="*/ 1 h 6858000"/>
              <a:gd name="connsiteX53" fmla="*/ 5687998 w 6375402"/>
              <a:gd name="connsiteY53" fmla="*/ 1 h 6858000"/>
              <a:gd name="connsiteX54" fmla="*/ 5335099 w 6375402"/>
              <a:gd name="connsiteY54" fmla="*/ 1864171 h 6858000"/>
              <a:gd name="connsiteX55" fmla="*/ 4357855 w 6375402"/>
              <a:gd name="connsiteY55" fmla="*/ 2096771 h 6858000"/>
              <a:gd name="connsiteX56" fmla="*/ 107588 w 6375402"/>
              <a:gd name="connsiteY56" fmla="*/ 0 h 6858000"/>
              <a:gd name="connsiteX57" fmla="*/ 2582956 w 6375402"/>
              <a:gd name="connsiteY57" fmla="*/ 0 h 6858000"/>
              <a:gd name="connsiteX58" fmla="*/ 2898745 w 6375402"/>
              <a:gd name="connsiteY58" fmla="*/ 258953 h 6858000"/>
              <a:gd name="connsiteX59" fmla="*/ 2792742 w 6375402"/>
              <a:gd name="connsiteY59" fmla="*/ 649034 h 6858000"/>
              <a:gd name="connsiteX60" fmla="*/ 2447772 w 6375402"/>
              <a:gd name="connsiteY60" fmla="*/ 1918781 h 6858000"/>
              <a:gd name="connsiteX61" fmla="*/ 2105594 w 6375402"/>
              <a:gd name="connsiteY61" fmla="*/ 16382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375402" h="6858000">
                <a:moveTo>
                  <a:pt x="1515696" y="6276213"/>
                </a:moveTo>
                <a:lnTo>
                  <a:pt x="2088086" y="6619811"/>
                </a:lnTo>
                <a:lnTo>
                  <a:pt x="2059540" y="6858000"/>
                </a:lnTo>
                <a:lnTo>
                  <a:pt x="1944212" y="6858000"/>
                </a:lnTo>
                <a:lnTo>
                  <a:pt x="1593913" y="6647688"/>
                </a:lnTo>
                <a:lnTo>
                  <a:pt x="1479410" y="6578918"/>
                </a:lnTo>
                <a:close/>
                <a:moveTo>
                  <a:pt x="902135" y="3720719"/>
                </a:moveTo>
                <a:lnTo>
                  <a:pt x="983588" y="4099941"/>
                </a:lnTo>
                <a:lnTo>
                  <a:pt x="1066817" y="4487482"/>
                </a:lnTo>
                <a:lnTo>
                  <a:pt x="922625" y="4593336"/>
                </a:lnTo>
                <a:lnTo>
                  <a:pt x="778370" y="4699127"/>
                </a:lnTo>
                <a:lnTo>
                  <a:pt x="683341" y="4256596"/>
                </a:lnTo>
                <a:lnTo>
                  <a:pt x="613751" y="3932365"/>
                </a:lnTo>
                <a:close/>
                <a:moveTo>
                  <a:pt x="384300" y="1588897"/>
                </a:moveTo>
                <a:lnTo>
                  <a:pt x="1297664" y="2921445"/>
                </a:lnTo>
                <a:lnTo>
                  <a:pt x="1222935" y="3043745"/>
                </a:lnTo>
                <a:lnTo>
                  <a:pt x="913300" y="3550729"/>
                </a:lnTo>
                <a:lnTo>
                  <a:pt x="0" y="2218183"/>
                </a:lnTo>
                <a:lnTo>
                  <a:pt x="102641" y="2050098"/>
                </a:lnTo>
                <a:close/>
                <a:moveTo>
                  <a:pt x="1901455" y="1476439"/>
                </a:moveTo>
                <a:lnTo>
                  <a:pt x="2573060" y="2145729"/>
                </a:lnTo>
                <a:lnTo>
                  <a:pt x="2483551" y="2382075"/>
                </a:lnTo>
                <a:lnTo>
                  <a:pt x="2419734" y="2550604"/>
                </a:lnTo>
                <a:lnTo>
                  <a:pt x="1749587" y="1882712"/>
                </a:lnTo>
                <a:lnTo>
                  <a:pt x="1748128" y="1881252"/>
                </a:lnTo>
                <a:close/>
                <a:moveTo>
                  <a:pt x="6375402" y="983085"/>
                </a:moveTo>
                <a:lnTo>
                  <a:pt x="6375402" y="2876592"/>
                </a:lnTo>
                <a:lnTo>
                  <a:pt x="6273140" y="2903855"/>
                </a:lnTo>
                <a:lnTo>
                  <a:pt x="5935402" y="4240212"/>
                </a:lnTo>
                <a:lnTo>
                  <a:pt x="5597665" y="5576506"/>
                </a:lnTo>
                <a:lnTo>
                  <a:pt x="5246732" y="5637847"/>
                </a:lnTo>
                <a:lnTo>
                  <a:pt x="4895863" y="5699188"/>
                </a:lnTo>
                <a:lnTo>
                  <a:pt x="4632537" y="6821233"/>
                </a:lnTo>
                <a:lnTo>
                  <a:pt x="4441402" y="6858000"/>
                </a:lnTo>
                <a:lnTo>
                  <a:pt x="3552779" y="6858000"/>
                </a:lnTo>
                <a:lnTo>
                  <a:pt x="3660938" y="6397244"/>
                </a:lnTo>
                <a:lnTo>
                  <a:pt x="2670753" y="6858000"/>
                </a:lnTo>
                <a:lnTo>
                  <a:pt x="2264250" y="6858000"/>
                </a:lnTo>
                <a:lnTo>
                  <a:pt x="2233420" y="4713478"/>
                </a:lnTo>
                <a:lnTo>
                  <a:pt x="2207284" y="2895346"/>
                </a:lnTo>
                <a:lnTo>
                  <a:pt x="3395265" y="2342578"/>
                </a:lnTo>
                <a:lnTo>
                  <a:pt x="3923504" y="2096770"/>
                </a:lnTo>
                <a:lnTo>
                  <a:pt x="3966577" y="5094859"/>
                </a:lnTo>
                <a:lnTo>
                  <a:pt x="3966640" y="5094795"/>
                </a:lnTo>
                <a:lnTo>
                  <a:pt x="3966640" y="5094859"/>
                </a:lnTo>
                <a:lnTo>
                  <a:pt x="4083174" y="4598098"/>
                </a:lnTo>
                <a:lnTo>
                  <a:pt x="4426494" y="4531995"/>
                </a:lnTo>
                <a:lnTo>
                  <a:pt x="4915275" y="2598102"/>
                </a:lnTo>
                <a:lnTo>
                  <a:pt x="5313912" y="2528379"/>
                </a:lnTo>
                <a:lnTo>
                  <a:pt x="5912882" y="2423668"/>
                </a:lnTo>
                <a:lnTo>
                  <a:pt x="6037282" y="1652460"/>
                </a:lnTo>
                <a:lnTo>
                  <a:pt x="6134911" y="1047305"/>
                </a:lnTo>
                <a:close/>
                <a:moveTo>
                  <a:pt x="4754779" y="1"/>
                </a:moveTo>
                <a:lnTo>
                  <a:pt x="5687998" y="1"/>
                </a:lnTo>
                <a:lnTo>
                  <a:pt x="5335099" y="1864171"/>
                </a:lnTo>
                <a:lnTo>
                  <a:pt x="4357855" y="2096771"/>
                </a:lnTo>
                <a:close/>
                <a:moveTo>
                  <a:pt x="107588" y="0"/>
                </a:moveTo>
                <a:lnTo>
                  <a:pt x="2582956" y="0"/>
                </a:lnTo>
                <a:lnTo>
                  <a:pt x="2898745" y="258953"/>
                </a:lnTo>
                <a:lnTo>
                  <a:pt x="2792742" y="649034"/>
                </a:lnTo>
                <a:lnTo>
                  <a:pt x="2447772" y="1918781"/>
                </a:lnTo>
                <a:lnTo>
                  <a:pt x="2105594" y="1638237"/>
                </a:lnTo>
                <a:close/>
              </a:path>
            </a:pathLst>
          </a:custGeom>
        </p:spPr>
        <p:txBody>
          <a:bodyPr wrap="square" anchor="ctr">
            <a:noAutofit/>
          </a:bodyPr>
          <a:lstStyle>
            <a:lvl1pPr marL="0" indent="0" algn="ctr">
              <a:buNone/>
              <a:defRPr sz="1400"/>
            </a:lvl1pPr>
          </a:lstStyle>
          <a:p>
            <a:endParaRPr lang="en-US"/>
          </a:p>
        </p:txBody>
      </p:sp>
      <p:sp>
        <p:nvSpPr>
          <p:cNvPr id="14" name="Title 1">
            <a:extLst>
              <a:ext uri="{FF2B5EF4-FFF2-40B4-BE49-F238E27FC236}">
                <a16:creationId xmlns:a16="http://schemas.microsoft.com/office/drawing/2014/main" id="{7DC4A258-C603-25FF-B1FA-7B2541545EAC}"/>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5" name="Text Placeholder 5">
            <a:extLst>
              <a:ext uri="{FF2B5EF4-FFF2-40B4-BE49-F238E27FC236}">
                <a16:creationId xmlns:a16="http://schemas.microsoft.com/office/drawing/2014/main" id="{3CB13B10-87FC-65F6-7ADB-0BBD37121779}"/>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extLst>
      <p:ext uri="{BB962C8B-B14F-4D97-AF65-F5344CB8AC3E}">
        <p14:creationId xmlns:p14="http://schemas.microsoft.com/office/powerpoint/2010/main" val="2852145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7">
    <p:bg>
      <p:bgPr>
        <a:gradFill>
          <a:gsLst>
            <a:gs pos="100000">
              <a:schemeClr val="accent1"/>
            </a:gs>
            <a:gs pos="0">
              <a:schemeClr val="accent4"/>
            </a:gs>
          </a:gsLst>
          <a:lin ang="1800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E790C48-70A6-9376-165F-D52E6AA69699}"/>
              </a:ext>
            </a:extLst>
          </p:cNvPr>
          <p:cNvSpPr>
            <a:spLocks noGrp="1"/>
          </p:cNvSpPr>
          <p:nvPr>
            <p:ph type="pic" sz="quarter" idx="11"/>
          </p:nvPr>
        </p:nvSpPr>
        <p:spPr>
          <a:xfrm>
            <a:off x="4672032" y="1"/>
            <a:ext cx="7519969" cy="6857603"/>
          </a:xfrm>
          <a:custGeom>
            <a:avLst/>
            <a:gdLst>
              <a:gd name="connsiteX0" fmla="*/ 3362094 w 7519969"/>
              <a:gd name="connsiteY0" fmla="*/ 5329533 h 6857603"/>
              <a:gd name="connsiteX1" fmla="*/ 3220954 w 7519969"/>
              <a:gd name="connsiteY1" fmla="*/ 6178219 h 6857603"/>
              <a:gd name="connsiteX2" fmla="*/ 3134643 w 7519969"/>
              <a:gd name="connsiteY2" fmla="*/ 6697363 h 6857603"/>
              <a:gd name="connsiteX3" fmla="*/ 2522397 w 7519969"/>
              <a:gd name="connsiteY3" fmla="*/ 6857603 h 6857603"/>
              <a:gd name="connsiteX4" fmla="*/ 2522400 w 7519969"/>
              <a:gd name="connsiteY4" fmla="*/ 6857585 h 6857603"/>
              <a:gd name="connsiteX5" fmla="*/ 2749848 w 7519969"/>
              <a:gd name="connsiteY5" fmla="*/ 5489773 h 6857603"/>
              <a:gd name="connsiteX6" fmla="*/ 3362014 w 7519969"/>
              <a:gd name="connsiteY6" fmla="*/ 5329554 h 6857603"/>
              <a:gd name="connsiteX7" fmla="*/ 3747484 w 7519969"/>
              <a:gd name="connsiteY7" fmla="*/ 4865609 h 6857603"/>
              <a:gd name="connsiteX8" fmla="*/ 4207524 w 7519969"/>
              <a:gd name="connsiteY8" fmla="*/ 5486240 h 6857603"/>
              <a:gd name="connsiteX9" fmla="*/ 4207545 w 7519969"/>
              <a:gd name="connsiteY9" fmla="*/ 5486268 h 6857603"/>
              <a:gd name="connsiteX10" fmla="*/ 4117530 w 7519969"/>
              <a:gd name="connsiteY10" fmla="*/ 5646310 h 6857603"/>
              <a:gd name="connsiteX11" fmla="*/ 4034725 w 7519969"/>
              <a:gd name="connsiteY11" fmla="*/ 5793588 h 6857603"/>
              <a:gd name="connsiteX12" fmla="*/ 3574664 w 7519969"/>
              <a:gd name="connsiteY12" fmla="*/ 5172996 h 6857603"/>
              <a:gd name="connsiteX13" fmla="*/ 3574685 w 7519969"/>
              <a:gd name="connsiteY13" fmla="*/ 5172959 h 6857603"/>
              <a:gd name="connsiteX14" fmla="*/ 3247344 w 7519969"/>
              <a:gd name="connsiteY14" fmla="*/ 3999001 h 6857603"/>
              <a:gd name="connsiteX15" fmla="*/ 7519969 w 7519969"/>
              <a:gd name="connsiteY15" fmla="*/ 6163668 h 6857603"/>
              <a:gd name="connsiteX16" fmla="*/ 7519969 w 7519969"/>
              <a:gd name="connsiteY16" fmla="*/ 6163700 h 6857603"/>
              <a:gd name="connsiteX17" fmla="*/ 3247278 w 7519969"/>
              <a:gd name="connsiteY17" fmla="*/ 3998935 h 6857603"/>
              <a:gd name="connsiteX18" fmla="*/ 3247346 w 7519969"/>
              <a:gd name="connsiteY18" fmla="*/ 3998969 h 6857603"/>
              <a:gd name="connsiteX19" fmla="*/ 3247344 w 7519969"/>
              <a:gd name="connsiteY19" fmla="*/ 3999001 h 6857603"/>
              <a:gd name="connsiteX20" fmla="*/ 728187 w 7519969"/>
              <a:gd name="connsiteY20" fmla="*/ 1273128 h 6857603"/>
              <a:gd name="connsiteX21" fmla="*/ 1947520 w 7519969"/>
              <a:gd name="connsiteY21" fmla="*/ 3566557 h 6857603"/>
              <a:gd name="connsiteX22" fmla="*/ 1576151 w 7519969"/>
              <a:gd name="connsiteY22" fmla="*/ 4043641 h 6857603"/>
              <a:gd name="connsiteX23" fmla="*/ 1219333 w 7519969"/>
              <a:gd name="connsiteY23" fmla="*/ 4502009 h 6857603"/>
              <a:gd name="connsiteX24" fmla="*/ 93322 w 7519969"/>
              <a:gd name="connsiteY24" fmla="*/ 2384098 h 6857603"/>
              <a:gd name="connsiteX25" fmla="*/ 0 w 7519969"/>
              <a:gd name="connsiteY25" fmla="*/ 2208580 h 6857603"/>
              <a:gd name="connsiteX26" fmla="*/ 461450 w 7519969"/>
              <a:gd name="connsiteY26" fmla="*/ 1615763 h 6857603"/>
              <a:gd name="connsiteX27" fmla="*/ 461450 w 7519969"/>
              <a:gd name="connsiteY27" fmla="*/ 1615830 h 6857603"/>
              <a:gd name="connsiteX28" fmla="*/ 2373850 w 7519969"/>
              <a:gd name="connsiteY28" fmla="*/ 347000 h 6857603"/>
              <a:gd name="connsiteX29" fmla="*/ 2592372 w 7519969"/>
              <a:gd name="connsiteY29" fmla="*/ 567554 h 6857603"/>
              <a:gd name="connsiteX30" fmla="*/ 2761753 w 7519969"/>
              <a:gd name="connsiteY30" fmla="*/ 738508 h 6857603"/>
              <a:gd name="connsiteX31" fmla="*/ 2670945 w 7519969"/>
              <a:gd name="connsiteY31" fmla="*/ 973082 h 6857603"/>
              <a:gd name="connsiteX32" fmla="*/ 2283042 w 7519969"/>
              <a:gd name="connsiteY32" fmla="*/ 581574 h 6857603"/>
              <a:gd name="connsiteX33" fmla="*/ 2373832 w 7519969"/>
              <a:gd name="connsiteY33" fmla="*/ 347048 h 6857603"/>
              <a:gd name="connsiteX34" fmla="*/ 6876770 w 7519969"/>
              <a:gd name="connsiteY34" fmla="*/ 0 h 6857603"/>
              <a:gd name="connsiteX35" fmla="*/ 6208704 w 7519969"/>
              <a:gd name="connsiteY35" fmla="*/ 597975 h 6857603"/>
              <a:gd name="connsiteX36" fmla="*/ 6876837 w 7519969"/>
              <a:gd name="connsiteY36" fmla="*/ 0 h 6857603"/>
              <a:gd name="connsiteX37" fmla="*/ 7519969 w 7519969"/>
              <a:gd name="connsiteY37" fmla="*/ 0 h 6857603"/>
              <a:gd name="connsiteX38" fmla="*/ 7519969 w 7519969"/>
              <a:gd name="connsiteY38" fmla="*/ 6163668 h 6857603"/>
              <a:gd name="connsiteX39" fmla="*/ 3247346 w 7519969"/>
              <a:gd name="connsiteY39" fmla="*/ 3998969 h 6857603"/>
              <a:gd name="connsiteX40" fmla="*/ 3260968 w 7519969"/>
              <a:gd name="connsiteY40" fmla="*/ 3717010 h 6857603"/>
              <a:gd name="connsiteX41" fmla="*/ 3286299 w 7519969"/>
              <a:gd name="connsiteY41" fmla="*/ 3191979 h 6857603"/>
              <a:gd name="connsiteX42" fmla="*/ 2624912 w 7519969"/>
              <a:gd name="connsiteY42" fmla="*/ 3263204 h 6857603"/>
              <a:gd name="connsiteX43" fmla="*/ 3041388 w 7519969"/>
              <a:gd name="connsiteY43" fmla="*/ 1978569 h 6857603"/>
              <a:gd name="connsiteX44" fmla="*/ 3568447 w 7519969"/>
              <a:gd name="connsiteY44" fmla="*/ 352688 h 6857603"/>
              <a:gd name="connsiteX45" fmla="*/ 4956896 w 7519969"/>
              <a:gd name="connsiteY45" fmla="*/ 203227 h 6857603"/>
              <a:gd name="connsiteX46" fmla="*/ 4764169 w 7519969"/>
              <a:gd name="connsiteY46" fmla="*/ 797763 h 6857603"/>
              <a:gd name="connsiteX47" fmla="*/ 4398289 w 7519969"/>
              <a:gd name="connsiteY47" fmla="*/ 1926390 h 6857603"/>
              <a:gd name="connsiteX48" fmla="*/ 7065200 w 7519969"/>
              <a:gd name="connsiteY48" fmla="*/ 3277555 h 6857603"/>
              <a:gd name="connsiteX49" fmla="*/ 6867445 w 7519969"/>
              <a:gd name="connsiteY49" fmla="*/ 2658880 h 6857603"/>
              <a:gd name="connsiteX50" fmla="*/ 6867379 w 7519969"/>
              <a:gd name="connsiteY50" fmla="*/ 2658880 h 6857603"/>
              <a:gd name="connsiteX51" fmla="*/ 6208637 w 7519969"/>
              <a:gd name="connsiteY51" fmla="*/ 597975 h 685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19969" h="6857603">
                <a:moveTo>
                  <a:pt x="3362094" y="5329533"/>
                </a:moveTo>
                <a:lnTo>
                  <a:pt x="3220954" y="6178219"/>
                </a:lnTo>
                <a:lnTo>
                  <a:pt x="3134643" y="6697363"/>
                </a:lnTo>
                <a:lnTo>
                  <a:pt x="2522397" y="6857603"/>
                </a:lnTo>
                <a:lnTo>
                  <a:pt x="2522400" y="6857585"/>
                </a:lnTo>
                <a:lnTo>
                  <a:pt x="2749848" y="5489773"/>
                </a:lnTo>
                <a:lnTo>
                  <a:pt x="3362014" y="5329554"/>
                </a:lnTo>
                <a:close/>
                <a:moveTo>
                  <a:pt x="3747484" y="4865609"/>
                </a:moveTo>
                <a:lnTo>
                  <a:pt x="4207524" y="5486240"/>
                </a:lnTo>
                <a:lnTo>
                  <a:pt x="4207545" y="5486268"/>
                </a:lnTo>
                <a:lnTo>
                  <a:pt x="4117530" y="5646310"/>
                </a:lnTo>
                <a:lnTo>
                  <a:pt x="4034725" y="5793588"/>
                </a:lnTo>
                <a:lnTo>
                  <a:pt x="3574664" y="5172996"/>
                </a:lnTo>
                <a:lnTo>
                  <a:pt x="3574685" y="5172959"/>
                </a:lnTo>
                <a:close/>
                <a:moveTo>
                  <a:pt x="3247344" y="3999001"/>
                </a:moveTo>
                <a:lnTo>
                  <a:pt x="7519969" y="6163668"/>
                </a:lnTo>
                <a:lnTo>
                  <a:pt x="7519969" y="6163700"/>
                </a:lnTo>
                <a:close/>
                <a:moveTo>
                  <a:pt x="3247278" y="3998935"/>
                </a:moveTo>
                <a:lnTo>
                  <a:pt x="3247346" y="3998969"/>
                </a:lnTo>
                <a:lnTo>
                  <a:pt x="3247344" y="3999001"/>
                </a:lnTo>
                <a:close/>
                <a:moveTo>
                  <a:pt x="728187" y="1273128"/>
                </a:moveTo>
                <a:lnTo>
                  <a:pt x="1947520" y="3566557"/>
                </a:lnTo>
                <a:lnTo>
                  <a:pt x="1576151" y="4043641"/>
                </a:lnTo>
                <a:lnTo>
                  <a:pt x="1219333" y="4502009"/>
                </a:lnTo>
                <a:lnTo>
                  <a:pt x="93322" y="2384098"/>
                </a:lnTo>
                <a:lnTo>
                  <a:pt x="0" y="2208580"/>
                </a:lnTo>
                <a:lnTo>
                  <a:pt x="461450" y="1615763"/>
                </a:lnTo>
                <a:lnTo>
                  <a:pt x="461450" y="1615830"/>
                </a:lnTo>
                <a:close/>
                <a:moveTo>
                  <a:pt x="2373850" y="347000"/>
                </a:moveTo>
                <a:lnTo>
                  <a:pt x="2592372" y="567554"/>
                </a:lnTo>
                <a:lnTo>
                  <a:pt x="2761753" y="738508"/>
                </a:lnTo>
                <a:lnTo>
                  <a:pt x="2670945" y="973082"/>
                </a:lnTo>
                <a:lnTo>
                  <a:pt x="2283042" y="581574"/>
                </a:lnTo>
                <a:lnTo>
                  <a:pt x="2373832" y="347048"/>
                </a:lnTo>
                <a:close/>
                <a:moveTo>
                  <a:pt x="6876770" y="0"/>
                </a:moveTo>
                <a:lnTo>
                  <a:pt x="6208704" y="597975"/>
                </a:lnTo>
                <a:lnTo>
                  <a:pt x="6876837" y="0"/>
                </a:lnTo>
                <a:lnTo>
                  <a:pt x="7519969" y="0"/>
                </a:lnTo>
                <a:lnTo>
                  <a:pt x="7519969" y="6163668"/>
                </a:lnTo>
                <a:lnTo>
                  <a:pt x="3247346" y="3998969"/>
                </a:lnTo>
                <a:lnTo>
                  <a:pt x="3260968" y="3717010"/>
                </a:lnTo>
                <a:lnTo>
                  <a:pt x="3286299" y="3191979"/>
                </a:lnTo>
                <a:lnTo>
                  <a:pt x="2624912" y="3263204"/>
                </a:lnTo>
                <a:lnTo>
                  <a:pt x="3041388" y="1978569"/>
                </a:lnTo>
                <a:lnTo>
                  <a:pt x="3568447" y="352688"/>
                </a:lnTo>
                <a:lnTo>
                  <a:pt x="4956896" y="203227"/>
                </a:lnTo>
                <a:lnTo>
                  <a:pt x="4764169" y="797763"/>
                </a:lnTo>
                <a:lnTo>
                  <a:pt x="4398289" y="1926390"/>
                </a:lnTo>
                <a:lnTo>
                  <a:pt x="7065200" y="3277555"/>
                </a:lnTo>
                <a:lnTo>
                  <a:pt x="6867445" y="2658880"/>
                </a:lnTo>
                <a:lnTo>
                  <a:pt x="6867379" y="2658880"/>
                </a:lnTo>
                <a:lnTo>
                  <a:pt x="6208637" y="597975"/>
                </a:lnTo>
                <a:close/>
              </a:path>
            </a:pathLst>
          </a:custGeom>
        </p:spPr>
        <p:txBody>
          <a:bodyPr wrap="square" anchor="ctr">
            <a:noAutofit/>
          </a:bodyPr>
          <a:lstStyle>
            <a:lvl1pPr marL="0" indent="0" algn="ctr">
              <a:buNone/>
              <a:defRPr sz="1400"/>
            </a:lvl1pPr>
          </a:lstStyle>
          <a:p>
            <a:endParaRPr lang="en-US"/>
          </a:p>
        </p:txBody>
      </p:sp>
      <p:sp>
        <p:nvSpPr>
          <p:cNvPr id="12" name="Title 1">
            <a:extLst>
              <a:ext uri="{FF2B5EF4-FFF2-40B4-BE49-F238E27FC236}">
                <a16:creationId xmlns:a16="http://schemas.microsoft.com/office/drawing/2014/main" id="{2DBDBBA1-3402-0052-1F0C-E4C4C6313A67}"/>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3" name="Text Placeholder 5">
            <a:extLst>
              <a:ext uri="{FF2B5EF4-FFF2-40B4-BE49-F238E27FC236}">
                <a16:creationId xmlns:a16="http://schemas.microsoft.com/office/drawing/2014/main" id="{36447244-4CF9-599C-0D61-CE5DB10FDE66}"/>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extLst>
      <p:ext uri="{BB962C8B-B14F-4D97-AF65-F5344CB8AC3E}">
        <p14:creationId xmlns:p14="http://schemas.microsoft.com/office/powerpoint/2010/main" val="16636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8">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5101FE6E-834E-643B-24B7-AA38CF9BF773}"/>
              </a:ext>
            </a:extLst>
          </p:cNvPr>
          <p:cNvSpPr>
            <a:spLocks noGrp="1"/>
          </p:cNvSpPr>
          <p:nvPr>
            <p:ph type="pic" sz="quarter" idx="11"/>
          </p:nvPr>
        </p:nvSpPr>
        <p:spPr>
          <a:xfrm>
            <a:off x="4495185" y="1"/>
            <a:ext cx="7696608" cy="6860279"/>
          </a:xfrm>
          <a:custGeom>
            <a:avLst/>
            <a:gdLst>
              <a:gd name="connsiteX0" fmla="*/ 1349983 w 7696608"/>
              <a:gd name="connsiteY0" fmla="*/ 4887344 h 6860279"/>
              <a:gd name="connsiteX1" fmla="*/ 1411336 w 7696608"/>
              <a:gd name="connsiteY1" fmla="*/ 5538612 h 6860279"/>
              <a:gd name="connsiteX2" fmla="*/ 685528 w 7696608"/>
              <a:gd name="connsiteY2" fmla="*/ 5948849 h 6860279"/>
              <a:gd name="connsiteX3" fmla="*/ 163126 w 7696608"/>
              <a:gd name="connsiteY3" fmla="*/ 6244095 h 6860279"/>
              <a:gd name="connsiteX4" fmla="*/ 101772 w 7696608"/>
              <a:gd name="connsiteY4" fmla="*/ 5592827 h 6860279"/>
              <a:gd name="connsiteX5" fmla="*/ 874148 w 7696608"/>
              <a:gd name="connsiteY5" fmla="*/ 5156277 h 6860279"/>
              <a:gd name="connsiteX6" fmla="*/ 3185887 w 7696608"/>
              <a:gd name="connsiteY6" fmla="*/ 4216876 h 6860279"/>
              <a:gd name="connsiteX7" fmla="*/ 3202400 w 7696608"/>
              <a:gd name="connsiteY7" fmla="*/ 4246228 h 6860279"/>
              <a:gd name="connsiteX8" fmla="*/ 3366424 w 7696608"/>
              <a:gd name="connsiteY8" fmla="*/ 4537814 h 6860279"/>
              <a:gd name="connsiteX9" fmla="*/ 3065530 w 7696608"/>
              <a:gd name="connsiteY9" fmla="*/ 4943631 h 6860279"/>
              <a:gd name="connsiteX10" fmla="*/ 2885822 w 7696608"/>
              <a:gd name="connsiteY10" fmla="*/ 5186043 h 6860279"/>
              <a:gd name="connsiteX11" fmla="*/ 2812585 w 7696608"/>
              <a:gd name="connsiteY11" fmla="*/ 5055859 h 6860279"/>
              <a:gd name="connsiteX12" fmla="*/ 2812585 w 7696608"/>
              <a:gd name="connsiteY12" fmla="*/ 5055790 h 6860279"/>
              <a:gd name="connsiteX13" fmla="*/ 2705285 w 7696608"/>
              <a:gd name="connsiteY13" fmla="*/ 4865036 h 6860279"/>
              <a:gd name="connsiteX14" fmla="*/ 7696469 w 7696608"/>
              <a:gd name="connsiteY14" fmla="*/ 2592504 h 6860279"/>
              <a:gd name="connsiteX15" fmla="*/ 7696608 w 7696608"/>
              <a:gd name="connsiteY15" fmla="*/ 2592504 h 6860279"/>
              <a:gd name="connsiteX16" fmla="*/ 7696469 w 7696608"/>
              <a:gd name="connsiteY16" fmla="*/ 2592575 h 6860279"/>
              <a:gd name="connsiteX17" fmla="*/ 4751091 w 7696608"/>
              <a:gd name="connsiteY17" fmla="*/ 0 h 6860279"/>
              <a:gd name="connsiteX18" fmla="*/ 6253973 w 7696608"/>
              <a:gd name="connsiteY18" fmla="*/ 0 h 6860279"/>
              <a:gd name="connsiteX19" fmla="*/ 6951869 w 7696608"/>
              <a:gd name="connsiteY19" fmla="*/ 624541 h 6860279"/>
              <a:gd name="connsiteX20" fmla="*/ 6301923 w 7696608"/>
              <a:gd name="connsiteY20" fmla="*/ 2657285 h 6860279"/>
              <a:gd name="connsiteX21" fmla="*/ 6057131 w 7696608"/>
              <a:gd name="connsiteY21" fmla="*/ 3422853 h 6860279"/>
              <a:gd name="connsiteX22" fmla="*/ 7696469 w 7696608"/>
              <a:gd name="connsiteY22" fmla="*/ 2592575 h 6860279"/>
              <a:gd name="connsiteX23" fmla="*/ 7696469 w 7696608"/>
              <a:gd name="connsiteY23" fmla="*/ 5365815 h 6860279"/>
              <a:gd name="connsiteX24" fmla="*/ 4745909 w 7696608"/>
              <a:gd name="connsiteY24" fmla="*/ 6860279 h 6860279"/>
              <a:gd name="connsiteX25" fmla="*/ 4670806 w 7696608"/>
              <a:gd name="connsiteY25" fmla="*/ 5304832 h 6860279"/>
              <a:gd name="connsiteX26" fmla="*/ 3414235 w 7696608"/>
              <a:gd name="connsiteY26" fmla="*/ 4180618 h 6860279"/>
              <a:gd name="connsiteX27" fmla="*/ 3749607 w 7696608"/>
              <a:gd name="connsiteY27" fmla="*/ 3131820 h 6860279"/>
              <a:gd name="connsiteX28" fmla="*/ 3471927 w 7696608"/>
              <a:gd name="connsiteY28" fmla="*/ 3310211 h 6860279"/>
              <a:gd name="connsiteX29" fmla="*/ 3099523 w 7696608"/>
              <a:gd name="connsiteY29" fmla="*/ 3549447 h 6860279"/>
              <a:gd name="connsiteX30" fmla="*/ 2990012 w 7696608"/>
              <a:gd name="connsiteY30" fmla="*/ 2827112 h 6860279"/>
              <a:gd name="connsiteX31" fmla="*/ 3720381 w 7696608"/>
              <a:gd name="connsiteY31" fmla="*/ 2357964 h 6860279"/>
              <a:gd name="connsiteX32" fmla="*/ 4068672 w 7696608"/>
              <a:gd name="connsiteY32" fmla="*/ 2134268 h 6860279"/>
              <a:gd name="connsiteX33" fmla="*/ 604829 w 7696608"/>
              <a:gd name="connsiteY33" fmla="*/ 0 h 6860279"/>
              <a:gd name="connsiteX34" fmla="*/ 2748882 w 7696608"/>
              <a:gd name="connsiteY34" fmla="*/ 0 h 6860279"/>
              <a:gd name="connsiteX35" fmla="*/ 1760249 w 7696608"/>
              <a:gd name="connsiteY35" fmla="*/ 953421 h 6860279"/>
              <a:gd name="connsiteX36" fmla="*/ 554185 w 7696608"/>
              <a:gd name="connsiteY36" fmla="*/ 2116449 h 6860279"/>
              <a:gd name="connsiteX37" fmla="*/ 0 w 7696608"/>
              <a:gd name="connsiteY37" fmla="*/ 583310 h 68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96608" h="6860279">
                <a:moveTo>
                  <a:pt x="1349983" y="4887344"/>
                </a:moveTo>
                <a:lnTo>
                  <a:pt x="1411336" y="5538612"/>
                </a:lnTo>
                <a:lnTo>
                  <a:pt x="685528" y="5948849"/>
                </a:lnTo>
                <a:lnTo>
                  <a:pt x="163126" y="6244095"/>
                </a:lnTo>
                <a:lnTo>
                  <a:pt x="101772" y="5592827"/>
                </a:lnTo>
                <a:lnTo>
                  <a:pt x="874148" y="5156277"/>
                </a:lnTo>
                <a:close/>
                <a:moveTo>
                  <a:pt x="3185887" y="4216876"/>
                </a:moveTo>
                <a:lnTo>
                  <a:pt x="3202400" y="4246228"/>
                </a:lnTo>
                <a:lnTo>
                  <a:pt x="3366424" y="4537814"/>
                </a:lnTo>
                <a:lnTo>
                  <a:pt x="3065530" y="4943631"/>
                </a:lnTo>
                <a:lnTo>
                  <a:pt x="2885822" y="5186043"/>
                </a:lnTo>
                <a:lnTo>
                  <a:pt x="2812585" y="5055859"/>
                </a:lnTo>
                <a:lnTo>
                  <a:pt x="2812585" y="5055790"/>
                </a:lnTo>
                <a:lnTo>
                  <a:pt x="2705285" y="4865036"/>
                </a:lnTo>
                <a:close/>
                <a:moveTo>
                  <a:pt x="7696469" y="2592504"/>
                </a:moveTo>
                <a:lnTo>
                  <a:pt x="7696608" y="2592504"/>
                </a:lnTo>
                <a:lnTo>
                  <a:pt x="7696469" y="2592575"/>
                </a:lnTo>
                <a:close/>
                <a:moveTo>
                  <a:pt x="4751091" y="0"/>
                </a:moveTo>
                <a:lnTo>
                  <a:pt x="6253973" y="0"/>
                </a:lnTo>
                <a:lnTo>
                  <a:pt x="6951869" y="624541"/>
                </a:lnTo>
                <a:lnTo>
                  <a:pt x="6301923" y="2657285"/>
                </a:lnTo>
                <a:lnTo>
                  <a:pt x="6057131" y="3422853"/>
                </a:lnTo>
                <a:lnTo>
                  <a:pt x="7696469" y="2592575"/>
                </a:lnTo>
                <a:lnTo>
                  <a:pt x="7696469" y="5365815"/>
                </a:lnTo>
                <a:lnTo>
                  <a:pt x="4745909" y="6860279"/>
                </a:lnTo>
                <a:lnTo>
                  <a:pt x="4670806" y="5304832"/>
                </a:lnTo>
                <a:lnTo>
                  <a:pt x="3414235" y="4180618"/>
                </a:lnTo>
                <a:lnTo>
                  <a:pt x="3749607" y="3131820"/>
                </a:lnTo>
                <a:lnTo>
                  <a:pt x="3471927" y="3310211"/>
                </a:lnTo>
                <a:lnTo>
                  <a:pt x="3099523" y="3549447"/>
                </a:lnTo>
                <a:lnTo>
                  <a:pt x="2990012" y="2827112"/>
                </a:lnTo>
                <a:lnTo>
                  <a:pt x="3720381" y="2357964"/>
                </a:lnTo>
                <a:lnTo>
                  <a:pt x="4068672" y="2134268"/>
                </a:lnTo>
                <a:close/>
                <a:moveTo>
                  <a:pt x="604829" y="0"/>
                </a:moveTo>
                <a:lnTo>
                  <a:pt x="2748882" y="0"/>
                </a:lnTo>
                <a:lnTo>
                  <a:pt x="1760249" y="953421"/>
                </a:lnTo>
                <a:lnTo>
                  <a:pt x="554185" y="2116449"/>
                </a:lnTo>
                <a:lnTo>
                  <a:pt x="0" y="583310"/>
                </a:lnTo>
                <a:close/>
              </a:path>
            </a:pathLst>
          </a:custGeom>
        </p:spPr>
        <p:txBody>
          <a:bodyPr wrap="square" anchor="ctr">
            <a:noAutofit/>
          </a:bodyPr>
          <a:lstStyle>
            <a:lvl1pPr marL="0" indent="0" algn="ctr">
              <a:buNone/>
              <a:defRPr sz="1400"/>
            </a:lvl1pPr>
          </a:lstStyle>
          <a:p>
            <a:endParaRPr lang="en-US"/>
          </a:p>
        </p:txBody>
      </p:sp>
      <p:sp>
        <p:nvSpPr>
          <p:cNvPr id="13" name="Title 1">
            <a:extLst>
              <a:ext uri="{FF2B5EF4-FFF2-40B4-BE49-F238E27FC236}">
                <a16:creationId xmlns:a16="http://schemas.microsoft.com/office/drawing/2014/main" id="{3B62BC16-C903-E86D-9F1A-49E3253BFF48}"/>
              </a:ext>
            </a:extLst>
          </p:cNvPr>
          <p:cNvSpPr>
            <a:spLocks noGrp="1"/>
          </p:cNvSpPr>
          <p:nvPr>
            <p:ph type="title"/>
          </p:nvPr>
        </p:nvSpPr>
        <p:spPr>
          <a:xfrm>
            <a:off x="383908" y="2330893"/>
            <a:ext cx="7239024" cy="1325563"/>
          </a:xfrm>
        </p:spPr>
        <p:txBody>
          <a:bodyPr anchor="b"/>
          <a:lstStyle>
            <a:lvl1pPr>
              <a:defRPr>
                <a:solidFill>
                  <a:schemeClr val="bg1"/>
                </a:solidFill>
              </a:defRPr>
            </a:lvl1pPr>
          </a:lstStyle>
          <a:p>
            <a:r>
              <a:rPr lang="en-GB"/>
              <a:t>Click to edit Master title style</a:t>
            </a:r>
            <a:endParaRPr lang="en-US"/>
          </a:p>
        </p:txBody>
      </p:sp>
      <p:sp>
        <p:nvSpPr>
          <p:cNvPr id="14" name="Text Placeholder 5">
            <a:extLst>
              <a:ext uri="{FF2B5EF4-FFF2-40B4-BE49-F238E27FC236}">
                <a16:creationId xmlns:a16="http://schemas.microsoft.com/office/drawing/2014/main" id="{04494ABE-C38E-1DCA-E4AF-99343FFF4D06}"/>
              </a:ext>
            </a:extLst>
          </p:cNvPr>
          <p:cNvSpPr>
            <a:spLocks noGrp="1"/>
          </p:cNvSpPr>
          <p:nvPr>
            <p:ph type="body" sz="quarter" idx="10" hasCustomPrompt="1"/>
          </p:nvPr>
        </p:nvSpPr>
        <p:spPr>
          <a:xfrm>
            <a:off x="383907" y="3758116"/>
            <a:ext cx="7239024" cy="323850"/>
          </a:xfrm>
        </p:spPr>
        <p:txBody>
          <a:bodyPr anchor="ctr">
            <a:noAutofit/>
          </a:bodyPr>
          <a:lstStyle>
            <a:lvl1pPr marL="0" indent="0">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a:t>Secondary header</a:t>
            </a:r>
            <a:endParaRPr lang="en-US"/>
          </a:p>
        </p:txBody>
      </p:sp>
    </p:spTree>
    <p:extLst>
      <p:ext uri="{BB962C8B-B14F-4D97-AF65-F5344CB8AC3E}">
        <p14:creationId xmlns:p14="http://schemas.microsoft.com/office/powerpoint/2010/main" val="382384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_2">
    <p:bg>
      <p:bgPr>
        <a:gradFill>
          <a:gsLst>
            <a:gs pos="0">
              <a:schemeClr val="bg2"/>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sp>
        <p:nvSpPr>
          <p:cNvPr id="11" name="TextBox 10">
            <a:extLst>
              <a:ext uri="{FF2B5EF4-FFF2-40B4-BE49-F238E27FC236}">
                <a16:creationId xmlns:a16="http://schemas.microsoft.com/office/drawing/2014/main" id="{1FE6FD64-F8E1-D623-7953-867CAE5E180C}"/>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pic>
        <p:nvPicPr>
          <p:cNvPr id="12" name="Picture 11" descr="Text&#10;&#10;Description automatically generated">
            <a:extLst>
              <a:ext uri="{FF2B5EF4-FFF2-40B4-BE49-F238E27FC236}">
                <a16:creationId xmlns:a16="http://schemas.microsoft.com/office/drawing/2014/main" id="{052BB045-3673-73C6-366C-5299FAB80CBA}"/>
              </a:ext>
            </a:extLst>
          </p:cNvPr>
          <p:cNvPicPr>
            <a:picLocks noChangeAspect="1"/>
          </p:cNvPicPr>
          <p:nvPr userDrawn="1"/>
        </p:nvPicPr>
        <p:blipFill>
          <a:blip r:embed="rId5"/>
          <a:stretch>
            <a:fillRect/>
          </a:stretch>
        </p:blipFill>
        <p:spPr>
          <a:xfrm>
            <a:off x="9411629" y="5850238"/>
            <a:ext cx="2396464" cy="632869"/>
          </a:xfrm>
          <a:prstGeom prst="rect">
            <a:avLst/>
          </a:prstGeom>
        </p:spPr>
      </p:pic>
      <p:sp>
        <p:nvSpPr>
          <p:cNvPr id="13" name="Date Placeholder 3">
            <a:extLst>
              <a:ext uri="{FF2B5EF4-FFF2-40B4-BE49-F238E27FC236}">
                <a16:creationId xmlns:a16="http://schemas.microsoft.com/office/drawing/2014/main" id="{BBF6E76C-F61B-415B-9246-4E4CDB1DBFDB}"/>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r>
              <a:rPr lang="en-GB"/>
              <a:t>09 June 2022</a:t>
            </a:r>
          </a:p>
        </p:txBody>
      </p:sp>
    </p:spTree>
    <p:extLst>
      <p:ext uri="{BB962C8B-B14F-4D97-AF65-F5344CB8AC3E}">
        <p14:creationId xmlns:p14="http://schemas.microsoft.com/office/powerpoint/2010/main" val="3864303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112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List 2">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5F4A639-08E5-4A72-BA2B-5D8928765784}"/>
              </a:ext>
            </a:extLst>
          </p:cNvPr>
          <p:cNvSpPr>
            <a:spLocks noGrp="1"/>
          </p:cNvSpPr>
          <p:nvPr>
            <p:ph idx="15"/>
          </p:nvPr>
        </p:nvSpPr>
        <p:spPr>
          <a:xfrm>
            <a:off x="381000" y="1601152"/>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sz="1400" baseline="0">
                <a:solidFill>
                  <a:schemeClr val="tx1"/>
                </a:solidFill>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0"/>
            <a:r>
              <a:rPr lang="en-GB"/>
              <a:t>Click to edit Master text styles</a:t>
            </a:r>
          </a:p>
        </p:txBody>
      </p:sp>
      <p:sp>
        <p:nvSpPr>
          <p:cNvPr id="12" name="Text Placeholder 11">
            <a:extLst>
              <a:ext uri="{FF2B5EF4-FFF2-40B4-BE49-F238E27FC236}">
                <a16:creationId xmlns:a16="http://schemas.microsoft.com/office/drawing/2014/main" id="{A5396A93-7AB1-4528-BDE2-D0E1DC0A5A80}"/>
              </a:ext>
            </a:extLst>
          </p:cNvPr>
          <p:cNvSpPr>
            <a:spLocks noGrp="1"/>
          </p:cNvSpPr>
          <p:nvPr>
            <p:ph type="body" sz="quarter" idx="10" hasCustomPrompt="1"/>
          </p:nvPr>
        </p:nvSpPr>
        <p:spPr>
          <a:xfrm>
            <a:off x="587106" y="1509712"/>
            <a:ext cx="731520" cy="548640"/>
          </a:xfrm>
          <a:prstGeom prst="flowChartInputOutput">
            <a:avLst/>
          </a:prstGeom>
          <a:solidFill>
            <a:schemeClr val="tx2"/>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18" name="Content Placeholder 17">
            <a:extLst>
              <a:ext uri="{FF2B5EF4-FFF2-40B4-BE49-F238E27FC236}">
                <a16:creationId xmlns:a16="http://schemas.microsoft.com/office/drawing/2014/main" id="{E30C33A4-A8F3-469E-93A7-19A441E2BA24}"/>
              </a:ext>
            </a:extLst>
          </p:cNvPr>
          <p:cNvSpPr>
            <a:spLocks noGrp="1"/>
          </p:cNvSpPr>
          <p:nvPr>
            <p:ph idx="16"/>
          </p:nvPr>
        </p:nvSpPr>
        <p:spPr>
          <a:xfrm>
            <a:off x="381000" y="2294291"/>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1"/>
            <a:r>
              <a:rPr lang="en-GB"/>
              <a:t>Click to edit Master text styles</a:t>
            </a:r>
          </a:p>
        </p:txBody>
      </p:sp>
      <p:sp>
        <p:nvSpPr>
          <p:cNvPr id="19" name="Text Placeholder 11">
            <a:extLst>
              <a:ext uri="{FF2B5EF4-FFF2-40B4-BE49-F238E27FC236}">
                <a16:creationId xmlns:a16="http://schemas.microsoft.com/office/drawing/2014/main" id="{D1F859AA-70B4-408C-8676-499785F4375E}"/>
              </a:ext>
            </a:extLst>
          </p:cNvPr>
          <p:cNvSpPr>
            <a:spLocks noGrp="1"/>
          </p:cNvSpPr>
          <p:nvPr>
            <p:ph type="body" sz="quarter" idx="17" hasCustomPrompt="1"/>
          </p:nvPr>
        </p:nvSpPr>
        <p:spPr>
          <a:xfrm>
            <a:off x="587106" y="2202851"/>
            <a:ext cx="731520" cy="548640"/>
          </a:xfrm>
          <a:prstGeom prst="flowChartInputOutput">
            <a:avLst/>
          </a:prstGeom>
          <a:solidFill>
            <a:schemeClr val="bg1">
              <a:lumMod val="85000"/>
            </a:schemeClr>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26" name="Content Placeholder 25">
            <a:extLst>
              <a:ext uri="{FF2B5EF4-FFF2-40B4-BE49-F238E27FC236}">
                <a16:creationId xmlns:a16="http://schemas.microsoft.com/office/drawing/2014/main" id="{C4AB91E0-7E1F-4409-BB3A-4EB7D9F983C2}"/>
              </a:ext>
            </a:extLst>
          </p:cNvPr>
          <p:cNvSpPr>
            <a:spLocks noGrp="1"/>
          </p:cNvSpPr>
          <p:nvPr>
            <p:ph idx="22"/>
          </p:nvPr>
        </p:nvSpPr>
        <p:spPr>
          <a:xfrm>
            <a:off x="381000" y="2987430"/>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1"/>
            <a:r>
              <a:rPr lang="en-GB"/>
              <a:t>Click to edit Master text styles</a:t>
            </a:r>
          </a:p>
        </p:txBody>
      </p:sp>
      <p:sp>
        <p:nvSpPr>
          <p:cNvPr id="21" name="Text Placeholder 11">
            <a:extLst>
              <a:ext uri="{FF2B5EF4-FFF2-40B4-BE49-F238E27FC236}">
                <a16:creationId xmlns:a16="http://schemas.microsoft.com/office/drawing/2014/main" id="{BB0C74E1-3AAA-43C1-9D8C-25E131BD5FDF}"/>
              </a:ext>
            </a:extLst>
          </p:cNvPr>
          <p:cNvSpPr>
            <a:spLocks noGrp="1"/>
          </p:cNvSpPr>
          <p:nvPr>
            <p:ph type="body" sz="quarter" idx="19" hasCustomPrompt="1"/>
          </p:nvPr>
        </p:nvSpPr>
        <p:spPr>
          <a:xfrm>
            <a:off x="587106" y="2895990"/>
            <a:ext cx="731520" cy="548640"/>
          </a:xfrm>
          <a:prstGeom prst="flowChartInputOutput">
            <a:avLst/>
          </a:prstGeom>
          <a:solidFill>
            <a:schemeClr val="bg1">
              <a:lumMod val="85000"/>
            </a:schemeClr>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27" name="Content Placeholder 26">
            <a:extLst>
              <a:ext uri="{FF2B5EF4-FFF2-40B4-BE49-F238E27FC236}">
                <a16:creationId xmlns:a16="http://schemas.microsoft.com/office/drawing/2014/main" id="{DCC4BA1A-C1C2-4373-85B3-130A825754CB}"/>
              </a:ext>
            </a:extLst>
          </p:cNvPr>
          <p:cNvSpPr>
            <a:spLocks noGrp="1"/>
          </p:cNvSpPr>
          <p:nvPr>
            <p:ph idx="23"/>
          </p:nvPr>
        </p:nvSpPr>
        <p:spPr>
          <a:xfrm>
            <a:off x="381000" y="3680569"/>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wrap="square" lIns="1051560" anchor="ctr">
            <a:noAutofit/>
          </a:bodyPr>
          <a:lstStyle>
            <a:lvl1pPr marL="0" indent="0">
              <a:lnSpc>
                <a:spcPct val="100000"/>
              </a:lnSpc>
              <a:spcBef>
                <a:spcPts val="2100"/>
              </a:spcBef>
              <a:buNone/>
              <a:defRPr sz="1600" b="1" baseline="0"/>
            </a:lvl1pPr>
            <a:lvl2pPr marL="0" indent="0">
              <a:lnSpc>
                <a:spcPct val="100000"/>
              </a:lnSpc>
              <a:spcBef>
                <a:spcPts val="2100"/>
              </a:spcBef>
              <a:buNone/>
              <a:defRPr lang="en-GB" sz="1400" kern="1200" baseline="0" dirty="0" smtClean="0">
                <a:solidFill>
                  <a:schemeClr val="tx1"/>
                </a:solidFill>
                <a:latin typeface="Arial" panose="020B0604020202020204" pitchFamily="34" charset="0"/>
                <a:ea typeface="+mn-ea"/>
                <a:cs typeface="Arial" panose="020B0604020202020204" pitchFamily="34" charset="0"/>
              </a:defRPr>
            </a:lvl2pPr>
            <a:lvl3pPr marL="1200150" indent="-285750">
              <a:lnSpc>
                <a:spcPct val="90000"/>
              </a:lnSpc>
              <a:spcBef>
                <a:spcPts val="1000"/>
              </a:spcBef>
              <a:buNone/>
              <a:defRPr lang="en-US" sz="1800" kern="1200" dirty="0">
                <a:solidFill>
                  <a:schemeClr val="tx1"/>
                </a:solidFill>
                <a:latin typeface="Arial" panose="020B0604020202020204" pitchFamily="34" charset="0"/>
                <a:ea typeface="+mn-ea"/>
                <a:cs typeface="Arial" panose="020B0604020202020204" pitchFamily="34" charset="0"/>
              </a:defRPr>
            </a:lvl3pPr>
            <a:lvl4pPr marL="0" indent="0">
              <a:lnSpc>
                <a:spcPct val="100000"/>
              </a:lnSpc>
              <a:spcBef>
                <a:spcPts val="2100"/>
              </a:spcBef>
              <a:buNone/>
              <a:defRPr sz="1600" baseline="0">
                <a:solidFill>
                  <a:schemeClr val="bg1">
                    <a:lumMod val="85000"/>
                  </a:schemeClr>
                </a:solidFill>
              </a:defRPr>
            </a:lvl4pPr>
            <a:lvl5pPr marL="0" indent="0">
              <a:lnSpc>
                <a:spcPct val="100000"/>
              </a:lnSpc>
              <a:spcBef>
                <a:spcPts val="2100"/>
              </a:spcBef>
              <a:buNone/>
              <a:defRPr sz="1600" baseline="0">
                <a:solidFill>
                  <a:schemeClr val="bg1">
                    <a:lumMod val="85000"/>
                  </a:schemeClr>
                </a:solidFill>
              </a:defRPr>
            </a:lvl5pPr>
          </a:lstStyle>
          <a:p>
            <a:pPr lvl="1"/>
            <a:r>
              <a:rPr lang="en-GB"/>
              <a:t>Click to edit Master text styles</a:t>
            </a:r>
          </a:p>
        </p:txBody>
      </p:sp>
      <p:sp>
        <p:nvSpPr>
          <p:cNvPr id="23" name="Text Placeholder 11">
            <a:extLst>
              <a:ext uri="{FF2B5EF4-FFF2-40B4-BE49-F238E27FC236}">
                <a16:creationId xmlns:a16="http://schemas.microsoft.com/office/drawing/2014/main" id="{AF6E2320-1437-4667-BC1B-C44C85F221A4}"/>
              </a:ext>
            </a:extLst>
          </p:cNvPr>
          <p:cNvSpPr>
            <a:spLocks noGrp="1"/>
          </p:cNvSpPr>
          <p:nvPr>
            <p:ph type="body" sz="quarter" idx="21" hasCustomPrompt="1"/>
          </p:nvPr>
        </p:nvSpPr>
        <p:spPr>
          <a:xfrm>
            <a:off x="587106" y="3589129"/>
            <a:ext cx="731520" cy="548640"/>
          </a:xfrm>
          <a:prstGeom prst="flowChartInputOutput">
            <a:avLst/>
          </a:prstGeom>
          <a:solidFill>
            <a:schemeClr val="bg1">
              <a:lumMod val="85000"/>
            </a:schemeClr>
          </a:solidFill>
        </p:spPr>
        <p:txBody>
          <a:bodyPr lIns="45720" rIns="45720" anchor="ctr">
            <a:noAutofit/>
          </a:bodyPr>
          <a:lstStyle>
            <a:lvl1pPr marL="0" indent="0" algn="ctr">
              <a:buNone/>
              <a:defRPr sz="1600" b="1" i="0" baseline="0">
                <a:solidFill>
                  <a:schemeClr val="bg1"/>
                </a:solidFill>
              </a:defRPr>
            </a:lvl1pPr>
            <a:lvl2pPr marL="0" indent="0" algn="ctr">
              <a:buNone/>
              <a:defRPr sz="1600" b="1" i="0" baseline="0">
                <a:solidFill>
                  <a:schemeClr val="bg1"/>
                </a:solidFill>
              </a:defRPr>
            </a:lvl2pPr>
            <a:lvl3pPr marL="0" indent="0" algn="ctr">
              <a:buNone/>
              <a:defRPr sz="1600" baseline="0">
                <a:solidFill>
                  <a:schemeClr val="bg1">
                    <a:lumMod val="85000"/>
                  </a:schemeClr>
                </a:solidFill>
              </a:defRPr>
            </a:lvl3pPr>
            <a:lvl4pPr marL="0" indent="0" algn="ctr">
              <a:buNone/>
              <a:defRPr sz="1600" baseline="0">
                <a:solidFill>
                  <a:schemeClr val="bg1">
                    <a:lumMod val="85000"/>
                  </a:schemeClr>
                </a:solidFill>
              </a:defRPr>
            </a:lvl4pPr>
            <a:lvl5pPr marL="0" indent="0" algn="ctr">
              <a:buNone/>
              <a:defRPr sz="1600" baseline="0">
                <a:solidFill>
                  <a:schemeClr val="bg1">
                    <a:lumMod val="85000"/>
                  </a:schemeClr>
                </a:solidFill>
              </a:defRPr>
            </a:lvl5pPr>
          </a:lstStyle>
          <a:p>
            <a:pPr lvl="0"/>
            <a:r>
              <a:rPr lang="en-US"/>
              <a:t>#</a:t>
            </a:r>
          </a:p>
        </p:txBody>
      </p:sp>
      <p:sp>
        <p:nvSpPr>
          <p:cNvPr id="2" name="Title 1">
            <a:extLst>
              <a:ext uri="{FF2B5EF4-FFF2-40B4-BE49-F238E27FC236}">
                <a16:creationId xmlns:a16="http://schemas.microsoft.com/office/drawing/2014/main" id="{8CEE9F9E-25AB-C5BE-F769-7BA667C17B31}"/>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694226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and Sub-hea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106122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Full Wid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5"/>
            <a:ext cx="11430000" cy="44100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2BA0D954-5225-045F-26B5-0A16C31D5822}"/>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816068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5"/>
            <a:ext cx="11430000" cy="44100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AA4ACF05-52EB-BCC1-FEFA-A3B7609A520D}"/>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3583460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5"/>
            <a:ext cx="11430000" cy="44100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F85F1CBE-C749-BAE8-58C3-8907FE86D6D0}"/>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903578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5"/>
            <a:ext cx="11430000" cy="44100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A71D9B11-C747-5E07-B1CE-ED5C2A765894}"/>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2897212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5"/>
            <a:ext cx="11430000" cy="4410075"/>
          </a:xfrm>
        </p:spPr>
        <p:txBody>
          <a:bodyPr>
            <a:norm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6989DCD3-7782-2E0F-4D86-1B85B2980961}"/>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8638638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Full Wid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5"/>
            <a:ext cx="11430000" cy="4410075"/>
          </a:xfrm>
        </p:spPr>
        <p:txBody>
          <a:bodyPr>
            <a:no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4">
            <a:extLst>
              <a:ext uri="{FF2B5EF4-FFF2-40B4-BE49-F238E27FC236}">
                <a16:creationId xmlns:a16="http://schemas.microsoft.com/office/drawing/2014/main" id="{98B2FC8A-417E-1F89-D7CA-F4F5D2552B0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8FDEEC17-B41C-86B7-7B3C-2C2804DE7BAA}"/>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831759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89DB572-1BEA-F6CE-5AA8-E2980CD41F2B}"/>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4" name="Content Placeholder 3">
            <a:extLst>
              <a:ext uri="{FF2B5EF4-FFF2-40B4-BE49-F238E27FC236}">
                <a16:creationId xmlns:a16="http://schemas.microsoft.com/office/drawing/2014/main" id="{397DD4FF-7BBA-F189-9117-A86040E7B1C1}"/>
              </a:ext>
            </a:extLst>
          </p:cNvPr>
          <p:cNvSpPr>
            <a:spLocks noGrp="1"/>
          </p:cNvSpPr>
          <p:nvPr>
            <p:ph sz="half" idx="2"/>
          </p:nvPr>
        </p:nvSpPr>
        <p:spPr>
          <a:xfrm>
            <a:off x="6184632" y="1749425"/>
            <a:ext cx="5626368" cy="4410075"/>
          </a:xfrm>
        </p:spPr>
        <p:txBody>
          <a:bodyPr>
            <a:norm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7F75CB3-3B29-7D02-83C1-CA93F03D37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CC67DF-D3E9-F120-66D8-83C3BD61EE09}"/>
              </a:ext>
            </a:extLst>
          </p:cNvPr>
          <p:cNvSpPr>
            <a:spLocks noGrp="1"/>
          </p:cNvSpPr>
          <p:nvPr>
            <p:ph sz="half" idx="1"/>
          </p:nvPr>
        </p:nvSpPr>
        <p:spPr>
          <a:xfrm>
            <a:off x="383908" y="1749425"/>
            <a:ext cx="5626368" cy="4410075"/>
          </a:xfrm>
        </p:spPr>
        <p:txBody>
          <a:bodyPr>
            <a:norm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947669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_3">
    <p:bg>
      <p:bgPr>
        <a:gradFill>
          <a:gsLst>
            <a:gs pos="0">
              <a:schemeClr val="bg2"/>
            </a:gs>
            <a:gs pos="100000">
              <a:schemeClr val="accent1"/>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pic>
        <p:nvPicPr>
          <p:cNvPr id="9" name="Picture 8" descr="Text&#10;&#10;Description automatically generated">
            <a:extLst>
              <a:ext uri="{FF2B5EF4-FFF2-40B4-BE49-F238E27FC236}">
                <a16:creationId xmlns:a16="http://schemas.microsoft.com/office/drawing/2014/main" id="{07546131-B7BB-A430-1C56-5655E9755FCA}"/>
              </a:ext>
            </a:extLst>
          </p:cNvPr>
          <p:cNvPicPr>
            <a:picLocks noChangeAspect="1"/>
          </p:cNvPicPr>
          <p:nvPr userDrawn="1"/>
        </p:nvPicPr>
        <p:blipFill>
          <a:blip r:embed="rId4"/>
          <a:stretch>
            <a:fillRect/>
          </a:stretch>
        </p:blipFill>
        <p:spPr>
          <a:xfrm>
            <a:off x="9411629" y="5850238"/>
            <a:ext cx="2396464" cy="632869"/>
          </a:xfrm>
          <a:prstGeom prst="rect">
            <a:avLst/>
          </a:prstGeom>
        </p:spPr>
      </p:pic>
      <p:sp>
        <p:nvSpPr>
          <p:cNvPr id="10" name="TextBox 9">
            <a:extLst>
              <a:ext uri="{FF2B5EF4-FFF2-40B4-BE49-F238E27FC236}">
                <a16:creationId xmlns:a16="http://schemas.microsoft.com/office/drawing/2014/main" id="{EC8727FE-405D-4A27-55AD-4A118BF61623}"/>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8058ADA7-0FE6-4E57-9CFB-69F55800D86D}"/>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r>
              <a:rPr lang="en-GB"/>
              <a:t>09 June 2022</a:t>
            </a:r>
          </a:p>
        </p:txBody>
      </p:sp>
    </p:spTree>
    <p:extLst>
      <p:ext uri="{BB962C8B-B14F-4D97-AF65-F5344CB8AC3E}">
        <p14:creationId xmlns:p14="http://schemas.microsoft.com/office/powerpoint/2010/main" val="1268866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Char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89DB572-1BEA-F6CE-5AA8-E2980CD41F2B}"/>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5" name="Text Placeholder 14">
            <a:extLst>
              <a:ext uri="{FF2B5EF4-FFF2-40B4-BE49-F238E27FC236}">
                <a16:creationId xmlns:a16="http://schemas.microsoft.com/office/drawing/2014/main" id="{738A748E-34A1-4E46-B7C8-B3C068148C21}"/>
              </a:ext>
            </a:extLst>
          </p:cNvPr>
          <p:cNvSpPr>
            <a:spLocks noGrp="1"/>
          </p:cNvSpPr>
          <p:nvPr>
            <p:ph type="body" sz="quarter" idx="30"/>
          </p:nvPr>
        </p:nvSpPr>
        <p:spPr>
          <a:xfrm>
            <a:off x="381000" y="1749425"/>
            <a:ext cx="11430000" cy="457200"/>
          </a:xfrm>
          <a:custGeom>
            <a:avLst/>
            <a:gdLst>
              <a:gd name="connsiteX0" fmla="*/ 114300 w 11430000"/>
              <a:gd name="connsiteY0" fmla="*/ 0 h 457200"/>
              <a:gd name="connsiteX1" fmla="*/ 11430000 w 11430000"/>
              <a:gd name="connsiteY1" fmla="*/ 0 h 457200"/>
              <a:gd name="connsiteX2" fmla="*/ 11315700 w 11430000"/>
              <a:gd name="connsiteY2" fmla="*/ 457200 h 457200"/>
              <a:gd name="connsiteX3" fmla="*/ 0 w 114300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00" h="457200">
                <a:moveTo>
                  <a:pt x="114300" y="0"/>
                </a:moveTo>
                <a:lnTo>
                  <a:pt x="11430000" y="0"/>
                </a:lnTo>
                <a:lnTo>
                  <a:pt x="11315700" y="457200"/>
                </a:lnTo>
                <a:lnTo>
                  <a:pt x="0" y="457200"/>
                </a:lnTo>
                <a:close/>
              </a:path>
            </a:pathLst>
          </a:custGeom>
          <a:solidFill>
            <a:schemeClr val="bg2"/>
          </a:solidFill>
        </p:spPr>
        <p:txBody>
          <a:bodyPr wrap="square" lIns="228600" tIns="45720" rIns="228600" bIns="45720" anchor="ctr">
            <a:noAutofit/>
          </a:bodyPr>
          <a:lstStyle>
            <a:lvl1pPr marL="0" indent="0">
              <a:lnSpc>
                <a:spcPct val="100000"/>
              </a:lnSpc>
              <a:spcBef>
                <a:spcPts val="0"/>
              </a:spcBef>
              <a:buNone/>
              <a:defRPr sz="1400" b="1" baseline="0">
                <a:solidFill>
                  <a:schemeClr val="bg1"/>
                </a:solidFill>
              </a:defRPr>
            </a:lvl1pPr>
          </a:lstStyle>
          <a:p>
            <a:pPr lvl="0"/>
            <a:endParaRPr lang="en-US"/>
          </a:p>
        </p:txBody>
      </p:sp>
      <p:sp>
        <p:nvSpPr>
          <p:cNvPr id="2" name="Title 1">
            <a:extLst>
              <a:ext uri="{FF2B5EF4-FFF2-40B4-BE49-F238E27FC236}">
                <a16:creationId xmlns:a16="http://schemas.microsoft.com/office/drawing/2014/main" id="{10C5B72B-3232-8BD1-A8F9-6A31A5F194BD}"/>
              </a:ext>
            </a:extLst>
          </p:cNvPr>
          <p:cNvSpPr>
            <a:spLocks noGrp="1"/>
          </p:cNvSpPr>
          <p:nvPr>
            <p:ph type="title"/>
          </p:nvPr>
        </p:nvSpPr>
        <p:spPr/>
        <p:txBody>
          <a:bodyPr/>
          <a:lstStyle/>
          <a:p>
            <a:r>
              <a:rPr lang="en-US"/>
              <a:t>Click to edit Master title style</a:t>
            </a:r>
            <a:endParaRPr lang="en-IN"/>
          </a:p>
        </p:txBody>
      </p:sp>
      <p:sp>
        <p:nvSpPr>
          <p:cNvPr id="14" name="Chart Placeholder 13">
            <a:extLst>
              <a:ext uri="{FF2B5EF4-FFF2-40B4-BE49-F238E27FC236}">
                <a16:creationId xmlns:a16="http://schemas.microsoft.com/office/drawing/2014/main" id="{AA837C17-AB25-405F-9D1A-88B85BADF0CF}"/>
              </a:ext>
            </a:extLst>
          </p:cNvPr>
          <p:cNvSpPr>
            <a:spLocks noGrp="1"/>
          </p:cNvSpPr>
          <p:nvPr>
            <p:ph type="chart" sz="quarter" idx="12"/>
          </p:nvPr>
        </p:nvSpPr>
        <p:spPr>
          <a:xfrm>
            <a:off x="381000" y="2305879"/>
            <a:ext cx="11430000" cy="3853622"/>
          </a:xfrm>
        </p:spPr>
        <p:txBody>
          <a:bodyPr anchor="ctr">
            <a:normAutofit/>
          </a:bodyPr>
          <a:lstStyle>
            <a:lvl1pPr marL="0" indent="0" algn="ctr">
              <a:buNone/>
              <a:defRPr sz="1200" baseline="0"/>
            </a:lvl1pPr>
          </a:lstStyle>
          <a:p>
            <a:endParaRPr lang="en-GB"/>
          </a:p>
        </p:txBody>
      </p:sp>
    </p:spTree>
    <p:extLst>
      <p:ext uri="{BB962C8B-B14F-4D97-AF65-F5344CB8AC3E}">
        <p14:creationId xmlns:p14="http://schemas.microsoft.com/office/powerpoint/2010/main" val="20273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art proces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89DB572-1BEA-F6CE-5AA8-E2980CD41F2B}"/>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38" name="Text Placeholder 37">
            <a:extLst>
              <a:ext uri="{FF2B5EF4-FFF2-40B4-BE49-F238E27FC236}">
                <a16:creationId xmlns:a16="http://schemas.microsoft.com/office/drawing/2014/main" id="{01FA3BE7-440C-4567-9737-E766215F7907}"/>
              </a:ext>
            </a:extLst>
          </p:cNvPr>
          <p:cNvSpPr>
            <a:spLocks noGrp="1"/>
          </p:cNvSpPr>
          <p:nvPr>
            <p:ph type="body" sz="quarter" idx="30"/>
          </p:nvPr>
        </p:nvSpPr>
        <p:spPr>
          <a:xfrm>
            <a:off x="381000" y="1749425"/>
            <a:ext cx="11430000" cy="457200"/>
          </a:xfrm>
          <a:custGeom>
            <a:avLst/>
            <a:gdLst>
              <a:gd name="connsiteX0" fmla="*/ 114300 w 11430000"/>
              <a:gd name="connsiteY0" fmla="*/ 0 h 457200"/>
              <a:gd name="connsiteX1" fmla="*/ 11430000 w 11430000"/>
              <a:gd name="connsiteY1" fmla="*/ 0 h 457200"/>
              <a:gd name="connsiteX2" fmla="*/ 11315700 w 11430000"/>
              <a:gd name="connsiteY2" fmla="*/ 457200 h 457200"/>
              <a:gd name="connsiteX3" fmla="*/ 0 w 114300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00" h="457200">
                <a:moveTo>
                  <a:pt x="114300" y="0"/>
                </a:moveTo>
                <a:lnTo>
                  <a:pt x="11430000" y="0"/>
                </a:lnTo>
                <a:lnTo>
                  <a:pt x="11315700" y="457200"/>
                </a:lnTo>
                <a:lnTo>
                  <a:pt x="0" y="457200"/>
                </a:lnTo>
                <a:close/>
              </a:path>
            </a:pathLst>
          </a:custGeom>
          <a:solidFill>
            <a:schemeClr val="bg2"/>
          </a:solidFill>
        </p:spPr>
        <p:txBody>
          <a:bodyPr wrap="square" lIns="228600" tIns="45720" rIns="228600" bIns="45720" anchor="ctr">
            <a:noAutofit/>
          </a:bodyPr>
          <a:lstStyle>
            <a:lvl1pPr marL="0" indent="0">
              <a:lnSpc>
                <a:spcPct val="100000"/>
              </a:lnSpc>
              <a:spcBef>
                <a:spcPts val="0"/>
              </a:spcBef>
              <a:buNone/>
              <a:defRPr sz="1400" b="1" baseline="0">
                <a:solidFill>
                  <a:schemeClr val="bg1"/>
                </a:solidFill>
              </a:defRPr>
            </a:lvl1pPr>
          </a:lstStyle>
          <a:p>
            <a:pPr lvl="0"/>
            <a:r>
              <a:rPr lang="en-US"/>
              <a:t>Click to edit Master text styles</a:t>
            </a:r>
          </a:p>
        </p:txBody>
      </p:sp>
      <p:sp>
        <p:nvSpPr>
          <p:cNvPr id="9" name="Text Placeholder 33">
            <a:extLst>
              <a:ext uri="{FF2B5EF4-FFF2-40B4-BE49-F238E27FC236}">
                <a16:creationId xmlns:a16="http://schemas.microsoft.com/office/drawing/2014/main" id="{2D29DC9E-0F32-4CC5-8A57-6F047FD124AF}"/>
              </a:ext>
            </a:extLst>
          </p:cNvPr>
          <p:cNvSpPr>
            <a:spLocks noGrp="1"/>
          </p:cNvSpPr>
          <p:nvPr>
            <p:ph type="body" sz="quarter" idx="17" hasCustomPrompt="1"/>
          </p:nvPr>
        </p:nvSpPr>
        <p:spPr>
          <a:xfrm>
            <a:off x="381000" y="2402155"/>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10" name="Text Placeholder 7">
            <a:extLst>
              <a:ext uri="{FF2B5EF4-FFF2-40B4-BE49-F238E27FC236}">
                <a16:creationId xmlns:a16="http://schemas.microsoft.com/office/drawing/2014/main" id="{5B116856-F0BC-4944-B5E5-80DAC5BCAD77}"/>
              </a:ext>
            </a:extLst>
          </p:cNvPr>
          <p:cNvSpPr>
            <a:spLocks noGrp="1"/>
          </p:cNvSpPr>
          <p:nvPr>
            <p:ph type="body" sz="quarter" idx="18" hasCustomPrompt="1"/>
          </p:nvPr>
        </p:nvSpPr>
        <p:spPr>
          <a:xfrm>
            <a:off x="952500" y="2414855"/>
            <a:ext cx="2943754" cy="457200"/>
          </a:xfrm>
          <a:prstGeom prst="parallelogram">
            <a:avLst/>
          </a:prstGeom>
          <a:solidFill>
            <a:schemeClr val="bg1">
              <a:lumMod val="85000"/>
            </a:schemeClr>
          </a:solidFill>
        </p:spPr>
        <p:txBody>
          <a:bodyPr anchor="ctr">
            <a:noAutofit/>
          </a:bodyPr>
          <a:lstStyle>
            <a:lvl1pPr marL="0" indent="0">
              <a:spcBef>
                <a:spcPts val="0"/>
              </a:spcBef>
              <a:buNone/>
              <a:defRPr sz="1400" b="1" baseline="0">
                <a:solidFill>
                  <a:schemeClr val="bg2"/>
                </a:solidFill>
              </a:defRPr>
            </a:lvl1pPr>
          </a:lstStyle>
          <a:p>
            <a:pPr lvl="0"/>
            <a:r>
              <a:rPr lang="en-US"/>
              <a:t>Header</a:t>
            </a:r>
          </a:p>
        </p:txBody>
      </p:sp>
      <p:sp>
        <p:nvSpPr>
          <p:cNvPr id="15" name="Text Placeholder 33">
            <a:extLst>
              <a:ext uri="{FF2B5EF4-FFF2-40B4-BE49-F238E27FC236}">
                <a16:creationId xmlns:a16="http://schemas.microsoft.com/office/drawing/2014/main" id="{7D99B4F2-3364-424A-8BD7-EEE0BE410B15}"/>
              </a:ext>
            </a:extLst>
          </p:cNvPr>
          <p:cNvSpPr>
            <a:spLocks noGrp="1"/>
          </p:cNvSpPr>
          <p:nvPr userDrawn="1">
            <p:ph type="body" sz="quarter" idx="19" hasCustomPrompt="1"/>
          </p:nvPr>
        </p:nvSpPr>
        <p:spPr>
          <a:xfrm>
            <a:off x="4338372" y="2402155"/>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16" name="Text Placeholder 7">
            <a:extLst>
              <a:ext uri="{FF2B5EF4-FFF2-40B4-BE49-F238E27FC236}">
                <a16:creationId xmlns:a16="http://schemas.microsoft.com/office/drawing/2014/main" id="{73EF1D9E-C3FA-40B4-BE61-216DACCD3DE3}"/>
              </a:ext>
            </a:extLst>
          </p:cNvPr>
          <p:cNvSpPr>
            <a:spLocks noGrp="1"/>
          </p:cNvSpPr>
          <p:nvPr userDrawn="1">
            <p:ph type="body" sz="quarter" idx="20" hasCustomPrompt="1"/>
          </p:nvPr>
        </p:nvSpPr>
        <p:spPr>
          <a:xfrm>
            <a:off x="4909872" y="2414855"/>
            <a:ext cx="2943754" cy="457200"/>
          </a:xfrm>
          <a:prstGeom prst="parallelogram">
            <a:avLst/>
          </a:prstGeom>
          <a:solidFill>
            <a:schemeClr val="bg1">
              <a:lumMod val="85000"/>
            </a:schemeClr>
          </a:solidFill>
        </p:spPr>
        <p:txBody>
          <a:bodyPr anchor="ctr">
            <a:noAutofit/>
          </a:bodyPr>
          <a:lstStyle>
            <a:lvl1pPr marL="0" indent="0">
              <a:spcBef>
                <a:spcPts val="0"/>
              </a:spcBef>
              <a:buNone/>
              <a:defRPr sz="1400" b="1" baseline="0">
                <a:solidFill>
                  <a:schemeClr val="bg2"/>
                </a:solidFill>
              </a:defRPr>
            </a:lvl1pPr>
          </a:lstStyle>
          <a:p>
            <a:pPr lvl="0"/>
            <a:r>
              <a:rPr lang="en-US"/>
              <a:t>Header</a:t>
            </a:r>
          </a:p>
        </p:txBody>
      </p:sp>
      <p:sp>
        <p:nvSpPr>
          <p:cNvPr id="17" name="Text Placeholder 33">
            <a:extLst>
              <a:ext uri="{FF2B5EF4-FFF2-40B4-BE49-F238E27FC236}">
                <a16:creationId xmlns:a16="http://schemas.microsoft.com/office/drawing/2014/main" id="{6CD580D2-ACCF-451D-AABB-8DF1E53D3B73}"/>
              </a:ext>
            </a:extLst>
          </p:cNvPr>
          <p:cNvSpPr>
            <a:spLocks noGrp="1"/>
          </p:cNvSpPr>
          <p:nvPr userDrawn="1">
            <p:ph type="body" sz="quarter" idx="21" hasCustomPrompt="1"/>
          </p:nvPr>
        </p:nvSpPr>
        <p:spPr>
          <a:xfrm>
            <a:off x="8295746" y="2402155"/>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18" name="Text Placeholder 7">
            <a:extLst>
              <a:ext uri="{FF2B5EF4-FFF2-40B4-BE49-F238E27FC236}">
                <a16:creationId xmlns:a16="http://schemas.microsoft.com/office/drawing/2014/main" id="{AC072118-4B94-45EC-AA92-8B824DFF3B6E}"/>
              </a:ext>
            </a:extLst>
          </p:cNvPr>
          <p:cNvSpPr>
            <a:spLocks noGrp="1"/>
          </p:cNvSpPr>
          <p:nvPr userDrawn="1">
            <p:ph type="body" sz="quarter" idx="22" hasCustomPrompt="1"/>
          </p:nvPr>
        </p:nvSpPr>
        <p:spPr>
          <a:xfrm>
            <a:off x="8867246" y="2414855"/>
            <a:ext cx="2943754" cy="457200"/>
          </a:xfrm>
          <a:prstGeom prst="parallelogram">
            <a:avLst/>
          </a:prstGeom>
          <a:solidFill>
            <a:schemeClr val="bg1">
              <a:lumMod val="85000"/>
            </a:schemeClr>
          </a:solidFill>
        </p:spPr>
        <p:txBody>
          <a:bodyPr anchor="ctr">
            <a:noAutofit/>
          </a:bodyPr>
          <a:lstStyle>
            <a:lvl1pPr marL="0" indent="0">
              <a:spcBef>
                <a:spcPts val="0"/>
              </a:spcBef>
              <a:buNone/>
              <a:defRPr sz="1400" b="1" baseline="0">
                <a:solidFill>
                  <a:schemeClr val="bg2"/>
                </a:solidFill>
              </a:defRPr>
            </a:lvl1pPr>
          </a:lstStyle>
          <a:p>
            <a:pPr lvl="0"/>
            <a:r>
              <a:rPr lang="en-US"/>
              <a:t>Header</a:t>
            </a:r>
          </a:p>
        </p:txBody>
      </p:sp>
      <p:sp>
        <p:nvSpPr>
          <p:cNvPr id="39" name="Text Placeholder 38">
            <a:extLst>
              <a:ext uri="{FF2B5EF4-FFF2-40B4-BE49-F238E27FC236}">
                <a16:creationId xmlns:a16="http://schemas.microsoft.com/office/drawing/2014/main" id="{8B05212D-AC3C-4B83-8E54-95BFED51015A}"/>
              </a:ext>
            </a:extLst>
          </p:cNvPr>
          <p:cNvSpPr>
            <a:spLocks noGrp="1"/>
          </p:cNvSpPr>
          <p:nvPr>
            <p:ph type="body" sz="quarter" idx="31"/>
          </p:nvPr>
        </p:nvSpPr>
        <p:spPr>
          <a:xfrm>
            <a:off x="381000" y="4482204"/>
            <a:ext cx="11430000" cy="457200"/>
          </a:xfrm>
          <a:custGeom>
            <a:avLst/>
            <a:gdLst>
              <a:gd name="connsiteX0" fmla="*/ 114300 w 11430000"/>
              <a:gd name="connsiteY0" fmla="*/ 0 h 457200"/>
              <a:gd name="connsiteX1" fmla="*/ 11430000 w 11430000"/>
              <a:gd name="connsiteY1" fmla="*/ 0 h 457200"/>
              <a:gd name="connsiteX2" fmla="*/ 11315700 w 11430000"/>
              <a:gd name="connsiteY2" fmla="*/ 457200 h 457200"/>
              <a:gd name="connsiteX3" fmla="*/ 0 w 114300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00" h="457200">
                <a:moveTo>
                  <a:pt x="114300" y="0"/>
                </a:moveTo>
                <a:lnTo>
                  <a:pt x="11430000" y="0"/>
                </a:lnTo>
                <a:lnTo>
                  <a:pt x="11315700" y="457200"/>
                </a:lnTo>
                <a:lnTo>
                  <a:pt x="0" y="457200"/>
                </a:lnTo>
                <a:close/>
              </a:path>
            </a:pathLst>
          </a:custGeom>
          <a:solidFill>
            <a:schemeClr val="bg2"/>
          </a:solidFill>
        </p:spPr>
        <p:txBody>
          <a:bodyPr wrap="square" lIns="228600" tIns="45720" rIns="228600" bIns="45720" anchor="ctr">
            <a:noAutofit/>
          </a:bodyPr>
          <a:lstStyle>
            <a:lvl1pPr marL="0" indent="0">
              <a:lnSpc>
                <a:spcPct val="100000"/>
              </a:lnSpc>
              <a:spcBef>
                <a:spcPts val="0"/>
              </a:spcBef>
              <a:buNone/>
              <a:defRPr sz="1400" b="1" baseline="0">
                <a:solidFill>
                  <a:schemeClr val="bg1"/>
                </a:solidFill>
              </a:defRPr>
            </a:lvl1pPr>
          </a:lstStyle>
          <a:p>
            <a:pPr lvl="0"/>
            <a:r>
              <a:rPr lang="en-US"/>
              <a:t>Click to edit Master text styles</a:t>
            </a:r>
          </a:p>
        </p:txBody>
      </p:sp>
      <p:sp>
        <p:nvSpPr>
          <p:cNvPr id="25" name="Text Placeholder 7">
            <a:extLst>
              <a:ext uri="{FF2B5EF4-FFF2-40B4-BE49-F238E27FC236}">
                <a16:creationId xmlns:a16="http://schemas.microsoft.com/office/drawing/2014/main" id="{04537093-CB2A-43BF-B751-47818D589D4B}"/>
              </a:ext>
            </a:extLst>
          </p:cNvPr>
          <p:cNvSpPr>
            <a:spLocks noGrp="1"/>
          </p:cNvSpPr>
          <p:nvPr>
            <p:ph type="body" sz="quarter" idx="24"/>
          </p:nvPr>
        </p:nvSpPr>
        <p:spPr>
          <a:xfrm>
            <a:off x="411956" y="5316638"/>
            <a:ext cx="3484298" cy="838581"/>
          </a:xfrm>
          <a:prstGeom prst="parallelogram">
            <a:avLst/>
          </a:prstGeom>
          <a:solidFill>
            <a:schemeClr val="bg1">
              <a:lumMod val="85000"/>
            </a:schemeClr>
          </a:solidFill>
        </p:spPr>
        <p:txBody>
          <a:bodyPr anchor="t">
            <a:noAutofit/>
          </a:bodyPr>
          <a:lstStyle>
            <a:lvl1pPr marL="0" indent="0">
              <a:spcBef>
                <a:spcPts val="0"/>
              </a:spcBef>
              <a:buNone/>
              <a:defRPr sz="1200" b="0" baseline="0">
                <a:solidFill>
                  <a:schemeClr val="bg2"/>
                </a:solidFill>
              </a:defRPr>
            </a:lvl1pPr>
          </a:lstStyle>
          <a:p>
            <a:pPr lvl="0"/>
            <a:endParaRPr lang="en-US"/>
          </a:p>
        </p:txBody>
      </p:sp>
      <p:sp>
        <p:nvSpPr>
          <p:cNvPr id="26" name="Text Placeholder 33">
            <a:extLst>
              <a:ext uri="{FF2B5EF4-FFF2-40B4-BE49-F238E27FC236}">
                <a16:creationId xmlns:a16="http://schemas.microsoft.com/office/drawing/2014/main" id="{3C16867A-C60E-43B4-B09F-F311F28C58DB}"/>
              </a:ext>
            </a:extLst>
          </p:cNvPr>
          <p:cNvSpPr>
            <a:spLocks noGrp="1"/>
          </p:cNvSpPr>
          <p:nvPr>
            <p:ph type="body" sz="quarter" idx="25" hasCustomPrompt="1"/>
          </p:nvPr>
        </p:nvSpPr>
        <p:spPr>
          <a:xfrm>
            <a:off x="381000" y="5075338"/>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31" name="Text Placeholder 7">
            <a:extLst>
              <a:ext uri="{FF2B5EF4-FFF2-40B4-BE49-F238E27FC236}">
                <a16:creationId xmlns:a16="http://schemas.microsoft.com/office/drawing/2014/main" id="{BEFEFEF0-23A5-4EE1-BC9C-F15C3234DCFC}"/>
              </a:ext>
            </a:extLst>
          </p:cNvPr>
          <p:cNvSpPr>
            <a:spLocks noGrp="1"/>
          </p:cNvSpPr>
          <p:nvPr>
            <p:ph type="body" sz="quarter" idx="26"/>
          </p:nvPr>
        </p:nvSpPr>
        <p:spPr>
          <a:xfrm>
            <a:off x="4369328" y="5316638"/>
            <a:ext cx="3484298" cy="838581"/>
          </a:xfrm>
          <a:prstGeom prst="parallelogram">
            <a:avLst/>
          </a:prstGeom>
          <a:solidFill>
            <a:schemeClr val="bg1">
              <a:lumMod val="85000"/>
            </a:schemeClr>
          </a:solidFill>
        </p:spPr>
        <p:txBody>
          <a:bodyPr anchor="t">
            <a:noAutofit/>
          </a:bodyPr>
          <a:lstStyle>
            <a:lvl1pPr marL="0" indent="0">
              <a:spcBef>
                <a:spcPts val="0"/>
              </a:spcBef>
              <a:buNone/>
              <a:defRPr sz="1200" b="0" baseline="0">
                <a:solidFill>
                  <a:schemeClr val="bg2"/>
                </a:solidFill>
              </a:defRPr>
            </a:lvl1pPr>
          </a:lstStyle>
          <a:p>
            <a:pPr lvl="0"/>
            <a:endParaRPr lang="en-US"/>
          </a:p>
        </p:txBody>
      </p:sp>
      <p:sp>
        <p:nvSpPr>
          <p:cNvPr id="32" name="Text Placeholder 33">
            <a:extLst>
              <a:ext uri="{FF2B5EF4-FFF2-40B4-BE49-F238E27FC236}">
                <a16:creationId xmlns:a16="http://schemas.microsoft.com/office/drawing/2014/main" id="{DAB87D3B-8786-44FE-8911-3CC50380320A}"/>
              </a:ext>
            </a:extLst>
          </p:cNvPr>
          <p:cNvSpPr>
            <a:spLocks noGrp="1"/>
          </p:cNvSpPr>
          <p:nvPr>
            <p:ph type="body" sz="quarter" idx="27" hasCustomPrompt="1"/>
          </p:nvPr>
        </p:nvSpPr>
        <p:spPr>
          <a:xfrm>
            <a:off x="4338372" y="5075338"/>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33" name="Text Placeholder 7">
            <a:extLst>
              <a:ext uri="{FF2B5EF4-FFF2-40B4-BE49-F238E27FC236}">
                <a16:creationId xmlns:a16="http://schemas.microsoft.com/office/drawing/2014/main" id="{2CBD6C4B-7454-4CAA-94A2-346564DBADA9}"/>
              </a:ext>
            </a:extLst>
          </p:cNvPr>
          <p:cNvSpPr>
            <a:spLocks noGrp="1"/>
          </p:cNvSpPr>
          <p:nvPr>
            <p:ph type="body" sz="quarter" idx="28"/>
          </p:nvPr>
        </p:nvSpPr>
        <p:spPr>
          <a:xfrm>
            <a:off x="8326700" y="5316638"/>
            <a:ext cx="3484298" cy="838581"/>
          </a:xfrm>
          <a:prstGeom prst="parallelogram">
            <a:avLst/>
          </a:prstGeom>
          <a:solidFill>
            <a:schemeClr val="bg1">
              <a:lumMod val="85000"/>
            </a:schemeClr>
          </a:solidFill>
        </p:spPr>
        <p:txBody>
          <a:bodyPr anchor="t">
            <a:noAutofit/>
          </a:bodyPr>
          <a:lstStyle>
            <a:lvl1pPr marL="0" indent="0">
              <a:spcBef>
                <a:spcPts val="0"/>
              </a:spcBef>
              <a:buNone/>
              <a:defRPr sz="1200" b="0" baseline="0">
                <a:solidFill>
                  <a:schemeClr val="bg2"/>
                </a:solidFill>
              </a:defRPr>
            </a:lvl1pPr>
          </a:lstStyle>
          <a:p>
            <a:pPr lvl="0"/>
            <a:endParaRPr lang="en-US"/>
          </a:p>
        </p:txBody>
      </p:sp>
      <p:sp>
        <p:nvSpPr>
          <p:cNvPr id="34" name="Text Placeholder 33">
            <a:extLst>
              <a:ext uri="{FF2B5EF4-FFF2-40B4-BE49-F238E27FC236}">
                <a16:creationId xmlns:a16="http://schemas.microsoft.com/office/drawing/2014/main" id="{95F6ACA5-F54D-4926-B176-77EB495C3C9A}"/>
              </a:ext>
            </a:extLst>
          </p:cNvPr>
          <p:cNvSpPr>
            <a:spLocks noGrp="1"/>
          </p:cNvSpPr>
          <p:nvPr>
            <p:ph type="body" sz="quarter" idx="29" hasCustomPrompt="1"/>
          </p:nvPr>
        </p:nvSpPr>
        <p:spPr>
          <a:xfrm>
            <a:off x="8295744" y="5075338"/>
            <a:ext cx="482400" cy="482600"/>
          </a:xfrm>
          <a:prstGeom prst="ellipse">
            <a:avLst/>
          </a:prstGeom>
          <a:solidFill>
            <a:schemeClr val="accent1"/>
          </a:solidFill>
        </p:spPr>
        <p:txBody>
          <a:bodyPr anchor="ctr">
            <a:noAutofit/>
          </a:bodyPr>
          <a:lstStyle>
            <a:lvl1pPr marL="0" indent="0" algn="ctr">
              <a:buNone/>
              <a:defRPr baseline="0">
                <a:solidFill>
                  <a:schemeClr val="bg1"/>
                </a:solidFill>
              </a:defRPr>
            </a:lvl1pPr>
          </a:lstStyle>
          <a:p>
            <a:r>
              <a:rPr lang="en-IN"/>
              <a:t>#</a:t>
            </a:r>
            <a:endParaRPr lang="en-GB"/>
          </a:p>
        </p:txBody>
      </p:sp>
      <p:sp>
        <p:nvSpPr>
          <p:cNvPr id="2" name="Title 1">
            <a:extLst>
              <a:ext uri="{FF2B5EF4-FFF2-40B4-BE49-F238E27FC236}">
                <a16:creationId xmlns:a16="http://schemas.microsoft.com/office/drawing/2014/main" id="{9A786C44-7D06-8B20-4C66-3CD8542D411D}"/>
              </a:ext>
            </a:extLst>
          </p:cNvPr>
          <p:cNvSpPr>
            <a:spLocks noGrp="1"/>
          </p:cNvSpPr>
          <p:nvPr>
            <p:ph type="title"/>
          </p:nvPr>
        </p:nvSpPr>
        <p:spPr/>
        <p:txBody>
          <a:bodyPr>
            <a:noAutofit/>
          </a:bodyPr>
          <a:lstStyle/>
          <a:p>
            <a:r>
              <a:rPr lang="en-US"/>
              <a:t>Click to edit Master title style</a:t>
            </a:r>
            <a:endParaRPr lang="en-IN"/>
          </a:p>
        </p:txBody>
      </p:sp>
      <p:sp>
        <p:nvSpPr>
          <p:cNvPr id="20" name="Text Placeholder 33">
            <a:extLst>
              <a:ext uri="{FF2B5EF4-FFF2-40B4-BE49-F238E27FC236}">
                <a16:creationId xmlns:a16="http://schemas.microsoft.com/office/drawing/2014/main" id="{BB48EF12-FABA-4764-BFE6-5D5C961B2D9C}"/>
              </a:ext>
            </a:extLst>
          </p:cNvPr>
          <p:cNvSpPr>
            <a:spLocks noGrp="1"/>
          </p:cNvSpPr>
          <p:nvPr>
            <p:ph type="body" sz="quarter" idx="32" hasCustomPrompt="1"/>
          </p:nvPr>
        </p:nvSpPr>
        <p:spPr>
          <a:xfrm rot="5400000" flipH="1">
            <a:off x="3834606" y="3562070"/>
            <a:ext cx="565416" cy="146344"/>
          </a:xfrm>
          <a:prstGeom prst="triangle">
            <a:avLst/>
          </a:prstGeom>
          <a:solidFill>
            <a:srgbClr val="FFDFEA"/>
          </a:solidFill>
        </p:spPr>
        <p:txBody>
          <a:bodyPr anchor="ctr">
            <a:noAutofit/>
          </a:bodyPr>
          <a:lstStyle>
            <a:lvl1pPr marL="0" indent="0" algn="ctr">
              <a:buNone/>
              <a:defRPr baseline="0">
                <a:solidFill>
                  <a:schemeClr val="bg1"/>
                </a:solidFill>
              </a:defRPr>
            </a:lvl1pPr>
          </a:lstStyle>
          <a:p>
            <a:r>
              <a:rPr lang="en-IN"/>
              <a:t> </a:t>
            </a:r>
            <a:endParaRPr lang="en-GB"/>
          </a:p>
        </p:txBody>
      </p:sp>
      <p:sp>
        <p:nvSpPr>
          <p:cNvPr id="21" name="Text Placeholder 33">
            <a:extLst>
              <a:ext uri="{FF2B5EF4-FFF2-40B4-BE49-F238E27FC236}">
                <a16:creationId xmlns:a16="http://schemas.microsoft.com/office/drawing/2014/main" id="{29DA67F7-9E06-49BD-A8F7-907C889C5102}"/>
              </a:ext>
            </a:extLst>
          </p:cNvPr>
          <p:cNvSpPr>
            <a:spLocks noGrp="1"/>
          </p:cNvSpPr>
          <p:nvPr>
            <p:ph type="body" sz="quarter" idx="33" hasCustomPrompt="1"/>
          </p:nvPr>
        </p:nvSpPr>
        <p:spPr>
          <a:xfrm rot="5400000" flipH="1">
            <a:off x="7791978" y="3562070"/>
            <a:ext cx="565416" cy="146344"/>
          </a:xfrm>
          <a:prstGeom prst="triangle">
            <a:avLst/>
          </a:prstGeom>
          <a:solidFill>
            <a:srgbClr val="FFDFEA"/>
          </a:solidFill>
        </p:spPr>
        <p:txBody>
          <a:bodyPr anchor="ctr">
            <a:noAutofit/>
          </a:bodyP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766844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ird contan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C784EB7-0D22-4F5B-5100-1CBED4089EA5}"/>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3" name="Content Placeholder 2">
            <a:extLst>
              <a:ext uri="{FF2B5EF4-FFF2-40B4-BE49-F238E27FC236}">
                <a16:creationId xmlns:a16="http://schemas.microsoft.com/office/drawing/2014/main" id="{700C0A51-525B-B866-2342-C7CBBC887CB4}"/>
              </a:ext>
            </a:extLst>
          </p:cNvPr>
          <p:cNvSpPr>
            <a:spLocks noGrp="1"/>
          </p:cNvSpPr>
          <p:nvPr>
            <p:ph idx="1"/>
          </p:nvPr>
        </p:nvSpPr>
        <p:spPr>
          <a:xfrm>
            <a:off x="381000" y="1749425"/>
            <a:ext cx="3429809" cy="4410075"/>
          </a:xfrm>
        </p:spPr>
        <p:txBody>
          <a:bodyPr>
            <a:normAutofit/>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2">
            <a:extLst>
              <a:ext uri="{FF2B5EF4-FFF2-40B4-BE49-F238E27FC236}">
                <a16:creationId xmlns:a16="http://schemas.microsoft.com/office/drawing/2014/main" id="{DA8D3A63-E32D-AC27-6C75-32269B5E6D88}"/>
              </a:ext>
            </a:extLst>
          </p:cNvPr>
          <p:cNvSpPr>
            <a:spLocks noGrp="1"/>
          </p:cNvSpPr>
          <p:nvPr>
            <p:ph idx="11"/>
          </p:nvPr>
        </p:nvSpPr>
        <p:spPr>
          <a:xfrm>
            <a:off x="3957819" y="1749425"/>
            <a:ext cx="7853181" cy="4410075"/>
          </a:xfrm>
        </p:spPr>
        <p:txBody>
          <a:bodyPr>
            <a:norm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CB3D49C-A884-FC35-712A-3A7F137AB674}"/>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865487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art chevro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7" name="Text Placeholder 7">
            <a:extLst>
              <a:ext uri="{FF2B5EF4-FFF2-40B4-BE49-F238E27FC236}">
                <a16:creationId xmlns:a16="http://schemas.microsoft.com/office/drawing/2014/main" id="{0770FB51-6B1D-43B0-AAAF-B8BCEABF3643}"/>
              </a:ext>
            </a:extLst>
          </p:cNvPr>
          <p:cNvSpPr>
            <a:spLocks noGrp="1"/>
          </p:cNvSpPr>
          <p:nvPr>
            <p:ph type="body" sz="quarter" idx="17"/>
          </p:nvPr>
        </p:nvSpPr>
        <p:spPr>
          <a:xfrm>
            <a:off x="381000" y="1749425"/>
            <a:ext cx="2880000" cy="504000"/>
          </a:xfrm>
          <a:prstGeom prst="chevron">
            <a:avLst>
              <a:gd name="adj" fmla="val 26962"/>
            </a:avLst>
          </a:prstGeom>
          <a:solidFill>
            <a:schemeClr val="bg2"/>
          </a:solidFill>
        </p:spPr>
        <p:txBody>
          <a:bodyPr anchor="ctr">
            <a:noAutofit/>
          </a:bodyPr>
          <a:lstStyle>
            <a:lvl1pPr marL="0" indent="0" algn="ctr">
              <a:buNone/>
              <a:defRPr sz="1400" b="1" i="0" baseline="0">
                <a:solidFill>
                  <a:schemeClr val="bg1"/>
                </a:solidFill>
              </a:defRPr>
            </a:lvl1pPr>
          </a:lstStyle>
          <a:p>
            <a:endParaRPr lang="en-GB"/>
          </a:p>
        </p:txBody>
      </p:sp>
      <p:sp>
        <p:nvSpPr>
          <p:cNvPr id="23" name="Text Placeholder 7">
            <a:extLst>
              <a:ext uri="{FF2B5EF4-FFF2-40B4-BE49-F238E27FC236}">
                <a16:creationId xmlns:a16="http://schemas.microsoft.com/office/drawing/2014/main" id="{82DA3F1F-56DE-4787-86A2-2B94AD7C77F5}"/>
              </a:ext>
            </a:extLst>
          </p:cNvPr>
          <p:cNvSpPr>
            <a:spLocks noGrp="1"/>
          </p:cNvSpPr>
          <p:nvPr>
            <p:ph type="body" sz="quarter" idx="18"/>
          </p:nvPr>
        </p:nvSpPr>
        <p:spPr>
          <a:xfrm>
            <a:off x="3231000" y="1749425"/>
            <a:ext cx="2880000" cy="504000"/>
          </a:xfrm>
          <a:prstGeom prst="chevron">
            <a:avLst>
              <a:gd name="adj" fmla="val 26962"/>
            </a:avLst>
          </a:prstGeom>
          <a:solidFill>
            <a:schemeClr val="tx2"/>
          </a:solidFill>
        </p:spPr>
        <p:txBody>
          <a:bodyPr anchor="ctr">
            <a:noAutofit/>
          </a:bodyPr>
          <a:lstStyle>
            <a:lvl1pPr marL="0" indent="0" algn="ctr">
              <a:buNone/>
              <a:defRPr sz="1400" b="1" i="0" baseline="0">
                <a:solidFill>
                  <a:schemeClr val="bg1"/>
                </a:solidFill>
              </a:defRPr>
            </a:lvl1pPr>
          </a:lstStyle>
          <a:p>
            <a:endParaRPr lang="en-GB"/>
          </a:p>
        </p:txBody>
      </p:sp>
      <p:sp>
        <p:nvSpPr>
          <p:cNvPr id="24" name="Text Placeholder 7">
            <a:extLst>
              <a:ext uri="{FF2B5EF4-FFF2-40B4-BE49-F238E27FC236}">
                <a16:creationId xmlns:a16="http://schemas.microsoft.com/office/drawing/2014/main" id="{3271F74A-8499-4B2F-8285-329F39903DF9}"/>
              </a:ext>
            </a:extLst>
          </p:cNvPr>
          <p:cNvSpPr>
            <a:spLocks noGrp="1"/>
          </p:cNvSpPr>
          <p:nvPr>
            <p:ph type="body" sz="quarter" idx="19"/>
          </p:nvPr>
        </p:nvSpPr>
        <p:spPr>
          <a:xfrm>
            <a:off x="6081000" y="1749425"/>
            <a:ext cx="2880000" cy="504000"/>
          </a:xfrm>
          <a:prstGeom prst="chevron">
            <a:avLst>
              <a:gd name="adj" fmla="val 26962"/>
            </a:avLst>
          </a:prstGeom>
          <a:solidFill>
            <a:schemeClr val="accent1"/>
          </a:solidFill>
        </p:spPr>
        <p:txBody>
          <a:bodyPr anchor="ctr">
            <a:noAutofit/>
          </a:bodyPr>
          <a:lstStyle>
            <a:lvl1pPr marL="0" indent="0" algn="ctr">
              <a:buNone/>
              <a:defRPr sz="1400" b="1" i="0" baseline="0">
                <a:solidFill>
                  <a:schemeClr val="bg1"/>
                </a:solidFill>
              </a:defRPr>
            </a:lvl1pPr>
          </a:lstStyle>
          <a:p>
            <a:endParaRPr lang="en-GB"/>
          </a:p>
        </p:txBody>
      </p:sp>
      <p:sp>
        <p:nvSpPr>
          <p:cNvPr id="25" name="Text Placeholder 7">
            <a:extLst>
              <a:ext uri="{FF2B5EF4-FFF2-40B4-BE49-F238E27FC236}">
                <a16:creationId xmlns:a16="http://schemas.microsoft.com/office/drawing/2014/main" id="{0E2F756F-AF03-4556-9289-CDB256A92958}"/>
              </a:ext>
            </a:extLst>
          </p:cNvPr>
          <p:cNvSpPr>
            <a:spLocks noGrp="1"/>
          </p:cNvSpPr>
          <p:nvPr>
            <p:ph type="body" sz="quarter" idx="20"/>
          </p:nvPr>
        </p:nvSpPr>
        <p:spPr>
          <a:xfrm>
            <a:off x="8931000" y="1749425"/>
            <a:ext cx="2880000" cy="504000"/>
          </a:xfrm>
          <a:prstGeom prst="chevron">
            <a:avLst>
              <a:gd name="adj" fmla="val 26962"/>
            </a:avLst>
          </a:prstGeom>
          <a:solidFill>
            <a:schemeClr val="accent2"/>
          </a:solidFill>
        </p:spPr>
        <p:txBody>
          <a:bodyPr anchor="ctr">
            <a:noAutofit/>
          </a:bodyPr>
          <a:lstStyle>
            <a:lvl1pPr marL="0" indent="0" algn="ctr">
              <a:buNone/>
              <a:defRPr sz="1400" b="1" i="0" baseline="0">
                <a:solidFill>
                  <a:schemeClr val="tx1"/>
                </a:solidFill>
              </a:defRPr>
            </a:lvl1pPr>
          </a:lstStyle>
          <a:p>
            <a:endParaRPr lang="en-GB"/>
          </a:p>
        </p:txBody>
      </p:sp>
      <p:sp>
        <p:nvSpPr>
          <p:cNvPr id="4" name="Text Placeholder 3">
            <a:extLst>
              <a:ext uri="{FF2B5EF4-FFF2-40B4-BE49-F238E27FC236}">
                <a16:creationId xmlns:a16="http://schemas.microsoft.com/office/drawing/2014/main" id="{BB0447A8-4907-468D-99F0-24075958AA7B}"/>
              </a:ext>
            </a:extLst>
          </p:cNvPr>
          <p:cNvSpPr>
            <a:spLocks noGrp="1"/>
          </p:cNvSpPr>
          <p:nvPr>
            <p:ph type="body" sz="quarter" idx="24"/>
          </p:nvPr>
        </p:nvSpPr>
        <p:spPr>
          <a:xfrm>
            <a:off x="381000" y="2417977"/>
            <a:ext cx="2740293" cy="3741523"/>
          </a:xfrm>
        </p:spPr>
        <p:txBody>
          <a:bodyPr>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3">
            <a:extLst>
              <a:ext uri="{FF2B5EF4-FFF2-40B4-BE49-F238E27FC236}">
                <a16:creationId xmlns:a16="http://schemas.microsoft.com/office/drawing/2014/main" id="{E4FD5B61-4970-4EDF-A8D3-1142E965C9AF}"/>
              </a:ext>
            </a:extLst>
          </p:cNvPr>
          <p:cNvSpPr>
            <a:spLocks noGrp="1"/>
          </p:cNvSpPr>
          <p:nvPr>
            <p:ph type="body" sz="quarter" idx="25"/>
          </p:nvPr>
        </p:nvSpPr>
        <p:spPr>
          <a:xfrm>
            <a:off x="3231000" y="2417977"/>
            <a:ext cx="2740293" cy="3741523"/>
          </a:xfrm>
        </p:spPr>
        <p:txBody>
          <a:bodyPr>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3">
            <a:extLst>
              <a:ext uri="{FF2B5EF4-FFF2-40B4-BE49-F238E27FC236}">
                <a16:creationId xmlns:a16="http://schemas.microsoft.com/office/drawing/2014/main" id="{73517E32-367A-4F58-B9B2-4BBA9810B22A}"/>
              </a:ext>
            </a:extLst>
          </p:cNvPr>
          <p:cNvSpPr>
            <a:spLocks noGrp="1"/>
          </p:cNvSpPr>
          <p:nvPr>
            <p:ph type="body" sz="quarter" idx="26"/>
          </p:nvPr>
        </p:nvSpPr>
        <p:spPr>
          <a:xfrm>
            <a:off x="6081000" y="2417977"/>
            <a:ext cx="2740293" cy="3741523"/>
          </a:xfrm>
        </p:spPr>
        <p:txBody>
          <a:bodyPr>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3">
            <a:extLst>
              <a:ext uri="{FF2B5EF4-FFF2-40B4-BE49-F238E27FC236}">
                <a16:creationId xmlns:a16="http://schemas.microsoft.com/office/drawing/2014/main" id="{27CFCDD1-7300-49D4-B6A4-17076059AC61}"/>
              </a:ext>
            </a:extLst>
          </p:cNvPr>
          <p:cNvSpPr>
            <a:spLocks noGrp="1"/>
          </p:cNvSpPr>
          <p:nvPr>
            <p:ph type="body" sz="quarter" idx="27"/>
          </p:nvPr>
        </p:nvSpPr>
        <p:spPr>
          <a:xfrm>
            <a:off x="8931000" y="2417977"/>
            <a:ext cx="2740293" cy="3741523"/>
          </a:xfrm>
        </p:spPr>
        <p:txBody>
          <a:bodyPr>
            <a:noAutofit/>
          </a:bodyPr>
          <a:lstStyle>
            <a:lvl1pPr marL="228600">
              <a:defRPr sz="1200" baseline="0"/>
            </a:lvl1pPr>
            <a:lvl2pPr marL="457200">
              <a:defRPr sz="1200" baseline="0"/>
            </a:lvl2pPr>
            <a:lvl3pPr marL="685800">
              <a:defRPr sz="1200" baseline="0"/>
            </a:lvl3pPr>
            <a:lvl4pPr marL="914400">
              <a:defRPr sz="1200" baseline="0"/>
            </a:lvl4pPr>
            <a:lvl5pPr marL="1143000">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22A2933A-2DB0-ED61-A572-3A59CD197D87}"/>
              </a:ext>
            </a:extLst>
          </p:cNvPr>
          <p:cNvSpPr>
            <a:spLocks noGrp="1"/>
          </p:cNvSpPr>
          <p:nvPr>
            <p:ph type="title"/>
          </p:nvPr>
        </p:nvSpPr>
        <p:spPr/>
        <p:txBody>
          <a:bodyPr>
            <a:noAutofit/>
          </a:bodyPr>
          <a:lstStyle/>
          <a:p>
            <a:r>
              <a:rPr lang="en-US"/>
              <a:t>Click to edit Master title style</a:t>
            </a:r>
            <a:endParaRPr lang="en-IN"/>
          </a:p>
        </p:txBody>
      </p:sp>
    </p:spTree>
    <p:extLst>
      <p:ext uri="{BB962C8B-B14F-4D97-AF65-F5344CB8AC3E}">
        <p14:creationId xmlns:p14="http://schemas.microsoft.com/office/powerpoint/2010/main" val="29583713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style 2">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7" name="Text Placeholder 7">
            <a:extLst>
              <a:ext uri="{FF2B5EF4-FFF2-40B4-BE49-F238E27FC236}">
                <a16:creationId xmlns:a16="http://schemas.microsoft.com/office/drawing/2014/main" id="{0770FB51-6B1D-43B0-AAAF-B8BCEABF3643}"/>
              </a:ext>
            </a:extLst>
          </p:cNvPr>
          <p:cNvSpPr>
            <a:spLocks noGrp="1"/>
          </p:cNvSpPr>
          <p:nvPr>
            <p:ph type="body" sz="quarter" idx="17"/>
          </p:nvPr>
        </p:nvSpPr>
        <p:spPr>
          <a:xfrm>
            <a:off x="381000" y="1749425"/>
            <a:ext cx="2880000" cy="504000"/>
          </a:xfrm>
          <a:prstGeom prst="parallelogram">
            <a:avLst/>
          </a:prstGeom>
          <a:solidFill>
            <a:schemeClr val="bg2"/>
          </a:solidFill>
          <a:ln>
            <a:noFill/>
          </a:ln>
        </p:spPr>
        <p:txBody>
          <a:bodyPr anchor="ctr">
            <a:normAutofit/>
          </a:bodyPr>
          <a:lstStyle>
            <a:lvl1pPr marL="0" indent="0" algn="ctr">
              <a:buNone/>
              <a:defRPr sz="1400" b="1" i="0" baseline="0">
                <a:solidFill>
                  <a:schemeClr val="bg1"/>
                </a:solidFill>
              </a:defRPr>
            </a:lvl1pPr>
          </a:lstStyle>
          <a:p>
            <a:endParaRPr lang="en-GB"/>
          </a:p>
        </p:txBody>
      </p:sp>
      <p:sp>
        <p:nvSpPr>
          <p:cNvPr id="7" name="Text Placeholder 6">
            <a:extLst>
              <a:ext uri="{FF2B5EF4-FFF2-40B4-BE49-F238E27FC236}">
                <a16:creationId xmlns:a16="http://schemas.microsoft.com/office/drawing/2014/main" id="{2ED6BD6F-3D42-44DD-B3DF-271B085640E4}"/>
              </a:ext>
            </a:extLst>
          </p:cNvPr>
          <p:cNvSpPr>
            <a:spLocks noGrp="1"/>
          </p:cNvSpPr>
          <p:nvPr>
            <p:ph type="body" sz="quarter" idx="19"/>
          </p:nvPr>
        </p:nvSpPr>
        <p:spPr>
          <a:xfrm>
            <a:off x="381000" y="2350632"/>
            <a:ext cx="2743200" cy="806407"/>
          </a:xfrm>
        </p:spPr>
        <p:txBody>
          <a:bodyPr anchor="ctr">
            <a:noAutofit/>
          </a:bodyPr>
          <a:lstStyle>
            <a:lvl1pPr>
              <a:defRPr lang="en-GB" sz="1200" b="1" kern="1200" baseline="0" dirty="0">
                <a:solidFill>
                  <a:schemeClr val="bg2"/>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8" name="Text Placeholder 17">
            <a:extLst>
              <a:ext uri="{FF2B5EF4-FFF2-40B4-BE49-F238E27FC236}">
                <a16:creationId xmlns:a16="http://schemas.microsoft.com/office/drawing/2014/main" id="{CAE43DB4-051C-4304-9631-9084EA035E83}"/>
              </a:ext>
            </a:extLst>
          </p:cNvPr>
          <p:cNvSpPr>
            <a:spLocks noGrp="1"/>
          </p:cNvSpPr>
          <p:nvPr>
            <p:ph type="body" sz="quarter" idx="26"/>
          </p:nvPr>
        </p:nvSpPr>
        <p:spPr>
          <a:xfrm>
            <a:off x="3210262" y="2350632"/>
            <a:ext cx="8472803" cy="806407"/>
          </a:xfrm>
        </p:spPr>
        <p:txBody>
          <a:bodyPr anchor="ctr">
            <a:noAutofit/>
          </a:bodyPr>
          <a:lstStyle>
            <a:lvl1pPr marL="228600" indent="-228600">
              <a:defRPr lang="en-GB" sz="1200" kern="1200" baseline="0" dirty="0">
                <a:solidFill>
                  <a:schemeClr val="bg2"/>
                </a:solidFill>
                <a:latin typeface="Arial" panose="020B0604020202020204" pitchFamily="34" charset="0"/>
                <a:ea typeface="+mn-ea"/>
                <a:cs typeface="Arial" panose="020B0604020202020204" pitchFamily="34" charset="0"/>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t>Click to edit Master text styles</a:t>
            </a:r>
          </a:p>
        </p:txBody>
      </p:sp>
      <p:sp>
        <p:nvSpPr>
          <p:cNvPr id="20" name="Text Placeholder 6">
            <a:extLst>
              <a:ext uri="{FF2B5EF4-FFF2-40B4-BE49-F238E27FC236}">
                <a16:creationId xmlns:a16="http://schemas.microsoft.com/office/drawing/2014/main" id="{90544517-A048-40DF-932A-B75E18619A69}"/>
              </a:ext>
            </a:extLst>
          </p:cNvPr>
          <p:cNvSpPr>
            <a:spLocks noGrp="1"/>
          </p:cNvSpPr>
          <p:nvPr>
            <p:ph type="body" sz="quarter" idx="21"/>
          </p:nvPr>
        </p:nvSpPr>
        <p:spPr>
          <a:xfrm>
            <a:off x="381000" y="3351453"/>
            <a:ext cx="2743200" cy="806407"/>
          </a:xfrm>
        </p:spPr>
        <p:txBody>
          <a:bodyPr anchor="ctr">
            <a:noAutofit/>
          </a:bodyPr>
          <a:lstStyle>
            <a:lvl1pPr>
              <a:defRPr lang="en-GB" sz="1200" b="1" kern="1200" baseline="0" dirty="0">
                <a:solidFill>
                  <a:schemeClr val="bg2"/>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32" name="Text Placeholder 17">
            <a:extLst>
              <a:ext uri="{FF2B5EF4-FFF2-40B4-BE49-F238E27FC236}">
                <a16:creationId xmlns:a16="http://schemas.microsoft.com/office/drawing/2014/main" id="{9347B8D2-A3BC-46D3-B7D9-A5AB1CA5E6F3}"/>
              </a:ext>
            </a:extLst>
          </p:cNvPr>
          <p:cNvSpPr>
            <a:spLocks noGrp="1"/>
          </p:cNvSpPr>
          <p:nvPr>
            <p:ph type="body" sz="quarter" idx="27"/>
          </p:nvPr>
        </p:nvSpPr>
        <p:spPr>
          <a:xfrm>
            <a:off x="3210262" y="3351453"/>
            <a:ext cx="8472803" cy="806407"/>
          </a:xfrm>
        </p:spPr>
        <p:txBody>
          <a:bodyPr anchor="ctr">
            <a:noAutofit/>
          </a:bodyPr>
          <a:lstStyle>
            <a:lvl1pPr marL="228600" indent="-228600">
              <a:defRPr lang="en-GB" sz="1200" kern="1200" baseline="0" dirty="0">
                <a:solidFill>
                  <a:schemeClr val="bg2"/>
                </a:solidFill>
                <a:latin typeface="Arial" panose="020B0604020202020204" pitchFamily="34" charset="0"/>
                <a:ea typeface="+mn-ea"/>
                <a:cs typeface="Arial" panose="020B0604020202020204" pitchFamily="34" charset="0"/>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t>Click to edit Master text styles</a:t>
            </a:r>
          </a:p>
        </p:txBody>
      </p:sp>
      <p:sp>
        <p:nvSpPr>
          <p:cNvPr id="22" name="Text Placeholder 6">
            <a:extLst>
              <a:ext uri="{FF2B5EF4-FFF2-40B4-BE49-F238E27FC236}">
                <a16:creationId xmlns:a16="http://schemas.microsoft.com/office/drawing/2014/main" id="{7C0B73FD-94B8-46D0-A27E-A927E824AF71}"/>
              </a:ext>
            </a:extLst>
          </p:cNvPr>
          <p:cNvSpPr>
            <a:spLocks noGrp="1"/>
          </p:cNvSpPr>
          <p:nvPr>
            <p:ph type="body" sz="quarter" idx="23"/>
          </p:nvPr>
        </p:nvSpPr>
        <p:spPr>
          <a:xfrm>
            <a:off x="381000" y="4352274"/>
            <a:ext cx="2743200" cy="806407"/>
          </a:xfrm>
        </p:spPr>
        <p:txBody>
          <a:bodyPr anchor="ctr">
            <a:noAutofit/>
          </a:bodyPr>
          <a:lstStyle>
            <a:lvl1pPr>
              <a:defRPr lang="en-GB" sz="1200" b="1" kern="1200" baseline="0" dirty="0">
                <a:solidFill>
                  <a:schemeClr val="bg2"/>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33" name="Text Placeholder 17">
            <a:extLst>
              <a:ext uri="{FF2B5EF4-FFF2-40B4-BE49-F238E27FC236}">
                <a16:creationId xmlns:a16="http://schemas.microsoft.com/office/drawing/2014/main" id="{3C71A331-AA90-4DD1-A4A6-8BB65ADFF2C2}"/>
              </a:ext>
            </a:extLst>
          </p:cNvPr>
          <p:cNvSpPr>
            <a:spLocks noGrp="1"/>
          </p:cNvSpPr>
          <p:nvPr>
            <p:ph type="body" sz="quarter" idx="28"/>
          </p:nvPr>
        </p:nvSpPr>
        <p:spPr>
          <a:xfrm>
            <a:off x="3210262" y="4352274"/>
            <a:ext cx="8472803" cy="806407"/>
          </a:xfrm>
        </p:spPr>
        <p:txBody>
          <a:bodyPr anchor="ctr">
            <a:noAutofit/>
          </a:bodyPr>
          <a:lstStyle>
            <a:lvl1pPr marL="228600" indent="-228600">
              <a:defRPr lang="en-GB" sz="1200" kern="1200" baseline="0" dirty="0">
                <a:solidFill>
                  <a:schemeClr val="bg2"/>
                </a:solidFill>
                <a:latin typeface="Arial" panose="020B0604020202020204" pitchFamily="34" charset="0"/>
                <a:ea typeface="+mn-ea"/>
                <a:cs typeface="Arial" panose="020B0604020202020204" pitchFamily="34" charset="0"/>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t>Click to edit Master text styles</a:t>
            </a:r>
          </a:p>
        </p:txBody>
      </p:sp>
      <p:sp>
        <p:nvSpPr>
          <p:cNvPr id="28" name="Text Placeholder 6">
            <a:extLst>
              <a:ext uri="{FF2B5EF4-FFF2-40B4-BE49-F238E27FC236}">
                <a16:creationId xmlns:a16="http://schemas.microsoft.com/office/drawing/2014/main" id="{A14452FE-099F-4196-9B11-FB7762D34F2E}"/>
              </a:ext>
            </a:extLst>
          </p:cNvPr>
          <p:cNvSpPr>
            <a:spLocks noGrp="1"/>
          </p:cNvSpPr>
          <p:nvPr>
            <p:ph type="body" sz="quarter" idx="25"/>
          </p:nvPr>
        </p:nvSpPr>
        <p:spPr>
          <a:xfrm>
            <a:off x="381000" y="5353093"/>
            <a:ext cx="2743200" cy="806407"/>
          </a:xfrm>
        </p:spPr>
        <p:txBody>
          <a:bodyPr anchor="ctr">
            <a:noAutofit/>
          </a:bodyPr>
          <a:lstStyle>
            <a:lvl1pPr>
              <a:defRPr lang="en-GB" sz="1200" b="1" kern="1200" baseline="0" dirty="0">
                <a:solidFill>
                  <a:schemeClr val="bg2"/>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34" name="Text Placeholder 17">
            <a:extLst>
              <a:ext uri="{FF2B5EF4-FFF2-40B4-BE49-F238E27FC236}">
                <a16:creationId xmlns:a16="http://schemas.microsoft.com/office/drawing/2014/main" id="{AEA2D9F8-B0E3-41C4-8EFC-C18EDA4454FB}"/>
              </a:ext>
            </a:extLst>
          </p:cNvPr>
          <p:cNvSpPr>
            <a:spLocks noGrp="1"/>
          </p:cNvSpPr>
          <p:nvPr>
            <p:ph type="body" sz="quarter" idx="29"/>
          </p:nvPr>
        </p:nvSpPr>
        <p:spPr>
          <a:xfrm>
            <a:off x="3210262" y="5353093"/>
            <a:ext cx="8472803" cy="806407"/>
          </a:xfrm>
        </p:spPr>
        <p:txBody>
          <a:bodyPr anchor="ctr">
            <a:noAutofit/>
          </a:bodyPr>
          <a:lstStyle>
            <a:lvl1pPr marL="228600" indent="-228600">
              <a:defRPr lang="en-GB" sz="1200" kern="1200" baseline="0" dirty="0">
                <a:solidFill>
                  <a:schemeClr val="bg2"/>
                </a:solidFill>
                <a:latin typeface="Arial" panose="020B0604020202020204" pitchFamily="34" charset="0"/>
                <a:ea typeface="+mn-ea"/>
                <a:cs typeface="Arial" panose="020B0604020202020204" pitchFamily="34" charset="0"/>
              </a:defRPr>
            </a:lvl1pPr>
            <a:lvl2pPr marL="228600" indent="-228600">
              <a:defRPr/>
            </a:lvl2pPr>
            <a:lvl3pPr marL="228600" indent="-228600">
              <a:defRPr/>
            </a:lvl3pPr>
            <a:lvl4pPr marL="228600" indent="-228600">
              <a:defRPr/>
            </a:lvl4pPr>
            <a:lvl5pPr marL="2286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t>Click to edit Master text styles</a:t>
            </a:r>
          </a:p>
        </p:txBody>
      </p:sp>
      <p:cxnSp>
        <p:nvCxnSpPr>
          <p:cNvPr id="36" name="Straight Connector 35">
            <a:extLst>
              <a:ext uri="{FF2B5EF4-FFF2-40B4-BE49-F238E27FC236}">
                <a16:creationId xmlns:a16="http://schemas.microsoft.com/office/drawing/2014/main" id="{2AA6A895-2040-4C3E-9A1B-8C415045D378}"/>
              </a:ext>
            </a:extLst>
          </p:cNvPr>
          <p:cNvCxnSpPr>
            <a:cxnSpLocks/>
          </p:cNvCxnSpPr>
          <p:nvPr userDrawn="1"/>
        </p:nvCxnSpPr>
        <p:spPr>
          <a:xfrm>
            <a:off x="381000" y="3254246"/>
            <a:ext cx="1143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BF287A-0B2E-4BAB-B9FC-B2A7EB6D6166}"/>
              </a:ext>
            </a:extLst>
          </p:cNvPr>
          <p:cNvCxnSpPr>
            <a:cxnSpLocks/>
          </p:cNvCxnSpPr>
          <p:nvPr userDrawn="1"/>
        </p:nvCxnSpPr>
        <p:spPr>
          <a:xfrm>
            <a:off x="381000" y="4255067"/>
            <a:ext cx="1143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68DB3D-437D-438E-8167-4A133275C366}"/>
              </a:ext>
            </a:extLst>
          </p:cNvPr>
          <p:cNvCxnSpPr>
            <a:cxnSpLocks/>
          </p:cNvCxnSpPr>
          <p:nvPr userDrawn="1"/>
        </p:nvCxnSpPr>
        <p:spPr>
          <a:xfrm>
            <a:off x="381000" y="5255888"/>
            <a:ext cx="1143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8E31A0D-2EED-DF92-2B80-3CF38A89ABF8}"/>
              </a:ext>
            </a:extLst>
          </p:cNvPr>
          <p:cNvSpPr>
            <a:spLocks noGrp="1"/>
          </p:cNvSpPr>
          <p:nvPr>
            <p:ph type="title"/>
          </p:nvPr>
        </p:nvSpPr>
        <p:spPr/>
        <p:txBody>
          <a:bodyPr/>
          <a:lstStyle/>
          <a:p>
            <a:r>
              <a:rPr lang="en-US"/>
              <a:t>Click to edit Master title style</a:t>
            </a:r>
            <a:endParaRPr lang="en-IN"/>
          </a:p>
        </p:txBody>
      </p:sp>
      <p:sp>
        <p:nvSpPr>
          <p:cNvPr id="16" name="Text Placeholder 15">
            <a:extLst>
              <a:ext uri="{FF2B5EF4-FFF2-40B4-BE49-F238E27FC236}">
                <a16:creationId xmlns:a16="http://schemas.microsoft.com/office/drawing/2014/main" id="{D501CDF0-53BC-4002-9AFF-A24B6D4F2433}"/>
              </a:ext>
            </a:extLst>
          </p:cNvPr>
          <p:cNvSpPr>
            <a:spLocks noGrp="1"/>
          </p:cNvSpPr>
          <p:nvPr>
            <p:ph type="body" sz="quarter" idx="18"/>
          </p:nvPr>
        </p:nvSpPr>
        <p:spPr>
          <a:xfrm>
            <a:off x="3210262" y="1749425"/>
            <a:ext cx="8600738" cy="504000"/>
          </a:xfrm>
          <a:custGeom>
            <a:avLst/>
            <a:gdLst>
              <a:gd name="connsiteX0" fmla="*/ 126000 w 8600738"/>
              <a:gd name="connsiteY0" fmla="*/ 0 h 504000"/>
              <a:gd name="connsiteX1" fmla="*/ 8600738 w 8600738"/>
              <a:gd name="connsiteY1" fmla="*/ 0 h 504000"/>
              <a:gd name="connsiteX2" fmla="*/ 8474738 w 8600738"/>
              <a:gd name="connsiteY2" fmla="*/ 504000 h 504000"/>
              <a:gd name="connsiteX3" fmla="*/ 0 w 8600738"/>
              <a:gd name="connsiteY3" fmla="*/ 504000 h 504000"/>
            </a:gdLst>
            <a:ahLst/>
            <a:cxnLst>
              <a:cxn ang="0">
                <a:pos x="connsiteX0" y="connsiteY0"/>
              </a:cxn>
              <a:cxn ang="0">
                <a:pos x="connsiteX1" y="connsiteY1"/>
              </a:cxn>
              <a:cxn ang="0">
                <a:pos x="connsiteX2" y="connsiteY2"/>
              </a:cxn>
              <a:cxn ang="0">
                <a:pos x="connsiteX3" y="connsiteY3"/>
              </a:cxn>
            </a:cxnLst>
            <a:rect l="l" t="t" r="r" b="b"/>
            <a:pathLst>
              <a:path w="8600738" h="504000">
                <a:moveTo>
                  <a:pt x="126000" y="0"/>
                </a:moveTo>
                <a:lnTo>
                  <a:pt x="8600738" y="0"/>
                </a:lnTo>
                <a:lnTo>
                  <a:pt x="8474738" y="504000"/>
                </a:lnTo>
                <a:lnTo>
                  <a:pt x="0" y="504000"/>
                </a:lnTo>
                <a:close/>
              </a:path>
            </a:pathLst>
          </a:custGeom>
          <a:solidFill>
            <a:schemeClr val="bg2"/>
          </a:solidFill>
          <a:ln>
            <a:noFill/>
          </a:ln>
        </p:spPr>
        <p:txBody>
          <a:bodyPr wrap="square" lIns="228600" tIns="45720" rIns="228600" bIns="45720" anchor="ctr">
            <a:noAutofit/>
          </a:bodyPr>
          <a:lstStyle>
            <a:lvl1pPr marL="0" indent="0" algn="l">
              <a:buNone/>
              <a:defRPr sz="1400" b="1" i="0" baseline="0">
                <a:solidFill>
                  <a:schemeClr val="bg1"/>
                </a:solidFill>
              </a:defRPr>
            </a:lvl1pPr>
          </a:lstStyle>
          <a:p>
            <a:endParaRPr lang="en-GB"/>
          </a:p>
        </p:txBody>
      </p:sp>
    </p:spTree>
    <p:extLst>
      <p:ext uri="{BB962C8B-B14F-4D97-AF65-F5344CB8AC3E}">
        <p14:creationId xmlns:p14="http://schemas.microsoft.com/office/powerpoint/2010/main" val="37698342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Split">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16" name="Text Placeholder 15">
            <a:extLst>
              <a:ext uri="{FF2B5EF4-FFF2-40B4-BE49-F238E27FC236}">
                <a16:creationId xmlns:a16="http://schemas.microsoft.com/office/drawing/2014/main" id="{6E1AA924-420F-3F2E-AD54-8F437A89B111}"/>
              </a:ext>
            </a:extLst>
          </p:cNvPr>
          <p:cNvSpPr>
            <a:spLocks noGrp="1"/>
          </p:cNvSpPr>
          <p:nvPr>
            <p:ph type="body" sz="quarter" idx="13" hasCustomPrompt="1"/>
          </p:nvPr>
        </p:nvSpPr>
        <p:spPr>
          <a:xfrm>
            <a:off x="381000" y="1749425"/>
            <a:ext cx="3686175" cy="504000"/>
          </a:xfrm>
          <a:prstGeom prst="parallelogram">
            <a:avLst/>
          </a:prstGeom>
          <a:solidFill>
            <a:schemeClr val="accent1"/>
          </a:solidFill>
        </p:spPr>
        <p:txBody>
          <a:bodyPr anchor="ctr">
            <a:noAutofit/>
          </a:bodyPr>
          <a:lstStyle>
            <a:lvl1pPr marL="0" indent="0" algn="ctr">
              <a:lnSpc>
                <a:spcPct val="100000"/>
              </a:lnSpc>
              <a:spcBef>
                <a:spcPts val="0"/>
              </a:spcBef>
              <a:buNone/>
              <a:defRPr sz="1400" b="1" i="0"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19" name="Text Placeholder 15">
            <a:extLst>
              <a:ext uri="{FF2B5EF4-FFF2-40B4-BE49-F238E27FC236}">
                <a16:creationId xmlns:a16="http://schemas.microsoft.com/office/drawing/2014/main" id="{07DFCC3D-79B1-B2C2-E5FE-DBB8CCD7D526}"/>
              </a:ext>
            </a:extLst>
          </p:cNvPr>
          <p:cNvSpPr>
            <a:spLocks noGrp="1"/>
          </p:cNvSpPr>
          <p:nvPr>
            <p:ph type="body" sz="quarter" idx="14" hasCustomPrompt="1"/>
          </p:nvPr>
        </p:nvSpPr>
        <p:spPr>
          <a:xfrm>
            <a:off x="4252912" y="1749425"/>
            <a:ext cx="3686175" cy="504000"/>
          </a:xfrm>
          <a:prstGeom prst="parallelogram">
            <a:avLst/>
          </a:prstGeom>
          <a:solidFill>
            <a:schemeClr val="accent1"/>
          </a:solidFill>
        </p:spPr>
        <p:txBody>
          <a:bodyPr anchor="ctr">
            <a:noAutofit/>
          </a:bodyPr>
          <a:lstStyle>
            <a:lvl1pPr marL="0" indent="0" algn="ctr">
              <a:lnSpc>
                <a:spcPct val="100000"/>
              </a:lnSpc>
              <a:spcBef>
                <a:spcPts val="0"/>
              </a:spcBef>
              <a:buNone/>
              <a:defRPr sz="1400" b="1" i="0"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0" name="Text Placeholder 15">
            <a:extLst>
              <a:ext uri="{FF2B5EF4-FFF2-40B4-BE49-F238E27FC236}">
                <a16:creationId xmlns:a16="http://schemas.microsoft.com/office/drawing/2014/main" id="{79B55756-003A-46FE-BC73-669E725E1109}"/>
              </a:ext>
            </a:extLst>
          </p:cNvPr>
          <p:cNvSpPr>
            <a:spLocks noGrp="1"/>
          </p:cNvSpPr>
          <p:nvPr>
            <p:ph type="body" sz="quarter" idx="15" hasCustomPrompt="1"/>
          </p:nvPr>
        </p:nvSpPr>
        <p:spPr>
          <a:xfrm>
            <a:off x="8124825" y="1749425"/>
            <a:ext cx="3686175" cy="504000"/>
          </a:xfrm>
          <a:prstGeom prst="parallelogram">
            <a:avLst/>
          </a:prstGeom>
          <a:solidFill>
            <a:schemeClr val="accent1"/>
          </a:solidFill>
        </p:spPr>
        <p:txBody>
          <a:bodyPr anchor="ctr">
            <a:noAutofit/>
          </a:bodyPr>
          <a:lstStyle>
            <a:lvl1pPr marL="0" indent="0" algn="ctr">
              <a:lnSpc>
                <a:spcPct val="100000"/>
              </a:lnSpc>
              <a:spcBef>
                <a:spcPts val="0"/>
              </a:spcBef>
              <a:buNone/>
              <a:defRPr sz="1400" b="1" i="0"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4" name="Text Placeholder 3">
            <a:extLst>
              <a:ext uri="{FF2B5EF4-FFF2-40B4-BE49-F238E27FC236}">
                <a16:creationId xmlns:a16="http://schemas.microsoft.com/office/drawing/2014/main" id="{C318CB7F-C49D-47F1-87E2-FE511F833271}"/>
              </a:ext>
            </a:extLst>
          </p:cNvPr>
          <p:cNvSpPr>
            <a:spLocks noGrp="1"/>
          </p:cNvSpPr>
          <p:nvPr>
            <p:ph type="body" sz="quarter" idx="17"/>
          </p:nvPr>
        </p:nvSpPr>
        <p:spPr>
          <a:xfrm>
            <a:off x="381000" y="2417977"/>
            <a:ext cx="3541321" cy="3741523"/>
          </a:xfrm>
        </p:spPr>
        <p:txBody>
          <a:bodyPr lIns="0" tIns="0" rIns="0" bIns="0">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C7DB576C-7497-43FD-8CA9-9BB41AA91466}"/>
              </a:ext>
            </a:extLst>
          </p:cNvPr>
          <p:cNvSpPr>
            <a:spLocks noGrp="1"/>
          </p:cNvSpPr>
          <p:nvPr>
            <p:ph type="body" sz="quarter" idx="18"/>
          </p:nvPr>
        </p:nvSpPr>
        <p:spPr>
          <a:xfrm>
            <a:off x="4252912" y="2417977"/>
            <a:ext cx="3541321" cy="3741523"/>
          </a:xfrm>
        </p:spPr>
        <p:txBody>
          <a:bodyPr lIns="0" tIns="0" rIns="0" bIns="0">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3">
            <a:extLst>
              <a:ext uri="{FF2B5EF4-FFF2-40B4-BE49-F238E27FC236}">
                <a16:creationId xmlns:a16="http://schemas.microsoft.com/office/drawing/2014/main" id="{05D5D8F4-49EB-4ED6-A86D-7ACD625444D5}"/>
              </a:ext>
            </a:extLst>
          </p:cNvPr>
          <p:cNvSpPr>
            <a:spLocks noGrp="1"/>
          </p:cNvSpPr>
          <p:nvPr>
            <p:ph type="body" sz="quarter" idx="19"/>
          </p:nvPr>
        </p:nvSpPr>
        <p:spPr>
          <a:xfrm>
            <a:off x="8124825" y="2417977"/>
            <a:ext cx="3541321" cy="3741523"/>
          </a:xfrm>
        </p:spPr>
        <p:txBody>
          <a:bodyPr lIns="0" tIns="0" rIns="0" bIns="0">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9853CAFF-F64F-99F3-1C15-2943F43BCDD2}"/>
              </a:ext>
            </a:extLst>
          </p:cNvPr>
          <p:cNvSpPr>
            <a:spLocks noGrp="1"/>
          </p:cNvSpPr>
          <p:nvPr>
            <p:ph type="title"/>
          </p:nvPr>
        </p:nvSpPr>
        <p:spPr/>
        <p:txBody>
          <a:bodyPr>
            <a:noAutofit/>
          </a:bodyPr>
          <a:lstStyle/>
          <a:p>
            <a:r>
              <a:rPr lang="en-US"/>
              <a:t>Click to edit Master title style</a:t>
            </a:r>
            <a:endParaRPr lang="en-IN"/>
          </a:p>
        </p:txBody>
      </p:sp>
    </p:spTree>
    <p:extLst>
      <p:ext uri="{BB962C8B-B14F-4D97-AF65-F5344CB8AC3E}">
        <p14:creationId xmlns:p14="http://schemas.microsoft.com/office/powerpoint/2010/main" val="3320762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three parts v2">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5" name="Text Placeholder 4">
            <a:extLst>
              <a:ext uri="{FF2B5EF4-FFF2-40B4-BE49-F238E27FC236}">
                <a16:creationId xmlns:a16="http://schemas.microsoft.com/office/drawing/2014/main" id="{4C8178B9-9CAB-4111-AFE4-FCD91FCB3423}"/>
              </a:ext>
            </a:extLst>
          </p:cNvPr>
          <p:cNvSpPr>
            <a:spLocks noGrp="1"/>
          </p:cNvSpPr>
          <p:nvPr>
            <p:ph type="body" sz="quarter" idx="20"/>
          </p:nvPr>
        </p:nvSpPr>
        <p:spPr>
          <a:xfrm>
            <a:off x="381000" y="1755073"/>
            <a:ext cx="3749261" cy="595140"/>
          </a:xfrm>
          <a:prstGeom prst="homePlate">
            <a:avLst>
              <a:gd name="adj" fmla="val 27594"/>
            </a:avLst>
          </a:prstGeom>
          <a:solidFill>
            <a:schemeClr val="bg2"/>
          </a:solidFill>
          <a:ln w="3175">
            <a:noFill/>
          </a:ln>
        </p:spPr>
        <p:txBody>
          <a:bodyPr lIns="640080" anchor="ctr">
            <a:noAutofit/>
          </a:bodyPr>
          <a:lstStyle>
            <a:lvl1pPr marL="0" indent="0" algn="l">
              <a:buNone/>
              <a:defRPr sz="1400" b="1" baseline="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8E43C7D5-1AE2-4969-8D61-6E81FFDA495F}"/>
              </a:ext>
            </a:extLst>
          </p:cNvPr>
          <p:cNvSpPr>
            <a:spLocks noGrp="1"/>
          </p:cNvSpPr>
          <p:nvPr>
            <p:ph type="body" sz="quarter" idx="21" hasCustomPrompt="1"/>
          </p:nvPr>
        </p:nvSpPr>
        <p:spPr>
          <a:xfrm>
            <a:off x="439565" y="1813638"/>
            <a:ext cx="478010" cy="478010"/>
          </a:xfrm>
          <a:solidFill>
            <a:schemeClr val="bg1"/>
          </a:solidFill>
        </p:spPr>
        <p:txBody>
          <a:bodyPr anchor="ctr">
            <a:noAutofit/>
          </a:bodyPr>
          <a:lstStyle>
            <a:lvl1pPr marL="0" indent="0" algn="ctr">
              <a:buNone/>
              <a:defRPr sz="1400" b="1" i="0" baseline="0">
                <a:solidFill>
                  <a:schemeClr val="bg2"/>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a:t>
            </a:r>
          </a:p>
        </p:txBody>
      </p:sp>
      <p:sp>
        <p:nvSpPr>
          <p:cNvPr id="29" name="Text Placeholder 4">
            <a:extLst>
              <a:ext uri="{FF2B5EF4-FFF2-40B4-BE49-F238E27FC236}">
                <a16:creationId xmlns:a16="http://schemas.microsoft.com/office/drawing/2014/main" id="{3C12ACDB-7F6E-4D69-AC7C-B8CB4866B410}"/>
              </a:ext>
            </a:extLst>
          </p:cNvPr>
          <p:cNvSpPr>
            <a:spLocks noGrp="1"/>
          </p:cNvSpPr>
          <p:nvPr>
            <p:ph type="body" sz="quarter" idx="22"/>
          </p:nvPr>
        </p:nvSpPr>
        <p:spPr>
          <a:xfrm>
            <a:off x="4221370" y="1755073"/>
            <a:ext cx="3749261" cy="595140"/>
          </a:xfrm>
          <a:prstGeom prst="homePlate">
            <a:avLst>
              <a:gd name="adj" fmla="val 27594"/>
            </a:avLst>
          </a:prstGeom>
          <a:solidFill>
            <a:schemeClr val="tx2"/>
          </a:solidFill>
          <a:ln w="3175">
            <a:noFill/>
          </a:ln>
        </p:spPr>
        <p:txBody>
          <a:bodyPr lIns="640080" anchor="ctr">
            <a:noAutofit/>
          </a:bodyPr>
          <a:lstStyle>
            <a:lvl1pPr marL="0" indent="0" algn="l">
              <a:buNone/>
              <a:defRPr sz="1400" b="1" baseline="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30" name="Text Placeholder 6">
            <a:extLst>
              <a:ext uri="{FF2B5EF4-FFF2-40B4-BE49-F238E27FC236}">
                <a16:creationId xmlns:a16="http://schemas.microsoft.com/office/drawing/2014/main" id="{382F72FC-E817-4134-991D-E5C6F62508B5}"/>
              </a:ext>
            </a:extLst>
          </p:cNvPr>
          <p:cNvSpPr>
            <a:spLocks noGrp="1"/>
          </p:cNvSpPr>
          <p:nvPr>
            <p:ph type="body" sz="quarter" idx="23" hasCustomPrompt="1"/>
          </p:nvPr>
        </p:nvSpPr>
        <p:spPr>
          <a:xfrm>
            <a:off x="4279935" y="1813638"/>
            <a:ext cx="478010" cy="478010"/>
          </a:xfrm>
          <a:solidFill>
            <a:schemeClr val="bg1"/>
          </a:solidFill>
        </p:spPr>
        <p:txBody>
          <a:bodyPr anchor="ctr">
            <a:noAutofit/>
          </a:bodyPr>
          <a:lstStyle>
            <a:lvl1pPr marL="0" indent="0" algn="ctr">
              <a:buNone/>
              <a:defRPr sz="1400" b="1" i="0" baseline="0">
                <a:solidFill>
                  <a:schemeClr val="tx2"/>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a:t>
            </a:r>
          </a:p>
        </p:txBody>
      </p:sp>
      <p:sp>
        <p:nvSpPr>
          <p:cNvPr id="31" name="Text Placeholder 4">
            <a:extLst>
              <a:ext uri="{FF2B5EF4-FFF2-40B4-BE49-F238E27FC236}">
                <a16:creationId xmlns:a16="http://schemas.microsoft.com/office/drawing/2014/main" id="{4718546A-E34E-48A7-97E3-DA30E04D45C6}"/>
              </a:ext>
            </a:extLst>
          </p:cNvPr>
          <p:cNvSpPr>
            <a:spLocks noGrp="1"/>
          </p:cNvSpPr>
          <p:nvPr>
            <p:ph type="body" sz="quarter" idx="24"/>
          </p:nvPr>
        </p:nvSpPr>
        <p:spPr>
          <a:xfrm>
            <a:off x="8061739" y="1755073"/>
            <a:ext cx="3749261" cy="595140"/>
          </a:xfrm>
          <a:prstGeom prst="homePlate">
            <a:avLst>
              <a:gd name="adj" fmla="val 27594"/>
            </a:avLst>
          </a:prstGeom>
          <a:solidFill>
            <a:schemeClr val="accent1"/>
          </a:solidFill>
          <a:ln w="3175">
            <a:noFill/>
          </a:ln>
        </p:spPr>
        <p:txBody>
          <a:bodyPr lIns="640080" anchor="ctr">
            <a:noAutofit/>
          </a:bodyPr>
          <a:lstStyle>
            <a:lvl1pPr marL="0" indent="0" algn="l">
              <a:buNone/>
              <a:defRPr sz="1400" b="1" baseline="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32" name="Text Placeholder 6">
            <a:extLst>
              <a:ext uri="{FF2B5EF4-FFF2-40B4-BE49-F238E27FC236}">
                <a16:creationId xmlns:a16="http://schemas.microsoft.com/office/drawing/2014/main" id="{C416119A-9667-46B0-9AAA-E60DFF5910ED}"/>
              </a:ext>
            </a:extLst>
          </p:cNvPr>
          <p:cNvSpPr>
            <a:spLocks noGrp="1"/>
          </p:cNvSpPr>
          <p:nvPr>
            <p:ph type="body" sz="quarter" idx="25" hasCustomPrompt="1"/>
          </p:nvPr>
        </p:nvSpPr>
        <p:spPr>
          <a:xfrm>
            <a:off x="8120304" y="1813638"/>
            <a:ext cx="478010" cy="478010"/>
          </a:xfrm>
          <a:solidFill>
            <a:schemeClr val="bg1"/>
          </a:solidFill>
        </p:spPr>
        <p:txBody>
          <a:bodyPr anchor="ctr">
            <a:noAutofit/>
          </a:bodyPr>
          <a:lstStyle>
            <a:lvl1pPr marL="0" indent="0" algn="ctr">
              <a:buNone/>
              <a:defRPr sz="1400" b="1" i="0" baseline="0">
                <a:solidFill>
                  <a:schemeClr val="accent1"/>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a:t>
            </a:r>
          </a:p>
        </p:txBody>
      </p:sp>
      <p:sp>
        <p:nvSpPr>
          <p:cNvPr id="4" name="Text Placeholder 3">
            <a:extLst>
              <a:ext uri="{FF2B5EF4-FFF2-40B4-BE49-F238E27FC236}">
                <a16:creationId xmlns:a16="http://schemas.microsoft.com/office/drawing/2014/main" id="{C318CB7F-C49D-47F1-87E2-FE511F833271}"/>
              </a:ext>
            </a:extLst>
          </p:cNvPr>
          <p:cNvSpPr>
            <a:spLocks noGrp="1"/>
          </p:cNvSpPr>
          <p:nvPr>
            <p:ph type="body" sz="quarter" idx="17"/>
          </p:nvPr>
        </p:nvSpPr>
        <p:spPr>
          <a:xfrm>
            <a:off x="381000" y="2417977"/>
            <a:ext cx="3578493" cy="3741523"/>
          </a:xfrm>
        </p:spPr>
        <p:txBody>
          <a:bodyPr>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C7DB576C-7497-43FD-8CA9-9BB41AA91466}"/>
              </a:ext>
            </a:extLst>
          </p:cNvPr>
          <p:cNvSpPr>
            <a:spLocks noGrp="1"/>
          </p:cNvSpPr>
          <p:nvPr>
            <p:ph type="body" sz="quarter" idx="18"/>
          </p:nvPr>
        </p:nvSpPr>
        <p:spPr>
          <a:xfrm>
            <a:off x="4221370" y="2417977"/>
            <a:ext cx="3578493" cy="3741523"/>
          </a:xfrm>
        </p:spPr>
        <p:txBody>
          <a:bodyPr>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3">
            <a:extLst>
              <a:ext uri="{FF2B5EF4-FFF2-40B4-BE49-F238E27FC236}">
                <a16:creationId xmlns:a16="http://schemas.microsoft.com/office/drawing/2014/main" id="{05D5D8F4-49EB-4ED6-A86D-7ACD625444D5}"/>
              </a:ext>
            </a:extLst>
          </p:cNvPr>
          <p:cNvSpPr>
            <a:spLocks noGrp="1"/>
          </p:cNvSpPr>
          <p:nvPr>
            <p:ph type="body" sz="quarter" idx="19"/>
          </p:nvPr>
        </p:nvSpPr>
        <p:spPr>
          <a:xfrm>
            <a:off x="8061739" y="2417977"/>
            <a:ext cx="3578493" cy="3741523"/>
          </a:xfrm>
        </p:spPr>
        <p:txBody>
          <a:bodyPr>
            <a:no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AD172E33-86F4-7F47-E721-D74AD614F6D2}"/>
              </a:ext>
            </a:extLst>
          </p:cNvPr>
          <p:cNvSpPr>
            <a:spLocks noGrp="1"/>
          </p:cNvSpPr>
          <p:nvPr>
            <p:ph type="title"/>
          </p:nvPr>
        </p:nvSpPr>
        <p:spPr/>
        <p:txBody>
          <a:bodyPr>
            <a:noAutofit/>
          </a:bodyPr>
          <a:lstStyle/>
          <a:p>
            <a:r>
              <a:rPr lang="en-US"/>
              <a:t>Click to edit Master title style</a:t>
            </a:r>
            <a:endParaRPr lang="en-IN"/>
          </a:p>
        </p:txBody>
      </p:sp>
    </p:spTree>
    <p:extLst>
      <p:ext uri="{BB962C8B-B14F-4D97-AF65-F5344CB8AC3E}">
        <p14:creationId xmlns:p14="http://schemas.microsoft.com/office/powerpoint/2010/main" val="2047851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text three parts v3 Horizontal">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
        <p:nvSpPr>
          <p:cNvPr id="4" name="Text Placeholder 5">
            <a:extLst>
              <a:ext uri="{FF2B5EF4-FFF2-40B4-BE49-F238E27FC236}">
                <a16:creationId xmlns:a16="http://schemas.microsoft.com/office/drawing/2014/main" id="{9B318FCF-7489-8375-35A6-A98945A34F8E}"/>
              </a:ext>
            </a:extLst>
          </p:cNvPr>
          <p:cNvSpPr>
            <a:spLocks noGrp="1"/>
          </p:cNvSpPr>
          <p:nvPr>
            <p:ph type="body" sz="quarter" idx="17"/>
          </p:nvPr>
        </p:nvSpPr>
        <p:spPr>
          <a:xfrm>
            <a:off x="381000" y="3235895"/>
            <a:ext cx="3461353" cy="2923605"/>
          </a:xfrm>
        </p:spPr>
        <p:txBody>
          <a:bodyPr lIns="0" tIns="45720" rIns="0" bIns="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9">
            <a:extLst>
              <a:ext uri="{FF2B5EF4-FFF2-40B4-BE49-F238E27FC236}">
                <a16:creationId xmlns:a16="http://schemas.microsoft.com/office/drawing/2014/main" id="{30EB2423-B41D-3C94-04F2-9092D0613BBC}"/>
              </a:ext>
            </a:extLst>
          </p:cNvPr>
          <p:cNvSpPr>
            <a:spLocks noGrp="1"/>
          </p:cNvSpPr>
          <p:nvPr>
            <p:ph type="body" sz="quarter" idx="18"/>
          </p:nvPr>
        </p:nvSpPr>
        <p:spPr>
          <a:xfrm>
            <a:off x="4252914" y="3235895"/>
            <a:ext cx="3461353" cy="2923605"/>
          </a:xfrm>
        </p:spPr>
        <p:txBody>
          <a:bodyPr lIns="0" tIns="45720" rIns="0" bIns="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Text Placeholder 17">
            <a:extLst>
              <a:ext uri="{FF2B5EF4-FFF2-40B4-BE49-F238E27FC236}">
                <a16:creationId xmlns:a16="http://schemas.microsoft.com/office/drawing/2014/main" id="{8B6DF26C-F1B7-F178-5867-9BC9A16A6682}"/>
              </a:ext>
            </a:extLst>
          </p:cNvPr>
          <p:cNvSpPr>
            <a:spLocks noGrp="1"/>
          </p:cNvSpPr>
          <p:nvPr>
            <p:ph type="body" sz="quarter" idx="19"/>
          </p:nvPr>
        </p:nvSpPr>
        <p:spPr>
          <a:xfrm>
            <a:off x="8124829" y="3235895"/>
            <a:ext cx="3461353" cy="2923605"/>
          </a:xfrm>
        </p:spPr>
        <p:txBody>
          <a:bodyPr lIns="0" tIns="45720" rIns="0" bIns="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33">
            <a:extLst>
              <a:ext uri="{FF2B5EF4-FFF2-40B4-BE49-F238E27FC236}">
                <a16:creationId xmlns:a16="http://schemas.microsoft.com/office/drawing/2014/main" id="{C52984A1-1010-4A2E-A163-00FE56218E9C}"/>
              </a:ext>
            </a:extLst>
          </p:cNvPr>
          <p:cNvSpPr>
            <a:spLocks noGrp="1"/>
          </p:cNvSpPr>
          <p:nvPr>
            <p:ph type="body" sz="quarter" idx="32" hasCustomPrompt="1"/>
          </p:nvPr>
        </p:nvSpPr>
        <p:spPr>
          <a:xfrm rot="10800000" flipH="1">
            <a:off x="968676"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11" name="Text Placeholder 33">
            <a:extLst>
              <a:ext uri="{FF2B5EF4-FFF2-40B4-BE49-F238E27FC236}">
                <a16:creationId xmlns:a16="http://schemas.microsoft.com/office/drawing/2014/main" id="{1C2A04E1-F1A7-4E26-B64E-64699EDF58E9}"/>
              </a:ext>
            </a:extLst>
          </p:cNvPr>
          <p:cNvSpPr>
            <a:spLocks noGrp="1"/>
          </p:cNvSpPr>
          <p:nvPr>
            <p:ph type="body" sz="quarter" idx="33" hasCustomPrompt="1"/>
          </p:nvPr>
        </p:nvSpPr>
        <p:spPr>
          <a:xfrm rot="10800000" flipH="1">
            <a:off x="4840591"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12" name="Text Placeholder 33">
            <a:extLst>
              <a:ext uri="{FF2B5EF4-FFF2-40B4-BE49-F238E27FC236}">
                <a16:creationId xmlns:a16="http://schemas.microsoft.com/office/drawing/2014/main" id="{C13C4474-FFB3-4752-8C38-E108CE01360D}"/>
              </a:ext>
            </a:extLst>
          </p:cNvPr>
          <p:cNvSpPr>
            <a:spLocks noGrp="1"/>
          </p:cNvSpPr>
          <p:nvPr>
            <p:ph type="body" sz="quarter" idx="34" hasCustomPrompt="1"/>
          </p:nvPr>
        </p:nvSpPr>
        <p:spPr>
          <a:xfrm rot="10800000" flipH="1">
            <a:off x="8712505"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14209781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three parts v3 Horizontal">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13" name="Text Placeholder 15">
            <a:extLst>
              <a:ext uri="{FF2B5EF4-FFF2-40B4-BE49-F238E27FC236}">
                <a16:creationId xmlns:a16="http://schemas.microsoft.com/office/drawing/2014/main" id="{5C1B5B8F-8F7F-4A26-BA85-D4BA4E0DD80B}"/>
              </a:ext>
            </a:extLst>
          </p:cNvPr>
          <p:cNvSpPr>
            <a:spLocks noGrp="1"/>
          </p:cNvSpPr>
          <p:nvPr>
            <p:ph type="body" sz="quarter" idx="13" hasCustomPrompt="1"/>
          </p:nvPr>
        </p:nvSpPr>
        <p:spPr>
          <a:xfrm>
            <a:off x="381000" y="1896171"/>
            <a:ext cx="3686171" cy="914400"/>
          </a:xfrm>
          <a:prstGeom prst="parallelogram">
            <a:avLst/>
          </a:prstGeom>
          <a:solidFill>
            <a:schemeClr val="bg2"/>
          </a:solidFill>
        </p:spPr>
        <p:txBody>
          <a:bodyPr anchor="ctr">
            <a:noAutofit/>
          </a:bodyPr>
          <a:lstStyle>
            <a:lvl1pPr marL="0" indent="0" algn="ctr">
              <a:buNone/>
              <a:defRPr sz="1400" b="1">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3" name="Text Placeholder 22">
            <a:extLst>
              <a:ext uri="{FF2B5EF4-FFF2-40B4-BE49-F238E27FC236}">
                <a16:creationId xmlns:a16="http://schemas.microsoft.com/office/drawing/2014/main" id="{D5696695-91BA-4DC5-8AD3-6D6316100058}"/>
              </a:ext>
            </a:extLst>
          </p:cNvPr>
          <p:cNvSpPr>
            <a:spLocks noGrp="1"/>
          </p:cNvSpPr>
          <p:nvPr>
            <p:ph type="body" sz="quarter" idx="20" hasCustomPrompt="1"/>
          </p:nvPr>
        </p:nvSpPr>
        <p:spPr>
          <a:xfrm>
            <a:off x="466725" y="1744665"/>
            <a:ext cx="274320" cy="274320"/>
          </a:xfrm>
          <a:prstGeom prst="ellipse">
            <a:avLst/>
          </a:prstGeom>
          <a:solidFill>
            <a:schemeClr val="accent1"/>
          </a:solidFill>
          <a:ln>
            <a:noFill/>
          </a:ln>
        </p:spPr>
        <p:txBody>
          <a:bodyPr lIns="0" tIns="0" rIns="0" bIns="0" anchor="ctr">
            <a:noAutofit/>
          </a:bodyPr>
          <a:lstStyle>
            <a:lvl1pPr marL="0" indent="0" algn="ctr">
              <a:lnSpc>
                <a:spcPct val="100000"/>
              </a:lnSpc>
              <a:spcBef>
                <a:spcPts val="0"/>
              </a:spcBef>
              <a:buNone/>
              <a:defRPr sz="1000">
                <a:solidFill>
                  <a:schemeClr val="bg1"/>
                </a:solidFill>
              </a:defRPr>
            </a:lvl1pPr>
          </a:lstStyle>
          <a:p>
            <a:pPr lvl="0"/>
            <a:r>
              <a:rPr lang="en-US"/>
              <a:t>#</a:t>
            </a:r>
          </a:p>
        </p:txBody>
      </p:sp>
      <p:sp>
        <p:nvSpPr>
          <p:cNvPr id="16" name="Text Placeholder 15">
            <a:extLst>
              <a:ext uri="{FF2B5EF4-FFF2-40B4-BE49-F238E27FC236}">
                <a16:creationId xmlns:a16="http://schemas.microsoft.com/office/drawing/2014/main" id="{93437A52-D8B5-4EC5-893E-8E9C14C9782A}"/>
              </a:ext>
            </a:extLst>
          </p:cNvPr>
          <p:cNvSpPr>
            <a:spLocks noGrp="1"/>
          </p:cNvSpPr>
          <p:nvPr>
            <p:ph type="body" sz="quarter" idx="14" hasCustomPrompt="1"/>
          </p:nvPr>
        </p:nvSpPr>
        <p:spPr>
          <a:xfrm>
            <a:off x="4252914" y="1896171"/>
            <a:ext cx="3686171" cy="914400"/>
          </a:xfrm>
          <a:prstGeom prst="parallelogram">
            <a:avLst/>
          </a:prstGeom>
          <a:solidFill>
            <a:schemeClr val="bg2"/>
          </a:solidFill>
        </p:spPr>
        <p:txBody>
          <a:bodyPr anchor="ctr">
            <a:noAutofit/>
          </a:bodyPr>
          <a:lstStyle>
            <a:lvl1pPr marL="0" indent="0" algn="ctr">
              <a:buNone/>
              <a:defRPr sz="1400" b="1">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4" name="Text Placeholder 22">
            <a:extLst>
              <a:ext uri="{FF2B5EF4-FFF2-40B4-BE49-F238E27FC236}">
                <a16:creationId xmlns:a16="http://schemas.microsoft.com/office/drawing/2014/main" id="{AD406D3A-5C08-4C2E-95C7-B4F54419389D}"/>
              </a:ext>
            </a:extLst>
          </p:cNvPr>
          <p:cNvSpPr>
            <a:spLocks noGrp="1"/>
          </p:cNvSpPr>
          <p:nvPr>
            <p:ph type="body" sz="quarter" idx="21" hasCustomPrompt="1"/>
          </p:nvPr>
        </p:nvSpPr>
        <p:spPr>
          <a:xfrm>
            <a:off x="4338639" y="1744665"/>
            <a:ext cx="274320" cy="274320"/>
          </a:xfrm>
          <a:prstGeom prst="ellipse">
            <a:avLst/>
          </a:prstGeom>
          <a:solidFill>
            <a:schemeClr val="accent1"/>
          </a:solidFill>
          <a:ln>
            <a:noFill/>
          </a:ln>
        </p:spPr>
        <p:txBody>
          <a:bodyPr lIns="0" tIns="0" rIns="0" bIns="0" anchor="ctr">
            <a:noAutofit/>
          </a:bodyPr>
          <a:lstStyle>
            <a:lvl1pPr marL="0" indent="0" algn="ctr">
              <a:lnSpc>
                <a:spcPct val="100000"/>
              </a:lnSpc>
              <a:spcBef>
                <a:spcPts val="0"/>
              </a:spcBef>
              <a:buNone/>
              <a:defRPr sz="1000">
                <a:solidFill>
                  <a:schemeClr val="bg1"/>
                </a:solidFill>
              </a:defRPr>
            </a:lvl1pPr>
          </a:lstStyle>
          <a:p>
            <a:pPr lvl="0"/>
            <a:r>
              <a:rPr lang="en-US"/>
              <a:t>#</a:t>
            </a:r>
          </a:p>
        </p:txBody>
      </p:sp>
      <p:sp>
        <p:nvSpPr>
          <p:cNvPr id="19" name="Text Placeholder 15">
            <a:extLst>
              <a:ext uri="{FF2B5EF4-FFF2-40B4-BE49-F238E27FC236}">
                <a16:creationId xmlns:a16="http://schemas.microsoft.com/office/drawing/2014/main" id="{754A8B8C-8F54-4392-A714-5B1F21C6F90D}"/>
              </a:ext>
            </a:extLst>
          </p:cNvPr>
          <p:cNvSpPr>
            <a:spLocks noGrp="1"/>
          </p:cNvSpPr>
          <p:nvPr>
            <p:ph type="body" sz="quarter" idx="15" hasCustomPrompt="1"/>
          </p:nvPr>
        </p:nvSpPr>
        <p:spPr>
          <a:xfrm>
            <a:off x="8124829" y="1896171"/>
            <a:ext cx="3686171" cy="914400"/>
          </a:xfrm>
          <a:prstGeom prst="parallelogram">
            <a:avLst/>
          </a:prstGeom>
          <a:solidFill>
            <a:schemeClr val="bg2"/>
          </a:solidFill>
        </p:spPr>
        <p:txBody>
          <a:bodyPr anchor="ctr">
            <a:noAutofit/>
          </a:bodyPr>
          <a:lstStyle>
            <a:lvl1pPr marL="0" indent="0" algn="ctr">
              <a:buNone/>
              <a:defRPr sz="1400" b="1">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5" name="Text Placeholder 22">
            <a:extLst>
              <a:ext uri="{FF2B5EF4-FFF2-40B4-BE49-F238E27FC236}">
                <a16:creationId xmlns:a16="http://schemas.microsoft.com/office/drawing/2014/main" id="{5A82B1AE-89C0-4198-9AA9-402DB3406A54}"/>
              </a:ext>
            </a:extLst>
          </p:cNvPr>
          <p:cNvSpPr>
            <a:spLocks noGrp="1"/>
          </p:cNvSpPr>
          <p:nvPr>
            <p:ph type="body" sz="quarter" idx="22" hasCustomPrompt="1"/>
          </p:nvPr>
        </p:nvSpPr>
        <p:spPr>
          <a:xfrm>
            <a:off x="8210554" y="1744665"/>
            <a:ext cx="274320" cy="274320"/>
          </a:xfrm>
          <a:prstGeom prst="ellipse">
            <a:avLst/>
          </a:prstGeom>
          <a:solidFill>
            <a:schemeClr val="accent1"/>
          </a:solidFill>
          <a:ln>
            <a:noFill/>
          </a:ln>
        </p:spPr>
        <p:txBody>
          <a:bodyPr lIns="0" tIns="0" rIns="0" bIns="0" anchor="ctr">
            <a:noAutofit/>
          </a:bodyPr>
          <a:lstStyle>
            <a:lvl1pPr marL="0" indent="0" algn="ctr">
              <a:lnSpc>
                <a:spcPct val="100000"/>
              </a:lnSpc>
              <a:spcBef>
                <a:spcPts val="0"/>
              </a:spcBef>
              <a:buNone/>
              <a:defRPr sz="1000">
                <a:solidFill>
                  <a:schemeClr val="bg1"/>
                </a:solidFill>
              </a:defRPr>
            </a:lvl1pPr>
          </a:lstStyle>
          <a:p>
            <a:pPr lvl="0"/>
            <a:r>
              <a:rPr lang="en-US"/>
              <a:t>#</a:t>
            </a:r>
          </a:p>
        </p:txBody>
      </p:sp>
      <p:sp>
        <p:nvSpPr>
          <p:cNvPr id="20" name="Text Placeholder 5">
            <a:extLst>
              <a:ext uri="{FF2B5EF4-FFF2-40B4-BE49-F238E27FC236}">
                <a16:creationId xmlns:a16="http://schemas.microsoft.com/office/drawing/2014/main" id="{83BEE76C-FDC0-4E76-8723-9E9D8A5D989F}"/>
              </a:ext>
            </a:extLst>
          </p:cNvPr>
          <p:cNvSpPr>
            <a:spLocks noGrp="1"/>
          </p:cNvSpPr>
          <p:nvPr>
            <p:ph type="body" sz="quarter" idx="17"/>
          </p:nvPr>
        </p:nvSpPr>
        <p:spPr>
          <a:xfrm>
            <a:off x="381000" y="3235895"/>
            <a:ext cx="3461353" cy="2923605"/>
          </a:xfrm>
        </p:spPr>
        <p:txBody>
          <a:bodyPr lIns="0" tIns="45720" rIns="0" bIns="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9">
            <a:extLst>
              <a:ext uri="{FF2B5EF4-FFF2-40B4-BE49-F238E27FC236}">
                <a16:creationId xmlns:a16="http://schemas.microsoft.com/office/drawing/2014/main" id="{5278850B-74B2-4F43-8452-FEE8AEA3003C}"/>
              </a:ext>
            </a:extLst>
          </p:cNvPr>
          <p:cNvSpPr>
            <a:spLocks noGrp="1"/>
          </p:cNvSpPr>
          <p:nvPr>
            <p:ph type="body" sz="quarter" idx="18"/>
          </p:nvPr>
        </p:nvSpPr>
        <p:spPr>
          <a:xfrm>
            <a:off x="4252914" y="3235895"/>
            <a:ext cx="3461353" cy="2923605"/>
          </a:xfrm>
        </p:spPr>
        <p:txBody>
          <a:bodyPr lIns="0" tIns="45720" rIns="0" bIns="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17">
            <a:extLst>
              <a:ext uri="{FF2B5EF4-FFF2-40B4-BE49-F238E27FC236}">
                <a16:creationId xmlns:a16="http://schemas.microsoft.com/office/drawing/2014/main" id="{43C9F12F-ED06-41E8-99FD-389F9E094854}"/>
              </a:ext>
            </a:extLst>
          </p:cNvPr>
          <p:cNvSpPr>
            <a:spLocks noGrp="1"/>
          </p:cNvSpPr>
          <p:nvPr>
            <p:ph type="body" sz="quarter" idx="19"/>
          </p:nvPr>
        </p:nvSpPr>
        <p:spPr>
          <a:xfrm>
            <a:off x="8124829" y="3235895"/>
            <a:ext cx="3461353" cy="2923605"/>
          </a:xfrm>
        </p:spPr>
        <p:txBody>
          <a:bodyPr lIns="0" tIns="45720" rIns="0" bIns="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 name="Title 1">
            <a:extLst>
              <a:ext uri="{FF2B5EF4-FFF2-40B4-BE49-F238E27FC236}">
                <a16:creationId xmlns:a16="http://schemas.microsoft.com/office/drawing/2014/main" id="{32BFFA38-4355-040C-6637-C75BBF684907}"/>
              </a:ext>
            </a:extLst>
          </p:cNvPr>
          <p:cNvSpPr>
            <a:spLocks noGrp="1"/>
          </p:cNvSpPr>
          <p:nvPr>
            <p:ph type="title"/>
          </p:nvPr>
        </p:nvSpPr>
        <p:spPr/>
        <p:txBody>
          <a:bodyPr/>
          <a:lstStyle/>
          <a:p>
            <a:r>
              <a:rPr lang="en-US"/>
              <a:t>Click to edit Master title style</a:t>
            </a:r>
            <a:endParaRPr lang="en-IN"/>
          </a:p>
        </p:txBody>
      </p:sp>
      <p:sp>
        <p:nvSpPr>
          <p:cNvPr id="17" name="Text Placeholder 33">
            <a:extLst>
              <a:ext uri="{FF2B5EF4-FFF2-40B4-BE49-F238E27FC236}">
                <a16:creationId xmlns:a16="http://schemas.microsoft.com/office/drawing/2014/main" id="{581B735E-0A7D-404F-AF50-ECD0DF6C38EF}"/>
              </a:ext>
            </a:extLst>
          </p:cNvPr>
          <p:cNvSpPr>
            <a:spLocks noGrp="1"/>
          </p:cNvSpPr>
          <p:nvPr>
            <p:ph type="body" sz="quarter" idx="32" hasCustomPrompt="1"/>
          </p:nvPr>
        </p:nvSpPr>
        <p:spPr>
          <a:xfrm rot="10800000" flipH="1">
            <a:off x="968676"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18" name="Text Placeholder 33">
            <a:extLst>
              <a:ext uri="{FF2B5EF4-FFF2-40B4-BE49-F238E27FC236}">
                <a16:creationId xmlns:a16="http://schemas.microsoft.com/office/drawing/2014/main" id="{FA067AC5-AD8D-44E6-8C58-DC1EFE6D56B8}"/>
              </a:ext>
            </a:extLst>
          </p:cNvPr>
          <p:cNvSpPr>
            <a:spLocks noGrp="1"/>
          </p:cNvSpPr>
          <p:nvPr>
            <p:ph type="body" sz="quarter" idx="33" hasCustomPrompt="1"/>
          </p:nvPr>
        </p:nvSpPr>
        <p:spPr>
          <a:xfrm rot="10800000" flipH="1">
            <a:off x="4840591"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9" name="Text Placeholder 33">
            <a:extLst>
              <a:ext uri="{FF2B5EF4-FFF2-40B4-BE49-F238E27FC236}">
                <a16:creationId xmlns:a16="http://schemas.microsoft.com/office/drawing/2014/main" id="{CC3191A3-6685-4D82-8271-A0BD93145843}"/>
              </a:ext>
            </a:extLst>
          </p:cNvPr>
          <p:cNvSpPr>
            <a:spLocks noGrp="1"/>
          </p:cNvSpPr>
          <p:nvPr>
            <p:ph type="body" sz="quarter" idx="34" hasCustomPrompt="1"/>
          </p:nvPr>
        </p:nvSpPr>
        <p:spPr>
          <a:xfrm rot="10800000" flipH="1">
            <a:off x="8712505" y="2955299"/>
            <a:ext cx="2286000" cy="13586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524486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part action and results slid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Font typeface="Arial" panose="020B0604020202020204" pitchFamily="34" charse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
        <p:nvSpPr>
          <p:cNvPr id="7" name="Text Placeholder 2">
            <a:extLst>
              <a:ext uri="{FF2B5EF4-FFF2-40B4-BE49-F238E27FC236}">
                <a16:creationId xmlns:a16="http://schemas.microsoft.com/office/drawing/2014/main" id="{358B9C44-67A1-F19A-2F90-8D163C4BCE39}"/>
              </a:ext>
            </a:extLst>
          </p:cNvPr>
          <p:cNvSpPr>
            <a:spLocks noGrp="1"/>
          </p:cNvSpPr>
          <p:nvPr>
            <p:ph type="body" sz="quarter" idx="18"/>
          </p:nvPr>
        </p:nvSpPr>
        <p:spPr>
          <a:xfrm>
            <a:off x="381000" y="1749425"/>
            <a:ext cx="6858000" cy="274320"/>
          </a:xfrm>
        </p:spPr>
        <p:txBody>
          <a:bodyPr tIns="45720" anchor="t">
            <a:noAutofit/>
          </a:bodyPr>
          <a:lstStyle>
            <a:lvl1pPr marL="0" indent="0">
              <a:buNone/>
              <a:defRPr sz="1400" b="1">
                <a:latin typeface="+mn-lt"/>
              </a:defRPr>
            </a:lvl1pPr>
          </a:lstStyle>
          <a:p>
            <a:pPr lvl="0"/>
            <a:r>
              <a:rPr lang="en-US"/>
              <a:t>Click to edit Master text styles</a:t>
            </a:r>
          </a:p>
        </p:txBody>
      </p:sp>
      <p:sp>
        <p:nvSpPr>
          <p:cNvPr id="8" name="Text Placeholder 2">
            <a:extLst>
              <a:ext uri="{FF2B5EF4-FFF2-40B4-BE49-F238E27FC236}">
                <a16:creationId xmlns:a16="http://schemas.microsoft.com/office/drawing/2014/main" id="{F33E1813-119B-F20B-6245-2B1293AEBFA2}"/>
              </a:ext>
            </a:extLst>
          </p:cNvPr>
          <p:cNvSpPr>
            <a:spLocks noGrp="1"/>
          </p:cNvSpPr>
          <p:nvPr>
            <p:ph type="body" sz="quarter" idx="19"/>
          </p:nvPr>
        </p:nvSpPr>
        <p:spPr>
          <a:xfrm>
            <a:off x="7696200" y="1749425"/>
            <a:ext cx="4114800" cy="274320"/>
          </a:xfrm>
        </p:spPr>
        <p:txBody>
          <a:bodyPr tIns="45720" anchor="t">
            <a:noAutofit/>
          </a:bodyPr>
          <a:lstStyle>
            <a:lvl1pPr marL="0" indent="0">
              <a:buNone/>
              <a:defRPr sz="1400" b="1">
                <a:latin typeface="+mn-lt"/>
              </a:defRPr>
            </a:lvl1pPr>
          </a:lstStyle>
          <a:p>
            <a:pPr lvl="0"/>
            <a:r>
              <a:rPr lang="en-US"/>
              <a:t>Click to edit Master text styles</a:t>
            </a:r>
          </a:p>
        </p:txBody>
      </p:sp>
      <p:sp>
        <p:nvSpPr>
          <p:cNvPr id="9" name="Text Placeholder 2">
            <a:extLst>
              <a:ext uri="{FF2B5EF4-FFF2-40B4-BE49-F238E27FC236}">
                <a16:creationId xmlns:a16="http://schemas.microsoft.com/office/drawing/2014/main" id="{C6052DD7-6318-B41C-E822-0A9B0261D4B8}"/>
              </a:ext>
            </a:extLst>
          </p:cNvPr>
          <p:cNvSpPr>
            <a:spLocks noGrp="1"/>
          </p:cNvSpPr>
          <p:nvPr>
            <p:ph type="body" sz="quarter" idx="20"/>
          </p:nvPr>
        </p:nvSpPr>
        <p:spPr>
          <a:xfrm>
            <a:off x="381000" y="2181637"/>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0" name="Text Placeholder 2">
            <a:extLst>
              <a:ext uri="{FF2B5EF4-FFF2-40B4-BE49-F238E27FC236}">
                <a16:creationId xmlns:a16="http://schemas.microsoft.com/office/drawing/2014/main" id="{C2DA6305-14EF-58A7-D4A9-53DF9F80464B}"/>
              </a:ext>
            </a:extLst>
          </p:cNvPr>
          <p:cNvSpPr>
            <a:spLocks noGrp="1"/>
          </p:cNvSpPr>
          <p:nvPr>
            <p:ph type="body" sz="quarter" idx="29"/>
          </p:nvPr>
        </p:nvSpPr>
        <p:spPr>
          <a:xfrm>
            <a:off x="7696200" y="2181637"/>
            <a:ext cx="4114800" cy="685800"/>
          </a:xfrm>
        </p:spPr>
        <p:txBody>
          <a:bodyPr tIns="0" anchor="ctr"/>
          <a:lstStyle>
            <a:lvl1pPr marL="0" indent="0">
              <a:buNone/>
              <a:defRPr sz="1200" b="0"/>
            </a:lvl1pPr>
          </a:lstStyle>
          <a:p>
            <a:pPr lvl="0"/>
            <a:r>
              <a:rPr lang="en-US"/>
              <a:t>Click to edit Master text styles</a:t>
            </a:r>
          </a:p>
        </p:txBody>
      </p:sp>
      <p:sp>
        <p:nvSpPr>
          <p:cNvPr id="11" name="Text Placeholder 2">
            <a:extLst>
              <a:ext uri="{FF2B5EF4-FFF2-40B4-BE49-F238E27FC236}">
                <a16:creationId xmlns:a16="http://schemas.microsoft.com/office/drawing/2014/main" id="{0B295A86-55EA-E45B-DE4B-3A4F945641B0}"/>
              </a:ext>
            </a:extLst>
          </p:cNvPr>
          <p:cNvSpPr>
            <a:spLocks noGrp="1"/>
          </p:cNvSpPr>
          <p:nvPr>
            <p:ph type="body" sz="quarter" idx="21"/>
          </p:nvPr>
        </p:nvSpPr>
        <p:spPr>
          <a:xfrm>
            <a:off x="381000" y="3004653"/>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2" name="Text Placeholder 2">
            <a:extLst>
              <a:ext uri="{FF2B5EF4-FFF2-40B4-BE49-F238E27FC236}">
                <a16:creationId xmlns:a16="http://schemas.microsoft.com/office/drawing/2014/main" id="{32A1CD0D-D016-7206-D06A-2F07D0C45755}"/>
              </a:ext>
            </a:extLst>
          </p:cNvPr>
          <p:cNvSpPr>
            <a:spLocks noGrp="1"/>
          </p:cNvSpPr>
          <p:nvPr>
            <p:ph type="body" sz="quarter" idx="30"/>
          </p:nvPr>
        </p:nvSpPr>
        <p:spPr>
          <a:xfrm>
            <a:off x="7696200" y="3004653"/>
            <a:ext cx="4114800" cy="685800"/>
          </a:xfrm>
        </p:spPr>
        <p:txBody>
          <a:bodyPr tIns="0" anchor="ctr"/>
          <a:lstStyle>
            <a:lvl1pPr marL="0" indent="0">
              <a:buNone/>
              <a:defRPr sz="1200" b="0"/>
            </a:lvl1pPr>
          </a:lstStyle>
          <a:p>
            <a:pPr lvl="0"/>
            <a:r>
              <a:rPr lang="en-US"/>
              <a:t>Click to edit Master text styles</a:t>
            </a:r>
          </a:p>
        </p:txBody>
      </p:sp>
      <p:sp>
        <p:nvSpPr>
          <p:cNvPr id="13" name="Text Placeholder 2">
            <a:extLst>
              <a:ext uri="{FF2B5EF4-FFF2-40B4-BE49-F238E27FC236}">
                <a16:creationId xmlns:a16="http://schemas.microsoft.com/office/drawing/2014/main" id="{36C08BA1-17A1-DE85-A338-38E67AB59160}"/>
              </a:ext>
            </a:extLst>
          </p:cNvPr>
          <p:cNvSpPr>
            <a:spLocks noGrp="1"/>
          </p:cNvSpPr>
          <p:nvPr>
            <p:ph type="body" sz="quarter" idx="22"/>
          </p:nvPr>
        </p:nvSpPr>
        <p:spPr>
          <a:xfrm>
            <a:off x="381000" y="3827669"/>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5" name="Text Placeholder 2">
            <a:extLst>
              <a:ext uri="{FF2B5EF4-FFF2-40B4-BE49-F238E27FC236}">
                <a16:creationId xmlns:a16="http://schemas.microsoft.com/office/drawing/2014/main" id="{A6910E45-C528-843E-E68C-96381B332C87}"/>
              </a:ext>
            </a:extLst>
          </p:cNvPr>
          <p:cNvSpPr>
            <a:spLocks noGrp="1"/>
          </p:cNvSpPr>
          <p:nvPr>
            <p:ph type="body" sz="quarter" idx="31"/>
          </p:nvPr>
        </p:nvSpPr>
        <p:spPr>
          <a:xfrm>
            <a:off x="7696200" y="3827669"/>
            <a:ext cx="4114800" cy="685800"/>
          </a:xfrm>
        </p:spPr>
        <p:txBody>
          <a:bodyPr tIns="0" anchor="ctr"/>
          <a:lstStyle>
            <a:lvl1pPr marL="0" indent="0">
              <a:buNone/>
              <a:defRPr sz="1200" b="0"/>
            </a:lvl1pPr>
          </a:lstStyle>
          <a:p>
            <a:pPr lvl="0"/>
            <a:r>
              <a:rPr lang="en-US"/>
              <a:t>Click to edit Master text styles</a:t>
            </a:r>
          </a:p>
        </p:txBody>
      </p:sp>
      <p:sp>
        <p:nvSpPr>
          <p:cNvPr id="16" name="Text Placeholder 2">
            <a:extLst>
              <a:ext uri="{FF2B5EF4-FFF2-40B4-BE49-F238E27FC236}">
                <a16:creationId xmlns:a16="http://schemas.microsoft.com/office/drawing/2014/main" id="{C146AFD0-EB4E-19A1-2B98-AF43D3C42456}"/>
              </a:ext>
            </a:extLst>
          </p:cNvPr>
          <p:cNvSpPr>
            <a:spLocks noGrp="1"/>
          </p:cNvSpPr>
          <p:nvPr>
            <p:ph type="body" sz="quarter" idx="23"/>
          </p:nvPr>
        </p:nvSpPr>
        <p:spPr>
          <a:xfrm>
            <a:off x="381000" y="4650685"/>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7" name="Text Placeholder 2">
            <a:extLst>
              <a:ext uri="{FF2B5EF4-FFF2-40B4-BE49-F238E27FC236}">
                <a16:creationId xmlns:a16="http://schemas.microsoft.com/office/drawing/2014/main" id="{74EAEBFB-1FC7-20E0-2AF9-DF1DE42449B2}"/>
              </a:ext>
            </a:extLst>
          </p:cNvPr>
          <p:cNvSpPr>
            <a:spLocks noGrp="1"/>
          </p:cNvSpPr>
          <p:nvPr>
            <p:ph type="body" sz="quarter" idx="32"/>
          </p:nvPr>
        </p:nvSpPr>
        <p:spPr>
          <a:xfrm>
            <a:off x="7696200" y="4650685"/>
            <a:ext cx="4114800" cy="685800"/>
          </a:xfrm>
        </p:spPr>
        <p:txBody>
          <a:bodyPr tIns="0" anchor="ctr"/>
          <a:lstStyle>
            <a:lvl1pPr marL="0" indent="0">
              <a:buNone/>
              <a:defRPr sz="1200" b="0"/>
            </a:lvl1pPr>
          </a:lstStyle>
          <a:p>
            <a:pPr lvl="0"/>
            <a:r>
              <a:rPr lang="en-US"/>
              <a:t>Click to edit Master text styles</a:t>
            </a:r>
          </a:p>
        </p:txBody>
      </p:sp>
      <p:sp>
        <p:nvSpPr>
          <p:cNvPr id="18" name="Text Placeholder 2">
            <a:extLst>
              <a:ext uri="{FF2B5EF4-FFF2-40B4-BE49-F238E27FC236}">
                <a16:creationId xmlns:a16="http://schemas.microsoft.com/office/drawing/2014/main" id="{249BE5BE-1B8E-A14C-8514-E56E51B79317}"/>
              </a:ext>
            </a:extLst>
          </p:cNvPr>
          <p:cNvSpPr>
            <a:spLocks noGrp="1"/>
          </p:cNvSpPr>
          <p:nvPr>
            <p:ph type="body" sz="quarter" idx="24"/>
          </p:nvPr>
        </p:nvSpPr>
        <p:spPr>
          <a:xfrm>
            <a:off x="381000" y="5473700"/>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19" name="Text Placeholder 2">
            <a:extLst>
              <a:ext uri="{FF2B5EF4-FFF2-40B4-BE49-F238E27FC236}">
                <a16:creationId xmlns:a16="http://schemas.microsoft.com/office/drawing/2014/main" id="{F51EDD64-FBB9-AC9B-0D49-1C0778F2764F}"/>
              </a:ext>
            </a:extLst>
          </p:cNvPr>
          <p:cNvSpPr>
            <a:spLocks noGrp="1"/>
          </p:cNvSpPr>
          <p:nvPr>
            <p:ph type="body" sz="quarter" idx="33"/>
          </p:nvPr>
        </p:nvSpPr>
        <p:spPr>
          <a:xfrm>
            <a:off x="7696200" y="5473700"/>
            <a:ext cx="4114800" cy="685800"/>
          </a:xfrm>
        </p:spPr>
        <p:txBody>
          <a:bodyPr tIns="0" anchor="ctr"/>
          <a:lstStyle>
            <a:lvl1pPr marL="0" indent="0">
              <a:buNone/>
              <a:defRPr sz="1200" b="0"/>
            </a:lvl1pPr>
          </a:lstStyle>
          <a:p>
            <a:pPr lvl="0"/>
            <a:r>
              <a:rPr lang="en-US"/>
              <a:t>Click to edit Master text styles</a:t>
            </a:r>
          </a:p>
        </p:txBody>
      </p:sp>
      <p:sp>
        <p:nvSpPr>
          <p:cNvPr id="20" name="Text Placeholder 33">
            <a:extLst>
              <a:ext uri="{FF2B5EF4-FFF2-40B4-BE49-F238E27FC236}">
                <a16:creationId xmlns:a16="http://schemas.microsoft.com/office/drawing/2014/main" id="{D0FA5101-23ED-4274-8DE4-4D15014FC2FA}"/>
              </a:ext>
            </a:extLst>
          </p:cNvPr>
          <p:cNvSpPr>
            <a:spLocks noGrp="1"/>
          </p:cNvSpPr>
          <p:nvPr>
            <p:ph type="body" sz="quarter" idx="39" hasCustomPrompt="1"/>
          </p:nvPr>
        </p:nvSpPr>
        <p:spPr>
          <a:xfrm rot="5400000" flipH="1">
            <a:off x="7136906" y="2454688"/>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1" name="Text Placeholder 33">
            <a:extLst>
              <a:ext uri="{FF2B5EF4-FFF2-40B4-BE49-F238E27FC236}">
                <a16:creationId xmlns:a16="http://schemas.microsoft.com/office/drawing/2014/main" id="{C8AB2199-85DF-43D2-9C91-C454A629DC2B}"/>
              </a:ext>
            </a:extLst>
          </p:cNvPr>
          <p:cNvSpPr>
            <a:spLocks noGrp="1"/>
          </p:cNvSpPr>
          <p:nvPr>
            <p:ph type="body" sz="quarter" idx="40" hasCustomPrompt="1"/>
          </p:nvPr>
        </p:nvSpPr>
        <p:spPr>
          <a:xfrm rot="5400000" flipH="1">
            <a:off x="7136906" y="3274405"/>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2" name="Text Placeholder 33">
            <a:extLst>
              <a:ext uri="{FF2B5EF4-FFF2-40B4-BE49-F238E27FC236}">
                <a16:creationId xmlns:a16="http://schemas.microsoft.com/office/drawing/2014/main" id="{31187B0D-2526-43B5-9BA9-02DDEAC64A15}"/>
              </a:ext>
            </a:extLst>
          </p:cNvPr>
          <p:cNvSpPr>
            <a:spLocks noGrp="1"/>
          </p:cNvSpPr>
          <p:nvPr>
            <p:ph type="body" sz="quarter" idx="41" hasCustomPrompt="1"/>
          </p:nvPr>
        </p:nvSpPr>
        <p:spPr>
          <a:xfrm rot="5400000" flipH="1">
            <a:off x="7136906" y="4094122"/>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3" name="Text Placeholder 33">
            <a:extLst>
              <a:ext uri="{FF2B5EF4-FFF2-40B4-BE49-F238E27FC236}">
                <a16:creationId xmlns:a16="http://schemas.microsoft.com/office/drawing/2014/main" id="{FA307AD5-7634-4142-A822-22527C29404B}"/>
              </a:ext>
            </a:extLst>
          </p:cNvPr>
          <p:cNvSpPr>
            <a:spLocks noGrp="1"/>
          </p:cNvSpPr>
          <p:nvPr>
            <p:ph type="body" sz="quarter" idx="42" hasCustomPrompt="1"/>
          </p:nvPr>
        </p:nvSpPr>
        <p:spPr>
          <a:xfrm rot="5400000" flipH="1">
            <a:off x="7136906" y="4913839"/>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4" name="Text Placeholder 33">
            <a:extLst>
              <a:ext uri="{FF2B5EF4-FFF2-40B4-BE49-F238E27FC236}">
                <a16:creationId xmlns:a16="http://schemas.microsoft.com/office/drawing/2014/main" id="{A906489B-C890-41CB-99F1-DC3F60AFDE6D}"/>
              </a:ext>
            </a:extLst>
          </p:cNvPr>
          <p:cNvSpPr>
            <a:spLocks noGrp="1"/>
          </p:cNvSpPr>
          <p:nvPr>
            <p:ph type="body" sz="quarter" idx="43" hasCustomPrompt="1"/>
          </p:nvPr>
        </p:nvSpPr>
        <p:spPr>
          <a:xfrm rot="5400000" flipH="1">
            <a:off x="7136906" y="5733557"/>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2295722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_4">
    <p:bg>
      <p:bgPr>
        <a:gradFill>
          <a:gsLst>
            <a:gs pos="0">
              <a:schemeClr val="bg2"/>
            </a:gs>
            <a:gs pos="100000">
              <a:schemeClr val="accent4"/>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pic>
        <p:nvPicPr>
          <p:cNvPr id="9" name="Picture 8" descr="Text&#10;&#10;Description automatically generated">
            <a:extLst>
              <a:ext uri="{FF2B5EF4-FFF2-40B4-BE49-F238E27FC236}">
                <a16:creationId xmlns:a16="http://schemas.microsoft.com/office/drawing/2014/main" id="{D736775F-6A19-332A-FFBC-2EEB2D6F69EE}"/>
              </a:ext>
            </a:extLst>
          </p:cNvPr>
          <p:cNvPicPr>
            <a:picLocks noChangeAspect="1"/>
          </p:cNvPicPr>
          <p:nvPr userDrawn="1"/>
        </p:nvPicPr>
        <p:blipFill>
          <a:blip r:embed="rId4"/>
          <a:stretch>
            <a:fillRect/>
          </a:stretch>
        </p:blipFill>
        <p:spPr>
          <a:xfrm>
            <a:off x="9411629" y="5850238"/>
            <a:ext cx="2396464" cy="632869"/>
          </a:xfrm>
          <a:prstGeom prst="rect">
            <a:avLst/>
          </a:prstGeom>
        </p:spPr>
      </p:pic>
      <p:sp>
        <p:nvSpPr>
          <p:cNvPr id="10" name="TextBox 9">
            <a:extLst>
              <a:ext uri="{FF2B5EF4-FFF2-40B4-BE49-F238E27FC236}">
                <a16:creationId xmlns:a16="http://schemas.microsoft.com/office/drawing/2014/main" id="{04F147EF-0B5A-890C-78C4-EEFA44DDF203}"/>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C3DA2D15-314E-430B-A8B1-76E7ED1423A0}"/>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r>
              <a:rPr lang="en-GB"/>
              <a:t>09 June 2022</a:t>
            </a:r>
          </a:p>
        </p:txBody>
      </p:sp>
    </p:spTree>
    <p:extLst>
      <p:ext uri="{BB962C8B-B14F-4D97-AF65-F5344CB8AC3E}">
        <p14:creationId xmlns:p14="http://schemas.microsoft.com/office/powerpoint/2010/main" val="3204944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art action and results slid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9" name="Text Placeholder 2">
            <a:extLst>
              <a:ext uri="{FF2B5EF4-FFF2-40B4-BE49-F238E27FC236}">
                <a16:creationId xmlns:a16="http://schemas.microsoft.com/office/drawing/2014/main" id="{C512CF03-D66D-4D74-84B4-1EA1A76822BB}"/>
              </a:ext>
            </a:extLst>
          </p:cNvPr>
          <p:cNvSpPr>
            <a:spLocks noGrp="1"/>
          </p:cNvSpPr>
          <p:nvPr>
            <p:ph type="body" sz="quarter" idx="18"/>
          </p:nvPr>
        </p:nvSpPr>
        <p:spPr>
          <a:xfrm>
            <a:off x="381000" y="1749425"/>
            <a:ext cx="6858000" cy="274320"/>
          </a:xfrm>
        </p:spPr>
        <p:txBody>
          <a:bodyPr tIns="45720" anchor="t">
            <a:noAutofit/>
          </a:bodyPr>
          <a:lstStyle>
            <a:lvl1pPr marL="0" indent="0">
              <a:buNone/>
              <a:defRPr sz="1400" b="1">
                <a:latin typeface="+mn-lt"/>
              </a:defRPr>
            </a:lvl1pPr>
          </a:lstStyle>
          <a:p>
            <a:pPr lvl="0"/>
            <a:r>
              <a:rPr lang="en-US"/>
              <a:t>Click to edit Master text styles</a:t>
            </a:r>
          </a:p>
        </p:txBody>
      </p:sp>
      <p:sp>
        <p:nvSpPr>
          <p:cNvPr id="30" name="Text Placeholder 2">
            <a:extLst>
              <a:ext uri="{FF2B5EF4-FFF2-40B4-BE49-F238E27FC236}">
                <a16:creationId xmlns:a16="http://schemas.microsoft.com/office/drawing/2014/main" id="{6A796000-C557-4E7F-995F-76BEDD8AC992}"/>
              </a:ext>
            </a:extLst>
          </p:cNvPr>
          <p:cNvSpPr>
            <a:spLocks noGrp="1"/>
          </p:cNvSpPr>
          <p:nvPr>
            <p:ph type="body" sz="quarter" idx="19"/>
          </p:nvPr>
        </p:nvSpPr>
        <p:spPr>
          <a:xfrm>
            <a:off x="7696200" y="1749425"/>
            <a:ext cx="4114800" cy="274320"/>
          </a:xfrm>
        </p:spPr>
        <p:txBody>
          <a:bodyPr tIns="45720" anchor="t">
            <a:noAutofit/>
          </a:bodyPr>
          <a:lstStyle>
            <a:lvl1pPr marL="0" indent="0">
              <a:buNone/>
              <a:defRPr sz="1400" b="1">
                <a:latin typeface="+mn-lt"/>
              </a:defRPr>
            </a:lvl1pPr>
          </a:lstStyle>
          <a:p>
            <a:pPr lvl="0"/>
            <a:r>
              <a:rPr lang="en-US"/>
              <a:t>Click to edit Master text styles</a:t>
            </a:r>
          </a:p>
        </p:txBody>
      </p:sp>
      <p:sp>
        <p:nvSpPr>
          <p:cNvPr id="31" name="Text Placeholder 2">
            <a:extLst>
              <a:ext uri="{FF2B5EF4-FFF2-40B4-BE49-F238E27FC236}">
                <a16:creationId xmlns:a16="http://schemas.microsoft.com/office/drawing/2014/main" id="{A6F900C4-405C-454A-81EA-4FC1885A6314}"/>
              </a:ext>
            </a:extLst>
          </p:cNvPr>
          <p:cNvSpPr>
            <a:spLocks noGrp="1"/>
          </p:cNvSpPr>
          <p:nvPr>
            <p:ph type="body" sz="quarter" idx="20"/>
          </p:nvPr>
        </p:nvSpPr>
        <p:spPr>
          <a:xfrm>
            <a:off x="381000" y="2181637"/>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49" name="Text Placeholder 48">
            <a:extLst>
              <a:ext uri="{FF2B5EF4-FFF2-40B4-BE49-F238E27FC236}">
                <a16:creationId xmlns:a16="http://schemas.microsoft.com/office/drawing/2014/main" id="{62643F1E-76F9-442A-B8AD-BE6A6EB42079}"/>
              </a:ext>
            </a:extLst>
          </p:cNvPr>
          <p:cNvSpPr>
            <a:spLocks noGrp="1"/>
          </p:cNvSpPr>
          <p:nvPr>
            <p:ph type="body" sz="quarter" idx="34"/>
          </p:nvPr>
        </p:nvSpPr>
        <p:spPr>
          <a:xfrm>
            <a:off x="1641207" y="2181637"/>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a:defRPr sz="1200" baseline="0">
                <a:solidFill>
                  <a:schemeClr val="bg1"/>
                </a:solidFill>
              </a:defRPr>
            </a:lvl1pPr>
          </a:lstStyle>
          <a:p>
            <a:pPr lvl="0"/>
            <a:r>
              <a:rPr lang="en-US"/>
              <a:t>Click to edit Master text styles</a:t>
            </a:r>
          </a:p>
        </p:txBody>
      </p:sp>
      <p:sp>
        <p:nvSpPr>
          <p:cNvPr id="40" name="Text Placeholder 2">
            <a:extLst>
              <a:ext uri="{FF2B5EF4-FFF2-40B4-BE49-F238E27FC236}">
                <a16:creationId xmlns:a16="http://schemas.microsoft.com/office/drawing/2014/main" id="{E927C6C5-504D-432A-9BD7-45C613B85F79}"/>
              </a:ext>
            </a:extLst>
          </p:cNvPr>
          <p:cNvSpPr>
            <a:spLocks noGrp="1"/>
          </p:cNvSpPr>
          <p:nvPr>
            <p:ph type="body" sz="quarter" idx="29"/>
          </p:nvPr>
        </p:nvSpPr>
        <p:spPr>
          <a:xfrm>
            <a:off x="7696200" y="2181637"/>
            <a:ext cx="4114800" cy="685800"/>
          </a:xfrm>
        </p:spPr>
        <p:txBody>
          <a:bodyPr tIns="0" anchor="ctr"/>
          <a:lstStyle>
            <a:lvl1pPr marL="0" indent="0">
              <a:buNone/>
              <a:defRPr sz="1200" b="0"/>
            </a:lvl1pPr>
          </a:lstStyle>
          <a:p>
            <a:pPr lvl="0"/>
            <a:r>
              <a:rPr lang="en-US"/>
              <a:t>Click to edit Master text styles</a:t>
            </a:r>
          </a:p>
        </p:txBody>
      </p:sp>
      <p:sp>
        <p:nvSpPr>
          <p:cNvPr id="32" name="Text Placeholder 2">
            <a:extLst>
              <a:ext uri="{FF2B5EF4-FFF2-40B4-BE49-F238E27FC236}">
                <a16:creationId xmlns:a16="http://schemas.microsoft.com/office/drawing/2014/main" id="{997A4ED5-09F6-4AC5-B3A5-FD24DC74614B}"/>
              </a:ext>
            </a:extLst>
          </p:cNvPr>
          <p:cNvSpPr>
            <a:spLocks noGrp="1"/>
          </p:cNvSpPr>
          <p:nvPr>
            <p:ph type="body" sz="quarter" idx="21"/>
          </p:nvPr>
        </p:nvSpPr>
        <p:spPr>
          <a:xfrm>
            <a:off x="381000" y="3004653"/>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50" name="Text Placeholder 49">
            <a:extLst>
              <a:ext uri="{FF2B5EF4-FFF2-40B4-BE49-F238E27FC236}">
                <a16:creationId xmlns:a16="http://schemas.microsoft.com/office/drawing/2014/main" id="{EE95F459-E185-4546-8C80-020A402DB229}"/>
              </a:ext>
            </a:extLst>
          </p:cNvPr>
          <p:cNvSpPr>
            <a:spLocks noGrp="1"/>
          </p:cNvSpPr>
          <p:nvPr>
            <p:ph type="body" sz="quarter" idx="35"/>
          </p:nvPr>
        </p:nvSpPr>
        <p:spPr>
          <a:xfrm>
            <a:off x="1641207" y="3004653"/>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a:defRPr sz="1200" baseline="0">
                <a:solidFill>
                  <a:schemeClr val="bg1"/>
                </a:solidFill>
              </a:defRPr>
            </a:lvl1pPr>
          </a:lstStyle>
          <a:p>
            <a:pPr lvl="0"/>
            <a:r>
              <a:rPr lang="en-US"/>
              <a:t>Click to edit Master text styles</a:t>
            </a:r>
          </a:p>
        </p:txBody>
      </p:sp>
      <p:sp>
        <p:nvSpPr>
          <p:cNvPr id="41" name="Text Placeholder 2">
            <a:extLst>
              <a:ext uri="{FF2B5EF4-FFF2-40B4-BE49-F238E27FC236}">
                <a16:creationId xmlns:a16="http://schemas.microsoft.com/office/drawing/2014/main" id="{D77DC317-11BF-486F-A388-FAD12B1AE213}"/>
              </a:ext>
            </a:extLst>
          </p:cNvPr>
          <p:cNvSpPr>
            <a:spLocks noGrp="1"/>
          </p:cNvSpPr>
          <p:nvPr>
            <p:ph type="body" sz="quarter" idx="30"/>
          </p:nvPr>
        </p:nvSpPr>
        <p:spPr>
          <a:xfrm>
            <a:off x="7696200" y="3004653"/>
            <a:ext cx="4114800" cy="685800"/>
          </a:xfrm>
        </p:spPr>
        <p:txBody>
          <a:bodyPr tIns="0" anchor="ctr"/>
          <a:lstStyle>
            <a:lvl1pPr marL="0" indent="0">
              <a:buNone/>
              <a:defRPr sz="1200" b="0"/>
            </a:lvl1pPr>
          </a:lstStyle>
          <a:p>
            <a:pPr lvl="0"/>
            <a:r>
              <a:rPr lang="en-US"/>
              <a:t>Click to edit Master text styles</a:t>
            </a:r>
          </a:p>
        </p:txBody>
      </p:sp>
      <p:sp>
        <p:nvSpPr>
          <p:cNvPr id="33" name="Text Placeholder 2">
            <a:extLst>
              <a:ext uri="{FF2B5EF4-FFF2-40B4-BE49-F238E27FC236}">
                <a16:creationId xmlns:a16="http://schemas.microsoft.com/office/drawing/2014/main" id="{79396707-D59D-4E31-8254-C1705CE2FA24}"/>
              </a:ext>
            </a:extLst>
          </p:cNvPr>
          <p:cNvSpPr>
            <a:spLocks noGrp="1"/>
          </p:cNvSpPr>
          <p:nvPr>
            <p:ph type="body" sz="quarter" idx="22"/>
          </p:nvPr>
        </p:nvSpPr>
        <p:spPr>
          <a:xfrm>
            <a:off x="381000" y="3827669"/>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51" name="Text Placeholder 50">
            <a:extLst>
              <a:ext uri="{FF2B5EF4-FFF2-40B4-BE49-F238E27FC236}">
                <a16:creationId xmlns:a16="http://schemas.microsoft.com/office/drawing/2014/main" id="{95D79A87-1447-4A86-951C-CA234F784B34}"/>
              </a:ext>
            </a:extLst>
          </p:cNvPr>
          <p:cNvSpPr>
            <a:spLocks noGrp="1"/>
          </p:cNvSpPr>
          <p:nvPr>
            <p:ph type="body" sz="quarter" idx="36"/>
          </p:nvPr>
        </p:nvSpPr>
        <p:spPr>
          <a:xfrm>
            <a:off x="1641207" y="3827669"/>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a:defRPr sz="1200" baseline="0">
                <a:solidFill>
                  <a:schemeClr val="bg1"/>
                </a:solidFill>
              </a:defRPr>
            </a:lvl1pPr>
          </a:lstStyle>
          <a:p>
            <a:pPr lvl="0"/>
            <a:r>
              <a:rPr lang="en-US"/>
              <a:t>Click to edit Master text styles</a:t>
            </a:r>
          </a:p>
        </p:txBody>
      </p:sp>
      <p:sp>
        <p:nvSpPr>
          <p:cNvPr id="42" name="Text Placeholder 2">
            <a:extLst>
              <a:ext uri="{FF2B5EF4-FFF2-40B4-BE49-F238E27FC236}">
                <a16:creationId xmlns:a16="http://schemas.microsoft.com/office/drawing/2014/main" id="{97EDA6C5-4C2D-4BB8-9876-4D833AC8E943}"/>
              </a:ext>
            </a:extLst>
          </p:cNvPr>
          <p:cNvSpPr>
            <a:spLocks noGrp="1"/>
          </p:cNvSpPr>
          <p:nvPr>
            <p:ph type="body" sz="quarter" idx="31"/>
          </p:nvPr>
        </p:nvSpPr>
        <p:spPr>
          <a:xfrm>
            <a:off x="7696200" y="3827669"/>
            <a:ext cx="4114800" cy="685800"/>
          </a:xfrm>
        </p:spPr>
        <p:txBody>
          <a:bodyPr tIns="0" anchor="ctr"/>
          <a:lstStyle>
            <a:lvl1pPr marL="0" indent="0">
              <a:buNone/>
              <a:defRPr sz="1200" b="0"/>
            </a:lvl1pPr>
          </a:lstStyle>
          <a:p>
            <a:pPr lvl="0"/>
            <a:r>
              <a:rPr lang="en-US"/>
              <a:t>Click to edit Master text styles</a:t>
            </a:r>
          </a:p>
        </p:txBody>
      </p:sp>
      <p:sp>
        <p:nvSpPr>
          <p:cNvPr id="34" name="Text Placeholder 2">
            <a:extLst>
              <a:ext uri="{FF2B5EF4-FFF2-40B4-BE49-F238E27FC236}">
                <a16:creationId xmlns:a16="http://schemas.microsoft.com/office/drawing/2014/main" id="{89C41724-B810-40DF-B21C-7339CC94BC91}"/>
              </a:ext>
            </a:extLst>
          </p:cNvPr>
          <p:cNvSpPr>
            <a:spLocks noGrp="1"/>
          </p:cNvSpPr>
          <p:nvPr>
            <p:ph type="body" sz="quarter" idx="23"/>
          </p:nvPr>
        </p:nvSpPr>
        <p:spPr>
          <a:xfrm>
            <a:off x="381000" y="4650685"/>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52" name="Text Placeholder 51">
            <a:extLst>
              <a:ext uri="{FF2B5EF4-FFF2-40B4-BE49-F238E27FC236}">
                <a16:creationId xmlns:a16="http://schemas.microsoft.com/office/drawing/2014/main" id="{139A1ACD-75F1-4441-A0DB-901412348C64}"/>
              </a:ext>
            </a:extLst>
          </p:cNvPr>
          <p:cNvSpPr>
            <a:spLocks noGrp="1"/>
          </p:cNvSpPr>
          <p:nvPr>
            <p:ph type="body" sz="quarter" idx="37"/>
          </p:nvPr>
        </p:nvSpPr>
        <p:spPr>
          <a:xfrm>
            <a:off x="1641207" y="4650685"/>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a:defRPr sz="1200" baseline="0">
                <a:solidFill>
                  <a:schemeClr val="bg1"/>
                </a:solidFill>
              </a:defRPr>
            </a:lvl1pPr>
          </a:lstStyle>
          <a:p>
            <a:pPr lvl="0"/>
            <a:r>
              <a:rPr lang="en-US"/>
              <a:t>Click to edit Master text styles</a:t>
            </a:r>
          </a:p>
        </p:txBody>
      </p:sp>
      <p:sp>
        <p:nvSpPr>
          <p:cNvPr id="43" name="Text Placeholder 2">
            <a:extLst>
              <a:ext uri="{FF2B5EF4-FFF2-40B4-BE49-F238E27FC236}">
                <a16:creationId xmlns:a16="http://schemas.microsoft.com/office/drawing/2014/main" id="{40CB098D-5E0D-4A19-BC00-AE505E3DB7C7}"/>
              </a:ext>
            </a:extLst>
          </p:cNvPr>
          <p:cNvSpPr>
            <a:spLocks noGrp="1"/>
          </p:cNvSpPr>
          <p:nvPr>
            <p:ph type="body" sz="quarter" idx="32"/>
          </p:nvPr>
        </p:nvSpPr>
        <p:spPr>
          <a:xfrm>
            <a:off x="7696200" y="4650685"/>
            <a:ext cx="4114800" cy="685800"/>
          </a:xfrm>
        </p:spPr>
        <p:txBody>
          <a:bodyPr tIns="0" anchor="ctr"/>
          <a:lstStyle>
            <a:lvl1pPr marL="0" indent="0">
              <a:buNone/>
              <a:defRPr sz="1200" b="0"/>
            </a:lvl1pPr>
          </a:lstStyle>
          <a:p>
            <a:pPr lvl="0"/>
            <a:r>
              <a:rPr lang="en-US"/>
              <a:t>Click to edit Master text styles</a:t>
            </a:r>
          </a:p>
        </p:txBody>
      </p:sp>
      <p:sp>
        <p:nvSpPr>
          <p:cNvPr id="35" name="Text Placeholder 2">
            <a:extLst>
              <a:ext uri="{FF2B5EF4-FFF2-40B4-BE49-F238E27FC236}">
                <a16:creationId xmlns:a16="http://schemas.microsoft.com/office/drawing/2014/main" id="{D0FB2364-CFBD-4EE3-BDB9-9EEFA34847CA}"/>
              </a:ext>
            </a:extLst>
          </p:cNvPr>
          <p:cNvSpPr>
            <a:spLocks noGrp="1"/>
          </p:cNvSpPr>
          <p:nvPr>
            <p:ph type="body" sz="quarter" idx="24"/>
          </p:nvPr>
        </p:nvSpPr>
        <p:spPr>
          <a:xfrm>
            <a:off x="381000" y="5473700"/>
            <a:ext cx="1168400" cy="685800"/>
          </a:xfrm>
        </p:spPr>
        <p:txBody>
          <a:bodyPr tIns="45720" anchor="ctr"/>
          <a:lstStyle>
            <a:lvl1pPr marL="0" indent="0">
              <a:spcBef>
                <a:spcPts val="0"/>
              </a:spcBef>
              <a:buNone/>
              <a:defRPr sz="1200" b="0"/>
            </a:lvl1pPr>
          </a:lstStyle>
          <a:p>
            <a:pPr lvl="0"/>
            <a:r>
              <a:rPr lang="en-US"/>
              <a:t>Click to edit Master text styles</a:t>
            </a:r>
          </a:p>
        </p:txBody>
      </p:sp>
      <p:sp>
        <p:nvSpPr>
          <p:cNvPr id="53" name="Text Placeholder 52">
            <a:extLst>
              <a:ext uri="{FF2B5EF4-FFF2-40B4-BE49-F238E27FC236}">
                <a16:creationId xmlns:a16="http://schemas.microsoft.com/office/drawing/2014/main" id="{1139AAF7-1B76-4259-B3D7-661E1F3C93C7}"/>
              </a:ext>
            </a:extLst>
          </p:cNvPr>
          <p:cNvSpPr>
            <a:spLocks noGrp="1"/>
          </p:cNvSpPr>
          <p:nvPr>
            <p:ph type="body" sz="quarter" idx="38"/>
          </p:nvPr>
        </p:nvSpPr>
        <p:spPr>
          <a:xfrm>
            <a:off x="1641207" y="5473700"/>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a:defRPr sz="1200" baseline="0">
                <a:solidFill>
                  <a:schemeClr val="bg1"/>
                </a:solidFill>
              </a:defRPr>
            </a:lvl1pPr>
          </a:lstStyle>
          <a:p>
            <a:pPr lvl="0"/>
            <a:r>
              <a:rPr lang="en-US"/>
              <a:t>Click to edit Master text styles</a:t>
            </a:r>
          </a:p>
        </p:txBody>
      </p:sp>
      <p:sp>
        <p:nvSpPr>
          <p:cNvPr id="44" name="Text Placeholder 2">
            <a:extLst>
              <a:ext uri="{FF2B5EF4-FFF2-40B4-BE49-F238E27FC236}">
                <a16:creationId xmlns:a16="http://schemas.microsoft.com/office/drawing/2014/main" id="{676491DB-0C2E-4812-9D5C-6BCA7723FD78}"/>
              </a:ext>
            </a:extLst>
          </p:cNvPr>
          <p:cNvSpPr>
            <a:spLocks noGrp="1"/>
          </p:cNvSpPr>
          <p:nvPr>
            <p:ph type="body" sz="quarter" idx="33"/>
          </p:nvPr>
        </p:nvSpPr>
        <p:spPr>
          <a:xfrm>
            <a:off x="7696200" y="5473700"/>
            <a:ext cx="4114800" cy="685800"/>
          </a:xfrm>
        </p:spPr>
        <p:txBody>
          <a:bodyPr tIns="0" anchor="ctr"/>
          <a:lstStyle>
            <a:lvl1pPr marL="0" indent="0">
              <a:buNone/>
              <a:defRPr sz="1200" b="0"/>
            </a:lvl1pPr>
          </a:lstStyle>
          <a:p>
            <a:pPr lvl="0"/>
            <a:r>
              <a:rPr lang="en-US"/>
              <a:t>Click to edit Master text styles</a:t>
            </a:r>
          </a:p>
        </p:txBody>
      </p:sp>
      <p:sp>
        <p:nvSpPr>
          <p:cNvPr id="2" name="Title 1">
            <a:extLst>
              <a:ext uri="{FF2B5EF4-FFF2-40B4-BE49-F238E27FC236}">
                <a16:creationId xmlns:a16="http://schemas.microsoft.com/office/drawing/2014/main" id="{7D018A2A-AA09-8E73-1A10-68723CDBF6C0}"/>
              </a:ext>
            </a:extLst>
          </p:cNvPr>
          <p:cNvSpPr>
            <a:spLocks noGrp="1"/>
          </p:cNvSpPr>
          <p:nvPr>
            <p:ph type="title"/>
          </p:nvPr>
        </p:nvSpPr>
        <p:spPr/>
        <p:txBody>
          <a:bodyPr/>
          <a:lstStyle/>
          <a:p>
            <a:r>
              <a:rPr lang="en-US"/>
              <a:t>Click to edit Master title style</a:t>
            </a:r>
            <a:endParaRPr lang="en-IN"/>
          </a:p>
        </p:txBody>
      </p:sp>
      <p:sp>
        <p:nvSpPr>
          <p:cNvPr id="26" name="Text Placeholder 33">
            <a:extLst>
              <a:ext uri="{FF2B5EF4-FFF2-40B4-BE49-F238E27FC236}">
                <a16:creationId xmlns:a16="http://schemas.microsoft.com/office/drawing/2014/main" id="{7B373DA1-EE0E-40AC-A266-BBB7F53A396B}"/>
              </a:ext>
            </a:extLst>
          </p:cNvPr>
          <p:cNvSpPr>
            <a:spLocks noGrp="1"/>
          </p:cNvSpPr>
          <p:nvPr>
            <p:ph type="body" sz="quarter" idx="39" hasCustomPrompt="1"/>
          </p:nvPr>
        </p:nvSpPr>
        <p:spPr>
          <a:xfrm rot="5400000" flipH="1">
            <a:off x="7136906" y="2454688"/>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36" name="Text Placeholder 33">
            <a:extLst>
              <a:ext uri="{FF2B5EF4-FFF2-40B4-BE49-F238E27FC236}">
                <a16:creationId xmlns:a16="http://schemas.microsoft.com/office/drawing/2014/main" id="{4A2A1A34-D52D-48FF-AD62-A25E52FB122E}"/>
              </a:ext>
            </a:extLst>
          </p:cNvPr>
          <p:cNvSpPr>
            <a:spLocks noGrp="1"/>
          </p:cNvSpPr>
          <p:nvPr>
            <p:ph type="body" sz="quarter" idx="40" hasCustomPrompt="1"/>
          </p:nvPr>
        </p:nvSpPr>
        <p:spPr>
          <a:xfrm rot="5400000" flipH="1">
            <a:off x="7136906" y="3274405"/>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37" name="Text Placeholder 33">
            <a:extLst>
              <a:ext uri="{FF2B5EF4-FFF2-40B4-BE49-F238E27FC236}">
                <a16:creationId xmlns:a16="http://schemas.microsoft.com/office/drawing/2014/main" id="{D19256F3-2F9A-4BB4-9D4E-F4875722DB45}"/>
              </a:ext>
            </a:extLst>
          </p:cNvPr>
          <p:cNvSpPr>
            <a:spLocks noGrp="1"/>
          </p:cNvSpPr>
          <p:nvPr>
            <p:ph type="body" sz="quarter" idx="41" hasCustomPrompt="1"/>
          </p:nvPr>
        </p:nvSpPr>
        <p:spPr>
          <a:xfrm rot="5400000" flipH="1">
            <a:off x="7136906" y="4094122"/>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38" name="Text Placeholder 33">
            <a:extLst>
              <a:ext uri="{FF2B5EF4-FFF2-40B4-BE49-F238E27FC236}">
                <a16:creationId xmlns:a16="http://schemas.microsoft.com/office/drawing/2014/main" id="{337D84D3-3CB5-488A-ACEF-978A1569D8DF}"/>
              </a:ext>
            </a:extLst>
          </p:cNvPr>
          <p:cNvSpPr>
            <a:spLocks noGrp="1"/>
          </p:cNvSpPr>
          <p:nvPr>
            <p:ph type="body" sz="quarter" idx="42" hasCustomPrompt="1"/>
          </p:nvPr>
        </p:nvSpPr>
        <p:spPr>
          <a:xfrm rot="5400000" flipH="1">
            <a:off x="7136906" y="4913839"/>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39" name="Text Placeholder 33">
            <a:extLst>
              <a:ext uri="{FF2B5EF4-FFF2-40B4-BE49-F238E27FC236}">
                <a16:creationId xmlns:a16="http://schemas.microsoft.com/office/drawing/2014/main" id="{EEA7829B-5B85-4045-9F1C-B7C185E2DF45}"/>
              </a:ext>
            </a:extLst>
          </p:cNvPr>
          <p:cNvSpPr>
            <a:spLocks noGrp="1"/>
          </p:cNvSpPr>
          <p:nvPr>
            <p:ph type="body" sz="quarter" idx="43" hasCustomPrompt="1"/>
          </p:nvPr>
        </p:nvSpPr>
        <p:spPr>
          <a:xfrm rot="5400000" flipH="1">
            <a:off x="7136906" y="5733557"/>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3517610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14_Two part action and results slid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52CABD9-F1FB-1BB2-1626-0C1DFA7770C4}"/>
              </a:ext>
            </a:extLst>
          </p:cNvPr>
          <p:cNvSpPr>
            <a:spLocks noGrp="1"/>
          </p:cNvSpPr>
          <p:nvPr>
            <p:ph type="body" sz="quarter" idx="10" hasCustomPrompt="1"/>
          </p:nvPr>
        </p:nvSpPr>
        <p:spPr>
          <a:xfrm>
            <a:off x="381000" y="1170535"/>
            <a:ext cx="11430000" cy="446088"/>
          </a:xfrm>
        </p:spPr>
        <p:txBody>
          <a:bodyPr anchor="ctr">
            <a:noAutofit/>
          </a:bodyPr>
          <a:lstStyle>
            <a:lvl1pPr marL="0" indent="0">
              <a:buFont typeface="Arial" panose="020B0604020202020204" pitchFamily="34" charset="0"/>
              <a:buNone/>
              <a:defRPr sz="1600"/>
            </a:lvl1pPr>
          </a:lstStyle>
          <a:p>
            <a:pPr lvl="0"/>
            <a:r>
              <a:rPr lang="en-GB"/>
              <a:t>Optional sub-head</a:t>
            </a:r>
            <a:endParaRPr lang="en-US"/>
          </a:p>
        </p:txBody>
      </p:sp>
      <p:sp>
        <p:nvSpPr>
          <p:cNvPr id="14" name="Title 13">
            <a:extLst>
              <a:ext uri="{FF2B5EF4-FFF2-40B4-BE49-F238E27FC236}">
                <a16:creationId xmlns:a16="http://schemas.microsoft.com/office/drawing/2014/main" id="{89613993-9D9F-5289-7DF2-83E3549ED6AF}"/>
              </a:ext>
            </a:extLst>
          </p:cNvPr>
          <p:cNvSpPr>
            <a:spLocks noGrp="1"/>
          </p:cNvSpPr>
          <p:nvPr>
            <p:ph type="title"/>
          </p:nvPr>
        </p:nvSpPr>
        <p:spPr/>
        <p:txBody>
          <a:bodyPr/>
          <a:lstStyle/>
          <a:p>
            <a:r>
              <a:rPr lang="en-US"/>
              <a:t>Click to edit Master title style</a:t>
            </a:r>
            <a:endParaRPr lang="en-IN"/>
          </a:p>
        </p:txBody>
      </p:sp>
      <p:sp>
        <p:nvSpPr>
          <p:cNvPr id="7" name="Text Placeholder 2">
            <a:extLst>
              <a:ext uri="{FF2B5EF4-FFF2-40B4-BE49-F238E27FC236}">
                <a16:creationId xmlns:a16="http://schemas.microsoft.com/office/drawing/2014/main" id="{358B9C44-67A1-F19A-2F90-8D163C4BCE39}"/>
              </a:ext>
            </a:extLst>
          </p:cNvPr>
          <p:cNvSpPr>
            <a:spLocks noGrp="1"/>
          </p:cNvSpPr>
          <p:nvPr>
            <p:ph type="body" sz="quarter" idx="18"/>
          </p:nvPr>
        </p:nvSpPr>
        <p:spPr>
          <a:xfrm>
            <a:off x="381000" y="1749425"/>
            <a:ext cx="6858000" cy="274320"/>
          </a:xfrm>
        </p:spPr>
        <p:txBody>
          <a:bodyPr tIns="45720" anchor="t">
            <a:noAutofit/>
          </a:bodyPr>
          <a:lstStyle>
            <a:lvl1pPr marL="0" indent="0">
              <a:buNone/>
              <a:defRPr sz="1400" b="1">
                <a:latin typeface="+mn-lt"/>
              </a:defRPr>
            </a:lvl1pPr>
          </a:lstStyle>
          <a:p>
            <a:pPr lvl="0"/>
            <a:r>
              <a:rPr lang="en-US"/>
              <a:t>Click to edit Master text styles</a:t>
            </a:r>
          </a:p>
        </p:txBody>
      </p:sp>
      <p:sp>
        <p:nvSpPr>
          <p:cNvPr id="8" name="Text Placeholder 2">
            <a:extLst>
              <a:ext uri="{FF2B5EF4-FFF2-40B4-BE49-F238E27FC236}">
                <a16:creationId xmlns:a16="http://schemas.microsoft.com/office/drawing/2014/main" id="{F33E1813-119B-F20B-6245-2B1293AEBFA2}"/>
              </a:ext>
            </a:extLst>
          </p:cNvPr>
          <p:cNvSpPr>
            <a:spLocks noGrp="1"/>
          </p:cNvSpPr>
          <p:nvPr>
            <p:ph type="body" sz="quarter" idx="19"/>
          </p:nvPr>
        </p:nvSpPr>
        <p:spPr>
          <a:xfrm>
            <a:off x="7696200" y="1749425"/>
            <a:ext cx="4114800" cy="274320"/>
          </a:xfrm>
        </p:spPr>
        <p:txBody>
          <a:bodyPr tIns="45720" anchor="t">
            <a:noAutofit/>
          </a:bodyPr>
          <a:lstStyle>
            <a:lvl1pPr marL="0" indent="0">
              <a:buNone/>
              <a:defRPr sz="1400" b="1">
                <a:latin typeface="+mn-lt"/>
              </a:defRPr>
            </a:lvl1pPr>
          </a:lstStyle>
          <a:p>
            <a:pPr lvl="0"/>
            <a:r>
              <a:rPr lang="en-US"/>
              <a:t>Click to edit Master text styles</a:t>
            </a:r>
          </a:p>
        </p:txBody>
      </p:sp>
      <p:sp>
        <p:nvSpPr>
          <p:cNvPr id="10" name="Text Placeholder 2">
            <a:extLst>
              <a:ext uri="{FF2B5EF4-FFF2-40B4-BE49-F238E27FC236}">
                <a16:creationId xmlns:a16="http://schemas.microsoft.com/office/drawing/2014/main" id="{C2DA6305-14EF-58A7-D4A9-53DF9F80464B}"/>
              </a:ext>
            </a:extLst>
          </p:cNvPr>
          <p:cNvSpPr>
            <a:spLocks noGrp="1"/>
          </p:cNvSpPr>
          <p:nvPr>
            <p:ph type="body" sz="quarter" idx="29"/>
          </p:nvPr>
        </p:nvSpPr>
        <p:spPr>
          <a:xfrm>
            <a:off x="7696200" y="2181637"/>
            <a:ext cx="4114800" cy="685800"/>
          </a:xfrm>
        </p:spPr>
        <p:txBody>
          <a:bodyPr tIns="0" anchor="ctr"/>
          <a:lstStyle>
            <a:lvl1pPr marL="0" indent="0">
              <a:buNone/>
              <a:defRPr sz="1200" b="0"/>
            </a:lvl1pPr>
          </a:lstStyle>
          <a:p>
            <a:pPr lvl="0"/>
            <a:r>
              <a:rPr lang="en-US"/>
              <a:t>Click to edit Master text styles</a:t>
            </a:r>
          </a:p>
        </p:txBody>
      </p:sp>
      <p:sp>
        <p:nvSpPr>
          <p:cNvPr id="12" name="Text Placeholder 2">
            <a:extLst>
              <a:ext uri="{FF2B5EF4-FFF2-40B4-BE49-F238E27FC236}">
                <a16:creationId xmlns:a16="http://schemas.microsoft.com/office/drawing/2014/main" id="{32A1CD0D-D016-7206-D06A-2F07D0C45755}"/>
              </a:ext>
            </a:extLst>
          </p:cNvPr>
          <p:cNvSpPr>
            <a:spLocks noGrp="1"/>
          </p:cNvSpPr>
          <p:nvPr>
            <p:ph type="body" sz="quarter" idx="30"/>
          </p:nvPr>
        </p:nvSpPr>
        <p:spPr>
          <a:xfrm>
            <a:off x="7696200" y="3004653"/>
            <a:ext cx="4114800" cy="685800"/>
          </a:xfrm>
        </p:spPr>
        <p:txBody>
          <a:bodyPr tIns="0" anchor="ctr"/>
          <a:lstStyle>
            <a:lvl1pPr marL="0" indent="0">
              <a:buNone/>
              <a:defRPr sz="1200" b="0"/>
            </a:lvl1pPr>
          </a:lstStyle>
          <a:p>
            <a:pPr lvl="0"/>
            <a:r>
              <a:rPr lang="en-US"/>
              <a:t>Click to edit Master text styles</a:t>
            </a:r>
          </a:p>
        </p:txBody>
      </p:sp>
      <p:sp>
        <p:nvSpPr>
          <p:cNvPr id="15" name="Text Placeholder 2">
            <a:extLst>
              <a:ext uri="{FF2B5EF4-FFF2-40B4-BE49-F238E27FC236}">
                <a16:creationId xmlns:a16="http://schemas.microsoft.com/office/drawing/2014/main" id="{A6910E45-C528-843E-E68C-96381B332C87}"/>
              </a:ext>
            </a:extLst>
          </p:cNvPr>
          <p:cNvSpPr>
            <a:spLocks noGrp="1"/>
          </p:cNvSpPr>
          <p:nvPr>
            <p:ph type="body" sz="quarter" idx="31"/>
          </p:nvPr>
        </p:nvSpPr>
        <p:spPr>
          <a:xfrm>
            <a:off x="7696200" y="3827669"/>
            <a:ext cx="4114800" cy="685800"/>
          </a:xfrm>
        </p:spPr>
        <p:txBody>
          <a:bodyPr tIns="0" anchor="ctr"/>
          <a:lstStyle>
            <a:lvl1pPr marL="0" indent="0">
              <a:buNone/>
              <a:defRPr sz="1200" b="0"/>
            </a:lvl1pPr>
          </a:lstStyle>
          <a:p>
            <a:pPr lvl="0"/>
            <a:r>
              <a:rPr lang="en-US"/>
              <a:t>Click to edit Master text styles</a:t>
            </a:r>
          </a:p>
        </p:txBody>
      </p:sp>
      <p:sp>
        <p:nvSpPr>
          <p:cNvPr id="17" name="Text Placeholder 2">
            <a:extLst>
              <a:ext uri="{FF2B5EF4-FFF2-40B4-BE49-F238E27FC236}">
                <a16:creationId xmlns:a16="http://schemas.microsoft.com/office/drawing/2014/main" id="{74EAEBFB-1FC7-20E0-2AF9-DF1DE42449B2}"/>
              </a:ext>
            </a:extLst>
          </p:cNvPr>
          <p:cNvSpPr>
            <a:spLocks noGrp="1"/>
          </p:cNvSpPr>
          <p:nvPr>
            <p:ph type="body" sz="quarter" idx="32"/>
          </p:nvPr>
        </p:nvSpPr>
        <p:spPr>
          <a:xfrm>
            <a:off x="7696200" y="4650685"/>
            <a:ext cx="4114800" cy="685800"/>
          </a:xfrm>
        </p:spPr>
        <p:txBody>
          <a:bodyPr tIns="0" anchor="ctr"/>
          <a:lstStyle>
            <a:lvl1pPr marL="0" indent="0">
              <a:buNone/>
              <a:defRPr sz="1200" b="0"/>
            </a:lvl1pPr>
          </a:lstStyle>
          <a:p>
            <a:pPr lvl="0"/>
            <a:r>
              <a:rPr lang="en-US"/>
              <a:t>Click to edit Master text styles</a:t>
            </a:r>
          </a:p>
        </p:txBody>
      </p:sp>
      <p:sp>
        <p:nvSpPr>
          <p:cNvPr id="19" name="Text Placeholder 2">
            <a:extLst>
              <a:ext uri="{FF2B5EF4-FFF2-40B4-BE49-F238E27FC236}">
                <a16:creationId xmlns:a16="http://schemas.microsoft.com/office/drawing/2014/main" id="{F51EDD64-FBB9-AC9B-0D49-1C0778F2764F}"/>
              </a:ext>
            </a:extLst>
          </p:cNvPr>
          <p:cNvSpPr>
            <a:spLocks noGrp="1"/>
          </p:cNvSpPr>
          <p:nvPr>
            <p:ph type="body" sz="quarter" idx="33"/>
          </p:nvPr>
        </p:nvSpPr>
        <p:spPr>
          <a:xfrm>
            <a:off x="7696200" y="5473700"/>
            <a:ext cx="4114800" cy="685800"/>
          </a:xfrm>
        </p:spPr>
        <p:txBody>
          <a:bodyPr tIns="0" anchor="ctr"/>
          <a:lstStyle>
            <a:lvl1pPr marL="0" indent="0">
              <a:buNone/>
              <a:defRPr sz="1200" b="0"/>
            </a:lvl1pPr>
          </a:lstStyle>
          <a:p>
            <a:pPr lvl="0"/>
            <a:r>
              <a:rPr lang="en-US"/>
              <a:t>Click to edit Master text styles</a:t>
            </a:r>
          </a:p>
        </p:txBody>
      </p:sp>
      <p:sp>
        <p:nvSpPr>
          <p:cNvPr id="20" name="Picture Placeholder 2">
            <a:extLst>
              <a:ext uri="{FF2B5EF4-FFF2-40B4-BE49-F238E27FC236}">
                <a16:creationId xmlns:a16="http://schemas.microsoft.com/office/drawing/2014/main" id="{EEEDCDFB-8BFA-E782-A4FE-F57140A82D4D}"/>
              </a:ext>
            </a:extLst>
          </p:cNvPr>
          <p:cNvSpPr>
            <a:spLocks noGrp="1"/>
          </p:cNvSpPr>
          <p:nvPr>
            <p:ph type="pic" sz="quarter" idx="39"/>
          </p:nvPr>
        </p:nvSpPr>
        <p:spPr>
          <a:xfrm>
            <a:off x="381000" y="2181637"/>
            <a:ext cx="1168400" cy="685800"/>
          </a:xfrm>
        </p:spPr>
        <p:txBody>
          <a:bodyPr anchor="ctr">
            <a:normAutofit/>
          </a:bodyPr>
          <a:lstStyle>
            <a:lvl1pPr marL="0" indent="0" algn="ctr">
              <a:buNone/>
              <a:defRPr sz="1400" baseline="0"/>
            </a:lvl1pPr>
          </a:lstStyle>
          <a:p>
            <a:endParaRPr lang="en-GB"/>
          </a:p>
        </p:txBody>
      </p:sp>
      <p:sp>
        <p:nvSpPr>
          <p:cNvPr id="21" name="Picture Placeholder 2">
            <a:extLst>
              <a:ext uri="{FF2B5EF4-FFF2-40B4-BE49-F238E27FC236}">
                <a16:creationId xmlns:a16="http://schemas.microsoft.com/office/drawing/2014/main" id="{0490B643-0E6F-61C3-B22E-B373203F25B9}"/>
              </a:ext>
            </a:extLst>
          </p:cNvPr>
          <p:cNvSpPr>
            <a:spLocks noGrp="1"/>
          </p:cNvSpPr>
          <p:nvPr>
            <p:ph type="pic" sz="quarter" idx="40"/>
          </p:nvPr>
        </p:nvSpPr>
        <p:spPr>
          <a:xfrm>
            <a:off x="381000" y="3004653"/>
            <a:ext cx="1168400" cy="685800"/>
          </a:xfrm>
        </p:spPr>
        <p:txBody>
          <a:bodyPr anchor="ctr">
            <a:normAutofit/>
          </a:bodyPr>
          <a:lstStyle>
            <a:lvl1pPr marL="0" indent="0" algn="ctr">
              <a:buNone/>
              <a:defRPr sz="1400" baseline="0"/>
            </a:lvl1pPr>
          </a:lstStyle>
          <a:p>
            <a:endParaRPr lang="en-GB"/>
          </a:p>
        </p:txBody>
      </p:sp>
      <p:sp>
        <p:nvSpPr>
          <p:cNvPr id="22" name="Picture Placeholder 2">
            <a:extLst>
              <a:ext uri="{FF2B5EF4-FFF2-40B4-BE49-F238E27FC236}">
                <a16:creationId xmlns:a16="http://schemas.microsoft.com/office/drawing/2014/main" id="{947C2B64-F15F-E98D-12A4-0BE98D5CDDD3}"/>
              </a:ext>
            </a:extLst>
          </p:cNvPr>
          <p:cNvSpPr>
            <a:spLocks noGrp="1"/>
          </p:cNvSpPr>
          <p:nvPr>
            <p:ph type="pic" sz="quarter" idx="41"/>
          </p:nvPr>
        </p:nvSpPr>
        <p:spPr>
          <a:xfrm>
            <a:off x="381000" y="3827669"/>
            <a:ext cx="1168400" cy="685800"/>
          </a:xfrm>
        </p:spPr>
        <p:txBody>
          <a:bodyPr anchor="ctr">
            <a:normAutofit/>
          </a:bodyPr>
          <a:lstStyle>
            <a:lvl1pPr marL="0" indent="0" algn="ctr">
              <a:buNone/>
              <a:defRPr sz="1400" baseline="0"/>
            </a:lvl1pPr>
          </a:lstStyle>
          <a:p>
            <a:endParaRPr lang="en-GB"/>
          </a:p>
        </p:txBody>
      </p:sp>
      <p:sp>
        <p:nvSpPr>
          <p:cNvPr id="23" name="Picture Placeholder 2">
            <a:extLst>
              <a:ext uri="{FF2B5EF4-FFF2-40B4-BE49-F238E27FC236}">
                <a16:creationId xmlns:a16="http://schemas.microsoft.com/office/drawing/2014/main" id="{7A29A00E-12C5-4793-95DB-72DB4148ED0B}"/>
              </a:ext>
            </a:extLst>
          </p:cNvPr>
          <p:cNvSpPr>
            <a:spLocks noGrp="1"/>
          </p:cNvSpPr>
          <p:nvPr>
            <p:ph type="pic" sz="quarter" idx="42"/>
          </p:nvPr>
        </p:nvSpPr>
        <p:spPr>
          <a:xfrm>
            <a:off x="381000" y="4650685"/>
            <a:ext cx="1168400" cy="685800"/>
          </a:xfrm>
        </p:spPr>
        <p:txBody>
          <a:bodyPr anchor="ctr">
            <a:normAutofit/>
          </a:bodyPr>
          <a:lstStyle>
            <a:lvl1pPr marL="0" indent="0" algn="ctr">
              <a:buNone/>
              <a:defRPr sz="1400" baseline="0"/>
            </a:lvl1pPr>
          </a:lstStyle>
          <a:p>
            <a:endParaRPr lang="en-GB"/>
          </a:p>
        </p:txBody>
      </p:sp>
      <p:sp>
        <p:nvSpPr>
          <p:cNvPr id="24" name="Picture Placeholder 2">
            <a:extLst>
              <a:ext uri="{FF2B5EF4-FFF2-40B4-BE49-F238E27FC236}">
                <a16:creationId xmlns:a16="http://schemas.microsoft.com/office/drawing/2014/main" id="{5462CFCE-2CA7-9DA4-54BC-0A51F2736FE2}"/>
              </a:ext>
            </a:extLst>
          </p:cNvPr>
          <p:cNvSpPr>
            <a:spLocks noGrp="1"/>
          </p:cNvSpPr>
          <p:nvPr>
            <p:ph type="pic" sz="quarter" idx="43"/>
          </p:nvPr>
        </p:nvSpPr>
        <p:spPr>
          <a:xfrm>
            <a:off x="381000" y="5473700"/>
            <a:ext cx="1168400" cy="685800"/>
          </a:xfrm>
        </p:spPr>
        <p:txBody>
          <a:bodyPr anchor="ctr">
            <a:normAutofit/>
          </a:bodyPr>
          <a:lstStyle>
            <a:lvl1pPr marL="0" indent="0" algn="ctr">
              <a:buNone/>
              <a:defRPr sz="1400" baseline="0"/>
            </a:lvl1pPr>
          </a:lstStyle>
          <a:p>
            <a:endParaRPr lang="en-GB"/>
          </a:p>
        </p:txBody>
      </p:sp>
      <p:sp>
        <p:nvSpPr>
          <p:cNvPr id="16" name="Text Placeholder 33">
            <a:extLst>
              <a:ext uri="{FF2B5EF4-FFF2-40B4-BE49-F238E27FC236}">
                <a16:creationId xmlns:a16="http://schemas.microsoft.com/office/drawing/2014/main" id="{CBCD294F-BC81-4BDC-8BB1-094D4D81B14A}"/>
              </a:ext>
            </a:extLst>
          </p:cNvPr>
          <p:cNvSpPr>
            <a:spLocks noGrp="1"/>
          </p:cNvSpPr>
          <p:nvPr>
            <p:ph type="body" sz="quarter" idx="44" hasCustomPrompt="1"/>
          </p:nvPr>
        </p:nvSpPr>
        <p:spPr>
          <a:xfrm rot="5400000" flipH="1">
            <a:off x="7136906" y="2454688"/>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18" name="Text Placeholder 33">
            <a:extLst>
              <a:ext uri="{FF2B5EF4-FFF2-40B4-BE49-F238E27FC236}">
                <a16:creationId xmlns:a16="http://schemas.microsoft.com/office/drawing/2014/main" id="{32ECDF77-2C22-4C0D-9D55-3035E0A755AB}"/>
              </a:ext>
            </a:extLst>
          </p:cNvPr>
          <p:cNvSpPr>
            <a:spLocks noGrp="1"/>
          </p:cNvSpPr>
          <p:nvPr>
            <p:ph type="body" sz="quarter" idx="45" hasCustomPrompt="1"/>
          </p:nvPr>
        </p:nvSpPr>
        <p:spPr>
          <a:xfrm rot="5400000" flipH="1">
            <a:off x="7136906" y="3274405"/>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5" name="Text Placeholder 33">
            <a:extLst>
              <a:ext uri="{FF2B5EF4-FFF2-40B4-BE49-F238E27FC236}">
                <a16:creationId xmlns:a16="http://schemas.microsoft.com/office/drawing/2014/main" id="{29DC7404-43FF-4B4D-9E8D-8A8B73D38E3E}"/>
              </a:ext>
            </a:extLst>
          </p:cNvPr>
          <p:cNvSpPr>
            <a:spLocks noGrp="1"/>
          </p:cNvSpPr>
          <p:nvPr>
            <p:ph type="body" sz="quarter" idx="46" hasCustomPrompt="1"/>
          </p:nvPr>
        </p:nvSpPr>
        <p:spPr>
          <a:xfrm rot="5400000" flipH="1">
            <a:off x="7136906" y="4094122"/>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6" name="Text Placeholder 33">
            <a:extLst>
              <a:ext uri="{FF2B5EF4-FFF2-40B4-BE49-F238E27FC236}">
                <a16:creationId xmlns:a16="http://schemas.microsoft.com/office/drawing/2014/main" id="{1DF62F19-4861-4FE3-8611-11A886CDEE0A}"/>
              </a:ext>
            </a:extLst>
          </p:cNvPr>
          <p:cNvSpPr>
            <a:spLocks noGrp="1"/>
          </p:cNvSpPr>
          <p:nvPr>
            <p:ph type="body" sz="quarter" idx="47" hasCustomPrompt="1"/>
          </p:nvPr>
        </p:nvSpPr>
        <p:spPr>
          <a:xfrm rot="5400000" flipH="1">
            <a:off x="7136906" y="4913839"/>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
        <p:nvSpPr>
          <p:cNvPr id="27" name="Text Placeholder 33">
            <a:extLst>
              <a:ext uri="{FF2B5EF4-FFF2-40B4-BE49-F238E27FC236}">
                <a16:creationId xmlns:a16="http://schemas.microsoft.com/office/drawing/2014/main" id="{636E88C3-4213-4CBC-BA6E-A568099F3ACE}"/>
              </a:ext>
            </a:extLst>
          </p:cNvPr>
          <p:cNvSpPr>
            <a:spLocks noGrp="1"/>
          </p:cNvSpPr>
          <p:nvPr>
            <p:ph type="body" sz="quarter" idx="48" hasCustomPrompt="1"/>
          </p:nvPr>
        </p:nvSpPr>
        <p:spPr>
          <a:xfrm rot="5400000" flipH="1">
            <a:off x="7136906" y="5733557"/>
            <a:ext cx="712187" cy="139698"/>
          </a:xfrm>
          <a:prstGeom prst="triangle">
            <a:avLst/>
          </a:prstGeom>
          <a:solidFill>
            <a:srgbClr val="C1BAF3"/>
          </a:solidFill>
        </p:spPr>
        <p:txBody>
          <a:bodyPr anchor="ctr"/>
          <a:lstStyle>
            <a:lvl1pPr marL="0" indent="0" algn="ctr">
              <a:buNone/>
              <a:defRPr baseline="0">
                <a:solidFill>
                  <a:schemeClr val="bg1"/>
                </a:solidFill>
              </a:defRPr>
            </a:lvl1pPr>
          </a:lstStyle>
          <a:p>
            <a:r>
              <a:rPr lang="en-IN"/>
              <a:t> </a:t>
            </a:r>
            <a:endParaRPr lang="en-GB"/>
          </a:p>
        </p:txBody>
      </p:sp>
    </p:spTree>
    <p:extLst>
      <p:ext uri="{BB962C8B-B14F-4D97-AF65-F5344CB8AC3E}">
        <p14:creationId xmlns:p14="http://schemas.microsoft.com/office/powerpoint/2010/main" val="7098346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Two part action and results slid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121D9686-D61C-E3FA-D9D1-21E3EC958AAC}"/>
              </a:ext>
            </a:extLst>
          </p:cNvPr>
          <p:cNvSpPr>
            <a:spLocks noGrp="1"/>
          </p:cNvSpPr>
          <p:nvPr>
            <p:ph type="body" sz="quarter" idx="16"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9" name="Text Placeholder 2">
            <a:extLst>
              <a:ext uri="{FF2B5EF4-FFF2-40B4-BE49-F238E27FC236}">
                <a16:creationId xmlns:a16="http://schemas.microsoft.com/office/drawing/2014/main" id="{C512CF03-D66D-4D74-84B4-1EA1A76822BB}"/>
              </a:ext>
            </a:extLst>
          </p:cNvPr>
          <p:cNvSpPr>
            <a:spLocks noGrp="1"/>
          </p:cNvSpPr>
          <p:nvPr>
            <p:ph type="body" sz="quarter" idx="18"/>
          </p:nvPr>
        </p:nvSpPr>
        <p:spPr>
          <a:xfrm>
            <a:off x="381000" y="1749425"/>
            <a:ext cx="6858000" cy="274320"/>
          </a:xfrm>
        </p:spPr>
        <p:txBody>
          <a:bodyPr tIns="45720" anchor="t">
            <a:noAutofit/>
          </a:bodyPr>
          <a:lstStyle>
            <a:lvl1pPr marL="0" indent="0">
              <a:buNone/>
              <a:defRPr sz="1400" b="1"/>
            </a:lvl1pPr>
          </a:lstStyle>
          <a:p>
            <a:pPr lvl="0"/>
            <a:r>
              <a:rPr lang="en-US"/>
              <a:t>Click to edit Master text styles</a:t>
            </a:r>
          </a:p>
        </p:txBody>
      </p:sp>
      <p:sp>
        <p:nvSpPr>
          <p:cNvPr id="30" name="Text Placeholder 2">
            <a:extLst>
              <a:ext uri="{FF2B5EF4-FFF2-40B4-BE49-F238E27FC236}">
                <a16:creationId xmlns:a16="http://schemas.microsoft.com/office/drawing/2014/main" id="{6A796000-C557-4E7F-995F-76BEDD8AC992}"/>
              </a:ext>
            </a:extLst>
          </p:cNvPr>
          <p:cNvSpPr>
            <a:spLocks noGrp="1"/>
          </p:cNvSpPr>
          <p:nvPr>
            <p:ph type="body" sz="quarter" idx="19"/>
          </p:nvPr>
        </p:nvSpPr>
        <p:spPr>
          <a:xfrm>
            <a:off x="7696200" y="1749425"/>
            <a:ext cx="4114800" cy="274320"/>
          </a:xfrm>
        </p:spPr>
        <p:txBody>
          <a:bodyPr tIns="45720" anchor="t">
            <a:noAutofit/>
          </a:bodyPr>
          <a:lstStyle>
            <a:lvl1pPr marL="0" indent="0">
              <a:buNone/>
              <a:defRPr sz="1400" b="1"/>
            </a:lvl1pPr>
          </a:lstStyle>
          <a:p>
            <a:pPr lvl="0"/>
            <a:r>
              <a:rPr lang="en-US"/>
              <a:t>Click to edit Master text styles</a:t>
            </a:r>
          </a:p>
        </p:txBody>
      </p:sp>
      <p:sp>
        <p:nvSpPr>
          <p:cNvPr id="3" name="Picture Placeholder 2">
            <a:extLst>
              <a:ext uri="{FF2B5EF4-FFF2-40B4-BE49-F238E27FC236}">
                <a16:creationId xmlns:a16="http://schemas.microsoft.com/office/drawing/2014/main" id="{5F470996-A4F8-449B-B340-983A6DBC894C}"/>
              </a:ext>
            </a:extLst>
          </p:cNvPr>
          <p:cNvSpPr>
            <a:spLocks noGrp="1"/>
          </p:cNvSpPr>
          <p:nvPr>
            <p:ph type="pic" sz="quarter" idx="39"/>
          </p:nvPr>
        </p:nvSpPr>
        <p:spPr>
          <a:xfrm>
            <a:off x="381000" y="2181637"/>
            <a:ext cx="1168400" cy="685800"/>
          </a:xfrm>
        </p:spPr>
        <p:txBody>
          <a:bodyPr anchor="ctr">
            <a:normAutofit/>
          </a:bodyPr>
          <a:lstStyle>
            <a:lvl1pPr marL="0" indent="0" algn="ctr">
              <a:buNone/>
              <a:defRPr sz="1400" baseline="0"/>
            </a:lvl1pPr>
          </a:lstStyle>
          <a:p>
            <a:endParaRPr lang="en-GB"/>
          </a:p>
        </p:txBody>
      </p:sp>
      <p:sp>
        <p:nvSpPr>
          <p:cNvPr id="49" name="Text Placeholder 48">
            <a:extLst>
              <a:ext uri="{FF2B5EF4-FFF2-40B4-BE49-F238E27FC236}">
                <a16:creationId xmlns:a16="http://schemas.microsoft.com/office/drawing/2014/main" id="{62643F1E-76F9-442A-B8AD-BE6A6EB42079}"/>
              </a:ext>
            </a:extLst>
          </p:cNvPr>
          <p:cNvSpPr>
            <a:spLocks noGrp="1"/>
          </p:cNvSpPr>
          <p:nvPr>
            <p:ph type="body" sz="quarter" idx="34"/>
          </p:nvPr>
        </p:nvSpPr>
        <p:spPr>
          <a:xfrm>
            <a:off x="1641207" y="2181637"/>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buNone/>
              <a:defRPr sz="1200" baseline="0">
                <a:solidFill>
                  <a:schemeClr val="bg1"/>
                </a:solidFill>
                <a:latin typeface="+mn-lt"/>
              </a:defRPr>
            </a:lvl1pPr>
          </a:lstStyle>
          <a:p>
            <a:pPr lvl="0"/>
            <a:r>
              <a:rPr lang="en-US"/>
              <a:t>Click to edit Master text styles</a:t>
            </a:r>
          </a:p>
        </p:txBody>
      </p:sp>
      <p:sp>
        <p:nvSpPr>
          <p:cNvPr id="40" name="Text Placeholder 2">
            <a:extLst>
              <a:ext uri="{FF2B5EF4-FFF2-40B4-BE49-F238E27FC236}">
                <a16:creationId xmlns:a16="http://schemas.microsoft.com/office/drawing/2014/main" id="{E927C6C5-504D-432A-9BD7-45C613B85F79}"/>
              </a:ext>
            </a:extLst>
          </p:cNvPr>
          <p:cNvSpPr>
            <a:spLocks noGrp="1"/>
          </p:cNvSpPr>
          <p:nvPr>
            <p:ph type="body" sz="quarter" idx="29"/>
          </p:nvPr>
        </p:nvSpPr>
        <p:spPr>
          <a:xfrm>
            <a:off x="7696200" y="2181637"/>
            <a:ext cx="4114800" cy="685800"/>
          </a:xfrm>
        </p:spPr>
        <p:txBody>
          <a:bodyPr tIns="0" anchor="ctr">
            <a:normAutofit/>
          </a:bodyPr>
          <a:lstStyle>
            <a:lvl1pPr marL="0" indent="0">
              <a:buNone/>
              <a:defRPr sz="1200" b="0">
                <a:latin typeface="+mn-lt"/>
              </a:defRPr>
            </a:lvl1pPr>
          </a:lstStyle>
          <a:p>
            <a:pPr lvl="0"/>
            <a:r>
              <a:rPr lang="en-US"/>
              <a:t>Click to edit Master text styles</a:t>
            </a:r>
          </a:p>
        </p:txBody>
      </p:sp>
      <p:sp>
        <p:nvSpPr>
          <p:cNvPr id="28" name="Picture Placeholder 2">
            <a:extLst>
              <a:ext uri="{FF2B5EF4-FFF2-40B4-BE49-F238E27FC236}">
                <a16:creationId xmlns:a16="http://schemas.microsoft.com/office/drawing/2014/main" id="{74615E4E-BED6-4C53-B144-CF882C2FA46D}"/>
              </a:ext>
            </a:extLst>
          </p:cNvPr>
          <p:cNvSpPr>
            <a:spLocks noGrp="1"/>
          </p:cNvSpPr>
          <p:nvPr>
            <p:ph type="pic" sz="quarter" idx="40"/>
          </p:nvPr>
        </p:nvSpPr>
        <p:spPr>
          <a:xfrm>
            <a:off x="381000" y="3004653"/>
            <a:ext cx="1168400" cy="685800"/>
          </a:xfrm>
        </p:spPr>
        <p:txBody>
          <a:bodyPr anchor="ctr">
            <a:normAutofit/>
          </a:bodyPr>
          <a:lstStyle>
            <a:lvl1pPr marL="0" indent="0" algn="ctr">
              <a:buNone/>
              <a:defRPr sz="1400" baseline="0"/>
            </a:lvl1pPr>
          </a:lstStyle>
          <a:p>
            <a:endParaRPr lang="en-GB"/>
          </a:p>
        </p:txBody>
      </p:sp>
      <p:sp>
        <p:nvSpPr>
          <p:cNvPr id="50" name="Text Placeholder 49">
            <a:extLst>
              <a:ext uri="{FF2B5EF4-FFF2-40B4-BE49-F238E27FC236}">
                <a16:creationId xmlns:a16="http://schemas.microsoft.com/office/drawing/2014/main" id="{EE95F459-E185-4546-8C80-020A402DB229}"/>
              </a:ext>
            </a:extLst>
          </p:cNvPr>
          <p:cNvSpPr>
            <a:spLocks noGrp="1"/>
          </p:cNvSpPr>
          <p:nvPr>
            <p:ph type="body" sz="quarter" idx="35"/>
          </p:nvPr>
        </p:nvSpPr>
        <p:spPr>
          <a:xfrm>
            <a:off x="1641207" y="3004653"/>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buNone/>
              <a:defRPr sz="1200" baseline="0">
                <a:solidFill>
                  <a:schemeClr val="bg1"/>
                </a:solidFill>
                <a:latin typeface="+mn-lt"/>
              </a:defRPr>
            </a:lvl1pPr>
          </a:lstStyle>
          <a:p>
            <a:pPr lvl="0"/>
            <a:r>
              <a:rPr lang="en-US"/>
              <a:t>Click to edit Master text styles</a:t>
            </a:r>
          </a:p>
        </p:txBody>
      </p:sp>
      <p:sp>
        <p:nvSpPr>
          <p:cNvPr id="41" name="Text Placeholder 2">
            <a:extLst>
              <a:ext uri="{FF2B5EF4-FFF2-40B4-BE49-F238E27FC236}">
                <a16:creationId xmlns:a16="http://schemas.microsoft.com/office/drawing/2014/main" id="{D77DC317-11BF-486F-A388-FAD12B1AE213}"/>
              </a:ext>
            </a:extLst>
          </p:cNvPr>
          <p:cNvSpPr>
            <a:spLocks noGrp="1"/>
          </p:cNvSpPr>
          <p:nvPr>
            <p:ph type="body" sz="quarter" idx="30"/>
          </p:nvPr>
        </p:nvSpPr>
        <p:spPr>
          <a:xfrm>
            <a:off x="7696200" y="3004653"/>
            <a:ext cx="4114800" cy="685800"/>
          </a:xfrm>
        </p:spPr>
        <p:txBody>
          <a:bodyPr tIns="0" anchor="ctr">
            <a:normAutofit/>
          </a:bodyPr>
          <a:lstStyle>
            <a:lvl1pPr marL="0" indent="0">
              <a:buNone/>
              <a:defRPr sz="1200" b="0">
                <a:latin typeface="+mn-lt"/>
              </a:defRPr>
            </a:lvl1pPr>
          </a:lstStyle>
          <a:p>
            <a:pPr lvl="0"/>
            <a:r>
              <a:rPr lang="en-US"/>
              <a:t>Click to edit Master text styles</a:t>
            </a:r>
          </a:p>
        </p:txBody>
      </p:sp>
      <p:sp>
        <p:nvSpPr>
          <p:cNvPr id="36" name="Picture Placeholder 2">
            <a:extLst>
              <a:ext uri="{FF2B5EF4-FFF2-40B4-BE49-F238E27FC236}">
                <a16:creationId xmlns:a16="http://schemas.microsoft.com/office/drawing/2014/main" id="{249F7BF1-EA28-4401-A283-1F22667C13A0}"/>
              </a:ext>
            </a:extLst>
          </p:cNvPr>
          <p:cNvSpPr>
            <a:spLocks noGrp="1"/>
          </p:cNvSpPr>
          <p:nvPr>
            <p:ph type="pic" sz="quarter" idx="41"/>
          </p:nvPr>
        </p:nvSpPr>
        <p:spPr>
          <a:xfrm>
            <a:off x="381000" y="3827669"/>
            <a:ext cx="1168400" cy="685800"/>
          </a:xfrm>
        </p:spPr>
        <p:txBody>
          <a:bodyPr anchor="ctr">
            <a:normAutofit/>
          </a:bodyPr>
          <a:lstStyle>
            <a:lvl1pPr marL="0" indent="0" algn="ctr">
              <a:buNone/>
              <a:defRPr sz="1400" baseline="0"/>
            </a:lvl1pPr>
          </a:lstStyle>
          <a:p>
            <a:endParaRPr lang="en-GB"/>
          </a:p>
        </p:txBody>
      </p:sp>
      <p:sp>
        <p:nvSpPr>
          <p:cNvPr id="51" name="Text Placeholder 50">
            <a:extLst>
              <a:ext uri="{FF2B5EF4-FFF2-40B4-BE49-F238E27FC236}">
                <a16:creationId xmlns:a16="http://schemas.microsoft.com/office/drawing/2014/main" id="{95D79A87-1447-4A86-951C-CA234F784B34}"/>
              </a:ext>
            </a:extLst>
          </p:cNvPr>
          <p:cNvSpPr>
            <a:spLocks noGrp="1"/>
          </p:cNvSpPr>
          <p:nvPr>
            <p:ph type="body" sz="quarter" idx="36"/>
          </p:nvPr>
        </p:nvSpPr>
        <p:spPr>
          <a:xfrm>
            <a:off x="1641207" y="3827669"/>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buNone/>
              <a:defRPr sz="1200" baseline="0">
                <a:solidFill>
                  <a:schemeClr val="bg1"/>
                </a:solidFill>
                <a:latin typeface="+mn-lt"/>
              </a:defRPr>
            </a:lvl1pPr>
          </a:lstStyle>
          <a:p>
            <a:pPr lvl="0"/>
            <a:r>
              <a:rPr lang="en-US"/>
              <a:t>Click to edit Master text styles</a:t>
            </a:r>
          </a:p>
        </p:txBody>
      </p:sp>
      <p:sp>
        <p:nvSpPr>
          <p:cNvPr id="42" name="Text Placeholder 2">
            <a:extLst>
              <a:ext uri="{FF2B5EF4-FFF2-40B4-BE49-F238E27FC236}">
                <a16:creationId xmlns:a16="http://schemas.microsoft.com/office/drawing/2014/main" id="{97EDA6C5-4C2D-4BB8-9876-4D833AC8E943}"/>
              </a:ext>
            </a:extLst>
          </p:cNvPr>
          <p:cNvSpPr>
            <a:spLocks noGrp="1"/>
          </p:cNvSpPr>
          <p:nvPr>
            <p:ph type="body" sz="quarter" idx="31"/>
          </p:nvPr>
        </p:nvSpPr>
        <p:spPr>
          <a:xfrm>
            <a:off x="7696200" y="3827669"/>
            <a:ext cx="4114800" cy="685800"/>
          </a:xfrm>
        </p:spPr>
        <p:txBody>
          <a:bodyPr tIns="0" anchor="ctr">
            <a:normAutofit/>
          </a:bodyPr>
          <a:lstStyle>
            <a:lvl1pPr marL="0" indent="0">
              <a:buNone/>
              <a:defRPr sz="1200" b="0">
                <a:latin typeface="+mn-lt"/>
              </a:defRPr>
            </a:lvl1pPr>
          </a:lstStyle>
          <a:p>
            <a:pPr lvl="0"/>
            <a:r>
              <a:rPr lang="en-US"/>
              <a:t>Click to edit Master text styles</a:t>
            </a:r>
          </a:p>
        </p:txBody>
      </p:sp>
      <p:sp>
        <p:nvSpPr>
          <p:cNvPr id="37" name="Picture Placeholder 2">
            <a:extLst>
              <a:ext uri="{FF2B5EF4-FFF2-40B4-BE49-F238E27FC236}">
                <a16:creationId xmlns:a16="http://schemas.microsoft.com/office/drawing/2014/main" id="{AA8A5F31-9D52-42DF-BA9B-F65F5293264A}"/>
              </a:ext>
            </a:extLst>
          </p:cNvPr>
          <p:cNvSpPr>
            <a:spLocks noGrp="1"/>
          </p:cNvSpPr>
          <p:nvPr>
            <p:ph type="pic" sz="quarter" idx="42"/>
          </p:nvPr>
        </p:nvSpPr>
        <p:spPr>
          <a:xfrm>
            <a:off x="381000" y="4650685"/>
            <a:ext cx="1168400" cy="685800"/>
          </a:xfrm>
        </p:spPr>
        <p:txBody>
          <a:bodyPr anchor="ctr">
            <a:normAutofit/>
          </a:bodyPr>
          <a:lstStyle>
            <a:lvl1pPr marL="0" indent="0" algn="ctr">
              <a:buNone/>
              <a:defRPr sz="1400" baseline="0"/>
            </a:lvl1pPr>
          </a:lstStyle>
          <a:p>
            <a:endParaRPr lang="en-GB"/>
          </a:p>
        </p:txBody>
      </p:sp>
      <p:sp>
        <p:nvSpPr>
          <p:cNvPr id="52" name="Text Placeholder 51">
            <a:extLst>
              <a:ext uri="{FF2B5EF4-FFF2-40B4-BE49-F238E27FC236}">
                <a16:creationId xmlns:a16="http://schemas.microsoft.com/office/drawing/2014/main" id="{139A1ACD-75F1-4441-A0DB-901412348C64}"/>
              </a:ext>
            </a:extLst>
          </p:cNvPr>
          <p:cNvSpPr>
            <a:spLocks noGrp="1"/>
          </p:cNvSpPr>
          <p:nvPr>
            <p:ph type="body" sz="quarter" idx="37"/>
          </p:nvPr>
        </p:nvSpPr>
        <p:spPr>
          <a:xfrm>
            <a:off x="1641207" y="4650685"/>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buNone/>
              <a:defRPr sz="1200" baseline="0">
                <a:solidFill>
                  <a:schemeClr val="bg1"/>
                </a:solidFill>
                <a:latin typeface="+mn-lt"/>
              </a:defRPr>
            </a:lvl1pPr>
          </a:lstStyle>
          <a:p>
            <a:pPr lvl="0"/>
            <a:r>
              <a:rPr lang="en-US"/>
              <a:t>Click to edit Master text styles</a:t>
            </a:r>
          </a:p>
        </p:txBody>
      </p:sp>
      <p:sp>
        <p:nvSpPr>
          <p:cNvPr id="43" name="Text Placeholder 2">
            <a:extLst>
              <a:ext uri="{FF2B5EF4-FFF2-40B4-BE49-F238E27FC236}">
                <a16:creationId xmlns:a16="http://schemas.microsoft.com/office/drawing/2014/main" id="{40CB098D-5E0D-4A19-BC00-AE505E3DB7C7}"/>
              </a:ext>
            </a:extLst>
          </p:cNvPr>
          <p:cNvSpPr>
            <a:spLocks noGrp="1"/>
          </p:cNvSpPr>
          <p:nvPr>
            <p:ph type="body" sz="quarter" idx="32"/>
          </p:nvPr>
        </p:nvSpPr>
        <p:spPr>
          <a:xfrm>
            <a:off x="7696200" y="4650685"/>
            <a:ext cx="4114800" cy="685800"/>
          </a:xfrm>
        </p:spPr>
        <p:txBody>
          <a:bodyPr tIns="0" anchor="ctr">
            <a:normAutofit/>
          </a:bodyPr>
          <a:lstStyle>
            <a:lvl1pPr marL="0" indent="0">
              <a:buNone/>
              <a:defRPr sz="1200" b="0">
                <a:latin typeface="+mn-lt"/>
              </a:defRPr>
            </a:lvl1pPr>
          </a:lstStyle>
          <a:p>
            <a:pPr lvl="0"/>
            <a:r>
              <a:rPr lang="en-US"/>
              <a:t>Click to edit Master text styles</a:t>
            </a:r>
          </a:p>
        </p:txBody>
      </p:sp>
      <p:sp>
        <p:nvSpPr>
          <p:cNvPr id="38" name="Picture Placeholder 2">
            <a:extLst>
              <a:ext uri="{FF2B5EF4-FFF2-40B4-BE49-F238E27FC236}">
                <a16:creationId xmlns:a16="http://schemas.microsoft.com/office/drawing/2014/main" id="{77ED4AAD-A9EA-4EF0-80DC-97350707DB14}"/>
              </a:ext>
            </a:extLst>
          </p:cNvPr>
          <p:cNvSpPr>
            <a:spLocks noGrp="1"/>
          </p:cNvSpPr>
          <p:nvPr>
            <p:ph type="pic" sz="quarter" idx="43"/>
          </p:nvPr>
        </p:nvSpPr>
        <p:spPr>
          <a:xfrm>
            <a:off x="381000" y="5473700"/>
            <a:ext cx="1168400" cy="685800"/>
          </a:xfrm>
        </p:spPr>
        <p:txBody>
          <a:bodyPr anchor="ctr">
            <a:normAutofit/>
          </a:bodyPr>
          <a:lstStyle>
            <a:lvl1pPr marL="0" indent="0" algn="ctr">
              <a:buNone/>
              <a:defRPr sz="1400" baseline="0"/>
            </a:lvl1pPr>
          </a:lstStyle>
          <a:p>
            <a:endParaRPr lang="en-GB"/>
          </a:p>
        </p:txBody>
      </p:sp>
      <p:sp>
        <p:nvSpPr>
          <p:cNvPr id="53" name="Text Placeholder 52">
            <a:extLst>
              <a:ext uri="{FF2B5EF4-FFF2-40B4-BE49-F238E27FC236}">
                <a16:creationId xmlns:a16="http://schemas.microsoft.com/office/drawing/2014/main" id="{1139AAF7-1B76-4259-B3D7-661E1F3C93C7}"/>
              </a:ext>
            </a:extLst>
          </p:cNvPr>
          <p:cNvSpPr>
            <a:spLocks noGrp="1"/>
          </p:cNvSpPr>
          <p:nvPr>
            <p:ph type="body" sz="quarter" idx="38"/>
          </p:nvPr>
        </p:nvSpPr>
        <p:spPr>
          <a:xfrm>
            <a:off x="1641207" y="5473700"/>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buNone/>
              <a:defRPr sz="1200" baseline="0">
                <a:solidFill>
                  <a:schemeClr val="bg1"/>
                </a:solidFill>
                <a:latin typeface="+mn-lt"/>
              </a:defRPr>
            </a:lvl1pPr>
          </a:lstStyle>
          <a:p>
            <a:pPr lvl="0"/>
            <a:r>
              <a:rPr lang="en-US"/>
              <a:t>Click to edit Master text styles</a:t>
            </a:r>
          </a:p>
        </p:txBody>
      </p:sp>
      <p:sp>
        <p:nvSpPr>
          <p:cNvPr id="44" name="Text Placeholder 2">
            <a:extLst>
              <a:ext uri="{FF2B5EF4-FFF2-40B4-BE49-F238E27FC236}">
                <a16:creationId xmlns:a16="http://schemas.microsoft.com/office/drawing/2014/main" id="{676491DB-0C2E-4812-9D5C-6BCA7723FD78}"/>
              </a:ext>
            </a:extLst>
          </p:cNvPr>
          <p:cNvSpPr>
            <a:spLocks noGrp="1"/>
          </p:cNvSpPr>
          <p:nvPr>
            <p:ph type="body" sz="quarter" idx="33"/>
          </p:nvPr>
        </p:nvSpPr>
        <p:spPr>
          <a:xfrm>
            <a:off x="7696200" y="5473700"/>
            <a:ext cx="4114800" cy="685800"/>
          </a:xfrm>
        </p:spPr>
        <p:txBody>
          <a:bodyPr tIns="0" anchor="ctr">
            <a:normAutofit/>
          </a:bodyPr>
          <a:lstStyle>
            <a:lvl1pPr marL="0" indent="0">
              <a:buNone/>
              <a:defRPr sz="1200" b="0">
                <a:latin typeface="+mn-lt"/>
              </a:defRPr>
            </a:lvl1pPr>
          </a:lstStyle>
          <a:p>
            <a:pPr lvl="0"/>
            <a:r>
              <a:rPr lang="en-US"/>
              <a:t>Click to edit Master text styles</a:t>
            </a:r>
          </a:p>
        </p:txBody>
      </p:sp>
      <p:sp>
        <p:nvSpPr>
          <p:cNvPr id="18" name="Isosceles Triangle 17">
            <a:extLst>
              <a:ext uri="{FF2B5EF4-FFF2-40B4-BE49-F238E27FC236}">
                <a16:creationId xmlns:a16="http://schemas.microsoft.com/office/drawing/2014/main" id="{429169CD-DA8D-4C23-8F64-2CDCF3497FA1}"/>
              </a:ext>
            </a:extLst>
          </p:cNvPr>
          <p:cNvSpPr/>
          <p:nvPr userDrawn="1"/>
        </p:nvSpPr>
        <p:spPr>
          <a:xfrm rot="5400000">
            <a:off x="7136906" y="2454688"/>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Isosceles Triangle 44">
            <a:extLst>
              <a:ext uri="{FF2B5EF4-FFF2-40B4-BE49-F238E27FC236}">
                <a16:creationId xmlns:a16="http://schemas.microsoft.com/office/drawing/2014/main" id="{1592CE64-9654-45B2-8AC9-D669D961B4E1}"/>
              </a:ext>
            </a:extLst>
          </p:cNvPr>
          <p:cNvSpPr/>
          <p:nvPr userDrawn="1"/>
        </p:nvSpPr>
        <p:spPr>
          <a:xfrm rot="5400000">
            <a:off x="7136906" y="3274405"/>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Isosceles Triangle 45">
            <a:extLst>
              <a:ext uri="{FF2B5EF4-FFF2-40B4-BE49-F238E27FC236}">
                <a16:creationId xmlns:a16="http://schemas.microsoft.com/office/drawing/2014/main" id="{80FFE2C3-79D1-48F2-AF54-2E690202A016}"/>
              </a:ext>
            </a:extLst>
          </p:cNvPr>
          <p:cNvSpPr/>
          <p:nvPr userDrawn="1"/>
        </p:nvSpPr>
        <p:spPr>
          <a:xfrm rot="5400000">
            <a:off x="7136906" y="4094122"/>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Isosceles Triangle 46">
            <a:extLst>
              <a:ext uri="{FF2B5EF4-FFF2-40B4-BE49-F238E27FC236}">
                <a16:creationId xmlns:a16="http://schemas.microsoft.com/office/drawing/2014/main" id="{C5AE279A-BB08-432F-BBA7-44CB03317E10}"/>
              </a:ext>
            </a:extLst>
          </p:cNvPr>
          <p:cNvSpPr/>
          <p:nvPr userDrawn="1"/>
        </p:nvSpPr>
        <p:spPr>
          <a:xfrm rot="5400000">
            <a:off x="7136906" y="4913839"/>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Isosceles Triangle 47">
            <a:extLst>
              <a:ext uri="{FF2B5EF4-FFF2-40B4-BE49-F238E27FC236}">
                <a16:creationId xmlns:a16="http://schemas.microsoft.com/office/drawing/2014/main" id="{0EB4584D-9B06-4BB2-B971-BA987A0DEAFA}"/>
              </a:ext>
            </a:extLst>
          </p:cNvPr>
          <p:cNvSpPr/>
          <p:nvPr userDrawn="1"/>
        </p:nvSpPr>
        <p:spPr>
          <a:xfrm rot="5400000">
            <a:off x="7136906" y="5733557"/>
            <a:ext cx="712187" cy="13969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612C692-5886-DB72-F174-06C0B46629F7}"/>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2765516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split - Icons">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C6E1C4F-6A0A-E048-517F-DE70EFB0D152}"/>
              </a:ext>
            </a:extLst>
          </p:cNvPr>
          <p:cNvSpPr>
            <a:spLocks noGrp="1"/>
          </p:cNvSpPr>
          <p:nvPr>
            <p:ph type="body" sz="quarter" idx="19"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5" name="Picture Placeholder 4">
            <a:extLst>
              <a:ext uri="{FF2B5EF4-FFF2-40B4-BE49-F238E27FC236}">
                <a16:creationId xmlns:a16="http://schemas.microsoft.com/office/drawing/2014/main" id="{30E87CA4-DF8B-A4B2-C104-A83381D20488}"/>
              </a:ext>
            </a:extLst>
          </p:cNvPr>
          <p:cNvSpPr>
            <a:spLocks noGrp="1"/>
          </p:cNvSpPr>
          <p:nvPr>
            <p:ph type="pic" sz="quarter" idx="16" hasCustomPrompt="1"/>
          </p:nvPr>
        </p:nvSpPr>
        <p:spPr>
          <a:xfrm>
            <a:off x="1812131" y="2108200"/>
            <a:ext cx="823912" cy="823913"/>
          </a:xfrm>
        </p:spPr>
        <p:txBody>
          <a:bodyPr anchor="ctr">
            <a:normAutofit/>
          </a:bodyPr>
          <a:lstStyle>
            <a:lvl1pPr marL="0" indent="0" algn="ctr">
              <a:buNone/>
              <a:defRPr sz="1200"/>
            </a:lvl1pPr>
          </a:lstStyle>
          <a:p>
            <a:r>
              <a:rPr lang="en-US"/>
              <a:t>Icon</a:t>
            </a:r>
          </a:p>
        </p:txBody>
      </p:sp>
      <p:sp>
        <p:nvSpPr>
          <p:cNvPr id="15" name="Picture Placeholder 4">
            <a:extLst>
              <a:ext uri="{FF2B5EF4-FFF2-40B4-BE49-F238E27FC236}">
                <a16:creationId xmlns:a16="http://schemas.microsoft.com/office/drawing/2014/main" id="{FCC34BF6-3093-6B2E-E777-84264269CA9B}"/>
              </a:ext>
            </a:extLst>
          </p:cNvPr>
          <p:cNvSpPr>
            <a:spLocks noGrp="1"/>
          </p:cNvSpPr>
          <p:nvPr>
            <p:ph type="pic" sz="quarter" idx="17" hasCustomPrompt="1"/>
          </p:nvPr>
        </p:nvSpPr>
        <p:spPr>
          <a:xfrm>
            <a:off x="5684044" y="2118266"/>
            <a:ext cx="823912" cy="823913"/>
          </a:xfrm>
        </p:spPr>
        <p:txBody>
          <a:bodyPr anchor="ctr">
            <a:normAutofit/>
          </a:bodyPr>
          <a:lstStyle>
            <a:lvl1pPr marL="0" indent="0" algn="ctr">
              <a:buNone/>
              <a:defRPr sz="1200"/>
            </a:lvl1pPr>
          </a:lstStyle>
          <a:p>
            <a:r>
              <a:rPr lang="en-US"/>
              <a:t>Icon</a:t>
            </a:r>
          </a:p>
        </p:txBody>
      </p:sp>
      <p:sp>
        <p:nvSpPr>
          <p:cNvPr id="17" name="Picture Placeholder 4">
            <a:extLst>
              <a:ext uri="{FF2B5EF4-FFF2-40B4-BE49-F238E27FC236}">
                <a16:creationId xmlns:a16="http://schemas.microsoft.com/office/drawing/2014/main" id="{D9F3BDAD-C8AA-5417-4BAB-2ACE29EC05D3}"/>
              </a:ext>
            </a:extLst>
          </p:cNvPr>
          <p:cNvSpPr>
            <a:spLocks noGrp="1"/>
          </p:cNvSpPr>
          <p:nvPr>
            <p:ph type="pic" sz="quarter" idx="18" hasCustomPrompt="1"/>
          </p:nvPr>
        </p:nvSpPr>
        <p:spPr>
          <a:xfrm>
            <a:off x="9555956" y="2118266"/>
            <a:ext cx="823912" cy="823913"/>
          </a:xfrm>
        </p:spPr>
        <p:txBody>
          <a:bodyPr anchor="ctr">
            <a:normAutofit/>
          </a:bodyPr>
          <a:lstStyle>
            <a:lvl1pPr marL="0" indent="0" algn="ctr">
              <a:buNone/>
              <a:defRPr sz="1200"/>
            </a:lvl1pPr>
          </a:lstStyle>
          <a:p>
            <a:r>
              <a:rPr lang="en-US"/>
              <a:t>Icon</a:t>
            </a:r>
          </a:p>
        </p:txBody>
      </p:sp>
      <p:sp>
        <p:nvSpPr>
          <p:cNvPr id="16" name="Text Placeholder 15">
            <a:extLst>
              <a:ext uri="{FF2B5EF4-FFF2-40B4-BE49-F238E27FC236}">
                <a16:creationId xmlns:a16="http://schemas.microsoft.com/office/drawing/2014/main" id="{6E1AA924-420F-3F2E-AD54-8F437A89B111}"/>
              </a:ext>
            </a:extLst>
          </p:cNvPr>
          <p:cNvSpPr>
            <a:spLocks noGrp="1"/>
          </p:cNvSpPr>
          <p:nvPr>
            <p:ph type="body" sz="quarter" idx="13" hasCustomPrompt="1"/>
          </p:nvPr>
        </p:nvSpPr>
        <p:spPr>
          <a:xfrm>
            <a:off x="381000" y="3221391"/>
            <a:ext cx="3686175" cy="415925"/>
          </a:xfrm>
          <a:prstGeom prst="parallelogram">
            <a:avLst/>
          </a:prstGeom>
          <a:solidFill>
            <a:schemeClr val="bg2"/>
          </a:solidFill>
        </p:spPr>
        <p:txBody>
          <a:bodyPr anchor="ctr">
            <a:noAutofit/>
          </a:bodyPr>
          <a:lstStyle>
            <a:lvl1pPr marL="0" indent="0" algn="ctr">
              <a:buNone/>
              <a:defRPr sz="1400" b="1"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19" name="Text Placeholder 15">
            <a:extLst>
              <a:ext uri="{FF2B5EF4-FFF2-40B4-BE49-F238E27FC236}">
                <a16:creationId xmlns:a16="http://schemas.microsoft.com/office/drawing/2014/main" id="{07DFCC3D-79B1-B2C2-E5FE-DBB8CCD7D526}"/>
              </a:ext>
            </a:extLst>
          </p:cNvPr>
          <p:cNvSpPr>
            <a:spLocks noGrp="1"/>
          </p:cNvSpPr>
          <p:nvPr>
            <p:ph type="body" sz="quarter" idx="14" hasCustomPrompt="1"/>
          </p:nvPr>
        </p:nvSpPr>
        <p:spPr>
          <a:xfrm>
            <a:off x="4252912" y="3221391"/>
            <a:ext cx="3686175" cy="415925"/>
          </a:xfrm>
          <a:prstGeom prst="parallelogram">
            <a:avLst/>
          </a:prstGeom>
          <a:solidFill>
            <a:schemeClr val="bg2"/>
          </a:solidFill>
        </p:spPr>
        <p:txBody>
          <a:bodyPr anchor="ctr">
            <a:noAutofit/>
          </a:bodyPr>
          <a:lstStyle>
            <a:lvl1pPr marL="0" indent="0" algn="ctr">
              <a:buNone/>
              <a:defRPr sz="1400" b="1"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20" name="Text Placeholder 15">
            <a:extLst>
              <a:ext uri="{FF2B5EF4-FFF2-40B4-BE49-F238E27FC236}">
                <a16:creationId xmlns:a16="http://schemas.microsoft.com/office/drawing/2014/main" id="{79B55756-003A-46FE-BC73-669E725E1109}"/>
              </a:ext>
            </a:extLst>
          </p:cNvPr>
          <p:cNvSpPr>
            <a:spLocks noGrp="1"/>
          </p:cNvSpPr>
          <p:nvPr>
            <p:ph type="body" sz="quarter" idx="15" hasCustomPrompt="1"/>
          </p:nvPr>
        </p:nvSpPr>
        <p:spPr>
          <a:xfrm>
            <a:off x="8124825" y="3221391"/>
            <a:ext cx="3686175" cy="415925"/>
          </a:xfrm>
          <a:prstGeom prst="parallelogram">
            <a:avLst/>
          </a:prstGeom>
          <a:solidFill>
            <a:schemeClr val="bg2"/>
          </a:solidFill>
        </p:spPr>
        <p:txBody>
          <a:bodyPr anchor="ctr">
            <a:noAutofit/>
          </a:bodyPr>
          <a:lstStyle>
            <a:lvl1pPr marL="0" indent="0" algn="ctr">
              <a:buNone/>
              <a:defRPr sz="1400" b="1" baseline="0">
                <a:solidFill>
                  <a:schemeClr val="bg1"/>
                </a:solidFill>
              </a:defRPr>
            </a:lvl1pPr>
            <a:lvl2pPr marL="457200" indent="0" algn="ctr">
              <a:buNone/>
              <a:defRPr sz="1200"/>
            </a:lvl2pPr>
            <a:lvl3pPr marL="914400" indent="0" algn="ctr">
              <a:buNone/>
              <a:defRPr sz="1200"/>
            </a:lvl3pPr>
            <a:lvl4pPr marL="1371600" indent="0" algn="ctr">
              <a:buNone/>
              <a:defRPr sz="1200"/>
            </a:lvl4pPr>
            <a:lvl5pPr marL="1828800" indent="0" algn="ctr">
              <a:buNone/>
              <a:defRPr sz="1200"/>
            </a:lvl5pPr>
          </a:lstStyle>
          <a:p>
            <a:pPr lvl="0"/>
            <a:r>
              <a:rPr lang="en-GB"/>
              <a:t>Example copy</a:t>
            </a:r>
            <a:endParaRPr lang="en-US"/>
          </a:p>
        </p:txBody>
      </p:sp>
      <p:sp>
        <p:nvSpPr>
          <p:cNvPr id="4" name="Text Placeholder 3">
            <a:extLst>
              <a:ext uri="{FF2B5EF4-FFF2-40B4-BE49-F238E27FC236}">
                <a16:creationId xmlns:a16="http://schemas.microsoft.com/office/drawing/2014/main" id="{90A7486A-BA2F-47B0-B17B-07CF50190FFD}"/>
              </a:ext>
            </a:extLst>
          </p:cNvPr>
          <p:cNvSpPr>
            <a:spLocks noGrp="1"/>
          </p:cNvSpPr>
          <p:nvPr>
            <p:ph type="body" sz="quarter" idx="20"/>
          </p:nvPr>
        </p:nvSpPr>
        <p:spPr>
          <a:xfrm>
            <a:off x="381000" y="3816836"/>
            <a:ext cx="3541321" cy="1698593"/>
          </a:xfrm>
        </p:spPr>
        <p:txBody>
          <a:bodyPr lIns="0" tIns="0" rIns="0" bIns="0">
            <a:norm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3">
            <a:extLst>
              <a:ext uri="{FF2B5EF4-FFF2-40B4-BE49-F238E27FC236}">
                <a16:creationId xmlns:a16="http://schemas.microsoft.com/office/drawing/2014/main" id="{2EC6CD97-5EED-4819-81CE-B94BB95F9DA8}"/>
              </a:ext>
            </a:extLst>
          </p:cNvPr>
          <p:cNvSpPr>
            <a:spLocks noGrp="1"/>
          </p:cNvSpPr>
          <p:nvPr>
            <p:ph type="body" sz="quarter" idx="21"/>
          </p:nvPr>
        </p:nvSpPr>
        <p:spPr>
          <a:xfrm>
            <a:off x="4252912" y="3816836"/>
            <a:ext cx="3541321" cy="1698593"/>
          </a:xfrm>
        </p:spPr>
        <p:txBody>
          <a:bodyPr lIns="0" tIns="0" rIns="0" bIns="0">
            <a:norm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
            <a:extLst>
              <a:ext uri="{FF2B5EF4-FFF2-40B4-BE49-F238E27FC236}">
                <a16:creationId xmlns:a16="http://schemas.microsoft.com/office/drawing/2014/main" id="{04792009-834D-4287-8EAF-781BE9D027DE}"/>
              </a:ext>
            </a:extLst>
          </p:cNvPr>
          <p:cNvSpPr>
            <a:spLocks noGrp="1"/>
          </p:cNvSpPr>
          <p:nvPr>
            <p:ph type="body" sz="quarter" idx="22"/>
          </p:nvPr>
        </p:nvSpPr>
        <p:spPr>
          <a:xfrm>
            <a:off x="8124825" y="3816836"/>
            <a:ext cx="3541321" cy="1698593"/>
          </a:xfrm>
        </p:spPr>
        <p:txBody>
          <a:bodyPr lIns="0" tIns="0" rIns="0" bIns="0">
            <a:normAutofit/>
          </a:bodyPr>
          <a:lstStyle>
            <a:lvl1pPr>
              <a:defRPr sz="1200" baseline="0"/>
            </a:lvl1pPr>
            <a:lvl2pPr>
              <a:defRPr sz="1200" baseline="0"/>
            </a:lvl2pPr>
            <a:lvl3pPr>
              <a:defRPr sz="1200" baseline="0"/>
            </a:lvl3pPr>
            <a:lvl4pPr>
              <a:defRPr sz="1200" baseline="0"/>
            </a:lvl4pPr>
            <a:lvl5pPr>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70805833-1A1E-7B64-6C5F-03745732D1AC}"/>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706039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hree split - Icon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97E263-ECEB-EE83-7268-E374F16AA264}"/>
              </a:ext>
            </a:extLst>
          </p:cNvPr>
          <p:cNvGrpSpPr/>
          <p:nvPr userDrawn="1"/>
        </p:nvGrpSpPr>
        <p:grpSpPr>
          <a:xfrm>
            <a:off x="381000" y="1872371"/>
            <a:ext cx="11430000" cy="3468510"/>
            <a:chOff x="383568" y="1872371"/>
            <a:chExt cx="11461750" cy="3468510"/>
          </a:xfrm>
        </p:grpSpPr>
        <p:grpSp>
          <p:nvGrpSpPr>
            <p:cNvPr id="21" name="object 4">
              <a:extLst>
                <a:ext uri="{FF2B5EF4-FFF2-40B4-BE49-F238E27FC236}">
                  <a16:creationId xmlns:a16="http://schemas.microsoft.com/office/drawing/2014/main" id="{F7A370E8-9642-AF54-D44B-CDEDF2FD7EED}"/>
                </a:ext>
              </a:extLst>
            </p:cNvPr>
            <p:cNvGrpSpPr/>
            <p:nvPr/>
          </p:nvGrpSpPr>
          <p:grpSpPr>
            <a:xfrm>
              <a:off x="383568" y="3351205"/>
              <a:ext cx="2954072" cy="1989161"/>
              <a:chOff x="1585475" y="5701396"/>
              <a:chExt cx="4362450" cy="2937510"/>
            </a:xfrm>
          </p:grpSpPr>
          <p:sp>
            <p:nvSpPr>
              <p:cNvPr id="58" name="object 5">
                <a:extLst>
                  <a:ext uri="{FF2B5EF4-FFF2-40B4-BE49-F238E27FC236}">
                    <a16:creationId xmlns:a16="http://schemas.microsoft.com/office/drawing/2014/main" id="{1BF65D0E-0627-F234-B1E9-DAF71F8731CB}"/>
                  </a:ext>
                </a:extLst>
              </p:cNvPr>
              <p:cNvSpPr/>
              <p:nvPr/>
            </p:nvSpPr>
            <p:spPr>
              <a:xfrm>
                <a:off x="1627358" y="5805739"/>
                <a:ext cx="0" cy="2467610"/>
              </a:xfrm>
              <a:custGeom>
                <a:avLst/>
                <a:gdLst/>
                <a:ahLst/>
                <a:cxnLst/>
                <a:rect l="l" t="t" r="r" b="b"/>
                <a:pathLst>
                  <a:path h="2467609">
                    <a:moveTo>
                      <a:pt x="0" y="0"/>
                    </a:moveTo>
                    <a:lnTo>
                      <a:pt x="0" y="2467139"/>
                    </a:lnTo>
                  </a:path>
                </a:pathLst>
              </a:custGeom>
              <a:ln w="20941">
                <a:solidFill>
                  <a:srgbClr val="1A0F5C"/>
                </a:solidFill>
                <a:prstDash val="dot"/>
              </a:ln>
            </p:spPr>
            <p:txBody>
              <a:bodyPr wrap="square" lIns="0" tIns="0" rIns="0" bIns="0" rtlCol="0"/>
              <a:lstStyle/>
              <a:p>
                <a:endParaRPr/>
              </a:p>
            </p:txBody>
          </p:sp>
          <p:sp>
            <p:nvSpPr>
              <p:cNvPr id="59" name="object 6">
                <a:extLst>
                  <a:ext uri="{FF2B5EF4-FFF2-40B4-BE49-F238E27FC236}">
                    <a16:creationId xmlns:a16="http://schemas.microsoft.com/office/drawing/2014/main" id="{DC32E038-6AD5-5D99-0B7E-155514E82E9D}"/>
                  </a:ext>
                </a:extLst>
              </p:cNvPr>
              <p:cNvSpPr/>
              <p:nvPr/>
            </p:nvSpPr>
            <p:spPr>
              <a:xfrm>
                <a:off x="1633340" y="8365459"/>
                <a:ext cx="277495" cy="252095"/>
              </a:xfrm>
              <a:custGeom>
                <a:avLst/>
                <a:gdLst/>
                <a:ahLst/>
                <a:cxnLst/>
                <a:rect l="l" t="t" r="r" b="b"/>
                <a:pathLst>
                  <a:path w="277494" h="252095">
                    <a:moveTo>
                      <a:pt x="0" y="0"/>
                    </a:moveTo>
                    <a:lnTo>
                      <a:pt x="13866" y="48836"/>
                    </a:lnTo>
                    <a:lnTo>
                      <a:pt x="35063" y="94111"/>
                    </a:lnTo>
                    <a:lnTo>
                      <a:pt x="62897" y="135126"/>
                    </a:lnTo>
                    <a:lnTo>
                      <a:pt x="96675" y="171188"/>
                    </a:lnTo>
                    <a:lnTo>
                      <a:pt x="135701" y="201599"/>
                    </a:lnTo>
                    <a:lnTo>
                      <a:pt x="179281" y="225664"/>
                    </a:lnTo>
                    <a:lnTo>
                      <a:pt x="226723" y="242687"/>
                    </a:lnTo>
                    <a:lnTo>
                      <a:pt x="277331" y="251971"/>
                    </a:lnTo>
                  </a:path>
                </a:pathLst>
              </a:custGeom>
              <a:ln w="20941">
                <a:solidFill>
                  <a:srgbClr val="1A0F5C"/>
                </a:solidFill>
                <a:prstDash val="dot"/>
              </a:ln>
            </p:spPr>
            <p:txBody>
              <a:bodyPr wrap="square" lIns="0" tIns="0" rIns="0" bIns="0" rtlCol="0"/>
              <a:lstStyle/>
              <a:p>
                <a:endParaRPr/>
              </a:p>
            </p:txBody>
          </p:sp>
          <p:sp>
            <p:nvSpPr>
              <p:cNvPr id="60" name="object 7">
                <a:extLst>
                  <a:ext uri="{FF2B5EF4-FFF2-40B4-BE49-F238E27FC236}">
                    <a16:creationId xmlns:a16="http://schemas.microsoft.com/office/drawing/2014/main" id="{6559E618-A26D-63F7-F1CA-FCA4249795C8}"/>
                  </a:ext>
                </a:extLst>
              </p:cNvPr>
              <p:cNvSpPr/>
              <p:nvPr/>
            </p:nvSpPr>
            <p:spPr>
              <a:xfrm>
                <a:off x="1616887" y="8293642"/>
                <a:ext cx="20955" cy="20955"/>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61" name="object 8">
                <a:extLst>
                  <a:ext uri="{FF2B5EF4-FFF2-40B4-BE49-F238E27FC236}">
                    <a16:creationId xmlns:a16="http://schemas.microsoft.com/office/drawing/2014/main" id="{75AD6B4D-56CD-CBD5-1D27-42052B48904C}"/>
                  </a:ext>
                </a:extLst>
              </p:cNvPr>
              <p:cNvSpPr/>
              <p:nvPr/>
            </p:nvSpPr>
            <p:spPr>
              <a:xfrm>
                <a:off x="2003881" y="8619154"/>
                <a:ext cx="3588385" cy="8890"/>
              </a:xfrm>
              <a:custGeom>
                <a:avLst/>
                <a:gdLst/>
                <a:ahLst/>
                <a:cxnLst/>
                <a:rect l="l" t="t" r="r" b="b"/>
                <a:pathLst>
                  <a:path w="3588385" h="8890">
                    <a:moveTo>
                      <a:pt x="0" y="0"/>
                    </a:moveTo>
                    <a:lnTo>
                      <a:pt x="3587786" y="8711"/>
                    </a:lnTo>
                  </a:path>
                </a:pathLst>
              </a:custGeom>
              <a:ln w="20941">
                <a:solidFill>
                  <a:srgbClr val="1A0F5C"/>
                </a:solidFill>
                <a:prstDash val="dot"/>
              </a:ln>
            </p:spPr>
            <p:txBody>
              <a:bodyPr wrap="square" lIns="0" tIns="0" rIns="0" bIns="0" rtlCol="0"/>
              <a:lstStyle/>
              <a:p>
                <a:endParaRPr/>
              </a:p>
            </p:txBody>
          </p:sp>
          <p:sp>
            <p:nvSpPr>
              <p:cNvPr id="62" name="object 9">
                <a:extLst>
                  <a:ext uri="{FF2B5EF4-FFF2-40B4-BE49-F238E27FC236}">
                    <a16:creationId xmlns:a16="http://schemas.microsoft.com/office/drawing/2014/main" id="{1B562921-8B76-0027-F506-8F88B6F6D1A6}"/>
                  </a:ext>
                </a:extLst>
              </p:cNvPr>
              <p:cNvSpPr/>
              <p:nvPr/>
            </p:nvSpPr>
            <p:spPr>
              <a:xfrm>
                <a:off x="1931014" y="8608533"/>
                <a:ext cx="20955" cy="20955"/>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63" name="object 10">
                <a:extLst>
                  <a:ext uri="{FF2B5EF4-FFF2-40B4-BE49-F238E27FC236}">
                    <a16:creationId xmlns:a16="http://schemas.microsoft.com/office/drawing/2014/main" id="{D7C8A975-CA69-0CBC-BA39-90E954E29B65}"/>
                  </a:ext>
                </a:extLst>
              </p:cNvPr>
              <p:cNvSpPr/>
              <p:nvPr/>
            </p:nvSpPr>
            <p:spPr>
              <a:xfrm>
                <a:off x="5684136" y="8345358"/>
                <a:ext cx="251460" cy="276860"/>
              </a:xfrm>
              <a:custGeom>
                <a:avLst/>
                <a:gdLst/>
                <a:ahLst/>
                <a:cxnLst/>
                <a:rect l="l" t="t" r="r" b="b"/>
                <a:pathLst>
                  <a:path w="251460" h="276859">
                    <a:moveTo>
                      <a:pt x="0" y="276766"/>
                    </a:moveTo>
                    <a:lnTo>
                      <a:pt x="48818" y="263026"/>
                    </a:lnTo>
                    <a:lnTo>
                      <a:pt x="94055" y="241941"/>
                    </a:lnTo>
                    <a:lnTo>
                      <a:pt x="135016" y="214203"/>
                    </a:lnTo>
                    <a:lnTo>
                      <a:pt x="171006" y="180507"/>
                    </a:lnTo>
                    <a:lnTo>
                      <a:pt x="201330" y="141545"/>
                    </a:lnTo>
                    <a:lnTo>
                      <a:pt x="225295" y="98011"/>
                    </a:lnTo>
                    <a:lnTo>
                      <a:pt x="242204" y="50598"/>
                    </a:lnTo>
                    <a:lnTo>
                      <a:pt x="251364" y="0"/>
                    </a:lnTo>
                  </a:path>
                </a:pathLst>
              </a:custGeom>
              <a:ln w="20941">
                <a:solidFill>
                  <a:srgbClr val="1A0F5C"/>
                </a:solidFill>
                <a:prstDash val="dot"/>
              </a:ln>
            </p:spPr>
            <p:txBody>
              <a:bodyPr wrap="square" lIns="0" tIns="0" rIns="0" bIns="0" rtlCol="0"/>
              <a:lstStyle/>
              <a:p>
                <a:endParaRPr/>
              </a:p>
            </p:txBody>
          </p:sp>
          <p:sp>
            <p:nvSpPr>
              <p:cNvPr id="64" name="object 11">
                <a:extLst>
                  <a:ext uri="{FF2B5EF4-FFF2-40B4-BE49-F238E27FC236}">
                    <a16:creationId xmlns:a16="http://schemas.microsoft.com/office/drawing/2014/main" id="{E35F7A5F-EF6A-E203-F651-F599DCEFFF35}"/>
                  </a:ext>
                </a:extLst>
              </p:cNvPr>
              <p:cNvSpPr/>
              <p:nvPr/>
            </p:nvSpPr>
            <p:spPr>
              <a:xfrm>
                <a:off x="1616887" y="5732811"/>
                <a:ext cx="4330700" cy="2905760"/>
              </a:xfrm>
              <a:custGeom>
                <a:avLst/>
                <a:gdLst/>
                <a:ahLst/>
                <a:cxnLst/>
                <a:rect l="l" t="t" r="r" b="b"/>
                <a:pathLst>
                  <a:path w="4330700" h="2905759">
                    <a:moveTo>
                      <a:pt x="20929" y="10477"/>
                    </a:moveTo>
                    <a:lnTo>
                      <a:pt x="17868" y="3073"/>
                    </a:lnTo>
                    <a:lnTo>
                      <a:pt x="10464" y="0"/>
                    </a:lnTo>
                    <a:lnTo>
                      <a:pt x="3060" y="3073"/>
                    </a:lnTo>
                    <a:lnTo>
                      <a:pt x="0" y="10477"/>
                    </a:lnTo>
                    <a:lnTo>
                      <a:pt x="3060" y="17881"/>
                    </a:lnTo>
                    <a:lnTo>
                      <a:pt x="10464" y="20942"/>
                    </a:lnTo>
                    <a:lnTo>
                      <a:pt x="17868" y="17881"/>
                    </a:lnTo>
                    <a:lnTo>
                      <a:pt x="20929" y="10477"/>
                    </a:lnTo>
                    <a:close/>
                  </a:path>
                  <a:path w="4330700" h="2905759">
                    <a:moveTo>
                      <a:pt x="4016451" y="2895142"/>
                    </a:moveTo>
                    <a:lnTo>
                      <a:pt x="4013377" y="2887738"/>
                    </a:lnTo>
                    <a:lnTo>
                      <a:pt x="4005973" y="2884665"/>
                    </a:lnTo>
                    <a:lnTo>
                      <a:pt x="3998569" y="2887738"/>
                    </a:lnTo>
                    <a:lnTo>
                      <a:pt x="3995509" y="2895142"/>
                    </a:lnTo>
                    <a:lnTo>
                      <a:pt x="3998569" y="2902547"/>
                    </a:lnTo>
                    <a:lnTo>
                      <a:pt x="4005973" y="2905607"/>
                    </a:lnTo>
                    <a:lnTo>
                      <a:pt x="4013377" y="2902547"/>
                    </a:lnTo>
                    <a:lnTo>
                      <a:pt x="4016451" y="2895142"/>
                    </a:lnTo>
                    <a:close/>
                  </a:path>
                  <a:path w="4330700" h="2905759">
                    <a:moveTo>
                      <a:pt x="4330573" y="2581783"/>
                    </a:moveTo>
                    <a:lnTo>
                      <a:pt x="4327512" y="2574379"/>
                    </a:lnTo>
                    <a:lnTo>
                      <a:pt x="4320108" y="2571305"/>
                    </a:lnTo>
                    <a:lnTo>
                      <a:pt x="4312704" y="2574379"/>
                    </a:lnTo>
                    <a:lnTo>
                      <a:pt x="4309630" y="2581783"/>
                    </a:lnTo>
                    <a:lnTo>
                      <a:pt x="4312704" y="2589187"/>
                    </a:lnTo>
                    <a:lnTo>
                      <a:pt x="4320108" y="2592247"/>
                    </a:lnTo>
                    <a:lnTo>
                      <a:pt x="4327512" y="2589187"/>
                    </a:lnTo>
                    <a:lnTo>
                      <a:pt x="4330573" y="2581783"/>
                    </a:lnTo>
                    <a:close/>
                  </a:path>
                </a:pathLst>
              </a:custGeom>
              <a:solidFill>
                <a:srgbClr val="1A0F5C"/>
              </a:solidFill>
            </p:spPr>
            <p:txBody>
              <a:bodyPr wrap="square" lIns="0" tIns="0" rIns="0" bIns="0" rtlCol="0"/>
              <a:lstStyle/>
              <a:p>
                <a:endParaRPr/>
              </a:p>
            </p:txBody>
          </p:sp>
          <p:sp>
            <p:nvSpPr>
              <p:cNvPr id="65" name="object 12">
                <a:extLst>
                  <a:ext uri="{FF2B5EF4-FFF2-40B4-BE49-F238E27FC236}">
                    <a16:creationId xmlns:a16="http://schemas.microsoft.com/office/drawing/2014/main" id="{E0943846-5820-FB6C-9E9E-7981A949FD6C}"/>
                  </a:ext>
                </a:extLst>
              </p:cNvPr>
              <p:cNvSpPr/>
              <p:nvPr/>
            </p:nvSpPr>
            <p:spPr>
              <a:xfrm>
                <a:off x="1585475" y="5701396"/>
                <a:ext cx="83820" cy="83820"/>
              </a:xfrm>
              <a:custGeom>
                <a:avLst/>
                <a:gdLst/>
                <a:ahLst/>
                <a:cxnLst/>
                <a:rect l="l" t="t" r="r" b="b"/>
                <a:pathLst>
                  <a:path w="83819" h="83820">
                    <a:moveTo>
                      <a:pt x="41883" y="0"/>
                    </a:moveTo>
                    <a:lnTo>
                      <a:pt x="25581" y="3291"/>
                    </a:lnTo>
                    <a:lnTo>
                      <a:pt x="12267" y="12267"/>
                    </a:lnTo>
                    <a:lnTo>
                      <a:pt x="3291" y="25581"/>
                    </a:lnTo>
                    <a:lnTo>
                      <a:pt x="0" y="41883"/>
                    </a:lnTo>
                    <a:lnTo>
                      <a:pt x="3291" y="58185"/>
                    </a:lnTo>
                    <a:lnTo>
                      <a:pt x="12267" y="71499"/>
                    </a:lnTo>
                    <a:lnTo>
                      <a:pt x="25581" y="80475"/>
                    </a:lnTo>
                    <a:lnTo>
                      <a:pt x="41883" y="83767"/>
                    </a:lnTo>
                    <a:lnTo>
                      <a:pt x="58185" y="80475"/>
                    </a:lnTo>
                    <a:lnTo>
                      <a:pt x="71499" y="71499"/>
                    </a:lnTo>
                    <a:lnTo>
                      <a:pt x="80475" y="58185"/>
                    </a:lnTo>
                    <a:lnTo>
                      <a:pt x="83767" y="41883"/>
                    </a:lnTo>
                    <a:lnTo>
                      <a:pt x="80475" y="25581"/>
                    </a:lnTo>
                    <a:lnTo>
                      <a:pt x="71499" y="12267"/>
                    </a:lnTo>
                    <a:lnTo>
                      <a:pt x="58185" y="3291"/>
                    </a:lnTo>
                    <a:lnTo>
                      <a:pt x="41883" y="0"/>
                    </a:lnTo>
                    <a:close/>
                  </a:path>
                </a:pathLst>
              </a:custGeom>
              <a:solidFill>
                <a:srgbClr val="1A0F5C"/>
              </a:solidFill>
            </p:spPr>
            <p:txBody>
              <a:bodyPr wrap="square" lIns="0" tIns="0" rIns="0" bIns="0" rtlCol="0"/>
              <a:lstStyle/>
              <a:p>
                <a:endParaRPr/>
              </a:p>
            </p:txBody>
          </p:sp>
        </p:grpSp>
        <p:grpSp>
          <p:nvGrpSpPr>
            <p:cNvPr id="22" name="object 13">
              <a:extLst>
                <a:ext uri="{FF2B5EF4-FFF2-40B4-BE49-F238E27FC236}">
                  <a16:creationId xmlns:a16="http://schemas.microsoft.com/office/drawing/2014/main" id="{7E5B0826-F496-42D4-2ABF-A97CDA263D6D}"/>
                </a:ext>
              </a:extLst>
            </p:cNvPr>
            <p:cNvGrpSpPr/>
            <p:nvPr/>
          </p:nvGrpSpPr>
          <p:grpSpPr>
            <a:xfrm>
              <a:off x="3323146" y="1872371"/>
              <a:ext cx="227038" cy="3206049"/>
              <a:chOff x="5926521" y="3517515"/>
              <a:chExt cx="335280" cy="4734560"/>
            </a:xfrm>
          </p:grpSpPr>
          <p:sp>
            <p:nvSpPr>
              <p:cNvPr id="55" name="object 14">
                <a:extLst>
                  <a:ext uri="{FF2B5EF4-FFF2-40B4-BE49-F238E27FC236}">
                    <a16:creationId xmlns:a16="http://schemas.microsoft.com/office/drawing/2014/main" id="{89E6EA38-6A81-1582-D5A7-B6C407B97A45}"/>
                  </a:ext>
                </a:extLst>
              </p:cNvPr>
              <p:cNvSpPr/>
              <p:nvPr/>
            </p:nvSpPr>
            <p:spPr>
              <a:xfrm>
                <a:off x="5936992" y="3873609"/>
                <a:ext cx="0" cy="4378325"/>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sp>
            <p:nvSpPr>
              <p:cNvPr id="56" name="object 15">
                <a:extLst>
                  <a:ext uri="{FF2B5EF4-FFF2-40B4-BE49-F238E27FC236}">
                    <a16:creationId xmlns:a16="http://schemas.microsoft.com/office/drawing/2014/main" id="{CD50E4F5-5DF4-942D-898B-6E08EE983B75}"/>
                  </a:ext>
                </a:extLst>
              </p:cNvPr>
              <p:cNvSpPr/>
              <p:nvPr/>
            </p:nvSpPr>
            <p:spPr>
              <a:xfrm>
                <a:off x="5942968" y="3529483"/>
                <a:ext cx="277495" cy="251460"/>
              </a:xfrm>
              <a:custGeom>
                <a:avLst/>
                <a:gdLst/>
                <a:ahLst/>
                <a:cxnLst/>
                <a:rect l="l" t="t" r="r" b="b"/>
                <a:pathLst>
                  <a:path w="277495"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57" name="object 16">
                <a:extLst>
                  <a:ext uri="{FF2B5EF4-FFF2-40B4-BE49-F238E27FC236}">
                    <a16:creationId xmlns:a16="http://schemas.microsoft.com/office/drawing/2014/main" id="{A559A6FC-BE2B-F5C4-050A-EFAABB4C054F}"/>
                  </a:ext>
                </a:extLst>
              </p:cNvPr>
              <p:cNvSpPr/>
              <p:nvPr/>
            </p:nvSpPr>
            <p:spPr>
              <a:xfrm>
                <a:off x="5926518" y="3517524"/>
                <a:ext cx="335280" cy="335280"/>
              </a:xfrm>
              <a:custGeom>
                <a:avLst/>
                <a:gdLst/>
                <a:ahLst/>
                <a:cxnLst/>
                <a:rect l="l" t="t" r="r" b="b"/>
                <a:pathLst>
                  <a:path w="335279" h="335279">
                    <a:moveTo>
                      <a:pt x="20942" y="324599"/>
                    </a:moveTo>
                    <a:lnTo>
                      <a:pt x="17881" y="317195"/>
                    </a:lnTo>
                    <a:lnTo>
                      <a:pt x="10477" y="314121"/>
                    </a:lnTo>
                    <a:lnTo>
                      <a:pt x="3073" y="317195"/>
                    </a:lnTo>
                    <a:lnTo>
                      <a:pt x="0" y="324599"/>
                    </a:lnTo>
                    <a:lnTo>
                      <a:pt x="3073" y="332003"/>
                    </a:lnTo>
                    <a:lnTo>
                      <a:pt x="10477" y="335064"/>
                    </a:lnTo>
                    <a:lnTo>
                      <a:pt x="17881" y="332003"/>
                    </a:lnTo>
                    <a:lnTo>
                      <a:pt x="20942" y="324599"/>
                    </a:lnTo>
                    <a:close/>
                  </a:path>
                  <a:path w="335279" h="335279">
                    <a:moveTo>
                      <a:pt x="335064" y="10464"/>
                    </a:moveTo>
                    <a:lnTo>
                      <a:pt x="332003" y="3060"/>
                    </a:lnTo>
                    <a:lnTo>
                      <a:pt x="324599" y="0"/>
                    </a:lnTo>
                    <a:lnTo>
                      <a:pt x="317195" y="3060"/>
                    </a:lnTo>
                    <a:lnTo>
                      <a:pt x="314134" y="10464"/>
                    </a:lnTo>
                    <a:lnTo>
                      <a:pt x="317195" y="17868"/>
                    </a:lnTo>
                    <a:lnTo>
                      <a:pt x="324599" y="20942"/>
                    </a:lnTo>
                    <a:lnTo>
                      <a:pt x="332003" y="17868"/>
                    </a:lnTo>
                    <a:lnTo>
                      <a:pt x="335064" y="10464"/>
                    </a:lnTo>
                    <a:close/>
                  </a:path>
                </a:pathLst>
              </a:custGeom>
              <a:solidFill>
                <a:srgbClr val="1A0F5C"/>
              </a:solidFill>
            </p:spPr>
            <p:txBody>
              <a:bodyPr wrap="square" lIns="0" tIns="0" rIns="0" bIns="0" rtlCol="0"/>
              <a:lstStyle/>
              <a:p>
                <a:endParaRPr/>
              </a:p>
            </p:txBody>
          </p:sp>
        </p:grpSp>
        <p:grpSp>
          <p:nvGrpSpPr>
            <p:cNvPr id="23" name="object 17">
              <a:extLst>
                <a:ext uri="{FF2B5EF4-FFF2-40B4-BE49-F238E27FC236}">
                  <a16:creationId xmlns:a16="http://schemas.microsoft.com/office/drawing/2014/main" id="{B28073F3-6020-CCD2-BECA-EBD2532009DF}"/>
                </a:ext>
              </a:extLst>
            </p:cNvPr>
            <p:cNvGrpSpPr/>
            <p:nvPr/>
          </p:nvGrpSpPr>
          <p:grpSpPr>
            <a:xfrm>
              <a:off x="3585493" y="1872371"/>
              <a:ext cx="2559765" cy="227038"/>
              <a:chOff x="6313944" y="3517515"/>
              <a:chExt cx="3780154" cy="335280"/>
            </a:xfrm>
          </p:grpSpPr>
          <p:sp>
            <p:nvSpPr>
              <p:cNvPr id="52" name="object 18">
                <a:extLst>
                  <a:ext uri="{FF2B5EF4-FFF2-40B4-BE49-F238E27FC236}">
                    <a16:creationId xmlns:a16="http://schemas.microsoft.com/office/drawing/2014/main" id="{4C38A7E6-1066-98D2-C580-D735479826F2}"/>
                  </a:ext>
                </a:extLst>
              </p:cNvPr>
              <p:cNvSpPr/>
              <p:nvPr/>
            </p:nvSpPr>
            <p:spPr>
              <a:xfrm>
                <a:off x="6313944" y="3527986"/>
                <a:ext cx="3424554" cy="0"/>
              </a:xfrm>
              <a:custGeom>
                <a:avLst/>
                <a:gdLst/>
                <a:ahLst/>
                <a:cxnLst/>
                <a:rect l="l" t="t" r="r" b="b"/>
                <a:pathLst>
                  <a:path w="3424554">
                    <a:moveTo>
                      <a:pt x="0" y="0"/>
                    </a:moveTo>
                    <a:lnTo>
                      <a:pt x="3423979" y="0"/>
                    </a:lnTo>
                  </a:path>
                </a:pathLst>
              </a:custGeom>
              <a:ln w="20941">
                <a:solidFill>
                  <a:srgbClr val="1A0F5C"/>
                </a:solidFill>
                <a:prstDash val="dot"/>
              </a:ln>
            </p:spPr>
            <p:txBody>
              <a:bodyPr wrap="square" lIns="0" tIns="0" rIns="0" bIns="0" rtlCol="0"/>
              <a:lstStyle/>
              <a:p>
                <a:endParaRPr/>
              </a:p>
            </p:txBody>
          </p:sp>
          <p:sp>
            <p:nvSpPr>
              <p:cNvPr id="53" name="object 19">
                <a:extLst>
                  <a:ext uri="{FF2B5EF4-FFF2-40B4-BE49-F238E27FC236}">
                    <a16:creationId xmlns:a16="http://schemas.microsoft.com/office/drawing/2014/main" id="{3BE53713-1ABF-45F7-2F82-56A2797C6E61}"/>
                  </a:ext>
                </a:extLst>
              </p:cNvPr>
              <p:cNvSpPr/>
              <p:nvPr/>
            </p:nvSpPr>
            <p:spPr>
              <a:xfrm>
                <a:off x="9830637" y="3533965"/>
                <a:ext cx="251460" cy="277495"/>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54" name="object 20">
                <a:extLst>
                  <a:ext uri="{FF2B5EF4-FFF2-40B4-BE49-F238E27FC236}">
                    <a16:creationId xmlns:a16="http://schemas.microsoft.com/office/drawing/2014/main" id="{D73F6B89-9C24-E685-B8F7-5143CDEADC63}"/>
                  </a:ext>
                </a:extLst>
              </p:cNvPr>
              <p:cNvSpPr/>
              <p:nvPr/>
            </p:nvSpPr>
            <p:spPr>
              <a:xfrm>
                <a:off x="9758870" y="3517524"/>
                <a:ext cx="335280" cy="335280"/>
              </a:xfrm>
              <a:custGeom>
                <a:avLst/>
                <a:gdLst/>
                <a:ahLst/>
                <a:cxnLst/>
                <a:rect l="l" t="t" r="r" b="b"/>
                <a:pathLst>
                  <a:path w="335279" h="335279">
                    <a:moveTo>
                      <a:pt x="20929" y="10464"/>
                    </a:moveTo>
                    <a:lnTo>
                      <a:pt x="17868" y="3060"/>
                    </a:lnTo>
                    <a:lnTo>
                      <a:pt x="10464" y="0"/>
                    </a:lnTo>
                    <a:lnTo>
                      <a:pt x="3060" y="3060"/>
                    </a:lnTo>
                    <a:lnTo>
                      <a:pt x="0" y="10464"/>
                    </a:lnTo>
                    <a:lnTo>
                      <a:pt x="3060" y="17868"/>
                    </a:lnTo>
                    <a:lnTo>
                      <a:pt x="10464" y="20942"/>
                    </a:lnTo>
                    <a:lnTo>
                      <a:pt x="17868" y="17868"/>
                    </a:lnTo>
                    <a:lnTo>
                      <a:pt x="20929" y="10464"/>
                    </a:lnTo>
                    <a:close/>
                  </a:path>
                  <a:path w="335279" h="335279">
                    <a:moveTo>
                      <a:pt x="335064" y="324599"/>
                    </a:moveTo>
                    <a:lnTo>
                      <a:pt x="331990" y="317195"/>
                    </a:lnTo>
                    <a:lnTo>
                      <a:pt x="324586" y="314121"/>
                    </a:lnTo>
                    <a:lnTo>
                      <a:pt x="317182" y="317195"/>
                    </a:lnTo>
                    <a:lnTo>
                      <a:pt x="314121" y="324599"/>
                    </a:lnTo>
                    <a:lnTo>
                      <a:pt x="317182" y="332003"/>
                    </a:lnTo>
                    <a:lnTo>
                      <a:pt x="324586" y="335064"/>
                    </a:lnTo>
                    <a:lnTo>
                      <a:pt x="331990" y="332003"/>
                    </a:lnTo>
                    <a:lnTo>
                      <a:pt x="335064" y="324599"/>
                    </a:lnTo>
                    <a:close/>
                  </a:path>
                </a:pathLst>
              </a:custGeom>
              <a:solidFill>
                <a:srgbClr val="1A0F5C"/>
              </a:solidFill>
            </p:spPr>
            <p:txBody>
              <a:bodyPr wrap="square" lIns="0" tIns="0" rIns="0" bIns="0" rtlCol="0"/>
              <a:lstStyle/>
              <a:p>
                <a:endParaRPr/>
              </a:p>
            </p:txBody>
          </p:sp>
        </p:grpSp>
        <p:grpSp>
          <p:nvGrpSpPr>
            <p:cNvPr id="24" name="object 21">
              <a:extLst>
                <a:ext uri="{FF2B5EF4-FFF2-40B4-BE49-F238E27FC236}">
                  <a16:creationId xmlns:a16="http://schemas.microsoft.com/office/drawing/2014/main" id="{D912B15F-8799-7B6C-5F34-E6263B7F1C69}"/>
                </a:ext>
              </a:extLst>
            </p:cNvPr>
            <p:cNvGrpSpPr/>
            <p:nvPr/>
          </p:nvGrpSpPr>
          <p:grpSpPr>
            <a:xfrm>
              <a:off x="6130966" y="2134832"/>
              <a:ext cx="227038" cy="3206049"/>
              <a:chOff x="10072992" y="3905106"/>
              <a:chExt cx="335280" cy="4734560"/>
            </a:xfrm>
          </p:grpSpPr>
          <p:sp>
            <p:nvSpPr>
              <p:cNvPr id="49" name="object 22">
                <a:extLst>
                  <a:ext uri="{FF2B5EF4-FFF2-40B4-BE49-F238E27FC236}">
                    <a16:creationId xmlns:a16="http://schemas.microsoft.com/office/drawing/2014/main" id="{AFF3A81E-518C-7E77-7EB0-B276417480FA}"/>
                  </a:ext>
                </a:extLst>
              </p:cNvPr>
              <p:cNvSpPr/>
              <p:nvPr/>
            </p:nvSpPr>
            <p:spPr>
              <a:xfrm>
                <a:off x="10083463" y="3905106"/>
                <a:ext cx="0" cy="4378325"/>
              </a:xfrm>
              <a:custGeom>
                <a:avLst/>
                <a:gdLst/>
                <a:ahLst/>
                <a:cxnLst/>
                <a:rect l="l" t="t" r="r" b="b"/>
                <a:pathLst>
                  <a:path h="4378325">
                    <a:moveTo>
                      <a:pt x="0" y="0"/>
                    </a:moveTo>
                    <a:lnTo>
                      <a:pt x="0" y="4377981"/>
                    </a:lnTo>
                  </a:path>
                </a:pathLst>
              </a:custGeom>
              <a:ln w="20941">
                <a:solidFill>
                  <a:srgbClr val="1A0F5C"/>
                </a:solidFill>
                <a:prstDash val="dot"/>
              </a:ln>
            </p:spPr>
            <p:txBody>
              <a:bodyPr wrap="square" lIns="0" tIns="0" rIns="0" bIns="0" rtlCol="0"/>
              <a:lstStyle/>
              <a:p>
                <a:endParaRPr/>
              </a:p>
            </p:txBody>
          </p:sp>
          <p:sp>
            <p:nvSpPr>
              <p:cNvPr id="50" name="object 23">
                <a:extLst>
                  <a:ext uri="{FF2B5EF4-FFF2-40B4-BE49-F238E27FC236}">
                    <a16:creationId xmlns:a16="http://schemas.microsoft.com/office/drawing/2014/main" id="{5F5B3569-3F4E-477A-6BE3-C16E0D116B18}"/>
                  </a:ext>
                </a:extLst>
              </p:cNvPr>
              <p:cNvSpPr/>
              <p:nvPr/>
            </p:nvSpPr>
            <p:spPr>
              <a:xfrm>
                <a:off x="10089439" y="8375882"/>
                <a:ext cx="277495" cy="251460"/>
              </a:xfrm>
              <a:custGeom>
                <a:avLst/>
                <a:gdLst/>
                <a:ahLst/>
                <a:cxnLst/>
                <a:rect l="l" t="t" r="r" b="b"/>
                <a:pathLst>
                  <a:path w="277495" h="251459">
                    <a:moveTo>
                      <a:pt x="0" y="0"/>
                    </a:moveTo>
                    <a:lnTo>
                      <a:pt x="13863" y="48811"/>
                    </a:lnTo>
                    <a:lnTo>
                      <a:pt x="35059" y="94042"/>
                    </a:lnTo>
                    <a:lnTo>
                      <a:pt x="62894" y="134998"/>
                    </a:lnTo>
                    <a:lnTo>
                      <a:pt x="96673" y="170984"/>
                    </a:lnTo>
                    <a:lnTo>
                      <a:pt x="135703" y="201306"/>
                    </a:lnTo>
                    <a:lnTo>
                      <a:pt x="179289" y="225269"/>
                    </a:lnTo>
                    <a:lnTo>
                      <a:pt x="226737" y="242180"/>
                    </a:lnTo>
                    <a:lnTo>
                      <a:pt x="277352" y="251343"/>
                    </a:lnTo>
                  </a:path>
                </a:pathLst>
              </a:custGeom>
              <a:ln w="20941">
                <a:solidFill>
                  <a:srgbClr val="1A0F5C"/>
                </a:solidFill>
                <a:prstDash val="dot"/>
              </a:ln>
            </p:spPr>
            <p:txBody>
              <a:bodyPr wrap="square" lIns="0" tIns="0" rIns="0" bIns="0" rtlCol="0"/>
              <a:lstStyle/>
              <a:p>
                <a:endParaRPr/>
              </a:p>
            </p:txBody>
          </p:sp>
          <p:sp>
            <p:nvSpPr>
              <p:cNvPr id="51" name="object 24">
                <a:extLst>
                  <a:ext uri="{FF2B5EF4-FFF2-40B4-BE49-F238E27FC236}">
                    <a16:creationId xmlns:a16="http://schemas.microsoft.com/office/drawing/2014/main" id="{C5468CE2-1CE4-A6A3-B35D-A9CFBFB1BA49}"/>
                  </a:ext>
                </a:extLst>
              </p:cNvPr>
              <p:cNvSpPr/>
              <p:nvPr/>
            </p:nvSpPr>
            <p:spPr>
              <a:xfrm>
                <a:off x="10072993" y="8304117"/>
                <a:ext cx="335280" cy="335280"/>
              </a:xfrm>
              <a:custGeom>
                <a:avLst/>
                <a:gdLst/>
                <a:ahLst/>
                <a:cxnLst/>
                <a:rect l="l" t="t" r="r" b="b"/>
                <a:pathLst>
                  <a:path w="335279" h="335279">
                    <a:moveTo>
                      <a:pt x="20942" y="10477"/>
                    </a:moveTo>
                    <a:lnTo>
                      <a:pt x="17868" y="3073"/>
                    </a:lnTo>
                    <a:lnTo>
                      <a:pt x="10464" y="0"/>
                    </a:lnTo>
                    <a:lnTo>
                      <a:pt x="3060" y="3073"/>
                    </a:lnTo>
                    <a:lnTo>
                      <a:pt x="0" y="10477"/>
                    </a:lnTo>
                    <a:lnTo>
                      <a:pt x="3060" y="17881"/>
                    </a:lnTo>
                    <a:lnTo>
                      <a:pt x="10464" y="20942"/>
                    </a:lnTo>
                    <a:lnTo>
                      <a:pt x="17868" y="17881"/>
                    </a:lnTo>
                    <a:lnTo>
                      <a:pt x="20942" y="10477"/>
                    </a:lnTo>
                    <a:close/>
                  </a:path>
                  <a:path w="335279" h="335279">
                    <a:moveTo>
                      <a:pt x="335064" y="324599"/>
                    </a:moveTo>
                    <a:lnTo>
                      <a:pt x="332003" y="317195"/>
                    </a:lnTo>
                    <a:lnTo>
                      <a:pt x="324599" y="314134"/>
                    </a:lnTo>
                    <a:lnTo>
                      <a:pt x="317195" y="317195"/>
                    </a:lnTo>
                    <a:lnTo>
                      <a:pt x="314121" y="324599"/>
                    </a:lnTo>
                    <a:lnTo>
                      <a:pt x="317195" y="332003"/>
                    </a:lnTo>
                    <a:lnTo>
                      <a:pt x="324599" y="335076"/>
                    </a:lnTo>
                    <a:lnTo>
                      <a:pt x="332003" y="332003"/>
                    </a:lnTo>
                    <a:lnTo>
                      <a:pt x="335064" y="324599"/>
                    </a:lnTo>
                    <a:close/>
                  </a:path>
                </a:pathLst>
              </a:custGeom>
              <a:solidFill>
                <a:srgbClr val="1A0F5C"/>
              </a:solidFill>
            </p:spPr>
            <p:txBody>
              <a:bodyPr wrap="square" lIns="0" tIns="0" rIns="0" bIns="0" rtlCol="0"/>
              <a:lstStyle/>
              <a:p>
                <a:endParaRPr/>
              </a:p>
            </p:txBody>
          </p:sp>
        </p:grpSp>
        <p:grpSp>
          <p:nvGrpSpPr>
            <p:cNvPr id="25" name="object 25">
              <a:extLst>
                <a:ext uri="{FF2B5EF4-FFF2-40B4-BE49-F238E27FC236}">
                  <a16:creationId xmlns:a16="http://schemas.microsoft.com/office/drawing/2014/main" id="{EF0EC330-A54E-0A08-05C3-18798EA6B50D}"/>
                </a:ext>
              </a:extLst>
            </p:cNvPr>
            <p:cNvGrpSpPr/>
            <p:nvPr/>
          </p:nvGrpSpPr>
          <p:grpSpPr>
            <a:xfrm>
              <a:off x="6393312" y="5113658"/>
              <a:ext cx="2559765" cy="227038"/>
              <a:chOff x="10460414" y="8304114"/>
              <a:chExt cx="3780154" cy="335280"/>
            </a:xfrm>
          </p:grpSpPr>
          <p:sp>
            <p:nvSpPr>
              <p:cNvPr id="46" name="object 26">
                <a:extLst>
                  <a:ext uri="{FF2B5EF4-FFF2-40B4-BE49-F238E27FC236}">
                    <a16:creationId xmlns:a16="http://schemas.microsoft.com/office/drawing/2014/main" id="{50C051EC-07DA-E1CC-F6A5-24FCD3457D01}"/>
                  </a:ext>
                </a:extLst>
              </p:cNvPr>
              <p:cNvSpPr/>
              <p:nvPr/>
            </p:nvSpPr>
            <p:spPr>
              <a:xfrm>
                <a:off x="10460414" y="8628710"/>
                <a:ext cx="3424554" cy="0"/>
              </a:xfrm>
              <a:custGeom>
                <a:avLst/>
                <a:gdLst/>
                <a:ahLst/>
                <a:cxnLst/>
                <a:rect l="l" t="t" r="r" b="b"/>
                <a:pathLst>
                  <a:path w="3424555">
                    <a:moveTo>
                      <a:pt x="0" y="0"/>
                    </a:moveTo>
                    <a:lnTo>
                      <a:pt x="3423979" y="0"/>
                    </a:lnTo>
                  </a:path>
                </a:pathLst>
              </a:custGeom>
              <a:ln w="20941">
                <a:solidFill>
                  <a:srgbClr val="1A0F5C"/>
                </a:solidFill>
                <a:prstDash val="dot"/>
              </a:ln>
            </p:spPr>
            <p:txBody>
              <a:bodyPr wrap="square" lIns="0" tIns="0" rIns="0" bIns="0" rtlCol="0"/>
              <a:lstStyle/>
              <a:p>
                <a:endParaRPr/>
              </a:p>
            </p:txBody>
          </p:sp>
          <p:sp>
            <p:nvSpPr>
              <p:cNvPr id="47" name="object 27">
                <a:extLst>
                  <a:ext uri="{FF2B5EF4-FFF2-40B4-BE49-F238E27FC236}">
                    <a16:creationId xmlns:a16="http://schemas.microsoft.com/office/drawing/2014/main" id="{0B53266E-05BF-7F85-FEEE-B771F63DCE06}"/>
                  </a:ext>
                </a:extLst>
              </p:cNvPr>
              <p:cNvSpPr/>
              <p:nvPr/>
            </p:nvSpPr>
            <p:spPr>
              <a:xfrm>
                <a:off x="13977108" y="8345379"/>
                <a:ext cx="251460" cy="277495"/>
              </a:xfrm>
              <a:custGeom>
                <a:avLst/>
                <a:gdLst/>
                <a:ahLst/>
                <a:cxnLst/>
                <a:rect l="l" t="t" r="r" b="b"/>
                <a:pathLst>
                  <a:path w="251459" h="277495">
                    <a:moveTo>
                      <a:pt x="0" y="277352"/>
                    </a:moveTo>
                    <a:lnTo>
                      <a:pt x="48810" y="263492"/>
                    </a:lnTo>
                    <a:lnTo>
                      <a:pt x="94040" y="242297"/>
                    </a:lnTo>
                    <a:lnTo>
                      <a:pt x="134994" y="214462"/>
                    </a:lnTo>
                    <a:lnTo>
                      <a:pt x="170979" y="180682"/>
                    </a:lnTo>
                    <a:lnTo>
                      <a:pt x="201299" y="141652"/>
                    </a:lnTo>
                    <a:lnTo>
                      <a:pt x="225261" y="98065"/>
                    </a:lnTo>
                    <a:lnTo>
                      <a:pt x="242170" y="50616"/>
                    </a:lnTo>
                    <a:lnTo>
                      <a:pt x="251332" y="0"/>
                    </a:lnTo>
                  </a:path>
                </a:pathLst>
              </a:custGeom>
              <a:ln w="20941">
                <a:solidFill>
                  <a:srgbClr val="1A0F5C"/>
                </a:solidFill>
                <a:prstDash val="dot"/>
              </a:ln>
            </p:spPr>
            <p:txBody>
              <a:bodyPr wrap="square" lIns="0" tIns="0" rIns="0" bIns="0" rtlCol="0"/>
              <a:lstStyle/>
              <a:p>
                <a:endParaRPr/>
              </a:p>
            </p:txBody>
          </p:sp>
          <p:sp>
            <p:nvSpPr>
              <p:cNvPr id="48" name="object 28">
                <a:extLst>
                  <a:ext uri="{FF2B5EF4-FFF2-40B4-BE49-F238E27FC236}">
                    <a16:creationId xmlns:a16="http://schemas.microsoft.com/office/drawing/2014/main" id="{7CFA776A-F2E4-123F-8245-2A8CB70570F4}"/>
                  </a:ext>
                </a:extLst>
              </p:cNvPr>
              <p:cNvSpPr/>
              <p:nvPr/>
            </p:nvSpPr>
            <p:spPr>
              <a:xfrm>
                <a:off x="13905331" y="8304117"/>
                <a:ext cx="335280" cy="335280"/>
              </a:xfrm>
              <a:custGeom>
                <a:avLst/>
                <a:gdLst/>
                <a:ahLst/>
                <a:cxnLst/>
                <a:rect l="l" t="t" r="r" b="b"/>
                <a:pathLst>
                  <a:path w="335280" h="335279">
                    <a:moveTo>
                      <a:pt x="20942" y="324599"/>
                    </a:moveTo>
                    <a:lnTo>
                      <a:pt x="17881" y="317195"/>
                    </a:lnTo>
                    <a:lnTo>
                      <a:pt x="10477" y="314134"/>
                    </a:lnTo>
                    <a:lnTo>
                      <a:pt x="3073" y="317195"/>
                    </a:lnTo>
                    <a:lnTo>
                      <a:pt x="0" y="324599"/>
                    </a:lnTo>
                    <a:lnTo>
                      <a:pt x="3073" y="332003"/>
                    </a:lnTo>
                    <a:lnTo>
                      <a:pt x="10477" y="335076"/>
                    </a:lnTo>
                    <a:lnTo>
                      <a:pt x="17881" y="332003"/>
                    </a:lnTo>
                    <a:lnTo>
                      <a:pt x="20942" y="324599"/>
                    </a:lnTo>
                    <a:close/>
                  </a:path>
                  <a:path w="335280" h="335279">
                    <a:moveTo>
                      <a:pt x="335076" y="10477"/>
                    </a:moveTo>
                    <a:lnTo>
                      <a:pt x="332003" y="3073"/>
                    </a:lnTo>
                    <a:lnTo>
                      <a:pt x="324599" y="0"/>
                    </a:lnTo>
                    <a:lnTo>
                      <a:pt x="317195" y="3073"/>
                    </a:lnTo>
                    <a:lnTo>
                      <a:pt x="314134" y="10477"/>
                    </a:lnTo>
                    <a:lnTo>
                      <a:pt x="317195" y="17881"/>
                    </a:lnTo>
                    <a:lnTo>
                      <a:pt x="324599" y="20942"/>
                    </a:lnTo>
                    <a:lnTo>
                      <a:pt x="332003" y="17881"/>
                    </a:lnTo>
                    <a:lnTo>
                      <a:pt x="335076" y="10477"/>
                    </a:lnTo>
                    <a:close/>
                  </a:path>
                </a:pathLst>
              </a:custGeom>
              <a:solidFill>
                <a:srgbClr val="1A0F5C"/>
              </a:solidFill>
            </p:spPr>
            <p:txBody>
              <a:bodyPr wrap="square" lIns="0" tIns="0" rIns="0" bIns="0" rtlCol="0"/>
              <a:lstStyle/>
              <a:p>
                <a:endParaRPr/>
              </a:p>
            </p:txBody>
          </p:sp>
        </p:grpSp>
        <p:grpSp>
          <p:nvGrpSpPr>
            <p:cNvPr id="26" name="object 29">
              <a:extLst>
                <a:ext uri="{FF2B5EF4-FFF2-40B4-BE49-F238E27FC236}">
                  <a16:creationId xmlns:a16="http://schemas.microsoft.com/office/drawing/2014/main" id="{8FA7A9C2-7F49-B7E0-8589-A8C8E932789E}"/>
                </a:ext>
              </a:extLst>
            </p:cNvPr>
            <p:cNvGrpSpPr/>
            <p:nvPr/>
          </p:nvGrpSpPr>
          <p:grpSpPr>
            <a:xfrm>
              <a:off x="8938785" y="1872371"/>
              <a:ext cx="227038" cy="3206049"/>
              <a:chOff x="14219462" y="3517515"/>
              <a:chExt cx="335280" cy="4734560"/>
            </a:xfrm>
          </p:grpSpPr>
          <p:sp>
            <p:nvSpPr>
              <p:cNvPr id="43" name="object 30">
                <a:extLst>
                  <a:ext uri="{FF2B5EF4-FFF2-40B4-BE49-F238E27FC236}">
                    <a16:creationId xmlns:a16="http://schemas.microsoft.com/office/drawing/2014/main" id="{9FE12F61-0FB4-94ED-80BC-31C82915D246}"/>
                  </a:ext>
                </a:extLst>
              </p:cNvPr>
              <p:cNvSpPr/>
              <p:nvPr/>
            </p:nvSpPr>
            <p:spPr>
              <a:xfrm>
                <a:off x="14229933" y="3873609"/>
                <a:ext cx="0" cy="4378325"/>
              </a:xfrm>
              <a:custGeom>
                <a:avLst/>
                <a:gdLst/>
                <a:ahLst/>
                <a:cxnLst/>
                <a:rect l="l" t="t" r="r" b="b"/>
                <a:pathLst>
                  <a:path h="4378325">
                    <a:moveTo>
                      <a:pt x="0" y="4377981"/>
                    </a:moveTo>
                    <a:lnTo>
                      <a:pt x="0" y="0"/>
                    </a:lnTo>
                  </a:path>
                </a:pathLst>
              </a:custGeom>
              <a:ln w="20941">
                <a:solidFill>
                  <a:srgbClr val="1A0F5C"/>
                </a:solidFill>
                <a:prstDash val="dot"/>
              </a:ln>
            </p:spPr>
            <p:txBody>
              <a:bodyPr wrap="square" lIns="0" tIns="0" rIns="0" bIns="0" rtlCol="0"/>
              <a:lstStyle/>
              <a:p>
                <a:endParaRPr/>
              </a:p>
            </p:txBody>
          </p:sp>
          <p:sp>
            <p:nvSpPr>
              <p:cNvPr id="44" name="object 31">
                <a:extLst>
                  <a:ext uri="{FF2B5EF4-FFF2-40B4-BE49-F238E27FC236}">
                    <a16:creationId xmlns:a16="http://schemas.microsoft.com/office/drawing/2014/main" id="{7AE019EF-E4A6-0AED-4E99-8DF49446C91A}"/>
                  </a:ext>
                </a:extLst>
              </p:cNvPr>
              <p:cNvSpPr/>
              <p:nvPr/>
            </p:nvSpPr>
            <p:spPr>
              <a:xfrm>
                <a:off x="14235909" y="3529483"/>
                <a:ext cx="277495" cy="251460"/>
              </a:xfrm>
              <a:custGeom>
                <a:avLst/>
                <a:gdLst/>
                <a:ahLst/>
                <a:cxnLst/>
                <a:rect l="l" t="t" r="r" b="b"/>
                <a:pathLst>
                  <a:path w="277494" h="251460">
                    <a:moveTo>
                      <a:pt x="0" y="251332"/>
                    </a:moveTo>
                    <a:lnTo>
                      <a:pt x="13863" y="202521"/>
                    </a:lnTo>
                    <a:lnTo>
                      <a:pt x="35059" y="157290"/>
                    </a:lnTo>
                    <a:lnTo>
                      <a:pt x="62894" y="116335"/>
                    </a:lnTo>
                    <a:lnTo>
                      <a:pt x="96673" y="80349"/>
                    </a:lnTo>
                    <a:lnTo>
                      <a:pt x="135703" y="50028"/>
                    </a:lnTo>
                    <a:lnTo>
                      <a:pt x="179289" y="26067"/>
                    </a:lnTo>
                    <a:lnTo>
                      <a:pt x="226737" y="9159"/>
                    </a:lnTo>
                    <a:lnTo>
                      <a:pt x="277352" y="0"/>
                    </a:lnTo>
                  </a:path>
                </a:pathLst>
              </a:custGeom>
              <a:ln w="20941">
                <a:solidFill>
                  <a:srgbClr val="1A0F5C"/>
                </a:solidFill>
                <a:prstDash val="dot"/>
              </a:ln>
            </p:spPr>
            <p:txBody>
              <a:bodyPr wrap="square" lIns="0" tIns="0" rIns="0" bIns="0" rtlCol="0"/>
              <a:lstStyle/>
              <a:p>
                <a:endParaRPr/>
              </a:p>
            </p:txBody>
          </p:sp>
          <p:sp>
            <p:nvSpPr>
              <p:cNvPr id="45" name="object 32">
                <a:extLst>
                  <a:ext uri="{FF2B5EF4-FFF2-40B4-BE49-F238E27FC236}">
                    <a16:creationId xmlns:a16="http://schemas.microsoft.com/office/drawing/2014/main" id="{427E641D-8805-E277-9625-A8B0CD58682F}"/>
                  </a:ext>
                </a:extLst>
              </p:cNvPr>
              <p:cNvSpPr/>
              <p:nvPr/>
            </p:nvSpPr>
            <p:spPr>
              <a:xfrm>
                <a:off x="14219466" y="3517524"/>
                <a:ext cx="335280" cy="335280"/>
              </a:xfrm>
              <a:custGeom>
                <a:avLst/>
                <a:gdLst/>
                <a:ahLst/>
                <a:cxnLst/>
                <a:rect l="l" t="t" r="r" b="b"/>
                <a:pathLst>
                  <a:path w="335280" h="335279">
                    <a:moveTo>
                      <a:pt x="20942" y="324599"/>
                    </a:moveTo>
                    <a:lnTo>
                      <a:pt x="17868" y="317195"/>
                    </a:lnTo>
                    <a:lnTo>
                      <a:pt x="10464" y="314121"/>
                    </a:lnTo>
                    <a:lnTo>
                      <a:pt x="3060" y="317195"/>
                    </a:lnTo>
                    <a:lnTo>
                      <a:pt x="0" y="324599"/>
                    </a:lnTo>
                    <a:lnTo>
                      <a:pt x="3060" y="332003"/>
                    </a:lnTo>
                    <a:lnTo>
                      <a:pt x="10464" y="335064"/>
                    </a:lnTo>
                    <a:lnTo>
                      <a:pt x="17868" y="332003"/>
                    </a:lnTo>
                    <a:lnTo>
                      <a:pt x="20942" y="324599"/>
                    </a:lnTo>
                    <a:close/>
                  </a:path>
                  <a:path w="335280" h="335279">
                    <a:moveTo>
                      <a:pt x="335064" y="10464"/>
                    </a:moveTo>
                    <a:lnTo>
                      <a:pt x="331990" y="3060"/>
                    </a:lnTo>
                    <a:lnTo>
                      <a:pt x="324586" y="0"/>
                    </a:lnTo>
                    <a:lnTo>
                      <a:pt x="317195" y="3060"/>
                    </a:lnTo>
                    <a:lnTo>
                      <a:pt x="314121" y="10464"/>
                    </a:lnTo>
                    <a:lnTo>
                      <a:pt x="317195" y="17868"/>
                    </a:lnTo>
                    <a:lnTo>
                      <a:pt x="324586" y="20942"/>
                    </a:lnTo>
                    <a:lnTo>
                      <a:pt x="331990" y="17868"/>
                    </a:lnTo>
                    <a:lnTo>
                      <a:pt x="335064" y="10464"/>
                    </a:lnTo>
                    <a:close/>
                  </a:path>
                </a:pathLst>
              </a:custGeom>
              <a:solidFill>
                <a:srgbClr val="1A0F5C"/>
              </a:solidFill>
            </p:spPr>
            <p:txBody>
              <a:bodyPr wrap="square" lIns="0" tIns="0" rIns="0" bIns="0" rtlCol="0"/>
              <a:lstStyle/>
              <a:p>
                <a:endParaRPr/>
              </a:p>
            </p:txBody>
          </p:sp>
        </p:grpSp>
        <p:grpSp>
          <p:nvGrpSpPr>
            <p:cNvPr id="27" name="object 33">
              <a:extLst>
                <a:ext uri="{FF2B5EF4-FFF2-40B4-BE49-F238E27FC236}">
                  <a16:creationId xmlns:a16="http://schemas.microsoft.com/office/drawing/2014/main" id="{897E395E-A42B-F93A-89D3-E4E38620C2DA}"/>
                </a:ext>
              </a:extLst>
            </p:cNvPr>
            <p:cNvGrpSpPr/>
            <p:nvPr/>
          </p:nvGrpSpPr>
          <p:grpSpPr>
            <a:xfrm>
              <a:off x="9201506" y="1872371"/>
              <a:ext cx="2623405" cy="227038"/>
              <a:chOff x="14607437" y="3517515"/>
              <a:chExt cx="3874135" cy="335280"/>
            </a:xfrm>
          </p:grpSpPr>
          <p:sp>
            <p:nvSpPr>
              <p:cNvPr id="40" name="object 34">
                <a:extLst>
                  <a:ext uri="{FF2B5EF4-FFF2-40B4-BE49-F238E27FC236}">
                    <a16:creationId xmlns:a16="http://schemas.microsoft.com/office/drawing/2014/main" id="{A72F11A5-F3CB-EBCF-33D6-C86B7A8F2542}"/>
                  </a:ext>
                </a:extLst>
              </p:cNvPr>
              <p:cNvSpPr/>
              <p:nvPr/>
            </p:nvSpPr>
            <p:spPr>
              <a:xfrm>
                <a:off x="14607437" y="3527986"/>
                <a:ext cx="3517900" cy="0"/>
              </a:xfrm>
              <a:custGeom>
                <a:avLst/>
                <a:gdLst/>
                <a:ahLst/>
                <a:cxnLst/>
                <a:rect l="l" t="t" r="r" b="b"/>
                <a:pathLst>
                  <a:path w="3517900">
                    <a:moveTo>
                      <a:pt x="0" y="0"/>
                    </a:moveTo>
                    <a:lnTo>
                      <a:pt x="3517390" y="0"/>
                    </a:lnTo>
                  </a:path>
                </a:pathLst>
              </a:custGeom>
              <a:ln w="20941">
                <a:solidFill>
                  <a:srgbClr val="1A0F5C"/>
                </a:solidFill>
                <a:prstDash val="dot"/>
              </a:ln>
            </p:spPr>
            <p:txBody>
              <a:bodyPr wrap="square" lIns="0" tIns="0" rIns="0" bIns="0" rtlCol="0"/>
              <a:lstStyle/>
              <a:p>
                <a:endParaRPr/>
              </a:p>
            </p:txBody>
          </p:sp>
          <p:sp>
            <p:nvSpPr>
              <p:cNvPr id="41" name="object 35">
                <a:extLst>
                  <a:ext uri="{FF2B5EF4-FFF2-40B4-BE49-F238E27FC236}">
                    <a16:creationId xmlns:a16="http://schemas.microsoft.com/office/drawing/2014/main" id="{E9FBEA00-C184-8D4E-59C3-200048294678}"/>
                  </a:ext>
                </a:extLst>
              </p:cNvPr>
              <p:cNvSpPr/>
              <p:nvPr/>
            </p:nvSpPr>
            <p:spPr>
              <a:xfrm>
                <a:off x="18217817" y="3533965"/>
                <a:ext cx="251460" cy="277495"/>
              </a:xfrm>
              <a:custGeom>
                <a:avLst/>
                <a:gdLst/>
                <a:ahLst/>
                <a:cxnLst/>
                <a:rect l="l" t="t" r="r" b="b"/>
                <a:pathLst>
                  <a:path w="251459" h="277495">
                    <a:moveTo>
                      <a:pt x="0" y="0"/>
                    </a:moveTo>
                    <a:lnTo>
                      <a:pt x="48810" y="13860"/>
                    </a:lnTo>
                    <a:lnTo>
                      <a:pt x="94040" y="35055"/>
                    </a:lnTo>
                    <a:lnTo>
                      <a:pt x="134994" y="62889"/>
                    </a:lnTo>
                    <a:lnTo>
                      <a:pt x="170979" y="96669"/>
                    </a:lnTo>
                    <a:lnTo>
                      <a:pt x="201299" y="135700"/>
                    </a:lnTo>
                    <a:lnTo>
                      <a:pt x="225261" y="179287"/>
                    </a:lnTo>
                    <a:lnTo>
                      <a:pt x="242170" y="226736"/>
                    </a:lnTo>
                    <a:lnTo>
                      <a:pt x="251332" y="277352"/>
                    </a:lnTo>
                  </a:path>
                </a:pathLst>
              </a:custGeom>
              <a:ln w="20941">
                <a:solidFill>
                  <a:srgbClr val="1A0F5C"/>
                </a:solidFill>
                <a:prstDash val="dot"/>
              </a:ln>
            </p:spPr>
            <p:txBody>
              <a:bodyPr wrap="square" lIns="0" tIns="0" rIns="0" bIns="0" rtlCol="0"/>
              <a:lstStyle/>
              <a:p>
                <a:endParaRPr/>
              </a:p>
            </p:txBody>
          </p:sp>
          <p:sp>
            <p:nvSpPr>
              <p:cNvPr id="42" name="object 36">
                <a:extLst>
                  <a:ext uri="{FF2B5EF4-FFF2-40B4-BE49-F238E27FC236}">
                    <a16:creationId xmlns:a16="http://schemas.microsoft.com/office/drawing/2014/main" id="{DB1DF6D1-9675-BFD5-7522-A5686653BAC9}"/>
                  </a:ext>
                </a:extLst>
              </p:cNvPr>
              <p:cNvSpPr/>
              <p:nvPr/>
            </p:nvSpPr>
            <p:spPr>
              <a:xfrm>
                <a:off x="18146040" y="3517524"/>
                <a:ext cx="335280" cy="335280"/>
              </a:xfrm>
              <a:custGeom>
                <a:avLst/>
                <a:gdLst/>
                <a:ahLst/>
                <a:cxnLst/>
                <a:rect l="l" t="t" r="r" b="b"/>
                <a:pathLst>
                  <a:path w="335280" h="335279">
                    <a:moveTo>
                      <a:pt x="20942" y="10464"/>
                    </a:moveTo>
                    <a:lnTo>
                      <a:pt x="17881" y="3060"/>
                    </a:lnTo>
                    <a:lnTo>
                      <a:pt x="10477" y="0"/>
                    </a:lnTo>
                    <a:lnTo>
                      <a:pt x="3073" y="3060"/>
                    </a:lnTo>
                    <a:lnTo>
                      <a:pt x="0" y="10464"/>
                    </a:lnTo>
                    <a:lnTo>
                      <a:pt x="3073" y="17868"/>
                    </a:lnTo>
                    <a:lnTo>
                      <a:pt x="10477" y="20942"/>
                    </a:lnTo>
                    <a:lnTo>
                      <a:pt x="17881" y="17868"/>
                    </a:lnTo>
                    <a:lnTo>
                      <a:pt x="20942" y="10464"/>
                    </a:lnTo>
                    <a:close/>
                  </a:path>
                  <a:path w="335280" h="335279">
                    <a:moveTo>
                      <a:pt x="335076" y="324599"/>
                    </a:moveTo>
                    <a:lnTo>
                      <a:pt x="332003" y="317195"/>
                    </a:lnTo>
                    <a:lnTo>
                      <a:pt x="324599" y="314121"/>
                    </a:lnTo>
                    <a:lnTo>
                      <a:pt x="317195" y="317195"/>
                    </a:lnTo>
                    <a:lnTo>
                      <a:pt x="314134" y="324599"/>
                    </a:lnTo>
                    <a:lnTo>
                      <a:pt x="317195" y="332003"/>
                    </a:lnTo>
                    <a:lnTo>
                      <a:pt x="324599" y="335064"/>
                    </a:lnTo>
                    <a:lnTo>
                      <a:pt x="332003" y="332003"/>
                    </a:lnTo>
                    <a:lnTo>
                      <a:pt x="335076" y="324599"/>
                    </a:lnTo>
                    <a:close/>
                  </a:path>
                </a:pathLst>
              </a:custGeom>
              <a:solidFill>
                <a:srgbClr val="1A0F5C"/>
              </a:solidFill>
            </p:spPr>
            <p:txBody>
              <a:bodyPr wrap="square" lIns="0" tIns="0" rIns="0" bIns="0" rtlCol="0"/>
              <a:lstStyle/>
              <a:p>
                <a:endParaRPr/>
              </a:p>
            </p:txBody>
          </p:sp>
        </p:grpSp>
        <p:grpSp>
          <p:nvGrpSpPr>
            <p:cNvPr id="28" name="object 37">
              <a:extLst>
                <a:ext uri="{FF2B5EF4-FFF2-40B4-BE49-F238E27FC236}">
                  <a16:creationId xmlns:a16="http://schemas.microsoft.com/office/drawing/2014/main" id="{628F4EC7-BC30-BDE7-8951-7946439D516A}"/>
                </a:ext>
              </a:extLst>
            </p:cNvPr>
            <p:cNvGrpSpPr/>
            <p:nvPr/>
          </p:nvGrpSpPr>
          <p:grpSpPr>
            <a:xfrm>
              <a:off x="11789849" y="2134641"/>
              <a:ext cx="55469" cy="1408236"/>
              <a:chOff x="18429794" y="3904825"/>
              <a:chExt cx="81915" cy="2079625"/>
            </a:xfrm>
          </p:grpSpPr>
          <p:sp>
            <p:nvSpPr>
              <p:cNvPr id="37" name="object 38">
                <a:extLst>
                  <a:ext uri="{FF2B5EF4-FFF2-40B4-BE49-F238E27FC236}">
                    <a16:creationId xmlns:a16="http://schemas.microsoft.com/office/drawing/2014/main" id="{02C09891-3C21-02C6-D9EB-D6D62ACAA23D}"/>
                  </a:ext>
                </a:extLst>
              </p:cNvPr>
              <p:cNvSpPr/>
              <p:nvPr/>
            </p:nvSpPr>
            <p:spPr>
              <a:xfrm>
                <a:off x="18470641" y="3904825"/>
                <a:ext cx="0" cy="1975485"/>
              </a:xfrm>
              <a:custGeom>
                <a:avLst/>
                <a:gdLst/>
                <a:ahLst/>
                <a:cxnLst/>
                <a:rect l="l" t="t" r="r" b="b"/>
                <a:pathLst>
                  <a:path h="1975485">
                    <a:moveTo>
                      <a:pt x="0" y="0"/>
                    </a:moveTo>
                    <a:lnTo>
                      <a:pt x="0" y="1975426"/>
                    </a:lnTo>
                  </a:path>
                </a:pathLst>
              </a:custGeom>
              <a:ln w="20941">
                <a:solidFill>
                  <a:srgbClr val="1A0F5C"/>
                </a:solidFill>
                <a:prstDash val="dot"/>
              </a:ln>
            </p:spPr>
            <p:txBody>
              <a:bodyPr wrap="square" lIns="0" tIns="0" rIns="0" bIns="0" rtlCol="0"/>
              <a:lstStyle/>
              <a:p>
                <a:endParaRPr/>
              </a:p>
            </p:txBody>
          </p:sp>
          <p:sp>
            <p:nvSpPr>
              <p:cNvPr id="38" name="object 39">
                <a:extLst>
                  <a:ext uri="{FF2B5EF4-FFF2-40B4-BE49-F238E27FC236}">
                    <a16:creationId xmlns:a16="http://schemas.microsoft.com/office/drawing/2014/main" id="{151E7C42-172D-6132-7624-738CC62D3ECC}"/>
                  </a:ext>
                </a:extLst>
              </p:cNvPr>
              <p:cNvSpPr/>
              <p:nvPr/>
            </p:nvSpPr>
            <p:spPr>
              <a:xfrm>
                <a:off x="18460175" y="5901139"/>
                <a:ext cx="20955" cy="20955"/>
              </a:xfrm>
              <a:custGeom>
                <a:avLst/>
                <a:gdLst/>
                <a:ahLst/>
                <a:cxnLst/>
                <a:rect l="l" t="t" r="r" b="b"/>
                <a:pathLst>
                  <a:path w="20955" h="20954">
                    <a:moveTo>
                      <a:pt x="0" y="10470"/>
                    </a:moveTo>
                    <a:lnTo>
                      <a:pt x="3066" y="3066"/>
                    </a:lnTo>
                    <a:lnTo>
                      <a:pt x="10470" y="0"/>
                    </a:lnTo>
                    <a:lnTo>
                      <a:pt x="17874" y="3066"/>
                    </a:lnTo>
                    <a:lnTo>
                      <a:pt x="20941" y="10470"/>
                    </a:lnTo>
                    <a:lnTo>
                      <a:pt x="17874" y="17874"/>
                    </a:lnTo>
                    <a:lnTo>
                      <a:pt x="10470" y="20941"/>
                    </a:lnTo>
                    <a:lnTo>
                      <a:pt x="3066" y="17874"/>
                    </a:lnTo>
                    <a:lnTo>
                      <a:pt x="0" y="10470"/>
                    </a:lnTo>
                    <a:close/>
                  </a:path>
                </a:pathLst>
              </a:custGeom>
              <a:solidFill>
                <a:srgbClr val="1A0F5C"/>
              </a:solidFill>
            </p:spPr>
            <p:txBody>
              <a:bodyPr wrap="square" lIns="0" tIns="0" rIns="0" bIns="0" rtlCol="0"/>
              <a:lstStyle/>
              <a:p>
                <a:endParaRPr/>
              </a:p>
            </p:txBody>
          </p:sp>
          <p:sp>
            <p:nvSpPr>
              <p:cNvPr id="39" name="object 40">
                <a:extLst>
                  <a:ext uri="{FF2B5EF4-FFF2-40B4-BE49-F238E27FC236}">
                    <a16:creationId xmlns:a16="http://schemas.microsoft.com/office/drawing/2014/main" id="{982D1E67-ADDC-FDB4-C1BE-B34D2B83D864}"/>
                  </a:ext>
                </a:extLst>
              </p:cNvPr>
              <p:cNvSpPr/>
              <p:nvPr/>
            </p:nvSpPr>
            <p:spPr>
              <a:xfrm>
                <a:off x="18429794" y="5871842"/>
                <a:ext cx="81915" cy="112395"/>
              </a:xfrm>
              <a:custGeom>
                <a:avLst/>
                <a:gdLst/>
                <a:ahLst/>
                <a:cxnLst/>
                <a:rect l="l" t="t" r="r" b="b"/>
                <a:pathLst>
                  <a:path w="81915" h="112395">
                    <a:moveTo>
                      <a:pt x="81704" y="0"/>
                    </a:moveTo>
                    <a:lnTo>
                      <a:pt x="0" y="0"/>
                    </a:lnTo>
                    <a:lnTo>
                      <a:pt x="40846" y="112268"/>
                    </a:lnTo>
                    <a:lnTo>
                      <a:pt x="81704" y="0"/>
                    </a:lnTo>
                    <a:close/>
                  </a:path>
                </a:pathLst>
              </a:custGeom>
              <a:solidFill>
                <a:srgbClr val="1A0F5C"/>
              </a:solidFill>
            </p:spPr>
            <p:txBody>
              <a:bodyPr wrap="square" lIns="0" tIns="0" rIns="0" bIns="0" rtlCol="0"/>
              <a:lstStyle/>
              <a:p>
                <a:endParaRPr/>
              </a:p>
            </p:txBody>
          </p:sp>
        </p:grpSp>
      </p:grpSp>
      <p:sp>
        <p:nvSpPr>
          <p:cNvPr id="29" name="object 41">
            <a:extLst>
              <a:ext uri="{FF2B5EF4-FFF2-40B4-BE49-F238E27FC236}">
                <a16:creationId xmlns:a16="http://schemas.microsoft.com/office/drawing/2014/main" id="{F4C96F15-577B-B15C-203B-09FF3BC4F88D}"/>
              </a:ext>
            </a:extLst>
          </p:cNvPr>
          <p:cNvSpPr txBox="1"/>
          <p:nvPr/>
        </p:nvSpPr>
        <p:spPr>
          <a:xfrm>
            <a:off x="940753" y="2362087"/>
            <a:ext cx="1900582" cy="2488815"/>
          </a:xfrm>
          <a:prstGeom prst="rect">
            <a:avLst/>
          </a:prstGeom>
          <a:solidFill>
            <a:srgbClr val="E8E7EF"/>
          </a:solidFill>
        </p:spPr>
        <p:txBody>
          <a:bodyPr vert="horz" wrap="square" lIns="0" tIns="0" rIns="0" bIns="0" rtlCol="0">
            <a:noAutofit/>
          </a:bodyPr>
          <a:lstStyle/>
          <a:p>
            <a:pPr>
              <a:lnSpc>
                <a:spcPct val="100000"/>
              </a:lnSpc>
            </a:pPr>
            <a:endParaRPr sz="1800">
              <a:latin typeface="Times New Roman"/>
              <a:cs typeface="Times New Roman"/>
            </a:endParaRPr>
          </a:p>
        </p:txBody>
      </p:sp>
      <p:sp>
        <p:nvSpPr>
          <p:cNvPr id="30" name="object 42">
            <a:extLst>
              <a:ext uri="{FF2B5EF4-FFF2-40B4-BE49-F238E27FC236}">
                <a16:creationId xmlns:a16="http://schemas.microsoft.com/office/drawing/2014/main" id="{B506E51F-5613-26E7-A353-A53E1C21727E}"/>
              </a:ext>
            </a:extLst>
          </p:cNvPr>
          <p:cNvSpPr txBox="1"/>
          <p:nvPr/>
        </p:nvSpPr>
        <p:spPr>
          <a:xfrm>
            <a:off x="3760393" y="2362087"/>
            <a:ext cx="1900582" cy="2488815"/>
          </a:xfrm>
          <a:prstGeom prst="rect">
            <a:avLst/>
          </a:prstGeom>
          <a:solidFill>
            <a:srgbClr val="E8E7EF"/>
          </a:solidFill>
        </p:spPr>
        <p:txBody>
          <a:bodyPr vert="horz" wrap="square" lIns="0" tIns="0" rIns="0" bIns="0" rtlCol="0">
            <a:noAutofit/>
          </a:bodyPr>
          <a:lstStyle/>
          <a:p>
            <a:pPr>
              <a:lnSpc>
                <a:spcPct val="100000"/>
              </a:lnSpc>
            </a:pPr>
            <a:endParaRPr sz="1650">
              <a:latin typeface="Arial"/>
              <a:cs typeface="Arial"/>
            </a:endParaRPr>
          </a:p>
        </p:txBody>
      </p:sp>
      <p:sp>
        <p:nvSpPr>
          <p:cNvPr id="31" name="object 43">
            <a:extLst>
              <a:ext uri="{FF2B5EF4-FFF2-40B4-BE49-F238E27FC236}">
                <a16:creationId xmlns:a16="http://schemas.microsoft.com/office/drawing/2014/main" id="{5A505723-704E-CFFD-48A1-8EC4B72D17D6}"/>
              </a:ext>
            </a:extLst>
          </p:cNvPr>
          <p:cNvSpPr txBox="1"/>
          <p:nvPr/>
        </p:nvSpPr>
        <p:spPr>
          <a:xfrm>
            <a:off x="6580025" y="2362087"/>
            <a:ext cx="1900582" cy="2488815"/>
          </a:xfrm>
          <a:prstGeom prst="rect">
            <a:avLst/>
          </a:prstGeom>
          <a:solidFill>
            <a:srgbClr val="E8E7EF"/>
          </a:solidFill>
        </p:spPr>
        <p:txBody>
          <a:bodyPr vert="horz" wrap="square" lIns="0" tIns="0" rIns="0" bIns="0" rtlCol="0">
            <a:noAutofit/>
          </a:bodyPr>
          <a:lstStyle/>
          <a:p>
            <a:pPr>
              <a:lnSpc>
                <a:spcPct val="100000"/>
              </a:lnSpc>
            </a:pPr>
            <a:endParaRPr sz="1650">
              <a:latin typeface="Arial"/>
              <a:cs typeface="Arial"/>
            </a:endParaRPr>
          </a:p>
        </p:txBody>
      </p:sp>
      <p:sp>
        <p:nvSpPr>
          <p:cNvPr id="32" name="object 44">
            <a:extLst>
              <a:ext uri="{FF2B5EF4-FFF2-40B4-BE49-F238E27FC236}">
                <a16:creationId xmlns:a16="http://schemas.microsoft.com/office/drawing/2014/main" id="{08E01FBA-D2DC-58F0-60E0-F5A1D7DBDB34}"/>
              </a:ext>
            </a:extLst>
          </p:cNvPr>
          <p:cNvSpPr txBox="1"/>
          <p:nvPr/>
        </p:nvSpPr>
        <p:spPr>
          <a:xfrm>
            <a:off x="9399665" y="2362087"/>
            <a:ext cx="1900582" cy="2488815"/>
          </a:xfrm>
          <a:prstGeom prst="rect">
            <a:avLst/>
          </a:prstGeom>
          <a:solidFill>
            <a:srgbClr val="E8E7EF"/>
          </a:solidFill>
        </p:spPr>
        <p:txBody>
          <a:bodyPr vert="horz" wrap="square" lIns="0" tIns="0" rIns="0" bIns="0" rtlCol="0">
            <a:noAutofit/>
          </a:bodyPr>
          <a:lstStyle/>
          <a:p>
            <a:pPr>
              <a:lnSpc>
                <a:spcPct val="100000"/>
              </a:lnSpc>
            </a:pPr>
            <a:endParaRPr sz="1650">
              <a:latin typeface="Arial"/>
              <a:cs typeface="Arial"/>
            </a:endParaRPr>
          </a:p>
        </p:txBody>
      </p:sp>
      <p:sp>
        <p:nvSpPr>
          <p:cNvPr id="68" name="Picture Placeholder 4">
            <a:extLst>
              <a:ext uri="{FF2B5EF4-FFF2-40B4-BE49-F238E27FC236}">
                <a16:creationId xmlns:a16="http://schemas.microsoft.com/office/drawing/2014/main" id="{14ECFD4A-0700-35A8-B66C-B18241C1EF4B}"/>
              </a:ext>
            </a:extLst>
          </p:cNvPr>
          <p:cNvSpPr>
            <a:spLocks noGrp="1"/>
          </p:cNvSpPr>
          <p:nvPr>
            <p:ph type="pic" sz="quarter" idx="18" hasCustomPrompt="1"/>
          </p:nvPr>
        </p:nvSpPr>
        <p:spPr>
          <a:xfrm>
            <a:off x="7118360" y="2750635"/>
            <a:ext cx="823912" cy="823913"/>
          </a:xfrm>
        </p:spPr>
        <p:txBody>
          <a:bodyPr anchor="ctr">
            <a:normAutofit/>
          </a:bodyPr>
          <a:lstStyle>
            <a:lvl1pPr marL="0" indent="0" algn="ctr">
              <a:buNone/>
              <a:defRPr sz="1200"/>
            </a:lvl1pPr>
          </a:lstStyle>
          <a:p>
            <a:r>
              <a:rPr lang="en-US"/>
              <a:t>Icon</a:t>
            </a:r>
          </a:p>
        </p:txBody>
      </p:sp>
      <p:sp>
        <p:nvSpPr>
          <p:cNvPr id="69" name="Picture Placeholder 4">
            <a:extLst>
              <a:ext uri="{FF2B5EF4-FFF2-40B4-BE49-F238E27FC236}">
                <a16:creationId xmlns:a16="http://schemas.microsoft.com/office/drawing/2014/main" id="{92AEF7A3-2A0A-2B14-37C2-B829F7959BD1}"/>
              </a:ext>
            </a:extLst>
          </p:cNvPr>
          <p:cNvSpPr>
            <a:spLocks noGrp="1"/>
          </p:cNvSpPr>
          <p:nvPr>
            <p:ph type="pic" sz="quarter" idx="16" hasCustomPrompt="1"/>
          </p:nvPr>
        </p:nvSpPr>
        <p:spPr>
          <a:xfrm>
            <a:off x="1479088" y="2740569"/>
            <a:ext cx="823912" cy="823913"/>
          </a:xfrm>
        </p:spPr>
        <p:txBody>
          <a:bodyPr anchor="ctr">
            <a:normAutofit/>
          </a:bodyPr>
          <a:lstStyle>
            <a:lvl1pPr marL="0" indent="0" algn="ctr">
              <a:buNone/>
              <a:defRPr sz="1200"/>
            </a:lvl1pPr>
          </a:lstStyle>
          <a:p>
            <a:r>
              <a:rPr lang="en-US"/>
              <a:t>Icon</a:t>
            </a:r>
          </a:p>
        </p:txBody>
      </p:sp>
      <p:sp>
        <p:nvSpPr>
          <p:cNvPr id="70" name="Picture Placeholder 4">
            <a:extLst>
              <a:ext uri="{FF2B5EF4-FFF2-40B4-BE49-F238E27FC236}">
                <a16:creationId xmlns:a16="http://schemas.microsoft.com/office/drawing/2014/main" id="{98FA5A22-04AD-EB8D-179A-35A9DB751458}"/>
              </a:ext>
            </a:extLst>
          </p:cNvPr>
          <p:cNvSpPr>
            <a:spLocks noGrp="1"/>
          </p:cNvSpPr>
          <p:nvPr>
            <p:ph type="pic" sz="quarter" idx="17" hasCustomPrompt="1"/>
          </p:nvPr>
        </p:nvSpPr>
        <p:spPr>
          <a:xfrm>
            <a:off x="4298728" y="2750635"/>
            <a:ext cx="823912" cy="823913"/>
          </a:xfrm>
        </p:spPr>
        <p:txBody>
          <a:bodyPr anchor="ctr">
            <a:normAutofit/>
          </a:bodyPr>
          <a:lstStyle>
            <a:lvl1pPr marL="0" indent="0" algn="ctr">
              <a:buNone/>
              <a:defRPr sz="1200"/>
            </a:lvl1pPr>
          </a:lstStyle>
          <a:p>
            <a:r>
              <a:rPr lang="en-US"/>
              <a:t>Icon</a:t>
            </a:r>
          </a:p>
        </p:txBody>
      </p:sp>
      <p:sp>
        <p:nvSpPr>
          <p:cNvPr id="72" name="Picture Placeholder 4">
            <a:extLst>
              <a:ext uri="{FF2B5EF4-FFF2-40B4-BE49-F238E27FC236}">
                <a16:creationId xmlns:a16="http://schemas.microsoft.com/office/drawing/2014/main" id="{F8186E98-2FE0-A4D5-DD37-7EE653949618}"/>
              </a:ext>
            </a:extLst>
          </p:cNvPr>
          <p:cNvSpPr>
            <a:spLocks noGrp="1"/>
          </p:cNvSpPr>
          <p:nvPr>
            <p:ph type="pic" sz="quarter" idx="19" hasCustomPrompt="1"/>
          </p:nvPr>
        </p:nvSpPr>
        <p:spPr>
          <a:xfrm>
            <a:off x="9938000" y="2746418"/>
            <a:ext cx="823912" cy="823913"/>
          </a:xfrm>
        </p:spPr>
        <p:txBody>
          <a:bodyPr anchor="ctr">
            <a:normAutofit/>
          </a:bodyPr>
          <a:lstStyle>
            <a:lvl1pPr marL="0" indent="0" algn="ctr">
              <a:buNone/>
              <a:defRPr sz="1200"/>
            </a:lvl1pPr>
          </a:lstStyle>
          <a:p>
            <a:r>
              <a:rPr lang="en-US"/>
              <a:t>Icon</a:t>
            </a:r>
          </a:p>
        </p:txBody>
      </p:sp>
      <p:sp>
        <p:nvSpPr>
          <p:cNvPr id="73" name="Content Placeholder 2">
            <a:extLst>
              <a:ext uri="{FF2B5EF4-FFF2-40B4-BE49-F238E27FC236}">
                <a16:creationId xmlns:a16="http://schemas.microsoft.com/office/drawing/2014/main" id="{4D77C58D-E444-0CF9-27E3-810F2AA1F9FF}"/>
              </a:ext>
            </a:extLst>
          </p:cNvPr>
          <p:cNvSpPr>
            <a:spLocks noGrp="1"/>
          </p:cNvSpPr>
          <p:nvPr>
            <p:ph sz="half" idx="1" hasCustomPrompt="1"/>
          </p:nvPr>
        </p:nvSpPr>
        <p:spPr>
          <a:xfrm>
            <a:off x="1074196" y="3860379"/>
            <a:ext cx="1633697"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4" name="Content Placeholder 2">
            <a:extLst>
              <a:ext uri="{FF2B5EF4-FFF2-40B4-BE49-F238E27FC236}">
                <a16:creationId xmlns:a16="http://schemas.microsoft.com/office/drawing/2014/main" id="{24319FDF-4BC8-DA5F-A36B-A72E07F231B8}"/>
              </a:ext>
            </a:extLst>
          </p:cNvPr>
          <p:cNvSpPr>
            <a:spLocks noGrp="1"/>
          </p:cNvSpPr>
          <p:nvPr>
            <p:ph sz="half" idx="20" hasCustomPrompt="1"/>
          </p:nvPr>
        </p:nvSpPr>
        <p:spPr>
          <a:xfrm>
            <a:off x="3893836" y="3860379"/>
            <a:ext cx="1633697"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5" name="Content Placeholder 2">
            <a:extLst>
              <a:ext uri="{FF2B5EF4-FFF2-40B4-BE49-F238E27FC236}">
                <a16:creationId xmlns:a16="http://schemas.microsoft.com/office/drawing/2014/main" id="{42977D04-ADBD-7281-8389-427A84DE9B79}"/>
              </a:ext>
            </a:extLst>
          </p:cNvPr>
          <p:cNvSpPr>
            <a:spLocks noGrp="1"/>
          </p:cNvSpPr>
          <p:nvPr>
            <p:ph sz="half" idx="21" hasCustomPrompt="1"/>
          </p:nvPr>
        </p:nvSpPr>
        <p:spPr>
          <a:xfrm>
            <a:off x="6713468" y="3860379"/>
            <a:ext cx="1633697"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76" name="Content Placeholder 2">
            <a:extLst>
              <a:ext uri="{FF2B5EF4-FFF2-40B4-BE49-F238E27FC236}">
                <a16:creationId xmlns:a16="http://schemas.microsoft.com/office/drawing/2014/main" id="{CAA4FEF9-F31D-8C24-2BF1-63A24C516295}"/>
              </a:ext>
            </a:extLst>
          </p:cNvPr>
          <p:cNvSpPr>
            <a:spLocks noGrp="1"/>
          </p:cNvSpPr>
          <p:nvPr>
            <p:ph sz="half" idx="22" hasCustomPrompt="1"/>
          </p:nvPr>
        </p:nvSpPr>
        <p:spPr>
          <a:xfrm>
            <a:off x="9533108" y="3860379"/>
            <a:ext cx="1633697" cy="823913"/>
          </a:xfrm>
        </p:spPr>
        <p:txBody>
          <a:bodyPr>
            <a:noAutofit/>
          </a:bodyPr>
          <a:lstStyle>
            <a:lvl1pPr marL="0" indent="0" algn="ctr">
              <a:buNone/>
              <a:defRPr sz="1000"/>
            </a:lvl1pPr>
            <a:lvl2pPr marL="457200" indent="0" algn="ctr">
              <a:buNone/>
              <a:defRPr sz="1000"/>
            </a:lvl2pPr>
            <a:lvl3pPr marL="914400" indent="0" algn="ctr">
              <a:buNone/>
              <a:defRPr sz="1000"/>
            </a:lvl3pPr>
            <a:lvl4pPr marL="1371600" indent="0" algn="ctr">
              <a:buNone/>
              <a:defRPr sz="1000"/>
            </a:lvl4pPr>
            <a:lvl5pPr marL="1828800" indent="0" algn="ctr">
              <a:buNone/>
              <a:defRPr sz="1000"/>
            </a:lvl5pPr>
          </a:lstStyle>
          <a:p>
            <a:pPr lvl="0"/>
            <a:r>
              <a:rPr lang="en-US"/>
              <a:t>Copy to go here</a:t>
            </a:r>
          </a:p>
        </p:txBody>
      </p:sp>
      <p:sp>
        <p:nvSpPr>
          <p:cNvPr id="67" name="Text Placeholder 4">
            <a:extLst>
              <a:ext uri="{FF2B5EF4-FFF2-40B4-BE49-F238E27FC236}">
                <a16:creationId xmlns:a16="http://schemas.microsoft.com/office/drawing/2014/main" id="{80DFCAAE-784D-8441-000D-4AF12A9E1F1C}"/>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marL="0" indent="0">
              <a:buNone/>
              <a:defRPr lang="en-US" sz="1600" dirty="0"/>
            </a:lvl1pPr>
          </a:lstStyle>
          <a:p>
            <a:pPr marL="228600" lvl="0" indent="-228600"/>
            <a:r>
              <a:rPr lang="en-GB"/>
              <a:t>Optional sub-head</a:t>
            </a:r>
            <a:endParaRPr lang="en-US"/>
          </a:p>
        </p:txBody>
      </p:sp>
      <p:sp>
        <p:nvSpPr>
          <p:cNvPr id="2" name="Title 1">
            <a:extLst>
              <a:ext uri="{FF2B5EF4-FFF2-40B4-BE49-F238E27FC236}">
                <a16:creationId xmlns:a16="http://schemas.microsoft.com/office/drawing/2014/main" id="{FDE1B59C-F715-3414-C3E9-F74A41D642A6}"/>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3698863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hape - 1">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90C8B99-C9AA-E384-930D-5E4C4718AAE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 name="Title 1">
            <a:extLst>
              <a:ext uri="{FF2B5EF4-FFF2-40B4-BE49-F238E27FC236}">
                <a16:creationId xmlns:a16="http://schemas.microsoft.com/office/drawing/2014/main" id="{617156A2-AAC0-9B45-FB5E-AE7B93E72AC8}"/>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4488886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hape - 2">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EAE7F5-893E-A665-D889-15C365D74E32}"/>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 name="Title 1">
            <a:extLst>
              <a:ext uri="{FF2B5EF4-FFF2-40B4-BE49-F238E27FC236}">
                <a16:creationId xmlns:a16="http://schemas.microsoft.com/office/drawing/2014/main" id="{9D50C8AC-A727-D801-86D0-1A331FCE8FF8}"/>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4009461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hape - 3">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4E30DEF-5321-7CC4-4A0C-347592D552E9}"/>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 name="Title 1">
            <a:extLst>
              <a:ext uri="{FF2B5EF4-FFF2-40B4-BE49-F238E27FC236}">
                <a16:creationId xmlns:a16="http://schemas.microsoft.com/office/drawing/2014/main" id="{C3535536-6F0A-E1DD-ABEF-419B2B3F8DBD}"/>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7352760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hape - 4">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34C512-6D8E-8B3F-7C8E-63DB6C688310}"/>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 name="Title 1">
            <a:extLst>
              <a:ext uri="{FF2B5EF4-FFF2-40B4-BE49-F238E27FC236}">
                <a16:creationId xmlns:a16="http://schemas.microsoft.com/office/drawing/2014/main" id="{9710FC53-E775-BE26-8CEA-9917C525BCE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6486109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Image">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9A1030D-22C8-5F68-9B50-298D99C4F06B}"/>
              </a:ext>
            </a:extLst>
          </p:cNvPr>
          <p:cNvSpPr>
            <a:spLocks noGrp="1"/>
          </p:cNvSpPr>
          <p:nvPr>
            <p:ph type="body" sz="quarter" idx="10" hasCustomPrompt="1"/>
          </p:nvPr>
        </p:nvSpPr>
        <p:spPr>
          <a:xfrm>
            <a:off x="384175" y="1170535"/>
            <a:ext cx="7301457"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13" name="Text Placeholder 12">
            <a:extLst>
              <a:ext uri="{FF2B5EF4-FFF2-40B4-BE49-F238E27FC236}">
                <a16:creationId xmlns:a16="http://schemas.microsoft.com/office/drawing/2014/main" id="{24A55360-4235-A19B-584F-72D1D033C78E}"/>
              </a:ext>
            </a:extLst>
          </p:cNvPr>
          <p:cNvSpPr>
            <a:spLocks noGrp="1"/>
          </p:cNvSpPr>
          <p:nvPr>
            <p:ph type="body" sz="quarter" idx="12" hasCustomPrompt="1"/>
          </p:nvPr>
        </p:nvSpPr>
        <p:spPr>
          <a:xfrm>
            <a:off x="384175" y="1740535"/>
            <a:ext cx="5403308" cy="369332"/>
          </a:xfrm>
        </p:spPr>
        <p:txBody>
          <a:bodyPr anchor="ctr">
            <a:noAutofit/>
          </a:bodyPr>
          <a:lstStyle>
            <a:lvl1pPr marL="0" indent="0">
              <a:buNone/>
              <a:defRPr sz="14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GB"/>
              <a:t>Subject Header</a:t>
            </a:r>
            <a:endParaRPr lang="en-US"/>
          </a:p>
        </p:txBody>
      </p:sp>
      <p:sp>
        <p:nvSpPr>
          <p:cNvPr id="14" name="Text Placeholder 12">
            <a:extLst>
              <a:ext uri="{FF2B5EF4-FFF2-40B4-BE49-F238E27FC236}">
                <a16:creationId xmlns:a16="http://schemas.microsoft.com/office/drawing/2014/main" id="{AAFBE375-306E-55C3-C9A5-5A771D29D694}"/>
              </a:ext>
            </a:extLst>
          </p:cNvPr>
          <p:cNvSpPr>
            <a:spLocks noGrp="1"/>
          </p:cNvSpPr>
          <p:nvPr>
            <p:ph type="body" sz="quarter" idx="13" hasCustomPrompt="1"/>
          </p:nvPr>
        </p:nvSpPr>
        <p:spPr>
          <a:xfrm>
            <a:off x="384175" y="2164087"/>
            <a:ext cx="5403308" cy="1645913"/>
          </a:xfrm>
        </p:spPr>
        <p:txBody>
          <a:bodyPr anchor="t">
            <a:noAutofit/>
          </a:bodyPr>
          <a:lstStyle>
            <a:lvl1pPr marL="0" indent="0">
              <a:buNone/>
              <a:defRPr sz="1400" b="0"/>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GB"/>
              <a:t>Copy</a:t>
            </a:r>
            <a:endParaRPr lang="en-US"/>
          </a:p>
        </p:txBody>
      </p:sp>
      <p:sp>
        <p:nvSpPr>
          <p:cNvPr id="15" name="Text Placeholder 12">
            <a:extLst>
              <a:ext uri="{FF2B5EF4-FFF2-40B4-BE49-F238E27FC236}">
                <a16:creationId xmlns:a16="http://schemas.microsoft.com/office/drawing/2014/main" id="{64DB6396-FF36-173F-4120-40BE3E5249CC}"/>
              </a:ext>
            </a:extLst>
          </p:cNvPr>
          <p:cNvSpPr>
            <a:spLocks noGrp="1"/>
          </p:cNvSpPr>
          <p:nvPr>
            <p:ph type="body" sz="quarter" idx="14" hasCustomPrompt="1"/>
          </p:nvPr>
        </p:nvSpPr>
        <p:spPr>
          <a:xfrm>
            <a:off x="384175" y="4085081"/>
            <a:ext cx="5403308" cy="369332"/>
          </a:xfrm>
        </p:spPr>
        <p:txBody>
          <a:bodyPr anchor="ctr">
            <a:noAutofit/>
          </a:bodyPr>
          <a:lstStyle>
            <a:lvl1pPr marL="0" indent="0">
              <a:buNone/>
              <a:defRPr sz="14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GB"/>
              <a:t>Subject Header</a:t>
            </a:r>
            <a:endParaRPr lang="en-US"/>
          </a:p>
        </p:txBody>
      </p:sp>
      <p:sp>
        <p:nvSpPr>
          <p:cNvPr id="16" name="Text Placeholder 12">
            <a:extLst>
              <a:ext uri="{FF2B5EF4-FFF2-40B4-BE49-F238E27FC236}">
                <a16:creationId xmlns:a16="http://schemas.microsoft.com/office/drawing/2014/main" id="{DEF3A942-1C22-F263-9D6F-5D98F8246405}"/>
              </a:ext>
            </a:extLst>
          </p:cNvPr>
          <p:cNvSpPr>
            <a:spLocks noGrp="1"/>
          </p:cNvSpPr>
          <p:nvPr>
            <p:ph type="body" sz="quarter" idx="15" hasCustomPrompt="1"/>
          </p:nvPr>
        </p:nvSpPr>
        <p:spPr>
          <a:xfrm>
            <a:off x="384175" y="4508633"/>
            <a:ext cx="5403308" cy="1645913"/>
          </a:xfrm>
        </p:spPr>
        <p:txBody>
          <a:bodyPr anchor="t">
            <a:noAutofit/>
          </a:bodyPr>
          <a:lstStyle>
            <a:lvl1pPr marL="0" indent="0">
              <a:buNone/>
              <a:defRPr sz="1400" b="0"/>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GB"/>
              <a:t>Copy</a:t>
            </a:r>
            <a:endParaRPr lang="en-US"/>
          </a:p>
        </p:txBody>
      </p:sp>
      <p:sp>
        <p:nvSpPr>
          <p:cNvPr id="9" name="Picture Placeholder 8">
            <a:extLst>
              <a:ext uri="{FF2B5EF4-FFF2-40B4-BE49-F238E27FC236}">
                <a16:creationId xmlns:a16="http://schemas.microsoft.com/office/drawing/2014/main" id="{CC0A8F83-7E33-1521-974A-F980172DB5C9}"/>
              </a:ext>
            </a:extLst>
          </p:cNvPr>
          <p:cNvSpPr>
            <a:spLocks noGrp="1"/>
          </p:cNvSpPr>
          <p:nvPr>
            <p:ph type="pic" sz="quarter" idx="11"/>
          </p:nvPr>
        </p:nvSpPr>
        <p:spPr>
          <a:xfrm>
            <a:off x="6070600" y="0"/>
            <a:ext cx="6118800" cy="6858000"/>
          </a:xfrm>
          <a:custGeom>
            <a:avLst/>
            <a:gdLst>
              <a:gd name="connsiteX0" fmla="*/ 3049853 w 6118800"/>
              <a:gd name="connsiteY0" fmla="*/ 0 h 6858000"/>
              <a:gd name="connsiteX1" fmla="*/ 6118800 w 6118800"/>
              <a:gd name="connsiteY1" fmla="*/ 0 h 6858000"/>
              <a:gd name="connsiteX2" fmla="*/ 6118800 w 6118800"/>
              <a:gd name="connsiteY2" fmla="*/ 6858000 h 6858000"/>
              <a:gd name="connsiteX3" fmla="*/ 0 w 6118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18800" h="6858000">
                <a:moveTo>
                  <a:pt x="3049853" y="0"/>
                </a:moveTo>
                <a:lnTo>
                  <a:pt x="6118800" y="0"/>
                </a:lnTo>
                <a:lnTo>
                  <a:pt x="6118800" y="6858000"/>
                </a:lnTo>
                <a:lnTo>
                  <a:pt x="0" y="6858000"/>
                </a:lnTo>
                <a:close/>
              </a:path>
            </a:pathLst>
          </a:custGeom>
        </p:spPr>
        <p:txBody>
          <a:bodyPr wrap="square" anchor="ctr">
            <a:noAutofit/>
          </a:bodyPr>
          <a:lstStyle>
            <a:lvl1pPr marL="0" indent="0" algn="ctr">
              <a:buNone/>
              <a:defRPr sz="1400"/>
            </a:lvl1pPr>
          </a:lstStyle>
          <a:p>
            <a:endParaRPr lang="en-US"/>
          </a:p>
        </p:txBody>
      </p:sp>
      <p:sp>
        <p:nvSpPr>
          <p:cNvPr id="2" name="Title 1">
            <a:extLst>
              <a:ext uri="{FF2B5EF4-FFF2-40B4-BE49-F238E27FC236}">
                <a16:creationId xmlns:a16="http://schemas.microsoft.com/office/drawing/2014/main" id="{9F05A3DA-FBE7-CD5B-5B77-C5C261C636A7}"/>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421357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5">
    <p:bg>
      <p:bgPr>
        <a:gradFill>
          <a:gsLst>
            <a:gs pos="0">
              <a:schemeClr val="accent1"/>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pic>
        <p:nvPicPr>
          <p:cNvPr id="9" name="Picture 8" descr="Text&#10;&#10;Description automatically generated">
            <a:extLst>
              <a:ext uri="{FF2B5EF4-FFF2-40B4-BE49-F238E27FC236}">
                <a16:creationId xmlns:a16="http://schemas.microsoft.com/office/drawing/2014/main" id="{B54AA19A-CDD3-9D37-F52F-30A94B27DCCD}"/>
              </a:ext>
            </a:extLst>
          </p:cNvPr>
          <p:cNvPicPr>
            <a:picLocks noChangeAspect="1"/>
          </p:cNvPicPr>
          <p:nvPr userDrawn="1"/>
        </p:nvPicPr>
        <p:blipFill>
          <a:blip r:embed="rId4"/>
          <a:stretch>
            <a:fillRect/>
          </a:stretch>
        </p:blipFill>
        <p:spPr>
          <a:xfrm>
            <a:off x="9411629" y="5850238"/>
            <a:ext cx="2396464" cy="632869"/>
          </a:xfrm>
          <a:prstGeom prst="rect">
            <a:avLst/>
          </a:prstGeom>
        </p:spPr>
      </p:pic>
      <p:sp>
        <p:nvSpPr>
          <p:cNvPr id="10" name="TextBox 9">
            <a:extLst>
              <a:ext uri="{FF2B5EF4-FFF2-40B4-BE49-F238E27FC236}">
                <a16:creationId xmlns:a16="http://schemas.microsoft.com/office/drawing/2014/main" id="{A250103C-1BE3-E16B-2B3D-51AC90397095}"/>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BB1D8C71-C46B-43FB-8718-0BC985FAD7D6}"/>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r>
              <a:rPr lang="en-GB"/>
              <a:t>09 June 2022</a:t>
            </a:r>
          </a:p>
        </p:txBody>
      </p:sp>
    </p:spTree>
    <p:extLst>
      <p:ext uri="{BB962C8B-B14F-4D97-AF65-F5344CB8AC3E}">
        <p14:creationId xmlns:p14="http://schemas.microsoft.com/office/powerpoint/2010/main" val="39396045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ur slide - 1">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94BD34-3180-D411-4A2B-6BA518A170F0}"/>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lvl1pPr>
          </a:lstStyle>
          <a:p>
            <a:pPr marL="0" lvl="0" indent="0">
              <a:buNone/>
            </a:pPr>
            <a:r>
              <a:rPr lang="en-GB"/>
              <a:t>Optional sub-head</a:t>
            </a:r>
            <a:endParaRPr lang="en-US"/>
          </a:p>
        </p:txBody>
      </p:sp>
      <p:sp>
        <p:nvSpPr>
          <p:cNvPr id="2" name="Title 1">
            <a:extLst>
              <a:ext uri="{FF2B5EF4-FFF2-40B4-BE49-F238E27FC236}">
                <a16:creationId xmlns:a16="http://schemas.microsoft.com/office/drawing/2014/main" id="{8581B42F-3040-A0A7-E1E6-5FD802E2746B}"/>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531788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lour slide - 2">
    <p:bg>
      <p:bgPr>
        <a:solidFill>
          <a:schemeClr val="accent4"/>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435F4B-8E8A-47A0-944B-5D9538AF4EA8}"/>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solidFill>
                  <a:schemeClr val="bg1"/>
                </a:solidFill>
              </a:defRPr>
            </a:lvl1pPr>
          </a:lstStyle>
          <a:p>
            <a:pPr marL="0" lvl="0" indent="0">
              <a:buNone/>
            </a:pPr>
            <a:r>
              <a:rPr lang="en-GB"/>
              <a:t>Optional sub-head</a:t>
            </a:r>
            <a:endParaRPr lang="en-US"/>
          </a:p>
        </p:txBody>
      </p:sp>
      <p:sp>
        <p:nvSpPr>
          <p:cNvPr id="7" name="TextBox 6">
            <a:extLst>
              <a:ext uri="{FF2B5EF4-FFF2-40B4-BE49-F238E27FC236}">
                <a16:creationId xmlns:a16="http://schemas.microsoft.com/office/drawing/2014/main" id="{A0E48206-BC0C-47BD-8FE1-900014F50460}"/>
              </a:ext>
            </a:extLst>
          </p:cNvPr>
          <p:cNvSpPr txBox="1"/>
          <p:nvPr userDrawn="1"/>
        </p:nvSpPr>
        <p:spPr>
          <a:xfrm>
            <a:off x="1610591" y="6356872"/>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rPr>
              <a:t>Circulation</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Limited</a:t>
            </a:r>
            <a:r>
              <a:rPr lang="en-GB" sz="800" spc="125">
                <a:solidFill>
                  <a:schemeClr val="bg1"/>
                </a:solidFill>
                <a:latin typeface="Arial" panose="020B0604020202020204" pitchFamily="34" charset="0"/>
                <a:cs typeface="Arial" panose="020B0604020202020204" pitchFamily="34" charset="0"/>
              </a:rPr>
              <a:t> </a:t>
            </a:r>
            <a:r>
              <a:rPr lang="en-GB" sz="800">
                <a:solidFill>
                  <a:schemeClr val="bg1"/>
                </a:solidFill>
                <a:latin typeface="Arial" panose="020B0604020202020204" pitchFamily="34" charset="0"/>
                <a:cs typeface="Arial" panose="020B0604020202020204" pitchFamily="34" charset="0"/>
              </a:rPr>
              <a:t>–</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Commercial</a:t>
            </a:r>
          </a:p>
        </p:txBody>
      </p:sp>
      <p:pic>
        <p:nvPicPr>
          <p:cNvPr id="8" name="Graphic 7">
            <a:extLst>
              <a:ext uri="{FF2B5EF4-FFF2-40B4-BE49-F238E27FC236}">
                <a16:creationId xmlns:a16="http://schemas.microsoft.com/office/drawing/2014/main" id="{D712C01A-ACE0-4CE0-8754-8A6F869B3F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6321119"/>
            <a:ext cx="739897" cy="245411"/>
          </a:xfrm>
          <a:prstGeom prst="rect">
            <a:avLst/>
          </a:prstGeom>
        </p:spPr>
      </p:pic>
      <p:sp>
        <p:nvSpPr>
          <p:cNvPr id="9" name="bg object 18">
            <a:extLst>
              <a:ext uri="{FF2B5EF4-FFF2-40B4-BE49-F238E27FC236}">
                <a16:creationId xmlns:a16="http://schemas.microsoft.com/office/drawing/2014/main" id="{B8FE5730-15CF-45F0-AB3C-EC8D491D8C11}"/>
              </a:ext>
            </a:extLst>
          </p:cNvPr>
          <p:cNvSpPr/>
          <p:nvPr userDrawn="1"/>
        </p:nvSpPr>
        <p:spPr>
          <a:xfrm>
            <a:off x="11307847" y="6356872"/>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chemeClr val="bg1"/>
          </a:solidFill>
        </p:spPr>
        <p:txBody>
          <a:bodyPr wrap="square" lIns="0" tIns="0" rIns="0" bIns="0" rtlCol="0"/>
          <a:lstStyle/>
          <a:p>
            <a:endParaRPr/>
          </a:p>
        </p:txBody>
      </p:sp>
      <p:sp>
        <p:nvSpPr>
          <p:cNvPr id="10" name="TextBox 9">
            <a:extLst>
              <a:ext uri="{FF2B5EF4-FFF2-40B4-BE49-F238E27FC236}">
                <a16:creationId xmlns:a16="http://schemas.microsoft.com/office/drawing/2014/main" id="{78CECE90-0B6C-497D-ADB5-F0A29B2D0031}"/>
              </a:ext>
            </a:extLst>
          </p:cNvPr>
          <p:cNvSpPr txBox="1"/>
          <p:nvPr userDrawn="1"/>
        </p:nvSpPr>
        <p:spPr>
          <a:xfrm>
            <a:off x="11464173" y="6356872"/>
            <a:ext cx="571500" cy="215444"/>
          </a:xfrm>
          <a:prstGeom prst="rect">
            <a:avLst/>
          </a:prstGeom>
          <a:noFill/>
        </p:spPr>
        <p:txBody>
          <a:bodyPr wrap="square" rtlCol="0">
            <a:spAutoFit/>
          </a:bodyPr>
          <a:lstStyle/>
          <a:p>
            <a:fld id="{5CAB9123-6C5D-6742-A884-75399720DA2F}" type="slidenum">
              <a:rPr lang="en-US" sz="800" smtClean="0">
                <a:solidFill>
                  <a:schemeClr val="tx1"/>
                </a:solidFill>
                <a:latin typeface="Arial" panose="020B0604020202020204" pitchFamily="34" charset="0"/>
                <a:cs typeface="Arial" panose="020B0604020202020204" pitchFamily="34" charset="0"/>
              </a:rPr>
              <a:t>‹#›</a:t>
            </a:fld>
            <a:endParaRPr lang="en-US" sz="80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8AD47C1A-2C59-B90D-9F24-CEE7BA4750EE}"/>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Tree>
    <p:extLst>
      <p:ext uri="{BB962C8B-B14F-4D97-AF65-F5344CB8AC3E}">
        <p14:creationId xmlns:p14="http://schemas.microsoft.com/office/powerpoint/2010/main" val="39881310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lour slide - 3">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76D36AB-DAB0-6AAE-8698-A08D0635F1CA}"/>
              </a:ext>
            </a:extLst>
          </p:cNvPr>
          <p:cNvSpPr>
            <a:spLocks noGrp="1"/>
          </p:cNvSpPr>
          <p:nvPr>
            <p:ph type="body" sz="quarter" idx="10" hasCustomPrompt="1"/>
          </p:nvPr>
        </p:nvSpPr>
        <p:spPr>
          <a:xfrm>
            <a:off x="381000" y="1170535"/>
            <a:ext cx="11430000" cy="446088"/>
          </a:xfrm>
        </p:spPr>
        <p:txBody>
          <a:bodyPr vert="horz" lIns="91440" tIns="45720" rIns="91440" bIns="45720" rtlCol="0" anchor="ctr">
            <a:noAutofit/>
          </a:bodyPr>
          <a:lstStyle>
            <a:lvl1pPr>
              <a:defRPr lang="en-US" sz="1600" dirty="0">
                <a:solidFill>
                  <a:schemeClr val="bg1"/>
                </a:solidFill>
              </a:defRPr>
            </a:lvl1pPr>
          </a:lstStyle>
          <a:p>
            <a:pPr marL="0" lvl="0" indent="0">
              <a:buNone/>
            </a:pPr>
            <a:r>
              <a:rPr lang="en-GB"/>
              <a:t>Optional sub-head</a:t>
            </a:r>
            <a:endParaRPr lang="en-US"/>
          </a:p>
        </p:txBody>
      </p:sp>
      <p:sp>
        <p:nvSpPr>
          <p:cNvPr id="7" name="TextBox 6">
            <a:extLst>
              <a:ext uri="{FF2B5EF4-FFF2-40B4-BE49-F238E27FC236}">
                <a16:creationId xmlns:a16="http://schemas.microsoft.com/office/drawing/2014/main" id="{B58DF92B-444B-450C-B2F4-A79799B25837}"/>
              </a:ext>
            </a:extLst>
          </p:cNvPr>
          <p:cNvSpPr txBox="1"/>
          <p:nvPr userDrawn="1"/>
        </p:nvSpPr>
        <p:spPr>
          <a:xfrm>
            <a:off x="1610591" y="6356872"/>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rPr>
              <a:t>Circulation</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Limited</a:t>
            </a:r>
            <a:r>
              <a:rPr lang="en-GB" sz="800" spc="125">
                <a:solidFill>
                  <a:schemeClr val="bg1"/>
                </a:solidFill>
                <a:latin typeface="Arial" panose="020B0604020202020204" pitchFamily="34" charset="0"/>
                <a:cs typeface="Arial" panose="020B0604020202020204" pitchFamily="34" charset="0"/>
              </a:rPr>
              <a:t> </a:t>
            </a:r>
            <a:r>
              <a:rPr lang="en-GB" sz="800">
                <a:solidFill>
                  <a:schemeClr val="bg1"/>
                </a:solidFill>
                <a:latin typeface="Arial" panose="020B0604020202020204" pitchFamily="34" charset="0"/>
                <a:cs typeface="Arial" panose="020B0604020202020204" pitchFamily="34" charset="0"/>
              </a:rPr>
              <a:t>–</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Commercial</a:t>
            </a:r>
          </a:p>
        </p:txBody>
      </p:sp>
      <p:pic>
        <p:nvPicPr>
          <p:cNvPr id="8" name="Graphic 7">
            <a:extLst>
              <a:ext uri="{FF2B5EF4-FFF2-40B4-BE49-F238E27FC236}">
                <a16:creationId xmlns:a16="http://schemas.microsoft.com/office/drawing/2014/main" id="{B772C313-D795-46AE-8166-2389B03542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6321119"/>
            <a:ext cx="739897" cy="245411"/>
          </a:xfrm>
          <a:prstGeom prst="rect">
            <a:avLst/>
          </a:prstGeom>
        </p:spPr>
      </p:pic>
      <p:sp>
        <p:nvSpPr>
          <p:cNvPr id="9" name="bg object 18">
            <a:extLst>
              <a:ext uri="{FF2B5EF4-FFF2-40B4-BE49-F238E27FC236}">
                <a16:creationId xmlns:a16="http://schemas.microsoft.com/office/drawing/2014/main" id="{040C9277-5BEA-4CEB-83C3-1F9BF1AD2140}"/>
              </a:ext>
            </a:extLst>
          </p:cNvPr>
          <p:cNvSpPr/>
          <p:nvPr userDrawn="1"/>
        </p:nvSpPr>
        <p:spPr>
          <a:xfrm>
            <a:off x="11307847" y="6356872"/>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chemeClr val="bg1"/>
          </a:solidFill>
        </p:spPr>
        <p:txBody>
          <a:bodyPr wrap="square" lIns="0" tIns="0" rIns="0" bIns="0" rtlCol="0"/>
          <a:lstStyle/>
          <a:p>
            <a:endParaRPr/>
          </a:p>
        </p:txBody>
      </p:sp>
      <p:sp>
        <p:nvSpPr>
          <p:cNvPr id="10" name="TextBox 9">
            <a:extLst>
              <a:ext uri="{FF2B5EF4-FFF2-40B4-BE49-F238E27FC236}">
                <a16:creationId xmlns:a16="http://schemas.microsoft.com/office/drawing/2014/main" id="{402B5150-995D-45C5-872C-41053A7CCDB2}"/>
              </a:ext>
            </a:extLst>
          </p:cNvPr>
          <p:cNvSpPr txBox="1"/>
          <p:nvPr userDrawn="1"/>
        </p:nvSpPr>
        <p:spPr>
          <a:xfrm>
            <a:off x="11464173" y="6356872"/>
            <a:ext cx="571500" cy="215444"/>
          </a:xfrm>
          <a:prstGeom prst="rect">
            <a:avLst/>
          </a:prstGeom>
          <a:noFill/>
        </p:spPr>
        <p:txBody>
          <a:bodyPr wrap="square" rtlCol="0">
            <a:spAutoFit/>
          </a:bodyPr>
          <a:lstStyle/>
          <a:p>
            <a:fld id="{5CAB9123-6C5D-6742-A884-75399720DA2F}" type="slidenum">
              <a:rPr lang="en-US" sz="800" smtClean="0">
                <a:solidFill>
                  <a:schemeClr val="tx1"/>
                </a:solidFill>
                <a:latin typeface="Arial" panose="020B0604020202020204" pitchFamily="34" charset="0"/>
                <a:cs typeface="Arial" panose="020B0604020202020204" pitchFamily="34" charset="0"/>
              </a:rPr>
              <a:t>‹#›</a:t>
            </a:fld>
            <a:endParaRPr lang="en-US" sz="80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1DEAD1E-EFFC-6957-6E8E-0B38F6BBB962}"/>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Tree>
    <p:extLst>
      <p:ext uri="{BB962C8B-B14F-4D97-AF65-F5344CB8AC3E}">
        <p14:creationId xmlns:p14="http://schemas.microsoft.com/office/powerpoint/2010/main" val="3916964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itle_2">
    <p:bg>
      <p:bgPr>
        <a:gradFill>
          <a:gsLst>
            <a:gs pos="0">
              <a:schemeClr val="bg2"/>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sp>
        <p:nvSpPr>
          <p:cNvPr id="11" name="TextBox 10">
            <a:extLst>
              <a:ext uri="{FF2B5EF4-FFF2-40B4-BE49-F238E27FC236}">
                <a16:creationId xmlns:a16="http://schemas.microsoft.com/office/drawing/2014/main" id="{1FE6FD64-F8E1-D623-7953-867CAE5E180C}"/>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pic>
        <p:nvPicPr>
          <p:cNvPr id="12" name="Picture 11" descr="Text&#10;&#10;Description automatically generated">
            <a:extLst>
              <a:ext uri="{FF2B5EF4-FFF2-40B4-BE49-F238E27FC236}">
                <a16:creationId xmlns:a16="http://schemas.microsoft.com/office/drawing/2014/main" id="{052BB045-3673-73C6-366C-5299FAB80CBA}"/>
              </a:ext>
            </a:extLst>
          </p:cNvPr>
          <p:cNvPicPr>
            <a:picLocks noChangeAspect="1"/>
          </p:cNvPicPr>
          <p:nvPr userDrawn="1"/>
        </p:nvPicPr>
        <p:blipFill>
          <a:blip r:embed="rId5"/>
          <a:stretch>
            <a:fillRect/>
          </a:stretch>
        </p:blipFill>
        <p:spPr>
          <a:xfrm>
            <a:off x="9411629" y="5850238"/>
            <a:ext cx="2396464" cy="632869"/>
          </a:xfrm>
          <a:prstGeom prst="rect">
            <a:avLst/>
          </a:prstGeom>
        </p:spPr>
      </p:pic>
      <p:sp>
        <p:nvSpPr>
          <p:cNvPr id="13" name="Date Placeholder 3">
            <a:extLst>
              <a:ext uri="{FF2B5EF4-FFF2-40B4-BE49-F238E27FC236}">
                <a16:creationId xmlns:a16="http://schemas.microsoft.com/office/drawing/2014/main" id="{BBF6E76C-F61B-415B-9246-4E4CDB1DBFDB}"/>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r>
              <a:rPr lang="en-GB"/>
              <a:t>09 June 2022</a:t>
            </a:r>
          </a:p>
        </p:txBody>
      </p:sp>
    </p:spTree>
    <p:extLst>
      <p:ext uri="{BB962C8B-B14F-4D97-AF65-F5344CB8AC3E}">
        <p14:creationId xmlns:p14="http://schemas.microsoft.com/office/powerpoint/2010/main" val="40071168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A6921CE-6E1E-C202-1B66-BB421D84D6D8}"/>
              </a:ext>
            </a:extLst>
          </p:cNvPr>
          <p:cNvGrpSpPr/>
          <p:nvPr userDrawn="1"/>
        </p:nvGrpSpPr>
        <p:grpSpPr>
          <a:xfrm>
            <a:off x="4664822" y="1853965"/>
            <a:ext cx="7527178" cy="3172826"/>
            <a:chOff x="6843171" y="2880169"/>
            <a:chExt cx="13261527" cy="5589946"/>
          </a:xfrm>
        </p:grpSpPr>
        <p:sp>
          <p:nvSpPr>
            <p:cNvPr id="10" name="object 3">
              <a:extLst>
                <a:ext uri="{FF2B5EF4-FFF2-40B4-BE49-F238E27FC236}">
                  <a16:creationId xmlns:a16="http://schemas.microsoft.com/office/drawing/2014/main" id="{FD4D5D13-8FCC-5EAE-58A6-A87C971D22EF}"/>
                </a:ext>
              </a:extLst>
            </p:cNvPr>
            <p:cNvSpPr/>
            <p:nvPr/>
          </p:nvSpPr>
          <p:spPr>
            <a:xfrm>
              <a:off x="11915702" y="5512356"/>
              <a:ext cx="1968500" cy="2938780"/>
            </a:xfrm>
            <a:custGeom>
              <a:avLst/>
              <a:gdLst/>
              <a:ahLst/>
              <a:cxnLst/>
              <a:rect l="l" t="t" r="r" b="b"/>
              <a:pathLst>
                <a:path w="1968500" h="2938779">
                  <a:moveTo>
                    <a:pt x="1968128" y="1983897"/>
                  </a:moveTo>
                  <a:lnTo>
                    <a:pt x="1403213" y="2938350"/>
                  </a:lnTo>
                  <a:lnTo>
                    <a:pt x="0" y="954358"/>
                  </a:lnTo>
                  <a:lnTo>
                    <a:pt x="564872" y="0"/>
                  </a:lnTo>
                  <a:lnTo>
                    <a:pt x="1968128" y="1983897"/>
                  </a:lnTo>
                  <a:close/>
                </a:path>
              </a:pathLst>
            </a:custGeom>
            <a:ln w="18962">
              <a:solidFill>
                <a:srgbClr val="FF6196"/>
              </a:solidFill>
            </a:ln>
          </p:spPr>
          <p:txBody>
            <a:bodyPr wrap="square" lIns="0" tIns="0" rIns="0" bIns="0" rtlCol="0"/>
            <a:lstStyle/>
            <a:p>
              <a:endParaRPr/>
            </a:p>
          </p:txBody>
        </p:sp>
        <p:sp>
          <p:nvSpPr>
            <p:cNvPr id="11" name="object 4">
              <a:extLst>
                <a:ext uri="{FF2B5EF4-FFF2-40B4-BE49-F238E27FC236}">
                  <a16:creationId xmlns:a16="http://schemas.microsoft.com/office/drawing/2014/main" id="{021EFEF1-7524-14D5-6032-5D75D9F50837}"/>
                </a:ext>
              </a:extLst>
            </p:cNvPr>
            <p:cNvSpPr/>
            <p:nvPr/>
          </p:nvSpPr>
          <p:spPr>
            <a:xfrm>
              <a:off x="15772093" y="3874620"/>
              <a:ext cx="4332605" cy="4595495"/>
            </a:xfrm>
            <a:custGeom>
              <a:avLst/>
              <a:gdLst/>
              <a:ahLst/>
              <a:cxnLst/>
              <a:rect l="l" t="t" r="r" b="b"/>
              <a:pathLst>
                <a:path w="4332605" h="4595495">
                  <a:moveTo>
                    <a:pt x="0" y="2343101"/>
                  </a:moveTo>
                  <a:lnTo>
                    <a:pt x="4332006" y="4595492"/>
                  </a:lnTo>
                </a:path>
                <a:path w="4332605" h="4595495">
                  <a:moveTo>
                    <a:pt x="4332006" y="2197142"/>
                  </a:moveTo>
                  <a:lnTo>
                    <a:pt x="149073" y="0"/>
                  </a:lnTo>
                  <a:lnTo>
                    <a:pt x="0" y="2343101"/>
                  </a:lnTo>
                </a:path>
              </a:pathLst>
            </a:custGeom>
            <a:ln w="18962">
              <a:solidFill>
                <a:srgbClr val="FF6196"/>
              </a:solidFill>
            </a:ln>
          </p:spPr>
          <p:txBody>
            <a:bodyPr wrap="square" lIns="0" tIns="0" rIns="0" bIns="0" rtlCol="0"/>
            <a:lstStyle/>
            <a:p>
              <a:endParaRPr/>
            </a:p>
          </p:txBody>
        </p:sp>
        <p:sp>
          <p:nvSpPr>
            <p:cNvPr id="12" name="object 5">
              <a:extLst>
                <a:ext uri="{FF2B5EF4-FFF2-40B4-BE49-F238E27FC236}">
                  <a16:creationId xmlns:a16="http://schemas.microsoft.com/office/drawing/2014/main" id="{2734B5CF-10E2-0AFB-EA4E-1673608BFA24}"/>
                </a:ext>
              </a:extLst>
            </p:cNvPr>
            <p:cNvSpPr/>
            <p:nvPr/>
          </p:nvSpPr>
          <p:spPr>
            <a:xfrm>
              <a:off x="6843171" y="2880169"/>
              <a:ext cx="3718560" cy="3296285"/>
            </a:xfrm>
            <a:custGeom>
              <a:avLst/>
              <a:gdLst/>
              <a:ahLst/>
              <a:cxnLst/>
              <a:rect l="l" t="t" r="r" b="b"/>
              <a:pathLst>
                <a:path w="3718559" h="3296285">
                  <a:moveTo>
                    <a:pt x="2086596" y="0"/>
                  </a:moveTo>
                  <a:lnTo>
                    <a:pt x="0" y="2983008"/>
                  </a:lnTo>
                  <a:lnTo>
                    <a:pt x="1631699" y="3296161"/>
                  </a:lnTo>
                  <a:lnTo>
                    <a:pt x="3718200" y="313194"/>
                  </a:lnTo>
                  <a:lnTo>
                    <a:pt x="2086596" y="0"/>
                  </a:lnTo>
                  <a:close/>
                </a:path>
              </a:pathLst>
            </a:custGeom>
            <a:ln w="18962">
              <a:solidFill>
                <a:srgbClr val="FF6196"/>
              </a:solidFill>
            </a:ln>
          </p:spPr>
          <p:txBody>
            <a:bodyPr wrap="square" lIns="0" tIns="0" rIns="0" bIns="0" rtlCol="0"/>
            <a:lstStyle/>
            <a:p>
              <a:endParaRPr/>
            </a:p>
          </p:txBody>
        </p:sp>
      </p:grpSp>
      <p:sp>
        <p:nvSpPr>
          <p:cNvPr id="4" name="object 12">
            <a:extLst>
              <a:ext uri="{FF2B5EF4-FFF2-40B4-BE49-F238E27FC236}">
                <a16:creationId xmlns:a16="http://schemas.microsoft.com/office/drawing/2014/main" id="{AB432B6B-B4FB-FC09-9CDE-F1D56E511984}"/>
              </a:ext>
            </a:extLst>
          </p:cNvPr>
          <p:cNvSpPr txBox="1">
            <a:spLocks/>
          </p:cNvSpPr>
          <p:nvPr userDrawn="1"/>
        </p:nvSpPr>
        <p:spPr>
          <a:xfrm>
            <a:off x="288132" y="1642095"/>
            <a:ext cx="654025" cy="1538883"/>
          </a:xfrm>
          <a:prstGeom prst="rect">
            <a:avLst/>
          </a:prstGeom>
        </p:spPr>
        <p:txBody>
          <a:bodyPr vert="horz" wrap="none" lIns="0" tIns="0" rIns="0" bIns="0" rtlCol="0" anchor="t">
            <a:sp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pPr marL="12700">
              <a:lnSpc>
                <a:spcPct val="100000"/>
              </a:lnSpc>
              <a:spcBef>
                <a:spcPts val="140"/>
              </a:spcBef>
              <a:tabLst>
                <a:tab pos="9925685" algn="l"/>
              </a:tabLst>
            </a:pPr>
            <a:r>
              <a:rPr lang="en-GB" sz="10000"/>
              <a:t>“</a:t>
            </a:r>
          </a:p>
        </p:txBody>
      </p:sp>
      <p:sp>
        <p:nvSpPr>
          <p:cNvPr id="6" name="Text Placeholder 5">
            <a:extLst>
              <a:ext uri="{FF2B5EF4-FFF2-40B4-BE49-F238E27FC236}">
                <a16:creationId xmlns:a16="http://schemas.microsoft.com/office/drawing/2014/main" id="{3606B65F-581D-D5A9-59B6-C552ABF69CDB}"/>
              </a:ext>
            </a:extLst>
          </p:cNvPr>
          <p:cNvSpPr>
            <a:spLocks noGrp="1"/>
          </p:cNvSpPr>
          <p:nvPr>
            <p:ph type="body" sz="quarter" idx="11" hasCustomPrompt="1"/>
          </p:nvPr>
        </p:nvSpPr>
        <p:spPr>
          <a:xfrm>
            <a:off x="857723" y="2609504"/>
            <a:ext cx="7426326" cy="2598117"/>
          </a:xfrm>
        </p:spPr>
        <p:txBody>
          <a:bodyPr>
            <a:normAutofit/>
          </a:bodyPr>
          <a:lstStyle>
            <a:lvl1pPr marL="0" indent="0">
              <a:buNone/>
              <a:defRPr sz="3600"/>
            </a:lvl1pPr>
          </a:lstStyle>
          <a:p>
            <a:pPr lvl="0"/>
            <a:r>
              <a:rPr lang="en-GB"/>
              <a:t>Delivering a streamlined reporting service that gives a direct and transparent view of the quality of our work, and creates value for customers and World Courier.</a:t>
            </a:r>
            <a:endParaRPr lang="en-US"/>
          </a:p>
        </p:txBody>
      </p:sp>
      <p:sp>
        <p:nvSpPr>
          <p:cNvPr id="13" name="Title 1">
            <a:extLst>
              <a:ext uri="{FF2B5EF4-FFF2-40B4-BE49-F238E27FC236}">
                <a16:creationId xmlns:a16="http://schemas.microsoft.com/office/drawing/2014/main" id="{FF63E76E-395A-FAA7-5830-77D4E7B59322}"/>
              </a:ext>
            </a:extLst>
          </p:cNvPr>
          <p:cNvSpPr>
            <a:spLocks noGrp="1"/>
          </p:cNvSpPr>
          <p:nvPr>
            <p:ph type="title"/>
          </p:nvPr>
        </p:nvSpPr>
        <p:spPr>
          <a:xfrm>
            <a:off x="381000" y="365125"/>
            <a:ext cx="11430000" cy="814521"/>
          </a:xfrm>
        </p:spPr>
        <p:txBody>
          <a:bodyPr/>
          <a:lstStyle/>
          <a:p>
            <a:r>
              <a:rPr lang="en-GB"/>
              <a:t>Click to edit Master title style</a:t>
            </a:r>
            <a:endParaRPr lang="en-US"/>
          </a:p>
        </p:txBody>
      </p:sp>
      <p:sp>
        <p:nvSpPr>
          <p:cNvPr id="14" name="Text Placeholder 4">
            <a:extLst>
              <a:ext uri="{FF2B5EF4-FFF2-40B4-BE49-F238E27FC236}">
                <a16:creationId xmlns:a16="http://schemas.microsoft.com/office/drawing/2014/main" id="{0480C5E3-9738-AF69-964C-586C5CCA25A8}"/>
              </a:ext>
            </a:extLst>
          </p:cNvPr>
          <p:cNvSpPr>
            <a:spLocks noGrp="1"/>
          </p:cNvSpPr>
          <p:nvPr>
            <p:ph type="body" sz="quarter" idx="10" hasCustomPrompt="1"/>
          </p:nvPr>
        </p:nvSpPr>
        <p:spPr>
          <a:xfrm>
            <a:off x="381000" y="1179646"/>
            <a:ext cx="11430000" cy="446088"/>
          </a:xfrm>
        </p:spPr>
        <p:txBody>
          <a:bodyPr vert="horz" lIns="91440" tIns="45720" rIns="91440" bIns="45720" rtlCol="0" anchor="ctr">
            <a:noAutofit/>
          </a:bodyPr>
          <a:lstStyle>
            <a:lvl1pPr>
              <a:defRPr lang="en-US" sz="1600" baseline="0" dirty="0">
                <a:solidFill>
                  <a:schemeClr val="bg1"/>
                </a:solidFill>
              </a:defRPr>
            </a:lvl1pPr>
          </a:lstStyle>
          <a:p>
            <a:pPr marL="0" lvl="0" indent="0">
              <a:spcBef>
                <a:spcPts val="1200"/>
              </a:spcBef>
              <a:buNone/>
            </a:pPr>
            <a:r>
              <a:rPr lang="en-GB"/>
              <a:t>Optional sub-head</a:t>
            </a:r>
            <a:endParaRPr lang="en-US"/>
          </a:p>
        </p:txBody>
      </p:sp>
    </p:spTree>
    <p:extLst>
      <p:ext uri="{BB962C8B-B14F-4D97-AF65-F5344CB8AC3E}">
        <p14:creationId xmlns:p14="http://schemas.microsoft.com/office/powerpoint/2010/main" val="681740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160C7F-3E21-6602-9799-1D43D797C89F}"/>
              </a:ext>
            </a:extLst>
          </p:cNvPr>
          <p:cNvSpPr>
            <a:spLocks noGrp="1"/>
          </p:cNvSpPr>
          <p:nvPr>
            <p:ph type="title"/>
          </p:nvPr>
        </p:nvSpPr>
        <p:spPr>
          <a:xfrm>
            <a:off x="381000" y="365125"/>
            <a:ext cx="11430000" cy="814521"/>
          </a:xfrm>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A6B6BCD8-1A39-0611-98FD-FFF847660C58}"/>
              </a:ext>
            </a:extLst>
          </p:cNvPr>
          <p:cNvSpPr>
            <a:spLocks noGrp="1"/>
          </p:cNvSpPr>
          <p:nvPr>
            <p:ph type="body" sz="quarter" idx="10" hasCustomPrompt="1"/>
          </p:nvPr>
        </p:nvSpPr>
        <p:spPr>
          <a:xfrm>
            <a:off x="381000" y="1179646"/>
            <a:ext cx="11430000" cy="446088"/>
          </a:xfrm>
        </p:spPr>
        <p:txBody>
          <a:bodyPr vert="horz" lIns="91440" tIns="45720" rIns="91440" bIns="45720" rtlCol="0" anchor="ctr">
            <a:noAutofit/>
          </a:bodyPr>
          <a:lstStyle>
            <a:lvl1pPr>
              <a:defRPr lang="en-US" sz="1600" baseline="0" dirty="0">
                <a:solidFill>
                  <a:schemeClr val="bg1"/>
                </a:solidFill>
              </a:defRPr>
            </a:lvl1pPr>
          </a:lstStyle>
          <a:p>
            <a:pPr marL="0" lvl="0" indent="0">
              <a:spcBef>
                <a:spcPts val="1200"/>
              </a:spcBef>
              <a:buNone/>
            </a:pPr>
            <a:r>
              <a:rPr lang="en-GB"/>
              <a:t>Optional sub-head</a:t>
            </a:r>
            <a:endParaRPr lang="en-US"/>
          </a:p>
        </p:txBody>
      </p:sp>
    </p:spTree>
    <p:extLst>
      <p:ext uri="{BB962C8B-B14F-4D97-AF65-F5344CB8AC3E}">
        <p14:creationId xmlns:p14="http://schemas.microsoft.com/office/powerpoint/2010/main" val="3375300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_6">
    <p:bg>
      <p:bgPr>
        <a:gradFill>
          <a:gsLst>
            <a:gs pos="0">
              <a:schemeClr val="tx2"/>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pic>
        <p:nvPicPr>
          <p:cNvPr id="9" name="Picture 8" descr="Text&#10;&#10;Description automatically generated">
            <a:extLst>
              <a:ext uri="{FF2B5EF4-FFF2-40B4-BE49-F238E27FC236}">
                <a16:creationId xmlns:a16="http://schemas.microsoft.com/office/drawing/2014/main" id="{37563585-6D28-5DE1-5461-82B8C7026E98}"/>
              </a:ext>
            </a:extLst>
          </p:cNvPr>
          <p:cNvPicPr>
            <a:picLocks noChangeAspect="1"/>
          </p:cNvPicPr>
          <p:nvPr userDrawn="1"/>
        </p:nvPicPr>
        <p:blipFill>
          <a:blip r:embed="rId4"/>
          <a:stretch>
            <a:fillRect/>
          </a:stretch>
        </p:blipFill>
        <p:spPr>
          <a:xfrm>
            <a:off x="9411629" y="5850238"/>
            <a:ext cx="2396464" cy="632869"/>
          </a:xfrm>
          <a:prstGeom prst="rect">
            <a:avLst/>
          </a:prstGeom>
        </p:spPr>
      </p:pic>
      <p:sp>
        <p:nvSpPr>
          <p:cNvPr id="10" name="TextBox 9">
            <a:extLst>
              <a:ext uri="{FF2B5EF4-FFF2-40B4-BE49-F238E27FC236}">
                <a16:creationId xmlns:a16="http://schemas.microsoft.com/office/drawing/2014/main" id="{9AAAA181-FFA2-C45B-0E73-89E90F538EBA}"/>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8543F607-2559-4554-9D61-2F743E6BFFD6}"/>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r>
              <a:rPr lang="en-GB"/>
              <a:t>09 June 2022</a:t>
            </a:r>
          </a:p>
        </p:txBody>
      </p:sp>
    </p:spTree>
    <p:extLst>
      <p:ext uri="{BB962C8B-B14F-4D97-AF65-F5344CB8AC3E}">
        <p14:creationId xmlns:p14="http://schemas.microsoft.com/office/powerpoint/2010/main" val="2126738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_7">
    <p:bg>
      <p:bgPr>
        <a:gradFill>
          <a:gsLst>
            <a:gs pos="0">
              <a:schemeClr val="accent4"/>
            </a:gs>
            <a:gs pos="10000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pic>
        <p:nvPicPr>
          <p:cNvPr id="9" name="Picture 8" descr="Text&#10;&#10;Description automatically generated">
            <a:extLst>
              <a:ext uri="{FF2B5EF4-FFF2-40B4-BE49-F238E27FC236}">
                <a16:creationId xmlns:a16="http://schemas.microsoft.com/office/drawing/2014/main" id="{DC24F3DB-1C67-3622-FAE0-8AF492597E04}"/>
              </a:ext>
            </a:extLst>
          </p:cNvPr>
          <p:cNvPicPr>
            <a:picLocks noChangeAspect="1"/>
          </p:cNvPicPr>
          <p:nvPr userDrawn="1"/>
        </p:nvPicPr>
        <p:blipFill>
          <a:blip r:embed="rId4"/>
          <a:stretch>
            <a:fillRect/>
          </a:stretch>
        </p:blipFill>
        <p:spPr>
          <a:xfrm>
            <a:off x="9411629" y="5850238"/>
            <a:ext cx="2396464" cy="632869"/>
          </a:xfrm>
          <a:prstGeom prst="rect">
            <a:avLst/>
          </a:prstGeom>
        </p:spPr>
      </p:pic>
      <p:sp>
        <p:nvSpPr>
          <p:cNvPr id="10" name="TextBox 9">
            <a:extLst>
              <a:ext uri="{FF2B5EF4-FFF2-40B4-BE49-F238E27FC236}">
                <a16:creationId xmlns:a16="http://schemas.microsoft.com/office/drawing/2014/main" id="{341F2785-160F-B7C5-6AF4-70ED0AFEB08D}"/>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82049909-1FC0-40F2-80E1-1EF4D7871D2B}"/>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r>
              <a:rPr lang="en-GB"/>
              <a:t>09 June 2022</a:t>
            </a:r>
          </a:p>
        </p:txBody>
      </p:sp>
    </p:spTree>
    <p:extLst>
      <p:ext uri="{BB962C8B-B14F-4D97-AF65-F5344CB8AC3E}">
        <p14:creationId xmlns:p14="http://schemas.microsoft.com/office/powerpoint/2010/main" val="1413761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_8">
    <p:bg>
      <p:bgPr>
        <a:gradFill>
          <a:gsLst>
            <a:gs pos="0">
              <a:schemeClr val="accent1"/>
            </a:gs>
            <a:gs pos="99000">
              <a:schemeClr val="accent4"/>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sp>
        <p:nvSpPr>
          <p:cNvPr id="3" name="bg object 17">
            <a:extLst>
              <a:ext uri="{FF2B5EF4-FFF2-40B4-BE49-F238E27FC236}">
                <a16:creationId xmlns:a16="http://schemas.microsoft.com/office/drawing/2014/main" id="{5AE8EB3F-06DA-9660-72EB-9FC6330A4F34}"/>
              </a:ext>
            </a:extLst>
          </p:cNvPr>
          <p:cNvSpPr/>
          <p:nvPr userDrawn="1"/>
        </p:nvSpPr>
        <p:spPr>
          <a:xfrm>
            <a:off x="3791345" y="1"/>
            <a:ext cx="8400655" cy="6858000"/>
          </a:xfrm>
          <a:custGeom>
            <a:avLst/>
            <a:gdLst/>
            <a:ahLst/>
            <a:cxnLst/>
            <a:rect l="l" t="t" r="r" b="b"/>
            <a:pathLst>
              <a:path w="13852525" h="11308715">
                <a:moveTo>
                  <a:pt x="13663594" y="541274"/>
                </a:moveTo>
                <a:lnTo>
                  <a:pt x="13337552" y="886374"/>
                </a:lnTo>
                <a:lnTo>
                  <a:pt x="13458406" y="2559160"/>
                </a:lnTo>
                <a:lnTo>
                  <a:pt x="13784438" y="2214071"/>
                </a:lnTo>
                <a:lnTo>
                  <a:pt x="13663594" y="541274"/>
                </a:lnTo>
                <a:close/>
              </a:path>
              <a:path w="13852525" h="11308715">
                <a:moveTo>
                  <a:pt x="12862427" y="0"/>
                </a:moveTo>
                <a:lnTo>
                  <a:pt x="12842864" y="0"/>
                </a:lnTo>
                <a:lnTo>
                  <a:pt x="12849922" y="22955"/>
                </a:lnTo>
                <a:lnTo>
                  <a:pt x="12862427" y="0"/>
                </a:lnTo>
                <a:close/>
              </a:path>
              <a:path w="13852525" h="11308715">
                <a:moveTo>
                  <a:pt x="1356744" y="11181556"/>
                </a:moveTo>
                <a:lnTo>
                  <a:pt x="1317802" y="11206956"/>
                </a:lnTo>
                <a:lnTo>
                  <a:pt x="1288384" y="11308556"/>
                </a:lnTo>
                <a:lnTo>
                  <a:pt x="1318869" y="11308556"/>
                </a:lnTo>
                <a:lnTo>
                  <a:pt x="1356744" y="11181556"/>
                </a:lnTo>
                <a:close/>
              </a:path>
              <a:path w="13852525" h="11308715">
                <a:moveTo>
                  <a:pt x="2108543" y="10737056"/>
                </a:moveTo>
                <a:lnTo>
                  <a:pt x="1991771" y="10813256"/>
                </a:lnTo>
                <a:lnTo>
                  <a:pt x="1863059" y="11308556"/>
                </a:lnTo>
                <a:lnTo>
                  <a:pt x="1960085" y="11308556"/>
                </a:lnTo>
                <a:lnTo>
                  <a:pt x="2108543" y="10737056"/>
                </a:lnTo>
                <a:close/>
              </a:path>
              <a:path w="13852525" h="11308715">
                <a:moveTo>
                  <a:pt x="2860321" y="10292556"/>
                </a:moveTo>
                <a:lnTo>
                  <a:pt x="2665698" y="10419556"/>
                </a:lnTo>
                <a:lnTo>
                  <a:pt x="2464479" y="11308556"/>
                </a:lnTo>
                <a:lnTo>
                  <a:pt x="2631287" y="11308556"/>
                </a:lnTo>
                <a:lnTo>
                  <a:pt x="2860321" y="10292556"/>
                </a:lnTo>
                <a:close/>
              </a:path>
              <a:path w="13852525" h="11308715">
                <a:moveTo>
                  <a:pt x="4206856" y="10991056"/>
                </a:moveTo>
                <a:lnTo>
                  <a:pt x="3978528" y="11232356"/>
                </a:lnTo>
                <a:lnTo>
                  <a:pt x="3984302" y="11308556"/>
                </a:lnTo>
                <a:lnTo>
                  <a:pt x="4230674" y="11308556"/>
                </a:lnTo>
                <a:lnTo>
                  <a:pt x="4206856" y="10991056"/>
                </a:lnTo>
                <a:close/>
              </a:path>
              <a:path w="13852525" h="11308715">
                <a:moveTo>
                  <a:pt x="4844187" y="10356056"/>
                </a:moveTo>
                <a:lnTo>
                  <a:pt x="4550207" y="10660856"/>
                </a:lnTo>
                <a:lnTo>
                  <a:pt x="4626194" y="11308556"/>
                </a:lnTo>
                <a:lnTo>
                  <a:pt x="4956321" y="11308556"/>
                </a:lnTo>
                <a:lnTo>
                  <a:pt x="4844187" y="10356056"/>
                </a:lnTo>
                <a:close/>
              </a:path>
              <a:path w="13852525" h="11308715">
                <a:moveTo>
                  <a:pt x="5579023" y="11168856"/>
                </a:moveTo>
                <a:lnTo>
                  <a:pt x="5495758" y="11308556"/>
                </a:lnTo>
                <a:lnTo>
                  <a:pt x="5639011" y="11308556"/>
                </a:lnTo>
                <a:lnTo>
                  <a:pt x="5579023" y="11168856"/>
                </a:lnTo>
                <a:close/>
              </a:path>
              <a:path w="13852525" h="11308715">
                <a:moveTo>
                  <a:pt x="6049721" y="10356056"/>
                </a:moveTo>
                <a:lnTo>
                  <a:pt x="5788221" y="10825956"/>
                </a:lnTo>
                <a:lnTo>
                  <a:pt x="6010322" y="11308556"/>
                </a:lnTo>
                <a:lnTo>
                  <a:pt x="6481959" y="11308556"/>
                </a:lnTo>
                <a:lnTo>
                  <a:pt x="6049721" y="10356056"/>
                </a:lnTo>
                <a:close/>
              </a:path>
              <a:path w="13852525" h="11308715">
                <a:moveTo>
                  <a:pt x="6792159" y="10851356"/>
                </a:moveTo>
                <a:lnTo>
                  <a:pt x="6670546" y="11308556"/>
                </a:lnTo>
                <a:lnTo>
                  <a:pt x="7184035" y="11308556"/>
                </a:lnTo>
                <a:lnTo>
                  <a:pt x="6792159" y="10851356"/>
                </a:lnTo>
                <a:close/>
              </a:path>
              <a:path w="13852525" h="11308715">
                <a:moveTo>
                  <a:pt x="7666782" y="11130756"/>
                </a:moveTo>
                <a:lnTo>
                  <a:pt x="7667177" y="11308556"/>
                </a:lnTo>
                <a:lnTo>
                  <a:pt x="7938091" y="11308556"/>
                </a:lnTo>
                <a:lnTo>
                  <a:pt x="7666782" y="11130756"/>
                </a:lnTo>
                <a:close/>
              </a:path>
              <a:path w="13852525" h="11308715">
                <a:moveTo>
                  <a:pt x="9478281" y="10813256"/>
                </a:moveTo>
                <a:lnTo>
                  <a:pt x="7686195" y="10813256"/>
                </a:lnTo>
                <a:lnTo>
                  <a:pt x="8511158" y="11308556"/>
                </a:lnTo>
                <a:lnTo>
                  <a:pt x="8554593" y="11308556"/>
                </a:lnTo>
                <a:lnTo>
                  <a:pt x="8554315" y="10851356"/>
                </a:lnTo>
                <a:lnTo>
                  <a:pt x="9488564" y="10851356"/>
                </a:lnTo>
                <a:lnTo>
                  <a:pt x="9478281" y="10813256"/>
                </a:lnTo>
                <a:close/>
              </a:path>
              <a:path w="13852525" h="11308715">
                <a:moveTo>
                  <a:pt x="8619486" y="11168856"/>
                </a:moveTo>
                <a:lnTo>
                  <a:pt x="8658631" y="11308556"/>
                </a:lnTo>
                <a:lnTo>
                  <a:pt x="9042097" y="11308556"/>
                </a:lnTo>
                <a:lnTo>
                  <a:pt x="8619486" y="11168856"/>
                </a:lnTo>
                <a:close/>
              </a:path>
              <a:path w="13852525" h="11308715">
                <a:moveTo>
                  <a:pt x="9587425" y="10952956"/>
                </a:moveTo>
                <a:lnTo>
                  <a:pt x="9799117" y="11308556"/>
                </a:lnTo>
                <a:lnTo>
                  <a:pt x="10926641" y="11308556"/>
                </a:lnTo>
                <a:lnTo>
                  <a:pt x="10757923" y="11029156"/>
                </a:lnTo>
                <a:lnTo>
                  <a:pt x="9587425" y="10952956"/>
                </a:lnTo>
                <a:close/>
              </a:path>
              <a:path w="13852525" h="11308715">
                <a:moveTo>
                  <a:pt x="12527880" y="11029156"/>
                </a:moveTo>
                <a:lnTo>
                  <a:pt x="11234160" y="11219656"/>
                </a:lnTo>
                <a:lnTo>
                  <a:pt x="11329752" y="11308556"/>
                </a:lnTo>
                <a:lnTo>
                  <a:pt x="12829487" y="11308556"/>
                </a:lnTo>
                <a:lnTo>
                  <a:pt x="12527880" y="11029156"/>
                </a:lnTo>
                <a:close/>
              </a:path>
              <a:path w="13852525" h="11308715">
                <a:moveTo>
                  <a:pt x="7638137" y="10546556"/>
                </a:moveTo>
                <a:lnTo>
                  <a:pt x="6890020" y="10546556"/>
                </a:lnTo>
                <a:lnTo>
                  <a:pt x="6887821" y="10559256"/>
                </a:lnTo>
                <a:lnTo>
                  <a:pt x="7563947" y="11270456"/>
                </a:lnTo>
                <a:lnTo>
                  <a:pt x="7686195" y="10813256"/>
                </a:lnTo>
                <a:lnTo>
                  <a:pt x="9478281" y="10813256"/>
                </a:lnTo>
                <a:lnTo>
                  <a:pt x="9437147" y="10660856"/>
                </a:lnTo>
                <a:lnTo>
                  <a:pt x="10524376" y="10660856"/>
                </a:lnTo>
                <a:lnTo>
                  <a:pt x="10516980" y="10648156"/>
                </a:lnTo>
                <a:lnTo>
                  <a:pt x="8499343" y="10648156"/>
                </a:lnTo>
                <a:lnTo>
                  <a:pt x="8414694" y="10597356"/>
                </a:lnTo>
                <a:lnTo>
                  <a:pt x="7686069" y="10597356"/>
                </a:lnTo>
                <a:lnTo>
                  <a:pt x="7638137" y="10546556"/>
                </a:lnTo>
                <a:close/>
              </a:path>
              <a:path w="13852525" h="11308715">
                <a:moveTo>
                  <a:pt x="3612099" y="9848056"/>
                </a:moveTo>
                <a:lnTo>
                  <a:pt x="3339678" y="10013156"/>
                </a:lnTo>
                <a:lnTo>
                  <a:pt x="3128616" y="11143456"/>
                </a:lnTo>
                <a:lnTo>
                  <a:pt x="3401069" y="10978356"/>
                </a:lnTo>
                <a:lnTo>
                  <a:pt x="3612099" y="9848056"/>
                </a:lnTo>
                <a:close/>
              </a:path>
              <a:path w="13852525" h="11308715">
                <a:moveTo>
                  <a:pt x="9488564" y="10851356"/>
                </a:moveTo>
                <a:lnTo>
                  <a:pt x="8556681" y="10851356"/>
                </a:lnTo>
                <a:lnTo>
                  <a:pt x="9567405" y="11143456"/>
                </a:lnTo>
                <a:lnTo>
                  <a:pt x="9488564" y="10851356"/>
                </a:lnTo>
                <a:close/>
              </a:path>
              <a:path w="13852525" h="11308715">
                <a:moveTo>
                  <a:pt x="5481518" y="9708356"/>
                </a:moveTo>
                <a:lnTo>
                  <a:pt x="5121885" y="10089356"/>
                </a:lnTo>
                <a:lnTo>
                  <a:pt x="5288310" y="11092656"/>
                </a:lnTo>
                <a:lnTo>
                  <a:pt x="5647953" y="10711656"/>
                </a:lnTo>
                <a:lnTo>
                  <a:pt x="5481518" y="9708356"/>
                </a:lnTo>
                <a:close/>
              </a:path>
              <a:path w="13852525" h="11308715">
                <a:moveTo>
                  <a:pt x="13851902" y="10571956"/>
                </a:moveTo>
                <a:lnTo>
                  <a:pt x="13158437" y="10838656"/>
                </a:lnTo>
                <a:lnTo>
                  <a:pt x="13506593" y="11029156"/>
                </a:lnTo>
                <a:lnTo>
                  <a:pt x="13851902" y="10889456"/>
                </a:lnTo>
                <a:lnTo>
                  <a:pt x="13851902" y="10571956"/>
                </a:lnTo>
                <a:close/>
              </a:path>
              <a:path w="13852525" h="11308715">
                <a:moveTo>
                  <a:pt x="6806761" y="10102056"/>
                </a:moveTo>
                <a:lnTo>
                  <a:pt x="6214962" y="10102056"/>
                </a:lnTo>
                <a:lnTo>
                  <a:pt x="6210816" y="10114756"/>
                </a:lnTo>
                <a:lnTo>
                  <a:pt x="6660446" y="10965656"/>
                </a:lnTo>
                <a:lnTo>
                  <a:pt x="6890020" y="10546556"/>
                </a:lnTo>
                <a:lnTo>
                  <a:pt x="7638137" y="10546556"/>
                </a:lnTo>
                <a:lnTo>
                  <a:pt x="7458393" y="10356056"/>
                </a:lnTo>
                <a:lnTo>
                  <a:pt x="6941610" y="10356056"/>
                </a:lnTo>
                <a:lnTo>
                  <a:pt x="6806761" y="10102056"/>
                </a:lnTo>
                <a:close/>
              </a:path>
              <a:path w="13852525" h="11308715">
                <a:moveTo>
                  <a:pt x="11697937" y="10241756"/>
                </a:moveTo>
                <a:lnTo>
                  <a:pt x="10502769" y="10483056"/>
                </a:lnTo>
                <a:lnTo>
                  <a:pt x="10933949" y="10902156"/>
                </a:lnTo>
                <a:lnTo>
                  <a:pt x="12129107" y="10660856"/>
                </a:lnTo>
                <a:lnTo>
                  <a:pt x="11697937" y="10241756"/>
                </a:lnTo>
                <a:close/>
              </a:path>
              <a:path w="13852525" h="11308715">
                <a:moveTo>
                  <a:pt x="4363898" y="9390856"/>
                </a:moveTo>
                <a:lnTo>
                  <a:pt x="4013595" y="9619456"/>
                </a:lnTo>
                <a:lnTo>
                  <a:pt x="3860447" y="10673556"/>
                </a:lnTo>
                <a:lnTo>
                  <a:pt x="4210719" y="10457656"/>
                </a:lnTo>
                <a:lnTo>
                  <a:pt x="4363898" y="9390856"/>
                </a:lnTo>
                <a:close/>
              </a:path>
              <a:path w="13852525" h="11308715">
                <a:moveTo>
                  <a:pt x="10524376" y="10660856"/>
                </a:moveTo>
                <a:lnTo>
                  <a:pt x="9441827" y="10660856"/>
                </a:lnTo>
                <a:lnTo>
                  <a:pt x="10531773" y="10673556"/>
                </a:lnTo>
                <a:lnTo>
                  <a:pt x="10524376" y="10660856"/>
                </a:lnTo>
                <a:close/>
              </a:path>
              <a:path w="13852525" h="11308715">
                <a:moveTo>
                  <a:pt x="9253203" y="10025856"/>
                </a:moveTo>
                <a:lnTo>
                  <a:pt x="7875927" y="10025856"/>
                </a:lnTo>
                <a:lnTo>
                  <a:pt x="8408372" y="10305256"/>
                </a:lnTo>
                <a:lnTo>
                  <a:pt x="8499343" y="10648156"/>
                </a:lnTo>
                <a:lnTo>
                  <a:pt x="10516980" y="10648156"/>
                </a:lnTo>
                <a:lnTo>
                  <a:pt x="10413427" y="10470356"/>
                </a:lnTo>
                <a:lnTo>
                  <a:pt x="9327893" y="10470356"/>
                </a:lnTo>
                <a:lnTo>
                  <a:pt x="8539708" y="10241756"/>
                </a:lnTo>
                <a:lnTo>
                  <a:pt x="8539834" y="10038556"/>
                </a:lnTo>
                <a:lnTo>
                  <a:pt x="9256753" y="10038556"/>
                </a:lnTo>
                <a:lnTo>
                  <a:pt x="9253203" y="10025856"/>
                </a:lnTo>
                <a:close/>
              </a:path>
              <a:path w="13852525" h="11308715">
                <a:moveTo>
                  <a:pt x="9207049" y="9860756"/>
                </a:moveTo>
                <a:lnTo>
                  <a:pt x="7259580" y="9860756"/>
                </a:lnTo>
                <a:lnTo>
                  <a:pt x="7685860" y="10254456"/>
                </a:lnTo>
                <a:lnTo>
                  <a:pt x="7686069" y="10597356"/>
                </a:lnTo>
                <a:lnTo>
                  <a:pt x="8414694" y="10597356"/>
                </a:lnTo>
                <a:lnTo>
                  <a:pt x="7822149" y="10241756"/>
                </a:lnTo>
                <a:lnTo>
                  <a:pt x="7875927" y="10025856"/>
                </a:lnTo>
                <a:lnTo>
                  <a:pt x="9253203" y="10025856"/>
                </a:lnTo>
                <a:lnTo>
                  <a:pt x="9207049" y="9860756"/>
                </a:lnTo>
                <a:close/>
              </a:path>
              <a:path w="13852525" h="11308715">
                <a:moveTo>
                  <a:pt x="13475066" y="9759156"/>
                </a:moveTo>
                <a:lnTo>
                  <a:pt x="12227920" y="10305256"/>
                </a:lnTo>
                <a:lnTo>
                  <a:pt x="12673708" y="10546556"/>
                </a:lnTo>
                <a:lnTo>
                  <a:pt x="13851902" y="10025856"/>
                </a:lnTo>
                <a:lnTo>
                  <a:pt x="13851902" y="9962356"/>
                </a:lnTo>
                <a:lnTo>
                  <a:pt x="13475066" y="9759156"/>
                </a:lnTo>
                <a:close/>
              </a:path>
              <a:path w="13852525" h="11308715">
                <a:moveTo>
                  <a:pt x="918223" y="9301956"/>
                </a:moveTo>
                <a:lnTo>
                  <a:pt x="874706" y="9314656"/>
                </a:lnTo>
                <a:lnTo>
                  <a:pt x="182915" y="10495756"/>
                </a:lnTo>
                <a:lnTo>
                  <a:pt x="226443" y="10470356"/>
                </a:lnTo>
                <a:lnTo>
                  <a:pt x="918223" y="9301956"/>
                </a:lnTo>
                <a:close/>
              </a:path>
              <a:path w="13852525" h="11308715">
                <a:moveTo>
                  <a:pt x="9256753" y="10038556"/>
                </a:moveTo>
                <a:lnTo>
                  <a:pt x="8539834" y="10038556"/>
                </a:lnTo>
                <a:lnTo>
                  <a:pt x="9147072" y="10152856"/>
                </a:lnTo>
                <a:lnTo>
                  <a:pt x="9327893" y="10470356"/>
                </a:lnTo>
                <a:lnTo>
                  <a:pt x="10413427" y="10470356"/>
                </a:lnTo>
                <a:lnTo>
                  <a:pt x="10272891" y="10229056"/>
                </a:lnTo>
                <a:lnTo>
                  <a:pt x="10279707" y="10229056"/>
                </a:lnTo>
                <a:lnTo>
                  <a:pt x="10877850" y="10076656"/>
                </a:lnTo>
                <a:lnTo>
                  <a:pt x="10113807" y="10076656"/>
                </a:lnTo>
                <a:lnTo>
                  <a:pt x="9263854" y="10063956"/>
                </a:lnTo>
                <a:lnTo>
                  <a:pt x="9256753" y="10038556"/>
                </a:lnTo>
                <a:close/>
              </a:path>
              <a:path w="13852525" h="11308715">
                <a:moveTo>
                  <a:pt x="6217188" y="9505156"/>
                </a:moveTo>
                <a:lnTo>
                  <a:pt x="5699250" y="9505156"/>
                </a:lnTo>
                <a:lnTo>
                  <a:pt x="5693554" y="9517856"/>
                </a:lnTo>
                <a:lnTo>
                  <a:pt x="5899569" y="10432256"/>
                </a:lnTo>
                <a:lnTo>
                  <a:pt x="6214962" y="10102056"/>
                </a:lnTo>
                <a:lnTo>
                  <a:pt x="6806761" y="10102056"/>
                </a:lnTo>
                <a:lnTo>
                  <a:pt x="6712367" y="9924256"/>
                </a:lnTo>
                <a:lnTo>
                  <a:pt x="6311860" y="9924256"/>
                </a:lnTo>
                <a:lnTo>
                  <a:pt x="6217188" y="9505156"/>
                </a:lnTo>
                <a:close/>
              </a:path>
              <a:path w="13852525" h="11308715">
                <a:moveTo>
                  <a:pt x="9853036" y="9543256"/>
                </a:moveTo>
                <a:lnTo>
                  <a:pt x="6729292" y="9543256"/>
                </a:lnTo>
                <a:lnTo>
                  <a:pt x="7027000" y="10025856"/>
                </a:lnTo>
                <a:lnTo>
                  <a:pt x="6941610" y="10356056"/>
                </a:lnTo>
                <a:lnTo>
                  <a:pt x="7458393" y="10356056"/>
                </a:lnTo>
                <a:lnTo>
                  <a:pt x="7158818" y="10038556"/>
                </a:lnTo>
                <a:lnTo>
                  <a:pt x="7259580" y="9860756"/>
                </a:lnTo>
                <a:lnTo>
                  <a:pt x="9207049" y="9860756"/>
                </a:lnTo>
                <a:lnTo>
                  <a:pt x="9850537" y="9809956"/>
                </a:lnTo>
                <a:lnTo>
                  <a:pt x="11233329" y="9809956"/>
                </a:lnTo>
                <a:lnTo>
                  <a:pt x="11116350" y="9695656"/>
                </a:lnTo>
                <a:lnTo>
                  <a:pt x="9943571" y="9695656"/>
                </a:lnTo>
                <a:lnTo>
                  <a:pt x="9853036" y="9543256"/>
                </a:lnTo>
                <a:close/>
              </a:path>
              <a:path w="13852525" h="11308715">
                <a:moveTo>
                  <a:pt x="1727580" y="9060656"/>
                </a:moveTo>
                <a:lnTo>
                  <a:pt x="1599951" y="9111456"/>
                </a:lnTo>
                <a:lnTo>
                  <a:pt x="979394" y="10229056"/>
                </a:lnTo>
                <a:lnTo>
                  <a:pt x="1107013" y="10190956"/>
                </a:lnTo>
                <a:lnTo>
                  <a:pt x="1727580" y="9060656"/>
                </a:lnTo>
                <a:close/>
              </a:path>
              <a:path w="13852525" h="11308715">
                <a:moveTo>
                  <a:pt x="5115655" y="8946356"/>
                </a:moveTo>
                <a:lnTo>
                  <a:pt x="4687553" y="9213056"/>
                </a:lnTo>
                <a:lnTo>
                  <a:pt x="4592258" y="10203656"/>
                </a:lnTo>
                <a:lnTo>
                  <a:pt x="5020360" y="9936956"/>
                </a:lnTo>
                <a:lnTo>
                  <a:pt x="5115655" y="8946356"/>
                </a:lnTo>
                <a:close/>
              </a:path>
              <a:path w="13852525" h="11308715">
                <a:moveTo>
                  <a:pt x="11233329" y="9809956"/>
                </a:moveTo>
                <a:lnTo>
                  <a:pt x="9850537" y="9809956"/>
                </a:lnTo>
                <a:lnTo>
                  <a:pt x="10113807" y="10076656"/>
                </a:lnTo>
                <a:lnTo>
                  <a:pt x="10877850" y="10076656"/>
                </a:lnTo>
                <a:lnTo>
                  <a:pt x="11376302" y="9949656"/>
                </a:lnTo>
                <a:lnTo>
                  <a:pt x="11233329" y="9809956"/>
                </a:lnTo>
                <a:close/>
              </a:path>
              <a:path w="13852525" h="11308715">
                <a:moveTo>
                  <a:pt x="12433862" y="9213056"/>
                </a:moveTo>
                <a:lnTo>
                  <a:pt x="11297383" y="9771856"/>
                </a:lnTo>
                <a:lnTo>
                  <a:pt x="11840833" y="10063956"/>
                </a:lnTo>
                <a:lnTo>
                  <a:pt x="12977322" y="9505156"/>
                </a:lnTo>
                <a:lnTo>
                  <a:pt x="12433862" y="9213056"/>
                </a:lnTo>
                <a:close/>
              </a:path>
              <a:path w="13852525" h="11308715">
                <a:moveTo>
                  <a:pt x="2536927" y="8832056"/>
                </a:moveTo>
                <a:lnTo>
                  <a:pt x="2325217" y="8908256"/>
                </a:lnTo>
                <a:lnTo>
                  <a:pt x="1775893" y="9975056"/>
                </a:lnTo>
                <a:lnTo>
                  <a:pt x="1987583" y="9911556"/>
                </a:lnTo>
                <a:lnTo>
                  <a:pt x="2536927" y="8832056"/>
                </a:lnTo>
                <a:close/>
              </a:path>
              <a:path w="13852525" h="11308715">
                <a:moveTo>
                  <a:pt x="10489852" y="9111456"/>
                </a:moveTo>
                <a:lnTo>
                  <a:pt x="6315661" y="9111456"/>
                </a:lnTo>
                <a:lnTo>
                  <a:pt x="6472200" y="9644856"/>
                </a:lnTo>
                <a:lnTo>
                  <a:pt x="6311860" y="9924256"/>
                </a:lnTo>
                <a:lnTo>
                  <a:pt x="6712367" y="9924256"/>
                </a:lnTo>
                <a:lnTo>
                  <a:pt x="6591003" y="9695656"/>
                </a:lnTo>
                <a:lnTo>
                  <a:pt x="6729292" y="9543256"/>
                </a:lnTo>
                <a:lnTo>
                  <a:pt x="9853036" y="9543256"/>
                </a:lnTo>
                <a:lnTo>
                  <a:pt x="9830402" y="9505156"/>
                </a:lnTo>
                <a:lnTo>
                  <a:pt x="10466644" y="9289256"/>
                </a:lnTo>
                <a:lnTo>
                  <a:pt x="11532261" y="9289256"/>
                </a:lnTo>
                <a:lnTo>
                  <a:pt x="11783015" y="9149556"/>
                </a:lnTo>
                <a:lnTo>
                  <a:pt x="10527909" y="9149556"/>
                </a:lnTo>
                <a:lnTo>
                  <a:pt x="10489852" y="9111456"/>
                </a:lnTo>
                <a:close/>
              </a:path>
              <a:path w="13852525" h="11308715">
                <a:moveTo>
                  <a:pt x="5854782" y="8819356"/>
                </a:moveTo>
                <a:lnTo>
                  <a:pt x="5368265" y="8819356"/>
                </a:lnTo>
                <a:lnTo>
                  <a:pt x="5361413" y="8821283"/>
                </a:lnTo>
                <a:lnTo>
                  <a:pt x="5324057" y="9746456"/>
                </a:lnTo>
                <a:lnTo>
                  <a:pt x="5699250" y="9505156"/>
                </a:lnTo>
                <a:lnTo>
                  <a:pt x="6217188" y="9505156"/>
                </a:lnTo>
                <a:lnTo>
                  <a:pt x="6185631" y="9365456"/>
                </a:lnTo>
                <a:lnTo>
                  <a:pt x="5832366" y="9365456"/>
                </a:lnTo>
                <a:lnTo>
                  <a:pt x="5854782" y="8819356"/>
                </a:lnTo>
                <a:close/>
              </a:path>
              <a:path w="13852525" h="11308715">
                <a:moveTo>
                  <a:pt x="3346275" y="8603456"/>
                </a:moveTo>
                <a:lnTo>
                  <a:pt x="3050472" y="8692356"/>
                </a:lnTo>
                <a:lnTo>
                  <a:pt x="2572382" y="9721056"/>
                </a:lnTo>
                <a:lnTo>
                  <a:pt x="2868174" y="9619456"/>
                </a:lnTo>
                <a:lnTo>
                  <a:pt x="3346275" y="8603456"/>
                </a:lnTo>
                <a:close/>
              </a:path>
              <a:path w="13852525" h="11308715">
                <a:moveTo>
                  <a:pt x="11532261" y="9289256"/>
                </a:moveTo>
                <a:lnTo>
                  <a:pt x="10466644" y="9289256"/>
                </a:lnTo>
                <a:lnTo>
                  <a:pt x="10798718" y="9467056"/>
                </a:lnTo>
                <a:lnTo>
                  <a:pt x="9943571" y="9695656"/>
                </a:lnTo>
                <a:lnTo>
                  <a:pt x="11116350" y="9695656"/>
                </a:lnTo>
                <a:lnTo>
                  <a:pt x="10999371" y="9581356"/>
                </a:lnTo>
                <a:lnTo>
                  <a:pt x="11007958" y="9581356"/>
                </a:lnTo>
                <a:lnTo>
                  <a:pt x="11532261" y="9289256"/>
                </a:lnTo>
                <a:close/>
              </a:path>
              <a:path w="13852525" h="11308715">
                <a:moveTo>
                  <a:pt x="4155632" y="8374856"/>
                </a:moveTo>
                <a:lnTo>
                  <a:pt x="3775727" y="8489156"/>
                </a:lnTo>
                <a:lnTo>
                  <a:pt x="3368860" y="9454356"/>
                </a:lnTo>
                <a:lnTo>
                  <a:pt x="3748765" y="9340056"/>
                </a:lnTo>
                <a:lnTo>
                  <a:pt x="4155632" y="8374856"/>
                </a:lnTo>
                <a:close/>
              </a:path>
              <a:path w="13852525" h="11308715">
                <a:moveTo>
                  <a:pt x="11727822" y="8590756"/>
                </a:moveTo>
                <a:lnTo>
                  <a:pt x="6039638" y="8590756"/>
                </a:lnTo>
                <a:lnTo>
                  <a:pt x="6052663" y="9136856"/>
                </a:lnTo>
                <a:lnTo>
                  <a:pt x="5832366" y="9365456"/>
                </a:lnTo>
                <a:lnTo>
                  <a:pt x="6185631" y="9365456"/>
                </a:lnTo>
                <a:lnTo>
                  <a:pt x="6151205" y="9213056"/>
                </a:lnTo>
                <a:lnTo>
                  <a:pt x="6315661" y="9111456"/>
                </a:lnTo>
                <a:lnTo>
                  <a:pt x="10489852" y="9111456"/>
                </a:lnTo>
                <a:lnTo>
                  <a:pt x="10362993" y="8984456"/>
                </a:lnTo>
                <a:lnTo>
                  <a:pt x="10946389" y="8603456"/>
                </a:lnTo>
                <a:lnTo>
                  <a:pt x="11714521" y="8603456"/>
                </a:lnTo>
                <a:lnTo>
                  <a:pt x="11727822" y="8590756"/>
                </a:lnTo>
                <a:close/>
              </a:path>
              <a:path w="13852525" h="11308715">
                <a:moveTo>
                  <a:pt x="13851902" y="8451056"/>
                </a:moveTo>
                <a:lnTo>
                  <a:pt x="12983206" y="9124156"/>
                </a:lnTo>
                <a:lnTo>
                  <a:pt x="13494719" y="9251156"/>
                </a:lnTo>
                <a:lnTo>
                  <a:pt x="13851902" y="8959056"/>
                </a:lnTo>
                <a:lnTo>
                  <a:pt x="13851902" y="8451056"/>
                </a:lnTo>
                <a:close/>
              </a:path>
              <a:path w="13852525" h="11308715">
                <a:moveTo>
                  <a:pt x="4964979" y="8133556"/>
                </a:moveTo>
                <a:lnTo>
                  <a:pt x="4500993" y="8285956"/>
                </a:lnTo>
                <a:lnTo>
                  <a:pt x="4165328" y="9200356"/>
                </a:lnTo>
                <a:lnTo>
                  <a:pt x="4629345" y="9047956"/>
                </a:lnTo>
                <a:lnTo>
                  <a:pt x="4964979" y="8133556"/>
                </a:lnTo>
                <a:close/>
              </a:path>
              <a:path w="13852525" h="11308715">
                <a:moveTo>
                  <a:pt x="11714521" y="8603456"/>
                </a:moveTo>
                <a:lnTo>
                  <a:pt x="10946389" y="8603456"/>
                </a:lnTo>
                <a:lnTo>
                  <a:pt x="11327843" y="8692356"/>
                </a:lnTo>
                <a:lnTo>
                  <a:pt x="10527909" y="9149556"/>
                </a:lnTo>
                <a:lnTo>
                  <a:pt x="11783015" y="9149556"/>
                </a:lnTo>
                <a:lnTo>
                  <a:pt x="12033769" y="9009856"/>
                </a:lnTo>
                <a:lnTo>
                  <a:pt x="11558349" y="8743156"/>
                </a:lnTo>
                <a:lnTo>
                  <a:pt x="11568202" y="8743156"/>
                </a:lnTo>
                <a:lnTo>
                  <a:pt x="11714521" y="8603456"/>
                </a:lnTo>
                <a:close/>
              </a:path>
              <a:path w="13852525" h="11308715">
                <a:moveTo>
                  <a:pt x="12901020" y="7993856"/>
                </a:moveTo>
                <a:lnTo>
                  <a:pt x="11907469" y="8857456"/>
                </a:lnTo>
                <a:lnTo>
                  <a:pt x="12531471" y="8997156"/>
                </a:lnTo>
                <a:lnTo>
                  <a:pt x="13525022" y="8133556"/>
                </a:lnTo>
                <a:lnTo>
                  <a:pt x="12901020" y="7993856"/>
                </a:lnTo>
                <a:close/>
              </a:path>
              <a:path w="13852525" h="11308715">
                <a:moveTo>
                  <a:pt x="5725039" y="8070056"/>
                </a:moveTo>
                <a:lnTo>
                  <a:pt x="5233589" y="8070056"/>
                </a:lnTo>
                <a:lnTo>
                  <a:pt x="5226178" y="8070286"/>
                </a:lnTo>
                <a:lnTo>
                  <a:pt x="4961838" y="8933656"/>
                </a:lnTo>
                <a:lnTo>
                  <a:pt x="5361413" y="8821283"/>
                </a:lnTo>
                <a:lnTo>
                  <a:pt x="5361491" y="8819356"/>
                </a:lnTo>
                <a:lnTo>
                  <a:pt x="5854782" y="8819356"/>
                </a:lnTo>
                <a:lnTo>
                  <a:pt x="5858953" y="8717756"/>
                </a:lnTo>
                <a:lnTo>
                  <a:pt x="5526627" y="8717756"/>
                </a:lnTo>
                <a:lnTo>
                  <a:pt x="5725039" y="8070056"/>
                </a:lnTo>
                <a:close/>
              </a:path>
              <a:path w="13852525" h="11308715">
                <a:moveTo>
                  <a:pt x="5368265" y="8819356"/>
                </a:moveTo>
                <a:lnTo>
                  <a:pt x="5361491" y="8819356"/>
                </a:lnTo>
                <a:lnTo>
                  <a:pt x="5361413" y="8821283"/>
                </a:lnTo>
                <a:lnTo>
                  <a:pt x="5368265" y="8819356"/>
                </a:lnTo>
                <a:close/>
              </a:path>
              <a:path w="13852525" h="11308715">
                <a:moveTo>
                  <a:pt x="11034068" y="8031956"/>
                </a:moveTo>
                <a:lnTo>
                  <a:pt x="5911840" y="8031956"/>
                </a:lnTo>
                <a:lnTo>
                  <a:pt x="5788671" y="8552656"/>
                </a:lnTo>
                <a:lnTo>
                  <a:pt x="5526627" y="8717756"/>
                </a:lnTo>
                <a:lnTo>
                  <a:pt x="5858953" y="8717756"/>
                </a:lnTo>
                <a:lnTo>
                  <a:pt x="5861559" y="8654256"/>
                </a:lnTo>
                <a:lnTo>
                  <a:pt x="6039638" y="8590756"/>
                </a:lnTo>
                <a:lnTo>
                  <a:pt x="11727822" y="8590756"/>
                </a:lnTo>
                <a:lnTo>
                  <a:pt x="11887442" y="8438356"/>
                </a:lnTo>
                <a:lnTo>
                  <a:pt x="10969582" y="8438356"/>
                </a:lnTo>
                <a:lnTo>
                  <a:pt x="10761483" y="8324056"/>
                </a:lnTo>
                <a:lnTo>
                  <a:pt x="11034068" y="8031956"/>
                </a:lnTo>
                <a:close/>
              </a:path>
              <a:path w="13852525" h="11308715">
                <a:moveTo>
                  <a:pt x="11954577" y="7790656"/>
                </a:moveTo>
                <a:lnTo>
                  <a:pt x="11654158" y="7790656"/>
                </a:lnTo>
                <a:lnTo>
                  <a:pt x="10969582" y="8438356"/>
                </a:lnTo>
                <a:lnTo>
                  <a:pt x="11887442" y="8438356"/>
                </a:lnTo>
                <a:lnTo>
                  <a:pt x="12446113" y="7904956"/>
                </a:lnTo>
                <a:lnTo>
                  <a:pt x="11954577" y="7790656"/>
                </a:lnTo>
                <a:close/>
              </a:path>
              <a:path w="13852525" h="11308715">
                <a:moveTo>
                  <a:pt x="979970" y="7396956"/>
                </a:moveTo>
                <a:lnTo>
                  <a:pt x="935060" y="7409656"/>
                </a:lnTo>
                <a:lnTo>
                  <a:pt x="0" y="8349456"/>
                </a:lnTo>
                <a:lnTo>
                  <a:pt x="44899" y="8336756"/>
                </a:lnTo>
                <a:lnTo>
                  <a:pt x="979970" y="7396956"/>
                </a:lnTo>
                <a:close/>
              </a:path>
              <a:path w="13852525" h="11308715">
                <a:moveTo>
                  <a:pt x="1789442" y="7384256"/>
                </a:moveTo>
                <a:lnTo>
                  <a:pt x="1660137" y="7396956"/>
                </a:lnTo>
                <a:lnTo>
                  <a:pt x="804153" y="8298656"/>
                </a:lnTo>
                <a:lnTo>
                  <a:pt x="933427" y="8298656"/>
                </a:lnTo>
                <a:lnTo>
                  <a:pt x="1789442" y="7384256"/>
                </a:lnTo>
                <a:close/>
              </a:path>
              <a:path w="13852525" h="11308715">
                <a:moveTo>
                  <a:pt x="2598884" y="7371556"/>
                </a:moveTo>
                <a:lnTo>
                  <a:pt x="2385225" y="7384256"/>
                </a:lnTo>
                <a:lnTo>
                  <a:pt x="1608296" y="8260556"/>
                </a:lnTo>
                <a:lnTo>
                  <a:pt x="1821944" y="8247856"/>
                </a:lnTo>
                <a:lnTo>
                  <a:pt x="2598884" y="7371556"/>
                </a:lnTo>
                <a:close/>
              </a:path>
              <a:path w="13852525" h="11308715">
                <a:moveTo>
                  <a:pt x="3408325" y="7358856"/>
                </a:moveTo>
                <a:lnTo>
                  <a:pt x="3110324" y="7371556"/>
                </a:lnTo>
                <a:lnTo>
                  <a:pt x="2412450" y="8222456"/>
                </a:lnTo>
                <a:lnTo>
                  <a:pt x="2710472" y="8197056"/>
                </a:lnTo>
                <a:lnTo>
                  <a:pt x="3408325" y="7358856"/>
                </a:lnTo>
                <a:close/>
              </a:path>
              <a:path w="13852525" h="11308715">
                <a:moveTo>
                  <a:pt x="4217798" y="7346156"/>
                </a:moveTo>
                <a:lnTo>
                  <a:pt x="3835401" y="7358856"/>
                </a:lnTo>
                <a:lnTo>
                  <a:pt x="3216593" y="8171656"/>
                </a:lnTo>
                <a:lnTo>
                  <a:pt x="3598979" y="8158956"/>
                </a:lnTo>
                <a:lnTo>
                  <a:pt x="4217798" y="7346156"/>
                </a:lnTo>
                <a:close/>
              </a:path>
              <a:path w="13852525" h="11308715">
                <a:moveTo>
                  <a:pt x="5027260" y="7333456"/>
                </a:moveTo>
                <a:lnTo>
                  <a:pt x="4560478" y="7346156"/>
                </a:lnTo>
                <a:lnTo>
                  <a:pt x="4020736" y="8133556"/>
                </a:lnTo>
                <a:lnTo>
                  <a:pt x="4487507" y="8108156"/>
                </a:lnTo>
                <a:lnTo>
                  <a:pt x="5027260" y="7333456"/>
                </a:lnTo>
                <a:close/>
              </a:path>
              <a:path w="13852525" h="11308715">
                <a:moveTo>
                  <a:pt x="11539800" y="6863556"/>
                </a:moveTo>
                <a:lnTo>
                  <a:pt x="5944960" y="6863556"/>
                </a:lnTo>
                <a:lnTo>
                  <a:pt x="6091165" y="6939756"/>
                </a:lnTo>
                <a:lnTo>
                  <a:pt x="5750913" y="7320756"/>
                </a:lnTo>
                <a:lnTo>
                  <a:pt x="5465456" y="7333456"/>
                </a:lnTo>
                <a:lnTo>
                  <a:pt x="5285566" y="7333456"/>
                </a:lnTo>
                <a:lnTo>
                  <a:pt x="4824879" y="8082756"/>
                </a:lnTo>
                <a:lnTo>
                  <a:pt x="5226178" y="8070286"/>
                </a:lnTo>
                <a:lnTo>
                  <a:pt x="5226249" y="8070056"/>
                </a:lnTo>
                <a:lnTo>
                  <a:pt x="5725039" y="8070056"/>
                </a:lnTo>
                <a:lnTo>
                  <a:pt x="5732820" y="8044656"/>
                </a:lnTo>
                <a:lnTo>
                  <a:pt x="5911840" y="8031956"/>
                </a:lnTo>
                <a:lnTo>
                  <a:pt x="11034068" y="8031956"/>
                </a:lnTo>
                <a:lnTo>
                  <a:pt x="11045920" y="8019256"/>
                </a:lnTo>
                <a:lnTo>
                  <a:pt x="5405133" y="8019256"/>
                </a:lnTo>
                <a:lnTo>
                  <a:pt x="5764379" y="7435056"/>
                </a:lnTo>
                <a:lnTo>
                  <a:pt x="11064475" y="7435056"/>
                </a:lnTo>
                <a:lnTo>
                  <a:pt x="11337424" y="6927056"/>
                </a:lnTo>
                <a:lnTo>
                  <a:pt x="11539800" y="6863556"/>
                </a:lnTo>
                <a:close/>
              </a:path>
              <a:path w="13852525" h="11308715">
                <a:moveTo>
                  <a:pt x="5233589" y="8070056"/>
                </a:moveTo>
                <a:lnTo>
                  <a:pt x="5226249" y="8070056"/>
                </a:lnTo>
                <a:lnTo>
                  <a:pt x="5226178" y="8070286"/>
                </a:lnTo>
                <a:lnTo>
                  <a:pt x="5233589" y="8070056"/>
                </a:lnTo>
                <a:close/>
              </a:path>
              <a:path w="13852525" h="11308715">
                <a:moveTo>
                  <a:pt x="11064475" y="7435056"/>
                </a:moveTo>
                <a:lnTo>
                  <a:pt x="5764379" y="7435056"/>
                </a:lnTo>
                <a:lnTo>
                  <a:pt x="5932290" y="7473156"/>
                </a:lnTo>
                <a:lnTo>
                  <a:pt x="5689010" y="7930356"/>
                </a:lnTo>
                <a:lnTo>
                  <a:pt x="5405133" y="8019256"/>
                </a:lnTo>
                <a:lnTo>
                  <a:pt x="11045920" y="8019256"/>
                </a:lnTo>
                <a:lnTo>
                  <a:pt x="11247395" y="7803356"/>
                </a:lnTo>
                <a:lnTo>
                  <a:pt x="11654158" y="7790656"/>
                </a:lnTo>
                <a:lnTo>
                  <a:pt x="11954577" y="7790656"/>
                </a:lnTo>
                <a:lnTo>
                  <a:pt x="11899962" y="7777956"/>
                </a:lnTo>
                <a:lnTo>
                  <a:pt x="11910475" y="7777956"/>
                </a:lnTo>
                <a:lnTo>
                  <a:pt x="11996729" y="7638256"/>
                </a:lnTo>
                <a:lnTo>
                  <a:pt x="11228548" y="7638256"/>
                </a:lnTo>
                <a:lnTo>
                  <a:pt x="10989414" y="7574756"/>
                </a:lnTo>
                <a:lnTo>
                  <a:pt x="11064475" y="7435056"/>
                </a:lnTo>
                <a:close/>
              </a:path>
              <a:path w="13852525" h="11308715">
                <a:moveTo>
                  <a:pt x="13715058" y="6647656"/>
                </a:moveTo>
                <a:lnTo>
                  <a:pt x="13049916" y="6673056"/>
                </a:lnTo>
                <a:lnTo>
                  <a:pt x="12278526" y="7790656"/>
                </a:lnTo>
                <a:lnTo>
                  <a:pt x="12943658" y="7765256"/>
                </a:lnTo>
                <a:lnTo>
                  <a:pt x="13715058" y="6647656"/>
                </a:lnTo>
                <a:close/>
              </a:path>
              <a:path w="13852525" h="11308715">
                <a:moveTo>
                  <a:pt x="13851902" y="7219156"/>
                </a:moveTo>
                <a:lnTo>
                  <a:pt x="13431926" y="7765256"/>
                </a:lnTo>
                <a:lnTo>
                  <a:pt x="13851902" y="7752556"/>
                </a:lnTo>
                <a:lnTo>
                  <a:pt x="13851902" y="7219156"/>
                </a:lnTo>
                <a:close/>
              </a:path>
              <a:path w="13852525" h="11308715">
                <a:moveTo>
                  <a:pt x="12514256" y="6800056"/>
                </a:moveTo>
                <a:lnTo>
                  <a:pt x="11742176" y="6800056"/>
                </a:lnTo>
                <a:lnTo>
                  <a:pt x="11228548" y="7638256"/>
                </a:lnTo>
                <a:lnTo>
                  <a:pt x="11996729" y="7638256"/>
                </a:lnTo>
                <a:lnTo>
                  <a:pt x="12514256" y="6800056"/>
                </a:lnTo>
                <a:close/>
              </a:path>
              <a:path w="13852525" h="11308715">
                <a:moveTo>
                  <a:pt x="5518683" y="6653162"/>
                </a:moveTo>
                <a:lnTo>
                  <a:pt x="4909473" y="7244556"/>
                </a:lnTo>
                <a:lnTo>
                  <a:pt x="5292969" y="7333456"/>
                </a:lnTo>
                <a:lnTo>
                  <a:pt x="5465456" y="7333456"/>
                </a:lnTo>
                <a:lnTo>
                  <a:pt x="5944960" y="6863556"/>
                </a:lnTo>
                <a:lnTo>
                  <a:pt x="11539800" y="6863556"/>
                </a:lnTo>
                <a:lnTo>
                  <a:pt x="11742176" y="6800056"/>
                </a:lnTo>
                <a:lnTo>
                  <a:pt x="12514256" y="6800056"/>
                </a:lnTo>
                <a:lnTo>
                  <a:pt x="12529939" y="6774656"/>
                </a:lnTo>
                <a:lnTo>
                  <a:pt x="11020240" y="6774656"/>
                </a:lnTo>
                <a:lnTo>
                  <a:pt x="11026344" y="6749256"/>
                </a:lnTo>
                <a:lnTo>
                  <a:pt x="5960991" y="6749256"/>
                </a:lnTo>
                <a:lnTo>
                  <a:pt x="5693135" y="6685756"/>
                </a:lnTo>
                <a:lnTo>
                  <a:pt x="5737997" y="6660356"/>
                </a:lnTo>
                <a:lnTo>
                  <a:pt x="5531297" y="6660356"/>
                </a:lnTo>
                <a:lnTo>
                  <a:pt x="5518683" y="6653162"/>
                </a:lnTo>
                <a:close/>
              </a:path>
              <a:path w="13852525" h="11308715">
                <a:moveTo>
                  <a:pt x="4847957" y="6482556"/>
                </a:moveTo>
                <a:lnTo>
                  <a:pt x="4151925" y="7079456"/>
                </a:lnTo>
                <a:lnTo>
                  <a:pt x="4590069" y="7181056"/>
                </a:lnTo>
                <a:lnTo>
                  <a:pt x="5286111" y="6584156"/>
                </a:lnTo>
                <a:lnTo>
                  <a:pt x="4847957" y="6482556"/>
                </a:lnTo>
                <a:close/>
              </a:path>
              <a:path w="13852525" h="11308715">
                <a:moveTo>
                  <a:pt x="4171558" y="6304756"/>
                </a:moveTo>
                <a:lnTo>
                  <a:pt x="3394367" y="6914356"/>
                </a:lnTo>
                <a:lnTo>
                  <a:pt x="3753519" y="7003256"/>
                </a:lnTo>
                <a:lnTo>
                  <a:pt x="4530731" y="6393656"/>
                </a:lnTo>
                <a:lnTo>
                  <a:pt x="4171558" y="6304756"/>
                </a:lnTo>
                <a:close/>
              </a:path>
              <a:path w="13852525" h="11308715">
                <a:moveTo>
                  <a:pt x="3495139" y="6139656"/>
                </a:moveTo>
                <a:lnTo>
                  <a:pt x="2636809" y="6761956"/>
                </a:lnTo>
                <a:lnTo>
                  <a:pt x="2916968" y="6825456"/>
                </a:lnTo>
                <a:lnTo>
                  <a:pt x="3775330" y="6203156"/>
                </a:lnTo>
                <a:lnTo>
                  <a:pt x="3495139" y="6139656"/>
                </a:lnTo>
                <a:close/>
              </a:path>
              <a:path w="13852525" h="11308715">
                <a:moveTo>
                  <a:pt x="12278779" y="5809456"/>
                </a:moveTo>
                <a:lnTo>
                  <a:pt x="11571134" y="5809456"/>
                </a:lnTo>
                <a:lnTo>
                  <a:pt x="11275332" y="6774656"/>
                </a:lnTo>
                <a:lnTo>
                  <a:pt x="12529939" y="6774656"/>
                </a:lnTo>
                <a:lnTo>
                  <a:pt x="12561304" y="6723856"/>
                </a:lnTo>
                <a:lnTo>
                  <a:pt x="11986744" y="6723856"/>
                </a:lnTo>
                <a:lnTo>
                  <a:pt x="11997286" y="6723626"/>
                </a:lnTo>
                <a:lnTo>
                  <a:pt x="12278779" y="5809456"/>
                </a:lnTo>
                <a:close/>
              </a:path>
              <a:path w="13852525" h="11308715">
                <a:moveTo>
                  <a:pt x="11117907" y="6368256"/>
                </a:moveTo>
                <a:lnTo>
                  <a:pt x="6253903" y="6368256"/>
                </a:lnTo>
                <a:lnTo>
                  <a:pt x="6369868" y="6482556"/>
                </a:lnTo>
                <a:lnTo>
                  <a:pt x="5960991" y="6749256"/>
                </a:lnTo>
                <a:lnTo>
                  <a:pt x="11026344" y="6749256"/>
                </a:lnTo>
                <a:lnTo>
                  <a:pt x="11117907" y="6368256"/>
                </a:lnTo>
                <a:close/>
              </a:path>
              <a:path w="13852525" h="11308715">
                <a:moveTo>
                  <a:pt x="11997286" y="6723626"/>
                </a:moveTo>
                <a:lnTo>
                  <a:pt x="11986744" y="6723856"/>
                </a:lnTo>
                <a:lnTo>
                  <a:pt x="11997215" y="6723856"/>
                </a:lnTo>
                <a:lnTo>
                  <a:pt x="11997286" y="6723626"/>
                </a:lnTo>
                <a:close/>
              </a:path>
              <a:path w="13852525" h="11308715">
                <a:moveTo>
                  <a:pt x="12569146" y="6711156"/>
                </a:moveTo>
                <a:lnTo>
                  <a:pt x="11997286" y="6723626"/>
                </a:lnTo>
                <a:lnTo>
                  <a:pt x="11997215" y="6723856"/>
                </a:lnTo>
                <a:lnTo>
                  <a:pt x="12561304" y="6723856"/>
                </a:lnTo>
                <a:lnTo>
                  <a:pt x="12569146" y="6711156"/>
                </a:lnTo>
                <a:close/>
              </a:path>
              <a:path w="13852525" h="11308715">
                <a:moveTo>
                  <a:pt x="5524355" y="6647656"/>
                </a:moveTo>
                <a:lnTo>
                  <a:pt x="5518683" y="6653162"/>
                </a:lnTo>
                <a:lnTo>
                  <a:pt x="5531297" y="6660356"/>
                </a:lnTo>
                <a:lnTo>
                  <a:pt x="5524355" y="6647656"/>
                </a:lnTo>
                <a:close/>
              </a:path>
              <a:path w="13852525" h="11308715">
                <a:moveTo>
                  <a:pt x="5760427" y="6647656"/>
                </a:moveTo>
                <a:lnTo>
                  <a:pt x="5524355" y="6647656"/>
                </a:lnTo>
                <a:lnTo>
                  <a:pt x="5531297" y="6660356"/>
                </a:lnTo>
                <a:lnTo>
                  <a:pt x="5737997" y="6660356"/>
                </a:lnTo>
                <a:lnTo>
                  <a:pt x="5760427" y="6647656"/>
                </a:lnTo>
                <a:close/>
              </a:path>
              <a:path w="13852525" h="11308715">
                <a:moveTo>
                  <a:pt x="6424317" y="5606831"/>
                </a:moveTo>
                <a:lnTo>
                  <a:pt x="5657293" y="5809456"/>
                </a:lnTo>
                <a:lnTo>
                  <a:pt x="5922374" y="6063456"/>
                </a:lnTo>
                <a:lnTo>
                  <a:pt x="5916343" y="6063456"/>
                </a:lnTo>
                <a:lnTo>
                  <a:pt x="5197244" y="6469856"/>
                </a:lnTo>
                <a:lnTo>
                  <a:pt x="5518683" y="6653162"/>
                </a:lnTo>
                <a:lnTo>
                  <a:pt x="5524355" y="6647656"/>
                </a:lnTo>
                <a:lnTo>
                  <a:pt x="5760427" y="6647656"/>
                </a:lnTo>
                <a:lnTo>
                  <a:pt x="6253903" y="6368256"/>
                </a:lnTo>
                <a:lnTo>
                  <a:pt x="11117907" y="6368256"/>
                </a:lnTo>
                <a:lnTo>
                  <a:pt x="11142323" y="6266656"/>
                </a:lnTo>
                <a:lnTo>
                  <a:pt x="6296677" y="6266656"/>
                </a:lnTo>
                <a:lnTo>
                  <a:pt x="6063354" y="6139656"/>
                </a:lnTo>
                <a:lnTo>
                  <a:pt x="6663200" y="5987256"/>
                </a:lnTo>
                <a:lnTo>
                  <a:pt x="10839816" y="5987256"/>
                </a:lnTo>
                <a:lnTo>
                  <a:pt x="10837873" y="5898356"/>
                </a:lnTo>
                <a:lnTo>
                  <a:pt x="6728318" y="5898356"/>
                </a:lnTo>
                <a:lnTo>
                  <a:pt x="6543162" y="5720556"/>
                </a:lnTo>
                <a:lnTo>
                  <a:pt x="7526064" y="5720556"/>
                </a:lnTo>
                <a:lnTo>
                  <a:pt x="7221518" y="5657056"/>
                </a:lnTo>
                <a:lnTo>
                  <a:pt x="7199043" y="5618956"/>
                </a:lnTo>
                <a:lnTo>
                  <a:pt x="6431280" y="5618956"/>
                </a:lnTo>
                <a:lnTo>
                  <a:pt x="6424317" y="5606831"/>
                </a:lnTo>
                <a:close/>
              </a:path>
              <a:path w="13852525" h="11308715">
                <a:moveTo>
                  <a:pt x="2818762" y="5961856"/>
                </a:moveTo>
                <a:lnTo>
                  <a:pt x="1879251" y="6596856"/>
                </a:lnTo>
                <a:lnTo>
                  <a:pt x="2080439" y="6634956"/>
                </a:lnTo>
                <a:lnTo>
                  <a:pt x="3019960" y="5999956"/>
                </a:lnTo>
                <a:lnTo>
                  <a:pt x="2818762" y="5961856"/>
                </a:lnTo>
                <a:close/>
              </a:path>
              <a:path w="13852525" h="11308715">
                <a:moveTo>
                  <a:pt x="13512185" y="5123656"/>
                </a:moveTo>
                <a:lnTo>
                  <a:pt x="12850645" y="5326856"/>
                </a:lnTo>
                <a:lnTo>
                  <a:pt x="12369675" y="6634956"/>
                </a:lnTo>
                <a:lnTo>
                  <a:pt x="13031205" y="6431756"/>
                </a:lnTo>
                <a:lnTo>
                  <a:pt x="13512185" y="5123656"/>
                </a:lnTo>
                <a:close/>
              </a:path>
              <a:path w="13852525" h="11308715">
                <a:moveTo>
                  <a:pt x="2142343" y="5784056"/>
                </a:moveTo>
                <a:lnTo>
                  <a:pt x="1121683" y="6431756"/>
                </a:lnTo>
                <a:lnTo>
                  <a:pt x="1243888" y="6457156"/>
                </a:lnTo>
                <a:lnTo>
                  <a:pt x="2264569" y="5809456"/>
                </a:lnTo>
                <a:lnTo>
                  <a:pt x="2142343" y="5784056"/>
                </a:lnTo>
                <a:close/>
              </a:path>
              <a:path w="13852525" h="11308715">
                <a:moveTo>
                  <a:pt x="5331094" y="5733256"/>
                </a:moveTo>
                <a:lnTo>
                  <a:pt x="4534301" y="6126956"/>
                </a:lnTo>
                <a:lnTo>
                  <a:pt x="4916153" y="6330156"/>
                </a:lnTo>
                <a:lnTo>
                  <a:pt x="5712935" y="5936456"/>
                </a:lnTo>
                <a:lnTo>
                  <a:pt x="5331094" y="5733256"/>
                </a:lnTo>
                <a:close/>
              </a:path>
              <a:path w="13852525" h="11308715">
                <a:moveTo>
                  <a:pt x="13851902" y="5530056"/>
                </a:moveTo>
                <a:lnTo>
                  <a:pt x="13523546" y="6304756"/>
                </a:lnTo>
                <a:lnTo>
                  <a:pt x="13851902" y="6203156"/>
                </a:lnTo>
                <a:lnTo>
                  <a:pt x="13851902" y="5530056"/>
                </a:lnTo>
                <a:close/>
              </a:path>
              <a:path w="13852525" h="11308715">
                <a:moveTo>
                  <a:pt x="1509179" y="5618956"/>
                </a:moveTo>
                <a:lnTo>
                  <a:pt x="1465955" y="5618956"/>
                </a:lnTo>
                <a:lnTo>
                  <a:pt x="364135" y="6266656"/>
                </a:lnTo>
                <a:lnTo>
                  <a:pt x="407359" y="6266656"/>
                </a:lnTo>
                <a:lnTo>
                  <a:pt x="1509179" y="5618956"/>
                </a:lnTo>
                <a:close/>
              </a:path>
              <a:path w="13852525" h="11308715">
                <a:moveTo>
                  <a:pt x="11840169" y="4882356"/>
                </a:moveTo>
                <a:lnTo>
                  <a:pt x="11137440" y="4882356"/>
                </a:lnTo>
                <a:lnTo>
                  <a:pt x="11093704" y="5898356"/>
                </a:lnTo>
                <a:lnTo>
                  <a:pt x="10839816" y="5987256"/>
                </a:lnTo>
                <a:lnTo>
                  <a:pt x="6663200" y="5987256"/>
                </a:lnTo>
                <a:lnTo>
                  <a:pt x="6742904" y="6126956"/>
                </a:lnTo>
                <a:lnTo>
                  <a:pt x="6296677" y="6266656"/>
                </a:lnTo>
                <a:lnTo>
                  <a:pt x="11142323" y="6266656"/>
                </a:lnTo>
                <a:lnTo>
                  <a:pt x="11197261" y="6038056"/>
                </a:lnTo>
                <a:lnTo>
                  <a:pt x="11571134" y="5809456"/>
                </a:lnTo>
                <a:lnTo>
                  <a:pt x="12278779" y="5809456"/>
                </a:lnTo>
                <a:lnTo>
                  <a:pt x="12321796" y="5669756"/>
                </a:lnTo>
                <a:lnTo>
                  <a:pt x="11797054" y="5669756"/>
                </a:lnTo>
                <a:lnTo>
                  <a:pt x="11806857" y="5666748"/>
                </a:lnTo>
                <a:lnTo>
                  <a:pt x="11840169" y="4882356"/>
                </a:lnTo>
                <a:close/>
              </a:path>
              <a:path w="13852525" h="11308715">
                <a:moveTo>
                  <a:pt x="4745855" y="5390356"/>
                </a:moveTo>
                <a:lnTo>
                  <a:pt x="3871369" y="5784056"/>
                </a:lnTo>
                <a:lnTo>
                  <a:pt x="4184595" y="5949156"/>
                </a:lnTo>
                <a:lnTo>
                  <a:pt x="5059081" y="5568156"/>
                </a:lnTo>
                <a:lnTo>
                  <a:pt x="4745855" y="5390356"/>
                </a:lnTo>
                <a:close/>
              </a:path>
              <a:path w="13852525" h="11308715">
                <a:moveTo>
                  <a:pt x="7526064" y="5720556"/>
                </a:moveTo>
                <a:lnTo>
                  <a:pt x="7139688" y="5720556"/>
                </a:lnTo>
                <a:lnTo>
                  <a:pt x="7179875" y="5872956"/>
                </a:lnTo>
                <a:lnTo>
                  <a:pt x="6728318" y="5898356"/>
                </a:lnTo>
                <a:lnTo>
                  <a:pt x="10837873" y="5898356"/>
                </a:lnTo>
                <a:lnTo>
                  <a:pt x="10834542" y="5745956"/>
                </a:lnTo>
                <a:lnTo>
                  <a:pt x="7647882" y="5745956"/>
                </a:lnTo>
                <a:lnTo>
                  <a:pt x="7526064" y="5720556"/>
                </a:lnTo>
                <a:close/>
              </a:path>
              <a:path w="13852525" h="11308715">
                <a:moveTo>
                  <a:pt x="7709259" y="5441156"/>
                </a:moveTo>
                <a:lnTo>
                  <a:pt x="7094160" y="5441156"/>
                </a:lnTo>
                <a:lnTo>
                  <a:pt x="7647651" y="5593556"/>
                </a:lnTo>
                <a:lnTo>
                  <a:pt x="7647882" y="5745956"/>
                </a:lnTo>
                <a:lnTo>
                  <a:pt x="10834542" y="5745956"/>
                </a:lnTo>
                <a:lnTo>
                  <a:pt x="10831212" y="5593556"/>
                </a:lnTo>
                <a:lnTo>
                  <a:pt x="7807228" y="5593556"/>
                </a:lnTo>
                <a:lnTo>
                  <a:pt x="7739743" y="5555456"/>
                </a:lnTo>
                <a:lnTo>
                  <a:pt x="7709259" y="5441156"/>
                </a:lnTo>
                <a:close/>
              </a:path>
              <a:path w="13852525" h="11308715">
                <a:moveTo>
                  <a:pt x="11806857" y="5666748"/>
                </a:moveTo>
                <a:lnTo>
                  <a:pt x="11797054" y="5669756"/>
                </a:lnTo>
                <a:lnTo>
                  <a:pt x="11806729" y="5669756"/>
                </a:lnTo>
                <a:lnTo>
                  <a:pt x="11806857" y="5666748"/>
                </a:lnTo>
                <a:close/>
              </a:path>
              <a:path w="13852525" h="11308715">
                <a:moveTo>
                  <a:pt x="12376544" y="5491956"/>
                </a:moveTo>
                <a:lnTo>
                  <a:pt x="11806857" y="5666748"/>
                </a:lnTo>
                <a:lnTo>
                  <a:pt x="11806729" y="5669756"/>
                </a:lnTo>
                <a:lnTo>
                  <a:pt x="12321796" y="5669756"/>
                </a:lnTo>
                <a:lnTo>
                  <a:pt x="12376544" y="5491956"/>
                </a:lnTo>
                <a:close/>
              </a:path>
              <a:path w="13852525" h="11308715">
                <a:moveTo>
                  <a:pt x="6426495" y="5606256"/>
                </a:moveTo>
                <a:lnTo>
                  <a:pt x="6424317" y="5606831"/>
                </a:lnTo>
                <a:lnTo>
                  <a:pt x="6431280" y="5618956"/>
                </a:lnTo>
                <a:lnTo>
                  <a:pt x="6426495" y="5606256"/>
                </a:lnTo>
                <a:close/>
              </a:path>
              <a:path w="13852525" h="11308715">
                <a:moveTo>
                  <a:pt x="7191551" y="5606256"/>
                </a:moveTo>
                <a:lnTo>
                  <a:pt x="6426495" y="5606256"/>
                </a:lnTo>
                <a:lnTo>
                  <a:pt x="6431280" y="5618956"/>
                </a:lnTo>
                <a:lnTo>
                  <a:pt x="7199043" y="5618956"/>
                </a:lnTo>
                <a:lnTo>
                  <a:pt x="7191551" y="5606256"/>
                </a:lnTo>
                <a:close/>
              </a:path>
              <a:path w="13852525" h="11308715">
                <a:moveTo>
                  <a:pt x="7013797" y="5301456"/>
                </a:moveTo>
                <a:lnTo>
                  <a:pt x="6248940" y="5301456"/>
                </a:lnTo>
                <a:lnTo>
                  <a:pt x="6424317" y="5606831"/>
                </a:lnTo>
                <a:lnTo>
                  <a:pt x="6426495" y="5606256"/>
                </a:lnTo>
                <a:lnTo>
                  <a:pt x="7191551" y="5606256"/>
                </a:lnTo>
                <a:lnTo>
                  <a:pt x="7094160" y="5441156"/>
                </a:lnTo>
                <a:lnTo>
                  <a:pt x="7709259" y="5441156"/>
                </a:lnTo>
                <a:lnTo>
                  <a:pt x="7675389" y="5314156"/>
                </a:lnTo>
                <a:lnTo>
                  <a:pt x="7017210" y="5314156"/>
                </a:lnTo>
                <a:lnTo>
                  <a:pt x="7013797" y="5301456"/>
                </a:lnTo>
                <a:close/>
              </a:path>
              <a:path w="13852525" h="11308715">
                <a:moveTo>
                  <a:pt x="5966362" y="5149056"/>
                </a:moveTo>
                <a:lnTo>
                  <a:pt x="5127917" y="5314156"/>
                </a:lnTo>
                <a:lnTo>
                  <a:pt x="5431122" y="5606256"/>
                </a:lnTo>
                <a:lnTo>
                  <a:pt x="6269568" y="5441156"/>
                </a:lnTo>
                <a:lnTo>
                  <a:pt x="5966362" y="5149056"/>
                </a:lnTo>
                <a:close/>
              </a:path>
              <a:path w="13852525" h="11308715">
                <a:moveTo>
                  <a:pt x="10824828" y="5301456"/>
                </a:moveTo>
                <a:lnTo>
                  <a:pt x="7013912" y="5301456"/>
                </a:lnTo>
                <a:lnTo>
                  <a:pt x="7017210" y="5314156"/>
                </a:lnTo>
                <a:lnTo>
                  <a:pt x="7675389" y="5314156"/>
                </a:lnTo>
                <a:lnTo>
                  <a:pt x="7851561" y="5428456"/>
                </a:lnTo>
                <a:lnTo>
                  <a:pt x="7807228" y="5593556"/>
                </a:lnTo>
                <a:lnTo>
                  <a:pt x="10831212" y="5593556"/>
                </a:lnTo>
                <a:lnTo>
                  <a:pt x="10824828" y="5301456"/>
                </a:lnTo>
                <a:close/>
              </a:path>
              <a:path w="13852525" h="11308715">
                <a:moveTo>
                  <a:pt x="4160606" y="5060156"/>
                </a:moveTo>
                <a:lnTo>
                  <a:pt x="3208425" y="5428456"/>
                </a:lnTo>
                <a:lnTo>
                  <a:pt x="3453025" y="5568156"/>
                </a:lnTo>
                <a:lnTo>
                  <a:pt x="4405227" y="5187156"/>
                </a:lnTo>
                <a:lnTo>
                  <a:pt x="4160606" y="5060156"/>
                </a:lnTo>
                <a:close/>
              </a:path>
              <a:path w="13852525" h="11308715">
                <a:moveTo>
                  <a:pt x="12906926" y="3688556"/>
                </a:moveTo>
                <a:lnTo>
                  <a:pt x="12296149" y="4056856"/>
                </a:lnTo>
                <a:lnTo>
                  <a:pt x="12157399" y="5479256"/>
                </a:lnTo>
                <a:lnTo>
                  <a:pt x="12768176" y="5098256"/>
                </a:lnTo>
                <a:lnTo>
                  <a:pt x="12906926" y="3688556"/>
                </a:lnTo>
                <a:close/>
              </a:path>
              <a:path w="13852525" h="11308715">
                <a:moveTo>
                  <a:pt x="6925066" y="4971256"/>
                </a:moveTo>
                <a:lnTo>
                  <a:pt x="7017210" y="5314156"/>
                </a:lnTo>
                <a:lnTo>
                  <a:pt x="7013912" y="5301456"/>
                </a:lnTo>
                <a:lnTo>
                  <a:pt x="10824828" y="5301456"/>
                </a:lnTo>
                <a:lnTo>
                  <a:pt x="10823717" y="5250656"/>
                </a:lnTo>
                <a:lnTo>
                  <a:pt x="10448079" y="5250656"/>
                </a:lnTo>
                <a:lnTo>
                  <a:pt x="10425930" y="5174456"/>
                </a:lnTo>
                <a:lnTo>
                  <a:pt x="7634846" y="5174456"/>
                </a:lnTo>
                <a:lnTo>
                  <a:pt x="6925066" y="4971256"/>
                </a:lnTo>
                <a:close/>
              </a:path>
              <a:path w="13852525" h="11308715">
                <a:moveTo>
                  <a:pt x="11205803" y="4082256"/>
                </a:moveTo>
                <a:lnTo>
                  <a:pt x="10455922" y="4082256"/>
                </a:lnTo>
                <a:lnTo>
                  <a:pt x="10682669" y="5098256"/>
                </a:lnTo>
                <a:lnTo>
                  <a:pt x="10448079" y="5250656"/>
                </a:lnTo>
                <a:lnTo>
                  <a:pt x="10823717" y="5250656"/>
                </a:lnTo>
                <a:lnTo>
                  <a:pt x="10822885" y="5212556"/>
                </a:lnTo>
                <a:lnTo>
                  <a:pt x="11137440" y="4882356"/>
                </a:lnTo>
                <a:lnTo>
                  <a:pt x="11840169" y="4882356"/>
                </a:lnTo>
                <a:lnTo>
                  <a:pt x="11848798" y="4679156"/>
                </a:lnTo>
                <a:lnTo>
                  <a:pt x="11327529" y="4679156"/>
                </a:lnTo>
                <a:lnTo>
                  <a:pt x="11335665" y="4666456"/>
                </a:lnTo>
                <a:lnTo>
                  <a:pt x="11205803" y="4082256"/>
                </a:lnTo>
                <a:close/>
              </a:path>
              <a:path w="13852525" h="11308715">
                <a:moveTo>
                  <a:pt x="3575367" y="4729956"/>
                </a:moveTo>
                <a:lnTo>
                  <a:pt x="2545503" y="5085556"/>
                </a:lnTo>
                <a:lnTo>
                  <a:pt x="2721508" y="5174456"/>
                </a:lnTo>
                <a:lnTo>
                  <a:pt x="3751372" y="4818856"/>
                </a:lnTo>
                <a:lnTo>
                  <a:pt x="3575367" y="4729956"/>
                </a:lnTo>
                <a:close/>
              </a:path>
              <a:path w="13852525" h="11308715">
                <a:moveTo>
                  <a:pt x="7635599" y="4831556"/>
                </a:moveTo>
                <a:lnTo>
                  <a:pt x="7636510" y="5174456"/>
                </a:lnTo>
                <a:lnTo>
                  <a:pt x="10425930" y="5174456"/>
                </a:lnTo>
                <a:lnTo>
                  <a:pt x="10381632" y="5022056"/>
                </a:lnTo>
                <a:lnTo>
                  <a:pt x="7958396" y="5022056"/>
                </a:lnTo>
                <a:lnTo>
                  <a:pt x="7635599" y="4831556"/>
                </a:lnTo>
                <a:close/>
              </a:path>
              <a:path w="13852525" h="11308715">
                <a:moveTo>
                  <a:pt x="5880899" y="4704556"/>
                </a:moveTo>
                <a:lnTo>
                  <a:pt x="6089699" y="5047456"/>
                </a:lnTo>
                <a:lnTo>
                  <a:pt x="6911307" y="5098256"/>
                </a:lnTo>
                <a:lnTo>
                  <a:pt x="6702487" y="4742656"/>
                </a:lnTo>
                <a:lnTo>
                  <a:pt x="5880899" y="4704556"/>
                </a:lnTo>
                <a:close/>
              </a:path>
              <a:path w="13852525" h="11308715">
                <a:moveTo>
                  <a:pt x="5506209" y="4679156"/>
                </a:moveTo>
                <a:lnTo>
                  <a:pt x="4598540" y="4818856"/>
                </a:lnTo>
                <a:lnTo>
                  <a:pt x="4847496" y="5060156"/>
                </a:lnTo>
                <a:lnTo>
                  <a:pt x="5755175" y="4920456"/>
                </a:lnTo>
                <a:lnTo>
                  <a:pt x="5506209" y="4679156"/>
                </a:lnTo>
                <a:close/>
              </a:path>
              <a:path w="13852525" h="11308715">
                <a:moveTo>
                  <a:pt x="7623663" y="4145756"/>
                </a:moveTo>
                <a:lnTo>
                  <a:pt x="7625328" y="4539456"/>
                </a:lnTo>
                <a:lnTo>
                  <a:pt x="8015075" y="4806156"/>
                </a:lnTo>
                <a:lnTo>
                  <a:pt x="7958396" y="5022056"/>
                </a:lnTo>
                <a:lnTo>
                  <a:pt x="10381632" y="5022056"/>
                </a:lnTo>
                <a:lnTo>
                  <a:pt x="10267195" y="4628356"/>
                </a:lnTo>
                <a:lnTo>
                  <a:pt x="9859992" y="4628356"/>
                </a:lnTo>
                <a:lnTo>
                  <a:pt x="9760072" y="4463256"/>
                </a:lnTo>
                <a:lnTo>
                  <a:pt x="8084937" y="4463256"/>
                </a:lnTo>
                <a:lnTo>
                  <a:pt x="7623663" y="4145756"/>
                </a:lnTo>
                <a:close/>
              </a:path>
              <a:path w="13852525" h="11308715">
                <a:moveTo>
                  <a:pt x="6733763" y="4310856"/>
                </a:moveTo>
                <a:lnTo>
                  <a:pt x="6839582" y="4691856"/>
                </a:lnTo>
                <a:lnTo>
                  <a:pt x="7590302" y="4945856"/>
                </a:lnTo>
                <a:lnTo>
                  <a:pt x="7484484" y="4564856"/>
                </a:lnTo>
                <a:lnTo>
                  <a:pt x="6733763" y="4310856"/>
                </a:lnTo>
                <a:close/>
              </a:path>
              <a:path w="13852525" h="11308715">
                <a:moveTo>
                  <a:pt x="13851902" y="3078956"/>
                </a:moveTo>
                <a:lnTo>
                  <a:pt x="13451318" y="3332956"/>
                </a:lnTo>
                <a:lnTo>
                  <a:pt x="13229900" y="4844256"/>
                </a:lnTo>
                <a:lnTo>
                  <a:pt x="13729634" y="4526756"/>
                </a:lnTo>
                <a:lnTo>
                  <a:pt x="13851902" y="3688556"/>
                </a:lnTo>
                <a:lnTo>
                  <a:pt x="13851902" y="3078956"/>
                </a:lnTo>
                <a:close/>
              </a:path>
              <a:path w="13852525" h="11308715">
                <a:moveTo>
                  <a:pt x="2990128" y="4387056"/>
                </a:moveTo>
                <a:lnTo>
                  <a:pt x="1882560" y="4742656"/>
                </a:lnTo>
                <a:lnTo>
                  <a:pt x="1989928" y="4793456"/>
                </a:lnTo>
                <a:lnTo>
                  <a:pt x="3097518" y="4437856"/>
                </a:lnTo>
                <a:lnTo>
                  <a:pt x="2990128" y="4387056"/>
                </a:lnTo>
                <a:close/>
              </a:path>
              <a:path w="13852525" h="11308715">
                <a:moveTo>
                  <a:pt x="11862822" y="4348956"/>
                </a:moveTo>
                <a:lnTo>
                  <a:pt x="11327529" y="4679156"/>
                </a:lnTo>
                <a:lnTo>
                  <a:pt x="11848798" y="4679156"/>
                </a:lnTo>
                <a:lnTo>
                  <a:pt x="11862822" y="4348956"/>
                </a:lnTo>
                <a:close/>
              </a:path>
              <a:path w="13852525" h="11308715">
                <a:moveTo>
                  <a:pt x="10419085" y="3472656"/>
                </a:moveTo>
                <a:lnTo>
                  <a:pt x="9559876" y="3472656"/>
                </a:lnTo>
                <a:lnTo>
                  <a:pt x="10057473" y="4412456"/>
                </a:lnTo>
                <a:lnTo>
                  <a:pt x="9859992" y="4628356"/>
                </a:lnTo>
                <a:lnTo>
                  <a:pt x="10267195" y="4628356"/>
                </a:lnTo>
                <a:lnTo>
                  <a:pt x="10226589" y="4488656"/>
                </a:lnTo>
                <a:lnTo>
                  <a:pt x="10455922" y="4082256"/>
                </a:lnTo>
                <a:lnTo>
                  <a:pt x="11205803" y="4082256"/>
                </a:lnTo>
                <a:lnTo>
                  <a:pt x="11149342" y="3828256"/>
                </a:lnTo>
                <a:lnTo>
                  <a:pt x="10594494" y="3828256"/>
                </a:lnTo>
                <a:lnTo>
                  <a:pt x="10600441" y="3815556"/>
                </a:lnTo>
                <a:lnTo>
                  <a:pt x="10419085" y="3472656"/>
                </a:lnTo>
                <a:close/>
              </a:path>
              <a:path w="13852525" h="11308715">
                <a:moveTo>
                  <a:pt x="5046076" y="4209256"/>
                </a:moveTo>
                <a:lnTo>
                  <a:pt x="4069174" y="4323556"/>
                </a:lnTo>
                <a:lnTo>
                  <a:pt x="4263849" y="4501356"/>
                </a:lnTo>
                <a:lnTo>
                  <a:pt x="5240793" y="4399756"/>
                </a:lnTo>
                <a:lnTo>
                  <a:pt x="5046076" y="4209256"/>
                </a:lnTo>
                <a:close/>
              </a:path>
              <a:path w="13852525" h="11308715">
                <a:moveTo>
                  <a:pt x="5512868" y="4094956"/>
                </a:moveTo>
                <a:lnTo>
                  <a:pt x="5684591" y="4387056"/>
                </a:lnTo>
                <a:lnTo>
                  <a:pt x="6562805" y="4475956"/>
                </a:lnTo>
                <a:lnTo>
                  <a:pt x="6391082" y="4196556"/>
                </a:lnTo>
                <a:lnTo>
                  <a:pt x="5512868" y="4094956"/>
                </a:lnTo>
                <a:close/>
              </a:path>
              <a:path w="13852525" h="11308715">
                <a:moveTo>
                  <a:pt x="7611736" y="3472656"/>
                </a:moveTo>
                <a:lnTo>
                  <a:pt x="7613820" y="3790156"/>
                </a:lnTo>
                <a:lnTo>
                  <a:pt x="8154243" y="4209256"/>
                </a:lnTo>
                <a:lnTo>
                  <a:pt x="8084937" y="4463256"/>
                </a:lnTo>
                <a:lnTo>
                  <a:pt x="9760072" y="4463256"/>
                </a:lnTo>
                <a:lnTo>
                  <a:pt x="9583289" y="4171156"/>
                </a:lnTo>
                <a:lnTo>
                  <a:pt x="9105377" y="4171156"/>
                </a:lnTo>
                <a:lnTo>
                  <a:pt x="8844315" y="3929856"/>
                </a:lnTo>
                <a:lnTo>
                  <a:pt x="8225341" y="3929856"/>
                </a:lnTo>
                <a:lnTo>
                  <a:pt x="7611736" y="3472656"/>
                </a:lnTo>
                <a:close/>
              </a:path>
              <a:path w="13852525" h="11308715">
                <a:moveTo>
                  <a:pt x="2404879" y="4056856"/>
                </a:moveTo>
                <a:lnTo>
                  <a:pt x="1219606" y="4387056"/>
                </a:lnTo>
                <a:lnTo>
                  <a:pt x="1258380" y="4412456"/>
                </a:lnTo>
                <a:lnTo>
                  <a:pt x="2443632" y="4069556"/>
                </a:lnTo>
                <a:lnTo>
                  <a:pt x="2404879" y="4056856"/>
                </a:lnTo>
                <a:close/>
              </a:path>
              <a:path w="13852525" h="11308715">
                <a:moveTo>
                  <a:pt x="11917783" y="2418556"/>
                </a:moveTo>
                <a:lnTo>
                  <a:pt x="11404218" y="2964656"/>
                </a:lnTo>
                <a:lnTo>
                  <a:pt x="11638347" y="4387056"/>
                </a:lnTo>
                <a:lnTo>
                  <a:pt x="12151912" y="3853656"/>
                </a:lnTo>
                <a:lnTo>
                  <a:pt x="11917783" y="2418556"/>
                </a:lnTo>
                <a:close/>
              </a:path>
              <a:path w="13852525" h="11308715">
                <a:moveTo>
                  <a:pt x="6542429" y="3637756"/>
                </a:moveTo>
                <a:lnTo>
                  <a:pt x="6629840" y="3955256"/>
                </a:lnTo>
                <a:lnTo>
                  <a:pt x="7421512" y="4272756"/>
                </a:lnTo>
                <a:lnTo>
                  <a:pt x="7334111" y="3955256"/>
                </a:lnTo>
                <a:lnTo>
                  <a:pt x="6542429" y="3637756"/>
                </a:lnTo>
                <a:close/>
              </a:path>
              <a:path w="13852525" h="11308715">
                <a:moveTo>
                  <a:pt x="8675913" y="2151856"/>
                </a:moveTo>
                <a:lnTo>
                  <a:pt x="8439135" y="3053556"/>
                </a:lnTo>
                <a:lnTo>
                  <a:pt x="9249467" y="3917156"/>
                </a:lnTo>
                <a:lnTo>
                  <a:pt x="9105377" y="4171156"/>
                </a:lnTo>
                <a:lnTo>
                  <a:pt x="9583289" y="4171156"/>
                </a:lnTo>
                <a:lnTo>
                  <a:pt x="9437251" y="3929856"/>
                </a:lnTo>
                <a:lnTo>
                  <a:pt x="9559876" y="3472656"/>
                </a:lnTo>
                <a:lnTo>
                  <a:pt x="10419085" y="3472656"/>
                </a:lnTo>
                <a:lnTo>
                  <a:pt x="10271313" y="3193256"/>
                </a:lnTo>
                <a:lnTo>
                  <a:pt x="9633989" y="3193256"/>
                </a:lnTo>
                <a:lnTo>
                  <a:pt x="9637151" y="3180556"/>
                </a:lnTo>
                <a:lnTo>
                  <a:pt x="8675913" y="2151856"/>
                </a:lnTo>
                <a:close/>
              </a:path>
              <a:path w="13852525" h="11308715">
                <a:moveTo>
                  <a:pt x="4585933" y="3739356"/>
                </a:moveTo>
                <a:lnTo>
                  <a:pt x="3539797" y="3828256"/>
                </a:lnTo>
                <a:lnTo>
                  <a:pt x="3680254" y="3955256"/>
                </a:lnTo>
                <a:lnTo>
                  <a:pt x="4726390" y="3879056"/>
                </a:lnTo>
                <a:lnTo>
                  <a:pt x="4585933" y="3739356"/>
                </a:lnTo>
                <a:close/>
              </a:path>
              <a:path w="13852525" h="11308715">
                <a:moveTo>
                  <a:pt x="8349672" y="3472656"/>
                </a:moveTo>
                <a:lnTo>
                  <a:pt x="8225341" y="3929856"/>
                </a:lnTo>
                <a:lnTo>
                  <a:pt x="8844315" y="3929856"/>
                </a:lnTo>
                <a:lnTo>
                  <a:pt x="8349672" y="3472656"/>
                </a:lnTo>
                <a:close/>
              </a:path>
              <a:path w="13852525" h="11308715">
                <a:moveTo>
                  <a:pt x="5144827" y="3485356"/>
                </a:moveTo>
                <a:lnTo>
                  <a:pt x="5279462" y="3713956"/>
                </a:lnTo>
                <a:lnTo>
                  <a:pt x="6214302" y="3853656"/>
                </a:lnTo>
                <a:lnTo>
                  <a:pt x="6079668" y="3637756"/>
                </a:lnTo>
                <a:lnTo>
                  <a:pt x="5144827" y="3485356"/>
                </a:lnTo>
                <a:close/>
              </a:path>
              <a:path w="13852525" h="11308715">
                <a:moveTo>
                  <a:pt x="11044888" y="3358356"/>
                </a:moveTo>
                <a:lnTo>
                  <a:pt x="10594494" y="3828256"/>
                </a:lnTo>
                <a:lnTo>
                  <a:pt x="11149342" y="3828256"/>
                </a:lnTo>
                <a:lnTo>
                  <a:pt x="11044888" y="3358356"/>
                </a:lnTo>
                <a:close/>
              </a:path>
              <a:path w="13852525" h="11308715">
                <a:moveTo>
                  <a:pt x="7599810" y="2786856"/>
                </a:moveTo>
                <a:lnTo>
                  <a:pt x="7602313" y="3040856"/>
                </a:lnTo>
                <a:lnTo>
                  <a:pt x="8282857" y="3612356"/>
                </a:lnTo>
                <a:lnTo>
                  <a:pt x="8280355" y="3358356"/>
                </a:lnTo>
                <a:lnTo>
                  <a:pt x="7599810" y="2786856"/>
                </a:lnTo>
                <a:close/>
              </a:path>
              <a:path w="13852525" h="11308715">
                <a:moveTo>
                  <a:pt x="6351115" y="2977356"/>
                </a:moveTo>
                <a:lnTo>
                  <a:pt x="6420118" y="3218656"/>
                </a:lnTo>
                <a:lnTo>
                  <a:pt x="7252732" y="3599656"/>
                </a:lnTo>
                <a:lnTo>
                  <a:pt x="7183739" y="3345656"/>
                </a:lnTo>
                <a:lnTo>
                  <a:pt x="6351115" y="2977356"/>
                </a:lnTo>
                <a:close/>
              </a:path>
              <a:path w="13852525" h="11308715">
                <a:moveTo>
                  <a:pt x="12790678" y="1491456"/>
                </a:moveTo>
                <a:lnTo>
                  <a:pt x="12370890" y="1923256"/>
                </a:lnTo>
                <a:lnTo>
                  <a:pt x="12548382" y="3472656"/>
                </a:lnTo>
                <a:lnTo>
                  <a:pt x="12968181" y="3040856"/>
                </a:lnTo>
                <a:lnTo>
                  <a:pt x="12790678" y="1491456"/>
                </a:lnTo>
                <a:close/>
              </a:path>
              <a:path w="13852525" h="11308715">
                <a:moveTo>
                  <a:pt x="10591646" y="1453356"/>
                </a:moveTo>
                <a:lnTo>
                  <a:pt x="10217657" y="2113756"/>
                </a:lnTo>
                <a:lnTo>
                  <a:pt x="10830727" y="3459956"/>
                </a:lnTo>
                <a:lnTo>
                  <a:pt x="11204716" y="2799556"/>
                </a:lnTo>
                <a:lnTo>
                  <a:pt x="10591646" y="1453356"/>
                </a:lnTo>
                <a:close/>
              </a:path>
              <a:path w="13852525" h="11308715">
                <a:moveTo>
                  <a:pt x="4125801" y="3282156"/>
                </a:moveTo>
                <a:lnTo>
                  <a:pt x="3010421" y="3332956"/>
                </a:lnTo>
                <a:lnTo>
                  <a:pt x="3096628" y="3409156"/>
                </a:lnTo>
                <a:lnTo>
                  <a:pt x="4212018" y="3358356"/>
                </a:lnTo>
                <a:lnTo>
                  <a:pt x="4125801" y="3282156"/>
                </a:lnTo>
                <a:close/>
              </a:path>
              <a:path w="13852525" h="11308715">
                <a:moveTo>
                  <a:pt x="4776796" y="2888456"/>
                </a:moveTo>
                <a:lnTo>
                  <a:pt x="4874343" y="3040856"/>
                </a:lnTo>
                <a:lnTo>
                  <a:pt x="5865810" y="3231356"/>
                </a:lnTo>
                <a:lnTo>
                  <a:pt x="5768264" y="3078956"/>
                </a:lnTo>
                <a:lnTo>
                  <a:pt x="4776796" y="2888456"/>
                </a:lnTo>
                <a:close/>
              </a:path>
              <a:path w="13852525" h="11308715">
                <a:moveTo>
                  <a:pt x="9962335" y="2609056"/>
                </a:moveTo>
                <a:lnTo>
                  <a:pt x="9633989" y="3193256"/>
                </a:lnTo>
                <a:lnTo>
                  <a:pt x="10271313" y="3193256"/>
                </a:lnTo>
                <a:lnTo>
                  <a:pt x="9962335" y="2609056"/>
                </a:lnTo>
                <a:close/>
              </a:path>
              <a:path w="13852525" h="11308715">
                <a:moveTo>
                  <a:pt x="7587884" y="2113756"/>
                </a:moveTo>
                <a:lnTo>
                  <a:pt x="7590805" y="2291556"/>
                </a:lnTo>
                <a:lnTo>
                  <a:pt x="8294784" y="2926556"/>
                </a:lnTo>
                <a:lnTo>
                  <a:pt x="8291862" y="2736056"/>
                </a:lnTo>
                <a:lnTo>
                  <a:pt x="7587884" y="2113756"/>
                </a:lnTo>
                <a:close/>
              </a:path>
              <a:path w="13852525" h="11308715">
                <a:moveTo>
                  <a:pt x="6159801" y="2304256"/>
                </a:moveTo>
                <a:lnTo>
                  <a:pt x="6210376" y="2482056"/>
                </a:lnTo>
                <a:lnTo>
                  <a:pt x="7083951" y="2913856"/>
                </a:lnTo>
                <a:lnTo>
                  <a:pt x="7033366" y="2736056"/>
                </a:lnTo>
                <a:lnTo>
                  <a:pt x="6159801" y="2304256"/>
                </a:lnTo>
                <a:close/>
              </a:path>
              <a:path w="13852525" h="11308715">
                <a:moveTo>
                  <a:pt x="3665658" y="2812256"/>
                </a:moveTo>
                <a:lnTo>
                  <a:pt x="2481055" y="2837656"/>
                </a:lnTo>
                <a:lnTo>
                  <a:pt x="2512981" y="2863056"/>
                </a:lnTo>
                <a:lnTo>
                  <a:pt x="3697615" y="2837656"/>
                </a:lnTo>
                <a:lnTo>
                  <a:pt x="3665658" y="2812256"/>
                </a:lnTo>
                <a:close/>
              </a:path>
              <a:path w="13852525" h="11308715">
                <a:moveTo>
                  <a:pt x="9002134" y="843756"/>
                </a:moveTo>
                <a:lnTo>
                  <a:pt x="8802779" y="1605756"/>
                </a:lnTo>
                <a:lnTo>
                  <a:pt x="9774309" y="2761456"/>
                </a:lnTo>
                <a:lnTo>
                  <a:pt x="9973675" y="2012156"/>
                </a:lnTo>
                <a:lnTo>
                  <a:pt x="9002134" y="843756"/>
                </a:lnTo>
                <a:close/>
              </a:path>
              <a:path w="13852525" h="11308715">
                <a:moveTo>
                  <a:pt x="4408755" y="2278856"/>
                </a:moveTo>
                <a:lnTo>
                  <a:pt x="4469235" y="2380456"/>
                </a:lnTo>
                <a:lnTo>
                  <a:pt x="5517318" y="2609056"/>
                </a:lnTo>
                <a:lnTo>
                  <a:pt x="5456849" y="2520156"/>
                </a:lnTo>
                <a:lnTo>
                  <a:pt x="4408755" y="2278856"/>
                </a:lnTo>
                <a:close/>
              </a:path>
              <a:path w="13852525" h="11308715">
                <a:moveTo>
                  <a:pt x="11220946" y="284956"/>
                </a:moveTo>
                <a:lnTo>
                  <a:pt x="10915740" y="843756"/>
                </a:lnTo>
                <a:lnTo>
                  <a:pt x="11503785" y="2316956"/>
                </a:lnTo>
                <a:lnTo>
                  <a:pt x="11808991" y="1770856"/>
                </a:lnTo>
                <a:lnTo>
                  <a:pt x="11220946" y="284956"/>
                </a:lnTo>
                <a:close/>
              </a:path>
              <a:path w="13852525" h="11308715">
                <a:moveTo>
                  <a:pt x="5968477" y="1643856"/>
                </a:moveTo>
                <a:lnTo>
                  <a:pt x="6000644" y="1745456"/>
                </a:lnTo>
                <a:lnTo>
                  <a:pt x="6915171" y="2240756"/>
                </a:lnTo>
                <a:lnTo>
                  <a:pt x="6883015" y="2126456"/>
                </a:lnTo>
                <a:lnTo>
                  <a:pt x="5968477" y="1643856"/>
                </a:lnTo>
                <a:close/>
              </a:path>
              <a:path w="13852525" h="11308715">
                <a:moveTo>
                  <a:pt x="7575968" y="1427956"/>
                </a:moveTo>
                <a:lnTo>
                  <a:pt x="7579298" y="1542256"/>
                </a:lnTo>
                <a:lnTo>
                  <a:pt x="8306699" y="2240756"/>
                </a:lnTo>
                <a:lnTo>
                  <a:pt x="8303370" y="2126456"/>
                </a:lnTo>
                <a:lnTo>
                  <a:pt x="7575968" y="1427956"/>
                </a:lnTo>
                <a:close/>
              </a:path>
              <a:path w="13852525" h="11308715">
                <a:moveTo>
                  <a:pt x="4040735" y="1669256"/>
                </a:moveTo>
                <a:lnTo>
                  <a:pt x="4064096" y="1707356"/>
                </a:lnTo>
                <a:lnTo>
                  <a:pt x="5168826" y="1986756"/>
                </a:lnTo>
                <a:lnTo>
                  <a:pt x="5145445" y="1961356"/>
                </a:lnTo>
                <a:lnTo>
                  <a:pt x="4040735" y="1669256"/>
                </a:lnTo>
                <a:close/>
              </a:path>
              <a:path w="13852525" h="11308715">
                <a:moveTo>
                  <a:pt x="5777164" y="970756"/>
                </a:moveTo>
                <a:lnTo>
                  <a:pt x="5790923" y="1008856"/>
                </a:lnTo>
                <a:lnTo>
                  <a:pt x="6746391" y="1554956"/>
                </a:lnTo>
                <a:lnTo>
                  <a:pt x="6732643" y="1529556"/>
                </a:lnTo>
                <a:lnTo>
                  <a:pt x="5777164" y="970756"/>
                </a:lnTo>
                <a:close/>
              </a:path>
              <a:path w="13852525" h="11308715">
                <a:moveTo>
                  <a:pt x="7564041" y="754856"/>
                </a:moveTo>
                <a:lnTo>
                  <a:pt x="7567790" y="792956"/>
                </a:lnTo>
                <a:lnTo>
                  <a:pt x="8318636" y="1554956"/>
                </a:lnTo>
                <a:lnTo>
                  <a:pt x="8314888" y="1516856"/>
                </a:lnTo>
                <a:lnTo>
                  <a:pt x="7564041" y="754856"/>
                </a:lnTo>
                <a:close/>
              </a:path>
              <a:path w="13852525" h="11308715">
                <a:moveTo>
                  <a:pt x="9684684" y="5556"/>
                </a:moveTo>
                <a:lnTo>
                  <a:pt x="9205378" y="5556"/>
                </a:lnTo>
                <a:lnTo>
                  <a:pt x="9166401" y="157956"/>
                </a:lnTo>
                <a:lnTo>
                  <a:pt x="10148214" y="1453356"/>
                </a:lnTo>
                <a:lnTo>
                  <a:pt x="10310167" y="831056"/>
                </a:lnTo>
                <a:lnTo>
                  <a:pt x="9684684" y="5556"/>
                </a:lnTo>
                <a:close/>
              </a:path>
              <a:path w="13852525" h="11308715">
                <a:moveTo>
                  <a:pt x="12155392" y="5556"/>
                </a:moveTo>
                <a:lnTo>
                  <a:pt x="11769899" y="5556"/>
                </a:lnTo>
                <a:lnTo>
                  <a:pt x="12176843" y="1173956"/>
                </a:lnTo>
                <a:lnTo>
                  <a:pt x="12413266" y="742156"/>
                </a:lnTo>
                <a:lnTo>
                  <a:pt x="12155392" y="5556"/>
                </a:lnTo>
                <a:close/>
              </a:path>
              <a:path w="13852525" h="11308715">
                <a:moveTo>
                  <a:pt x="10558529" y="5556"/>
                </a:moveTo>
                <a:lnTo>
                  <a:pt x="10424416" y="5556"/>
                </a:lnTo>
                <a:lnTo>
                  <a:pt x="10522108" y="145256"/>
                </a:lnTo>
                <a:lnTo>
                  <a:pt x="10558529" y="5556"/>
                </a:lnTo>
                <a:close/>
              </a:path>
            </a:pathLst>
          </a:custGeom>
          <a:solidFill>
            <a:srgbClr val="1A0F5C">
              <a:alpha val="5000"/>
            </a:srgbClr>
          </a:solidFill>
        </p:spPr>
        <p:txBody>
          <a:bodyPr wrap="square" lIns="0" tIns="0" rIns="0" bIns="0" rtlCol="0"/>
          <a:lstStyle/>
          <a:p>
            <a:endParaRP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pic>
        <p:nvPicPr>
          <p:cNvPr id="9" name="Picture 8" descr="Text&#10;&#10;Description automatically generated">
            <a:extLst>
              <a:ext uri="{FF2B5EF4-FFF2-40B4-BE49-F238E27FC236}">
                <a16:creationId xmlns:a16="http://schemas.microsoft.com/office/drawing/2014/main" id="{8BE236B8-969D-5871-C200-1718BE793B97}"/>
              </a:ext>
            </a:extLst>
          </p:cNvPr>
          <p:cNvPicPr>
            <a:picLocks noChangeAspect="1"/>
          </p:cNvPicPr>
          <p:nvPr userDrawn="1"/>
        </p:nvPicPr>
        <p:blipFill>
          <a:blip r:embed="rId4"/>
          <a:stretch>
            <a:fillRect/>
          </a:stretch>
        </p:blipFill>
        <p:spPr>
          <a:xfrm>
            <a:off x="9411629" y="5850238"/>
            <a:ext cx="2396464" cy="632869"/>
          </a:xfrm>
          <a:prstGeom prst="rect">
            <a:avLst/>
          </a:prstGeom>
        </p:spPr>
      </p:pic>
      <p:sp>
        <p:nvSpPr>
          <p:cNvPr id="10" name="TextBox 9">
            <a:extLst>
              <a:ext uri="{FF2B5EF4-FFF2-40B4-BE49-F238E27FC236}">
                <a16:creationId xmlns:a16="http://schemas.microsoft.com/office/drawing/2014/main" id="{217BBF3F-05AA-FF8D-1C04-4446E47B1814}"/>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AC21ABF9-DF93-4D97-AA87-3AB7C8C276DF}"/>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r>
              <a:rPr lang="en-GB"/>
              <a:t>09 June 2022</a:t>
            </a:r>
          </a:p>
        </p:txBody>
      </p:sp>
    </p:spTree>
    <p:extLst>
      <p:ext uri="{BB962C8B-B14F-4D97-AF65-F5344CB8AC3E}">
        <p14:creationId xmlns:p14="http://schemas.microsoft.com/office/powerpoint/2010/main" val="189789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9">
    <p:bg>
      <p:bgPr>
        <a:gradFill>
          <a:gsLst>
            <a:gs pos="0">
              <a:schemeClr val="accent4"/>
            </a:gs>
            <a:gs pos="100000">
              <a:schemeClr val="accent2"/>
            </a:gs>
          </a:gsLst>
          <a:lin ang="18000000" scaled="0"/>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7A2575A-1B6D-FE94-B186-EA598A25F08D}"/>
              </a:ext>
            </a:extLst>
          </p:cNvPr>
          <p:cNvSpPr>
            <a:spLocks noGrp="1"/>
          </p:cNvSpPr>
          <p:nvPr>
            <p:ph type="pic" sz="quarter" idx="10"/>
          </p:nvPr>
        </p:nvSpPr>
        <p:spPr>
          <a:xfrm>
            <a:off x="3813755" y="5"/>
            <a:ext cx="8377613" cy="6854893"/>
          </a:xfrm>
          <a:custGeom>
            <a:avLst/>
            <a:gdLst>
              <a:gd name="connsiteX0" fmla="*/ 820536 w 8377613"/>
              <a:gd name="connsiteY0" fmla="*/ 6758957 h 6854893"/>
              <a:gd name="connsiteX1" fmla="*/ 797675 w 8377613"/>
              <a:gd name="connsiteY1" fmla="*/ 6838999 h 6854893"/>
              <a:gd name="connsiteX2" fmla="*/ 779183 w 8377613"/>
              <a:gd name="connsiteY2" fmla="*/ 6838999 h 6854893"/>
              <a:gd name="connsiteX3" fmla="*/ 796978 w 8377613"/>
              <a:gd name="connsiteY3" fmla="*/ 6776815 h 6854893"/>
              <a:gd name="connsiteX4" fmla="*/ 5213067 w 8377613"/>
              <a:gd name="connsiteY4" fmla="*/ 6751421 h 6854893"/>
              <a:gd name="connsiteX5" fmla="*/ 5468657 w 8377613"/>
              <a:gd name="connsiteY5" fmla="*/ 6838998 h 6854893"/>
              <a:gd name="connsiteX6" fmla="*/ 5236688 w 8377613"/>
              <a:gd name="connsiteY6" fmla="*/ 6838998 h 6854893"/>
              <a:gd name="connsiteX7" fmla="*/ 3374160 w 8377613"/>
              <a:gd name="connsiteY7" fmla="*/ 6748192 h 6854893"/>
              <a:gd name="connsiteX8" fmla="*/ 3410446 w 8377613"/>
              <a:gd name="connsiteY8" fmla="*/ 6838999 h 6854893"/>
              <a:gd name="connsiteX9" fmla="*/ 3323814 w 8377613"/>
              <a:gd name="connsiteY9" fmla="*/ 6838999 h 6854893"/>
              <a:gd name="connsiteX10" fmla="*/ 4636849 w 8377613"/>
              <a:gd name="connsiteY10" fmla="*/ 6726535 h 6854893"/>
              <a:gd name="connsiteX11" fmla="*/ 4800931 w 8377613"/>
              <a:gd name="connsiteY11" fmla="*/ 6838999 h 6854893"/>
              <a:gd name="connsiteX12" fmla="*/ 4637102 w 8377613"/>
              <a:gd name="connsiteY12" fmla="*/ 6838999 h 6854893"/>
              <a:gd name="connsiteX13" fmla="*/ 7576834 w 8377613"/>
              <a:gd name="connsiteY13" fmla="*/ 6663020 h 6854893"/>
              <a:gd name="connsiteX14" fmla="*/ 7759218 w 8377613"/>
              <a:gd name="connsiteY14" fmla="*/ 6838998 h 6854893"/>
              <a:gd name="connsiteX15" fmla="*/ 6852176 w 8377613"/>
              <a:gd name="connsiteY15" fmla="*/ 6838998 h 6854893"/>
              <a:gd name="connsiteX16" fmla="*/ 6794358 w 8377613"/>
              <a:gd name="connsiteY16" fmla="*/ 6783209 h 6854893"/>
              <a:gd name="connsiteX17" fmla="*/ 2544314 w 8377613"/>
              <a:gd name="connsiteY17" fmla="*/ 6645290 h 6854893"/>
              <a:gd name="connsiteX18" fmla="*/ 2558689 w 8377613"/>
              <a:gd name="connsiteY18" fmla="*/ 6838998 h 6854893"/>
              <a:gd name="connsiteX19" fmla="*/ 2409679 w 8377613"/>
              <a:gd name="connsiteY19" fmla="*/ 6838998 h 6854893"/>
              <a:gd name="connsiteX20" fmla="*/ 2406196 w 8377613"/>
              <a:gd name="connsiteY20" fmla="*/ 6792011 h 6854893"/>
              <a:gd name="connsiteX21" fmla="*/ 5798468 w 8377613"/>
              <a:gd name="connsiteY21" fmla="*/ 6620847 h 6854893"/>
              <a:gd name="connsiteX22" fmla="*/ 6506345 w 8377613"/>
              <a:gd name="connsiteY22" fmla="*/ 6665110 h 6854893"/>
              <a:gd name="connsiteX23" fmla="*/ 6608429 w 8377613"/>
              <a:gd name="connsiteY23" fmla="*/ 6838998 h 6854893"/>
              <a:gd name="connsiteX24" fmla="*/ 5926453 w 8377613"/>
              <a:gd name="connsiteY24" fmla="*/ 6838998 h 6854893"/>
              <a:gd name="connsiteX25" fmla="*/ 4107873 w 8377613"/>
              <a:gd name="connsiteY25" fmla="*/ 6556763 h 6854893"/>
              <a:gd name="connsiteX26" fmla="*/ 4344909 w 8377613"/>
              <a:gd name="connsiteY26" fmla="*/ 6838998 h 6854893"/>
              <a:gd name="connsiteX27" fmla="*/ 4034350 w 8377613"/>
              <a:gd name="connsiteY27" fmla="*/ 6838998 h 6854893"/>
              <a:gd name="connsiteX28" fmla="*/ 1275228 w 8377613"/>
              <a:gd name="connsiteY28" fmla="*/ 6488942 h 6854893"/>
              <a:gd name="connsiteX29" fmla="*/ 1185429 w 8377613"/>
              <a:gd name="connsiteY29" fmla="*/ 6838998 h 6854893"/>
              <a:gd name="connsiteX30" fmla="*/ 1126788 w 8377613"/>
              <a:gd name="connsiteY30" fmla="*/ 6838998 h 6854893"/>
              <a:gd name="connsiteX31" fmla="*/ 1204618 w 8377613"/>
              <a:gd name="connsiteY31" fmla="*/ 6535485 h 6854893"/>
              <a:gd name="connsiteX32" fmla="*/ 8377613 w 8377613"/>
              <a:gd name="connsiteY32" fmla="*/ 6386674 h 6854893"/>
              <a:gd name="connsiteX33" fmla="*/ 8377613 w 8377613"/>
              <a:gd name="connsiteY33" fmla="*/ 6581333 h 6854893"/>
              <a:gd name="connsiteX34" fmla="*/ 8168758 w 8377613"/>
              <a:gd name="connsiteY34" fmla="*/ 6662387 h 6854893"/>
              <a:gd name="connsiteX35" fmla="*/ 7958194 w 8377613"/>
              <a:gd name="connsiteY35" fmla="*/ 6549480 h 6854893"/>
              <a:gd name="connsiteX36" fmla="*/ 3658881 w 8377613"/>
              <a:gd name="connsiteY36" fmla="*/ 6261736 h 6854893"/>
              <a:gd name="connsiteX37" fmla="*/ 3920297 w 8377613"/>
              <a:gd name="connsiteY37" fmla="*/ 6832919 h 6854893"/>
              <a:gd name="connsiteX38" fmla="*/ 3916877 w 8377613"/>
              <a:gd name="connsiteY38" fmla="*/ 6838998 h 6854893"/>
              <a:gd name="connsiteX39" fmla="*/ 3635006 w 8377613"/>
              <a:gd name="connsiteY39" fmla="*/ 6838998 h 6854893"/>
              <a:gd name="connsiteX40" fmla="*/ 3500688 w 8377613"/>
              <a:gd name="connsiteY40" fmla="*/ 6545491 h 6854893"/>
              <a:gd name="connsiteX41" fmla="*/ 2929726 w 8377613"/>
              <a:gd name="connsiteY41" fmla="*/ 6256860 h 6854893"/>
              <a:gd name="connsiteX42" fmla="*/ 2997550 w 8377613"/>
              <a:gd name="connsiteY42" fmla="*/ 6838998 h 6854893"/>
              <a:gd name="connsiteX43" fmla="*/ 2797878 w 8377613"/>
              <a:gd name="connsiteY43" fmla="*/ 6838998 h 6854893"/>
              <a:gd name="connsiteX44" fmla="*/ 2751965 w 8377613"/>
              <a:gd name="connsiteY44" fmla="*/ 6444553 h 6854893"/>
              <a:gd name="connsiteX45" fmla="*/ 1729921 w 8377613"/>
              <a:gd name="connsiteY45" fmla="*/ 6218929 h 6854893"/>
              <a:gd name="connsiteX46" fmla="*/ 1591423 w 8377613"/>
              <a:gd name="connsiteY46" fmla="*/ 6838999 h 6854893"/>
              <a:gd name="connsiteX47" fmla="*/ 1490479 w 8377613"/>
              <a:gd name="connsiteY47" fmla="*/ 6838999 h 6854893"/>
              <a:gd name="connsiteX48" fmla="*/ 1612195 w 8377613"/>
              <a:gd name="connsiteY48" fmla="*/ 6294158 h 6854893"/>
              <a:gd name="connsiteX49" fmla="*/ 7074899 w 8377613"/>
              <a:gd name="connsiteY49" fmla="*/ 6187710 h 6854893"/>
              <a:gd name="connsiteX50" fmla="*/ 7335619 w 8377613"/>
              <a:gd name="connsiteY50" fmla="*/ 6440500 h 6854893"/>
              <a:gd name="connsiteX51" fmla="*/ 6612797 w 8377613"/>
              <a:gd name="connsiteY51" fmla="*/ 6587348 h 6854893"/>
              <a:gd name="connsiteX52" fmla="*/ 6352014 w 8377613"/>
              <a:gd name="connsiteY52" fmla="*/ 6334622 h 6854893"/>
              <a:gd name="connsiteX53" fmla="*/ 5164749 w 8377613"/>
              <a:gd name="connsiteY53" fmla="*/ 6063342 h 6854893"/>
              <a:gd name="connsiteX54" fmla="*/ 5164749 w 8377613"/>
              <a:gd name="connsiteY54" fmla="*/ 6193726 h 6854893"/>
              <a:gd name="connsiteX55" fmla="*/ 5641416 w 8377613"/>
              <a:gd name="connsiteY55" fmla="*/ 6327023 h 6854893"/>
              <a:gd name="connsiteX56" fmla="*/ 5532049 w 8377613"/>
              <a:gd name="connsiteY56" fmla="*/ 6140027 h 6854893"/>
              <a:gd name="connsiteX57" fmla="*/ 4763251 w 8377613"/>
              <a:gd name="connsiteY57" fmla="*/ 6062708 h 6854893"/>
              <a:gd name="connsiteX58" fmla="*/ 4730701 w 8377613"/>
              <a:gd name="connsiteY58" fmla="*/ 6186190 h 6854893"/>
              <a:gd name="connsiteX59" fmla="*/ 4730764 w 8377613"/>
              <a:gd name="connsiteY59" fmla="*/ 6186190 h 6854893"/>
              <a:gd name="connsiteX60" fmla="*/ 5140304 w 8377613"/>
              <a:gd name="connsiteY60" fmla="*/ 6433344 h 6854893"/>
              <a:gd name="connsiteX61" fmla="*/ 5085272 w 8377613"/>
              <a:gd name="connsiteY61" fmla="*/ 6228491 h 6854893"/>
              <a:gd name="connsiteX62" fmla="*/ 4390441 w 8377613"/>
              <a:gd name="connsiteY62" fmla="*/ 5960250 h 6854893"/>
              <a:gd name="connsiteX63" fmla="*/ 4329520 w 8377613"/>
              <a:gd name="connsiteY63" fmla="*/ 6068914 h 6854893"/>
              <a:gd name="connsiteX64" fmla="*/ 4329520 w 8377613"/>
              <a:gd name="connsiteY64" fmla="*/ 6068978 h 6854893"/>
              <a:gd name="connsiteX65" fmla="*/ 4648375 w 8377613"/>
              <a:gd name="connsiteY65" fmla="*/ 6406938 h 6854893"/>
              <a:gd name="connsiteX66" fmla="*/ 4648248 w 8377613"/>
              <a:gd name="connsiteY66" fmla="*/ 6198982 h 6854893"/>
              <a:gd name="connsiteX67" fmla="*/ 2184613 w 8377613"/>
              <a:gd name="connsiteY67" fmla="*/ 5948851 h 6854893"/>
              <a:gd name="connsiteX68" fmla="*/ 2056944 w 8377613"/>
              <a:gd name="connsiteY68" fmla="*/ 6634397 h 6854893"/>
              <a:gd name="connsiteX69" fmla="*/ 1892166 w 8377613"/>
              <a:gd name="connsiteY69" fmla="*/ 6738376 h 6854893"/>
              <a:gd name="connsiteX70" fmla="*/ 2019835 w 8377613"/>
              <a:gd name="connsiteY70" fmla="*/ 6052829 h 6854893"/>
              <a:gd name="connsiteX71" fmla="*/ 5957547 w 8377613"/>
              <a:gd name="connsiteY71" fmla="*/ 5932577 h 6854893"/>
              <a:gd name="connsiteX72" fmla="*/ 5957484 w 8377613"/>
              <a:gd name="connsiteY72" fmla="*/ 5932641 h 6854893"/>
              <a:gd name="connsiteX73" fmla="*/ 5568335 w 8377613"/>
              <a:gd name="connsiteY73" fmla="*/ 5955944 h 6854893"/>
              <a:gd name="connsiteX74" fmla="*/ 5602722 w 8377613"/>
              <a:gd name="connsiteY74" fmla="*/ 6084429 h 6854893"/>
              <a:gd name="connsiteX75" fmla="*/ 6116753 w 8377613"/>
              <a:gd name="connsiteY75" fmla="*/ 6087405 h 6854893"/>
              <a:gd name="connsiteX76" fmla="*/ 8149696 w 8377613"/>
              <a:gd name="connsiteY76" fmla="*/ 5897559 h 6854893"/>
              <a:gd name="connsiteX77" fmla="*/ 8377612 w 8377613"/>
              <a:gd name="connsiteY77" fmla="*/ 6020851 h 6854893"/>
              <a:gd name="connsiteX78" fmla="*/ 8377612 w 8377613"/>
              <a:gd name="connsiteY78" fmla="*/ 6061632 h 6854893"/>
              <a:gd name="connsiteX79" fmla="*/ 7665050 w 8377613"/>
              <a:gd name="connsiteY79" fmla="*/ 6372426 h 6854893"/>
              <a:gd name="connsiteX80" fmla="*/ 7395401 w 8377613"/>
              <a:gd name="connsiteY80" fmla="*/ 6226591 h 6854893"/>
              <a:gd name="connsiteX81" fmla="*/ 3315201 w 8377613"/>
              <a:gd name="connsiteY81" fmla="*/ 5868430 h 6854893"/>
              <a:gd name="connsiteX82" fmla="*/ 3415893 w 8377613"/>
              <a:gd name="connsiteY82" fmla="*/ 6475645 h 6854893"/>
              <a:gd name="connsiteX83" fmla="*/ 3198362 w 8377613"/>
              <a:gd name="connsiteY83" fmla="*/ 6704308 h 6854893"/>
              <a:gd name="connsiteX84" fmla="*/ 3097671 w 8377613"/>
              <a:gd name="connsiteY84" fmla="*/ 6097094 h 6854893"/>
              <a:gd name="connsiteX85" fmla="*/ 4069814 w 8377613"/>
              <a:gd name="connsiteY85" fmla="*/ 5768568 h 6854893"/>
              <a:gd name="connsiteX86" fmla="*/ 3986158 w 8377613"/>
              <a:gd name="connsiteY86" fmla="*/ 5856019 h 6854893"/>
              <a:gd name="connsiteX87" fmla="*/ 4198179 w 8377613"/>
              <a:gd name="connsiteY87" fmla="*/ 6256987 h 6854893"/>
              <a:gd name="connsiteX88" fmla="*/ 4249854 w 8377613"/>
              <a:gd name="connsiteY88" fmla="*/ 6060049 h 6854893"/>
              <a:gd name="connsiteX89" fmla="*/ 2639306 w 8377613"/>
              <a:gd name="connsiteY89" fmla="*/ 5678837 h 6854893"/>
              <a:gd name="connsiteX90" fmla="*/ 2546657 w 8377613"/>
              <a:gd name="connsiteY90" fmla="*/ 6321894 h 6854893"/>
              <a:gd name="connsiteX91" fmla="*/ 2334763 w 8377613"/>
              <a:gd name="connsiteY91" fmla="*/ 6454494 h 6854893"/>
              <a:gd name="connsiteX92" fmla="*/ 2427411 w 8377613"/>
              <a:gd name="connsiteY92" fmla="*/ 5811438 h 6854893"/>
              <a:gd name="connsiteX93" fmla="*/ 555320 w 8377613"/>
              <a:gd name="connsiteY93" fmla="*/ 5619123 h 6854893"/>
              <a:gd name="connsiteX94" fmla="*/ 136977 w 8377613"/>
              <a:gd name="connsiteY94" fmla="*/ 6330063 h 6854893"/>
              <a:gd name="connsiteX95" fmla="*/ 110634 w 8377613"/>
              <a:gd name="connsiteY95" fmla="*/ 6341018 h 6854893"/>
              <a:gd name="connsiteX96" fmla="*/ 529039 w 8377613"/>
              <a:gd name="connsiteY96" fmla="*/ 5630078 h 6854893"/>
              <a:gd name="connsiteX97" fmla="*/ 6330040 w 8377613"/>
              <a:gd name="connsiteY97" fmla="*/ 5613741 h 6854893"/>
              <a:gd name="connsiteX98" fmla="*/ 5945262 w 8377613"/>
              <a:gd name="connsiteY98" fmla="*/ 5741465 h 6854893"/>
              <a:gd name="connsiteX99" fmla="*/ 6013710 w 8377613"/>
              <a:gd name="connsiteY99" fmla="*/ 5858790 h 6854893"/>
              <a:gd name="connsiteX100" fmla="*/ 6013655 w 8377613"/>
              <a:gd name="connsiteY100" fmla="*/ 5858805 h 6854893"/>
              <a:gd name="connsiteX101" fmla="*/ 6013719 w 8377613"/>
              <a:gd name="connsiteY101" fmla="*/ 5858805 h 6854893"/>
              <a:gd name="connsiteX102" fmla="*/ 6013710 w 8377613"/>
              <a:gd name="connsiteY102" fmla="*/ 5858790 h 6854893"/>
              <a:gd name="connsiteX103" fmla="*/ 6530852 w 8377613"/>
              <a:gd name="connsiteY103" fmla="*/ 5723418 h 6854893"/>
              <a:gd name="connsiteX104" fmla="*/ 7519966 w 8377613"/>
              <a:gd name="connsiteY104" fmla="*/ 5564348 h 6854893"/>
              <a:gd name="connsiteX105" fmla="*/ 7848636 w 8377613"/>
              <a:gd name="connsiteY105" fmla="*/ 5743175 h 6854893"/>
              <a:gd name="connsiteX106" fmla="*/ 7161278 w 8377613"/>
              <a:gd name="connsiteY106" fmla="*/ 6082466 h 6854893"/>
              <a:gd name="connsiteX107" fmla="*/ 6832608 w 8377613"/>
              <a:gd name="connsiteY107" fmla="*/ 5903702 h 6854893"/>
              <a:gd name="connsiteX108" fmla="*/ 3819669 w 8377613"/>
              <a:gd name="connsiteY108" fmla="*/ 5505710 h 6854893"/>
              <a:gd name="connsiteX109" fmla="*/ 3720182 w 8377613"/>
              <a:gd name="connsiteY109" fmla="*/ 5567324 h 6854893"/>
              <a:gd name="connsiteX110" fmla="*/ 3817326 w 8377613"/>
              <a:gd name="connsiteY110" fmla="*/ 6000841 h 6854893"/>
              <a:gd name="connsiteX111" fmla="*/ 3817390 w 8377613"/>
              <a:gd name="connsiteY111" fmla="*/ 6000778 h 6854893"/>
              <a:gd name="connsiteX112" fmla="*/ 3914344 w 8377613"/>
              <a:gd name="connsiteY112" fmla="*/ 5827396 h 6854893"/>
              <a:gd name="connsiteX113" fmla="*/ 1044842 w 8377613"/>
              <a:gd name="connsiteY113" fmla="*/ 5478797 h 6854893"/>
              <a:gd name="connsiteX114" fmla="*/ 669499 w 8377613"/>
              <a:gd name="connsiteY114" fmla="*/ 6158328 h 6854893"/>
              <a:gd name="connsiteX115" fmla="*/ 592303 w 8377613"/>
              <a:gd name="connsiteY115" fmla="*/ 6184481 h 6854893"/>
              <a:gd name="connsiteX116" fmla="*/ 967646 w 8377613"/>
              <a:gd name="connsiteY116" fmla="*/ 5504950 h 6854893"/>
              <a:gd name="connsiteX117" fmla="*/ 3093935 w 8377613"/>
              <a:gd name="connsiteY117" fmla="*/ 5408824 h 6854893"/>
              <a:gd name="connsiteX118" fmla="*/ 3036307 w 8377613"/>
              <a:gd name="connsiteY118" fmla="*/ 6009390 h 6854893"/>
              <a:gd name="connsiteX119" fmla="*/ 2777360 w 8377613"/>
              <a:gd name="connsiteY119" fmla="*/ 6170676 h 6854893"/>
              <a:gd name="connsiteX120" fmla="*/ 2834988 w 8377613"/>
              <a:gd name="connsiteY120" fmla="*/ 5570110 h 6854893"/>
              <a:gd name="connsiteX121" fmla="*/ 1534301 w 8377613"/>
              <a:gd name="connsiteY121" fmla="*/ 5338470 h 6854893"/>
              <a:gd name="connsiteX122" fmla="*/ 1202084 w 8377613"/>
              <a:gd name="connsiteY122" fmla="*/ 5986656 h 6854893"/>
              <a:gd name="connsiteX123" fmla="*/ 1074036 w 8377613"/>
              <a:gd name="connsiteY123" fmla="*/ 6028006 h 6854893"/>
              <a:gd name="connsiteX124" fmla="*/ 1406253 w 8377613"/>
              <a:gd name="connsiteY124" fmla="*/ 5379821 h 6854893"/>
              <a:gd name="connsiteX125" fmla="*/ 6620271 w 8377613"/>
              <a:gd name="connsiteY125" fmla="*/ 5199221 h 6854893"/>
              <a:gd name="connsiteX126" fmla="*/ 6267409 w 8377613"/>
              <a:gd name="connsiteY126" fmla="*/ 5428644 h 6854893"/>
              <a:gd name="connsiteX127" fmla="*/ 6367150 w 8377613"/>
              <a:gd name="connsiteY127" fmla="*/ 5525847 h 6854893"/>
              <a:gd name="connsiteX128" fmla="*/ 6850973 w 8377613"/>
              <a:gd name="connsiteY128" fmla="*/ 5253236 h 6854893"/>
              <a:gd name="connsiteX129" fmla="*/ 2023823 w 8377613"/>
              <a:gd name="connsiteY129" fmla="*/ 5198081 h 6854893"/>
              <a:gd name="connsiteX130" fmla="*/ 1734670 w 8377613"/>
              <a:gd name="connsiteY130" fmla="*/ 5814921 h 6854893"/>
              <a:gd name="connsiteX131" fmla="*/ 1555769 w 8377613"/>
              <a:gd name="connsiteY131" fmla="*/ 5871533 h 6854893"/>
              <a:gd name="connsiteX132" fmla="*/ 1844923 w 8377613"/>
              <a:gd name="connsiteY132" fmla="*/ 5254693 h 6854893"/>
              <a:gd name="connsiteX133" fmla="*/ 3652738 w 8377613"/>
              <a:gd name="connsiteY133" fmla="*/ 5193332 h 6854893"/>
              <a:gd name="connsiteX134" fmla="*/ 3545017 w 8377613"/>
              <a:gd name="connsiteY134" fmla="*/ 5226450 h 6854893"/>
              <a:gd name="connsiteX135" fmla="*/ 3527349 w 8377613"/>
              <a:gd name="connsiteY135" fmla="*/ 5661614 h 6854893"/>
              <a:gd name="connsiteX136" fmla="*/ 3660590 w 8377613"/>
              <a:gd name="connsiteY136" fmla="*/ 5521984 h 6854893"/>
              <a:gd name="connsiteX137" fmla="*/ 8377612 w 8377613"/>
              <a:gd name="connsiteY137" fmla="*/ 5103475 h 6854893"/>
              <a:gd name="connsiteX138" fmla="*/ 8377612 w 8377613"/>
              <a:gd name="connsiteY138" fmla="*/ 5417753 h 6854893"/>
              <a:gd name="connsiteX139" fmla="*/ 8161538 w 8377613"/>
              <a:gd name="connsiteY139" fmla="*/ 5587524 h 6854893"/>
              <a:gd name="connsiteX140" fmla="*/ 7852183 w 8377613"/>
              <a:gd name="connsiteY140" fmla="*/ 5516348 h 6854893"/>
              <a:gd name="connsiteX141" fmla="*/ 2513347 w 8377613"/>
              <a:gd name="connsiteY141" fmla="*/ 5057755 h 6854893"/>
              <a:gd name="connsiteX142" fmla="*/ 2267256 w 8377613"/>
              <a:gd name="connsiteY142" fmla="*/ 5643249 h 6854893"/>
              <a:gd name="connsiteX143" fmla="*/ 2037503 w 8377613"/>
              <a:gd name="connsiteY143" fmla="*/ 5715059 h 6854893"/>
              <a:gd name="connsiteX144" fmla="*/ 2283531 w 8377613"/>
              <a:gd name="connsiteY144" fmla="*/ 5129628 h 6854893"/>
              <a:gd name="connsiteX145" fmla="*/ 3002806 w 8377613"/>
              <a:gd name="connsiteY145" fmla="*/ 4917428 h 6854893"/>
              <a:gd name="connsiteX146" fmla="*/ 2799841 w 8377613"/>
              <a:gd name="connsiteY146" fmla="*/ 5471514 h 6854893"/>
              <a:gd name="connsiteX147" fmla="*/ 2519173 w 8377613"/>
              <a:gd name="connsiteY147" fmla="*/ 5558585 h 6854893"/>
              <a:gd name="connsiteX148" fmla="*/ 2722201 w 8377613"/>
              <a:gd name="connsiteY148" fmla="*/ 5004499 h 6854893"/>
              <a:gd name="connsiteX149" fmla="*/ 3575415 w 8377613"/>
              <a:gd name="connsiteY149" fmla="*/ 4855118 h 6854893"/>
              <a:gd name="connsiteX150" fmla="*/ 3467125 w 8377613"/>
              <a:gd name="connsiteY150" fmla="*/ 4859170 h 6854893"/>
              <a:gd name="connsiteX151" fmla="*/ 3342432 w 8377613"/>
              <a:gd name="connsiteY151" fmla="*/ 5266788 h 6854893"/>
              <a:gd name="connsiteX152" fmla="*/ 3500942 w 8377613"/>
              <a:gd name="connsiteY152" fmla="*/ 5168382 h 6854893"/>
              <a:gd name="connsiteX153" fmla="*/ 7802471 w 8377613"/>
              <a:gd name="connsiteY153" fmla="*/ 4830421 h 6854893"/>
              <a:gd name="connsiteX154" fmla="*/ 8179904 w 8377613"/>
              <a:gd name="connsiteY154" fmla="*/ 4918125 h 6854893"/>
              <a:gd name="connsiteX155" fmla="*/ 7578988 w 8377613"/>
              <a:gd name="connsiteY155" fmla="*/ 5437446 h 6854893"/>
              <a:gd name="connsiteX156" fmla="*/ 7201618 w 8377613"/>
              <a:gd name="connsiteY156" fmla="*/ 5349679 h 6854893"/>
              <a:gd name="connsiteX157" fmla="*/ 7048366 w 8377613"/>
              <a:gd name="connsiteY157" fmla="*/ 4703900 h 6854893"/>
              <a:gd name="connsiteX158" fmla="*/ 6802338 w 8377613"/>
              <a:gd name="connsiteY158" fmla="*/ 4712765 h 6854893"/>
              <a:gd name="connsiteX159" fmla="*/ 6802401 w 8377613"/>
              <a:gd name="connsiteY159" fmla="*/ 4712828 h 6854893"/>
              <a:gd name="connsiteX160" fmla="*/ 6508498 w 8377613"/>
              <a:gd name="connsiteY160" fmla="*/ 5033818 h 6854893"/>
              <a:gd name="connsiteX161" fmla="*/ 6634330 w 8377613"/>
              <a:gd name="connsiteY161" fmla="*/ 5102715 h 6854893"/>
              <a:gd name="connsiteX162" fmla="*/ 3486250 w 8377613"/>
              <a:gd name="connsiteY162" fmla="*/ 4491637 h 6854893"/>
              <a:gd name="connsiteX163" fmla="*/ 3268972 w 8377613"/>
              <a:gd name="connsiteY163" fmla="*/ 4845999 h 6854893"/>
              <a:gd name="connsiteX164" fmla="*/ 3269036 w 8377613"/>
              <a:gd name="connsiteY164" fmla="*/ 4846063 h 6854893"/>
              <a:gd name="connsiteX165" fmla="*/ 3440717 w 8377613"/>
              <a:gd name="connsiteY165" fmla="*/ 4793060 h 6854893"/>
              <a:gd name="connsiteX166" fmla="*/ 3587827 w 8377613"/>
              <a:gd name="connsiteY166" fmla="*/ 4515321 h 6854893"/>
              <a:gd name="connsiteX167" fmla="*/ 592683 w 8377613"/>
              <a:gd name="connsiteY167" fmla="*/ 4472450 h 6854893"/>
              <a:gd name="connsiteX168" fmla="*/ 27168 w 8377613"/>
              <a:gd name="connsiteY168" fmla="*/ 5039517 h 6854893"/>
              <a:gd name="connsiteX169" fmla="*/ 0 w 8377613"/>
              <a:gd name="connsiteY169" fmla="*/ 5043190 h 6854893"/>
              <a:gd name="connsiteX170" fmla="*/ 565516 w 8377613"/>
              <a:gd name="connsiteY170" fmla="*/ 4476123 h 6854893"/>
              <a:gd name="connsiteX171" fmla="*/ 1082269 w 8377613"/>
              <a:gd name="connsiteY171" fmla="*/ 4463774 h 6854893"/>
              <a:gd name="connsiteX172" fmla="*/ 564566 w 8377613"/>
              <a:gd name="connsiteY172" fmla="*/ 5012034 h 6854893"/>
              <a:gd name="connsiteX173" fmla="*/ 486356 w 8377613"/>
              <a:gd name="connsiteY173" fmla="*/ 5017227 h 6854893"/>
              <a:gd name="connsiteX174" fmla="*/ 1004059 w 8377613"/>
              <a:gd name="connsiteY174" fmla="*/ 4468967 h 6854893"/>
              <a:gd name="connsiteX175" fmla="*/ 1571791 w 8377613"/>
              <a:gd name="connsiteY175" fmla="*/ 4455036 h 6854893"/>
              <a:gd name="connsiteX176" fmla="*/ 1101900 w 8377613"/>
              <a:gd name="connsiteY176" fmla="*/ 4984552 h 6854893"/>
              <a:gd name="connsiteX177" fmla="*/ 972712 w 8377613"/>
              <a:gd name="connsiteY177" fmla="*/ 4991264 h 6854893"/>
              <a:gd name="connsiteX178" fmla="*/ 1442603 w 8377613"/>
              <a:gd name="connsiteY178" fmla="*/ 4461748 h 6854893"/>
              <a:gd name="connsiteX179" fmla="*/ 2061377 w 8377613"/>
              <a:gd name="connsiteY179" fmla="*/ 4446360 h 6854893"/>
              <a:gd name="connsiteX180" fmla="*/ 1639298 w 8377613"/>
              <a:gd name="connsiteY180" fmla="*/ 4957132 h 6854893"/>
              <a:gd name="connsiteX181" fmla="*/ 1459068 w 8377613"/>
              <a:gd name="connsiteY181" fmla="*/ 4965301 h 6854893"/>
              <a:gd name="connsiteX182" fmla="*/ 1881083 w 8377613"/>
              <a:gd name="connsiteY182" fmla="*/ 4454592 h 6854893"/>
              <a:gd name="connsiteX183" fmla="*/ 2550900 w 8377613"/>
              <a:gd name="connsiteY183" fmla="*/ 4437685 h 6854893"/>
              <a:gd name="connsiteX184" fmla="*/ 2176633 w 8377613"/>
              <a:gd name="connsiteY184" fmla="*/ 4929650 h 6854893"/>
              <a:gd name="connsiteX185" fmla="*/ 1945361 w 8377613"/>
              <a:gd name="connsiteY185" fmla="*/ 4939402 h 6854893"/>
              <a:gd name="connsiteX186" fmla="*/ 2319627 w 8377613"/>
              <a:gd name="connsiteY186" fmla="*/ 4447374 h 6854893"/>
              <a:gd name="connsiteX187" fmla="*/ 3040486 w 8377613"/>
              <a:gd name="connsiteY187" fmla="*/ 4428946 h 6854893"/>
              <a:gd name="connsiteX188" fmla="*/ 2714032 w 8377613"/>
              <a:gd name="connsiteY188" fmla="*/ 4902167 h 6854893"/>
              <a:gd name="connsiteX189" fmla="*/ 2431717 w 8377613"/>
              <a:gd name="connsiteY189" fmla="*/ 4913439 h 6854893"/>
              <a:gd name="connsiteX190" fmla="*/ 2758171 w 8377613"/>
              <a:gd name="connsiteY190" fmla="*/ 4440218 h 6854893"/>
              <a:gd name="connsiteX191" fmla="*/ 8377612 w 8377613"/>
              <a:gd name="connsiteY191" fmla="*/ 4361190 h 6854893"/>
              <a:gd name="connsiteX192" fmla="*/ 8377612 w 8377613"/>
              <a:gd name="connsiteY192" fmla="*/ 4683509 h 6854893"/>
              <a:gd name="connsiteX193" fmla="*/ 8123605 w 8377613"/>
              <a:gd name="connsiteY193" fmla="*/ 4693705 h 6854893"/>
              <a:gd name="connsiteX194" fmla="*/ 3595426 w 8377613"/>
              <a:gd name="connsiteY194" fmla="*/ 4148357 h 6854893"/>
              <a:gd name="connsiteX195" fmla="*/ 3305449 w 8377613"/>
              <a:gd name="connsiteY195" fmla="*/ 4428820 h 6854893"/>
              <a:gd name="connsiteX196" fmla="*/ 3478080 w 8377613"/>
              <a:gd name="connsiteY196" fmla="*/ 4422234 h 6854893"/>
              <a:gd name="connsiteX197" fmla="*/ 3683832 w 8377613"/>
              <a:gd name="connsiteY197" fmla="*/ 4196547 h 6854893"/>
              <a:gd name="connsiteX198" fmla="*/ 7101561 w 8377613"/>
              <a:gd name="connsiteY198" fmla="*/ 4109603 h 6854893"/>
              <a:gd name="connsiteX199" fmla="*/ 7101546 w 8377613"/>
              <a:gd name="connsiteY199" fmla="*/ 4109627 h 6854893"/>
              <a:gd name="connsiteX200" fmla="*/ 6856800 w 8377613"/>
              <a:gd name="connsiteY200" fmla="*/ 4184579 h 6854893"/>
              <a:gd name="connsiteX201" fmla="*/ 6646299 w 8377613"/>
              <a:gd name="connsiteY201" fmla="*/ 4579911 h 6854893"/>
              <a:gd name="connsiteX202" fmla="*/ 6790939 w 8377613"/>
              <a:gd name="connsiteY202" fmla="*/ 4613916 h 6854893"/>
              <a:gd name="connsiteX203" fmla="*/ 7101546 w 8377613"/>
              <a:gd name="connsiteY203" fmla="*/ 4109627 h 6854893"/>
              <a:gd name="connsiteX204" fmla="*/ 7101624 w 8377613"/>
              <a:gd name="connsiteY204" fmla="*/ 4109603 h 6854893"/>
              <a:gd name="connsiteX205" fmla="*/ 8294843 w 8377613"/>
              <a:gd name="connsiteY205" fmla="*/ 4016073 h 6854893"/>
              <a:gd name="connsiteX206" fmla="*/ 7828309 w 8377613"/>
              <a:gd name="connsiteY206" fmla="*/ 4689461 h 6854893"/>
              <a:gd name="connsiteX207" fmla="*/ 7425988 w 8377613"/>
              <a:gd name="connsiteY207" fmla="*/ 4704596 h 6854893"/>
              <a:gd name="connsiteX208" fmla="*/ 7892523 w 8377613"/>
              <a:gd name="connsiteY208" fmla="*/ 4031207 h 6854893"/>
              <a:gd name="connsiteX209" fmla="*/ 2932006 w 8377613"/>
              <a:gd name="connsiteY209" fmla="*/ 3914945 h 6854893"/>
              <a:gd name="connsiteX210" fmla="*/ 3197032 w 8377613"/>
              <a:gd name="connsiteY210" fmla="*/ 3975926 h 6854893"/>
              <a:gd name="connsiteX211" fmla="*/ 2776030 w 8377613"/>
              <a:gd name="connsiteY211" fmla="*/ 4341243 h 6854893"/>
              <a:gd name="connsiteX212" fmla="*/ 2511067 w 8377613"/>
              <a:gd name="connsiteY212" fmla="*/ 4280262 h 6854893"/>
              <a:gd name="connsiteX213" fmla="*/ 3782306 w 8377613"/>
              <a:gd name="connsiteY213" fmla="*/ 3851051 h 6854893"/>
              <a:gd name="connsiteX214" fmla="*/ 3782306 w 8377613"/>
              <a:gd name="connsiteY214" fmla="*/ 3851114 h 6854893"/>
              <a:gd name="connsiteX215" fmla="*/ 3443123 w 8377613"/>
              <a:gd name="connsiteY215" fmla="*/ 4043113 h 6854893"/>
              <a:gd name="connsiteX216" fmla="*/ 3605116 w 8377613"/>
              <a:gd name="connsiteY216" fmla="*/ 4080664 h 6854893"/>
              <a:gd name="connsiteX217" fmla="*/ 3852410 w 8377613"/>
              <a:gd name="connsiteY217" fmla="*/ 3919124 h 6854893"/>
              <a:gd name="connsiteX218" fmla="*/ 2522973 w 8377613"/>
              <a:gd name="connsiteY218" fmla="*/ 3810460 h 6854893"/>
              <a:gd name="connsiteX219" fmla="*/ 2740187 w 8377613"/>
              <a:gd name="connsiteY219" fmla="*/ 3859979 h 6854893"/>
              <a:gd name="connsiteX220" fmla="*/ 2270106 w 8377613"/>
              <a:gd name="connsiteY220" fmla="*/ 4230869 h 6854893"/>
              <a:gd name="connsiteX221" fmla="*/ 2052892 w 8377613"/>
              <a:gd name="connsiteY221" fmla="*/ 4181413 h 6854893"/>
              <a:gd name="connsiteX222" fmla="*/ 2113876 w 8377613"/>
              <a:gd name="connsiteY222" fmla="*/ 3706038 h 6854893"/>
              <a:gd name="connsiteX223" fmla="*/ 2283277 w 8377613"/>
              <a:gd name="connsiteY223" fmla="*/ 3743969 h 6854893"/>
              <a:gd name="connsiteX224" fmla="*/ 1764181 w 8377613"/>
              <a:gd name="connsiteY224" fmla="*/ 4120558 h 6854893"/>
              <a:gd name="connsiteX225" fmla="*/ 1594716 w 8377613"/>
              <a:gd name="connsiteY225" fmla="*/ 4082626 h 6854893"/>
              <a:gd name="connsiteX226" fmla="*/ 4029854 w 8377613"/>
              <a:gd name="connsiteY226" fmla="*/ 3616815 h 6854893"/>
              <a:gd name="connsiteX227" fmla="*/ 3667050 w 8377613"/>
              <a:gd name="connsiteY227" fmla="*/ 3712624 h 6854893"/>
              <a:gd name="connsiteX228" fmla="*/ 3808144 w 8377613"/>
              <a:gd name="connsiteY228" fmla="*/ 3789310 h 6854893"/>
              <a:gd name="connsiteX229" fmla="*/ 4078046 w 8377613"/>
              <a:gd name="connsiteY229" fmla="*/ 3699136 h 6854893"/>
              <a:gd name="connsiteX230" fmla="*/ 4029854 w 8377613"/>
              <a:gd name="connsiteY230" fmla="*/ 3616878 h 6854893"/>
              <a:gd name="connsiteX231" fmla="*/ 1704780 w 8377613"/>
              <a:gd name="connsiteY231" fmla="*/ 3601554 h 6854893"/>
              <a:gd name="connsiteX232" fmla="*/ 1826432 w 8377613"/>
              <a:gd name="connsiteY232" fmla="*/ 3628023 h 6854893"/>
              <a:gd name="connsiteX233" fmla="*/ 1258257 w 8377613"/>
              <a:gd name="connsiteY233" fmla="*/ 4010248 h 6854893"/>
              <a:gd name="connsiteX234" fmla="*/ 1136541 w 8377613"/>
              <a:gd name="connsiteY234" fmla="*/ 3983778 h 6854893"/>
              <a:gd name="connsiteX235" fmla="*/ 6998147 w 8377613"/>
              <a:gd name="connsiteY235" fmla="*/ 3509607 h 6854893"/>
              <a:gd name="connsiteX236" fmla="*/ 6772004 w 8377613"/>
              <a:gd name="connsiteY236" fmla="*/ 3649363 h 6854893"/>
              <a:gd name="connsiteX237" fmla="*/ 6664917 w 8377613"/>
              <a:gd name="connsiteY237" fmla="*/ 4095545 h 6854893"/>
              <a:gd name="connsiteX238" fmla="*/ 6819183 w 8377613"/>
              <a:gd name="connsiteY238" fmla="*/ 4090162 h 6854893"/>
              <a:gd name="connsiteX239" fmla="*/ 6998084 w 8377613"/>
              <a:gd name="connsiteY239" fmla="*/ 3509671 h 6854893"/>
              <a:gd name="connsiteX240" fmla="*/ 1295683 w 8377613"/>
              <a:gd name="connsiteY240" fmla="*/ 3497132 h 6854893"/>
              <a:gd name="connsiteX241" fmla="*/ 1369586 w 8377613"/>
              <a:gd name="connsiteY241" fmla="*/ 3512013 h 6854893"/>
              <a:gd name="connsiteX242" fmla="*/ 752268 w 8377613"/>
              <a:gd name="connsiteY242" fmla="*/ 3899873 h 6854893"/>
              <a:gd name="connsiteX243" fmla="*/ 678365 w 8377613"/>
              <a:gd name="connsiteY243" fmla="*/ 3884992 h 6854893"/>
              <a:gd name="connsiteX244" fmla="*/ 3224262 w 8377613"/>
              <a:gd name="connsiteY244" fmla="*/ 3461671 h 6854893"/>
              <a:gd name="connsiteX245" fmla="*/ 3455155 w 8377613"/>
              <a:gd name="connsiteY245" fmla="*/ 3586610 h 6854893"/>
              <a:gd name="connsiteX246" fmla="*/ 2973295 w 8377613"/>
              <a:gd name="connsiteY246" fmla="*/ 3825785 h 6854893"/>
              <a:gd name="connsiteX247" fmla="*/ 2742339 w 8377613"/>
              <a:gd name="connsiteY247" fmla="*/ 3700783 h 6854893"/>
              <a:gd name="connsiteX248" fmla="*/ 3957344 w 8377613"/>
              <a:gd name="connsiteY248" fmla="*/ 3456542 h 6854893"/>
              <a:gd name="connsiteX249" fmla="*/ 4069307 w 8377613"/>
              <a:gd name="connsiteY249" fmla="*/ 3564952 h 6854893"/>
              <a:gd name="connsiteX250" fmla="*/ 4342376 w 8377613"/>
              <a:gd name="connsiteY250" fmla="*/ 3548045 h 6854893"/>
              <a:gd name="connsiteX251" fmla="*/ 4318058 w 8377613"/>
              <a:gd name="connsiteY251" fmla="*/ 3457935 h 6854893"/>
              <a:gd name="connsiteX252" fmla="*/ 4318121 w 8377613"/>
              <a:gd name="connsiteY252" fmla="*/ 3457871 h 6854893"/>
              <a:gd name="connsiteX253" fmla="*/ 886586 w 8377613"/>
              <a:gd name="connsiteY253" fmla="*/ 3392648 h 6854893"/>
              <a:gd name="connsiteX254" fmla="*/ 912741 w 8377613"/>
              <a:gd name="connsiteY254" fmla="*/ 3396068 h 6854893"/>
              <a:gd name="connsiteX255" fmla="*/ 246345 w 8377613"/>
              <a:gd name="connsiteY255" fmla="*/ 3789563 h 6854893"/>
              <a:gd name="connsiteX256" fmla="*/ 220255 w 8377613"/>
              <a:gd name="connsiteY256" fmla="*/ 3786144 h 6854893"/>
              <a:gd name="connsiteX257" fmla="*/ 8377612 w 8377613"/>
              <a:gd name="connsiteY257" fmla="*/ 3340344 h 6854893"/>
              <a:gd name="connsiteX258" fmla="*/ 8377612 w 8377613"/>
              <a:gd name="connsiteY258" fmla="*/ 3748466 h 6854893"/>
              <a:gd name="connsiteX259" fmla="*/ 8179017 w 8377613"/>
              <a:gd name="connsiteY259" fmla="*/ 3810080 h 6854893"/>
              <a:gd name="connsiteX260" fmla="*/ 4290511 w 8377613"/>
              <a:gd name="connsiteY260" fmla="*/ 3287721 h 6854893"/>
              <a:gd name="connsiteX261" fmla="*/ 4367517 w 8377613"/>
              <a:gd name="connsiteY261" fmla="*/ 3418801 h 6854893"/>
              <a:gd name="connsiteX262" fmla="*/ 4625387 w 8377613"/>
              <a:gd name="connsiteY262" fmla="*/ 3472056 h 6854893"/>
              <a:gd name="connsiteX263" fmla="*/ 4625260 w 8377613"/>
              <a:gd name="connsiteY263" fmla="*/ 3380553 h 6854893"/>
              <a:gd name="connsiteX264" fmla="*/ 2870261 w 8377613"/>
              <a:gd name="connsiteY264" fmla="*/ 3258911 h 6854893"/>
              <a:gd name="connsiteX265" fmla="*/ 3059737 w 8377613"/>
              <a:gd name="connsiteY265" fmla="*/ 3360923 h 6854893"/>
              <a:gd name="connsiteX266" fmla="*/ 2530825 w 8377613"/>
              <a:gd name="connsiteY266" fmla="*/ 3592878 h 6854893"/>
              <a:gd name="connsiteX267" fmla="*/ 2341412 w 8377613"/>
              <a:gd name="connsiteY267" fmla="*/ 3490927 h 6854893"/>
              <a:gd name="connsiteX268" fmla="*/ 4641916 w 8377613"/>
              <a:gd name="connsiteY268" fmla="*/ 3212429 h 6854893"/>
              <a:gd name="connsiteX269" fmla="*/ 4680862 w 8377613"/>
              <a:gd name="connsiteY269" fmla="*/ 3356110 h 6854893"/>
              <a:gd name="connsiteX270" fmla="*/ 4680862 w 8377613"/>
              <a:gd name="connsiteY270" fmla="*/ 3356046 h 6854893"/>
              <a:gd name="connsiteX271" fmla="*/ 4721645 w 8377613"/>
              <a:gd name="connsiteY271" fmla="*/ 3376943 h 6854893"/>
              <a:gd name="connsiteX272" fmla="*/ 4748433 w 8377613"/>
              <a:gd name="connsiteY272" fmla="*/ 3276387 h 6854893"/>
              <a:gd name="connsiteX273" fmla="*/ 3608408 w 8377613"/>
              <a:gd name="connsiteY273" fmla="*/ 3106554 h 6854893"/>
              <a:gd name="connsiteX274" fmla="*/ 3791805 w 8377613"/>
              <a:gd name="connsiteY274" fmla="*/ 3283480 h 6854893"/>
              <a:gd name="connsiteX275" fmla="*/ 3284741 w 8377613"/>
              <a:gd name="connsiteY275" fmla="*/ 3387646 h 6854893"/>
              <a:gd name="connsiteX276" fmla="*/ 3101344 w 8377613"/>
              <a:gd name="connsiteY276" fmla="*/ 3210722 h 6854893"/>
              <a:gd name="connsiteX277" fmla="*/ 8172114 w 8377613"/>
              <a:gd name="connsiteY277" fmla="*/ 3096359 h 6854893"/>
              <a:gd name="connsiteX278" fmla="*/ 7881250 w 8377613"/>
              <a:gd name="connsiteY278" fmla="*/ 3885372 h 6854893"/>
              <a:gd name="connsiteX279" fmla="*/ 7481146 w 8377613"/>
              <a:gd name="connsiteY279" fmla="*/ 4008601 h 6854893"/>
              <a:gd name="connsiteX280" fmla="*/ 7772010 w 8377613"/>
              <a:gd name="connsiteY280" fmla="*/ 3219588 h 6854893"/>
              <a:gd name="connsiteX281" fmla="*/ 2516324 w 8377613"/>
              <a:gd name="connsiteY281" fmla="*/ 3056211 h 6854893"/>
              <a:gd name="connsiteX282" fmla="*/ 2664257 w 8377613"/>
              <a:gd name="connsiteY282" fmla="*/ 3135177 h 6854893"/>
              <a:gd name="connsiteX283" fmla="*/ 2088355 w 8377613"/>
              <a:gd name="connsiteY283" fmla="*/ 3360037 h 6854893"/>
              <a:gd name="connsiteX284" fmla="*/ 1940422 w 8377613"/>
              <a:gd name="connsiteY284" fmla="*/ 3281137 h 6854893"/>
              <a:gd name="connsiteX285" fmla="*/ 6735844 w 8377613"/>
              <a:gd name="connsiteY285" fmla="*/ 2946469 h 6854893"/>
              <a:gd name="connsiteX286" fmla="*/ 6735781 w 8377613"/>
              <a:gd name="connsiteY286" fmla="*/ 2946531 h 6854893"/>
              <a:gd name="connsiteX287" fmla="*/ 6545544 w 8377613"/>
              <a:gd name="connsiteY287" fmla="*/ 3145052 h 6854893"/>
              <a:gd name="connsiteX288" fmla="*/ 6555803 w 8377613"/>
              <a:gd name="connsiteY288" fmla="*/ 3613459 h 6854893"/>
              <a:gd name="connsiteX289" fmla="*/ 6709373 w 8377613"/>
              <a:gd name="connsiteY289" fmla="*/ 3566599 h 6854893"/>
              <a:gd name="connsiteX290" fmla="*/ 2162385 w 8377613"/>
              <a:gd name="connsiteY290" fmla="*/ 2853512 h 6854893"/>
              <a:gd name="connsiteX291" fmla="*/ 2268838 w 8377613"/>
              <a:gd name="connsiteY291" fmla="*/ 2909426 h 6854893"/>
              <a:gd name="connsiteX292" fmla="*/ 1645948 w 8377613"/>
              <a:gd name="connsiteY292" fmla="*/ 3127198 h 6854893"/>
              <a:gd name="connsiteX293" fmla="*/ 1539494 w 8377613"/>
              <a:gd name="connsiteY293" fmla="*/ 3071283 h 6854893"/>
              <a:gd name="connsiteX294" fmla="*/ 3556733 w 8377613"/>
              <a:gd name="connsiteY294" fmla="*/ 2837743 h 6854893"/>
              <a:gd name="connsiteX295" fmla="*/ 4053665 w 8377613"/>
              <a:gd name="connsiteY295" fmla="*/ 2867760 h 6854893"/>
              <a:gd name="connsiteX296" fmla="*/ 4179940 w 8377613"/>
              <a:gd name="connsiteY296" fmla="*/ 3081857 h 6854893"/>
              <a:gd name="connsiteX297" fmla="*/ 3683008 w 8377613"/>
              <a:gd name="connsiteY297" fmla="*/ 3051843 h 6854893"/>
              <a:gd name="connsiteX298" fmla="*/ 3330146 w 8377613"/>
              <a:gd name="connsiteY298" fmla="*/ 2824762 h 6854893"/>
              <a:gd name="connsiteX299" fmla="*/ 3480739 w 8377613"/>
              <a:gd name="connsiteY299" fmla="*/ 2969394 h 6854893"/>
              <a:gd name="connsiteX300" fmla="*/ 2931752 w 8377613"/>
              <a:gd name="connsiteY300" fmla="*/ 3054882 h 6854893"/>
              <a:gd name="connsiteX301" fmla="*/ 2781159 w 8377613"/>
              <a:gd name="connsiteY301" fmla="*/ 2910314 h 6854893"/>
              <a:gd name="connsiteX302" fmla="*/ 1808447 w 8377613"/>
              <a:gd name="connsiteY302" fmla="*/ 2650810 h 6854893"/>
              <a:gd name="connsiteX303" fmla="*/ 1873358 w 8377613"/>
              <a:gd name="connsiteY303" fmla="*/ 2683675 h 6854893"/>
              <a:gd name="connsiteX304" fmla="*/ 1203478 w 8377613"/>
              <a:gd name="connsiteY304" fmla="*/ 2894357 h 6854893"/>
              <a:gd name="connsiteX305" fmla="*/ 1138567 w 8377613"/>
              <a:gd name="connsiteY305" fmla="*/ 2861491 h 6854893"/>
              <a:gd name="connsiteX306" fmla="*/ 4072536 w 8377613"/>
              <a:gd name="connsiteY306" fmla="*/ 2600024 h 6854893"/>
              <a:gd name="connsiteX307" fmla="*/ 4526595 w 8377613"/>
              <a:gd name="connsiteY307" fmla="*/ 2754536 h 6854893"/>
              <a:gd name="connsiteX308" fmla="*/ 4590619 w 8377613"/>
              <a:gd name="connsiteY308" fmla="*/ 2989341 h 6854893"/>
              <a:gd name="connsiteX309" fmla="*/ 4136560 w 8377613"/>
              <a:gd name="connsiteY309" fmla="*/ 2834831 h 6854893"/>
              <a:gd name="connsiteX310" fmla="*/ 3051822 w 8377613"/>
              <a:gd name="connsiteY310" fmla="*/ 2542972 h 6854893"/>
              <a:gd name="connsiteX311" fmla="*/ 3169611 w 8377613"/>
              <a:gd name="connsiteY311" fmla="*/ 2655244 h 6854893"/>
              <a:gd name="connsiteX312" fmla="*/ 2578764 w 8377613"/>
              <a:gd name="connsiteY312" fmla="*/ 2722114 h 6854893"/>
              <a:gd name="connsiteX313" fmla="*/ 2461038 w 8377613"/>
              <a:gd name="connsiteY313" fmla="*/ 2609840 h 6854893"/>
              <a:gd name="connsiteX314" fmla="*/ 3334136 w 8377613"/>
              <a:gd name="connsiteY314" fmla="*/ 2471985 h 6854893"/>
              <a:gd name="connsiteX315" fmla="*/ 3865328 w 8377613"/>
              <a:gd name="connsiteY315" fmla="*/ 2530307 h 6854893"/>
              <a:gd name="connsiteX316" fmla="*/ 3969186 w 8377613"/>
              <a:gd name="connsiteY316" fmla="*/ 2705459 h 6854893"/>
              <a:gd name="connsiteX317" fmla="*/ 3438057 w 8377613"/>
              <a:gd name="connsiteY317" fmla="*/ 2647136 h 6854893"/>
              <a:gd name="connsiteX318" fmla="*/ 6323644 w 8377613"/>
              <a:gd name="connsiteY318" fmla="*/ 2462165 h 6854893"/>
              <a:gd name="connsiteX319" fmla="*/ 6323662 w 8377613"/>
              <a:gd name="connsiteY319" fmla="*/ 2462248 h 6854893"/>
              <a:gd name="connsiteX320" fmla="*/ 6185020 w 8377613"/>
              <a:gd name="connsiteY320" fmla="*/ 2709004 h 6854893"/>
              <a:gd name="connsiteX321" fmla="*/ 6318958 w 8377613"/>
              <a:gd name="connsiteY321" fmla="*/ 3167722 h 6854893"/>
              <a:gd name="connsiteX322" fmla="*/ 6460812 w 8377613"/>
              <a:gd name="connsiteY322" fmla="*/ 3080272 h 6854893"/>
              <a:gd name="connsiteX323" fmla="*/ 6323662 w 8377613"/>
              <a:gd name="connsiteY323" fmla="*/ 2462248 h 6854893"/>
              <a:gd name="connsiteX324" fmla="*/ 6323708 w 8377613"/>
              <a:gd name="connsiteY324" fmla="*/ 2462165 h 6854893"/>
              <a:gd name="connsiteX325" fmla="*/ 1454445 w 8377613"/>
              <a:gd name="connsiteY325" fmla="*/ 2448107 h 6854893"/>
              <a:gd name="connsiteX326" fmla="*/ 1477877 w 8377613"/>
              <a:gd name="connsiteY326" fmla="*/ 2457922 h 6854893"/>
              <a:gd name="connsiteX327" fmla="*/ 761071 w 8377613"/>
              <a:gd name="connsiteY327" fmla="*/ 2661508 h 6854893"/>
              <a:gd name="connsiteX328" fmla="*/ 737640 w 8377613"/>
              <a:gd name="connsiteY328" fmla="*/ 2651630 h 6854893"/>
              <a:gd name="connsiteX329" fmla="*/ 2773559 w 8377613"/>
              <a:gd name="connsiteY329" fmla="*/ 2261241 h 6854893"/>
              <a:gd name="connsiteX330" fmla="*/ 2858482 w 8377613"/>
              <a:gd name="connsiteY330" fmla="*/ 2341154 h 6854893"/>
              <a:gd name="connsiteX331" fmla="*/ 2225775 w 8377613"/>
              <a:gd name="connsiteY331" fmla="*/ 2389347 h 6854893"/>
              <a:gd name="connsiteX332" fmla="*/ 2140853 w 8377613"/>
              <a:gd name="connsiteY332" fmla="*/ 2309430 h 6854893"/>
              <a:gd name="connsiteX333" fmla="*/ 7806081 w 8377613"/>
              <a:gd name="connsiteY333" fmla="*/ 2223312 h 6854893"/>
              <a:gd name="connsiteX334" fmla="*/ 7722172 w 8377613"/>
              <a:gd name="connsiteY334" fmla="*/ 3078945 h 6854893"/>
              <a:gd name="connsiteX335" fmla="*/ 7352781 w 8377613"/>
              <a:gd name="connsiteY335" fmla="*/ 3308051 h 6854893"/>
              <a:gd name="connsiteX336" fmla="*/ 7436690 w 8377613"/>
              <a:gd name="connsiteY336" fmla="*/ 2452419 h 6854893"/>
              <a:gd name="connsiteX337" fmla="*/ 3956837 w 8377613"/>
              <a:gd name="connsiteY337" fmla="*/ 2197219 h 6854893"/>
              <a:gd name="connsiteX338" fmla="*/ 4435657 w 8377613"/>
              <a:gd name="connsiteY338" fmla="*/ 2387189 h 6854893"/>
              <a:gd name="connsiteX339" fmla="*/ 4488536 w 8377613"/>
              <a:gd name="connsiteY339" fmla="*/ 2579443 h 6854893"/>
              <a:gd name="connsiteX340" fmla="*/ 4009715 w 8377613"/>
              <a:gd name="connsiteY340" fmla="*/ 2389471 h 6854893"/>
              <a:gd name="connsiteX341" fmla="*/ 3111603 w 8377613"/>
              <a:gd name="connsiteY341" fmla="*/ 2106224 h 6854893"/>
              <a:gd name="connsiteX342" fmla="*/ 3676992 w 8377613"/>
              <a:gd name="connsiteY342" fmla="*/ 2192851 h 6854893"/>
              <a:gd name="connsiteX343" fmla="*/ 3758368 w 8377613"/>
              <a:gd name="connsiteY343" fmla="*/ 2329060 h 6854893"/>
              <a:gd name="connsiteX344" fmla="*/ 3192979 w 8377613"/>
              <a:gd name="connsiteY344" fmla="*/ 2242432 h 6854893"/>
              <a:gd name="connsiteX345" fmla="*/ 5781750 w 8377613"/>
              <a:gd name="connsiteY345" fmla="*/ 2095963 h 6854893"/>
              <a:gd name="connsiteX346" fmla="*/ 5707593 w 8377613"/>
              <a:gd name="connsiteY346" fmla="*/ 2376487 h 6854893"/>
              <a:gd name="connsiteX347" fmla="*/ 5963247 w 8377613"/>
              <a:gd name="connsiteY347" fmla="*/ 2792400 h 6854893"/>
              <a:gd name="connsiteX348" fmla="*/ 6082683 w 8377613"/>
              <a:gd name="connsiteY348" fmla="*/ 2668031 h 6854893"/>
              <a:gd name="connsiteX349" fmla="*/ 2495298 w 8377613"/>
              <a:gd name="connsiteY349" fmla="*/ 1979451 h 6854893"/>
              <a:gd name="connsiteX350" fmla="*/ 2547417 w 8377613"/>
              <a:gd name="connsiteY350" fmla="*/ 2027072 h 6854893"/>
              <a:gd name="connsiteX351" fmla="*/ 1872851 w 8377613"/>
              <a:gd name="connsiteY351" fmla="*/ 2056580 h 6854893"/>
              <a:gd name="connsiteX352" fmla="*/ 1820669 w 8377613"/>
              <a:gd name="connsiteY352" fmla="*/ 2008961 h 6854893"/>
              <a:gd name="connsiteX353" fmla="*/ 8377613 w 8377613"/>
              <a:gd name="connsiteY353" fmla="*/ 1857548 h 6854893"/>
              <a:gd name="connsiteX354" fmla="*/ 8377613 w 8377613"/>
              <a:gd name="connsiteY354" fmla="*/ 2230399 h 6854893"/>
              <a:gd name="connsiteX355" fmla="*/ 8303646 w 8377613"/>
              <a:gd name="connsiteY355" fmla="*/ 2736295 h 6854893"/>
              <a:gd name="connsiteX356" fmla="*/ 8001383 w 8377613"/>
              <a:gd name="connsiteY356" fmla="*/ 2924622 h 6854893"/>
              <a:gd name="connsiteX357" fmla="*/ 8135321 w 8377613"/>
              <a:gd name="connsiteY357" fmla="*/ 2008513 h 6854893"/>
              <a:gd name="connsiteX358" fmla="*/ 3841137 w 8377613"/>
              <a:gd name="connsiteY358" fmla="*/ 1794411 h 6854893"/>
              <a:gd name="connsiteX359" fmla="*/ 4344718 w 8377613"/>
              <a:gd name="connsiteY359" fmla="*/ 2019845 h 6854893"/>
              <a:gd name="connsiteX360" fmla="*/ 4386451 w 8377613"/>
              <a:gd name="connsiteY360" fmla="*/ 2169480 h 6854893"/>
              <a:gd name="connsiteX361" fmla="*/ 3882870 w 8377613"/>
              <a:gd name="connsiteY361" fmla="*/ 1944046 h 6854893"/>
              <a:gd name="connsiteX362" fmla="*/ 2889006 w 8377613"/>
              <a:gd name="connsiteY362" fmla="*/ 1740524 h 6854893"/>
              <a:gd name="connsiteX363" fmla="*/ 3488655 w 8377613"/>
              <a:gd name="connsiteY363" fmla="*/ 1855394 h 6854893"/>
              <a:gd name="connsiteX364" fmla="*/ 3547613 w 8377613"/>
              <a:gd name="connsiteY364" fmla="*/ 1952660 h 6854893"/>
              <a:gd name="connsiteX365" fmla="*/ 2947964 w 8377613"/>
              <a:gd name="connsiteY365" fmla="*/ 1837790 h 6854893"/>
              <a:gd name="connsiteX366" fmla="*/ 2216973 w 8377613"/>
              <a:gd name="connsiteY366" fmla="*/ 1697653 h 6854893"/>
              <a:gd name="connsiteX367" fmla="*/ 2236289 w 8377613"/>
              <a:gd name="connsiteY367" fmla="*/ 1712914 h 6854893"/>
              <a:gd name="connsiteX368" fmla="*/ 1519863 w 8377613"/>
              <a:gd name="connsiteY368" fmla="*/ 1723806 h 6854893"/>
              <a:gd name="connsiteX369" fmla="*/ 1500548 w 8377613"/>
              <a:gd name="connsiteY369" fmla="*/ 1708545 h 6854893"/>
              <a:gd name="connsiteX370" fmla="*/ 4596319 w 8377613"/>
              <a:gd name="connsiteY370" fmla="*/ 1684169 h 6854893"/>
              <a:gd name="connsiteX371" fmla="*/ 5007949 w 8377613"/>
              <a:gd name="connsiteY371" fmla="*/ 2025486 h 6854893"/>
              <a:gd name="connsiteX372" fmla="*/ 5009468 w 8377613"/>
              <a:gd name="connsiteY372" fmla="*/ 2177779 h 6854893"/>
              <a:gd name="connsiteX373" fmla="*/ 4597839 w 8377613"/>
              <a:gd name="connsiteY373" fmla="*/ 1836527 h 6854893"/>
              <a:gd name="connsiteX374" fmla="*/ 7207825 w 8377613"/>
              <a:gd name="connsiteY374" fmla="*/ 1461648 h 6854893"/>
              <a:gd name="connsiteX375" fmla="*/ 7349425 w 8377613"/>
              <a:gd name="connsiteY375" fmla="*/ 2327223 h 6854893"/>
              <a:gd name="connsiteX376" fmla="*/ 7038867 w 8377613"/>
              <a:gd name="connsiteY376" fmla="*/ 2652392 h 6854893"/>
              <a:gd name="connsiteX377" fmla="*/ 6897266 w 8377613"/>
              <a:gd name="connsiteY377" fmla="*/ 1786755 h 6854893"/>
              <a:gd name="connsiteX378" fmla="*/ 3725438 w 8377613"/>
              <a:gd name="connsiteY378" fmla="*/ 1391544 h 6854893"/>
              <a:gd name="connsiteX379" fmla="*/ 4253780 w 8377613"/>
              <a:gd name="connsiteY379" fmla="*/ 1652503 h 6854893"/>
              <a:gd name="connsiteX380" fmla="*/ 4284367 w 8377613"/>
              <a:gd name="connsiteY380" fmla="*/ 1759584 h 6854893"/>
              <a:gd name="connsiteX381" fmla="*/ 3756025 w 8377613"/>
              <a:gd name="connsiteY381" fmla="*/ 1498625 h 6854893"/>
              <a:gd name="connsiteX382" fmla="*/ 2666409 w 8377613"/>
              <a:gd name="connsiteY382" fmla="*/ 1374763 h 6854893"/>
              <a:gd name="connsiteX383" fmla="*/ 3300319 w 8377613"/>
              <a:gd name="connsiteY383" fmla="*/ 1517939 h 6854893"/>
              <a:gd name="connsiteX384" fmla="*/ 3336859 w 8377613"/>
              <a:gd name="connsiteY384" fmla="*/ 1576260 h 6854893"/>
              <a:gd name="connsiteX385" fmla="*/ 2702949 w 8377613"/>
              <a:gd name="connsiteY385" fmla="*/ 1433084 h 6854893"/>
              <a:gd name="connsiteX386" fmla="*/ 5247201 w 8377613"/>
              <a:gd name="connsiteY386" fmla="*/ 1300358 h 6854893"/>
              <a:gd name="connsiteX387" fmla="*/ 5828549 w 8377613"/>
              <a:gd name="connsiteY387" fmla="*/ 1919225 h 6854893"/>
              <a:gd name="connsiteX388" fmla="*/ 5826649 w 8377613"/>
              <a:gd name="connsiteY388" fmla="*/ 1926508 h 6854893"/>
              <a:gd name="connsiteX389" fmla="*/ 6025244 w 8377613"/>
              <a:gd name="connsiteY389" fmla="*/ 1573096 h 6854893"/>
              <a:gd name="connsiteX390" fmla="*/ 6411163 w 8377613"/>
              <a:gd name="connsiteY390" fmla="*/ 2306640 h 6854893"/>
              <a:gd name="connsiteX391" fmla="*/ 6407553 w 8377613"/>
              <a:gd name="connsiteY391" fmla="*/ 2313037 h 6854893"/>
              <a:gd name="connsiteX392" fmla="*/ 6679925 w 8377613"/>
              <a:gd name="connsiteY392" fmla="*/ 2028776 h 6854893"/>
              <a:gd name="connsiteX393" fmla="*/ 6855786 w 8377613"/>
              <a:gd name="connsiteY393" fmla="*/ 2821403 h 6854893"/>
              <a:gd name="connsiteX394" fmla="*/ 6850847 w 8377613"/>
              <a:gd name="connsiteY394" fmla="*/ 2826532 h 6854893"/>
              <a:gd name="connsiteX395" fmla="*/ 7174578 w 8377613"/>
              <a:gd name="connsiteY395" fmla="*/ 2626427 h 6854893"/>
              <a:gd name="connsiteX396" fmla="*/ 7140634 w 8377613"/>
              <a:gd name="connsiteY396" fmla="*/ 3421650 h 6854893"/>
              <a:gd name="connsiteX397" fmla="*/ 7134808 w 8377613"/>
              <a:gd name="connsiteY397" fmla="*/ 3425260 h 6854893"/>
              <a:gd name="connsiteX398" fmla="*/ 7485263 w 8377613"/>
              <a:gd name="connsiteY398" fmla="*/ 3317926 h 6854893"/>
              <a:gd name="connsiteX399" fmla="*/ 7255827 w 8377613"/>
              <a:gd name="connsiteY399" fmla="*/ 4062363 h 6854893"/>
              <a:gd name="connsiteX400" fmla="*/ 7249494 w 8377613"/>
              <a:gd name="connsiteY400" fmla="*/ 4064326 h 6854893"/>
              <a:gd name="connsiteX401" fmla="*/ 7601723 w 8377613"/>
              <a:gd name="connsiteY401" fmla="*/ 4051598 h 6854893"/>
              <a:gd name="connsiteX402" fmla="*/ 7203392 w 8377613"/>
              <a:gd name="connsiteY402" fmla="*/ 4698391 h 6854893"/>
              <a:gd name="connsiteX403" fmla="*/ 7197059 w 8377613"/>
              <a:gd name="connsiteY403" fmla="*/ 4698644 h 6854893"/>
              <a:gd name="connsiteX404" fmla="*/ 7527376 w 8377613"/>
              <a:gd name="connsiteY404" fmla="*/ 4775963 h 6854893"/>
              <a:gd name="connsiteX405" fmla="*/ 6996437 w 8377613"/>
              <a:gd name="connsiteY405" fmla="*/ 5287368 h 6854893"/>
              <a:gd name="connsiteX406" fmla="*/ 6990484 w 8377613"/>
              <a:gd name="connsiteY406" fmla="*/ 5285975 h 6854893"/>
              <a:gd name="connsiteX407" fmla="*/ 7277992 w 8377613"/>
              <a:gd name="connsiteY407" fmla="*/ 5443019 h 6854893"/>
              <a:gd name="connsiteX408" fmla="*/ 6657571 w 8377613"/>
              <a:gd name="connsiteY408" fmla="*/ 5792568 h 6854893"/>
              <a:gd name="connsiteX409" fmla="*/ 6652378 w 8377613"/>
              <a:gd name="connsiteY409" fmla="*/ 5789718 h 6854893"/>
              <a:gd name="connsiteX410" fmla="*/ 6880357 w 8377613"/>
              <a:gd name="connsiteY410" fmla="*/ 6011353 h 6854893"/>
              <a:gd name="connsiteX411" fmla="*/ 6217127 w 8377613"/>
              <a:gd name="connsiteY411" fmla="*/ 6184987 h 6854893"/>
              <a:gd name="connsiteX412" fmla="*/ 6213011 w 8377613"/>
              <a:gd name="connsiteY412" fmla="*/ 6180998 h 6854893"/>
              <a:gd name="connsiteX413" fmla="*/ 6369557 w 8377613"/>
              <a:gd name="connsiteY413" fmla="*/ 6448732 h 6854893"/>
              <a:gd name="connsiteX414" fmla="*/ 5710379 w 8377613"/>
              <a:gd name="connsiteY414" fmla="*/ 6444869 h 6854893"/>
              <a:gd name="connsiteX415" fmla="*/ 5710443 w 8377613"/>
              <a:gd name="connsiteY415" fmla="*/ 6444996 h 6854893"/>
              <a:gd name="connsiteX416" fmla="*/ 5707593 w 8377613"/>
              <a:gd name="connsiteY416" fmla="*/ 6440120 h 6854893"/>
              <a:gd name="connsiteX417" fmla="*/ 5786372 w 8377613"/>
              <a:gd name="connsiteY417" fmla="*/ 6733437 h 6854893"/>
              <a:gd name="connsiteX418" fmla="*/ 5175071 w 8377613"/>
              <a:gd name="connsiteY418" fmla="*/ 6562525 h 6854893"/>
              <a:gd name="connsiteX419" fmla="*/ 5173615 w 8377613"/>
              <a:gd name="connsiteY419" fmla="*/ 6557206 h 6854893"/>
              <a:gd name="connsiteX420" fmla="*/ 5173804 w 8377613"/>
              <a:gd name="connsiteY420" fmla="*/ 6839062 h 6854893"/>
              <a:gd name="connsiteX421" fmla="*/ 5173804 w 8377613"/>
              <a:gd name="connsiteY421" fmla="*/ 6854893 h 6854893"/>
              <a:gd name="connsiteX422" fmla="*/ 5147524 w 8377613"/>
              <a:gd name="connsiteY422" fmla="*/ 6839062 h 6854893"/>
              <a:gd name="connsiteX423" fmla="*/ 4648565 w 8377613"/>
              <a:gd name="connsiteY423" fmla="*/ 6537956 h 6854893"/>
              <a:gd name="connsiteX424" fmla="*/ 4648565 w 8377613"/>
              <a:gd name="connsiteY424" fmla="*/ 6532573 h 6854893"/>
              <a:gd name="connsiteX425" fmla="*/ 4574662 w 8377613"/>
              <a:gd name="connsiteY425" fmla="*/ 6814556 h 6854893"/>
              <a:gd name="connsiteX426" fmla="*/ 4165755 w 8377613"/>
              <a:gd name="connsiteY426" fmla="*/ 6381165 h 6854893"/>
              <a:gd name="connsiteX427" fmla="*/ 4167085 w 8377613"/>
              <a:gd name="connsiteY427" fmla="*/ 6376100 h 6854893"/>
              <a:gd name="connsiteX428" fmla="*/ 4028208 w 8377613"/>
              <a:gd name="connsiteY428" fmla="*/ 6624393 h 6854893"/>
              <a:gd name="connsiteX429" fmla="*/ 3756279 w 8377613"/>
              <a:gd name="connsiteY429" fmla="*/ 6110201 h 6854893"/>
              <a:gd name="connsiteX430" fmla="*/ 3758812 w 8377613"/>
              <a:gd name="connsiteY430" fmla="*/ 6105706 h 6854893"/>
              <a:gd name="connsiteX431" fmla="*/ 3568069 w 8377613"/>
              <a:gd name="connsiteY431" fmla="*/ 6305620 h 6854893"/>
              <a:gd name="connsiteX432" fmla="*/ 3443440 w 8377613"/>
              <a:gd name="connsiteY432" fmla="*/ 5749697 h 6854893"/>
              <a:gd name="connsiteX433" fmla="*/ 3446860 w 8377613"/>
              <a:gd name="connsiteY433" fmla="*/ 5746088 h 6854893"/>
              <a:gd name="connsiteX434" fmla="*/ 3219957 w 8377613"/>
              <a:gd name="connsiteY434" fmla="*/ 5886984 h 6854893"/>
              <a:gd name="connsiteX435" fmla="*/ 3242565 w 8377613"/>
              <a:gd name="connsiteY435" fmla="*/ 5328909 h 6854893"/>
              <a:gd name="connsiteX436" fmla="*/ 3246681 w 8377613"/>
              <a:gd name="connsiteY436" fmla="*/ 5326376 h 6854893"/>
              <a:gd name="connsiteX437" fmla="*/ 3000906 w 8377613"/>
              <a:gd name="connsiteY437" fmla="*/ 5402238 h 6854893"/>
              <a:gd name="connsiteX438" fmla="*/ 3160809 w 8377613"/>
              <a:gd name="connsiteY438" fmla="*/ 4879498 h 6854893"/>
              <a:gd name="connsiteX439" fmla="*/ 3165242 w 8377613"/>
              <a:gd name="connsiteY439" fmla="*/ 4878105 h 6854893"/>
              <a:gd name="connsiteX440" fmla="*/ 2918074 w 8377613"/>
              <a:gd name="connsiteY440" fmla="*/ 4887540 h 6854893"/>
              <a:gd name="connsiteX441" fmla="*/ 3196716 w 8377613"/>
              <a:gd name="connsiteY441" fmla="*/ 4433063 h 6854893"/>
              <a:gd name="connsiteX442" fmla="*/ 3201212 w 8377613"/>
              <a:gd name="connsiteY442" fmla="*/ 4432873 h 6854893"/>
              <a:gd name="connsiteX443" fmla="*/ 2969306 w 8377613"/>
              <a:gd name="connsiteY443" fmla="*/ 4379110 h 6854893"/>
              <a:gd name="connsiteX444" fmla="*/ 3341166 w 8377613"/>
              <a:gd name="connsiteY444" fmla="*/ 4019430 h 6854893"/>
              <a:gd name="connsiteX445" fmla="*/ 3345346 w 8377613"/>
              <a:gd name="connsiteY445" fmla="*/ 4020380 h 6854893"/>
              <a:gd name="connsiteX446" fmla="*/ 3143330 w 8377613"/>
              <a:gd name="connsiteY446" fmla="*/ 3910639 h 6854893"/>
              <a:gd name="connsiteX447" fmla="*/ 3578264 w 8377613"/>
              <a:gd name="connsiteY447" fmla="*/ 3664435 h 6854893"/>
              <a:gd name="connsiteX448" fmla="*/ 3581938 w 8377613"/>
              <a:gd name="connsiteY448" fmla="*/ 3666398 h 6854893"/>
              <a:gd name="connsiteX449" fmla="*/ 3421592 w 8377613"/>
              <a:gd name="connsiteY449" fmla="*/ 3511190 h 6854893"/>
              <a:gd name="connsiteX450" fmla="*/ 3886797 w 8377613"/>
              <a:gd name="connsiteY450" fmla="*/ 3388343 h 6854893"/>
              <a:gd name="connsiteX451" fmla="*/ 3889710 w 8377613"/>
              <a:gd name="connsiteY451" fmla="*/ 3391128 h 6854893"/>
              <a:gd name="connsiteX452" fmla="*/ 3779456 w 8377613"/>
              <a:gd name="connsiteY452" fmla="*/ 3203438 h 6854893"/>
              <a:gd name="connsiteX453" fmla="*/ 4242128 w 8377613"/>
              <a:gd name="connsiteY453" fmla="*/ 3205147 h 6854893"/>
              <a:gd name="connsiteX454" fmla="*/ 4244091 w 8377613"/>
              <a:gd name="connsiteY454" fmla="*/ 3208566 h 6854893"/>
              <a:gd name="connsiteX455" fmla="*/ 4188363 w 8377613"/>
              <a:gd name="connsiteY455" fmla="*/ 3002891 h 6854893"/>
              <a:gd name="connsiteX456" fmla="*/ 4617661 w 8377613"/>
              <a:gd name="connsiteY456" fmla="*/ 3121876 h 6854893"/>
              <a:gd name="connsiteX457" fmla="*/ 4618674 w 8377613"/>
              <a:gd name="connsiteY457" fmla="*/ 3125612 h 6854893"/>
              <a:gd name="connsiteX458" fmla="*/ 4618104 w 8377613"/>
              <a:gd name="connsiteY458" fmla="*/ 2916706 h 6854893"/>
              <a:gd name="connsiteX459" fmla="*/ 4813343 w 8377613"/>
              <a:gd name="connsiteY459" fmla="*/ 3033919 h 6854893"/>
              <a:gd name="connsiteX460" fmla="*/ 4847604 w 8377613"/>
              <a:gd name="connsiteY460" fmla="*/ 2905308 h 6854893"/>
              <a:gd name="connsiteX461" fmla="*/ 4611898 w 8377613"/>
              <a:gd name="connsiteY461" fmla="*/ 2744464 h 6854893"/>
              <a:gd name="connsiteX462" fmla="*/ 4610885 w 8377613"/>
              <a:gd name="connsiteY462" fmla="*/ 2505860 h 6854893"/>
              <a:gd name="connsiteX463" fmla="*/ 4889843 w 8377613"/>
              <a:gd name="connsiteY463" fmla="*/ 2696210 h 6854893"/>
              <a:gd name="connsiteX464" fmla="*/ 4931766 w 8377613"/>
              <a:gd name="connsiteY464" fmla="*/ 2538345 h 6854893"/>
              <a:gd name="connsiteX465" fmla="*/ 4604932 w 8377613"/>
              <a:gd name="connsiteY465" fmla="*/ 2290495 h 6854893"/>
              <a:gd name="connsiteX466" fmla="*/ 4603666 w 8377613"/>
              <a:gd name="connsiteY466" fmla="*/ 2095076 h 6854893"/>
              <a:gd name="connsiteX467" fmla="*/ 4974766 w 8377613"/>
              <a:gd name="connsiteY467" fmla="*/ 2376487 h 6854893"/>
              <a:gd name="connsiteX468" fmla="*/ 5049936 w 8377613"/>
              <a:gd name="connsiteY468" fmla="*/ 2093367 h 6854893"/>
              <a:gd name="connsiteX469" fmla="*/ 5506971 w 8377613"/>
              <a:gd name="connsiteY469" fmla="*/ 2518399 h 6854893"/>
              <a:gd name="connsiteX470" fmla="*/ 5594110 w 8377613"/>
              <a:gd name="connsiteY470" fmla="*/ 2363695 h 6854893"/>
              <a:gd name="connsiteX471" fmla="*/ 5104017 w 8377613"/>
              <a:gd name="connsiteY471" fmla="*/ 1841970 h 6854893"/>
              <a:gd name="connsiteX472" fmla="*/ 4589100 w 8377613"/>
              <a:gd name="connsiteY472" fmla="*/ 1273385 h 6854893"/>
              <a:gd name="connsiteX473" fmla="*/ 5014915 w 8377613"/>
              <a:gd name="connsiteY473" fmla="*/ 1654534 h 6854893"/>
              <a:gd name="connsiteX474" fmla="*/ 5016688 w 8377613"/>
              <a:gd name="connsiteY474" fmla="*/ 1763704 h 6854893"/>
              <a:gd name="connsiteX475" fmla="*/ 4590873 w 8377613"/>
              <a:gd name="connsiteY475" fmla="*/ 1382492 h 6854893"/>
              <a:gd name="connsiteX476" fmla="*/ 2443813 w 8377613"/>
              <a:gd name="connsiteY476" fmla="*/ 1009004 h 6854893"/>
              <a:gd name="connsiteX477" fmla="*/ 3111920 w 8377613"/>
              <a:gd name="connsiteY477" fmla="*/ 1180486 h 6854893"/>
              <a:gd name="connsiteX478" fmla="*/ 3126105 w 8377613"/>
              <a:gd name="connsiteY478" fmla="*/ 1199863 h 6854893"/>
              <a:gd name="connsiteX479" fmla="*/ 2457935 w 8377613"/>
              <a:gd name="connsiteY479" fmla="*/ 1028381 h 6854893"/>
              <a:gd name="connsiteX480" fmla="*/ 3609738 w 8377613"/>
              <a:gd name="connsiteY480" fmla="*/ 988739 h 6854893"/>
              <a:gd name="connsiteX481" fmla="*/ 4162841 w 8377613"/>
              <a:gd name="connsiteY481" fmla="*/ 1285159 h 6854893"/>
              <a:gd name="connsiteX482" fmla="*/ 4182283 w 8377613"/>
              <a:gd name="connsiteY482" fmla="*/ 1349686 h 6854893"/>
              <a:gd name="connsiteX483" fmla="*/ 3629180 w 8377613"/>
              <a:gd name="connsiteY483" fmla="*/ 1053203 h 6854893"/>
              <a:gd name="connsiteX484" fmla="*/ 7735787 w 8377613"/>
              <a:gd name="connsiteY484" fmla="*/ 894517 h 6854893"/>
              <a:gd name="connsiteX485" fmla="*/ 7843127 w 8377613"/>
              <a:gd name="connsiteY485" fmla="*/ 1833109 h 6854893"/>
              <a:gd name="connsiteX486" fmla="*/ 7589247 w 8377613"/>
              <a:gd name="connsiteY486" fmla="*/ 2100019 h 6854893"/>
              <a:gd name="connsiteX487" fmla="*/ 7481906 w 8377613"/>
              <a:gd name="connsiteY487" fmla="*/ 1161429 h 6854893"/>
              <a:gd name="connsiteX488" fmla="*/ 6405780 w 8377613"/>
              <a:gd name="connsiteY488" fmla="*/ 872226 h 6854893"/>
              <a:gd name="connsiteX489" fmla="*/ 6776563 w 8377613"/>
              <a:gd name="connsiteY489" fmla="*/ 1686955 h 6854893"/>
              <a:gd name="connsiteX490" fmla="*/ 6550420 w 8377613"/>
              <a:gd name="connsiteY490" fmla="*/ 2090899 h 6854893"/>
              <a:gd name="connsiteX491" fmla="*/ 6179637 w 8377613"/>
              <a:gd name="connsiteY491" fmla="*/ 1276171 h 6854893"/>
              <a:gd name="connsiteX492" fmla="*/ 4581944 w 8377613"/>
              <a:gd name="connsiteY492" fmla="*/ 862537 h 6854893"/>
              <a:gd name="connsiteX493" fmla="*/ 5021881 w 8377613"/>
              <a:gd name="connsiteY493" fmla="*/ 1283580 h 6854893"/>
              <a:gd name="connsiteX494" fmla="*/ 5023844 w 8377613"/>
              <a:gd name="connsiteY494" fmla="*/ 1349627 h 6854893"/>
              <a:gd name="connsiteX495" fmla="*/ 4583907 w 8377613"/>
              <a:gd name="connsiteY495" fmla="*/ 928521 h 6854893"/>
              <a:gd name="connsiteX496" fmla="*/ 3494038 w 8377613"/>
              <a:gd name="connsiteY496" fmla="*/ 585871 h 6854893"/>
              <a:gd name="connsiteX497" fmla="*/ 4071903 w 8377613"/>
              <a:gd name="connsiteY497" fmla="*/ 917816 h 6854893"/>
              <a:gd name="connsiteX498" fmla="*/ 4080199 w 8377613"/>
              <a:gd name="connsiteY498" fmla="*/ 939726 h 6854893"/>
              <a:gd name="connsiteX499" fmla="*/ 3502334 w 8377613"/>
              <a:gd name="connsiteY499" fmla="*/ 607844 h 6854893"/>
              <a:gd name="connsiteX500" fmla="*/ 5444466 w 8377613"/>
              <a:gd name="connsiteY500" fmla="*/ 507352 h 6854893"/>
              <a:gd name="connsiteX501" fmla="*/ 6032020 w 8377613"/>
              <a:gd name="connsiteY501" fmla="*/ 1210314 h 6854893"/>
              <a:gd name="connsiteX502" fmla="*/ 5911444 w 8377613"/>
              <a:gd name="connsiteY502" fmla="*/ 1669160 h 6854893"/>
              <a:gd name="connsiteX503" fmla="*/ 5323890 w 8377613"/>
              <a:gd name="connsiteY503" fmla="*/ 966198 h 6854893"/>
              <a:gd name="connsiteX504" fmla="*/ 4574725 w 8377613"/>
              <a:gd name="connsiteY504" fmla="*/ 451691 h 6854893"/>
              <a:gd name="connsiteX505" fmla="*/ 5028847 w 8377613"/>
              <a:gd name="connsiteY505" fmla="*/ 912627 h 6854893"/>
              <a:gd name="connsiteX506" fmla="*/ 5031064 w 8377613"/>
              <a:gd name="connsiteY506" fmla="*/ 935486 h 6854893"/>
              <a:gd name="connsiteX507" fmla="*/ 4577005 w 8377613"/>
              <a:gd name="connsiteY507" fmla="*/ 474551 h 6854893"/>
              <a:gd name="connsiteX508" fmla="*/ 8263686 w 8377613"/>
              <a:gd name="connsiteY508" fmla="*/ 327323 h 6854893"/>
              <a:gd name="connsiteX509" fmla="*/ 8336766 w 8377613"/>
              <a:gd name="connsiteY509" fmla="*/ 1338990 h 6854893"/>
              <a:gd name="connsiteX510" fmla="*/ 8139627 w 8377613"/>
              <a:gd name="connsiteY510" fmla="*/ 1547706 h 6854893"/>
              <a:gd name="connsiteX511" fmla="*/ 8066484 w 8377613"/>
              <a:gd name="connsiteY511" fmla="*/ 536039 h 6854893"/>
              <a:gd name="connsiteX512" fmla="*/ 6786379 w 8377613"/>
              <a:gd name="connsiteY512" fmla="*/ 171355 h 6854893"/>
              <a:gd name="connsiteX513" fmla="*/ 7142027 w 8377613"/>
              <a:gd name="connsiteY513" fmla="*/ 1067265 h 6854893"/>
              <a:gd name="connsiteX514" fmla="*/ 6957427 w 8377613"/>
              <a:gd name="connsiteY514" fmla="*/ 1398577 h 6854893"/>
              <a:gd name="connsiteX515" fmla="*/ 6601779 w 8377613"/>
              <a:gd name="connsiteY515" fmla="*/ 502667 h 6854893"/>
              <a:gd name="connsiteX516" fmla="*/ 7767324 w 8377613"/>
              <a:gd name="connsiteY516" fmla="*/ 2 h 6854893"/>
              <a:gd name="connsiteX517" fmla="*/ 7779166 w 8377613"/>
              <a:gd name="connsiteY517" fmla="*/ 2 h 6854893"/>
              <a:gd name="connsiteX518" fmla="*/ 7771566 w 8377613"/>
              <a:gd name="connsiteY518" fmla="*/ 13870 h 6854893"/>
              <a:gd name="connsiteX519" fmla="*/ 7118406 w 8377613"/>
              <a:gd name="connsiteY519" fmla="*/ 2 h 6854893"/>
              <a:gd name="connsiteX520" fmla="*/ 7351578 w 8377613"/>
              <a:gd name="connsiteY520" fmla="*/ 2 h 6854893"/>
              <a:gd name="connsiteX521" fmla="*/ 7507491 w 8377613"/>
              <a:gd name="connsiteY521" fmla="*/ 447513 h 6854893"/>
              <a:gd name="connsiteX522" fmla="*/ 7364497 w 8377613"/>
              <a:gd name="connsiteY522" fmla="*/ 706191 h 6854893"/>
              <a:gd name="connsiteX523" fmla="*/ 6304645 w 8377613"/>
              <a:gd name="connsiteY523" fmla="*/ 1 h 6854893"/>
              <a:gd name="connsiteX524" fmla="*/ 6385768 w 8377613"/>
              <a:gd name="connsiteY524" fmla="*/ 1 h 6854893"/>
              <a:gd name="connsiteX525" fmla="*/ 6363730 w 8377613"/>
              <a:gd name="connsiteY525" fmla="*/ 85742 h 6854893"/>
              <a:gd name="connsiteX526" fmla="*/ 5567385 w 8377613"/>
              <a:gd name="connsiteY526" fmla="*/ 0 h 6854893"/>
              <a:gd name="connsiteX527" fmla="*/ 5857299 w 8377613"/>
              <a:gd name="connsiteY527" fmla="*/ 0 h 6854893"/>
              <a:gd name="connsiteX528" fmla="*/ 6235555 w 8377613"/>
              <a:gd name="connsiteY528" fmla="*/ 501337 h 6854893"/>
              <a:gd name="connsiteX529" fmla="*/ 6137587 w 8377613"/>
              <a:gd name="connsiteY529" fmla="*/ 877482 h 6854893"/>
              <a:gd name="connsiteX530" fmla="*/ 5543827 w 8377613"/>
              <a:gd name="connsiteY530" fmla="*/ 90490 h 685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Lst>
            <a:rect l="l" t="t" r="r" b="b"/>
            <a:pathLst>
              <a:path w="8377613" h="6854893">
                <a:moveTo>
                  <a:pt x="820536" y="6758957"/>
                </a:moveTo>
                <a:lnTo>
                  <a:pt x="797675" y="6838999"/>
                </a:lnTo>
                <a:lnTo>
                  <a:pt x="779183" y="6838999"/>
                </a:lnTo>
                <a:lnTo>
                  <a:pt x="796978" y="6776815"/>
                </a:lnTo>
                <a:close/>
                <a:moveTo>
                  <a:pt x="5213067" y="6751421"/>
                </a:moveTo>
                <a:lnTo>
                  <a:pt x="5468657" y="6838998"/>
                </a:lnTo>
                <a:lnTo>
                  <a:pt x="5236688" y="6838998"/>
                </a:lnTo>
                <a:close/>
                <a:moveTo>
                  <a:pt x="3374160" y="6748192"/>
                </a:moveTo>
                <a:lnTo>
                  <a:pt x="3410446" y="6838999"/>
                </a:lnTo>
                <a:lnTo>
                  <a:pt x="3323814" y="6838999"/>
                </a:lnTo>
                <a:close/>
                <a:moveTo>
                  <a:pt x="4636849" y="6726535"/>
                </a:moveTo>
                <a:lnTo>
                  <a:pt x="4800931" y="6838999"/>
                </a:lnTo>
                <a:lnTo>
                  <a:pt x="4637102" y="6838999"/>
                </a:lnTo>
                <a:close/>
                <a:moveTo>
                  <a:pt x="7576834" y="6663020"/>
                </a:moveTo>
                <a:lnTo>
                  <a:pt x="7759218" y="6838998"/>
                </a:lnTo>
                <a:lnTo>
                  <a:pt x="6852176" y="6838998"/>
                </a:lnTo>
                <a:lnTo>
                  <a:pt x="6794358" y="6783209"/>
                </a:lnTo>
                <a:close/>
                <a:moveTo>
                  <a:pt x="2544314" y="6645290"/>
                </a:moveTo>
                <a:lnTo>
                  <a:pt x="2558689" y="6838998"/>
                </a:lnTo>
                <a:lnTo>
                  <a:pt x="2409679" y="6838998"/>
                </a:lnTo>
                <a:lnTo>
                  <a:pt x="2406196" y="6792011"/>
                </a:lnTo>
                <a:close/>
                <a:moveTo>
                  <a:pt x="5798468" y="6620847"/>
                </a:moveTo>
                <a:lnTo>
                  <a:pt x="6506345" y="6665110"/>
                </a:lnTo>
                <a:lnTo>
                  <a:pt x="6608429" y="6838998"/>
                </a:lnTo>
                <a:lnTo>
                  <a:pt x="5926453" y="6838998"/>
                </a:lnTo>
                <a:close/>
                <a:moveTo>
                  <a:pt x="4107873" y="6556763"/>
                </a:moveTo>
                <a:lnTo>
                  <a:pt x="4344909" y="6838998"/>
                </a:lnTo>
                <a:lnTo>
                  <a:pt x="4034350" y="6838998"/>
                </a:lnTo>
                <a:close/>
                <a:moveTo>
                  <a:pt x="1275228" y="6488942"/>
                </a:moveTo>
                <a:lnTo>
                  <a:pt x="1185429" y="6838998"/>
                </a:lnTo>
                <a:lnTo>
                  <a:pt x="1126788" y="6838998"/>
                </a:lnTo>
                <a:lnTo>
                  <a:pt x="1204618" y="6535485"/>
                </a:lnTo>
                <a:close/>
                <a:moveTo>
                  <a:pt x="8377613" y="6386674"/>
                </a:moveTo>
                <a:lnTo>
                  <a:pt x="8377613" y="6581333"/>
                </a:lnTo>
                <a:lnTo>
                  <a:pt x="8168758" y="6662387"/>
                </a:lnTo>
                <a:lnTo>
                  <a:pt x="7958194" y="6549480"/>
                </a:lnTo>
                <a:close/>
                <a:moveTo>
                  <a:pt x="3658881" y="6261736"/>
                </a:moveTo>
                <a:lnTo>
                  <a:pt x="3920297" y="6832919"/>
                </a:lnTo>
                <a:lnTo>
                  <a:pt x="3916877" y="6838998"/>
                </a:lnTo>
                <a:lnTo>
                  <a:pt x="3635006" y="6838998"/>
                </a:lnTo>
                <a:lnTo>
                  <a:pt x="3500688" y="6545491"/>
                </a:lnTo>
                <a:close/>
                <a:moveTo>
                  <a:pt x="2929726" y="6256860"/>
                </a:moveTo>
                <a:lnTo>
                  <a:pt x="2997550" y="6838998"/>
                </a:lnTo>
                <a:lnTo>
                  <a:pt x="2797878" y="6838998"/>
                </a:lnTo>
                <a:lnTo>
                  <a:pt x="2751965" y="6444553"/>
                </a:lnTo>
                <a:close/>
                <a:moveTo>
                  <a:pt x="1729921" y="6218929"/>
                </a:moveTo>
                <a:lnTo>
                  <a:pt x="1591423" y="6838999"/>
                </a:lnTo>
                <a:lnTo>
                  <a:pt x="1490479" y="6838999"/>
                </a:lnTo>
                <a:lnTo>
                  <a:pt x="1612195" y="6294158"/>
                </a:lnTo>
                <a:close/>
                <a:moveTo>
                  <a:pt x="7074899" y="6187710"/>
                </a:moveTo>
                <a:lnTo>
                  <a:pt x="7335619" y="6440500"/>
                </a:lnTo>
                <a:lnTo>
                  <a:pt x="6612797" y="6587348"/>
                </a:lnTo>
                <a:lnTo>
                  <a:pt x="6352014" y="6334622"/>
                </a:lnTo>
                <a:close/>
                <a:moveTo>
                  <a:pt x="5164749" y="6063342"/>
                </a:moveTo>
                <a:lnTo>
                  <a:pt x="5164749" y="6193726"/>
                </a:lnTo>
                <a:lnTo>
                  <a:pt x="5641416" y="6327023"/>
                </a:lnTo>
                <a:lnTo>
                  <a:pt x="5532049" y="6140027"/>
                </a:lnTo>
                <a:close/>
                <a:moveTo>
                  <a:pt x="4763251" y="6062708"/>
                </a:moveTo>
                <a:lnTo>
                  <a:pt x="4730701" y="6186190"/>
                </a:lnTo>
                <a:lnTo>
                  <a:pt x="4730764" y="6186190"/>
                </a:lnTo>
                <a:lnTo>
                  <a:pt x="5140304" y="6433344"/>
                </a:lnTo>
                <a:lnTo>
                  <a:pt x="5085272" y="6228491"/>
                </a:lnTo>
                <a:close/>
                <a:moveTo>
                  <a:pt x="4390441" y="5960250"/>
                </a:moveTo>
                <a:lnTo>
                  <a:pt x="4329520" y="6068914"/>
                </a:lnTo>
                <a:lnTo>
                  <a:pt x="4329520" y="6068978"/>
                </a:lnTo>
                <a:lnTo>
                  <a:pt x="4648375" y="6406938"/>
                </a:lnTo>
                <a:lnTo>
                  <a:pt x="4648248" y="6198982"/>
                </a:lnTo>
                <a:close/>
                <a:moveTo>
                  <a:pt x="2184613" y="5948851"/>
                </a:moveTo>
                <a:lnTo>
                  <a:pt x="2056944" y="6634397"/>
                </a:lnTo>
                <a:lnTo>
                  <a:pt x="1892166" y="6738376"/>
                </a:lnTo>
                <a:lnTo>
                  <a:pt x="2019835" y="6052829"/>
                </a:lnTo>
                <a:close/>
                <a:moveTo>
                  <a:pt x="5957547" y="5932577"/>
                </a:moveTo>
                <a:lnTo>
                  <a:pt x="5957484" y="5932641"/>
                </a:lnTo>
                <a:lnTo>
                  <a:pt x="5568335" y="5955944"/>
                </a:lnTo>
                <a:lnTo>
                  <a:pt x="5602722" y="6084429"/>
                </a:lnTo>
                <a:lnTo>
                  <a:pt x="6116753" y="6087405"/>
                </a:lnTo>
                <a:close/>
                <a:moveTo>
                  <a:pt x="8149696" y="5897559"/>
                </a:moveTo>
                <a:lnTo>
                  <a:pt x="8377612" y="6020851"/>
                </a:lnTo>
                <a:lnTo>
                  <a:pt x="8377612" y="6061632"/>
                </a:lnTo>
                <a:lnTo>
                  <a:pt x="7665050" y="6372426"/>
                </a:lnTo>
                <a:lnTo>
                  <a:pt x="7395401" y="6226591"/>
                </a:lnTo>
                <a:close/>
                <a:moveTo>
                  <a:pt x="3315201" y="5868430"/>
                </a:moveTo>
                <a:lnTo>
                  <a:pt x="3415893" y="6475645"/>
                </a:lnTo>
                <a:lnTo>
                  <a:pt x="3198362" y="6704308"/>
                </a:lnTo>
                <a:lnTo>
                  <a:pt x="3097671" y="6097094"/>
                </a:lnTo>
                <a:close/>
                <a:moveTo>
                  <a:pt x="4069814" y="5768568"/>
                </a:moveTo>
                <a:lnTo>
                  <a:pt x="3986158" y="5856019"/>
                </a:lnTo>
                <a:lnTo>
                  <a:pt x="4198179" y="6256987"/>
                </a:lnTo>
                <a:lnTo>
                  <a:pt x="4249854" y="6060049"/>
                </a:lnTo>
                <a:close/>
                <a:moveTo>
                  <a:pt x="2639306" y="5678837"/>
                </a:moveTo>
                <a:lnTo>
                  <a:pt x="2546657" y="6321894"/>
                </a:lnTo>
                <a:lnTo>
                  <a:pt x="2334763" y="6454494"/>
                </a:lnTo>
                <a:lnTo>
                  <a:pt x="2427411" y="5811438"/>
                </a:lnTo>
                <a:close/>
                <a:moveTo>
                  <a:pt x="555320" y="5619123"/>
                </a:moveTo>
                <a:lnTo>
                  <a:pt x="136977" y="6330063"/>
                </a:lnTo>
                <a:lnTo>
                  <a:pt x="110634" y="6341018"/>
                </a:lnTo>
                <a:lnTo>
                  <a:pt x="529039" y="5630078"/>
                </a:lnTo>
                <a:close/>
                <a:moveTo>
                  <a:pt x="6330040" y="5613741"/>
                </a:moveTo>
                <a:lnTo>
                  <a:pt x="5945262" y="5741465"/>
                </a:lnTo>
                <a:lnTo>
                  <a:pt x="6013710" y="5858790"/>
                </a:lnTo>
                <a:lnTo>
                  <a:pt x="6013655" y="5858805"/>
                </a:lnTo>
                <a:lnTo>
                  <a:pt x="6013719" y="5858805"/>
                </a:lnTo>
                <a:lnTo>
                  <a:pt x="6013710" y="5858790"/>
                </a:lnTo>
                <a:lnTo>
                  <a:pt x="6530852" y="5723418"/>
                </a:lnTo>
                <a:close/>
                <a:moveTo>
                  <a:pt x="7519966" y="5564348"/>
                </a:moveTo>
                <a:lnTo>
                  <a:pt x="7848636" y="5743175"/>
                </a:lnTo>
                <a:lnTo>
                  <a:pt x="7161278" y="6082466"/>
                </a:lnTo>
                <a:lnTo>
                  <a:pt x="6832608" y="5903702"/>
                </a:lnTo>
                <a:close/>
                <a:moveTo>
                  <a:pt x="3819669" y="5505710"/>
                </a:moveTo>
                <a:lnTo>
                  <a:pt x="3720182" y="5567324"/>
                </a:lnTo>
                <a:lnTo>
                  <a:pt x="3817326" y="6000841"/>
                </a:lnTo>
                <a:lnTo>
                  <a:pt x="3817390" y="6000778"/>
                </a:lnTo>
                <a:lnTo>
                  <a:pt x="3914344" y="5827396"/>
                </a:lnTo>
                <a:close/>
                <a:moveTo>
                  <a:pt x="1044842" y="5478797"/>
                </a:moveTo>
                <a:lnTo>
                  <a:pt x="669499" y="6158328"/>
                </a:lnTo>
                <a:lnTo>
                  <a:pt x="592303" y="6184481"/>
                </a:lnTo>
                <a:lnTo>
                  <a:pt x="967646" y="5504950"/>
                </a:lnTo>
                <a:close/>
                <a:moveTo>
                  <a:pt x="3093935" y="5408824"/>
                </a:moveTo>
                <a:lnTo>
                  <a:pt x="3036307" y="6009390"/>
                </a:lnTo>
                <a:lnTo>
                  <a:pt x="2777360" y="6170676"/>
                </a:lnTo>
                <a:lnTo>
                  <a:pt x="2834988" y="5570110"/>
                </a:lnTo>
                <a:close/>
                <a:moveTo>
                  <a:pt x="1534301" y="5338470"/>
                </a:moveTo>
                <a:lnTo>
                  <a:pt x="1202084" y="5986656"/>
                </a:lnTo>
                <a:lnTo>
                  <a:pt x="1074036" y="6028006"/>
                </a:lnTo>
                <a:lnTo>
                  <a:pt x="1406253" y="5379821"/>
                </a:lnTo>
                <a:close/>
                <a:moveTo>
                  <a:pt x="6620271" y="5199221"/>
                </a:moveTo>
                <a:lnTo>
                  <a:pt x="6267409" y="5428644"/>
                </a:lnTo>
                <a:lnTo>
                  <a:pt x="6367150" y="5525847"/>
                </a:lnTo>
                <a:lnTo>
                  <a:pt x="6850973" y="5253236"/>
                </a:lnTo>
                <a:close/>
                <a:moveTo>
                  <a:pt x="2023823" y="5198081"/>
                </a:moveTo>
                <a:lnTo>
                  <a:pt x="1734670" y="5814921"/>
                </a:lnTo>
                <a:lnTo>
                  <a:pt x="1555769" y="5871533"/>
                </a:lnTo>
                <a:lnTo>
                  <a:pt x="1844923" y="5254693"/>
                </a:lnTo>
                <a:close/>
                <a:moveTo>
                  <a:pt x="3652738" y="5193332"/>
                </a:moveTo>
                <a:lnTo>
                  <a:pt x="3545017" y="5226450"/>
                </a:lnTo>
                <a:lnTo>
                  <a:pt x="3527349" y="5661614"/>
                </a:lnTo>
                <a:lnTo>
                  <a:pt x="3660590" y="5521984"/>
                </a:lnTo>
                <a:close/>
                <a:moveTo>
                  <a:pt x="8377612" y="5103475"/>
                </a:moveTo>
                <a:lnTo>
                  <a:pt x="8377612" y="5417753"/>
                </a:lnTo>
                <a:lnTo>
                  <a:pt x="8161538" y="5587524"/>
                </a:lnTo>
                <a:lnTo>
                  <a:pt x="7852183" y="5516348"/>
                </a:lnTo>
                <a:close/>
                <a:moveTo>
                  <a:pt x="2513347" y="5057755"/>
                </a:moveTo>
                <a:lnTo>
                  <a:pt x="2267256" y="5643249"/>
                </a:lnTo>
                <a:lnTo>
                  <a:pt x="2037503" y="5715059"/>
                </a:lnTo>
                <a:lnTo>
                  <a:pt x="2283531" y="5129628"/>
                </a:lnTo>
                <a:close/>
                <a:moveTo>
                  <a:pt x="3002806" y="4917428"/>
                </a:moveTo>
                <a:lnTo>
                  <a:pt x="2799841" y="5471514"/>
                </a:lnTo>
                <a:lnTo>
                  <a:pt x="2519173" y="5558585"/>
                </a:lnTo>
                <a:lnTo>
                  <a:pt x="2722201" y="5004499"/>
                </a:lnTo>
                <a:close/>
                <a:moveTo>
                  <a:pt x="3575415" y="4855118"/>
                </a:moveTo>
                <a:lnTo>
                  <a:pt x="3467125" y="4859170"/>
                </a:lnTo>
                <a:lnTo>
                  <a:pt x="3342432" y="5266788"/>
                </a:lnTo>
                <a:lnTo>
                  <a:pt x="3500942" y="5168382"/>
                </a:lnTo>
                <a:close/>
                <a:moveTo>
                  <a:pt x="7802471" y="4830421"/>
                </a:moveTo>
                <a:lnTo>
                  <a:pt x="8179904" y="4918125"/>
                </a:lnTo>
                <a:lnTo>
                  <a:pt x="7578988" y="5437446"/>
                </a:lnTo>
                <a:lnTo>
                  <a:pt x="7201618" y="5349679"/>
                </a:lnTo>
                <a:close/>
                <a:moveTo>
                  <a:pt x="7048366" y="4703900"/>
                </a:moveTo>
                <a:lnTo>
                  <a:pt x="6802338" y="4712765"/>
                </a:lnTo>
                <a:lnTo>
                  <a:pt x="6802401" y="4712828"/>
                </a:lnTo>
                <a:lnTo>
                  <a:pt x="6508498" y="5033818"/>
                </a:lnTo>
                <a:lnTo>
                  <a:pt x="6634330" y="5102715"/>
                </a:lnTo>
                <a:close/>
                <a:moveTo>
                  <a:pt x="3486250" y="4491637"/>
                </a:moveTo>
                <a:lnTo>
                  <a:pt x="3268972" y="4845999"/>
                </a:lnTo>
                <a:lnTo>
                  <a:pt x="3269036" y="4846063"/>
                </a:lnTo>
                <a:lnTo>
                  <a:pt x="3440717" y="4793060"/>
                </a:lnTo>
                <a:lnTo>
                  <a:pt x="3587827" y="4515321"/>
                </a:lnTo>
                <a:close/>
                <a:moveTo>
                  <a:pt x="592683" y="4472450"/>
                </a:moveTo>
                <a:lnTo>
                  <a:pt x="27168" y="5039517"/>
                </a:lnTo>
                <a:lnTo>
                  <a:pt x="0" y="5043190"/>
                </a:lnTo>
                <a:lnTo>
                  <a:pt x="565516" y="4476123"/>
                </a:lnTo>
                <a:close/>
                <a:moveTo>
                  <a:pt x="1082269" y="4463774"/>
                </a:moveTo>
                <a:lnTo>
                  <a:pt x="564566" y="5012034"/>
                </a:lnTo>
                <a:lnTo>
                  <a:pt x="486356" y="5017227"/>
                </a:lnTo>
                <a:lnTo>
                  <a:pt x="1004059" y="4468967"/>
                </a:lnTo>
                <a:close/>
                <a:moveTo>
                  <a:pt x="1571791" y="4455036"/>
                </a:moveTo>
                <a:lnTo>
                  <a:pt x="1101900" y="4984552"/>
                </a:lnTo>
                <a:lnTo>
                  <a:pt x="972712" y="4991264"/>
                </a:lnTo>
                <a:lnTo>
                  <a:pt x="1442603" y="4461748"/>
                </a:lnTo>
                <a:close/>
                <a:moveTo>
                  <a:pt x="2061377" y="4446360"/>
                </a:moveTo>
                <a:lnTo>
                  <a:pt x="1639298" y="4957132"/>
                </a:lnTo>
                <a:lnTo>
                  <a:pt x="1459068" y="4965301"/>
                </a:lnTo>
                <a:lnTo>
                  <a:pt x="1881083" y="4454592"/>
                </a:lnTo>
                <a:close/>
                <a:moveTo>
                  <a:pt x="2550900" y="4437685"/>
                </a:moveTo>
                <a:lnTo>
                  <a:pt x="2176633" y="4929650"/>
                </a:lnTo>
                <a:lnTo>
                  <a:pt x="1945361" y="4939402"/>
                </a:lnTo>
                <a:lnTo>
                  <a:pt x="2319627" y="4447374"/>
                </a:lnTo>
                <a:close/>
                <a:moveTo>
                  <a:pt x="3040486" y="4428946"/>
                </a:moveTo>
                <a:lnTo>
                  <a:pt x="2714032" y="4902167"/>
                </a:lnTo>
                <a:lnTo>
                  <a:pt x="2431717" y="4913439"/>
                </a:lnTo>
                <a:lnTo>
                  <a:pt x="2758171" y="4440218"/>
                </a:lnTo>
                <a:close/>
                <a:moveTo>
                  <a:pt x="8377612" y="4361190"/>
                </a:moveTo>
                <a:lnTo>
                  <a:pt x="8377612" y="4683509"/>
                </a:lnTo>
                <a:lnTo>
                  <a:pt x="8123605" y="4693705"/>
                </a:lnTo>
                <a:close/>
                <a:moveTo>
                  <a:pt x="3595426" y="4148357"/>
                </a:moveTo>
                <a:lnTo>
                  <a:pt x="3305449" y="4428820"/>
                </a:lnTo>
                <a:lnTo>
                  <a:pt x="3478080" y="4422234"/>
                </a:lnTo>
                <a:lnTo>
                  <a:pt x="3683832" y="4196547"/>
                </a:lnTo>
                <a:close/>
                <a:moveTo>
                  <a:pt x="7101561" y="4109603"/>
                </a:moveTo>
                <a:lnTo>
                  <a:pt x="7101546" y="4109627"/>
                </a:lnTo>
                <a:lnTo>
                  <a:pt x="6856800" y="4184579"/>
                </a:lnTo>
                <a:lnTo>
                  <a:pt x="6646299" y="4579911"/>
                </a:lnTo>
                <a:lnTo>
                  <a:pt x="6790939" y="4613916"/>
                </a:lnTo>
                <a:lnTo>
                  <a:pt x="7101546" y="4109627"/>
                </a:lnTo>
                <a:lnTo>
                  <a:pt x="7101624" y="4109603"/>
                </a:lnTo>
                <a:close/>
                <a:moveTo>
                  <a:pt x="8294843" y="4016073"/>
                </a:moveTo>
                <a:lnTo>
                  <a:pt x="7828309" y="4689461"/>
                </a:lnTo>
                <a:lnTo>
                  <a:pt x="7425988" y="4704596"/>
                </a:lnTo>
                <a:lnTo>
                  <a:pt x="7892523" y="4031207"/>
                </a:lnTo>
                <a:close/>
                <a:moveTo>
                  <a:pt x="2932006" y="3914945"/>
                </a:moveTo>
                <a:lnTo>
                  <a:pt x="3197032" y="3975926"/>
                </a:lnTo>
                <a:lnTo>
                  <a:pt x="2776030" y="4341243"/>
                </a:lnTo>
                <a:lnTo>
                  <a:pt x="2511067" y="4280262"/>
                </a:lnTo>
                <a:close/>
                <a:moveTo>
                  <a:pt x="3782306" y="3851051"/>
                </a:moveTo>
                <a:lnTo>
                  <a:pt x="3782306" y="3851114"/>
                </a:lnTo>
                <a:lnTo>
                  <a:pt x="3443123" y="4043113"/>
                </a:lnTo>
                <a:lnTo>
                  <a:pt x="3605116" y="4080664"/>
                </a:lnTo>
                <a:lnTo>
                  <a:pt x="3852410" y="3919124"/>
                </a:lnTo>
                <a:close/>
                <a:moveTo>
                  <a:pt x="2522973" y="3810460"/>
                </a:moveTo>
                <a:lnTo>
                  <a:pt x="2740187" y="3859979"/>
                </a:lnTo>
                <a:lnTo>
                  <a:pt x="2270106" y="4230869"/>
                </a:lnTo>
                <a:lnTo>
                  <a:pt x="2052892" y="4181413"/>
                </a:lnTo>
                <a:close/>
                <a:moveTo>
                  <a:pt x="2113876" y="3706038"/>
                </a:moveTo>
                <a:lnTo>
                  <a:pt x="2283277" y="3743969"/>
                </a:lnTo>
                <a:lnTo>
                  <a:pt x="1764181" y="4120558"/>
                </a:lnTo>
                <a:lnTo>
                  <a:pt x="1594716" y="4082626"/>
                </a:lnTo>
                <a:close/>
                <a:moveTo>
                  <a:pt x="4029854" y="3616815"/>
                </a:moveTo>
                <a:lnTo>
                  <a:pt x="3667050" y="3712624"/>
                </a:lnTo>
                <a:lnTo>
                  <a:pt x="3808144" y="3789310"/>
                </a:lnTo>
                <a:lnTo>
                  <a:pt x="4078046" y="3699136"/>
                </a:lnTo>
                <a:lnTo>
                  <a:pt x="4029854" y="3616878"/>
                </a:lnTo>
                <a:close/>
                <a:moveTo>
                  <a:pt x="1704780" y="3601554"/>
                </a:moveTo>
                <a:lnTo>
                  <a:pt x="1826432" y="3628023"/>
                </a:lnTo>
                <a:lnTo>
                  <a:pt x="1258257" y="4010248"/>
                </a:lnTo>
                <a:lnTo>
                  <a:pt x="1136541" y="3983778"/>
                </a:lnTo>
                <a:close/>
                <a:moveTo>
                  <a:pt x="6998147" y="3509607"/>
                </a:moveTo>
                <a:lnTo>
                  <a:pt x="6772004" y="3649363"/>
                </a:lnTo>
                <a:lnTo>
                  <a:pt x="6664917" y="4095545"/>
                </a:lnTo>
                <a:lnTo>
                  <a:pt x="6819183" y="4090162"/>
                </a:lnTo>
                <a:lnTo>
                  <a:pt x="6998084" y="3509671"/>
                </a:lnTo>
                <a:close/>
                <a:moveTo>
                  <a:pt x="1295683" y="3497132"/>
                </a:moveTo>
                <a:lnTo>
                  <a:pt x="1369586" y="3512013"/>
                </a:lnTo>
                <a:lnTo>
                  <a:pt x="752268" y="3899873"/>
                </a:lnTo>
                <a:lnTo>
                  <a:pt x="678365" y="3884992"/>
                </a:lnTo>
                <a:close/>
                <a:moveTo>
                  <a:pt x="3224262" y="3461671"/>
                </a:moveTo>
                <a:lnTo>
                  <a:pt x="3455155" y="3586610"/>
                </a:lnTo>
                <a:lnTo>
                  <a:pt x="2973295" y="3825785"/>
                </a:lnTo>
                <a:lnTo>
                  <a:pt x="2742339" y="3700783"/>
                </a:lnTo>
                <a:close/>
                <a:moveTo>
                  <a:pt x="3957344" y="3456542"/>
                </a:moveTo>
                <a:lnTo>
                  <a:pt x="4069307" y="3564952"/>
                </a:lnTo>
                <a:lnTo>
                  <a:pt x="4342376" y="3548045"/>
                </a:lnTo>
                <a:lnTo>
                  <a:pt x="4318058" y="3457935"/>
                </a:lnTo>
                <a:lnTo>
                  <a:pt x="4318121" y="3457871"/>
                </a:lnTo>
                <a:close/>
                <a:moveTo>
                  <a:pt x="886586" y="3392648"/>
                </a:moveTo>
                <a:lnTo>
                  <a:pt x="912741" y="3396068"/>
                </a:lnTo>
                <a:lnTo>
                  <a:pt x="246345" y="3789563"/>
                </a:lnTo>
                <a:lnTo>
                  <a:pt x="220255" y="3786144"/>
                </a:lnTo>
                <a:close/>
                <a:moveTo>
                  <a:pt x="8377612" y="3340344"/>
                </a:moveTo>
                <a:lnTo>
                  <a:pt x="8377612" y="3748466"/>
                </a:lnTo>
                <a:lnTo>
                  <a:pt x="8179017" y="3810080"/>
                </a:lnTo>
                <a:close/>
                <a:moveTo>
                  <a:pt x="4290511" y="3287721"/>
                </a:moveTo>
                <a:lnTo>
                  <a:pt x="4367517" y="3418801"/>
                </a:lnTo>
                <a:lnTo>
                  <a:pt x="4625387" y="3472056"/>
                </a:lnTo>
                <a:lnTo>
                  <a:pt x="4625260" y="3380553"/>
                </a:lnTo>
                <a:close/>
                <a:moveTo>
                  <a:pt x="2870261" y="3258911"/>
                </a:moveTo>
                <a:lnTo>
                  <a:pt x="3059737" y="3360923"/>
                </a:lnTo>
                <a:lnTo>
                  <a:pt x="2530825" y="3592878"/>
                </a:lnTo>
                <a:lnTo>
                  <a:pt x="2341412" y="3490927"/>
                </a:lnTo>
                <a:close/>
                <a:moveTo>
                  <a:pt x="4641916" y="3212429"/>
                </a:moveTo>
                <a:lnTo>
                  <a:pt x="4680862" y="3356110"/>
                </a:lnTo>
                <a:lnTo>
                  <a:pt x="4680862" y="3356046"/>
                </a:lnTo>
                <a:lnTo>
                  <a:pt x="4721645" y="3376943"/>
                </a:lnTo>
                <a:lnTo>
                  <a:pt x="4748433" y="3276387"/>
                </a:lnTo>
                <a:close/>
                <a:moveTo>
                  <a:pt x="3608408" y="3106554"/>
                </a:moveTo>
                <a:lnTo>
                  <a:pt x="3791805" y="3283480"/>
                </a:lnTo>
                <a:lnTo>
                  <a:pt x="3284741" y="3387646"/>
                </a:lnTo>
                <a:lnTo>
                  <a:pt x="3101344" y="3210722"/>
                </a:lnTo>
                <a:close/>
                <a:moveTo>
                  <a:pt x="8172114" y="3096359"/>
                </a:moveTo>
                <a:lnTo>
                  <a:pt x="7881250" y="3885372"/>
                </a:lnTo>
                <a:lnTo>
                  <a:pt x="7481146" y="4008601"/>
                </a:lnTo>
                <a:lnTo>
                  <a:pt x="7772010" y="3219588"/>
                </a:lnTo>
                <a:close/>
                <a:moveTo>
                  <a:pt x="2516324" y="3056211"/>
                </a:moveTo>
                <a:lnTo>
                  <a:pt x="2664257" y="3135177"/>
                </a:lnTo>
                <a:lnTo>
                  <a:pt x="2088355" y="3360037"/>
                </a:lnTo>
                <a:lnTo>
                  <a:pt x="1940422" y="3281137"/>
                </a:lnTo>
                <a:close/>
                <a:moveTo>
                  <a:pt x="6735844" y="2946469"/>
                </a:moveTo>
                <a:lnTo>
                  <a:pt x="6735781" y="2946531"/>
                </a:lnTo>
                <a:lnTo>
                  <a:pt x="6545544" y="3145052"/>
                </a:lnTo>
                <a:lnTo>
                  <a:pt x="6555803" y="3613459"/>
                </a:lnTo>
                <a:lnTo>
                  <a:pt x="6709373" y="3566599"/>
                </a:lnTo>
                <a:close/>
                <a:moveTo>
                  <a:pt x="2162385" y="2853512"/>
                </a:moveTo>
                <a:lnTo>
                  <a:pt x="2268838" y="2909426"/>
                </a:lnTo>
                <a:lnTo>
                  <a:pt x="1645948" y="3127198"/>
                </a:lnTo>
                <a:lnTo>
                  <a:pt x="1539494" y="3071283"/>
                </a:lnTo>
                <a:close/>
                <a:moveTo>
                  <a:pt x="3556733" y="2837743"/>
                </a:moveTo>
                <a:lnTo>
                  <a:pt x="4053665" y="2867760"/>
                </a:lnTo>
                <a:lnTo>
                  <a:pt x="4179940" y="3081857"/>
                </a:lnTo>
                <a:lnTo>
                  <a:pt x="3683008" y="3051843"/>
                </a:lnTo>
                <a:close/>
                <a:moveTo>
                  <a:pt x="3330146" y="2824762"/>
                </a:moveTo>
                <a:lnTo>
                  <a:pt x="3480739" y="2969394"/>
                </a:lnTo>
                <a:lnTo>
                  <a:pt x="2931752" y="3054882"/>
                </a:lnTo>
                <a:lnTo>
                  <a:pt x="2781159" y="2910314"/>
                </a:lnTo>
                <a:close/>
                <a:moveTo>
                  <a:pt x="1808447" y="2650810"/>
                </a:moveTo>
                <a:lnTo>
                  <a:pt x="1873358" y="2683675"/>
                </a:lnTo>
                <a:lnTo>
                  <a:pt x="1203478" y="2894357"/>
                </a:lnTo>
                <a:lnTo>
                  <a:pt x="1138567" y="2861491"/>
                </a:lnTo>
                <a:close/>
                <a:moveTo>
                  <a:pt x="4072536" y="2600024"/>
                </a:moveTo>
                <a:lnTo>
                  <a:pt x="4526595" y="2754536"/>
                </a:lnTo>
                <a:lnTo>
                  <a:pt x="4590619" y="2989341"/>
                </a:lnTo>
                <a:lnTo>
                  <a:pt x="4136560" y="2834831"/>
                </a:lnTo>
                <a:close/>
                <a:moveTo>
                  <a:pt x="3051822" y="2542972"/>
                </a:moveTo>
                <a:lnTo>
                  <a:pt x="3169611" y="2655244"/>
                </a:lnTo>
                <a:lnTo>
                  <a:pt x="2578764" y="2722114"/>
                </a:lnTo>
                <a:lnTo>
                  <a:pt x="2461038" y="2609840"/>
                </a:lnTo>
                <a:close/>
                <a:moveTo>
                  <a:pt x="3334136" y="2471985"/>
                </a:moveTo>
                <a:lnTo>
                  <a:pt x="3865328" y="2530307"/>
                </a:lnTo>
                <a:lnTo>
                  <a:pt x="3969186" y="2705459"/>
                </a:lnTo>
                <a:lnTo>
                  <a:pt x="3438057" y="2647136"/>
                </a:lnTo>
                <a:close/>
                <a:moveTo>
                  <a:pt x="6323644" y="2462165"/>
                </a:moveTo>
                <a:lnTo>
                  <a:pt x="6323662" y="2462248"/>
                </a:lnTo>
                <a:lnTo>
                  <a:pt x="6185020" y="2709004"/>
                </a:lnTo>
                <a:lnTo>
                  <a:pt x="6318958" y="3167722"/>
                </a:lnTo>
                <a:lnTo>
                  <a:pt x="6460812" y="3080272"/>
                </a:lnTo>
                <a:lnTo>
                  <a:pt x="6323662" y="2462248"/>
                </a:lnTo>
                <a:lnTo>
                  <a:pt x="6323708" y="2462165"/>
                </a:lnTo>
                <a:close/>
                <a:moveTo>
                  <a:pt x="1454445" y="2448107"/>
                </a:moveTo>
                <a:lnTo>
                  <a:pt x="1477877" y="2457922"/>
                </a:lnTo>
                <a:lnTo>
                  <a:pt x="761071" y="2661508"/>
                </a:lnTo>
                <a:lnTo>
                  <a:pt x="737640" y="2651630"/>
                </a:lnTo>
                <a:close/>
                <a:moveTo>
                  <a:pt x="2773559" y="2261241"/>
                </a:moveTo>
                <a:lnTo>
                  <a:pt x="2858482" y="2341154"/>
                </a:lnTo>
                <a:lnTo>
                  <a:pt x="2225775" y="2389347"/>
                </a:lnTo>
                <a:lnTo>
                  <a:pt x="2140853" y="2309430"/>
                </a:lnTo>
                <a:close/>
                <a:moveTo>
                  <a:pt x="7806081" y="2223312"/>
                </a:moveTo>
                <a:lnTo>
                  <a:pt x="7722172" y="3078945"/>
                </a:lnTo>
                <a:lnTo>
                  <a:pt x="7352781" y="3308051"/>
                </a:lnTo>
                <a:lnTo>
                  <a:pt x="7436690" y="2452419"/>
                </a:lnTo>
                <a:close/>
                <a:moveTo>
                  <a:pt x="3956837" y="2197219"/>
                </a:moveTo>
                <a:lnTo>
                  <a:pt x="4435657" y="2387189"/>
                </a:lnTo>
                <a:lnTo>
                  <a:pt x="4488536" y="2579443"/>
                </a:lnTo>
                <a:lnTo>
                  <a:pt x="4009715" y="2389471"/>
                </a:lnTo>
                <a:close/>
                <a:moveTo>
                  <a:pt x="3111603" y="2106224"/>
                </a:moveTo>
                <a:lnTo>
                  <a:pt x="3676992" y="2192851"/>
                </a:lnTo>
                <a:lnTo>
                  <a:pt x="3758368" y="2329060"/>
                </a:lnTo>
                <a:lnTo>
                  <a:pt x="3192979" y="2242432"/>
                </a:lnTo>
                <a:close/>
                <a:moveTo>
                  <a:pt x="5781750" y="2095963"/>
                </a:moveTo>
                <a:lnTo>
                  <a:pt x="5707593" y="2376487"/>
                </a:lnTo>
                <a:lnTo>
                  <a:pt x="5963247" y="2792400"/>
                </a:lnTo>
                <a:lnTo>
                  <a:pt x="6082683" y="2668031"/>
                </a:lnTo>
                <a:close/>
                <a:moveTo>
                  <a:pt x="2495298" y="1979451"/>
                </a:moveTo>
                <a:lnTo>
                  <a:pt x="2547417" y="2027072"/>
                </a:lnTo>
                <a:lnTo>
                  <a:pt x="1872851" y="2056580"/>
                </a:lnTo>
                <a:lnTo>
                  <a:pt x="1820669" y="2008961"/>
                </a:lnTo>
                <a:close/>
                <a:moveTo>
                  <a:pt x="8377613" y="1857548"/>
                </a:moveTo>
                <a:lnTo>
                  <a:pt x="8377613" y="2230399"/>
                </a:lnTo>
                <a:lnTo>
                  <a:pt x="8303646" y="2736295"/>
                </a:lnTo>
                <a:lnTo>
                  <a:pt x="8001383" y="2924622"/>
                </a:lnTo>
                <a:lnTo>
                  <a:pt x="8135321" y="2008513"/>
                </a:lnTo>
                <a:close/>
                <a:moveTo>
                  <a:pt x="3841137" y="1794411"/>
                </a:moveTo>
                <a:lnTo>
                  <a:pt x="4344718" y="2019845"/>
                </a:lnTo>
                <a:lnTo>
                  <a:pt x="4386451" y="2169480"/>
                </a:lnTo>
                <a:lnTo>
                  <a:pt x="3882870" y="1944046"/>
                </a:lnTo>
                <a:close/>
                <a:moveTo>
                  <a:pt x="2889006" y="1740524"/>
                </a:moveTo>
                <a:lnTo>
                  <a:pt x="3488655" y="1855394"/>
                </a:lnTo>
                <a:lnTo>
                  <a:pt x="3547613" y="1952660"/>
                </a:lnTo>
                <a:lnTo>
                  <a:pt x="2947964" y="1837790"/>
                </a:lnTo>
                <a:close/>
                <a:moveTo>
                  <a:pt x="2216973" y="1697653"/>
                </a:moveTo>
                <a:lnTo>
                  <a:pt x="2236289" y="1712914"/>
                </a:lnTo>
                <a:lnTo>
                  <a:pt x="1519863" y="1723806"/>
                </a:lnTo>
                <a:lnTo>
                  <a:pt x="1500548" y="1708545"/>
                </a:lnTo>
                <a:close/>
                <a:moveTo>
                  <a:pt x="4596319" y="1684169"/>
                </a:moveTo>
                <a:lnTo>
                  <a:pt x="5007949" y="2025486"/>
                </a:lnTo>
                <a:lnTo>
                  <a:pt x="5009468" y="2177779"/>
                </a:lnTo>
                <a:lnTo>
                  <a:pt x="4597839" y="1836527"/>
                </a:lnTo>
                <a:close/>
                <a:moveTo>
                  <a:pt x="7207825" y="1461648"/>
                </a:moveTo>
                <a:lnTo>
                  <a:pt x="7349425" y="2327223"/>
                </a:lnTo>
                <a:lnTo>
                  <a:pt x="7038867" y="2652392"/>
                </a:lnTo>
                <a:lnTo>
                  <a:pt x="6897266" y="1786755"/>
                </a:lnTo>
                <a:close/>
                <a:moveTo>
                  <a:pt x="3725438" y="1391544"/>
                </a:moveTo>
                <a:lnTo>
                  <a:pt x="4253780" y="1652503"/>
                </a:lnTo>
                <a:lnTo>
                  <a:pt x="4284367" y="1759584"/>
                </a:lnTo>
                <a:lnTo>
                  <a:pt x="3756025" y="1498625"/>
                </a:lnTo>
                <a:close/>
                <a:moveTo>
                  <a:pt x="2666409" y="1374763"/>
                </a:moveTo>
                <a:lnTo>
                  <a:pt x="3300319" y="1517939"/>
                </a:lnTo>
                <a:lnTo>
                  <a:pt x="3336859" y="1576260"/>
                </a:lnTo>
                <a:lnTo>
                  <a:pt x="2702949" y="1433084"/>
                </a:lnTo>
                <a:close/>
                <a:moveTo>
                  <a:pt x="5247201" y="1300358"/>
                </a:moveTo>
                <a:lnTo>
                  <a:pt x="5828549" y="1919225"/>
                </a:lnTo>
                <a:lnTo>
                  <a:pt x="5826649" y="1926508"/>
                </a:lnTo>
                <a:lnTo>
                  <a:pt x="6025244" y="1573096"/>
                </a:lnTo>
                <a:lnTo>
                  <a:pt x="6411163" y="2306640"/>
                </a:lnTo>
                <a:lnTo>
                  <a:pt x="6407553" y="2313037"/>
                </a:lnTo>
                <a:lnTo>
                  <a:pt x="6679925" y="2028776"/>
                </a:lnTo>
                <a:lnTo>
                  <a:pt x="6855786" y="2821403"/>
                </a:lnTo>
                <a:lnTo>
                  <a:pt x="6850847" y="2826532"/>
                </a:lnTo>
                <a:lnTo>
                  <a:pt x="7174578" y="2626427"/>
                </a:lnTo>
                <a:lnTo>
                  <a:pt x="7140634" y="3421650"/>
                </a:lnTo>
                <a:lnTo>
                  <a:pt x="7134808" y="3425260"/>
                </a:lnTo>
                <a:lnTo>
                  <a:pt x="7485263" y="3317926"/>
                </a:lnTo>
                <a:lnTo>
                  <a:pt x="7255827" y="4062363"/>
                </a:lnTo>
                <a:lnTo>
                  <a:pt x="7249494" y="4064326"/>
                </a:lnTo>
                <a:lnTo>
                  <a:pt x="7601723" y="4051598"/>
                </a:lnTo>
                <a:lnTo>
                  <a:pt x="7203392" y="4698391"/>
                </a:lnTo>
                <a:lnTo>
                  <a:pt x="7197059" y="4698644"/>
                </a:lnTo>
                <a:lnTo>
                  <a:pt x="7527376" y="4775963"/>
                </a:lnTo>
                <a:lnTo>
                  <a:pt x="6996437" y="5287368"/>
                </a:lnTo>
                <a:lnTo>
                  <a:pt x="6990484" y="5285975"/>
                </a:lnTo>
                <a:lnTo>
                  <a:pt x="7277992" y="5443019"/>
                </a:lnTo>
                <a:lnTo>
                  <a:pt x="6657571" y="5792568"/>
                </a:lnTo>
                <a:lnTo>
                  <a:pt x="6652378" y="5789718"/>
                </a:lnTo>
                <a:lnTo>
                  <a:pt x="6880357" y="6011353"/>
                </a:lnTo>
                <a:lnTo>
                  <a:pt x="6217127" y="6184987"/>
                </a:lnTo>
                <a:lnTo>
                  <a:pt x="6213011" y="6180998"/>
                </a:lnTo>
                <a:lnTo>
                  <a:pt x="6369557" y="6448732"/>
                </a:lnTo>
                <a:lnTo>
                  <a:pt x="5710379" y="6444869"/>
                </a:lnTo>
                <a:lnTo>
                  <a:pt x="5710443" y="6444996"/>
                </a:lnTo>
                <a:lnTo>
                  <a:pt x="5707593" y="6440120"/>
                </a:lnTo>
                <a:lnTo>
                  <a:pt x="5786372" y="6733437"/>
                </a:lnTo>
                <a:lnTo>
                  <a:pt x="5175071" y="6562525"/>
                </a:lnTo>
                <a:lnTo>
                  <a:pt x="5173615" y="6557206"/>
                </a:lnTo>
                <a:lnTo>
                  <a:pt x="5173804" y="6839062"/>
                </a:lnTo>
                <a:lnTo>
                  <a:pt x="5173804" y="6854893"/>
                </a:lnTo>
                <a:lnTo>
                  <a:pt x="5147524" y="6839062"/>
                </a:lnTo>
                <a:lnTo>
                  <a:pt x="4648565" y="6537956"/>
                </a:lnTo>
                <a:lnTo>
                  <a:pt x="4648565" y="6532573"/>
                </a:lnTo>
                <a:lnTo>
                  <a:pt x="4574662" y="6814556"/>
                </a:lnTo>
                <a:lnTo>
                  <a:pt x="4165755" y="6381165"/>
                </a:lnTo>
                <a:lnTo>
                  <a:pt x="4167085" y="6376100"/>
                </a:lnTo>
                <a:lnTo>
                  <a:pt x="4028208" y="6624393"/>
                </a:lnTo>
                <a:lnTo>
                  <a:pt x="3756279" y="6110201"/>
                </a:lnTo>
                <a:lnTo>
                  <a:pt x="3758812" y="6105706"/>
                </a:lnTo>
                <a:lnTo>
                  <a:pt x="3568069" y="6305620"/>
                </a:lnTo>
                <a:lnTo>
                  <a:pt x="3443440" y="5749697"/>
                </a:lnTo>
                <a:lnTo>
                  <a:pt x="3446860" y="5746088"/>
                </a:lnTo>
                <a:lnTo>
                  <a:pt x="3219957" y="5886984"/>
                </a:lnTo>
                <a:lnTo>
                  <a:pt x="3242565" y="5328909"/>
                </a:lnTo>
                <a:lnTo>
                  <a:pt x="3246681" y="5326376"/>
                </a:lnTo>
                <a:lnTo>
                  <a:pt x="3000906" y="5402238"/>
                </a:lnTo>
                <a:lnTo>
                  <a:pt x="3160809" y="4879498"/>
                </a:lnTo>
                <a:lnTo>
                  <a:pt x="3165242" y="4878105"/>
                </a:lnTo>
                <a:lnTo>
                  <a:pt x="2918074" y="4887540"/>
                </a:lnTo>
                <a:lnTo>
                  <a:pt x="3196716" y="4433063"/>
                </a:lnTo>
                <a:lnTo>
                  <a:pt x="3201212" y="4432873"/>
                </a:lnTo>
                <a:lnTo>
                  <a:pt x="2969306" y="4379110"/>
                </a:lnTo>
                <a:lnTo>
                  <a:pt x="3341166" y="4019430"/>
                </a:lnTo>
                <a:lnTo>
                  <a:pt x="3345346" y="4020380"/>
                </a:lnTo>
                <a:lnTo>
                  <a:pt x="3143330" y="3910639"/>
                </a:lnTo>
                <a:lnTo>
                  <a:pt x="3578264" y="3664435"/>
                </a:lnTo>
                <a:lnTo>
                  <a:pt x="3581938" y="3666398"/>
                </a:lnTo>
                <a:lnTo>
                  <a:pt x="3421592" y="3511190"/>
                </a:lnTo>
                <a:lnTo>
                  <a:pt x="3886797" y="3388343"/>
                </a:lnTo>
                <a:lnTo>
                  <a:pt x="3889710" y="3391128"/>
                </a:lnTo>
                <a:lnTo>
                  <a:pt x="3779456" y="3203438"/>
                </a:lnTo>
                <a:lnTo>
                  <a:pt x="4242128" y="3205147"/>
                </a:lnTo>
                <a:lnTo>
                  <a:pt x="4244091" y="3208566"/>
                </a:lnTo>
                <a:lnTo>
                  <a:pt x="4188363" y="3002891"/>
                </a:lnTo>
                <a:lnTo>
                  <a:pt x="4617661" y="3121876"/>
                </a:lnTo>
                <a:lnTo>
                  <a:pt x="4618674" y="3125612"/>
                </a:lnTo>
                <a:lnTo>
                  <a:pt x="4618104" y="2916706"/>
                </a:lnTo>
                <a:lnTo>
                  <a:pt x="4813343" y="3033919"/>
                </a:lnTo>
                <a:lnTo>
                  <a:pt x="4847604" y="2905308"/>
                </a:lnTo>
                <a:lnTo>
                  <a:pt x="4611898" y="2744464"/>
                </a:lnTo>
                <a:lnTo>
                  <a:pt x="4610885" y="2505860"/>
                </a:lnTo>
                <a:lnTo>
                  <a:pt x="4889843" y="2696210"/>
                </a:lnTo>
                <a:lnTo>
                  <a:pt x="4931766" y="2538345"/>
                </a:lnTo>
                <a:lnTo>
                  <a:pt x="4604932" y="2290495"/>
                </a:lnTo>
                <a:lnTo>
                  <a:pt x="4603666" y="2095076"/>
                </a:lnTo>
                <a:lnTo>
                  <a:pt x="4974766" y="2376487"/>
                </a:lnTo>
                <a:lnTo>
                  <a:pt x="5049936" y="2093367"/>
                </a:lnTo>
                <a:lnTo>
                  <a:pt x="5506971" y="2518399"/>
                </a:lnTo>
                <a:lnTo>
                  <a:pt x="5594110" y="2363695"/>
                </a:lnTo>
                <a:lnTo>
                  <a:pt x="5104017" y="1841970"/>
                </a:lnTo>
                <a:close/>
                <a:moveTo>
                  <a:pt x="4589100" y="1273385"/>
                </a:moveTo>
                <a:lnTo>
                  <a:pt x="5014915" y="1654534"/>
                </a:lnTo>
                <a:lnTo>
                  <a:pt x="5016688" y="1763704"/>
                </a:lnTo>
                <a:lnTo>
                  <a:pt x="4590873" y="1382492"/>
                </a:lnTo>
                <a:close/>
                <a:moveTo>
                  <a:pt x="2443813" y="1009004"/>
                </a:moveTo>
                <a:lnTo>
                  <a:pt x="3111920" y="1180486"/>
                </a:lnTo>
                <a:lnTo>
                  <a:pt x="3126105" y="1199863"/>
                </a:lnTo>
                <a:lnTo>
                  <a:pt x="2457935" y="1028381"/>
                </a:lnTo>
                <a:close/>
                <a:moveTo>
                  <a:pt x="3609738" y="988739"/>
                </a:moveTo>
                <a:lnTo>
                  <a:pt x="4162841" y="1285159"/>
                </a:lnTo>
                <a:lnTo>
                  <a:pt x="4182283" y="1349686"/>
                </a:lnTo>
                <a:lnTo>
                  <a:pt x="3629180" y="1053203"/>
                </a:lnTo>
                <a:close/>
                <a:moveTo>
                  <a:pt x="7735787" y="894517"/>
                </a:moveTo>
                <a:lnTo>
                  <a:pt x="7843127" y="1833109"/>
                </a:lnTo>
                <a:lnTo>
                  <a:pt x="7589247" y="2100019"/>
                </a:lnTo>
                <a:lnTo>
                  <a:pt x="7481906" y="1161429"/>
                </a:lnTo>
                <a:close/>
                <a:moveTo>
                  <a:pt x="6405780" y="872226"/>
                </a:moveTo>
                <a:lnTo>
                  <a:pt x="6776563" y="1686955"/>
                </a:lnTo>
                <a:lnTo>
                  <a:pt x="6550420" y="2090899"/>
                </a:lnTo>
                <a:lnTo>
                  <a:pt x="6179637" y="1276171"/>
                </a:lnTo>
                <a:close/>
                <a:moveTo>
                  <a:pt x="4581944" y="862537"/>
                </a:moveTo>
                <a:lnTo>
                  <a:pt x="5021881" y="1283580"/>
                </a:lnTo>
                <a:lnTo>
                  <a:pt x="5023844" y="1349627"/>
                </a:lnTo>
                <a:lnTo>
                  <a:pt x="4583907" y="928521"/>
                </a:lnTo>
                <a:close/>
                <a:moveTo>
                  <a:pt x="3494038" y="585871"/>
                </a:moveTo>
                <a:lnTo>
                  <a:pt x="4071903" y="917816"/>
                </a:lnTo>
                <a:lnTo>
                  <a:pt x="4080199" y="939726"/>
                </a:lnTo>
                <a:lnTo>
                  <a:pt x="3502334" y="607844"/>
                </a:lnTo>
                <a:close/>
                <a:moveTo>
                  <a:pt x="5444466" y="507352"/>
                </a:moveTo>
                <a:lnTo>
                  <a:pt x="6032020" y="1210314"/>
                </a:lnTo>
                <a:lnTo>
                  <a:pt x="5911444" y="1669160"/>
                </a:lnTo>
                <a:lnTo>
                  <a:pt x="5323890" y="966198"/>
                </a:lnTo>
                <a:close/>
                <a:moveTo>
                  <a:pt x="4574725" y="451691"/>
                </a:moveTo>
                <a:lnTo>
                  <a:pt x="5028847" y="912627"/>
                </a:lnTo>
                <a:lnTo>
                  <a:pt x="5031064" y="935486"/>
                </a:lnTo>
                <a:lnTo>
                  <a:pt x="4577005" y="474551"/>
                </a:lnTo>
                <a:close/>
                <a:moveTo>
                  <a:pt x="8263686" y="327323"/>
                </a:moveTo>
                <a:lnTo>
                  <a:pt x="8336766" y="1338990"/>
                </a:lnTo>
                <a:lnTo>
                  <a:pt x="8139627" y="1547706"/>
                </a:lnTo>
                <a:lnTo>
                  <a:pt x="8066484" y="536039"/>
                </a:lnTo>
                <a:close/>
                <a:moveTo>
                  <a:pt x="6786379" y="171355"/>
                </a:moveTo>
                <a:lnTo>
                  <a:pt x="7142027" y="1067265"/>
                </a:lnTo>
                <a:lnTo>
                  <a:pt x="6957427" y="1398577"/>
                </a:lnTo>
                <a:lnTo>
                  <a:pt x="6601779" y="502667"/>
                </a:lnTo>
                <a:close/>
                <a:moveTo>
                  <a:pt x="7767324" y="2"/>
                </a:moveTo>
                <a:lnTo>
                  <a:pt x="7779166" y="2"/>
                </a:lnTo>
                <a:lnTo>
                  <a:pt x="7771566" y="13870"/>
                </a:lnTo>
                <a:close/>
                <a:moveTo>
                  <a:pt x="7118406" y="2"/>
                </a:moveTo>
                <a:lnTo>
                  <a:pt x="7351578" y="2"/>
                </a:lnTo>
                <a:lnTo>
                  <a:pt x="7507491" y="447513"/>
                </a:lnTo>
                <a:lnTo>
                  <a:pt x="7364497" y="706191"/>
                </a:lnTo>
                <a:close/>
                <a:moveTo>
                  <a:pt x="6304645" y="1"/>
                </a:moveTo>
                <a:lnTo>
                  <a:pt x="6385768" y="1"/>
                </a:lnTo>
                <a:lnTo>
                  <a:pt x="6363730" y="85742"/>
                </a:lnTo>
                <a:close/>
                <a:moveTo>
                  <a:pt x="5567385" y="0"/>
                </a:moveTo>
                <a:lnTo>
                  <a:pt x="5857299" y="0"/>
                </a:lnTo>
                <a:lnTo>
                  <a:pt x="6235555" y="501337"/>
                </a:lnTo>
                <a:lnTo>
                  <a:pt x="6137587" y="877482"/>
                </a:lnTo>
                <a:lnTo>
                  <a:pt x="5543827" y="90490"/>
                </a:lnTo>
                <a:close/>
              </a:path>
            </a:pathLst>
          </a:custGeom>
        </p:spPr>
        <p:txBody>
          <a:bodyPr wrap="square" anchor="ctr">
            <a:noAutofit/>
          </a:bodyPr>
          <a:lstStyle>
            <a:lvl1pPr marL="0" indent="0" algn="ctr">
              <a:buNone/>
              <a:defRPr sz="1200"/>
            </a:lvl1pPr>
          </a:lstStyle>
          <a:p>
            <a:r>
              <a:rPr lang="en-US"/>
              <a:t>Click icon to add picture</a:t>
            </a:r>
          </a:p>
        </p:txBody>
      </p:sp>
      <p:sp>
        <p:nvSpPr>
          <p:cNvPr id="2" name="Title 1">
            <a:extLst>
              <a:ext uri="{FF2B5EF4-FFF2-40B4-BE49-F238E27FC236}">
                <a16:creationId xmlns:a16="http://schemas.microsoft.com/office/drawing/2014/main" id="{1F214E23-4D5A-C225-A302-6C9C57B22B40}"/>
              </a:ext>
            </a:extLst>
          </p:cNvPr>
          <p:cNvSpPr>
            <a:spLocks noGrp="1"/>
          </p:cNvSpPr>
          <p:nvPr>
            <p:ph type="title"/>
          </p:nvPr>
        </p:nvSpPr>
        <p:spPr>
          <a:xfrm>
            <a:off x="383908" y="2643127"/>
            <a:ext cx="7239024" cy="1325563"/>
          </a:xfrm>
        </p:spPr>
        <p:txBody>
          <a:bodyPr anchor="b"/>
          <a:lstStyle>
            <a:lvl1pPr>
              <a:defRPr>
                <a:solidFill>
                  <a:schemeClr val="bg1"/>
                </a:solidFill>
              </a:defRPr>
            </a:lvl1pPr>
          </a:lstStyle>
          <a:p>
            <a:r>
              <a:rPr lang="en-US"/>
              <a:t>Click to edit Master title style</a:t>
            </a:r>
          </a:p>
        </p:txBody>
      </p:sp>
      <p:pic>
        <p:nvPicPr>
          <p:cNvPr id="8" name="Graphic 7">
            <a:extLst>
              <a:ext uri="{FF2B5EF4-FFF2-40B4-BE49-F238E27FC236}">
                <a16:creationId xmlns:a16="http://schemas.microsoft.com/office/drawing/2014/main" id="{CFDD0999-C447-FB95-885F-11AEB8E05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908" y="1714110"/>
            <a:ext cx="1840546" cy="610478"/>
          </a:xfrm>
          <a:prstGeom prst="rect">
            <a:avLst/>
          </a:prstGeom>
        </p:spPr>
      </p:pic>
      <p:pic>
        <p:nvPicPr>
          <p:cNvPr id="10" name="Picture 9" descr="Text&#10;&#10;Description automatically generated">
            <a:extLst>
              <a:ext uri="{FF2B5EF4-FFF2-40B4-BE49-F238E27FC236}">
                <a16:creationId xmlns:a16="http://schemas.microsoft.com/office/drawing/2014/main" id="{C941124A-CF9A-BC00-61DB-5D6E53597187}"/>
              </a:ext>
            </a:extLst>
          </p:cNvPr>
          <p:cNvPicPr>
            <a:picLocks noChangeAspect="1"/>
          </p:cNvPicPr>
          <p:nvPr userDrawn="1"/>
        </p:nvPicPr>
        <p:blipFill>
          <a:blip r:embed="rId4"/>
          <a:stretch>
            <a:fillRect/>
          </a:stretch>
        </p:blipFill>
        <p:spPr>
          <a:xfrm>
            <a:off x="9411629" y="5850238"/>
            <a:ext cx="2396464" cy="632869"/>
          </a:xfrm>
          <a:prstGeom prst="rect">
            <a:avLst/>
          </a:prstGeom>
        </p:spPr>
      </p:pic>
      <p:sp>
        <p:nvSpPr>
          <p:cNvPr id="11" name="TextBox 10">
            <a:extLst>
              <a:ext uri="{FF2B5EF4-FFF2-40B4-BE49-F238E27FC236}">
                <a16:creationId xmlns:a16="http://schemas.microsoft.com/office/drawing/2014/main" id="{269DFD76-F8BE-B383-F2CB-FD881A7180E6}"/>
              </a:ext>
            </a:extLst>
          </p:cNvPr>
          <p:cNvSpPr txBox="1"/>
          <p:nvPr userDrawn="1"/>
        </p:nvSpPr>
        <p:spPr>
          <a:xfrm>
            <a:off x="383907" y="6267664"/>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jmangroup.com</a:t>
            </a:r>
            <a:endParaRPr lang="en-GB" sz="800" spc="55">
              <a:solidFill>
                <a:schemeClr val="bg1"/>
              </a:solidFill>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5225CFFB-FF9E-47C5-8A38-CBE27EAF4C0D}"/>
              </a:ext>
            </a:extLst>
          </p:cNvPr>
          <p:cNvSpPr>
            <a:spLocks noGrp="1"/>
          </p:cNvSpPr>
          <p:nvPr>
            <p:ph type="dt" sz="half" idx="2"/>
          </p:nvPr>
        </p:nvSpPr>
        <p:spPr>
          <a:xfrm>
            <a:off x="383908" y="4082988"/>
            <a:ext cx="3519877" cy="338554"/>
          </a:xfrm>
          <a:prstGeom prst="rect">
            <a:avLst/>
          </a:prstGeom>
        </p:spPr>
        <p:txBody>
          <a:bodyPr vert="horz" lIns="91440" tIns="45720" rIns="91440" bIns="45720" rtlCol="0" anchor="ctr"/>
          <a:lstStyle>
            <a:lvl1pPr algn="l">
              <a:defRPr sz="1800">
                <a:solidFill>
                  <a:schemeClr val="bg1"/>
                </a:solidFill>
              </a:defRPr>
            </a:lvl1pPr>
          </a:lstStyle>
          <a:p>
            <a:r>
              <a:rPr lang="en-GB"/>
              <a:t>09 June 2022</a:t>
            </a:r>
          </a:p>
        </p:txBody>
      </p:sp>
    </p:spTree>
    <p:extLst>
      <p:ext uri="{BB962C8B-B14F-4D97-AF65-F5344CB8AC3E}">
        <p14:creationId xmlns:p14="http://schemas.microsoft.com/office/powerpoint/2010/main" val="385520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4.svg"/><Relationship Id="rId5" Type="http://schemas.openxmlformats.org/officeDocument/2006/relationships/slideLayout" Target="../slideLayouts/slideLayout16.xml"/><Relationship Id="rId10"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image" Target="../media/image2.svg"/><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image" Target="../media/image1.png"/><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theme" Target="../theme/theme3.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5.xml"/><Relationship Id="rId1" Type="http://schemas.openxmlformats.org/officeDocument/2006/relationships/slideLayout" Target="../slideLayouts/slideLayout54.xml"/><Relationship Id="rId5" Type="http://schemas.openxmlformats.org/officeDocument/2006/relationships/image" Target="../media/image4.sv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86848-F742-645F-A2C5-1F698FEAFE7C}"/>
              </a:ext>
            </a:extLst>
          </p:cNvPr>
          <p:cNvSpPr>
            <a:spLocks noGrp="1"/>
          </p:cNvSpPr>
          <p:nvPr>
            <p:ph type="title"/>
          </p:nvPr>
        </p:nvSpPr>
        <p:spPr>
          <a:xfrm>
            <a:off x="381000" y="18052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E472317-BCA6-85A8-36E7-0A0C80ED624B}"/>
              </a:ext>
            </a:extLst>
          </p:cNvPr>
          <p:cNvSpPr>
            <a:spLocks noGrp="1"/>
          </p:cNvSpPr>
          <p:nvPr>
            <p:ph type="body" idx="1"/>
          </p:nvPr>
        </p:nvSpPr>
        <p:spPr>
          <a:xfrm>
            <a:off x="381000" y="1749425"/>
            <a:ext cx="11430000" cy="441007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29A4E-DB65-446D-9634-A4520D14CF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1CFC8-2F7D-403C-9132-65BA3BC001E8}" type="datetimeFigureOut">
              <a:rPr lang="en-GB" smtClean="0"/>
              <a:t>18/09/2024</a:t>
            </a:fld>
            <a:endParaRPr lang="en-GB"/>
          </a:p>
        </p:txBody>
      </p:sp>
    </p:spTree>
    <p:extLst>
      <p:ext uri="{BB962C8B-B14F-4D97-AF65-F5344CB8AC3E}">
        <p14:creationId xmlns:p14="http://schemas.microsoft.com/office/powerpoint/2010/main" val="158299046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6" r:id="rId6"/>
    <p:sldLayoutId id="2147483677" r:id="rId7"/>
    <p:sldLayoutId id="2147483678" r:id="rId8"/>
    <p:sldLayoutId id="2147483680" r:id="rId9"/>
    <p:sldLayoutId id="2147483710" r:id="rId10"/>
    <p:sldLayoutId id="2147483742" r:id="rId11"/>
  </p:sldLayoutIdLst>
  <p:hf sldNum="0" hdr="0" ftr="0"/>
  <p:txStyles>
    <p:titleStyle>
      <a:lvl1pPr algn="l" defTabSz="914400" rtl="0" eaLnBrk="1" latinLnBrk="0" hangingPunct="1">
        <a:lnSpc>
          <a:spcPct val="90000"/>
        </a:lnSpc>
        <a:spcBef>
          <a:spcPct val="0"/>
        </a:spcBef>
        <a:buNone/>
        <a:defRPr sz="4000" b="1" kern="1200">
          <a:solidFill>
            <a:schemeClr val="bg2"/>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86848-F742-645F-A2C5-1F698FEAFE7C}"/>
              </a:ext>
            </a:extLst>
          </p:cNvPr>
          <p:cNvSpPr>
            <a:spLocks noGrp="1"/>
          </p:cNvSpPr>
          <p:nvPr>
            <p:ph type="title"/>
          </p:nvPr>
        </p:nvSpPr>
        <p:spPr>
          <a:xfrm>
            <a:off x="381000" y="180520"/>
            <a:ext cx="11430000" cy="1325563"/>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472317-BCA6-85A8-36E7-0A0C80ED624B}"/>
              </a:ext>
            </a:extLst>
          </p:cNvPr>
          <p:cNvSpPr>
            <a:spLocks noGrp="1"/>
          </p:cNvSpPr>
          <p:nvPr>
            <p:ph type="body" idx="1"/>
          </p:nvPr>
        </p:nvSpPr>
        <p:spPr>
          <a:xfrm>
            <a:off x="381000" y="1749425"/>
            <a:ext cx="11430000" cy="4410075"/>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bg object 18">
            <a:extLst>
              <a:ext uri="{FF2B5EF4-FFF2-40B4-BE49-F238E27FC236}">
                <a16:creationId xmlns:a16="http://schemas.microsoft.com/office/drawing/2014/main" id="{12F9AF8E-F443-9242-CE3B-F010F16832CE}"/>
              </a:ext>
            </a:extLst>
          </p:cNvPr>
          <p:cNvSpPr/>
          <p:nvPr userDrawn="1"/>
        </p:nvSpPr>
        <p:spPr>
          <a:xfrm>
            <a:off x="11307847" y="6356872"/>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chemeClr val="bg1"/>
          </a:solidFill>
        </p:spPr>
        <p:txBody>
          <a:bodyPr wrap="square" lIns="0" tIns="0" rIns="0" bIns="0" rtlCol="0"/>
          <a:lstStyle/>
          <a:p>
            <a:endParaRPr/>
          </a:p>
        </p:txBody>
      </p:sp>
      <p:sp>
        <p:nvSpPr>
          <p:cNvPr id="14" name="TextBox 13">
            <a:extLst>
              <a:ext uri="{FF2B5EF4-FFF2-40B4-BE49-F238E27FC236}">
                <a16:creationId xmlns:a16="http://schemas.microsoft.com/office/drawing/2014/main" id="{E8D733C1-E61E-CFF1-452A-73029B0577D6}"/>
              </a:ext>
            </a:extLst>
          </p:cNvPr>
          <p:cNvSpPr txBox="1"/>
          <p:nvPr userDrawn="1"/>
        </p:nvSpPr>
        <p:spPr>
          <a:xfrm>
            <a:off x="1610591" y="6356872"/>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rPr>
              <a:t>Circulation</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Limited</a:t>
            </a:r>
            <a:r>
              <a:rPr lang="en-GB" sz="800" spc="125">
                <a:solidFill>
                  <a:schemeClr val="bg1"/>
                </a:solidFill>
                <a:latin typeface="Arial" panose="020B0604020202020204" pitchFamily="34" charset="0"/>
                <a:cs typeface="Arial" panose="020B0604020202020204" pitchFamily="34" charset="0"/>
              </a:rPr>
              <a:t> </a:t>
            </a:r>
            <a:r>
              <a:rPr lang="en-GB" sz="800">
                <a:solidFill>
                  <a:schemeClr val="bg1"/>
                </a:solidFill>
                <a:latin typeface="Arial" panose="020B0604020202020204" pitchFamily="34" charset="0"/>
                <a:cs typeface="Arial" panose="020B0604020202020204" pitchFamily="34" charset="0"/>
              </a:rPr>
              <a:t>–</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Commercial</a:t>
            </a:r>
          </a:p>
        </p:txBody>
      </p:sp>
      <p:sp>
        <p:nvSpPr>
          <p:cNvPr id="15" name="TextBox 14">
            <a:extLst>
              <a:ext uri="{FF2B5EF4-FFF2-40B4-BE49-F238E27FC236}">
                <a16:creationId xmlns:a16="http://schemas.microsoft.com/office/drawing/2014/main" id="{1B758F04-8CD8-E2F8-C107-75E95DDA898D}"/>
              </a:ext>
            </a:extLst>
          </p:cNvPr>
          <p:cNvSpPr txBox="1"/>
          <p:nvPr userDrawn="1"/>
        </p:nvSpPr>
        <p:spPr>
          <a:xfrm>
            <a:off x="11464173" y="6356872"/>
            <a:ext cx="571500" cy="215444"/>
          </a:xfrm>
          <a:prstGeom prst="rect">
            <a:avLst/>
          </a:prstGeom>
          <a:noFill/>
        </p:spPr>
        <p:txBody>
          <a:bodyPr wrap="square" rtlCol="0">
            <a:spAutoFit/>
          </a:bodyPr>
          <a:lstStyle/>
          <a:p>
            <a:fld id="{5CAB9123-6C5D-6742-A884-75399720DA2F}" type="slidenum">
              <a:rPr lang="en-US" sz="800" smtClean="0">
                <a:solidFill>
                  <a:schemeClr val="tx1"/>
                </a:solidFill>
                <a:latin typeface="Arial" panose="020B0604020202020204" pitchFamily="34" charset="0"/>
                <a:cs typeface="Arial" panose="020B0604020202020204" pitchFamily="34" charset="0"/>
              </a:rPr>
              <a:t>‹#›</a:t>
            </a:fld>
            <a:endParaRPr lang="en-US" sz="800">
              <a:solidFill>
                <a:schemeClr val="tx1"/>
              </a:solidFill>
              <a:latin typeface="Arial" panose="020B0604020202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D9CDDFE7-CC48-8FE6-7550-23F59404E9A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83908" y="6321119"/>
            <a:ext cx="739897" cy="245411"/>
          </a:xfrm>
          <a:prstGeom prst="rect">
            <a:avLst/>
          </a:prstGeom>
        </p:spPr>
      </p:pic>
    </p:spTree>
    <p:extLst>
      <p:ext uri="{BB962C8B-B14F-4D97-AF65-F5344CB8AC3E}">
        <p14:creationId xmlns:p14="http://schemas.microsoft.com/office/powerpoint/2010/main" val="84974861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Lst>
  <p:hf sldNum="0" hdr="0" ftr="0"/>
  <p:txStyles>
    <p:titleStyle>
      <a:lvl1pPr algn="l" defTabSz="914400" rtl="0" eaLnBrk="1" latinLnBrk="0" hangingPunct="1">
        <a:lnSpc>
          <a:spcPct val="90000"/>
        </a:lnSpc>
        <a:spcBef>
          <a:spcPct val="0"/>
        </a:spcBef>
        <a:buNone/>
        <a:defRPr sz="4000" b="1" kern="1200">
          <a:solidFill>
            <a:schemeClr val="bg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86848-F742-645F-A2C5-1F698FEAFE7C}"/>
              </a:ext>
            </a:extLst>
          </p:cNvPr>
          <p:cNvSpPr>
            <a:spLocks noGrp="1"/>
          </p:cNvSpPr>
          <p:nvPr>
            <p:ph type="title"/>
          </p:nvPr>
        </p:nvSpPr>
        <p:spPr>
          <a:xfrm>
            <a:off x="381000" y="180520"/>
            <a:ext cx="11430000" cy="958265"/>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472317-BCA6-85A8-36E7-0A0C80ED624B}"/>
              </a:ext>
            </a:extLst>
          </p:cNvPr>
          <p:cNvSpPr>
            <a:spLocks noGrp="1"/>
          </p:cNvSpPr>
          <p:nvPr>
            <p:ph type="body" idx="1"/>
          </p:nvPr>
        </p:nvSpPr>
        <p:spPr>
          <a:xfrm>
            <a:off x="381000" y="1749425"/>
            <a:ext cx="11430000" cy="4410075"/>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bg object 18">
            <a:extLst>
              <a:ext uri="{FF2B5EF4-FFF2-40B4-BE49-F238E27FC236}">
                <a16:creationId xmlns:a16="http://schemas.microsoft.com/office/drawing/2014/main" id="{F44A85DB-87B7-A979-1C42-40DF5CB63808}"/>
              </a:ext>
            </a:extLst>
          </p:cNvPr>
          <p:cNvSpPr/>
          <p:nvPr userDrawn="1"/>
        </p:nvSpPr>
        <p:spPr>
          <a:xfrm>
            <a:off x="11307847" y="6413631"/>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rgbClr val="1A0F5C"/>
          </a:solidFill>
        </p:spPr>
        <p:txBody>
          <a:bodyPr wrap="square" lIns="0" tIns="0" rIns="0" bIns="0" rtlCol="0"/>
          <a:lstStyle/>
          <a:p>
            <a:endParaRPr/>
          </a:p>
        </p:txBody>
      </p:sp>
      <p:sp>
        <p:nvSpPr>
          <p:cNvPr id="15" name="TextBox 14">
            <a:extLst>
              <a:ext uri="{FF2B5EF4-FFF2-40B4-BE49-F238E27FC236}">
                <a16:creationId xmlns:a16="http://schemas.microsoft.com/office/drawing/2014/main" id="{6EA53D74-1490-616A-ABCB-1C69E2F86054}"/>
              </a:ext>
            </a:extLst>
          </p:cNvPr>
          <p:cNvSpPr txBox="1"/>
          <p:nvPr userDrawn="1"/>
        </p:nvSpPr>
        <p:spPr>
          <a:xfrm>
            <a:off x="1610591" y="6413631"/>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2"/>
                </a:solidFill>
                <a:latin typeface="+mn-lt"/>
                <a:cs typeface="Arial" panose="020B0604020202020204" pitchFamily="34" charset="0"/>
              </a:rPr>
              <a:t>Circulation</a:t>
            </a:r>
            <a:r>
              <a:rPr lang="en-GB" sz="800" spc="120">
                <a:solidFill>
                  <a:schemeClr val="bg2"/>
                </a:solidFill>
                <a:latin typeface="+mn-lt"/>
                <a:cs typeface="Arial" panose="020B0604020202020204" pitchFamily="34" charset="0"/>
              </a:rPr>
              <a:t> </a:t>
            </a:r>
            <a:r>
              <a:rPr lang="en-GB" sz="800" spc="55">
                <a:solidFill>
                  <a:schemeClr val="bg2"/>
                </a:solidFill>
                <a:latin typeface="+mn-lt"/>
                <a:cs typeface="Arial" panose="020B0604020202020204" pitchFamily="34" charset="0"/>
              </a:rPr>
              <a:t>Limited</a:t>
            </a:r>
            <a:r>
              <a:rPr lang="en-GB" sz="800" spc="125">
                <a:solidFill>
                  <a:schemeClr val="bg2"/>
                </a:solidFill>
                <a:latin typeface="+mn-lt"/>
                <a:cs typeface="Arial" panose="020B0604020202020204" pitchFamily="34" charset="0"/>
              </a:rPr>
              <a:t> </a:t>
            </a:r>
            <a:r>
              <a:rPr lang="en-GB" sz="800">
                <a:solidFill>
                  <a:schemeClr val="bg2"/>
                </a:solidFill>
                <a:latin typeface="+mn-lt"/>
                <a:cs typeface="Arial" panose="020B0604020202020204" pitchFamily="34" charset="0"/>
              </a:rPr>
              <a:t>–</a:t>
            </a:r>
            <a:r>
              <a:rPr lang="en-GB" sz="800" spc="120">
                <a:solidFill>
                  <a:schemeClr val="bg2"/>
                </a:solidFill>
                <a:latin typeface="+mn-lt"/>
                <a:cs typeface="Arial" panose="020B0604020202020204" pitchFamily="34" charset="0"/>
              </a:rPr>
              <a:t> </a:t>
            </a:r>
            <a:r>
              <a:rPr lang="en-GB" sz="800" spc="55">
                <a:solidFill>
                  <a:schemeClr val="bg2"/>
                </a:solidFill>
                <a:latin typeface="+mn-lt"/>
                <a:cs typeface="Arial" panose="020B0604020202020204" pitchFamily="34" charset="0"/>
              </a:rPr>
              <a:t>Commercial</a:t>
            </a:r>
          </a:p>
        </p:txBody>
      </p:sp>
      <p:sp>
        <p:nvSpPr>
          <p:cNvPr id="17" name="TextBox 16">
            <a:extLst>
              <a:ext uri="{FF2B5EF4-FFF2-40B4-BE49-F238E27FC236}">
                <a16:creationId xmlns:a16="http://schemas.microsoft.com/office/drawing/2014/main" id="{2D91630A-C1B0-0EE4-82E5-2C18C033CC98}"/>
              </a:ext>
            </a:extLst>
          </p:cNvPr>
          <p:cNvSpPr txBox="1"/>
          <p:nvPr userDrawn="1"/>
        </p:nvSpPr>
        <p:spPr>
          <a:xfrm>
            <a:off x="11464173" y="6413631"/>
            <a:ext cx="571500" cy="215444"/>
          </a:xfrm>
          <a:prstGeom prst="rect">
            <a:avLst/>
          </a:prstGeom>
          <a:noFill/>
        </p:spPr>
        <p:txBody>
          <a:bodyPr wrap="square" rtlCol="0">
            <a:spAutoFit/>
          </a:bodyPr>
          <a:lstStyle/>
          <a:p>
            <a:fld id="{5CAB9123-6C5D-6742-A884-75399720DA2F}" type="slidenum">
              <a:rPr lang="en-US" sz="800" smtClean="0">
                <a:solidFill>
                  <a:schemeClr val="bg1"/>
                </a:solidFill>
                <a:latin typeface="+mn-lt"/>
                <a:cs typeface="Arial" panose="020B0604020202020204" pitchFamily="34" charset="0"/>
              </a:rPr>
              <a:t>‹#›</a:t>
            </a:fld>
            <a:endParaRPr lang="en-US" sz="800">
              <a:solidFill>
                <a:schemeClr val="bg1"/>
              </a:solidFill>
              <a:latin typeface="+mn-lt"/>
              <a:cs typeface="Arial" panose="020B0604020202020204" pitchFamily="34" charset="0"/>
            </a:endParaRPr>
          </a:p>
        </p:txBody>
      </p:sp>
      <p:pic>
        <p:nvPicPr>
          <p:cNvPr id="14" name="Graphic 13">
            <a:extLst>
              <a:ext uri="{FF2B5EF4-FFF2-40B4-BE49-F238E27FC236}">
                <a16:creationId xmlns:a16="http://schemas.microsoft.com/office/drawing/2014/main" id="{A692409C-91D8-0F83-A79B-C4478236DAB9}"/>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383908" y="6383663"/>
            <a:ext cx="739897" cy="245411"/>
          </a:xfrm>
          <a:prstGeom prst="rect">
            <a:avLst/>
          </a:prstGeom>
        </p:spPr>
      </p:pic>
    </p:spTree>
    <p:extLst>
      <p:ext uri="{BB962C8B-B14F-4D97-AF65-F5344CB8AC3E}">
        <p14:creationId xmlns:p14="http://schemas.microsoft.com/office/powerpoint/2010/main" val="3097252474"/>
      </p:ext>
    </p:extLst>
  </p:cSld>
  <p:clrMap bg1="lt1" tx1="dk1" bg2="lt2" tx2="dk2" accent1="accent1" accent2="accent2" accent3="accent3" accent4="accent4" accent5="accent5" accent6="accent6" hlink="hlink" folHlink="folHlink"/>
  <p:sldLayoutIdLst>
    <p:sldLayoutId id="2147483664" r:id="rId1"/>
    <p:sldLayoutId id="2147483713" r:id="rId2"/>
    <p:sldLayoutId id="2147483663" r:id="rId3"/>
    <p:sldLayoutId id="2147483660" r:id="rId4"/>
    <p:sldLayoutId id="2147483724" r:id="rId5"/>
    <p:sldLayoutId id="2147483725" r:id="rId6"/>
    <p:sldLayoutId id="2147483723" r:id="rId7"/>
    <p:sldLayoutId id="2147483726" r:id="rId8"/>
    <p:sldLayoutId id="2147483727" r:id="rId9"/>
    <p:sldLayoutId id="2147483662" r:id="rId10"/>
    <p:sldLayoutId id="2147483721" r:id="rId11"/>
    <p:sldLayoutId id="2147483722" r:id="rId12"/>
    <p:sldLayoutId id="2147483661" r:id="rId13"/>
    <p:sldLayoutId id="2147483714" r:id="rId14"/>
    <p:sldLayoutId id="2147483715" r:id="rId15"/>
    <p:sldLayoutId id="2147483692" r:id="rId16"/>
    <p:sldLayoutId id="2147483717" r:id="rId17"/>
    <p:sldLayoutId id="2147483739" r:id="rId18"/>
    <p:sldLayoutId id="2147483718" r:id="rId19"/>
    <p:sldLayoutId id="2147483740" r:id="rId20"/>
    <p:sldLayoutId id="2147483719" r:id="rId21"/>
    <p:sldLayoutId id="2147483741" r:id="rId22"/>
    <p:sldLayoutId id="2147483720" r:id="rId23"/>
    <p:sldLayoutId id="2147483696" r:id="rId24"/>
    <p:sldLayoutId id="2147483711" r:id="rId25"/>
    <p:sldLayoutId id="2147483693" r:id="rId26"/>
    <p:sldLayoutId id="2147483694" r:id="rId27"/>
    <p:sldLayoutId id="2147483695" r:id="rId28"/>
    <p:sldLayoutId id="2147483698" r:id="rId29"/>
    <p:sldLayoutId id="2147483697" r:id="rId30"/>
    <p:sldLayoutId id="2147483681" r:id="rId31"/>
    <p:sldLayoutId id="2147483682" r:id="rId32"/>
    <p:sldLayoutId id="2147483683" r:id="rId33"/>
    <p:sldLayoutId id="2147483743" r:id="rId34"/>
  </p:sldLayoutIdLst>
  <p:hf sldNum="0" hdr="0" ftr="0"/>
  <p:txStyles>
    <p:titleStyle>
      <a:lvl1pPr algn="l" defTabSz="914400" rtl="0" eaLnBrk="1" latinLnBrk="0" hangingPunct="1">
        <a:lnSpc>
          <a:spcPct val="90000"/>
        </a:lnSpc>
        <a:spcBef>
          <a:spcPct val="0"/>
        </a:spcBef>
        <a:buNone/>
        <a:defRPr sz="2400" b="1" kern="1200">
          <a:solidFill>
            <a:schemeClr val="bg2"/>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76" userDrawn="1">
          <p15:clr>
            <a:srgbClr val="F26B43"/>
          </p15:clr>
        </p15:guide>
        <p15:guide id="2" pos="240" userDrawn="1">
          <p15:clr>
            <a:srgbClr val="F26B43"/>
          </p15:clr>
        </p15:guide>
        <p15:guide id="3" pos="7450" userDrawn="1">
          <p15:clr>
            <a:srgbClr val="F26B43"/>
          </p15:clr>
        </p15:guide>
        <p15:guide id="4" orient="horz" pos="113" userDrawn="1">
          <p15:clr>
            <a:srgbClr val="F26B43"/>
          </p15:clr>
        </p15:guide>
        <p15:guide id="5" orient="horz" pos="731" userDrawn="1">
          <p15:clr>
            <a:srgbClr val="F26B43"/>
          </p15:clr>
        </p15:guide>
        <p15:guide id="6" orient="horz" pos="1094" userDrawn="1">
          <p15:clr>
            <a:srgbClr val="F26B43"/>
          </p15:clr>
        </p15:guide>
        <p15:guide id="7" orient="horz" pos="951" userDrawn="1">
          <p15:clr>
            <a:srgbClr val="F26B43"/>
          </p15:clr>
        </p15:guide>
        <p15:guide id="8" pos="3840" userDrawn="1">
          <p15:clr>
            <a:srgbClr val="F26B43"/>
          </p15:clr>
        </p15:guide>
        <p15:guide id="9" pos="3786" userDrawn="1">
          <p15:clr>
            <a:srgbClr val="F26B43"/>
          </p15:clr>
        </p15:guide>
        <p15:guide id="10" pos="390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86848-F742-645F-A2C5-1F698FEAFE7C}"/>
              </a:ext>
            </a:extLst>
          </p:cNvPr>
          <p:cNvSpPr>
            <a:spLocks noGrp="1"/>
          </p:cNvSpPr>
          <p:nvPr>
            <p:ph type="title"/>
          </p:nvPr>
        </p:nvSpPr>
        <p:spPr>
          <a:xfrm>
            <a:off x="381000" y="180520"/>
            <a:ext cx="114300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472317-BCA6-85A8-36E7-0A0C80ED624B}"/>
              </a:ext>
            </a:extLst>
          </p:cNvPr>
          <p:cNvSpPr>
            <a:spLocks noGrp="1"/>
          </p:cNvSpPr>
          <p:nvPr>
            <p:ph type="body" idx="1"/>
          </p:nvPr>
        </p:nvSpPr>
        <p:spPr>
          <a:xfrm>
            <a:off x="381000" y="1749425"/>
            <a:ext cx="11430000" cy="441007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bg object 18">
            <a:extLst>
              <a:ext uri="{FF2B5EF4-FFF2-40B4-BE49-F238E27FC236}">
                <a16:creationId xmlns:a16="http://schemas.microsoft.com/office/drawing/2014/main" id="{F44A85DB-87B7-A979-1C42-40DF5CB63808}"/>
              </a:ext>
            </a:extLst>
          </p:cNvPr>
          <p:cNvSpPr/>
          <p:nvPr userDrawn="1"/>
        </p:nvSpPr>
        <p:spPr>
          <a:xfrm>
            <a:off x="11307847" y="6356872"/>
            <a:ext cx="884153" cy="209659"/>
          </a:xfrm>
          <a:custGeom>
            <a:avLst/>
            <a:gdLst/>
            <a:ahLst/>
            <a:cxnLst/>
            <a:rect l="l" t="t" r="r" b="b"/>
            <a:pathLst>
              <a:path w="1566544" h="371475">
                <a:moveTo>
                  <a:pt x="214210" y="0"/>
                </a:moveTo>
                <a:lnTo>
                  <a:pt x="165100" y="0"/>
                </a:lnTo>
                <a:lnTo>
                  <a:pt x="0" y="370878"/>
                </a:lnTo>
                <a:lnTo>
                  <a:pt x="49110" y="370878"/>
                </a:lnTo>
                <a:lnTo>
                  <a:pt x="214210" y="0"/>
                </a:lnTo>
                <a:close/>
              </a:path>
              <a:path w="1566544" h="371475">
                <a:moveTo>
                  <a:pt x="1566252" y="0"/>
                </a:moveTo>
                <a:lnTo>
                  <a:pt x="254063" y="0"/>
                </a:lnTo>
                <a:lnTo>
                  <a:pt x="88950" y="370878"/>
                </a:lnTo>
                <a:lnTo>
                  <a:pt x="1566252" y="370878"/>
                </a:lnTo>
                <a:lnTo>
                  <a:pt x="1566252" y="0"/>
                </a:lnTo>
                <a:close/>
              </a:path>
            </a:pathLst>
          </a:custGeom>
          <a:solidFill>
            <a:schemeClr val="bg1"/>
          </a:solidFill>
        </p:spPr>
        <p:txBody>
          <a:bodyPr wrap="square" lIns="0" tIns="0" rIns="0" bIns="0" rtlCol="0"/>
          <a:lstStyle/>
          <a:p>
            <a:endParaRPr/>
          </a:p>
        </p:txBody>
      </p:sp>
      <p:sp>
        <p:nvSpPr>
          <p:cNvPr id="15" name="TextBox 14">
            <a:extLst>
              <a:ext uri="{FF2B5EF4-FFF2-40B4-BE49-F238E27FC236}">
                <a16:creationId xmlns:a16="http://schemas.microsoft.com/office/drawing/2014/main" id="{6EA53D74-1490-616A-ABCB-1C69E2F86054}"/>
              </a:ext>
            </a:extLst>
          </p:cNvPr>
          <p:cNvSpPr txBox="1"/>
          <p:nvPr userDrawn="1"/>
        </p:nvSpPr>
        <p:spPr>
          <a:xfrm>
            <a:off x="1610591" y="6356872"/>
            <a:ext cx="20054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spc="55">
                <a:solidFill>
                  <a:schemeClr val="bg1"/>
                </a:solidFill>
                <a:latin typeface="Arial" panose="020B0604020202020204" pitchFamily="34" charset="0"/>
                <a:cs typeface="Arial" panose="020B0604020202020204" pitchFamily="34" charset="0"/>
              </a:rPr>
              <a:t>Circulation</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mn-lt"/>
                <a:cs typeface="Arial" panose="020B0604020202020204" pitchFamily="34" charset="0"/>
              </a:rPr>
              <a:t>Limited</a:t>
            </a:r>
            <a:r>
              <a:rPr lang="en-GB" sz="800" spc="125">
                <a:solidFill>
                  <a:schemeClr val="bg1"/>
                </a:solidFill>
                <a:latin typeface="Arial" panose="020B0604020202020204" pitchFamily="34" charset="0"/>
                <a:cs typeface="Arial" panose="020B0604020202020204" pitchFamily="34" charset="0"/>
              </a:rPr>
              <a:t> </a:t>
            </a:r>
            <a:r>
              <a:rPr lang="en-GB" sz="800">
                <a:solidFill>
                  <a:schemeClr val="bg1"/>
                </a:solidFill>
                <a:latin typeface="Arial" panose="020B0604020202020204" pitchFamily="34" charset="0"/>
                <a:cs typeface="Arial" panose="020B0604020202020204" pitchFamily="34" charset="0"/>
              </a:rPr>
              <a:t>–</a:t>
            </a:r>
            <a:r>
              <a:rPr lang="en-GB" sz="800" spc="120">
                <a:solidFill>
                  <a:schemeClr val="bg1"/>
                </a:solidFill>
                <a:latin typeface="Arial" panose="020B0604020202020204" pitchFamily="34" charset="0"/>
                <a:cs typeface="Arial" panose="020B0604020202020204" pitchFamily="34" charset="0"/>
              </a:rPr>
              <a:t> </a:t>
            </a:r>
            <a:r>
              <a:rPr lang="en-GB" sz="800" spc="55">
                <a:solidFill>
                  <a:schemeClr val="bg1"/>
                </a:solidFill>
                <a:latin typeface="Arial" panose="020B0604020202020204" pitchFamily="34" charset="0"/>
                <a:cs typeface="Arial" panose="020B0604020202020204" pitchFamily="34" charset="0"/>
              </a:rPr>
              <a:t>Commercial</a:t>
            </a:r>
          </a:p>
        </p:txBody>
      </p:sp>
      <p:sp>
        <p:nvSpPr>
          <p:cNvPr id="17" name="TextBox 16">
            <a:extLst>
              <a:ext uri="{FF2B5EF4-FFF2-40B4-BE49-F238E27FC236}">
                <a16:creationId xmlns:a16="http://schemas.microsoft.com/office/drawing/2014/main" id="{2D91630A-C1B0-0EE4-82E5-2C18C033CC98}"/>
              </a:ext>
            </a:extLst>
          </p:cNvPr>
          <p:cNvSpPr txBox="1"/>
          <p:nvPr userDrawn="1"/>
        </p:nvSpPr>
        <p:spPr>
          <a:xfrm>
            <a:off x="11464173" y="6356872"/>
            <a:ext cx="571500" cy="215444"/>
          </a:xfrm>
          <a:prstGeom prst="rect">
            <a:avLst/>
          </a:prstGeom>
          <a:noFill/>
        </p:spPr>
        <p:txBody>
          <a:bodyPr wrap="square" rtlCol="0">
            <a:spAutoFit/>
          </a:bodyPr>
          <a:lstStyle/>
          <a:p>
            <a:fld id="{5CAB9123-6C5D-6742-A884-75399720DA2F}" type="slidenum">
              <a:rPr lang="en-US" sz="800" smtClean="0">
                <a:solidFill>
                  <a:schemeClr val="tx1"/>
                </a:solidFill>
                <a:latin typeface="+mn-lt"/>
                <a:cs typeface="Arial" panose="020B0604020202020204" pitchFamily="34" charset="0"/>
              </a:rPr>
              <a:t>‹#›</a:t>
            </a:fld>
            <a:endParaRPr lang="en-US" sz="800">
              <a:solidFill>
                <a:schemeClr val="tx1"/>
              </a:solidFill>
              <a:latin typeface="+mn-lt"/>
              <a:cs typeface="Arial" panose="020B0604020202020204" pitchFamily="34" charset="0"/>
            </a:endParaRPr>
          </a:p>
        </p:txBody>
      </p:sp>
      <p:pic>
        <p:nvPicPr>
          <p:cNvPr id="11" name="Graphic 10">
            <a:extLst>
              <a:ext uri="{FF2B5EF4-FFF2-40B4-BE49-F238E27FC236}">
                <a16:creationId xmlns:a16="http://schemas.microsoft.com/office/drawing/2014/main" id="{E85A8294-EEBA-598A-19E4-4C76B88DA2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83908" y="6321119"/>
            <a:ext cx="739897" cy="245411"/>
          </a:xfrm>
          <a:prstGeom prst="rect">
            <a:avLst/>
          </a:prstGeom>
        </p:spPr>
      </p:pic>
    </p:spTree>
    <p:extLst>
      <p:ext uri="{BB962C8B-B14F-4D97-AF65-F5344CB8AC3E}">
        <p14:creationId xmlns:p14="http://schemas.microsoft.com/office/powerpoint/2010/main" val="3097163699"/>
      </p:ext>
    </p:extLst>
  </p:cSld>
  <p:clrMap bg1="lt1" tx1="dk1" bg2="lt2" tx2="dk2" accent1="accent1" accent2="accent2" accent3="accent3" accent4="accent4" accent5="accent5" accent6="accent6" hlink="hlink" folHlink="folHlink"/>
  <p:sldLayoutIdLst>
    <p:sldLayoutId id="2147483689" r:id="rId1"/>
    <p:sldLayoutId id="2147483691" r:id="rId2"/>
  </p:sldLayoutIdLst>
  <p:hf sldNum="0" hdr="0" ftr="0"/>
  <p:txStyles>
    <p:titleStyle>
      <a:lvl1pPr algn="l" defTabSz="914400" rtl="0" eaLnBrk="1" latinLnBrk="0" hangingPunct="1">
        <a:lnSpc>
          <a:spcPct val="90000"/>
        </a:lnSpc>
        <a:spcBef>
          <a:spcPct val="0"/>
        </a:spcBef>
        <a:buNone/>
        <a:defRPr sz="2400" b="1" kern="1200">
          <a:solidFill>
            <a:schemeClr val="bg1"/>
          </a:solidFill>
          <a:latin typeface="+mn-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5.png"/><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36.png"/><Relationship Id="rId1" Type="http://schemas.openxmlformats.org/officeDocument/2006/relationships/slideLayout" Target="../slideLayouts/slideLayout2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43AEC8-0152-40B9-821D-13D54CCBCE61}"/>
              </a:ext>
            </a:extLst>
          </p:cNvPr>
          <p:cNvSpPr>
            <a:spLocks noGrp="1"/>
          </p:cNvSpPr>
          <p:nvPr>
            <p:ph type="title"/>
          </p:nvPr>
        </p:nvSpPr>
        <p:spPr/>
        <p:txBody>
          <a:bodyPr/>
          <a:lstStyle/>
          <a:p>
            <a:r>
              <a:rPr lang="en-IN"/>
              <a:t>Model Development</a:t>
            </a:r>
            <a:endParaRPr lang="en-GB"/>
          </a:p>
        </p:txBody>
      </p:sp>
      <p:sp>
        <p:nvSpPr>
          <p:cNvPr id="2" name="Date Placeholder 1">
            <a:extLst>
              <a:ext uri="{FF2B5EF4-FFF2-40B4-BE49-F238E27FC236}">
                <a16:creationId xmlns:a16="http://schemas.microsoft.com/office/drawing/2014/main" id="{2A09D5D8-E7BA-9979-10C1-5C7021808717}"/>
              </a:ext>
            </a:extLst>
          </p:cNvPr>
          <p:cNvSpPr>
            <a:spLocks noGrp="1"/>
          </p:cNvSpPr>
          <p:nvPr>
            <p:ph type="dt" sz="half" idx="2"/>
          </p:nvPr>
        </p:nvSpPr>
        <p:spPr>
          <a:xfrm>
            <a:off x="383908" y="4082988"/>
            <a:ext cx="3519877" cy="338554"/>
          </a:xfrm>
        </p:spPr>
        <p:txBody>
          <a:bodyPr/>
          <a:lstStyle/>
          <a:p>
            <a:r>
              <a:rPr lang="en-IN" dirty="0"/>
              <a:t>01 AUG 2024</a:t>
            </a:r>
          </a:p>
        </p:txBody>
      </p:sp>
    </p:spTree>
    <p:extLst>
      <p:ext uri="{BB962C8B-B14F-4D97-AF65-F5344CB8AC3E}">
        <p14:creationId xmlns:p14="http://schemas.microsoft.com/office/powerpoint/2010/main" val="366790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BD19BC3B-C030-4183-9DD7-4F848CEAC41D}"/>
              </a:ext>
            </a:extLst>
          </p:cNvPr>
          <p:cNvSpPr>
            <a:spLocks noGrp="1"/>
          </p:cNvSpPr>
          <p:nvPr>
            <p:ph type="title"/>
          </p:nvPr>
        </p:nvSpPr>
        <p:spPr>
          <a:xfrm>
            <a:off x="381000" y="163268"/>
            <a:ext cx="11430000" cy="761898"/>
          </a:xfrm>
        </p:spPr>
        <p:txBody>
          <a:bodyPr/>
          <a:lstStyle/>
          <a:p>
            <a:r>
              <a:rPr lang="en-GB"/>
              <a:t>Cross Validation</a:t>
            </a:r>
          </a:p>
        </p:txBody>
      </p:sp>
      <p:sp>
        <p:nvSpPr>
          <p:cNvPr id="10" name="TextBox 9">
            <a:extLst>
              <a:ext uri="{FF2B5EF4-FFF2-40B4-BE49-F238E27FC236}">
                <a16:creationId xmlns:a16="http://schemas.microsoft.com/office/drawing/2014/main" id="{DE652038-0E07-49B7-A94B-456452C99BA0}"/>
              </a:ext>
            </a:extLst>
          </p:cNvPr>
          <p:cNvSpPr txBox="1"/>
          <p:nvPr/>
        </p:nvSpPr>
        <p:spPr>
          <a:xfrm>
            <a:off x="381000" y="1196788"/>
            <a:ext cx="11035553" cy="1384995"/>
          </a:xfrm>
          <a:prstGeom prst="rect">
            <a:avLst/>
          </a:prstGeom>
          <a:noFill/>
        </p:spPr>
        <p:txBody>
          <a:bodyPr wrap="square" rtlCol="0">
            <a:spAutoFit/>
          </a:bodyPr>
          <a:lstStyle/>
          <a:p>
            <a:pPr algn="l"/>
            <a:r>
              <a:rPr lang="en-US" sz="1400">
                <a:solidFill>
                  <a:schemeClr val="bg2"/>
                </a:solidFill>
              </a:rPr>
              <a:t>Cross-validation is a technique used in machine learning to </a:t>
            </a:r>
            <a:r>
              <a:rPr lang="en-US" sz="1400" b="1">
                <a:solidFill>
                  <a:schemeClr val="accent1"/>
                </a:solidFill>
              </a:rPr>
              <a:t>evaluate the performance of a model on unseen data</a:t>
            </a:r>
            <a:r>
              <a:rPr lang="en-US" sz="1400">
                <a:solidFill>
                  <a:schemeClr val="bg2"/>
                </a:solidFill>
              </a:rPr>
              <a:t>. It involves dividing the available data into multiple subsets, using some for training the model and the rest for testing. This is repeated multiple times to obtain reliable performance metrics. </a:t>
            </a:r>
          </a:p>
          <a:p>
            <a:pPr algn="l"/>
            <a:endParaRPr lang="en-US" sz="1400">
              <a:solidFill>
                <a:schemeClr val="bg2"/>
              </a:solidFill>
            </a:endParaRPr>
          </a:p>
          <a:p>
            <a:pPr algn="l"/>
            <a:endParaRPr lang="en-US" sz="1400">
              <a:solidFill>
                <a:schemeClr val="bg2"/>
              </a:solidFill>
            </a:endParaRPr>
          </a:p>
          <a:p>
            <a:pPr algn="l"/>
            <a:r>
              <a:rPr lang="en-US" sz="1400">
                <a:solidFill>
                  <a:schemeClr val="bg2"/>
                </a:solidFill>
              </a:rPr>
              <a:t>We can say that it is a technique to check how a statistical model generalizes to an independent dataset.</a:t>
            </a:r>
            <a:endParaRPr lang="en-IN" sz="1400">
              <a:solidFill>
                <a:schemeClr val="bg2"/>
              </a:solidFill>
            </a:endParaRPr>
          </a:p>
        </p:txBody>
      </p:sp>
      <p:graphicFrame>
        <p:nvGraphicFramePr>
          <p:cNvPr id="2" name="Table 2">
            <a:extLst>
              <a:ext uri="{FF2B5EF4-FFF2-40B4-BE49-F238E27FC236}">
                <a16:creationId xmlns:a16="http://schemas.microsoft.com/office/drawing/2014/main" id="{344422E6-4377-43E4-89B5-2E2E14A7B271}"/>
              </a:ext>
            </a:extLst>
          </p:cNvPr>
          <p:cNvGraphicFramePr>
            <a:graphicFrameLocks noGrp="1"/>
          </p:cNvGraphicFramePr>
          <p:nvPr>
            <p:extLst>
              <p:ext uri="{D42A27DB-BD31-4B8C-83A1-F6EECF244321}">
                <p14:modId xmlns:p14="http://schemas.microsoft.com/office/powerpoint/2010/main" val="3365233864"/>
              </p:ext>
            </p:extLst>
          </p:nvPr>
        </p:nvGraphicFramePr>
        <p:xfrm>
          <a:off x="380999" y="3034241"/>
          <a:ext cx="11035553" cy="2063936"/>
        </p:xfrm>
        <a:graphic>
          <a:graphicData uri="http://schemas.openxmlformats.org/drawingml/2006/table">
            <a:tbl>
              <a:tblPr firstRow="1" bandRow="1">
                <a:tableStyleId>{5FD0F851-EC5A-4D38-B0AD-8093EC10F338}</a:tableStyleId>
              </a:tblPr>
              <a:tblGrid>
                <a:gridCol w="3788483">
                  <a:extLst>
                    <a:ext uri="{9D8B030D-6E8A-4147-A177-3AD203B41FA5}">
                      <a16:colId xmlns:a16="http://schemas.microsoft.com/office/drawing/2014/main" val="3088111955"/>
                    </a:ext>
                  </a:extLst>
                </a:gridCol>
                <a:gridCol w="7247070">
                  <a:extLst>
                    <a:ext uri="{9D8B030D-6E8A-4147-A177-3AD203B41FA5}">
                      <a16:colId xmlns:a16="http://schemas.microsoft.com/office/drawing/2014/main" val="3925783444"/>
                    </a:ext>
                  </a:extLst>
                </a:gridCol>
              </a:tblGrid>
              <a:tr h="509456">
                <a:tc>
                  <a:txBody>
                    <a:bodyPr/>
                    <a:lstStyle/>
                    <a:p>
                      <a:r>
                        <a:rPr lang="en-US" sz="1600">
                          <a:solidFill>
                            <a:schemeClr val="bg2"/>
                          </a:solidFill>
                        </a:rPr>
                        <a:t>Why we used it?</a:t>
                      </a:r>
                      <a:endParaRPr lang="en-IN" sz="1600">
                        <a:solidFill>
                          <a:schemeClr val="bg2"/>
                        </a:solidFill>
                      </a:endParaRPr>
                    </a:p>
                  </a:txBody>
                  <a:tcPr/>
                </a:tc>
                <a:tc>
                  <a:txBody>
                    <a:bodyPr/>
                    <a:lstStyle/>
                    <a:p>
                      <a:endParaRPr lang="en-IN" sz="1600"/>
                    </a:p>
                  </a:txBody>
                  <a:tcPr/>
                </a:tc>
                <a:extLst>
                  <a:ext uri="{0D108BD9-81ED-4DB2-BD59-A6C34878D82A}">
                    <a16:rowId xmlns:a16="http://schemas.microsoft.com/office/drawing/2014/main" val="2901059521"/>
                  </a:ext>
                </a:extLst>
              </a:tr>
              <a:tr h="509456">
                <a:tc>
                  <a:txBody>
                    <a:bodyPr/>
                    <a:lstStyle/>
                    <a:p>
                      <a:r>
                        <a:rPr lang="en-IN" sz="1400" b="0" i="0" kern="1200">
                          <a:solidFill>
                            <a:schemeClr val="bg2"/>
                          </a:solidFill>
                          <a:effectLst/>
                          <a:latin typeface="+mn-lt"/>
                          <a:ea typeface="+mn-ea"/>
                          <a:cs typeface="+mn-cs"/>
                        </a:rPr>
                        <a:t>Estimating Model Performance</a:t>
                      </a:r>
                      <a:endParaRPr lang="en-IN" sz="1400" b="0">
                        <a:solidFill>
                          <a:schemeClr val="bg2"/>
                        </a:solidFill>
                      </a:endParaRPr>
                    </a:p>
                  </a:txBody>
                  <a:tcPr/>
                </a:tc>
                <a:tc>
                  <a:txBody>
                    <a:bodyPr/>
                    <a:lstStyle/>
                    <a:p>
                      <a:r>
                        <a:rPr lang="en-US" sz="1400">
                          <a:solidFill>
                            <a:schemeClr val="bg2"/>
                          </a:solidFill>
                        </a:rPr>
                        <a:t>It provides a more reliable estimate of how a model will perform on an independent dataset</a:t>
                      </a:r>
                      <a:endParaRPr lang="en-IN" sz="1400">
                        <a:solidFill>
                          <a:schemeClr val="bg2"/>
                        </a:solidFill>
                      </a:endParaRPr>
                    </a:p>
                  </a:txBody>
                  <a:tcPr/>
                </a:tc>
                <a:extLst>
                  <a:ext uri="{0D108BD9-81ED-4DB2-BD59-A6C34878D82A}">
                    <a16:rowId xmlns:a16="http://schemas.microsoft.com/office/drawing/2014/main" val="803013477"/>
                  </a:ext>
                </a:extLst>
              </a:tr>
              <a:tr h="509456">
                <a:tc>
                  <a:txBody>
                    <a:bodyPr/>
                    <a:lstStyle/>
                    <a:p>
                      <a:r>
                        <a:rPr lang="en-IN" sz="1400">
                          <a:solidFill>
                            <a:schemeClr val="bg2"/>
                          </a:solidFill>
                        </a:rPr>
                        <a:t>Reduction of Overfitting</a:t>
                      </a:r>
                    </a:p>
                  </a:txBody>
                  <a:tcPr/>
                </a:tc>
                <a:tc>
                  <a:txBody>
                    <a:bodyPr/>
                    <a:lstStyle/>
                    <a:p>
                      <a:r>
                        <a:rPr lang="en-US" sz="1400">
                          <a:solidFill>
                            <a:schemeClr val="bg2"/>
                          </a:solidFill>
                        </a:rPr>
                        <a:t>It helps in reducing the risk of overfitting by evaluating a model's performance on multiple splits of the dataset</a:t>
                      </a:r>
                      <a:endParaRPr lang="en-IN" sz="1400">
                        <a:solidFill>
                          <a:schemeClr val="bg2"/>
                        </a:solidFill>
                      </a:endParaRPr>
                    </a:p>
                  </a:txBody>
                  <a:tcPr/>
                </a:tc>
                <a:extLst>
                  <a:ext uri="{0D108BD9-81ED-4DB2-BD59-A6C34878D82A}">
                    <a16:rowId xmlns:a16="http://schemas.microsoft.com/office/drawing/2014/main" val="2144810728"/>
                  </a:ext>
                </a:extLst>
              </a:tr>
              <a:tr h="509456">
                <a:tc>
                  <a:txBody>
                    <a:bodyPr/>
                    <a:lstStyle/>
                    <a:p>
                      <a:r>
                        <a:rPr lang="en-US" sz="1400">
                          <a:solidFill>
                            <a:schemeClr val="bg2"/>
                          </a:solidFill>
                        </a:rPr>
                        <a:t>Parameter Tuning and Model Selection</a:t>
                      </a:r>
                      <a:endParaRPr lang="en-IN" sz="1400">
                        <a:solidFill>
                          <a:schemeClr val="bg2"/>
                        </a:solidFill>
                      </a:endParaRPr>
                    </a:p>
                  </a:txBody>
                  <a:tcPr/>
                </a:tc>
                <a:tc>
                  <a:txBody>
                    <a:bodyPr/>
                    <a:lstStyle/>
                    <a:p>
                      <a:r>
                        <a:rPr lang="en-US" sz="1400">
                          <a:solidFill>
                            <a:schemeClr val="bg2"/>
                          </a:solidFill>
                        </a:rPr>
                        <a:t>It helps in choosing the best hyperparameters or selecting the most appropriate model by comparing their performance across multiple validation sets.</a:t>
                      </a:r>
                      <a:endParaRPr lang="en-IN" sz="1400">
                        <a:solidFill>
                          <a:schemeClr val="bg2"/>
                        </a:solidFill>
                      </a:endParaRPr>
                    </a:p>
                  </a:txBody>
                  <a:tcPr/>
                </a:tc>
                <a:extLst>
                  <a:ext uri="{0D108BD9-81ED-4DB2-BD59-A6C34878D82A}">
                    <a16:rowId xmlns:a16="http://schemas.microsoft.com/office/drawing/2014/main" val="2161292663"/>
                  </a:ext>
                </a:extLst>
              </a:tr>
            </a:tbl>
          </a:graphicData>
        </a:graphic>
      </p:graphicFrame>
    </p:spTree>
    <p:extLst>
      <p:ext uri="{BB962C8B-B14F-4D97-AF65-F5344CB8AC3E}">
        <p14:creationId xmlns:p14="http://schemas.microsoft.com/office/powerpoint/2010/main" val="964226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BD19BC3B-C030-4183-9DD7-4F848CEAC41D}"/>
              </a:ext>
            </a:extLst>
          </p:cNvPr>
          <p:cNvSpPr>
            <a:spLocks noGrp="1"/>
          </p:cNvSpPr>
          <p:nvPr>
            <p:ph type="title"/>
          </p:nvPr>
        </p:nvSpPr>
        <p:spPr>
          <a:xfrm>
            <a:off x="381000" y="163268"/>
            <a:ext cx="11430000" cy="761898"/>
          </a:xfrm>
        </p:spPr>
        <p:txBody>
          <a:bodyPr/>
          <a:lstStyle/>
          <a:p>
            <a:r>
              <a:rPr lang="en-GB"/>
              <a:t>Cross Validation Method</a:t>
            </a:r>
          </a:p>
        </p:txBody>
      </p:sp>
      <p:sp>
        <p:nvSpPr>
          <p:cNvPr id="8" name="Text Placeholder 15">
            <a:extLst>
              <a:ext uri="{FF2B5EF4-FFF2-40B4-BE49-F238E27FC236}">
                <a16:creationId xmlns:a16="http://schemas.microsoft.com/office/drawing/2014/main" id="{9ADA0D69-93AC-4752-BAAB-6AA903B56088}"/>
              </a:ext>
            </a:extLst>
          </p:cNvPr>
          <p:cNvSpPr txBox="1">
            <a:spLocks/>
          </p:cNvSpPr>
          <p:nvPr/>
        </p:nvSpPr>
        <p:spPr>
          <a:xfrm>
            <a:off x="6904567" y="1161784"/>
            <a:ext cx="3767666" cy="371129"/>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Random Search CV</a:t>
            </a:r>
            <a:endParaRPr lang="en-US"/>
          </a:p>
        </p:txBody>
      </p:sp>
      <p:sp>
        <p:nvSpPr>
          <p:cNvPr id="3" name="TextBox 2">
            <a:extLst>
              <a:ext uri="{FF2B5EF4-FFF2-40B4-BE49-F238E27FC236}">
                <a16:creationId xmlns:a16="http://schemas.microsoft.com/office/drawing/2014/main" id="{C55BC982-2BC1-46BA-9DBA-AE1C1C7A5B62}"/>
              </a:ext>
            </a:extLst>
          </p:cNvPr>
          <p:cNvSpPr txBox="1"/>
          <p:nvPr/>
        </p:nvSpPr>
        <p:spPr>
          <a:xfrm>
            <a:off x="6578600" y="1769531"/>
            <a:ext cx="5232400" cy="3785652"/>
          </a:xfrm>
          <a:prstGeom prst="rect">
            <a:avLst/>
          </a:prstGeom>
          <a:noFill/>
        </p:spPr>
        <p:txBody>
          <a:bodyPr wrap="square" rtlCol="0">
            <a:spAutoFit/>
          </a:bodyPr>
          <a:lstStyle/>
          <a:p>
            <a:pPr marL="228600" lvl="1" indent="0">
              <a:buNone/>
            </a:pPr>
            <a:r>
              <a:rPr lang="en-GB" sz="1200" dirty="0">
                <a:solidFill>
                  <a:schemeClr val="bg2"/>
                </a:solidFill>
                <a:ea typeface="+mn-lt"/>
                <a:cs typeface="+mn-lt"/>
              </a:rPr>
              <a:t>Random Search Cross-Validation is an approach for finding the best set of hyperparameters for a machine learning model.</a:t>
            </a:r>
          </a:p>
          <a:p>
            <a:pPr marL="228600" lvl="1" indent="0">
              <a:buNone/>
            </a:pPr>
            <a:r>
              <a:rPr lang="en-GB" sz="1200" dirty="0">
                <a:solidFill>
                  <a:schemeClr val="bg2"/>
                </a:solidFill>
                <a:ea typeface="+mn-lt"/>
                <a:cs typeface="+mn-lt"/>
              </a:rPr>
              <a:t>Instead of exploring a grid, </a:t>
            </a:r>
            <a:r>
              <a:rPr lang="en-GB" sz="1200" dirty="0">
                <a:solidFill>
                  <a:schemeClr val="accent1"/>
                </a:solidFill>
                <a:ea typeface="+mn-lt"/>
                <a:cs typeface="+mn-lt"/>
              </a:rPr>
              <a:t>it randomly samples hyperparameters, making it more efficient.</a:t>
            </a:r>
          </a:p>
          <a:p>
            <a:pPr marL="228600" lvl="1" indent="0">
              <a:buNone/>
            </a:pPr>
            <a:endParaRPr lang="en-GB" sz="1200" dirty="0">
              <a:solidFill>
                <a:srgbClr val="475467"/>
              </a:solidFill>
              <a:ea typeface="+mn-lt"/>
              <a:cs typeface="+mn-lt"/>
            </a:endParaRPr>
          </a:p>
          <a:p>
            <a:pPr marL="228600" lvl="1" indent="0">
              <a:buNone/>
            </a:pPr>
            <a:endParaRPr lang="en-GB" sz="1200" dirty="0">
              <a:solidFill>
                <a:srgbClr val="475467"/>
              </a:solidFill>
              <a:ea typeface="+mn-lt"/>
              <a:cs typeface="+mn-lt"/>
            </a:endParaRPr>
          </a:p>
          <a:p>
            <a:pPr marL="228600" lvl="1" indent="0">
              <a:buNone/>
            </a:pPr>
            <a:r>
              <a:rPr lang="en-GB" sz="1200" b="1" dirty="0">
                <a:solidFill>
                  <a:schemeClr val="bg2">
                    <a:lumMod val="75000"/>
                  </a:schemeClr>
                </a:solidFill>
                <a:ea typeface="+mn-lt"/>
                <a:cs typeface="+mn-lt"/>
              </a:rPr>
              <a:t>Why Do We Use It?</a:t>
            </a:r>
          </a:p>
          <a:p>
            <a:pPr marL="228600" lvl="1" indent="0">
              <a:buNone/>
            </a:pPr>
            <a:r>
              <a:rPr lang="en-GB" sz="1200" dirty="0">
                <a:solidFill>
                  <a:schemeClr val="bg2"/>
                </a:solidFill>
                <a:ea typeface="+mn-lt"/>
                <a:cs typeface="+mn-lt"/>
              </a:rPr>
              <a:t>Efficiently discover good hyperparameter settings. It's faster than Grid Search and often finds nearly as good, if not better, results.</a:t>
            </a:r>
          </a:p>
          <a:p>
            <a:pPr marL="228600" lvl="1" indent="0">
              <a:buNone/>
            </a:pPr>
            <a:endParaRPr lang="en-GB" sz="1200" dirty="0">
              <a:solidFill>
                <a:srgbClr val="475467"/>
              </a:solidFill>
              <a:ea typeface="+mn-lt"/>
              <a:cs typeface="+mn-lt"/>
            </a:endParaRPr>
          </a:p>
          <a:p>
            <a:pPr marL="228600" lvl="1" indent="0">
              <a:buNone/>
            </a:pPr>
            <a:r>
              <a:rPr lang="en-GB" sz="1200" dirty="0">
                <a:solidFill>
                  <a:srgbClr val="475467"/>
                </a:solidFill>
                <a:ea typeface="+mn-lt"/>
                <a:cs typeface="+mn-lt"/>
              </a:rPr>
              <a:t>Example: </a:t>
            </a:r>
          </a:p>
          <a:p>
            <a:pPr marL="228600" lvl="1" indent="0">
              <a:buNone/>
            </a:pPr>
            <a:endParaRPr lang="en-GB" sz="1200" dirty="0">
              <a:solidFill>
                <a:srgbClr val="475467"/>
              </a:solidFill>
              <a:ea typeface="+mn-lt"/>
              <a:cs typeface="+mn-lt"/>
            </a:endParaRPr>
          </a:p>
          <a:p>
            <a:pPr marL="228600" lvl="1" indent="0">
              <a:buNone/>
            </a:pPr>
            <a:r>
              <a:rPr lang="en-GB" sz="1200" dirty="0">
                <a:solidFill>
                  <a:schemeClr val="bg2"/>
                </a:solidFill>
                <a:ea typeface="+mn-lt"/>
                <a:cs typeface="+mn-lt"/>
              </a:rPr>
              <a:t>Think of it as you are looking for a hidden treasure in a large field. </a:t>
            </a:r>
          </a:p>
          <a:p>
            <a:pPr marL="228600" lvl="1" indent="0">
              <a:buNone/>
            </a:pPr>
            <a:endParaRPr lang="en-GB" sz="1200" dirty="0">
              <a:solidFill>
                <a:schemeClr val="bg2"/>
              </a:solidFill>
              <a:ea typeface="+mn-lt"/>
              <a:cs typeface="+mn-lt"/>
            </a:endParaRPr>
          </a:p>
          <a:p>
            <a:pPr marL="228600" lvl="1"/>
            <a:r>
              <a:rPr lang="en-GB" sz="1200" dirty="0">
                <a:solidFill>
                  <a:schemeClr val="bg2"/>
                </a:solidFill>
                <a:ea typeface="+mn-lt"/>
                <a:cs typeface="+mn-lt"/>
              </a:rPr>
              <a:t>Instead of digging up the entire field systematically (Grid Search), you dig random holes and often find the treasure faster.</a:t>
            </a:r>
          </a:p>
          <a:p>
            <a:pPr marL="228600" lvl="1" indent="0">
              <a:buNone/>
            </a:pPr>
            <a:endParaRPr lang="en-GB" sz="1200" dirty="0">
              <a:solidFill>
                <a:srgbClr val="475467"/>
              </a:solidFill>
              <a:ea typeface="+mn-lt"/>
              <a:cs typeface="+mn-lt"/>
            </a:endParaRPr>
          </a:p>
          <a:p>
            <a:pPr marL="228600" lvl="1" indent="0">
              <a:buNone/>
            </a:pPr>
            <a:endParaRPr lang="en-GB" sz="1200" dirty="0">
              <a:solidFill>
                <a:srgbClr val="475467"/>
              </a:solidFill>
              <a:ea typeface="+mn-lt"/>
              <a:cs typeface="+mn-lt"/>
            </a:endParaRPr>
          </a:p>
          <a:p>
            <a:pPr marL="228600" lvl="1" indent="0">
              <a:buNone/>
            </a:pPr>
            <a:endParaRPr lang="en-GB" sz="1200" dirty="0">
              <a:solidFill>
                <a:srgbClr val="475467"/>
              </a:solidFill>
              <a:ea typeface="+mn-lt"/>
              <a:cs typeface="+mn-lt"/>
            </a:endParaRPr>
          </a:p>
          <a:p>
            <a:pPr marL="228600" lvl="1" indent="0">
              <a:buNone/>
            </a:pPr>
            <a:endParaRPr lang="en-GB" sz="1200" dirty="0">
              <a:solidFill>
                <a:srgbClr val="475467"/>
              </a:solidFill>
              <a:ea typeface="+mn-lt"/>
              <a:cs typeface="+mn-lt"/>
            </a:endParaRPr>
          </a:p>
        </p:txBody>
      </p:sp>
      <p:sp>
        <p:nvSpPr>
          <p:cNvPr id="9" name="Text Placeholder 15">
            <a:extLst>
              <a:ext uri="{FF2B5EF4-FFF2-40B4-BE49-F238E27FC236}">
                <a16:creationId xmlns:a16="http://schemas.microsoft.com/office/drawing/2014/main" id="{57759F31-1BB8-42EF-BCB5-64B87347E845}"/>
              </a:ext>
            </a:extLst>
          </p:cNvPr>
          <p:cNvSpPr txBox="1">
            <a:spLocks/>
          </p:cNvSpPr>
          <p:nvPr/>
        </p:nvSpPr>
        <p:spPr>
          <a:xfrm>
            <a:off x="481013" y="1161784"/>
            <a:ext cx="3767666" cy="371129"/>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Grid Search CV</a:t>
            </a:r>
            <a:endParaRPr lang="en-US" dirty="0"/>
          </a:p>
        </p:txBody>
      </p:sp>
      <p:sp>
        <p:nvSpPr>
          <p:cNvPr id="11" name="TextBox 10">
            <a:extLst>
              <a:ext uri="{FF2B5EF4-FFF2-40B4-BE49-F238E27FC236}">
                <a16:creationId xmlns:a16="http://schemas.microsoft.com/office/drawing/2014/main" id="{AABDB3F1-22E6-4082-9846-EF58671BA483}"/>
              </a:ext>
            </a:extLst>
          </p:cNvPr>
          <p:cNvSpPr txBox="1"/>
          <p:nvPr/>
        </p:nvSpPr>
        <p:spPr>
          <a:xfrm>
            <a:off x="381000" y="1769531"/>
            <a:ext cx="4639235" cy="3970318"/>
          </a:xfrm>
          <a:prstGeom prst="rect">
            <a:avLst/>
          </a:prstGeom>
          <a:noFill/>
        </p:spPr>
        <p:txBody>
          <a:bodyPr wrap="square" rtlCol="0">
            <a:spAutoFit/>
          </a:bodyPr>
          <a:lstStyle/>
          <a:p>
            <a:pPr marL="0" indent="0">
              <a:buNone/>
            </a:pPr>
            <a:r>
              <a:rPr lang="en-GB" sz="1200" dirty="0">
                <a:solidFill>
                  <a:schemeClr val="bg2"/>
                </a:solidFill>
                <a:ea typeface="+mn-lt"/>
                <a:cs typeface="+mn-lt"/>
              </a:rPr>
              <a:t>Grid Search Cross-Validation is a method we use to find the best combination of hyperparameters for our machine learning model.</a:t>
            </a:r>
          </a:p>
          <a:p>
            <a:pPr marL="0" indent="0">
              <a:buNone/>
            </a:pPr>
            <a:r>
              <a:rPr lang="en-GB" sz="1200" dirty="0">
                <a:solidFill>
                  <a:schemeClr val="bg2"/>
                </a:solidFill>
                <a:ea typeface="+mn-lt"/>
                <a:cs typeface="+mn-lt"/>
              </a:rPr>
              <a:t>We explore a 'grid' of hyperparameter options </a:t>
            </a:r>
            <a:r>
              <a:rPr lang="en-GB" sz="1200" dirty="0">
                <a:solidFill>
                  <a:schemeClr val="accent1"/>
                </a:solidFill>
                <a:ea typeface="+mn-lt"/>
                <a:cs typeface="+mn-lt"/>
              </a:rPr>
              <a:t>systematically to discover the most effective set.</a:t>
            </a:r>
          </a:p>
          <a:p>
            <a:pPr marL="0" indent="0">
              <a:buNone/>
            </a:pPr>
            <a:endParaRPr lang="en-GB" sz="1200" dirty="0">
              <a:solidFill>
                <a:srgbClr val="475467"/>
              </a:solidFill>
              <a:ea typeface="+mn-lt"/>
              <a:cs typeface="+mn-lt"/>
            </a:endParaRPr>
          </a:p>
          <a:p>
            <a:pPr marL="0" indent="0">
              <a:buNone/>
            </a:pPr>
            <a:endParaRPr lang="en-GB" sz="1200" dirty="0">
              <a:solidFill>
                <a:srgbClr val="475467"/>
              </a:solidFill>
              <a:ea typeface="+mn-lt"/>
              <a:cs typeface="+mn-lt"/>
            </a:endParaRPr>
          </a:p>
          <a:p>
            <a:pPr marL="0" indent="0">
              <a:buNone/>
            </a:pPr>
            <a:r>
              <a:rPr lang="en-GB" sz="1200" b="1" dirty="0">
                <a:solidFill>
                  <a:schemeClr val="bg2">
                    <a:lumMod val="75000"/>
                  </a:schemeClr>
                </a:solidFill>
              </a:rPr>
              <a:t>Why Do We Use It?</a:t>
            </a:r>
          </a:p>
          <a:p>
            <a:r>
              <a:rPr lang="en-GB" sz="1200" dirty="0">
                <a:solidFill>
                  <a:schemeClr val="bg2"/>
                </a:solidFill>
              </a:rPr>
              <a:t>Fine-tune our model for optimal performance. It helps us avoid manual guesswork and ensures we're using the best possible settings.</a:t>
            </a:r>
          </a:p>
          <a:p>
            <a:endParaRPr lang="en-GB" sz="1200" dirty="0">
              <a:solidFill>
                <a:srgbClr val="475467"/>
              </a:solidFill>
            </a:endParaRPr>
          </a:p>
          <a:p>
            <a:pPr marL="0" indent="0">
              <a:buNone/>
            </a:pPr>
            <a:r>
              <a:rPr lang="en-GB" sz="1200" dirty="0">
                <a:solidFill>
                  <a:srgbClr val="475467"/>
                </a:solidFill>
              </a:rPr>
              <a:t>Example: </a:t>
            </a:r>
          </a:p>
          <a:p>
            <a:pPr marL="0" indent="0">
              <a:buNone/>
            </a:pPr>
            <a:endParaRPr lang="en-GB" sz="1200" dirty="0">
              <a:solidFill>
                <a:srgbClr val="475467"/>
              </a:solidFill>
            </a:endParaRPr>
          </a:p>
          <a:p>
            <a:pPr marL="0" indent="0">
              <a:buNone/>
            </a:pPr>
            <a:r>
              <a:rPr lang="en-GB" sz="1200" dirty="0">
                <a:solidFill>
                  <a:schemeClr val="bg2"/>
                </a:solidFill>
              </a:rPr>
              <a:t>Imagine you have a TV with multiple dials for brightness, contrast, and colour.</a:t>
            </a:r>
          </a:p>
          <a:p>
            <a:pPr marL="0" indent="0">
              <a:buNone/>
            </a:pPr>
            <a:endParaRPr lang="en-GB" sz="1200" dirty="0">
              <a:solidFill>
                <a:schemeClr val="bg2"/>
              </a:solidFill>
            </a:endParaRPr>
          </a:p>
          <a:p>
            <a:r>
              <a:rPr lang="en-GB" sz="1200" dirty="0">
                <a:solidFill>
                  <a:schemeClr val="bg2"/>
                </a:solidFill>
              </a:rPr>
              <a:t>Grid Search is like trying all possible combinations to find the best picture quality - an automated way to get the perfect settings for your TV.</a:t>
            </a:r>
          </a:p>
          <a:p>
            <a:pPr marL="0" indent="0">
              <a:buNone/>
            </a:pPr>
            <a:endParaRPr lang="en-GB" sz="1200" dirty="0">
              <a:solidFill>
                <a:srgbClr val="475467"/>
              </a:solidFill>
            </a:endParaRPr>
          </a:p>
          <a:p>
            <a:pPr marL="0" indent="0">
              <a:buNone/>
            </a:pPr>
            <a:endParaRPr lang="en-GB" sz="1200" dirty="0">
              <a:solidFill>
                <a:srgbClr val="475467"/>
              </a:solidFill>
            </a:endParaRPr>
          </a:p>
        </p:txBody>
      </p:sp>
    </p:spTree>
    <p:extLst>
      <p:ext uri="{BB962C8B-B14F-4D97-AF65-F5344CB8AC3E}">
        <p14:creationId xmlns:p14="http://schemas.microsoft.com/office/powerpoint/2010/main" val="126164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BD19BC3B-C030-4183-9DD7-4F848CEAC41D}"/>
              </a:ext>
            </a:extLst>
          </p:cNvPr>
          <p:cNvSpPr>
            <a:spLocks noGrp="1"/>
          </p:cNvSpPr>
          <p:nvPr>
            <p:ph type="title"/>
          </p:nvPr>
        </p:nvSpPr>
        <p:spPr>
          <a:xfrm>
            <a:off x="381000" y="163268"/>
            <a:ext cx="11430000" cy="761898"/>
          </a:xfrm>
        </p:spPr>
        <p:txBody>
          <a:bodyPr/>
          <a:lstStyle/>
          <a:p>
            <a:r>
              <a:rPr lang="en-GB"/>
              <a:t>K- Fold Cross Validation</a:t>
            </a:r>
          </a:p>
        </p:txBody>
      </p:sp>
      <p:pic>
        <p:nvPicPr>
          <p:cNvPr id="7" name="Picture 6">
            <a:extLst>
              <a:ext uri="{FF2B5EF4-FFF2-40B4-BE49-F238E27FC236}">
                <a16:creationId xmlns:a16="http://schemas.microsoft.com/office/drawing/2014/main" id="{F3CFEE82-EF9E-4C66-A264-2219C487A5F2}"/>
              </a:ext>
            </a:extLst>
          </p:cNvPr>
          <p:cNvPicPr>
            <a:picLocks noChangeAspect="1"/>
          </p:cNvPicPr>
          <p:nvPr/>
        </p:nvPicPr>
        <p:blipFill>
          <a:blip r:embed="rId2"/>
          <a:stretch>
            <a:fillRect/>
          </a:stretch>
        </p:blipFill>
        <p:spPr>
          <a:xfrm>
            <a:off x="4999394" y="4163713"/>
            <a:ext cx="6054369" cy="1890144"/>
          </a:xfrm>
          <a:prstGeom prst="rect">
            <a:avLst/>
          </a:prstGeom>
        </p:spPr>
      </p:pic>
      <p:sp>
        <p:nvSpPr>
          <p:cNvPr id="2" name="TextBox 1">
            <a:extLst>
              <a:ext uri="{FF2B5EF4-FFF2-40B4-BE49-F238E27FC236}">
                <a16:creationId xmlns:a16="http://schemas.microsoft.com/office/drawing/2014/main" id="{C7FA1EBD-0BEB-407A-8DFB-391639319A36}"/>
              </a:ext>
            </a:extLst>
          </p:cNvPr>
          <p:cNvSpPr txBox="1"/>
          <p:nvPr/>
        </p:nvSpPr>
        <p:spPr>
          <a:xfrm>
            <a:off x="381000" y="895170"/>
            <a:ext cx="10672763" cy="1600438"/>
          </a:xfrm>
          <a:prstGeom prst="rect">
            <a:avLst/>
          </a:prstGeom>
          <a:noFill/>
        </p:spPr>
        <p:txBody>
          <a:bodyPr wrap="square" rtlCol="0">
            <a:spAutoFit/>
          </a:bodyPr>
          <a:lstStyle/>
          <a:p>
            <a:pPr algn="l"/>
            <a:r>
              <a:rPr lang="en-US" sz="1400">
                <a:solidFill>
                  <a:schemeClr val="bg2"/>
                </a:solidFill>
              </a:rPr>
              <a:t>K-fold cross-validation is a technique used to assess the performance of a model and to mitigate issues related to data splitting for training and testing. The basic </a:t>
            </a:r>
            <a:r>
              <a:rPr lang="en-US" sz="1400" b="1">
                <a:solidFill>
                  <a:schemeClr val="accent1"/>
                </a:solidFill>
              </a:rPr>
              <a:t>idea behind K-fold cross-validation is to partition the dataset into 'K' subsets (folds) of approximately equal size.</a:t>
            </a:r>
            <a:r>
              <a:rPr lang="en-US" sz="1400">
                <a:solidFill>
                  <a:schemeClr val="bg2"/>
                </a:solidFill>
              </a:rPr>
              <a:t> </a:t>
            </a:r>
          </a:p>
          <a:p>
            <a:pPr algn="l"/>
            <a:endParaRPr lang="en-US" sz="1400">
              <a:solidFill>
                <a:schemeClr val="bg2"/>
              </a:solidFill>
            </a:endParaRPr>
          </a:p>
          <a:p>
            <a:pPr algn="l"/>
            <a:r>
              <a:rPr lang="en-US" sz="1400">
                <a:solidFill>
                  <a:schemeClr val="bg2"/>
                </a:solidFill>
              </a:rPr>
              <a:t>The model will train 'K' times, each time using a different fold as the validation set and the remaining data as the training set.</a:t>
            </a:r>
          </a:p>
          <a:p>
            <a:pPr algn="l"/>
            <a:endParaRPr lang="en-US" sz="1400">
              <a:solidFill>
                <a:schemeClr val="bg2"/>
              </a:solidFill>
            </a:endParaRPr>
          </a:p>
          <a:p>
            <a:pPr algn="l"/>
            <a:r>
              <a:rPr lang="en-US" sz="1400" b="1">
                <a:solidFill>
                  <a:schemeClr val="bg2"/>
                </a:solidFill>
              </a:rPr>
              <a:t>How to choose ‘K’ Value:</a:t>
            </a:r>
          </a:p>
        </p:txBody>
      </p:sp>
      <p:graphicFrame>
        <p:nvGraphicFramePr>
          <p:cNvPr id="4" name="Table 4">
            <a:extLst>
              <a:ext uri="{FF2B5EF4-FFF2-40B4-BE49-F238E27FC236}">
                <a16:creationId xmlns:a16="http://schemas.microsoft.com/office/drawing/2014/main" id="{522F0672-E034-4322-ABD7-9BA3CD3320CD}"/>
              </a:ext>
            </a:extLst>
          </p:cNvPr>
          <p:cNvGraphicFramePr>
            <a:graphicFrameLocks noGrp="1"/>
          </p:cNvGraphicFramePr>
          <p:nvPr>
            <p:extLst>
              <p:ext uri="{D42A27DB-BD31-4B8C-83A1-F6EECF244321}">
                <p14:modId xmlns:p14="http://schemas.microsoft.com/office/powerpoint/2010/main" val="451667938"/>
              </p:ext>
            </p:extLst>
          </p:nvPr>
        </p:nvGraphicFramePr>
        <p:xfrm>
          <a:off x="484094" y="2465612"/>
          <a:ext cx="10569669" cy="1605841"/>
        </p:xfrm>
        <a:graphic>
          <a:graphicData uri="http://schemas.openxmlformats.org/drawingml/2006/table">
            <a:tbl>
              <a:tblPr firstRow="1" bandRow="1">
                <a:tableStyleId>{22838BEF-8BB2-4498-84A7-C5851F593DF1}</a:tableStyleId>
              </a:tblPr>
              <a:tblGrid>
                <a:gridCol w="2276544">
                  <a:extLst>
                    <a:ext uri="{9D8B030D-6E8A-4147-A177-3AD203B41FA5}">
                      <a16:colId xmlns:a16="http://schemas.microsoft.com/office/drawing/2014/main" val="650505364"/>
                    </a:ext>
                  </a:extLst>
                </a:gridCol>
                <a:gridCol w="8293125">
                  <a:extLst>
                    <a:ext uri="{9D8B030D-6E8A-4147-A177-3AD203B41FA5}">
                      <a16:colId xmlns:a16="http://schemas.microsoft.com/office/drawing/2014/main" val="4241213848"/>
                    </a:ext>
                  </a:extLst>
                </a:gridCol>
              </a:tblGrid>
              <a:tr h="551591">
                <a:tc>
                  <a:txBody>
                    <a:bodyPr/>
                    <a:lstStyle/>
                    <a:p>
                      <a:pPr algn="l"/>
                      <a:r>
                        <a:rPr lang="en-US" sz="1200" b="1">
                          <a:solidFill>
                            <a:schemeClr val="bg2"/>
                          </a:solidFill>
                        </a:rPr>
                        <a:t>Representative</a:t>
                      </a:r>
                      <a:endParaRPr lang="en-IN" sz="1200" b="1"/>
                    </a:p>
                  </a:txBody>
                  <a:tcPr/>
                </a:tc>
                <a:tc>
                  <a:txBody>
                    <a:bodyPr/>
                    <a:lstStyle/>
                    <a:p>
                      <a:pPr algn="l"/>
                      <a:r>
                        <a:rPr lang="en-US" sz="1200" b="0">
                          <a:solidFill>
                            <a:schemeClr val="bg2"/>
                          </a:solidFill>
                        </a:rPr>
                        <a:t>Value for k should chosen such that each train/test group of data samples is large enough to be statistically representative of the broader dataset.</a:t>
                      </a:r>
                    </a:p>
                  </a:txBody>
                  <a:tcPr/>
                </a:tc>
                <a:extLst>
                  <a:ext uri="{0D108BD9-81ED-4DB2-BD59-A6C34878D82A}">
                    <a16:rowId xmlns:a16="http://schemas.microsoft.com/office/drawing/2014/main" val="4263914616"/>
                  </a:ext>
                </a:extLst>
              </a:tr>
              <a:tr h="528918">
                <a:tc>
                  <a:txBody>
                    <a:bodyPr/>
                    <a:lstStyle/>
                    <a:p>
                      <a:pPr algn="l"/>
                      <a:r>
                        <a:rPr lang="en-US" sz="1200" b="1">
                          <a:solidFill>
                            <a:schemeClr val="bg2"/>
                          </a:solidFill>
                        </a:rPr>
                        <a:t>k= 10</a:t>
                      </a:r>
                      <a:endParaRPr lang="en-IN" sz="1200"/>
                    </a:p>
                  </a:txBody>
                  <a:tcPr/>
                </a:tc>
                <a:tc>
                  <a:txBody>
                    <a:bodyPr/>
                    <a:lstStyle/>
                    <a:p>
                      <a:pPr algn="l"/>
                      <a:r>
                        <a:rPr lang="en-US" sz="1200">
                          <a:solidFill>
                            <a:schemeClr val="bg2"/>
                          </a:solidFill>
                        </a:rPr>
                        <a:t>The value for k is fixed to 10, a value that has been found through experimentation to generally result in a model skill estimate with low bias and a modest variance.</a:t>
                      </a:r>
                    </a:p>
                  </a:txBody>
                  <a:tcPr/>
                </a:tc>
                <a:extLst>
                  <a:ext uri="{0D108BD9-81ED-4DB2-BD59-A6C34878D82A}">
                    <a16:rowId xmlns:a16="http://schemas.microsoft.com/office/drawing/2014/main" val="1871850460"/>
                  </a:ext>
                </a:extLst>
              </a:tr>
              <a:tr h="525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k= n</a:t>
                      </a:r>
                      <a:endParaRPr lang="en-IN"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rPr>
                        <a:t>The value for k is fixed to n, where n is the size of the dataset to give each test sample an opportunity to be used in the hold out dataset. This approach is called leave-one-out cross-validation</a:t>
                      </a:r>
                    </a:p>
                  </a:txBody>
                  <a:tcPr/>
                </a:tc>
                <a:extLst>
                  <a:ext uri="{0D108BD9-81ED-4DB2-BD59-A6C34878D82A}">
                    <a16:rowId xmlns:a16="http://schemas.microsoft.com/office/drawing/2014/main" val="1809535653"/>
                  </a:ext>
                </a:extLst>
              </a:tr>
            </a:tbl>
          </a:graphicData>
        </a:graphic>
      </p:graphicFrame>
      <p:sp>
        <p:nvSpPr>
          <p:cNvPr id="5" name="TextBox 4">
            <a:extLst>
              <a:ext uri="{FF2B5EF4-FFF2-40B4-BE49-F238E27FC236}">
                <a16:creationId xmlns:a16="http://schemas.microsoft.com/office/drawing/2014/main" id="{A868B56A-644A-4C8F-9053-918AB194C69D}"/>
              </a:ext>
            </a:extLst>
          </p:cNvPr>
          <p:cNvSpPr txBox="1"/>
          <p:nvPr/>
        </p:nvSpPr>
        <p:spPr>
          <a:xfrm>
            <a:off x="1497105" y="4877952"/>
            <a:ext cx="2904565" cy="461665"/>
          </a:xfrm>
          <a:prstGeom prst="rect">
            <a:avLst/>
          </a:prstGeom>
          <a:noFill/>
        </p:spPr>
        <p:txBody>
          <a:bodyPr wrap="square" rtlCol="0">
            <a:spAutoFit/>
          </a:bodyPr>
          <a:lstStyle/>
          <a:p>
            <a:pPr algn="l"/>
            <a:r>
              <a:rPr lang="en-US" sz="1200">
                <a:solidFill>
                  <a:schemeClr val="bg2"/>
                </a:solidFill>
              </a:rPr>
              <a:t>In the given example, we have divided the data set into 4 sets. </a:t>
            </a:r>
            <a:endParaRPr lang="en-IN" sz="1200" err="1">
              <a:solidFill>
                <a:schemeClr val="bg2"/>
              </a:solidFill>
            </a:endParaRPr>
          </a:p>
        </p:txBody>
      </p:sp>
    </p:spTree>
    <p:extLst>
      <p:ext uri="{BB962C8B-B14F-4D97-AF65-F5344CB8AC3E}">
        <p14:creationId xmlns:p14="http://schemas.microsoft.com/office/powerpoint/2010/main" val="992951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AA4189D6-0558-1A80-F394-A5FB9AA43F21}"/>
              </a:ext>
            </a:extLst>
          </p:cNvPr>
          <p:cNvSpPr>
            <a:spLocks noGrp="1"/>
          </p:cNvSpPr>
          <p:nvPr>
            <p:ph idx="15"/>
          </p:nvPr>
        </p:nvSpPr>
        <p:spPr>
          <a:xfrm>
            <a:off x="381000" y="2044070"/>
            <a:ext cx="11430000" cy="365760"/>
          </a:xfrm>
        </p:spPr>
        <p:txBody>
          <a:bodyPr/>
          <a:lstStyle/>
          <a:p>
            <a:r>
              <a:rPr lang="en-US">
                <a:cs typeface="Arial"/>
              </a:rPr>
              <a:t>H</a:t>
            </a:r>
            <a:r>
              <a:rPr lang="en-IN" err="1">
                <a:cs typeface="Arial"/>
              </a:rPr>
              <a:t>yper</a:t>
            </a:r>
            <a:r>
              <a:rPr lang="en-IN">
                <a:cs typeface="Arial"/>
              </a:rPr>
              <a:t>-parameter Tuning </a:t>
            </a:r>
          </a:p>
        </p:txBody>
      </p:sp>
      <p:sp>
        <p:nvSpPr>
          <p:cNvPr id="23" name="Content Placeholder 22">
            <a:extLst>
              <a:ext uri="{FF2B5EF4-FFF2-40B4-BE49-F238E27FC236}">
                <a16:creationId xmlns:a16="http://schemas.microsoft.com/office/drawing/2014/main" id="{1A0FD340-B1BB-5C8F-84B7-47527B2F2877}"/>
              </a:ext>
            </a:extLst>
          </p:cNvPr>
          <p:cNvSpPr>
            <a:spLocks noGrp="1"/>
          </p:cNvSpPr>
          <p:nvPr>
            <p:ph idx="16"/>
          </p:nvPr>
        </p:nvSpPr>
        <p:spPr>
          <a:xfrm>
            <a:off x="381000" y="2737209"/>
            <a:ext cx="11430000" cy="365760"/>
          </a:xfrm>
        </p:spPr>
        <p:txBody>
          <a:bodyPr/>
          <a:lstStyle/>
          <a:p>
            <a:r>
              <a:rPr lang="en-IN">
                <a:cs typeface="Arial"/>
              </a:rPr>
              <a:t>Model Training </a:t>
            </a:r>
            <a:endParaRPr lang="en-IN"/>
          </a:p>
        </p:txBody>
      </p:sp>
      <p:sp>
        <p:nvSpPr>
          <p:cNvPr id="24" name="Text Placeholder 23">
            <a:extLst>
              <a:ext uri="{FF2B5EF4-FFF2-40B4-BE49-F238E27FC236}">
                <a16:creationId xmlns:a16="http://schemas.microsoft.com/office/drawing/2014/main" id="{1DA47052-37BC-1517-DEFD-156D5F1958C6}"/>
              </a:ext>
            </a:extLst>
          </p:cNvPr>
          <p:cNvSpPr>
            <a:spLocks noGrp="1"/>
          </p:cNvSpPr>
          <p:nvPr>
            <p:ph type="body" sz="quarter" idx="17"/>
          </p:nvPr>
        </p:nvSpPr>
        <p:spPr>
          <a:xfrm>
            <a:off x="587106" y="2645769"/>
            <a:ext cx="731520" cy="548640"/>
          </a:xfrm>
          <a:solidFill>
            <a:schemeClr val="tx2"/>
          </a:solidFill>
        </p:spPr>
        <p:txBody>
          <a:bodyPr/>
          <a:lstStyle/>
          <a:p>
            <a:r>
              <a:rPr lang="en-US"/>
              <a:t>3</a:t>
            </a:r>
            <a:endParaRPr lang="en-IN"/>
          </a:p>
        </p:txBody>
      </p:sp>
      <p:sp>
        <p:nvSpPr>
          <p:cNvPr id="27" name="Content Placeholder 26">
            <a:extLst>
              <a:ext uri="{FF2B5EF4-FFF2-40B4-BE49-F238E27FC236}">
                <a16:creationId xmlns:a16="http://schemas.microsoft.com/office/drawing/2014/main" id="{66E6A114-9613-2CD1-EF3A-ABA8ADDECFBB}"/>
              </a:ext>
            </a:extLst>
          </p:cNvPr>
          <p:cNvSpPr>
            <a:spLocks noGrp="1"/>
          </p:cNvSpPr>
          <p:nvPr>
            <p:ph idx="22"/>
          </p:nvPr>
        </p:nvSpPr>
        <p:spPr>
          <a:xfrm>
            <a:off x="381000" y="3430348"/>
            <a:ext cx="11430000" cy="365760"/>
          </a:xfrm>
        </p:spPr>
        <p:txBody>
          <a:bodyPr/>
          <a:lstStyle/>
          <a:p>
            <a:r>
              <a:rPr lang="en-US">
                <a:cs typeface="Arial"/>
              </a:rPr>
              <a:t>M</a:t>
            </a:r>
            <a:r>
              <a:rPr lang="en-IN" err="1">
                <a:cs typeface="Arial"/>
              </a:rPr>
              <a:t>odel</a:t>
            </a:r>
            <a:r>
              <a:rPr lang="en-IN">
                <a:cs typeface="Arial"/>
              </a:rPr>
              <a:t> Evaluation</a:t>
            </a:r>
          </a:p>
        </p:txBody>
      </p:sp>
      <p:sp>
        <p:nvSpPr>
          <p:cNvPr id="25" name="Text Placeholder 24">
            <a:extLst>
              <a:ext uri="{FF2B5EF4-FFF2-40B4-BE49-F238E27FC236}">
                <a16:creationId xmlns:a16="http://schemas.microsoft.com/office/drawing/2014/main" id="{1DD6BD49-114B-CADB-92FD-94CCF7F3AEBE}"/>
              </a:ext>
            </a:extLst>
          </p:cNvPr>
          <p:cNvSpPr>
            <a:spLocks noGrp="1"/>
          </p:cNvSpPr>
          <p:nvPr>
            <p:ph type="body" sz="quarter" idx="19"/>
          </p:nvPr>
        </p:nvSpPr>
        <p:spPr>
          <a:xfrm>
            <a:off x="587106" y="3338908"/>
            <a:ext cx="731520" cy="548640"/>
          </a:xfrm>
        </p:spPr>
        <p:txBody>
          <a:bodyPr/>
          <a:lstStyle/>
          <a:p>
            <a:r>
              <a:rPr lang="en-US"/>
              <a:t>4</a:t>
            </a:r>
            <a:endParaRPr lang="en-IN"/>
          </a:p>
        </p:txBody>
      </p:sp>
      <p:sp>
        <p:nvSpPr>
          <p:cNvPr id="28" name="Content Placeholder 27">
            <a:extLst>
              <a:ext uri="{FF2B5EF4-FFF2-40B4-BE49-F238E27FC236}">
                <a16:creationId xmlns:a16="http://schemas.microsoft.com/office/drawing/2014/main" id="{F77DFE8E-8BF7-2A48-225F-CE9DBC4F2E22}"/>
              </a:ext>
            </a:extLst>
          </p:cNvPr>
          <p:cNvSpPr>
            <a:spLocks noGrp="1"/>
          </p:cNvSpPr>
          <p:nvPr>
            <p:ph idx="23"/>
          </p:nvPr>
        </p:nvSpPr>
        <p:spPr>
          <a:xfrm>
            <a:off x="381000" y="4123487"/>
            <a:ext cx="11430000" cy="365760"/>
          </a:xfrm>
        </p:spPr>
        <p:txBody>
          <a:bodyPr/>
          <a:lstStyle/>
          <a:p>
            <a:r>
              <a:rPr lang="en-IN">
                <a:cs typeface="Arial"/>
              </a:rPr>
              <a:t>Prediction Explain-ability </a:t>
            </a:r>
            <a:endParaRPr lang="en-US">
              <a:cs typeface="Arial"/>
            </a:endParaRPr>
          </a:p>
        </p:txBody>
      </p:sp>
      <p:sp>
        <p:nvSpPr>
          <p:cNvPr id="26" name="Text Placeholder 25">
            <a:extLst>
              <a:ext uri="{FF2B5EF4-FFF2-40B4-BE49-F238E27FC236}">
                <a16:creationId xmlns:a16="http://schemas.microsoft.com/office/drawing/2014/main" id="{C617CF34-6428-6BE5-42BD-AF63D83DB714}"/>
              </a:ext>
            </a:extLst>
          </p:cNvPr>
          <p:cNvSpPr>
            <a:spLocks noGrp="1"/>
          </p:cNvSpPr>
          <p:nvPr>
            <p:ph type="body" sz="quarter" idx="21"/>
          </p:nvPr>
        </p:nvSpPr>
        <p:spPr>
          <a:xfrm>
            <a:off x="587106" y="4032047"/>
            <a:ext cx="731520" cy="548640"/>
          </a:xfrm>
        </p:spPr>
        <p:txBody>
          <a:bodyPr/>
          <a:lstStyle/>
          <a:p>
            <a:r>
              <a:rPr lang="en-US"/>
              <a:t>5</a:t>
            </a:r>
            <a:endParaRPr lang="en-IN"/>
          </a:p>
        </p:txBody>
      </p:sp>
      <p:sp>
        <p:nvSpPr>
          <p:cNvPr id="20" name="Title 19">
            <a:extLst>
              <a:ext uri="{FF2B5EF4-FFF2-40B4-BE49-F238E27FC236}">
                <a16:creationId xmlns:a16="http://schemas.microsoft.com/office/drawing/2014/main" id="{4D1C01DD-B756-D37F-EEE0-FCAE4474DE8F}"/>
              </a:ext>
            </a:extLst>
          </p:cNvPr>
          <p:cNvSpPr>
            <a:spLocks noGrp="1"/>
          </p:cNvSpPr>
          <p:nvPr>
            <p:ph type="title"/>
          </p:nvPr>
        </p:nvSpPr>
        <p:spPr/>
        <p:txBody>
          <a:bodyPr/>
          <a:lstStyle/>
          <a:p>
            <a:r>
              <a:rPr lang="en-IN"/>
              <a:t>Context</a:t>
            </a:r>
          </a:p>
        </p:txBody>
      </p:sp>
      <p:sp>
        <p:nvSpPr>
          <p:cNvPr id="11" name="Content Placeholder 21">
            <a:extLst>
              <a:ext uri="{FF2B5EF4-FFF2-40B4-BE49-F238E27FC236}">
                <a16:creationId xmlns:a16="http://schemas.microsoft.com/office/drawing/2014/main" id="{D163408C-9F83-41EE-B5CF-706A31132744}"/>
              </a:ext>
            </a:extLst>
          </p:cNvPr>
          <p:cNvSpPr txBox="1">
            <a:spLocks/>
          </p:cNvSpPr>
          <p:nvPr/>
        </p:nvSpPr>
        <p:spPr>
          <a:xfrm>
            <a:off x="456613" y="1398823"/>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45720" rIns="91440" bIns="4572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sz="1400" kern="1200" baseline="0">
                <a:solidFill>
                  <a:schemeClr val="tx1"/>
                </a:solidFill>
                <a:latin typeface="+mn-lt"/>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rPr>
              <a:t>Overview</a:t>
            </a:r>
            <a:r>
              <a:rPr lang="en-IN">
                <a:cs typeface="Arial"/>
              </a:rPr>
              <a:t> </a:t>
            </a:r>
          </a:p>
        </p:txBody>
      </p:sp>
      <p:sp>
        <p:nvSpPr>
          <p:cNvPr id="12" name="Text Placeholder 20">
            <a:extLst>
              <a:ext uri="{FF2B5EF4-FFF2-40B4-BE49-F238E27FC236}">
                <a16:creationId xmlns:a16="http://schemas.microsoft.com/office/drawing/2014/main" id="{70DE0860-5635-4C43-BC54-6FCFB7774BA0}"/>
              </a:ext>
            </a:extLst>
          </p:cNvPr>
          <p:cNvSpPr txBox="1">
            <a:spLocks/>
          </p:cNvSpPr>
          <p:nvPr/>
        </p:nvSpPr>
        <p:spPr>
          <a:xfrm>
            <a:off x="587106" y="1307383"/>
            <a:ext cx="731520" cy="548640"/>
          </a:xfrm>
          <a:prstGeom prst="flowChartInputOutput">
            <a:avLst/>
          </a:prstGeom>
          <a:solidFill>
            <a:schemeClr val="bg1">
              <a:lumMod val="85000"/>
            </a:schemeClr>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1</a:t>
            </a:r>
          </a:p>
        </p:txBody>
      </p:sp>
      <p:sp>
        <p:nvSpPr>
          <p:cNvPr id="15" name="Text Placeholder 23">
            <a:extLst>
              <a:ext uri="{FF2B5EF4-FFF2-40B4-BE49-F238E27FC236}">
                <a16:creationId xmlns:a16="http://schemas.microsoft.com/office/drawing/2014/main" id="{5EE4CC11-2290-44A2-B71C-E40078E7FEA8}"/>
              </a:ext>
            </a:extLst>
          </p:cNvPr>
          <p:cNvSpPr txBox="1">
            <a:spLocks/>
          </p:cNvSpPr>
          <p:nvPr/>
        </p:nvSpPr>
        <p:spPr>
          <a:xfrm>
            <a:off x="587106" y="2000522"/>
            <a:ext cx="731520" cy="548640"/>
          </a:xfrm>
          <a:prstGeom prst="flowChartInputOutput">
            <a:avLst/>
          </a:prstGeom>
          <a:solidFill>
            <a:schemeClr val="bg1">
              <a:lumMod val="85000"/>
            </a:schemeClr>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endParaRPr lang="en-IN"/>
          </a:p>
        </p:txBody>
      </p:sp>
    </p:spTree>
    <p:extLst>
      <p:ext uri="{BB962C8B-B14F-4D97-AF65-F5344CB8AC3E}">
        <p14:creationId xmlns:p14="http://schemas.microsoft.com/office/powerpoint/2010/main" val="106474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58C6-6F84-49CD-AD1F-2FCB696BDDE5}"/>
              </a:ext>
            </a:extLst>
          </p:cNvPr>
          <p:cNvSpPr>
            <a:spLocks noGrp="1"/>
          </p:cNvSpPr>
          <p:nvPr>
            <p:ph type="title"/>
          </p:nvPr>
        </p:nvSpPr>
        <p:spPr/>
        <p:txBody>
          <a:bodyPr/>
          <a:lstStyle/>
          <a:p>
            <a:r>
              <a:rPr lang="en-GB">
                <a:cs typeface="Arial"/>
              </a:rPr>
              <a:t>Regression and </a:t>
            </a:r>
            <a:r>
              <a:rPr lang="en-US">
                <a:cs typeface="Arial"/>
              </a:rPr>
              <a:t>Classification</a:t>
            </a:r>
            <a:endParaRPr lang="en-GB"/>
          </a:p>
        </p:txBody>
      </p:sp>
      <p:sp>
        <p:nvSpPr>
          <p:cNvPr id="9" name="TextBox 8">
            <a:extLst>
              <a:ext uri="{FF2B5EF4-FFF2-40B4-BE49-F238E27FC236}">
                <a16:creationId xmlns:a16="http://schemas.microsoft.com/office/drawing/2014/main" id="{1ABB36FD-FFFE-4E96-AAD9-AC4FE95C14BD}"/>
              </a:ext>
            </a:extLst>
          </p:cNvPr>
          <p:cNvSpPr txBox="1"/>
          <p:nvPr/>
        </p:nvSpPr>
        <p:spPr>
          <a:xfrm>
            <a:off x="481013" y="1726826"/>
            <a:ext cx="4886325" cy="2277547"/>
          </a:xfrm>
          <a:prstGeom prst="rect">
            <a:avLst/>
          </a:prstGeom>
          <a:noFill/>
        </p:spPr>
        <p:txBody>
          <a:bodyPr wrap="square" rtlCol="0">
            <a:spAutoFit/>
          </a:bodyPr>
          <a:lstStyle/>
          <a:p>
            <a:r>
              <a:rPr lang="en-US" sz="1400" b="0" dirty="0">
                <a:solidFill>
                  <a:schemeClr val="bg2"/>
                </a:solidFill>
                <a:effectLst/>
              </a:rPr>
              <a:t>Regression is a process of finding the </a:t>
            </a:r>
            <a:r>
              <a:rPr lang="en-US" sz="1400" dirty="0">
                <a:solidFill>
                  <a:schemeClr val="bg2"/>
                </a:solidFill>
              </a:rPr>
              <a:t>relationship</a:t>
            </a:r>
            <a:r>
              <a:rPr lang="en-US" sz="1400" b="0" dirty="0">
                <a:solidFill>
                  <a:schemeClr val="bg2"/>
                </a:solidFill>
                <a:effectLst/>
              </a:rPr>
              <a:t> between dependent and independent variables. </a:t>
            </a:r>
          </a:p>
          <a:p>
            <a:r>
              <a:rPr lang="en-US" sz="1400" b="0" dirty="0">
                <a:solidFill>
                  <a:schemeClr val="bg2"/>
                </a:solidFill>
                <a:effectLst/>
              </a:rPr>
              <a:t>It helps in </a:t>
            </a:r>
            <a:r>
              <a:rPr lang="en-US" sz="1400" b="0" dirty="0">
                <a:solidFill>
                  <a:schemeClr val="accent1"/>
                </a:solidFill>
                <a:effectLst/>
              </a:rPr>
              <a:t>predicting continuous </a:t>
            </a:r>
            <a:r>
              <a:rPr lang="en-US" sz="1400" b="0" dirty="0">
                <a:solidFill>
                  <a:schemeClr val="bg2"/>
                </a:solidFill>
                <a:effectLst/>
              </a:rPr>
              <a:t>variables such as prediction of Market Trends, prediction of House prices, etc.</a:t>
            </a:r>
          </a:p>
          <a:p>
            <a:endParaRPr lang="en-US" sz="1600" dirty="0">
              <a:solidFill>
                <a:schemeClr val="bg2"/>
              </a:solidFill>
            </a:endParaRPr>
          </a:p>
          <a:p>
            <a:r>
              <a:rPr lang="en-IN" sz="1400" dirty="0">
                <a:solidFill>
                  <a:schemeClr val="bg2"/>
                </a:solidFill>
              </a:rPr>
              <a:t>Types:</a:t>
            </a:r>
          </a:p>
          <a:p>
            <a:pPr marL="285750" indent="-285750">
              <a:buFont typeface="Arial" panose="020B0604020202020204" pitchFamily="34" charset="0"/>
              <a:buChar char="•"/>
            </a:pPr>
            <a:r>
              <a:rPr lang="en-IN" sz="1400" dirty="0">
                <a:solidFill>
                  <a:schemeClr val="bg2"/>
                </a:solidFill>
              </a:rPr>
              <a:t>Linear Regression</a:t>
            </a:r>
          </a:p>
          <a:p>
            <a:pPr marL="285750" indent="-285750">
              <a:buFont typeface="Arial" panose="020B0604020202020204" pitchFamily="34" charset="0"/>
              <a:buChar char="•"/>
            </a:pPr>
            <a:r>
              <a:rPr lang="en-IN" sz="1400" dirty="0">
                <a:solidFill>
                  <a:schemeClr val="bg2"/>
                </a:solidFill>
              </a:rPr>
              <a:t>Support Vector Regression</a:t>
            </a:r>
          </a:p>
          <a:p>
            <a:pPr marL="285750" indent="-285750">
              <a:buFont typeface="Arial" panose="020B0604020202020204" pitchFamily="34" charset="0"/>
              <a:buChar char="•"/>
            </a:pPr>
            <a:r>
              <a:rPr lang="en-IN" sz="1400" dirty="0">
                <a:solidFill>
                  <a:schemeClr val="bg2"/>
                </a:solidFill>
              </a:rPr>
              <a:t>Decision Tree Regression</a:t>
            </a:r>
          </a:p>
          <a:p>
            <a:pPr marL="285750" indent="-285750">
              <a:buFont typeface="Arial" panose="020B0604020202020204" pitchFamily="34" charset="0"/>
              <a:buChar char="•"/>
            </a:pPr>
            <a:r>
              <a:rPr lang="en-IN" sz="1400" dirty="0">
                <a:solidFill>
                  <a:schemeClr val="bg2"/>
                </a:solidFill>
              </a:rPr>
              <a:t>Random Forest Regression</a:t>
            </a:r>
          </a:p>
        </p:txBody>
      </p:sp>
      <p:sp>
        <p:nvSpPr>
          <p:cNvPr id="14" name="Text Placeholder 15">
            <a:extLst>
              <a:ext uri="{FF2B5EF4-FFF2-40B4-BE49-F238E27FC236}">
                <a16:creationId xmlns:a16="http://schemas.microsoft.com/office/drawing/2014/main" id="{CC312278-5015-4AAE-A2D5-9D01E6776404}"/>
              </a:ext>
            </a:extLst>
          </p:cNvPr>
          <p:cNvSpPr txBox="1">
            <a:spLocks/>
          </p:cNvSpPr>
          <p:nvPr/>
        </p:nvSpPr>
        <p:spPr>
          <a:xfrm>
            <a:off x="481013" y="1161784"/>
            <a:ext cx="3767666" cy="371129"/>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Regression</a:t>
            </a:r>
            <a:endParaRPr lang="en-US"/>
          </a:p>
        </p:txBody>
      </p:sp>
      <p:sp>
        <p:nvSpPr>
          <p:cNvPr id="15" name="Text Placeholder 15">
            <a:extLst>
              <a:ext uri="{FF2B5EF4-FFF2-40B4-BE49-F238E27FC236}">
                <a16:creationId xmlns:a16="http://schemas.microsoft.com/office/drawing/2014/main" id="{D6EFB4D8-554A-44DD-A8D2-D12A71BE55C7}"/>
              </a:ext>
            </a:extLst>
          </p:cNvPr>
          <p:cNvSpPr txBox="1">
            <a:spLocks/>
          </p:cNvSpPr>
          <p:nvPr/>
        </p:nvSpPr>
        <p:spPr>
          <a:xfrm>
            <a:off x="6096000" y="1161784"/>
            <a:ext cx="3767666" cy="371129"/>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Classification</a:t>
            </a:r>
            <a:endParaRPr lang="en-US"/>
          </a:p>
        </p:txBody>
      </p:sp>
      <p:sp>
        <p:nvSpPr>
          <p:cNvPr id="16" name="TextBox 15">
            <a:extLst>
              <a:ext uri="{FF2B5EF4-FFF2-40B4-BE49-F238E27FC236}">
                <a16:creationId xmlns:a16="http://schemas.microsoft.com/office/drawing/2014/main" id="{F2BCBB94-58DD-46F1-B77A-B805728F90D5}"/>
              </a:ext>
            </a:extLst>
          </p:cNvPr>
          <p:cNvSpPr txBox="1"/>
          <p:nvPr/>
        </p:nvSpPr>
        <p:spPr>
          <a:xfrm>
            <a:off x="6096000" y="1726826"/>
            <a:ext cx="4886325" cy="2462213"/>
          </a:xfrm>
          <a:prstGeom prst="rect">
            <a:avLst/>
          </a:prstGeom>
          <a:noFill/>
        </p:spPr>
        <p:txBody>
          <a:bodyPr wrap="square" rtlCol="0">
            <a:spAutoFit/>
          </a:bodyPr>
          <a:lstStyle/>
          <a:p>
            <a:r>
              <a:rPr lang="en-US" sz="1400" dirty="0">
                <a:solidFill>
                  <a:schemeClr val="bg2"/>
                </a:solidFill>
              </a:rPr>
              <a:t>Classification is a process</a:t>
            </a:r>
            <a:r>
              <a:rPr lang="en-US" sz="1400" b="0" dirty="0">
                <a:solidFill>
                  <a:schemeClr val="bg2"/>
                </a:solidFill>
                <a:effectLst/>
              </a:rPr>
              <a:t> to </a:t>
            </a:r>
            <a:r>
              <a:rPr lang="en-US" sz="1400" b="0" dirty="0">
                <a:solidFill>
                  <a:schemeClr val="accent1"/>
                </a:solidFill>
                <a:effectLst/>
              </a:rPr>
              <a:t>find the best decision boundary to divide the dataset into classes</a:t>
            </a:r>
            <a:r>
              <a:rPr lang="en-US" sz="1400" b="0" dirty="0">
                <a:solidFill>
                  <a:schemeClr val="bg2"/>
                </a:solidFill>
                <a:effectLst/>
              </a:rPr>
              <a:t>. </a:t>
            </a:r>
          </a:p>
          <a:p>
            <a:endParaRPr lang="en-US" sz="1400" b="0" dirty="0">
              <a:solidFill>
                <a:schemeClr val="bg2"/>
              </a:solidFill>
              <a:effectLst/>
            </a:endParaRPr>
          </a:p>
          <a:p>
            <a:r>
              <a:rPr lang="en-US" sz="1400" b="0" dirty="0">
                <a:solidFill>
                  <a:schemeClr val="bg2"/>
                </a:solidFill>
                <a:effectLst/>
              </a:rPr>
              <a:t>For example, a classification task might identify a mail as spam or not spam.</a:t>
            </a:r>
          </a:p>
          <a:p>
            <a:endParaRPr lang="en-US" sz="1400" dirty="0">
              <a:solidFill>
                <a:schemeClr val="bg2"/>
              </a:solidFill>
            </a:endParaRPr>
          </a:p>
          <a:p>
            <a:r>
              <a:rPr lang="en-US" sz="1400" dirty="0">
                <a:solidFill>
                  <a:schemeClr val="bg2"/>
                </a:solidFill>
              </a:rPr>
              <a:t>Types:</a:t>
            </a:r>
          </a:p>
          <a:p>
            <a:pPr marL="285750" indent="-285750">
              <a:buFont typeface="Arial" panose="020B0604020202020204" pitchFamily="34" charset="0"/>
              <a:buChar char="•"/>
            </a:pPr>
            <a:r>
              <a:rPr lang="en-IN" sz="1400" dirty="0">
                <a:solidFill>
                  <a:schemeClr val="bg2"/>
                </a:solidFill>
              </a:rPr>
              <a:t>Logistic Regression</a:t>
            </a:r>
          </a:p>
          <a:p>
            <a:pPr marL="285750" indent="-285750">
              <a:buFont typeface="Arial" panose="020B0604020202020204" pitchFamily="34" charset="0"/>
              <a:buChar char="•"/>
            </a:pPr>
            <a:r>
              <a:rPr lang="en-IN" sz="1400" dirty="0">
                <a:solidFill>
                  <a:schemeClr val="bg2"/>
                </a:solidFill>
              </a:rPr>
              <a:t>K-Nearest Neighbours</a:t>
            </a:r>
          </a:p>
          <a:p>
            <a:pPr marL="285750" indent="-285750">
              <a:buFont typeface="Arial" panose="020B0604020202020204" pitchFamily="34" charset="0"/>
              <a:buChar char="•"/>
            </a:pPr>
            <a:r>
              <a:rPr lang="en-IN" sz="1400" dirty="0">
                <a:solidFill>
                  <a:schemeClr val="bg2"/>
                </a:solidFill>
              </a:rPr>
              <a:t>Decision Tree Classification</a:t>
            </a:r>
          </a:p>
          <a:p>
            <a:pPr marL="285750" indent="-285750">
              <a:buFont typeface="Arial" panose="020B0604020202020204" pitchFamily="34" charset="0"/>
              <a:buChar char="•"/>
            </a:pPr>
            <a:r>
              <a:rPr lang="en-IN" sz="1400" dirty="0">
                <a:solidFill>
                  <a:schemeClr val="bg2"/>
                </a:solidFill>
              </a:rPr>
              <a:t>Random Forest Classification</a:t>
            </a:r>
          </a:p>
        </p:txBody>
      </p:sp>
    </p:spTree>
    <p:extLst>
      <p:ext uri="{BB962C8B-B14F-4D97-AF65-F5344CB8AC3E}">
        <p14:creationId xmlns:p14="http://schemas.microsoft.com/office/powerpoint/2010/main" val="10372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58C6-6F84-49CD-AD1F-2FCB696BDDE5}"/>
              </a:ext>
            </a:extLst>
          </p:cNvPr>
          <p:cNvSpPr>
            <a:spLocks noGrp="1"/>
          </p:cNvSpPr>
          <p:nvPr>
            <p:ph type="title"/>
          </p:nvPr>
        </p:nvSpPr>
        <p:spPr/>
        <p:txBody>
          <a:bodyPr/>
          <a:lstStyle/>
          <a:p>
            <a:r>
              <a:rPr lang="en-GB" b="0">
                <a:cs typeface="Arial"/>
              </a:rPr>
              <a:t>Model Development – Linear Regression</a:t>
            </a:r>
            <a:endParaRPr lang="en-GB" b="0"/>
          </a:p>
        </p:txBody>
      </p:sp>
      <p:grpSp>
        <p:nvGrpSpPr>
          <p:cNvPr id="13" name="Group 12">
            <a:extLst>
              <a:ext uri="{FF2B5EF4-FFF2-40B4-BE49-F238E27FC236}">
                <a16:creationId xmlns:a16="http://schemas.microsoft.com/office/drawing/2014/main" id="{9D4F7671-8072-65C4-A4DA-AD46494939AE}"/>
              </a:ext>
            </a:extLst>
          </p:cNvPr>
          <p:cNvGrpSpPr/>
          <p:nvPr/>
        </p:nvGrpSpPr>
        <p:grpSpPr>
          <a:xfrm>
            <a:off x="381000" y="1138785"/>
            <a:ext cx="6619874" cy="5127544"/>
            <a:chOff x="381000" y="1868175"/>
            <a:chExt cx="5818094" cy="4398154"/>
          </a:xfrm>
        </p:grpSpPr>
        <p:sp>
          <p:nvSpPr>
            <p:cNvPr id="10" name="Rectangle 9">
              <a:extLst>
                <a:ext uri="{FF2B5EF4-FFF2-40B4-BE49-F238E27FC236}">
                  <a16:creationId xmlns:a16="http://schemas.microsoft.com/office/drawing/2014/main" id="{3B2BD117-3236-CA16-E7F8-018FCF2B9624}"/>
                </a:ext>
              </a:extLst>
            </p:cNvPr>
            <p:cNvSpPr/>
            <p:nvPr/>
          </p:nvSpPr>
          <p:spPr>
            <a:xfrm>
              <a:off x="381000" y="1868175"/>
              <a:ext cx="5818094" cy="552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200">
                <a:solidFill>
                  <a:schemeClr val="bg2"/>
                </a:solidFill>
              </a:endParaRPr>
            </a:p>
          </p:txBody>
        </p:sp>
        <p:sp>
          <p:nvSpPr>
            <p:cNvPr id="12" name="Rectangle 11">
              <a:extLst>
                <a:ext uri="{FF2B5EF4-FFF2-40B4-BE49-F238E27FC236}">
                  <a16:creationId xmlns:a16="http://schemas.microsoft.com/office/drawing/2014/main" id="{F0ECB563-8522-EB84-0E2C-CE34B4D016C6}"/>
                </a:ext>
              </a:extLst>
            </p:cNvPr>
            <p:cNvSpPr/>
            <p:nvPr/>
          </p:nvSpPr>
          <p:spPr>
            <a:xfrm>
              <a:off x="381000" y="2554941"/>
              <a:ext cx="5818094" cy="3711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2"/>
                  </a:solidFill>
                </a:rPr>
                <a:t>Linear regression is a </a:t>
              </a:r>
              <a:r>
                <a:rPr lang="en-US" sz="1400">
                  <a:solidFill>
                    <a:schemeClr val="accent1"/>
                  </a:solidFill>
                </a:rPr>
                <a:t>fundamental algorithm in machine learning </a:t>
              </a:r>
              <a:r>
                <a:rPr lang="en-US" sz="1400">
                  <a:solidFill>
                    <a:schemeClr val="bg2"/>
                  </a:solidFill>
                </a:rPr>
                <a:t>used for modeling the relationship between a </a:t>
              </a:r>
              <a:r>
                <a:rPr lang="en-US" sz="1400">
                  <a:solidFill>
                    <a:schemeClr val="accent1"/>
                  </a:solidFill>
                </a:rPr>
                <a:t>dependent variable and one or more independent variables</a:t>
              </a:r>
              <a:r>
                <a:rPr lang="en-US" sz="1400">
                  <a:solidFill>
                    <a:schemeClr val="bg2"/>
                  </a:solidFill>
                </a:rPr>
                <a:t>. It's utilized for predictive analysis and can be applied to tasks like forecasting sales, predicting stock prices, or understanding the relationship between variables.</a:t>
              </a:r>
            </a:p>
            <a:p>
              <a:endParaRPr lang="en-US" sz="1400">
                <a:solidFill>
                  <a:schemeClr val="bg2"/>
                </a:solidFill>
              </a:endParaRPr>
            </a:p>
            <a:p>
              <a:r>
                <a:rPr lang="en-US" sz="1400">
                  <a:solidFill>
                    <a:schemeClr val="bg2"/>
                  </a:solidFill>
                </a:rPr>
                <a:t>The primary goal of linear regression is to find the </a:t>
              </a:r>
              <a:r>
                <a:rPr lang="en-US" sz="1400">
                  <a:solidFill>
                    <a:schemeClr val="accent1"/>
                  </a:solidFill>
                </a:rPr>
                <a:t>best-fitting linear relationship </a:t>
              </a:r>
              <a:r>
                <a:rPr lang="en-US" sz="1400">
                  <a:solidFill>
                    <a:schemeClr val="bg2"/>
                  </a:solidFill>
                </a:rPr>
                <a:t>between the independent variables (features) and the dependent variable (target) by</a:t>
              </a:r>
              <a:r>
                <a:rPr lang="en-US" sz="1400">
                  <a:solidFill>
                    <a:schemeClr val="accent1"/>
                  </a:solidFill>
                </a:rPr>
                <a:t> minimizing </a:t>
              </a:r>
              <a:r>
                <a:rPr lang="en-US" sz="1400">
                  <a:solidFill>
                    <a:schemeClr val="bg2"/>
                  </a:solidFill>
                </a:rPr>
                <a:t>the difference between the predicted and actual values.</a:t>
              </a:r>
            </a:p>
            <a:p>
              <a:endParaRPr lang="en-US" sz="1400">
                <a:solidFill>
                  <a:schemeClr val="bg2"/>
                </a:solidFill>
              </a:endParaRPr>
            </a:p>
            <a:p>
              <a:r>
                <a:rPr lang="en-US" sz="1400">
                  <a:solidFill>
                    <a:schemeClr val="bg2"/>
                  </a:solidFill>
                </a:rPr>
                <a:t>Linear model equation</a:t>
              </a: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IN" sz="1400">
                <a:solidFill>
                  <a:schemeClr val="bg2"/>
                </a:solidFill>
              </a:endParaRPr>
            </a:p>
          </p:txBody>
        </p:sp>
      </p:grpSp>
      <p:pic>
        <p:nvPicPr>
          <p:cNvPr id="5" name="Picture 4">
            <a:extLst>
              <a:ext uri="{FF2B5EF4-FFF2-40B4-BE49-F238E27FC236}">
                <a16:creationId xmlns:a16="http://schemas.microsoft.com/office/drawing/2014/main" id="{3362FEA0-06C2-6ECD-5975-170861105B5D}"/>
              </a:ext>
            </a:extLst>
          </p:cNvPr>
          <p:cNvPicPr>
            <a:picLocks noChangeAspect="1"/>
          </p:cNvPicPr>
          <p:nvPr/>
        </p:nvPicPr>
        <p:blipFill>
          <a:blip r:embed="rId2"/>
          <a:stretch>
            <a:fillRect/>
          </a:stretch>
        </p:blipFill>
        <p:spPr>
          <a:xfrm>
            <a:off x="1444360" y="4613252"/>
            <a:ext cx="3791479" cy="323895"/>
          </a:xfrm>
          <a:prstGeom prst="rect">
            <a:avLst/>
          </a:prstGeom>
        </p:spPr>
      </p:pic>
      <p:sp>
        <p:nvSpPr>
          <p:cNvPr id="7" name="Rectangle 6">
            <a:extLst>
              <a:ext uri="{FF2B5EF4-FFF2-40B4-BE49-F238E27FC236}">
                <a16:creationId xmlns:a16="http://schemas.microsoft.com/office/drawing/2014/main" id="{2DD51357-34F6-21DD-6049-66C8568B1044}"/>
              </a:ext>
            </a:extLst>
          </p:cNvPr>
          <p:cNvSpPr/>
          <p:nvPr/>
        </p:nvSpPr>
        <p:spPr>
          <a:xfrm>
            <a:off x="981736" y="5187923"/>
            <a:ext cx="939800" cy="228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5"/>
                </a:solidFill>
              </a:rPr>
              <a:t>IDV (Target)</a:t>
            </a:r>
            <a:endParaRPr lang="en-IN" sz="1200" err="1">
              <a:solidFill>
                <a:schemeClr val="accent5"/>
              </a:solidFill>
            </a:endParaRPr>
          </a:p>
        </p:txBody>
      </p:sp>
      <p:cxnSp>
        <p:nvCxnSpPr>
          <p:cNvPr id="9" name="Straight Arrow Connector 8">
            <a:extLst>
              <a:ext uri="{FF2B5EF4-FFF2-40B4-BE49-F238E27FC236}">
                <a16:creationId xmlns:a16="http://schemas.microsoft.com/office/drawing/2014/main" id="{9ABFB8AA-C7A8-B9E4-3CB1-9D7291C6A19E}"/>
              </a:ext>
            </a:extLst>
          </p:cNvPr>
          <p:cNvCxnSpPr/>
          <p:nvPr/>
        </p:nvCxnSpPr>
        <p:spPr>
          <a:xfrm flipV="1">
            <a:off x="1444360" y="4835403"/>
            <a:ext cx="143140" cy="35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81A6DF1-8980-7A9A-7E2D-987852B2E8B3}"/>
              </a:ext>
            </a:extLst>
          </p:cNvPr>
          <p:cNvSpPr/>
          <p:nvPr/>
        </p:nvSpPr>
        <p:spPr>
          <a:xfrm>
            <a:off x="3782747" y="5162595"/>
            <a:ext cx="736600"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5"/>
                </a:solidFill>
              </a:rPr>
              <a:t>co-efficient</a:t>
            </a:r>
            <a:endParaRPr lang="en-IN" sz="1200" err="1">
              <a:solidFill>
                <a:schemeClr val="accent5"/>
              </a:solidFill>
            </a:endParaRPr>
          </a:p>
        </p:txBody>
      </p:sp>
      <p:cxnSp>
        <p:nvCxnSpPr>
          <p:cNvPr id="15" name="Straight Arrow Connector 14">
            <a:extLst>
              <a:ext uri="{FF2B5EF4-FFF2-40B4-BE49-F238E27FC236}">
                <a16:creationId xmlns:a16="http://schemas.microsoft.com/office/drawing/2014/main" id="{D44745F6-EFA7-D713-B477-6F0D53F56D45}"/>
              </a:ext>
            </a:extLst>
          </p:cNvPr>
          <p:cNvCxnSpPr/>
          <p:nvPr/>
        </p:nvCxnSpPr>
        <p:spPr>
          <a:xfrm flipV="1">
            <a:off x="4151047" y="4784675"/>
            <a:ext cx="143140" cy="358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9C6FC3F-7C61-4602-21C0-01244A22F7BA}"/>
              </a:ext>
            </a:extLst>
          </p:cNvPr>
          <p:cNvSpPr/>
          <p:nvPr/>
        </p:nvSpPr>
        <p:spPr>
          <a:xfrm>
            <a:off x="4670709" y="5143572"/>
            <a:ext cx="928026"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5"/>
                </a:solidFill>
              </a:rPr>
              <a:t>DV (features)</a:t>
            </a:r>
            <a:endParaRPr lang="en-IN" sz="1200" err="1">
              <a:solidFill>
                <a:schemeClr val="accent5"/>
              </a:solidFill>
            </a:endParaRPr>
          </a:p>
        </p:txBody>
      </p:sp>
      <p:cxnSp>
        <p:nvCxnSpPr>
          <p:cNvPr id="17" name="Straight Arrow Connector 16">
            <a:extLst>
              <a:ext uri="{FF2B5EF4-FFF2-40B4-BE49-F238E27FC236}">
                <a16:creationId xmlns:a16="http://schemas.microsoft.com/office/drawing/2014/main" id="{4C6A2DA5-615E-D29A-8E72-1C02A0B48699}"/>
              </a:ext>
            </a:extLst>
          </p:cNvPr>
          <p:cNvCxnSpPr>
            <a:cxnSpLocks/>
          </p:cNvCxnSpPr>
          <p:nvPr/>
        </p:nvCxnSpPr>
        <p:spPr>
          <a:xfrm flipH="1" flipV="1">
            <a:off x="4536413" y="4835403"/>
            <a:ext cx="474001" cy="25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93D871C-5E51-023B-5A44-7716E6493478}"/>
              </a:ext>
            </a:extLst>
          </p:cNvPr>
          <p:cNvSpPr/>
          <p:nvPr/>
        </p:nvSpPr>
        <p:spPr>
          <a:xfrm>
            <a:off x="2058259" y="5168846"/>
            <a:ext cx="928026"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5"/>
                </a:solidFill>
              </a:rPr>
              <a:t>Constant</a:t>
            </a:r>
            <a:endParaRPr lang="en-IN" sz="1200" err="1">
              <a:solidFill>
                <a:schemeClr val="accent5"/>
              </a:solidFill>
            </a:endParaRPr>
          </a:p>
        </p:txBody>
      </p:sp>
      <p:cxnSp>
        <p:nvCxnSpPr>
          <p:cNvPr id="20" name="Straight Arrow Connector 19">
            <a:extLst>
              <a:ext uri="{FF2B5EF4-FFF2-40B4-BE49-F238E27FC236}">
                <a16:creationId xmlns:a16="http://schemas.microsoft.com/office/drawing/2014/main" id="{4EDC1D49-0289-5BCB-DFB9-95D04FC4C7E8}"/>
              </a:ext>
            </a:extLst>
          </p:cNvPr>
          <p:cNvCxnSpPr>
            <a:cxnSpLocks/>
          </p:cNvCxnSpPr>
          <p:nvPr/>
        </p:nvCxnSpPr>
        <p:spPr>
          <a:xfrm flipH="1" flipV="1">
            <a:off x="2133600" y="4835403"/>
            <a:ext cx="337872" cy="308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42D01BC-212E-E751-59D7-79E0C130F009}"/>
              </a:ext>
            </a:extLst>
          </p:cNvPr>
          <p:cNvSpPr/>
          <p:nvPr/>
        </p:nvSpPr>
        <p:spPr>
          <a:xfrm>
            <a:off x="8064234" y="1782673"/>
            <a:ext cx="3767137" cy="376439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sz="1200" err="1"/>
          </a:p>
        </p:txBody>
      </p:sp>
      <p:cxnSp>
        <p:nvCxnSpPr>
          <p:cNvPr id="6" name="Connector: Elbow 5">
            <a:extLst>
              <a:ext uri="{FF2B5EF4-FFF2-40B4-BE49-F238E27FC236}">
                <a16:creationId xmlns:a16="http://schemas.microsoft.com/office/drawing/2014/main" id="{68A76CA4-58F8-941B-B5DD-710B32C75602}"/>
              </a:ext>
            </a:extLst>
          </p:cNvPr>
          <p:cNvCxnSpPr>
            <a:cxnSpLocks noGrp="1" noRot="1" noMove="1" noResize="1" noEditPoints="1" noAdjustHandles="1" noChangeArrowheads="1" noChangeShapeType="1"/>
          </p:cNvCxnSpPr>
          <p:nvPr/>
        </p:nvCxnSpPr>
        <p:spPr>
          <a:xfrm>
            <a:off x="8401050" y="2671763"/>
            <a:ext cx="2914650" cy="2422155"/>
          </a:xfrm>
          <a:prstGeom prst="bentConnector3">
            <a:avLst>
              <a:gd name="adj1" fmla="val 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31725C0-E4D2-741C-E546-DF5B589093F7}"/>
              </a:ext>
            </a:extLst>
          </p:cNvPr>
          <p:cNvCxnSpPr>
            <a:cxnSpLocks noGrp="1" noRot="1" noMove="1" noResize="1" noEditPoints="1" noAdjustHandles="1" noChangeArrowheads="1" noChangeShapeType="1"/>
          </p:cNvCxnSpPr>
          <p:nvPr/>
        </p:nvCxnSpPr>
        <p:spPr>
          <a:xfrm flipV="1">
            <a:off x="8401050" y="2286000"/>
            <a:ext cx="0" cy="385763"/>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0A3C4FC-DE54-9EA1-825A-485B634C427F}"/>
              </a:ext>
            </a:extLst>
          </p:cNvPr>
          <p:cNvSpPr/>
          <p:nvPr/>
        </p:nvSpPr>
        <p:spPr>
          <a:xfrm>
            <a:off x="8101950" y="2038350"/>
            <a:ext cx="598199" cy="2476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900"/>
              <a:t>Y - axis</a:t>
            </a:r>
            <a:endParaRPr lang="en-IN" sz="1200" err="1"/>
          </a:p>
        </p:txBody>
      </p:sp>
      <p:sp>
        <p:nvSpPr>
          <p:cNvPr id="31" name="Rectangle 30">
            <a:extLst>
              <a:ext uri="{FF2B5EF4-FFF2-40B4-BE49-F238E27FC236}">
                <a16:creationId xmlns:a16="http://schemas.microsoft.com/office/drawing/2014/main" id="{D6F1B872-D11B-27A9-463B-82515B30E14A}"/>
              </a:ext>
            </a:extLst>
          </p:cNvPr>
          <p:cNvSpPr/>
          <p:nvPr/>
        </p:nvSpPr>
        <p:spPr>
          <a:xfrm>
            <a:off x="11210264" y="5187922"/>
            <a:ext cx="600737" cy="14607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900"/>
              <a:t>X - axis</a:t>
            </a:r>
            <a:endParaRPr lang="en-IN" sz="1200" err="1"/>
          </a:p>
        </p:txBody>
      </p:sp>
      <p:sp>
        <p:nvSpPr>
          <p:cNvPr id="32" name="Rectangle 31">
            <a:extLst>
              <a:ext uri="{FF2B5EF4-FFF2-40B4-BE49-F238E27FC236}">
                <a16:creationId xmlns:a16="http://schemas.microsoft.com/office/drawing/2014/main" id="{51535FE7-8499-0953-6B3D-958A2310C7FF}"/>
              </a:ext>
            </a:extLst>
          </p:cNvPr>
          <p:cNvSpPr/>
          <p:nvPr/>
        </p:nvSpPr>
        <p:spPr>
          <a:xfrm rot="16200000">
            <a:off x="7576855" y="3674198"/>
            <a:ext cx="1258240" cy="208050"/>
          </a:xfrm>
          <a:prstGeom prst="rect">
            <a:avLst/>
          </a:prstGeom>
          <a:solidFill>
            <a:schemeClr val="lt1">
              <a:alpha val="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a:t>Predicted</a:t>
            </a:r>
            <a:endParaRPr lang="en-IN" b="1" err="1"/>
          </a:p>
        </p:txBody>
      </p:sp>
      <p:sp>
        <p:nvSpPr>
          <p:cNvPr id="33" name="Rectangle 32">
            <a:extLst>
              <a:ext uri="{FF2B5EF4-FFF2-40B4-BE49-F238E27FC236}">
                <a16:creationId xmlns:a16="http://schemas.microsoft.com/office/drawing/2014/main" id="{7FF7C4A1-15D5-18AF-821A-EB427B7212DC}"/>
              </a:ext>
            </a:extLst>
          </p:cNvPr>
          <p:cNvSpPr/>
          <p:nvPr/>
        </p:nvSpPr>
        <p:spPr>
          <a:xfrm>
            <a:off x="9008129" y="5198162"/>
            <a:ext cx="1258240" cy="208050"/>
          </a:xfrm>
          <a:prstGeom prst="rect">
            <a:avLst/>
          </a:prstGeom>
          <a:solidFill>
            <a:schemeClr val="lt1">
              <a:alpha val="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a:t>Actual values</a:t>
            </a:r>
            <a:endParaRPr lang="en-IN" b="1" err="1"/>
          </a:p>
        </p:txBody>
      </p:sp>
      <p:sp>
        <p:nvSpPr>
          <p:cNvPr id="34" name="Oval 33">
            <a:extLst>
              <a:ext uri="{FF2B5EF4-FFF2-40B4-BE49-F238E27FC236}">
                <a16:creationId xmlns:a16="http://schemas.microsoft.com/office/drawing/2014/main" id="{5CD139C9-ADDD-B6E8-695A-AC1962FBBC69}"/>
              </a:ext>
            </a:extLst>
          </p:cNvPr>
          <p:cNvSpPr/>
          <p:nvPr/>
        </p:nvSpPr>
        <p:spPr>
          <a:xfrm>
            <a:off x="8700149" y="30289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49" name="Oval 48">
            <a:extLst>
              <a:ext uri="{FF2B5EF4-FFF2-40B4-BE49-F238E27FC236}">
                <a16:creationId xmlns:a16="http://schemas.microsoft.com/office/drawing/2014/main" id="{EC1BD4A2-9C76-C3B9-B491-59465C8C7C43}"/>
              </a:ext>
            </a:extLst>
          </p:cNvPr>
          <p:cNvSpPr/>
          <p:nvPr/>
        </p:nvSpPr>
        <p:spPr>
          <a:xfrm>
            <a:off x="8852549" y="31813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0" name="Oval 49">
            <a:extLst>
              <a:ext uri="{FF2B5EF4-FFF2-40B4-BE49-F238E27FC236}">
                <a16:creationId xmlns:a16="http://schemas.microsoft.com/office/drawing/2014/main" id="{24F2CAE2-FEAC-EB61-DB30-18A6C8B6F702}"/>
              </a:ext>
            </a:extLst>
          </p:cNvPr>
          <p:cNvSpPr/>
          <p:nvPr/>
        </p:nvSpPr>
        <p:spPr>
          <a:xfrm>
            <a:off x="8579526" y="3383281"/>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1" name="Oval 50">
            <a:extLst>
              <a:ext uri="{FF2B5EF4-FFF2-40B4-BE49-F238E27FC236}">
                <a16:creationId xmlns:a16="http://schemas.microsoft.com/office/drawing/2014/main" id="{EE993CBA-94CA-063C-CE40-B4440F29DE1D}"/>
              </a:ext>
            </a:extLst>
          </p:cNvPr>
          <p:cNvSpPr/>
          <p:nvPr/>
        </p:nvSpPr>
        <p:spPr>
          <a:xfrm>
            <a:off x="9008129" y="3610262"/>
            <a:ext cx="46971"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2" name="Oval 51">
            <a:extLst>
              <a:ext uri="{FF2B5EF4-FFF2-40B4-BE49-F238E27FC236}">
                <a16:creationId xmlns:a16="http://schemas.microsoft.com/office/drawing/2014/main" id="{F37B94F5-9F5A-29C3-5C68-DB8E01939675}"/>
              </a:ext>
            </a:extLst>
          </p:cNvPr>
          <p:cNvSpPr/>
          <p:nvPr/>
        </p:nvSpPr>
        <p:spPr>
          <a:xfrm>
            <a:off x="8868180" y="3379469"/>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3" name="Oval 52">
            <a:extLst>
              <a:ext uri="{FF2B5EF4-FFF2-40B4-BE49-F238E27FC236}">
                <a16:creationId xmlns:a16="http://schemas.microsoft.com/office/drawing/2014/main" id="{B9F179FF-A61D-94E0-022D-A844A0AFDA11}"/>
              </a:ext>
            </a:extLst>
          </p:cNvPr>
          <p:cNvSpPr/>
          <p:nvPr/>
        </p:nvSpPr>
        <p:spPr>
          <a:xfrm>
            <a:off x="9004949" y="33337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4" name="Oval 53">
            <a:extLst>
              <a:ext uri="{FF2B5EF4-FFF2-40B4-BE49-F238E27FC236}">
                <a16:creationId xmlns:a16="http://schemas.microsoft.com/office/drawing/2014/main" id="{6913329D-7A0B-8399-D642-BBFAA792944A}"/>
              </a:ext>
            </a:extLst>
          </p:cNvPr>
          <p:cNvSpPr/>
          <p:nvPr/>
        </p:nvSpPr>
        <p:spPr>
          <a:xfrm>
            <a:off x="9157349" y="34861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5" name="Oval 54">
            <a:extLst>
              <a:ext uri="{FF2B5EF4-FFF2-40B4-BE49-F238E27FC236}">
                <a16:creationId xmlns:a16="http://schemas.microsoft.com/office/drawing/2014/main" id="{C73354BE-6C50-A7C0-AA69-67E491D44850}"/>
              </a:ext>
            </a:extLst>
          </p:cNvPr>
          <p:cNvSpPr/>
          <p:nvPr/>
        </p:nvSpPr>
        <p:spPr>
          <a:xfrm>
            <a:off x="9309749" y="36385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6" name="Oval 55">
            <a:extLst>
              <a:ext uri="{FF2B5EF4-FFF2-40B4-BE49-F238E27FC236}">
                <a16:creationId xmlns:a16="http://schemas.microsoft.com/office/drawing/2014/main" id="{DC298F4D-BCA1-CCBF-2D56-5EC2DBCE138D}"/>
              </a:ext>
            </a:extLst>
          </p:cNvPr>
          <p:cNvSpPr/>
          <p:nvPr/>
        </p:nvSpPr>
        <p:spPr>
          <a:xfrm>
            <a:off x="9462149" y="37909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7" name="Oval 56">
            <a:extLst>
              <a:ext uri="{FF2B5EF4-FFF2-40B4-BE49-F238E27FC236}">
                <a16:creationId xmlns:a16="http://schemas.microsoft.com/office/drawing/2014/main" id="{C6686E72-F01B-BF7D-588F-66EDAD075F36}"/>
              </a:ext>
            </a:extLst>
          </p:cNvPr>
          <p:cNvSpPr/>
          <p:nvPr/>
        </p:nvSpPr>
        <p:spPr>
          <a:xfrm>
            <a:off x="9614549" y="39433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8" name="Oval 57">
            <a:extLst>
              <a:ext uri="{FF2B5EF4-FFF2-40B4-BE49-F238E27FC236}">
                <a16:creationId xmlns:a16="http://schemas.microsoft.com/office/drawing/2014/main" id="{46FA6A47-4BAA-6880-E2AF-84AB9D381A1B}"/>
              </a:ext>
            </a:extLst>
          </p:cNvPr>
          <p:cNvSpPr/>
          <p:nvPr/>
        </p:nvSpPr>
        <p:spPr>
          <a:xfrm>
            <a:off x="9766949" y="40957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59" name="Oval 58">
            <a:extLst>
              <a:ext uri="{FF2B5EF4-FFF2-40B4-BE49-F238E27FC236}">
                <a16:creationId xmlns:a16="http://schemas.microsoft.com/office/drawing/2014/main" id="{0700715A-A365-EABD-897E-FCE8B4ABACDB}"/>
              </a:ext>
            </a:extLst>
          </p:cNvPr>
          <p:cNvSpPr/>
          <p:nvPr/>
        </p:nvSpPr>
        <p:spPr>
          <a:xfrm>
            <a:off x="9766949" y="3047342"/>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0" name="Oval 59">
            <a:extLst>
              <a:ext uri="{FF2B5EF4-FFF2-40B4-BE49-F238E27FC236}">
                <a16:creationId xmlns:a16="http://schemas.microsoft.com/office/drawing/2014/main" id="{B5CB69EB-E6D5-96FB-905B-EEA008614D17}"/>
              </a:ext>
            </a:extLst>
          </p:cNvPr>
          <p:cNvSpPr/>
          <p:nvPr/>
        </p:nvSpPr>
        <p:spPr>
          <a:xfrm>
            <a:off x="9919349" y="42481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1" name="Oval 60">
            <a:extLst>
              <a:ext uri="{FF2B5EF4-FFF2-40B4-BE49-F238E27FC236}">
                <a16:creationId xmlns:a16="http://schemas.microsoft.com/office/drawing/2014/main" id="{279D0284-0EF0-0F6E-1A07-038B5FF4F1B8}"/>
              </a:ext>
            </a:extLst>
          </p:cNvPr>
          <p:cNvSpPr/>
          <p:nvPr/>
        </p:nvSpPr>
        <p:spPr>
          <a:xfrm>
            <a:off x="9286889" y="4118609"/>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2" name="Oval 61">
            <a:extLst>
              <a:ext uri="{FF2B5EF4-FFF2-40B4-BE49-F238E27FC236}">
                <a16:creationId xmlns:a16="http://schemas.microsoft.com/office/drawing/2014/main" id="{FED21F78-065B-37DD-0122-3CFD403E2F14}"/>
              </a:ext>
            </a:extLst>
          </p:cNvPr>
          <p:cNvSpPr/>
          <p:nvPr/>
        </p:nvSpPr>
        <p:spPr>
          <a:xfrm>
            <a:off x="10084124" y="3149103"/>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3" name="Oval 62">
            <a:extLst>
              <a:ext uri="{FF2B5EF4-FFF2-40B4-BE49-F238E27FC236}">
                <a16:creationId xmlns:a16="http://schemas.microsoft.com/office/drawing/2014/main" id="{C3CBBB26-49D6-3998-059A-555C6BFA7B37}"/>
              </a:ext>
            </a:extLst>
          </p:cNvPr>
          <p:cNvSpPr/>
          <p:nvPr/>
        </p:nvSpPr>
        <p:spPr>
          <a:xfrm>
            <a:off x="10523248" y="3813809"/>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4" name="Oval 63">
            <a:extLst>
              <a:ext uri="{FF2B5EF4-FFF2-40B4-BE49-F238E27FC236}">
                <a16:creationId xmlns:a16="http://schemas.microsoft.com/office/drawing/2014/main" id="{41C18A4D-C651-D87B-7637-6407CFF56C75}"/>
              </a:ext>
            </a:extLst>
          </p:cNvPr>
          <p:cNvSpPr/>
          <p:nvPr/>
        </p:nvSpPr>
        <p:spPr>
          <a:xfrm>
            <a:off x="9923482" y="3610262"/>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5" name="Oval 64">
            <a:extLst>
              <a:ext uri="{FF2B5EF4-FFF2-40B4-BE49-F238E27FC236}">
                <a16:creationId xmlns:a16="http://schemas.microsoft.com/office/drawing/2014/main" id="{F994204B-7C7E-0335-A16F-CEA04211E8B1}"/>
              </a:ext>
            </a:extLst>
          </p:cNvPr>
          <p:cNvSpPr/>
          <p:nvPr/>
        </p:nvSpPr>
        <p:spPr>
          <a:xfrm>
            <a:off x="9517798" y="33337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6" name="Oval 65">
            <a:extLst>
              <a:ext uri="{FF2B5EF4-FFF2-40B4-BE49-F238E27FC236}">
                <a16:creationId xmlns:a16="http://schemas.microsoft.com/office/drawing/2014/main" id="{D585FCA7-BC16-8747-C9EE-9AB2584FB537}"/>
              </a:ext>
            </a:extLst>
          </p:cNvPr>
          <p:cNvSpPr/>
          <p:nvPr/>
        </p:nvSpPr>
        <p:spPr>
          <a:xfrm>
            <a:off x="9554950" y="4329113"/>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7" name="Oval 66">
            <a:extLst>
              <a:ext uri="{FF2B5EF4-FFF2-40B4-BE49-F238E27FC236}">
                <a16:creationId xmlns:a16="http://schemas.microsoft.com/office/drawing/2014/main" id="{14275563-4739-C904-4376-6F8696CD2AD4}"/>
              </a:ext>
            </a:extLst>
          </p:cNvPr>
          <p:cNvSpPr/>
          <p:nvPr/>
        </p:nvSpPr>
        <p:spPr>
          <a:xfrm>
            <a:off x="10266369" y="3411218"/>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8" name="Oval 67">
            <a:extLst>
              <a:ext uri="{FF2B5EF4-FFF2-40B4-BE49-F238E27FC236}">
                <a16:creationId xmlns:a16="http://schemas.microsoft.com/office/drawing/2014/main" id="{879B6351-5D13-A947-AD1C-A878D1861C29}"/>
              </a:ext>
            </a:extLst>
          </p:cNvPr>
          <p:cNvSpPr/>
          <p:nvPr/>
        </p:nvSpPr>
        <p:spPr>
          <a:xfrm>
            <a:off x="9896489" y="3714506"/>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69" name="Oval 68">
            <a:extLst>
              <a:ext uri="{FF2B5EF4-FFF2-40B4-BE49-F238E27FC236}">
                <a16:creationId xmlns:a16="http://schemas.microsoft.com/office/drawing/2014/main" id="{8946C857-5B12-0EFC-FDA4-6DDDFB3A3608}"/>
              </a:ext>
            </a:extLst>
          </p:cNvPr>
          <p:cNvSpPr/>
          <p:nvPr/>
        </p:nvSpPr>
        <p:spPr>
          <a:xfrm>
            <a:off x="9692284" y="3610262"/>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0" name="Oval 69">
            <a:extLst>
              <a:ext uri="{FF2B5EF4-FFF2-40B4-BE49-F238E27FC236}">
                <a16:creationId xmlns:a16="http://schemas.microsoft.com/office/drawing/2014/main" id="{F58AC876-B3E5-FBDB-08CB-4DCCF176E13F}"/>
              </a:ext>
            </a:extLst>
          </p:cNvPr>
          <p:cNvSpPr/>
          <p:nvPr/>
        </p:nvSpPr>
        <p:spPr>
          <a:xfrm>
            <a:off x="10203193" y="3755363"/>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1" name="Oval 70">
            <a:extLst>
              <a:ext uri="{FF2B5EF4-FFF2-40B4-BE49-F238E27FC236}">
                <a16:creationId xmlns:a16="http://schemas.microsoft.com/office/drawing/2014/main" id="{7B5BF763-4D79-8EB2-A217-A8CC5B238AD3}"/>
              </a:ext>
            </a:extLst>
          </p:cNvPr>
          <p:cNvSpPr/>
          <p:nvPr/>
        </p:nvSpPr>
        <p:spPr>
          <a:xfrm>
            <a:off x="10500388" y="3288031"/>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2" name="Oval 71">
            <a:extLst>
              <a:ext uri="{FF2B5EF4-FFF2-40B4-BE49-F238E27FC236}">
                <a16:creationId xmlns:a16="http://schemas.microsoft.com/office/drawing/2014/main" id="{AFEDCF13-EDE3-760F-D367-1D59A9A90393}"/>
              </a:ext>
            </a:extLst>
          </p:cNvPr>
          <p:cNvSpPr/>
          <p:nvPr/>
        </p:nvSpPr>
        <p:spPr>
          <a:xfrm>
            <a:off x="9866318" y="3215633"/>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3" name="Oval 72">
            <a:extLst>
              <a:ext uri="{FF2B5EF4-FFF2-40B4-BE49-F238E27FC236}">
                <a16:creationId xmlns:a16="http://schemas.microsoft.com/office/drawing/2014/main" id="{27CE56F3-497C-DA1D-E357-FAF6BED952F2}"/>
              </a:ext>
            </a:extLst>
          </p:cNvPr>
          <p:cNvSpPr/>
          <p:nvPr/>
        </p:nvSpPr>
        <p:spPr>
          <a:xfrm>
            <a:off x="9591530" y="3288031"/>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4" name="Oval 73">
            <a:extLst>
              <a:ext uri="{FF2B5EF4-FFF2-40B4-BE49-F238E27FC236}">
                <a16:creationId xmlns:a16="http://schemas.microsoft.com/office/drawing/2014/main" id="{CC60E8E6-42ED-A56E-F876-7E632B0A2688}"/>
              </a:ext>
            </a:extLst>
          </p:cNvPr>
          <p:cNvSpPr/>
          <p:nvPr/>
        </p:nvSpPr>
        <p:spPr>
          <a:xfrm>
            <a:off x="9027808" y="4295108"/>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5" name="Oval 74">
            <a:extLst>
              <a:ext uri="{FF2B5EF4-FFF2-40B4-BE49-F238E27FC236}">
                <a16:creationId xmlns:a16="http://schemas.microsoft.com/office/drawing/2014/main" id="{C4DB73CF-8AA5-242F-D0A2-ED74C65D775A}"/>
              </a:ext>
            </a:extLst>
          </p:cNvPr>
          <p:cNvSpPr/>
          <p:nvPr/>
        </p:nvSpPr>
        <p:spPr>
          <a:xfrm>
            <a:off x="9373360" y="4356066"/>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6" name="Oval 75">
            <a:extLst>
              <a:ext uri="{FF2B5EF4-FFF2-40B4-BE49-F238E27FC236}">
                <a16:creationId xmlns:a16="http://schemas.microsoft.com/office/drawing/2014/main" id="{77C16C2F-DFD8-F3FA-21E3-B9AF55CDA175}"/>
              </a:ext>
            </a:extLst>
          </p:cNvPr>
          <p:cNvSpPr/>
          <p:nvPr/>
        </p:nvSpPr>
        <p:spPr>
          <a:xfrm>
            <a:off x="8755082" y="39433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7" name="Oval 76">
            <a:extLst>
              <a:ext uri="{FF2B5EF4-FFF2-40B4-BE49-F238E27FC236}">
                <a16:creationId xmlns:a16="http://schemas.microsoft.com/office/drawing/2014/main" id="{C3F0A4CE-724F-A9B9-DC9E-1299B42C0013}"/>
              </a:ext>
            </a:extLst>
          </p:cNvPr>
          <p:cNvSpPr/>
          <p:nvPr/>
        </p:nvSpPr>
        <p:spPr>
          <a:xfrm>
            <a:off x="10376549" y="2983231"/>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8" name="Oval 77">
            <a:extLst>
              <a:ext uri="{FF2B5EF4-FFF2-40B4-BE49-F238E27FC236}">
                <a16:creationId xmlns:a16="http://schemas.microsoft.com/office/drawing/2014/main" id="{87C1117B-D66E-0670-E981-33B65DE8BA4B}"/>
              </a:ext>
            </a:extLst>
          </p:cNvPr>
          <p:cNvSpPr/>
          <p:nvPr/>
        </p:nvSpPr>
        <p:spPr>
          <a:xfrm>
            <a:off x="10104766" y="2626044"/>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9" name="Oval 78">
            <a:extLst>
              <a:ext uri="{FF2B5EF4-FFF2-40B4-BE49-F238E27FC236}">
                <a16:creationId xmlns:a16="http://schemas.microsoft.com/office/drawing/2014/main" id="{478977D1-301F-5CD3-939C-2386E442964D}"/>
              </a:ext>
            </a:extLst>
          </p:cNvPr>
          <p:cNvSpPr/>
          <p:nvPr/>
        </p:nvSpPr>
        <p:spPr>
          <a:xfrm>
            <a:off x="9775633" y="3365499"/>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80" name="Oval 79">
            <a:extLst>
              <a:ext uri="{FF2B5EF4-FFF2-40B4-BE49-F238E27FC236}">
                <a16:creationId xmlns:a16="http://schemas.microsoft.com/office/drawing/2014/main" id="{3A4B0D47-FE4A-9E98-626C-FD418F9473C6}"/>
              </a:ext>
            </a:extLst>
          </p:cNvPr>
          <p:cNvSpPr/>
          <p:nvPr/>
        </p:nvSpPr>
        <p:spPr>
          <a:xfrm>
            <a:off x="9439289" y="3531869"/>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81" name="Oval 80">
            <a:extLst>
              <a:ext uri="{FF2B5EF4-FFF2-40B4-BE49-F238E27FC236}">
                <a16:creationId xmlns:a16="http://schemas.microsoft.com/office/drawing/2014/main" id="{1C7843F4-E4CD-C991-D45F-C6498143254C}"/>
              </a:ext>
            </a:extLst>
          </p:cNvPr>
          <p:cNvSpPr/>
          <p:nvPr/>
        </p:nvSpPr>
        <p:spPr>
          <a:xfrm>
            <a:off x="9264029" y="3149103"/>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82" name="Oval 81">
            <a:extLst>
              <a:ext uri="{FF2B5EF4-FFF2-40B4-BE49-F238E27FC236}">
                <a16:creationId xmlns:a16="http://schemas.microsoft.com/office/drawing/2014/main" id="{F47DD3BF-3A44-2DAF-7B42-0BF72F4572F4}"/>
              </a:ext>
            </a:extLst>
          </p:cNvPr>
          <p:cNvSpPr/>
          <p:nvPr/>
        </p:nvSpPr>
        <p:spPr>
          <a:xfrm>
            <a:off x="9439288" y="2903697"/>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83" name="Oval 82">
            <a:extLst>
              <a:ext uri="{FF2B5EF4-FFF2-40B4-BE49-F238E27FC236}">
                <a16:creationId xmlns:a16="http://schemas.microsoft.com/office/drawing/2014/main" id="{1CC110A1-F7B7-88F2-9546-9236CA4E015D}"/>
              </a:ext>
            </a:extLst>
          </p:cNvPr>
          <p:cNvSpPr/>
          <p:nvPr/>
        </p:nvSpPr>
        <p:spPr>
          <a:xfrm>
            <a:off x="9695469" y="2671763"/>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84" name="Oval 83">
            <a:extLst>
              <a:ext uri="{FF2B5EF4-FFF2-40B4-BE49-F238E27FC236}">
                <a16:creationId xmlns:a16="http://schemas.microsoft.com/office/drawing/2014/main" id="{0A1AB226-BF84-7980-D75F-BB1ADE4F0A85}"/>
              </a:ext>
            </a:extLst>
          </p:cNvPr>
          <p:cNvSpPr/>
          <p:nvPr/>
        </p:nvSpPr>
        <p:spPr>
          <a:xfrm>
            <a:off x="10071749" y="4400550"/>
            <a:ext cx="45719" cy="4571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cxnSp>
        <p:nvCxnSpPr>
          <p:cNvPr id="86" name="Straight Arrow Connector 85">
            <a:extLst>
              <a:ext uri="{FF2B5EF4-FFF2-40B4-BE49-F238E27FC236}">
                <a16:creationId xmlns:a16="http://schemas.microsoft.com/office/drawing/2014/main" id="{3E539BF0-A839-AF6E-8746-DF96BEB0B55A}"/>
              </a:ext>
            </a:extLst>
          </p:cNvPr>
          <p:cNvCxnSpPr/>
          <p:nvPr/>
        </p:nvCxnSpPr>
        <p:spPr>
          <a:xfrm flipV="1">
            <a:off x="8579526" y="2286000"/>
            <a:ext cx="2630738" cy="1962150"/>
          </a:xfrm>
          <a:prstGeom prst="straightConnector1">
            <a:avLst/>
          </a:prstGeom>
          <a:ln w="12700">
            <a:solidFill>
              <a:schemeClr val="bg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8555BB0C-2B01-AEF2-8DB2-94C7F1404199}"/>
              </a:ext>
            </a:extLst>
          </p:cNvPr>
          <p:cNvSpPr/>
          <p:nvPr/>
        </p:nvSpPr>
        <p:spPr>
          <a:xfrm rot="19411740">
            <a:off x="9143086" y="3072485"/>
            <a:ext cx="1258240" cy="208050"/>
          </a:xfrm>
          <a:prstGeom prst="rect">
            <a:avLst/>
          </a:prstGeom>
          <a:solidFill>
            <a:schemeClr val="lt1">
              <a:alpha val="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a:t>Fitted line</a:t>
            </a:r>
            <a:endParaRPr lang="en-IN" b="1" err="1"/>
          </a:p>
        </p:txBody>
      </p:sp>
      <p:sp>
        <p:nvSpPr>
          <p:cNvPr id="88" name="Rectangle 87">
            <a:extLst>
              <a:ext uri="{FF2B5EF4-FFF2-40B4-BE49-F238E27FC236}">
                <a16:creationId xmlns:a16="http://schemas.microsoft.com/office/drawing/2014/main" id="{4762307B-005C-2E97-1A90-2CC6DA1937FD}"/>
              </a:ext>
            </a:extLst>
          </p:cNvPr>
          <p:cNvSpPr/>
          <p:nvPr/>
        </p:nvSpPr>
        <p:spPr>
          <a:xfrm>
            <a:off x="9180208" y="1463922"/>
            <a:ext cx="1906892" cy="243996"/>
          </a:xfrm>
          <a:prstGeom prst="rect">
            <a:avLst/>
          </a:prstGeom>
          <a:solidFill>
            <a:schemeClr val="lt1">
              <a:alpha val="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a:solidFill>
                  <a:schemeClr val="tx2"/>
                </a:solidFill>
              </a:rPr>
              <a:t>Linear Regression</a:t>
            </a:r>
            <a:endParaRPr lang="en-IN" b="1" err="1">
              <a:solidFill>
                <a:schemeClr val="tx2"/>
              </a:solidFill>
            </a:endParaRPr>
          </a:p>
        </p:txBody>
      </p:sp>
      <p:sp>
        <p:nvSpPr>
          <p:cNvPr id="89" name="Text Placeholder 15">
            <a:extLst>
              <a:ext uri="{FF2B5EF4-FFF2-40B4-BE49-F238E27FC236}">
                <a16:creationId xmlns:a16="http://schemas.microsoft.com/office/drawing/2014/main" id="{D6E9881D-B251-B8B8-D9E6-D874E8097B11}"/>
              </a:ext>
            </a:extLst>
          </p:cNvPr>
          <p:cNvSpPr txBox="1">
            <a:spLocks/>
          </p:cNvSpPr>
          <p:nvPr/>
        </p:nvSpPr>
        <p:spPr>
          <a:xfrm>
            <a:off x="418702" y="1329192"/>
            <a:ext cx="6582171" cy="371129"/>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a:t>What is Linear regression?</a:t>
            </a:r>
          </a:p>
        </p:txBody>
      </p:sp>
    </p:spTree>
    <p:extLst>
      <p:ext uri="{BB962C8B-B14F-4D97-AF65-F5344CB8AC3E}">
        <p14:creationId xmlns:p14="http://schemas.microsoft.com/office/powerpoint/2010/main" val="1478038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58C6-6F84-49CD-AD1F-2FCB696BDDE5}"/>
              </a:ext>
            </a:extLst>
          </p:cNvPr>
          <p:cNvSpPr>
            <a:spLocks noGrp="1"/>
          </p:cNvSpPr>
          <p:nvPr>
            <p:ph type="title"/>
          </p:nvPr>
        </p:nvSpPr>
        <p:spPr/>
        <p:txBody>
          <a:bodyPr/>
          <a:lstStyle/>
          <a:p>
            <a:r>
              <a:rPr lang="en-GB">
                <a:cs typeface="Arial"/>
              </a:rPr>
              <a:t>Model Development – Linear Regression (example) </a:t>
            </a:r>
            <a:endParaRPr lang="en-GB"/>
          </a:p>
        </p:txBody>
      </p:sp>
      <p:graphicFrame>
        <p:nvGraphicFramePr>
          <p:cNvPr id="21" name="Table 21">
            <a:extLst>
              <a:ext uri="{FF2B5EF4-FFF2-40B4-BE49-F238E27FC236}">
                <a16:creationId xmlns:a16="http://schemas.microsoft.com/office/drawing/2014/main" id="{4F806891-4AB0-93BF-41DC-2E1E8C4D6054}"/>
              </a:ext>
            </a:extLst>
          </p:cNvPr>
          <p:cNvGraphicFramePr>
            <a:graphicFrameLocks noGrp="1"/>
          </p:cNvGraphicFramePr>
          <p:nvPr>
            <p:extLst>
              <p:ext uri="{D42A27DB-BD31-4B8C-83A1-F6EECF244321}">
                <p14:modId xmlns:p14="http://schemas.microsoft.com/office/powerpoint/2010/main" val="498152173"/>
              </p:ext>
            </p:extLst>
          </p:nvPr>
        </p:nvGraphicFramePr>
        <p:xfrm>
          <a:off x="1818954" y="1939970"/>
          <a:ext cx="1104900" cy="2322065"/>
        </p:xfrm>
        <a:graphic>
          <a:graphicData uri="http://schemas.openxmlformats.org/drawingml/2006/table">
            <a:tbl>
              <a:tblPr firstRow="1" bandRow="1">
                <a:tableStyleId>{F5AB1C69-6EDB-4FF4-983F-18BD219EF322}</a:tableStyleId>
              </a:tblPr>
              <a:tblGrid>
                <a:gridCol w="368300">
                  <a:extLst>
                    <a:ext uri="{9D8B030D-6E8A-4147-A177-3AD203B41FA5}">
                      <a16:colId xmlns:a16="http://schemas.microsoft.com/office/drawing/2014/main" val="416279449"/>
                    </a:ext>
                  </a:extLst>
                </a:gridCol>
                <a:gridCol w="368300">
                  <a:extLst>
                    <a:ext uri="{9D8B030D-6E8A-4147-A177-3AD203B41FA5}">
                      <a16:colId xmlns:a16="http://schemas.microsoft.com/office/drawing/2014/main" val="1952243547"/>
                    </a:ext>
                  </a:extLst>
                </a:gridCol>
                <a:gridCol w="368300">
                  <a:extLst>
                    <a:ext uri="{9D8B030D-6E8A-4147-A177-3AD203B41FA5}">
                      <a16:colId xmlns:a16="http://schemas.microsoft.com/office/drawing/2014/main" val="2507783522"/>
                    </a:ext>
                  </a:extLst>
                </a:gridCol>
              </a:tblGrid>
              <a:tr h="327011">
                <a:tc>
                  <a:txBody>
                    <a:bodyPr/>
                    <a:lstStyle/>
                    <a:p>
                      <a:r>
                        <a:rPr lang="en-US" sz="1000"/>
                        <a:t>X1</a:t>
                      </a:r>
                      <a:endParaRPr lang="en-IN" sz="1000"/>
                    </a:p>
                  </a:txBody>
                  <a:tcPr marT="41564" marB="41564"/>
                </a:tc>
                <a:tc>
                  <a:txBody>
                    <a:bodyPr/>
                    <a:lstStyle/>
                    <a:p>
                      <a:r>
                        <a:rPr lang="en-US" sz="1000"/>
                        <a:t>X2</a:t>
                      </a:r>
                      <a:endParaRPr lang="en-IN" sz="1000"/>
                    </a:p>
                  </a:txBody>
                  <a:tcPr marT="41564" marB="41564"/>
                </a:tc>
                <a:tc>
                  <a:txBody>
                    <a:bodyPr/>
                    <a:lstStyle/>
                    <a:p>
                      <a:r>
                        <a:rPr lang="en-US" sz="1000"/>
                        <a:t>X3</a:t>
                      </a:r>
                      <a:endParaRPr lang="en-IN" sz="1000"/>
                    </a:p>
                  </a:txBody>
                  <a:tcPr marT="41564" marB="41564"/>
                </a:tc>
                <a:extLst>
                  <a:ext uri="{0D108BD9-81ED-4DB2-BD59-A6C34878D82A}">
                    <a16:rowId xmlns:a16="http://schemas.microsoft.com/office/drawing/2014/main" val="4255130252"/>
                  </a:ext>
                </a:extLst>
              </a:tr>
              <a:tr h="332509">
                <a:tc>
                  <a:txBody>
                    <a:bodyPr/>
                    <a:lstStyle/>
                    <a:p>
                      <a:r>
                        <a:rPr lang="en-US" sz="1200"/>
                        <a:t>4</a:t>
                      </a:r>
                      <a:endParaRPr lang="en-IN" sz="1200"/>
                    </a:p>
                  </a:txBody>
                  <a:tcPr marT="41564" marB="41564"/>
                </a:tc>
                <a:tc>
                  <a:txBody>
                    <a:bodyPr/>
                    <a:lstStyle/>
                    <a:p>
                      <a:r>
                        <a:rPr lang="en-US" sz="1200"/>
                        <a:t>1</a:t>
                      </a:r>
                      <a:endParaRPr lang="en-IN" sz="1200"/>
                    </a:p>
                  </a:txBody>
                  <a:tcPr marT="41564" marB="41564"/>
                </a:tc>
                <a:tc>
                  <a:txBody>
                    <a:bodyPr/>
                    <a:lstStyle/>
                    <a:p>
                      <a:r>
                        <a:rPr lang="en-US" sz="1200"/>
                        <a:t>3</a:t>
                      </a:r>
                      <a:endParaRPr lang="en-IN" sz="1200"/>
                    </a:p>
                  </a:txBody>
                  <a:tcPr marT="41564" marB="41564"/>
                </a:tc>
                <a:extLst>
                  <a:ext uri="{0D108BD9-81ED-4DB2-BD59-A6C34878D82A}">
                    <a16:rowId xmlns:a16="http://schemas.microsoft.com/office/drawing/2014/main" val="631169182"/>
                  </a:ext>
                </a:extLst>
              </a:tr>
              <a:tr h="332509">
                <a:tc>
                  <a:txBody>
                    <a:bodyPr/>
                    <a:lstStyle/>
                    <a:p>
                      <a:r>
                        <a:rPr lang="en-US" sz="1200"/>
                        <a:t>9</a:t>
                      </a:r>
                      <a:endParaRPr lang="en-IN" sz="1200"/>
                    </a:p>
                  </a:txBody>
                  <a:tcPr marT="41564" marB="41564"/>
                </a:tc>
                <a:tc>
                  <a:txBody>
                    <a:bodyPr/>
                    <a:lstStyle/>
                    <a:p>
                      <a:r>
                        <a:rPr lang="en-US" sz="1200"/>
                        <a:t>2</a:t>
                      </a:r>
                      <a:endParaRPr lang="en-IN" sz="1200"/>
                    </a:p>
                  </a:txBody>
                  <a:tcPr marT="41564" marB="41564"/>
                </a:tc>
                <a:tc>
                  <a:txBody>
                    <a:bodyPr/>
                    <a:lstStyle/>
                    <a:p>
                      <a:r>
                        <a:rPr lang="en-US" sz="1200"/>
                        <a:t>1</a:t>
                      </a:r>
                      <a:endParaRPr lang="en-IN" sz="1200"/>
                    </a:p>
                  </a:txBody>
                  <a:tcPr marT="41564" marB="41564"/>
                </a:tc>
                <a:extLst>
                  <a:ext uri="{0D108BD9-81ED-4DB2-BD59-A6C34878D82A}">
                    <a16:rowId xmlns:a16="http://schemas.microsoft.com/office/drawing/2014/main" val="3198471077"/>
                  </a:ext>
                </a:extLst>
              </a:tr>
              <a:tr h="332509">
                <a:tc>
                  <a:txBody>
                    <a:bodyPr/>
                    <a:lstStyle/>
                    <a:p>
                      <a:r>
                        <a:rPr lang="en-US" sz="1200"/>
                        <a:t>8</a:t>
                      </a:r>
                      <a:endParaRPr lang="en-IN" sz="1200"/>
                    </a:p>
                  </a:txBody>
                  <a:tcPr marT="41564" marB="41564"/>
                </a:tc>
                <a:tc>
                  <a:txBody>
                    <a:bodyPr/>
                    <a:lstStyle/>
                    <a:p>
                      <a:r>
                        <a:rPr lang="en-US" sz="1200"/>
                        <a:t>3</a:t>
                      </a:r>
                      <a:endParaRPr lang="en-IN" sz="1200"/>
                    </a:p>
                  </a:txBody>
                  <a:tcPr marT="41564" marB="41564"/>
                </a:tc>
                <a:tc>
                  <a:txBody>
                    <a:bodyPr/>
                    <a:lstStyle/>
                    <a:p>
                      <a:r>
                        <a:rPr lang="en-US" sz="1200"/>
                        <a:t>2</a:t>
                      </a:r>
                      <a:endParaRPr lang="en-IN" sz="1200"/>
                    </a:p>
                  </a:txBody>
                  <a:tcPr marT="41564" marB="41564"/>
                </a:tc>
                <a:extLst>
                  <a:ext uri="{0D108BD9-81ED-4DB2-BD59-A6C34878D82A}">
                    <a16:rowId xmlns:a16="http://schemas.microsoft.com/office/drawing/2014/main" val="2591623520"/>
                  </a:ext>
                </a:extLst>
              </a:tr>
              <a:tr h="332509">
                <a:tc>
                  <a:txBody>
                    <a:bodyPr/>
                    <a:lstStyle/>
                    <a:p>
                      <a:r>
                        <a:rPr lang="en-US" sz="1200"/>
                        <a:t>8</a:t>
                      </a:r>
                      <a:endParaRPr lang="en-IN" sz="1200"/>
                    </a:p>
                  </a:txBody>
                  <a:tcPr marT="41564" marB="41564"/>
                </a:tc>
                <a:tc>
                  <a:txBody>
                    <a:bodyPr/>
                    <a:lstStyle/>
                    <a:p>
                      <a:r>
                        <a:rPr lang="en-US" sz="1200"/>
                        <a:t>1</a:t>
                      </a:r>
                      <a:endParaRPr lang="en-IN" sz="1200"/>
                    </a:p>
                  </a:txBody>
                  <a:tcPr marT="41564" marB="41564"/>
                </a:tc>
                <a:tc>
                  <a:txBody>
                    <a:bodyPr/>
                    <a:lstStyle/>
                    <a:p>
                      <a:r>
                        <a:rPr lang="en-US" sz="1200"/>
                        <a:t>1</a:t>
                      </a:r>
                      <a:endParaRPr lang="en-IN" sz="1200"/>
                    </a:p>
                  </a:txBody>
                  <a:tcPr marT="41564" marB="41564"/>
                </a:tc>
                <a:extLst>
                  <a:ext uri="{0D108BD9-81ED-4DB2-BD59-A6C34878D82A}">
                    <a16:rowId xmlns:a16="http://schemas.microsoft.com/office/drawing/2014/main" val="872860943"/>
                  </a:ext>
                </a:extLst>
              </a:tr>
              <a:tr h="332509">
                <a:tc>
                  <a:txBody>
                    <a:bodyPr/>
                    <a:lstStyle/>
                    <a:p>
                      <a:r>
                        <a:rPr lang="en-US" sz="1200"/>
                        <a:t>7</a:t>
                      </a:r>
                      <a:endParaRPr lang="en-IN" sz="1200"/>
                    </a:p>
                  </a:txBody>
                  <a:tcPr marT="41564" marB="41564"/>
                </a:tc>
                <a:tc>
                  <a:txBody>
                    <a:bodyPr/>
                    <a:lstStyle/>
                    <a:p>
                      <a:r>
                        <a:rPr lang="en-US" sz="1200"/>
                        <a:t>1</a:t>
                      </a:r>
                      <a:endParaRPr lang="en-IN" sz="1200"/>
                    </a:p>
                  </a:txBody>
                  <a:tcPr marT="41564" marB="41564"/>
                </a:tc>
                <a:tc>
                  <a:txBody>
                    <a:bodyPr/>
                    <a:lstStyle/>
                    <a:p>
                      <a:r>
                        <a:rPr lang="en-US" sz="1200"/>
                        <a:t>4</a:t>
                      </a:r>
                      <a:endParaRPr lang="en-IN" sz="1200"/>
                    </a:p>
                  </a:txBody>
                  <a:tcPr marT="41564" marB="41564"/>
                </a:tc>
                <a:extLst>
                  <a:ext uri="{0D108BD9-81ED-4DB2-BD59-A6C34878D82A}">
                    <a16:rowId xmlns:a16="http://schemas.microsoft.com/office/drawing/2014/main" val="3338055559"/>
                  </a:ext>
                </a:extLst>
              </a:tr>
              <a:tr h="332509">
                <a:tc>
                  <a:txBody>
                    <a:bodyPr/>
                    <a:lstStyle/>
                    <a:p>
                      <a:r>
                        <a:rPr lang="en-US" sz="1200"/>
                        <a:t>5</a:t>
                      </a:r>
                      <a:endParaRPr lang="en-IN" sz="1200"/>
                    </a:p>
                  </a:txBody>
                  <a:tcPr marT="41564" marB="41564"/>
                </a:tc>
                <a:tc>
                  <a:txBody>
                    <a:bodyPr/>
                    <a:lstStyle/>
                    <a:p>
                      <a:r>
                        <a:rPr lang="en-US" sz="1200"/>
                        <a:t>0</a:t>
                      </a:r>
                      <a:endParaRPr lang="en-IN" sz="1200"/>
                    </a:p>
                  </a:txBody>
                  <a:tcPr marT="41564" marB="41564"/>
                </a:tc>
                <a:tc>
                  <a:txBody>
                    <a:bodyPr/>
                    <a:lstStyle/>
                    <a:p>
                      <a:r>
                        <a:rPr lang="en-US" sz="1200"/>
                        <a:t>2</a:t>
                      </a:r>
                      <a:endParaRPr lang="en-IN" sz="1200"/>
                    </a:p>
                  </a:txBody>
                  <a:tcPr marT="41564" marB="41564"/>
                </a:tc>
                <a:extLst>
                  <a:ext uri="{0D108BD9-81ED-4DB2-BD59-A6C34878D82A}">
                    <a16:rowId xmlns:a16="http://schemas.microsoft.com/office/drawing/2014/main" val="2052484257"/>
                  </a:ext>
                </a:extLst>
              </a:tr>
            </a:tbl>
          </a:graphicData>
        </a:graphic>
      </p:graphicFrame>
      <p:graphicFrame>
        <p:nvGraphicFramePr>
          <p:cNvPr id="22" name="Table 22">
            <a:extLst>
              <a:ext uri="{FF2B5EF4-FFF2-40B4-BE49-F238E27FC236}">
                <a16:creationId xmlns:a16="http://schemas.microsoft.com/office/drawing/2014/main" id="{5E428C4E-9487-EDC3-2ED0-400498FF44C9}"/>
              </a:ext>
            </a:extLst>
          </p:cNvPr>
          <p:cNvGraphicFramePr>
            <a:graphicFrameLocks noGrp="1"/>
          </p:cNvGraphicFramePr>
          <p:nvPr>
            <p:extLst>
              <p:ext uri="{D42A27DB-BD31-4B8C-83A1-F6EECF244321}">
                <p14:modId xmlns:p14="http://schemas.microsoft.com/office/powerpoint/2010/main" val="478052531"/>
              </p:ext>
            </p:extLst>
          </p:nvPr>
        </p:nvGraphicFramePr>
        <p:xfrm>
          <a:off x="717550" y="1939970"/>
          <a:ext cx="413822" cy="2303577"/>
        </p:xfrm>
        <a:graphic>
          <a:graphicData uri="http://schemas.openxmlformats.org/drawingml/2006/table">
            <a:tbl>
              <a:tblPr firstRow="1" bandRow="1">
                <a:tableStyleId>{5C22544A-7EE6-4342-B048-85BDC9FD1C3A}</a:tableStyleId>
              </a:tblPr>
              <a:tblGrid>
                <a:gridCol w="413822">
                  <a:extLst>
                    <a:ext uri="{9D8B030D-6E8A-4147-A177-3AD203B41FA5}">
                      <a16:colId xmlns:a16="http://schemas.microsoft.com/office/drawing/2014/main" val="731058815"/>
                    </a:ext>
                  </a:extLst>
                </a:gridCol>
              </a:tblGrid>
              <a:tr h="292716">
                <a:tc>
                  <a:txBody>
                    <a:bodyPr/>
                    <a:lstStyle/>
                    <a:p>
                      <a:r>
                        <a:rPr lang="en-US" sz="1200"/>
                        <a:t>Y</a:t>
                      </a:r>
                      <a:endParaRPr lang="en-IN" sz="1200"/>
                    </a:p>
                  </a:txBody>
                  <a:tcPr/>
                </a:tc>
                <a:extLst>
                  <a:ext uri="{0D108BD9-81ED-4DB2-BD59-A6C34878D82A}">
                    <a16:rowId xmlns:a16="http://schemas.microsoft.com/office/drawing/2014/main" val="3550381406"/>
                  </a:ext>
                </a:extLst>
              </a:tr>
              <a:tr h="292716">
                <a:tc>
                  <a:txBody>
                    <a:bodyPr/>
                    <a:lstStyle/>
                    <a:p>
                      <a:r>
                        <a:rPr lang="en-US" sz="1100"/>
                        <a:t>52</a:t>
                      </a:r>
                      <a:endParaRPr lang="en-IN" sz="1100"/>
                    </a:p>
                  </a:txBody>
                  <a:tcPr/>
                </a:tc>
                <a:extLst>
                  <a:ext uri="{0D108BD9-81ED-4DB2-BD59-A6C34878D82A}">
                    <a16:rowId xmlns:a16="http://schemas.microsoft.com/office/drawing/2014/main" val="3810777693"/>
                  </a:ext>
                </a:extLst>
              </a:tr>
              <a:tr h="343629">
                <a:tc>
                  <a:txBody>
                    <a:bodyPr/>
                    <a:lstStyle/>
                    <a:p>
                      <a:r>
                        <a:rPr lang="en-US" sz="1100"/>
                        <a:t>51</a:t>
                      </a:r>
                      <a:endParaRPr lang="en-IN"/>
                    </a:p>
                  </a:txBody>
                  <a:tcPr/>
                </a:tc>
                <a:extLst>
                  <a:ext uri="{0D108BD9-81ED-4DB2-BD59-A6C34878D82A}">
                    <a16:rowId xmlns:a16="http://schemas.microsoft.com/office/drawing/2014/main" val="1570218512"/>
                  </a:ext>
                </a:extLst>
              </a:tr>
              <a:tr h="343629">
                <a:tc>
                  <a:txBody>
                    <a:bodyPr/>
                    <a:lstStyle/>
                    <a:p>
                      <a:r>
                        <a:rPr lang="en-US" sz="1100"/>
                        <a:t>50</a:t>
                      </a:r>
                      <a:endParaRPr lang="en-IN" sz="1100"/>
                    </a:p>
                  </a:txBody>
                  <a:tcPr/>
                </a:tc>
                <a:extLst>
                  <a:ext uri="{0D108BD9-81ED-4DB2-BD59-A6C34878D82A}">
                    <a16:rowId xmlns:a16="http://schemas.microsoft.com/office/drawing/2014/main" val="22631674"/>
                  </a:ext>
                </a:extLst>
              </a:tr>
              <a:tr h="343629">
                <a:tc>
                  <a:txBody>
                    <a:bodyPr/>
                    <a:lstStyle/>
                    <a:p>
                      <a:r>
                        <a:rPr lang="en-US" sz="1100"/>
                        <a:t>52</a:t>
                      </a:r>
                      <a:endParaRPr lang="en-IN" sz="1100"/>
                    </a:p>
                  </a:txBody>
                  <a:tcPr/>
                </a:tc>
                <a:extLst>
                  <a:ext uri="{0D108BD9-81ED-4DB2-BD59-A6C34878D82A}">
                    <a16:rowId xmlns:a16="http://schemas.microsoft.com/office/drawing/2014/main" val="3020032099"/>
                  </a:ext>
                </a:extLst>
              </a:tr>
              <a:tr h="343629">
                <a:tc>
                  <a:txBody>
                    <a:bodyPr/>
                    <a:lstStyle/>
                    <a:p>
                      <a:r>
                        <a:rPr lang="en-US" sz="1100"/>
                        <a:t>70</a:t>
                      </a:r>
                      <a:endParaRPr lang="en-IN" sz="1100"/>
                    </a:p>
                  </a:txBody>
                  <a:tcPr/>
                </a:tc>
                <a:extLst>
                  <a:ext uri="{0D108BD9-81ED-4DB2-BD59-A6C34878D82A}">
                    <a16:rowId xmlns:a16="http://schemas.microsoft.com/office/drawing/2014/main" val="3795205045"/>
                  </a:ext>
                </a:extLst>
              </a:tr>
              <a:tr h="343629">
                <a:tc>
                  <a:txBody>
                    <a:bodyPr/>
                    <a:lstStyle/>
                    <a:p>
                      <a:r>
                        <a:rPr lang="en-US" sz="1100"/>
                        <a:t>60</a:t>
                      </a:r>
                      <a:endParaRPr lang="en-IN" sz="1100"/>
                    </a:p>
                  </a:txBody>
                  <a:tcPr/>
                </a:tc>
                <a:extLst>
                  <a:ext uri="{0D108BD9-81ED-4DB2-BD59-A6C34878D82A}">
                    <a16:rowId xmlns:a16="http://schemas.microsoft.com/office/drawing/2014/main" val="42375402"/>
                  </a:ext>
                </a:extLst>
              </a:tr>
            </a:tbl>
          </a:graphicData>
        </a:graphic>
      </p:graphicFrame>
      <p:sp>
        <p:nvSpPr>
          <p:cNvPr id="25" name="Arrow: Right 24">
            <a:extLst>
              <a:ext uri="{FF2B5EF4-FFF2-40B4-BE49-F238E27FC236}">
                <a16:creationId xmlns:a16="http://schemas.microsoft.com/office/drawing/2014/main" id="{ED54AC6B-F0CD-49BD-6BE3-BCA2583569EC}"/>
              </a:ext>
            </a:extLst>
          </p:cNvPr>
          <p:cNvSpPr/>
          <p:nvPr/>
        </p:nvSpPr>
        <p:spPr>
          <a:xfrm>
            <a:off x="3051556" y="2951749"/>
            <a:ext cx="901738" cy="547330"/>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Model Build</a:t>
            </a:r>
            <a:r>
              <a:rPr lang="en-US" sz="1050"/>
              <a:t> </a:t>
            </a:r>
            <a:endParaRPr lang="en-IN" sz="1200"/>
          </a:p>
        </p:txBody>
      </p:sp>
      <p:sp>
        <p:nvSpPr>
          <p:cNvPr id="26" name="Rectangle 25">
            <a:extLst>
              <a:ext uri="{FF2B5EF4-FFF2-40B4-BE49-F238E27FC236}">
                <a16:creationId xmlns:a16="http://schemas.microsoft.com/office/drawing/2014/main" id="{9BA157BD-E4BE-D10C-A073-C65A3F2928D0}"/>
              </a:ext>
            </a:extLst>
          </p:cNvPr>
          <p:cNvSpPr/>
          <p:nvPr/>
        </p:nvSpPr>
        <p:spPr>
          <a:xfrm>
            <a:off x="597744" y="1543932"/>
            <a:ext cx="692150" cy="20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Target</a:t>
            </a:r>
            <a:endParaRPr lang="en-IN" sz="1200">
              <a:solidFill>
                <a:schemeClr val="bg2"/>
              </a:solidFill>
            </a:endParaRPr>
          </a:p>
        </p:txBody>
      </p:sp>
      <p:sp>
        <p:nvSpPr>
          <p:cNvPr id="27" name="Rectangle 26">
            <a:extLst>
              <a:ext uri="{FF2B5EF4-FFF2-40B4-BE49-F238E27FC236}">
                <a16:creationId xmlns:a16="http://schemas.microsoft.com/office/drawing/2014/main" id="{9EFFAF04-A88F-77E7-D7D3-AACB52E8E64B}"/>
              </a:ext>
            </a:extLst>
          </p:cNvPr>
          <p:cNvSpPr/>
          <p:nvPr/>
        </p:nvSpPr>
        <p:spPr>
          <a:xfrm>
            <a:off x="1521225" y="1521834"/>
            <a:ext cx="1981200" cy="20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Independent Features</a:t>
            </a:r>
            <a:endParaRPr lang="en-IN" sz="1200">
              <a:solidFill>
                <a:schemeClr val="bg2"/>
              </a:solidFill>
            </a:endParaRPr>
          </a:p>
        </p:txBody>
      </p:sp>
      <p:sp>
        <p:nvSpPr>
          <p:cNvPr id="29" name="Rectangle 28">
            <a:extLst>
              <a:ext uri="{FF2B5EF4-FFF2-40B4-BE49-F238E27FC236}">
                <a16:creationId xmlns:a16="http://schemas.microsoft.com/office/drawing/2014/main" id="{23106F0C-3901-90F5-DB89-0C3A36F94614}"/>
              </a:ext>
            </a:extLst>
          </p:cNvPr>
          <p:cNvSpPr/>
          <p:nvPr/>
        </p:nvSpPr>
        <p:spPr>
          <a:xfrm>
            <a:off x="7336845" y="1883492"/>
            <a:ext cx="1841500" cy="394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New Independent Features</a:t>
            </a:r>
            <a:endParaRPr lang="en-IN" sz="1200">
              <a:solidFill>
                <a:schemeClr val="bg2"/>
              </a:solidFill>
            </a:endParaRPr>
          </a:p>
          <a:p>
            <a:pPr algn="ctr"/>
            <a:r>
              <a:rPr lang="en-US" sz="1200">
                <a:solidFill>
                  <a:schemeClr val="bg2"/>
                </a:solidFill>
              </a:rPr>
              <a:t> </a:t>
            </a:r>
            <a:endParaRPr lang="en-IN" sz="1200">
              <a:solidFill>
                <a:schemeClr val="bg2"/>
              </a:solidFill>
            </a:endParaRPr>
          </a:p>
        </p:txBody>
      </p:sp>
      <p:graphicFrame>
        <p:nvGraphicFramePr>
          <p:cNvPr id="30" name="Table 21">
            <a:extLst>
              <a:ext uri="{FF2B5EF4-FFF2-40B4-BE49-F238E27FC236}">
                <a16:creationId xmlns:a16="http://schemas.microsoft.com/office/drawing/2014/main" id="{FA1F84FD-09E0-E369-5E3B-09075CAEAF02}"/>
              </a:ext>
            </a:extLst>
          </p:cNvPr>
          <p:cNvGraphicFramePr>
            <a:graphicFrameLocks noGrp="1"/>
          </p:cNvGraphicFramePr>
          <p:nvPr>
            <p:extLst>
              <p:ext uri="{D42A27DB-BD31-4B8C-83A1-F6EECF244321}">
                <p14:modId xmlns:p14="http://schemas.microsoft.com/office/powerpoint/2010/main" val="1092349486"/>
              </p:ext>
            </p:extLst>
          </p:nvPr>
        </p:nvGraphicFramePr>
        <p:xfrm>
          <a:off x="7754744" y="2420794"/>
          <a:ext cx="1104900" cy="1798560"/>
        </p:xfrm>
        <a:graphic>
          <a:graphicData uri="http://schemas.openxmlformats.org/drawingml/2006/table">
            <a:tbl>
              <a:tblPr firstRow="1" bandRow="1">
                <a:tableStyleId>{F5AB1C69-6EDB-4FF4-983F-18BD219EF322}</a:tableStyleId>
              </a:tblPr>
              <a:tblGrid>
                <a:gridCol w="368300">
                  <a:extLst>
                    <a:ext uri="{9D8B030D-6E8A-4147-A177-3AD203B41FA5}">
                      <a16:colId xmlns:a16="http://schemas.microsoft.com/office/drawing/2014/main" val="416279449"/>
                    </a:ext>
                  </a:extLst>
                </a:gridCol>
                <a:gridCol w="368300">
                  <a:extLst>
                    <a:ext uri="{9D8B030D-6E8A-4147-A177-3AD203B41FA5}">
                      <a16:colId xmlns:a16="http://schemas.microsoft.com/office/drawing/2014/main" val="1952243547"/>
                    </a:ext>
                  </a:extLst>
                </a:gridCol>
                <a:gridCol w="368300">
                  <a:extLst>
                    <a:ext uri="{9D8B030D-6E8A-4147-A177-3AD203B41FA5}">
                      <a16:colId xmlns:a16="http://schemas.microsoft.com/office/drawing/2014/main" val="2507783522"/>
                    </a:ext>
                  </a:extLst>
                </a:gridCol>
              </a:tblGrid>
              <a:tr h="359712">
                <a:tc>
                  <a:txBody>
                    <a:bodyPr/>
                    <a:lstStyle/>
                    <a:p>
                      <a:r>
                        <a:rPr lang="en-US" sz="1100"/>
                        <a:t>X1</a:t>
                      </a:r>
                      <a:endParaRPr lang="en-IN" sz="1100"/>
                    </a:p>
                  </a:txBody>
                  <a:tcPr/>
                </a:tc>
                <a:tc>
                  <a:txBody>
                    <a:bodyPr/>
                    <a:lstStyle/>
                    <a:p>
                      <a:r>
                        <a:rPr lang="en-US" sz="1100"/>
                        <a:t>X2</a:t>
                      </a:r>
                      <a:endParaRPr lang="en-IN" sz="1100"/>
                    </a:p>
                  </a:txBody>
                  <a:tcPr/>
                </a:tc>
                <a:tc>
                  <a:txBody>
                    <a:bodyPr/>
                    <a:lstStyle/>
                    <a:p>
                      <a:r>
                        <a:rPr lang="en-US" sz="1100"/>
                        <a:t>X3</a:t>
                      </a:r>
                      <a:endParaRPr lang="en-IN" sz="1100"/>
                    </a:p>
                  </a:txBody>
                  <a:tcPr/>
                </a:tc>
                <a:extLst>
                  <a:ext uri="{0D108BD9-81ED-4DB2-BD59-A6C34878D82A}">
                    <a16:rowId xmlns:a16="http://schemas.microsoft.com/office/drawing/2014/main" val="4255130252"/>
                  </a:ext>
                </a:extLst>
              </a:tr>
              <a:tr h="359712">
                <a:tc>
                  <a:txBody>
                    <a:bodyPr/>
                    <a:lstStyle/>
                    <a:p>
                      <a:r>
                        <a:rPr lang="en-US" sz="900"/>
                        <a:t>6</a:t>
                      </a:r>
                      <a:endParaRPr lang="en-IN" sz="900"/>
                    </a:p>
                  </a:txBody>
                  <a:tcPr/>
                </a:tc>
                <a:tc>
                  <a:txBody>
                    <a:bodyPr/>
                    <a:lstStyle/>
                    <a:p>
                      <a:r>
                        <a:rPr lang="en-US" sz="900"/>
                        <a:t>1</a:t>
                      </a:r>
                      <a:endParaRPr lang="en-IN" sz="900"/>
                    </a:p>
                  </a:txBody>
                  <a:tcPr/>
                </a:tc>
                <a:tc>
                  <a:txBody>
                    <a:bodyPr/>
                    <a:lstStyle/>
                    <a:p>
                      <a:r>
                        <a:rPr lang="en-US" sz="900"/>
                        <a:t>1</a:t>
                      </a:r>
                      <a:endParaRPr lang="en-IN" sz="900"/>
                    </a:p>
                  </a:txBody>
                  <a:tcPr/>
                </a:tc>
                <a:extLst>
                  <a:ext uri="{0D108BD9-81ED-4DB2-BD59-A6C34878D82A}">
                    <a16:rowId xmlns:a16="http://schemas.microsoft.com/office/drawing/2014/main" val="631169182"/>
                  </a:ext>
                </a:extLst>
              </a:tr>
              <a:tr h="359712">
                <a:tc>
                  <a:txBody>
                    <a:bodyPr/>
                    <a:lstStyle/>
                    <a:p>
                      <a:r>
                        <a:rPr lang="en-US" sz="900"/>
                        <a:t>6</a:t>
                      </a:r>
                      <a:endParaRPr lang="en-IN" sz="900"/>
                    </a:p>
                  </a:txBody>
                  <a:tcPr/>
                </a:tc>
                <a:tc>
                  <a:txBody>
                    <a:bodyPr/>
                    <a:lstStyle/>
                    <a:p>
                      <a:r>
                        <a:rPr lang="en-US" sz="900"/>
                        <a:t>3</a:t>
                      </a:r>
                      <a:endParaRPr lang="en-IN" sz="900"/>
                    </a:p>
                  </a:txBody>
                  <a:tcPr/>
                </a:tc>
                <a:tc>
                  <a:txBody>
                    <a:bodyPr/>
                    <a:lstStyle/>
                    <a:p>
                      <a:r>
                        <a:rPr lang="en-US" sz="900"/>
                        <a:t>2</a:t>
                      </a:r>
                      <a:endParaRPr lang="en-IN" sz="900"/>
                    </a:p>
                  </a:txBody>
                  <a:tcPr/>
                </a:tc>
                <a:extLst>
                  <a:ext uri="{0D108BD9-81ED-4DB2-BD59-A6C34878D82A}">
                    <a16:rowId xmlns:a16="http://schemas.microsoft.com/office/drawing/2014/main" val="3198471077"/>
                  </a:ext>
                </a:extLst>
              </a:tr>
              <a:tr h="359712">
                <a:tc>
                  <a:txBody>
                    <a:bodyPr/>
                    <a:lstStyle/>
                    <a:p>
                      <a:r>
                        <a:rPr lang="en-US" sz="900"/>
                        <a:t>5</a:t>
                      </a:r>
                      <a:endParaRPr lang="en-IN" sz="900"/>
                    </a:p>
                  </a:txBody>
                  <a:tcPr/>
                </a:tc>
                <a:tc>
                  <a:txBody>
                    <a:bodyPr/>
                    <a:lstStyle/>
                    <a:p>
                      <a:r>
                        <a:rPr lang="en-US" sz="900"/>
                        <a:t>2</a:t>
                      </a:r>
                      <a:endParaRPr lang="en-IN" sz="900"/>
                    </a:p>
                  </a:txBody>
                  <a:tcPr/>
                </a:tc>
                <a:tc>
                  <a:txBody>
                    <a:bodyPr/>
                    <a:lstStyle/>
                    <a:p>
                      <a:r>
                        <a:rPr lang="en-US" sz="900"/>
                        <a:t>3</a:t>
                      </a:r>
                      <a:endParaRPr lang="en-IN" sz="900"/>
                    </a:p>
                  </a:txBody>
                  <a:tcPr/>
                </a:tc>
                <a:extLst>
                  <a:ext uri="{0D108BD9-81ED-4DB2-BD59-A6C34878D82A}">
                    <a16:rowId xmlns:a16="http://schemas.microsoft.com/office/drawing/2014/main" val="2591623520"/>
                  </a:ext>
                </a:extLst>
              </a:tr>
              <a:tr h="359712">
                <a:tc>
                  <a:txBody>
                    <a:bodyPr/>
                    <a:lstStyle/>
                    <a:p>
                      <a:r>
                        <a:rPr lang="en-US" sz="900"/>
                        <a:t>9</a:t>
                      </a:r>
                      <a:endParaRPr lang="en-IN" sz="900"/>
                    </a:p>
                  </a:txBody>
                  <a:tcPr/>
                </a:tc>
                <a:tc>
                  <a:txBody>
                    <a:bodyPr/>
                    <a:lstStyle/>
                    <a:p>
                      <a:r>
                        <a:rPr lang="en-US" sz="900"/>
                        <a:t>2</a:t>
                      </a:r>
                      <a:endParaRPr lang="en-IN" sz="900"/>
                    </a:p>
                  </a:txBody>
                  <a:tcPr/>
                </a:tc>
                <a:tc>
                  <a:txBody>
                    <a:bodyPr/>
                    <a:lstStyle/>
                    <a:p>
                      <a:r>
                        <a:rPr lang="en-US" sz="900"/>
                        <a:t>3</a:t>
                      </a:r>
                      <a:endParaRPr lang="en-IN" sz="900"/>
                    </a:p>
                  </a:txBody>
                  <a:tcPr/>
                </a:tc>
                <a:extLst>
                  <a:ext uri="{0D108BD9-81ED-4DB2-BD59-A6C34878D82A}">
                    <a16:rowId xmlns:a16="http://schemas.microsoft.com/office/drawing/2014/main" val="872860943"/>
                  </a:ext>
                </a:extLst>
              </a:tr>
            </a:tbl>
          </a:graphicData>
        </a:graphic>
      </p:graphicFrame>
      <p:grpSp>
        <p:nvGrpSpPr>
          <p:cNvPr id="40" name="Group 39">
            <a:extLst>
              <a:ext uri="{FF2B5EF4-FFF2-40B4-BE49-F238E27FC236}">
                <a16:creationId xmlns:a16="http://schemas.microsoft.com/office/drawing/2014/main" id="{D73EC00A-0B81-3520-6579-4A9D7D5D2049}"/>
              </a:ext>
            </a:extLst>
          </p:cNvPr>
          <p:cNvGrpSpPr/>
          <p:nvPr/>
        </p:nvGrpSpPr>
        <p:grpSpPr>
          <a:xfrm>
            <a:off x="4244626" y="2208426"/>
            <a:ext cx="2289371" cy="2060676"/>
            <a:chOff x="4515858" y="2684537"/>
            <a:chExt cx="1447800" cy="935578"/>
          </a:xfrm>
        </p:grpSpPr>
        <p:sp>
          <p:nvSpPr>
            <p:cNvPr id="24" name="Rectangle 23">
              <a:extLst>
                <a:ext uri="{FF2B5EF4-FFF2-40B4-BE49-F238E27FC236}">
                  <a16:creationId xmlns:a16="http://schemas.microsoft.com/office/drawing/2014/main" id="{0A34D140-C381-4CB7-B5C2-624025EDDC40}"/>
                </a:ext>
              </a:extLst>
            </p:cNvPr>
            <p:cNvSpPr/>
            <p:nvPr/>
          </p:nvSpPr>
          <p:spPr>
            <a:xfrm>
              <a:off x="4515858" y="2684537"/>
              <a:ext cx="1447800" cy="93557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IN" sz="1200" err="1"/>
            </a:p>
          </p:txBody>
        </p:sp>
        <p:sp>
          <p:nvSpPr>
            <p:cNvPr id="31" name="Rectangle: Rounded Corners 30">
              <a:extLst>
                <a:ext uri="{FF2B5EF4-FFF2-40B4-BE49-F238E27FC236}">
                  <a16:creationId xmlns:a16="http://schemas.microsoft.com/office/drawing/2014/main" id="{838DF907-2E43-ED60-5A4D-2770F8C470B1}"/>
                </a:ext>
              </a:extLst>
            </p:cNvPr>
            <p:cNvSpPr/>
            <p:nvPr/>
          </p:nvSpPr>
          <p:spPr>
            <a:xfrm>
              <a:off x="4587529" y="2757271"/>
              <a:ext cx="1232521" cy="13936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l-GR" sz="1200" b="0" i="0">
                  <a:solidFill>
                    <a:schemeClr val="bg2"/>
                  </a:solidFill>
                  <a:effectLst/>
                  <a:latin typeface="Google Sans"/>
                </a:rPr>
                <a:t>Β</a:t>
              </a:r>
              <a:r>
                <a:rPr lang="el-GR" sz="700" b="0" i="0">
                  <a:solidFill>
                    <a:schemeClr val="bg2"/>
                  </a:solidFill>
                  <a:effectLst/>
                  <a:latin typeface="Google Sans"/>
                </a:rPr>
                <a:t>0</a:t>
              </a:r>
              <a:r>
                <a:rPr lang="en-US" sz="1200" b="0" i="0">
                  <a:solidFill>
                    <a:schemeClr val="bg2"/>
                  </a:solidFill>
                  <a:effectLst/>
                  <a:latin typeface="Google Sans"/>
                </a:rPr>
                <a:t> </a:t>
              </a:r>
              <a:r>
                <a:rPr lang="en-US" sz="900">
                  <a:solidFill>
                    <a:schemeClr val="bg2"/>
                  </a:solidFill>
                  <a:latin typeface="Google Sans"/>
                </a:rPr>
                <a:t>(</a:t>
              </a:r>
              <a:r>
                <a:rPr lang="en-US" sz="900" b="0" i="0">
                  <a:solidFill>
                    <a:schemeClr val="bg2"/>
                  </a:solidFill>
                  <a:effectLst/>
                  <a:latin typeface="Google Sans"/>
                </a:rPr>
                <a:t>Constant) </a:t>
              </a:r>
              <a:r>
                <a:rPr lang="en-US" sz="1050" b="0" i="0">
                  <a:solidFill>
                    <a:schemeClr val="bg2"/>
                  </a:solidFill>
                  <a:effectLst/>
                  <a:latin typeface="Google Sans"/>
                </a:rPr>
                <a:t>– 54.83 </a:t>
              </a:r>
              <a:endParaRPr lang="en-IN" sz="1200">
                <a:solidFill>
                  <a:schemeClr val="bg2"/>
                </a:solidFill>
              </a:endParaRPr>
            </a:p>
          </p:txBody>
        </p:sp>
        <p:sp>
          <p:nvSpPr>
            <p:cNvPr id="32" name="Rectangle: Rounded Corners 31">
              <a:extLst>
                <a:ext uri="{FF2B5EF4-FFF2-40B4-BE49-F238E27FC236}">
                  <a16:creationId xmlns:a16="http://schemas.microsoft.com/office/drawing/2014/main" id="{537D56DB-6539-C004-F718-08050F77EA9C}"/>
                </a:ext>
              </a:extLst>
            </p:cNvPr>
            <p:cNvSpPr/>
            <p:nvPr/>
          </p:nvSpPr>
          <p:spPr>
            <a:xfrm>
              <a:off x="4569992" y="2992913"/>
              <a:ext cx="1280686" cy="50764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200" b="1" u="sng">
                  <a:solidFill>
                    <a:schemeClr val="bg2"/>
                  </a:solidFill>
                  <a:latin typeface="Google Sans"/>
                </a:rPr>
                <a:t>Coefficient</a:t>
              </a:r>
            </a:p>
            <a:p>
              <a:pPr marL="171450" indent="-171450">
                <a:buFont typeface="Arial" panose="020B0604020202020204" pitchFamily="34" charset="0"/>
                <a:buChar char="•"/>
              </a:pPr>
              <a:r>
                <a:rPr lang="el-GR" sz="1200" b="0" i="0">
                  <a:solidFill>
                    <a:schemeClr val="bg2"/>
                  </a:solidFill>
                  <a:effectLst/>
                  <a:latin typeface="Google Sans"/>
                </a:rPr>
                <a:t>Β</a:t>
              </a:r>
              <a:r>
                <a:rPr lang="en-US" sz="800" b="0" i="0">
                  <a:solidFill>
                    <a:schemeClr val="bg2"/>
                  </a:solidFill>
                  <a:effectLst/>
                  <a:latin typeface="Google Sans"/>
                </a:rPr>
                <a:t>1</a:t>
              </a:r>
              <a:r>
                <a:rPr lang="en-US" sz="1200">
                  <a:solidFill>
                    <a:schemeClr val="bg2"/>
                  </a:solidFill>
                  <a:latin typeface="Google Sans"/>
                </a:rPr>
                <a:t> </a:t>
              </a:r>
              <a:r>
                <a:rPr lang="en-US" sz="1000">
                  <a:solidFill>
                    <a:schemeClr val="bg2"/>
                  </a:solidFill>
                  <a:latin typeface="Google Sans"/>
                </a:rPr>
                <a:t>(</a:t>
              </a:r>
              <a:r>
                <a:rPr lang="en-US" sz="1000" err="1">
                  <a:solidFill>
                    <a:schemeClr val="bg2"/>
                  </a:solidFill>
                  <a:latin typeface="Google Sans"/>
                </a:rPr>
                <a:t>study_hours</a:t>
              </a:r>
              <a:r>
                <a:rPr lang="en-US" sz="1000">
                  <a:solidFill>
                    <a:schemeClr val="bg2"/>
                  </a:solidFill>
                  <a:latin typeface="Google Sans"/>
                </a:rPr>
                <a:t>) : - 0.20</a:t>
              </a:r>
            </a:p>
            <a:p>
              <a:pPr marL="171450" indent="-171450">
                <a:buFont typeface="Arial" panose="020B0604020202020204" pitchFamily="34" charset="0"/>
                <a:buChar char="•"/>
              </a:pPr>
              <a:r>
                <a:rPr lang="el-GR" sz="1200" b="0" i="0">
                  <a:solidFill>
                    <a:schemeClr val="bg2"/>
                  </a:solidFill>
                  <a:effectLst/>
                  <a:latin typeface="Google Sans"/>
                </a:rPr>
                <a:t>Β</a:t>
              </a:r>
              <a:r>
                <a:rPr lang="en-US" sz="800">
                  <a:solidFill>
                    <a:schemeClr val="bg2"/>
                  </a:solidFill>
                  <a:latin typeface="Google Sans"/>
                </a:rPr>
                <a:t>2</a:t>
              </a:r>
              <a:r>
                <a:rPr lang="en-US" sz="1200">
                  <a:solidFill>
                    <a:schemeClr val="bg2"/>
                  </a:solidFill>
                  <a:latin typeface="Google Sans"/>
                </a:rPr>
                <a:t> </a:t>
              </a:r>
              <a:r>
                <a:rPr lang="en-US" sz="1000">
                  <a:solidFill>
                    <a:schemeClr val="bg2"/>
                  </a:solidFill>
                  <a:latin typeface="Google Sans"/>
                </a:rPr>
                <a:t>(</a:t>
              </a:r>
              <a:r>
                <a:rPr lang="en-US" sz="1000" err="1">
                  <a:solidFill>
                    <a:schemeClr val="bg2"/>
                  </a:solidFill>
                  <a:latin typeface="Google Sans"/>
                </a:rPr>
                <a:t>leave_count</a:t>
              </a:r>
              <a:r>
                <a:rPr lang="en-US" sz="1000">
                  <a:solidFill>
                    <a:schemeClr val="bg2"/>
                  </a:solidFill>
                  <a:latin typeface="Google Sans"/>
                </a:rPr>
                <a:t>) : - 0.76</a:t>
              </a:r>
            </a:p>
            <a:p>
              <a:pPr marL="171450" indent="-171450">
                <a:buFont typeface="Arial" panose="020B0604020202020204" pitchFamily="34" charset="0"/>
                <a:buChar char="•"/>
              </a:pPr>
              <a:r>
                <a:rPr lang="el-GR" sz="1200" b="0" i="0">
                  <a:solidFill>
                    <a:schemeClr val="bg2"/>
                  </a:solidFill>
                  <a:effectLst/>
                  <a:latin typeface="Google Sans"/>
                </a:rPr>
                <a:t>Β</a:t>
              </a:r>
              <a:r>
                <a:rPr lang="en-US" sz="800">
                  <a:solidFill>
                    <a:schemeClr val="bg2"/>
                  </a:solidFill>
                  <a:latin typeface="Google Sans"/>
                </a:rPr>
                <a:t>3</a:t>
              </a:r>
              <a:r>
                <a:rPr lang="en-US" sz="1200">
                  <a:solidFill>
                    <a:schemeClr val="bg2"/>
                  </a:solidFill>
                  <a:latin typeface="Google Sans"/>
                </a:rPr>
                <a:t> </a:t>
              </a:r>
              <a:r>
                <a:rPr lang="en-US" sz="1000">
                  <a:solidFill>
                    <a:schemeClr val="bg2"/>
                  </a:solidFill>
                  <a:latin typeface="Google Sans"/>
                </a:rPr>
                <a:t>(</a:t>
              </a:r>
              <a:r>
                <a:rPr lang="en-US" sz="1000" err="1">
                  <a:solidFill>
                    <a:schemeClr val="bg2"/>
                  </a:solidFill>
                  <a:latin typeface="Google Sans"/>
                </a:rPr>
                <a:t>other_activities</a:t>
              </a:r>
              <a:r>
                <a:rPr lang="en-US" sz="1000">
                  <a:solidFill>
                    <a:schemeClr val="bg2"/>
                  </a:solidFill>
                  <a:latin typeface="Google Sans"/>
                </a:rPr>
                <a:t>) : - 0.25 </a:t>
              </a:r>
              <a:endParaRPr lang="en-IN" sz="1200">
                <a:solidFill>
                  <a:schemeClr val="bg2"/>
                </a:solidFill>
              </a:endParaRPr>
            </a:p>
          </p:txBody>
        </p:sp>
      </p:grpSp>
      <p:sp>
        <p:nvSpPr>
          <p:cNvPr id="34" name="Rectangle 33">
            <a:extLst>
              <a:ext uri="{FF2B5EF4-FFF2-40B4-BE49-F238E27FC236}">
                <a16:creationId xmlns:a16="http://schemas.microsoft.com/office/drawing/2014/main" id="{B2F1A81B-8277-87A5-C2E4-D13647170258}"/>
              </a:ext>
            </a:extLst>
          </p:cNvPr>
          <p:cNvSpPr/>
          <p:nvPr/>
        </p:nvSpPr>
        <p:spPr>
          <a:xfrm>
            <a:off x="574444" y="1235601"/>
            <a:ext cx="6075194" cy="3866168"/>
          </a:xfrm>
          <a:prstGeom prst="rect">
            <a:avLst/>
          </a:prstGeom>
          <a:solidFill>
            <a:schemeClr val="lt1">
              <a:alpha val="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sz="1200" err="1"/>
          </a:p>
        </p:txBody>
      </p:sp>
      <p:pic>
        <p:nvPicPr>
          <p:cNvPr id="7170" name="Picture 2" descr="Multiply icon Royalty Free Vector Image - VectorStock">
            <a:extLst>
              <a:ext uri="{FF2B5EF4-FFF2-40B4-BE49-F238E27FC236}">
                <a16:creationId xmlns:a16="http://schemas.microsoft.com/office/drawing/2014/main" id="{2A5246A8-0E22-3836-48B4-6754906ED1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08" t="9320" r="8108" b="9320"/>
          <a:stretch/>
        </p:blipFill>
        <p:spPr bwMode="auto">
          <a:xfrm>
            <a:off x="6812176" y="2812622"/>
            <a:ext cx="765175" cy="82558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DC709BA2-6E52-41F2-3723-37490FC8D0E8}"/>
              </a:ext>
            </a:extLst>
          </p:cNvPr>
          <p:cNvSpPr/>
          <p:nvPr/>
        </p:nvSpPr>
        <p:spPr>
          <a:xfrm>
            <a:off x="4140214" y="1235600"/>
            <a:ext cx="4771212" cy="3866169"/>
          </a:xfrm>
          <a:prstGeom prst="rect">
            <a:avLst/>
          </a:prstGeom>
          <a:solidFill>
            <a:schemeClr val="lt1">
              <a:alpha val="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sz="1200" dirty="0"/>
          </a:p>
        </p:txBody>
      </p:sp>
      <p:graphicFrame>
        <p:nvGraphicFramePr>
          <p:cNvPr id="37" name="Table 37">
            <a:extLst>
              <a:ext uri="{FF2B5EF4-FFF2-40B4-BE49-F238E27FC236}">
                <a16:creationId xmlns:a16="http://schemas.microsoft.com/office/drawing/2014/main" id="{323F0128-80DA-54E7-F755-7F1C32D681A4}"/>
              </a:ext>
            </a:extLst>
          </p:cNvPr>
          <p:cNvGraphicFramePr>
            <a:graphicFrameLocks noGrp="1"/>
          </p:cNvGraphicFramePr>
          <p:nvPr>
            <p:extLst>
              <p:ext uri="{D42A27DB-BD31-4B8C-83A1-F6EECF244321}">
                <p14:modId xmlns:p14="http://schemas.microsoft.com/office/powerpoint/2010/main" val="1561890470"/>
              </p:ext>
            </p:extLst>
          </p:nvPr>
        </p:nvGraphicFramePr>
        <p:xfrm>
          <a:off x="10435258" y="2368628"/>
          <a:ext cx="381773" cy="1854200"/>
        </p:xfrm>
        <a:graphic>
          <a:graphicData uri="http://schemas.openxmlformats.org/drawingml/2006/table">
            <a:tbl>
              <a:tblPr firstRow="1" bandRow="1">
                <a:tableStyleId>{93296810-A885-4BE3-A3E7-6D5BEEA58F35}</a:tableStyleId>
              </a:tblPr>
              <a:tblGrid>
                <a:gridCol w="381773">
                  <a:extLst>
                    <a:ext uri="{9D8B030D-6E8A-4147-A177-3AD203B41FA5}">
                      <a16:colId xmlns:a16="http://schemas.microsoft.com/office/drawing/2014/main" val="4228719131"/>
                    </a:ext>
                  </a:extLst>
                </a:gridCol>
              </a:tblGrid>
              <a:tr h="370840">
                <a:tc>
                  <a:txBody>
                    <a:bodyPr/>
                    <a:lstStyle/>
                    <a:p>
                      <a:r>
                        <a:rPr lang="en-US" sz="1200"/>
                        <a:t>Y^</a:t>
                      </a:r>
                      <a:endParaRPr lang="en-IN"/>
                    </a:p>
                  </a:txBody>
                  <a:tcPr/>
                </a:tc>
                <a:extLst>
                  <a:ext uri="{0D108BD9-81ED-4DB2-BD59-A6C34878D82A}">
                    <a16:rowId xmlns:a16="http://schemas.microsoft.com/office/drawing/2014/main" val="4051136788"/>
                  </a:ext>
                </a:extLst>
              </a:tr>
              <a:tr h="370840">
                <a:tc>
                  <a:txBody>
                    <a:bodyPr/>
                    <a:lstStyle/>
                    <a:p>
                      <a:r>
                        <a:rPr lang="en-US" sz="900"/>
                        <a:t>52</a:t>
                      </a:r>
                      <a:endParaRPr lang="en-IN" sz="900"/>
                    </a:p>
                  </a:txBody>
                  <a:tcPr/>
                </a:tc>
                <a:extLst>
                  <a:ext uri="{0D108BD9-81ED-4DB2-BD59-A6C34878D82A}">
                    <a16:rowId xmlns:a16="http://schemas.microsoft.com/office/drawing/2014/main" val="1262651585"/>
                  </a:ext>
                </a:extLst>
              </a:tr>
              <a:tr h="370840">
                <a:tc>
                  <a:txBody>
                    <a:bodyPr/>
                    <a:lstStyle/>
                    <a:p>
                      <a:r>
                        <a:rPr lang="en-US" sz="900"/>
                        <a:t>50</a:t>
                      </a:r>
                      <a:endParaRPr lang="en-IN" sz="900"/>
                    </a:p>
                  </a:txBody>
                  <a:tcPr/>
                </a:tc>
                <a:extLst>
                  <a:ext uri="{0D108BD9-81ED-4DB2-BD59-A6C34878D82A}">
                    <a16:rowId xmlns:a16="http://schemas.microsoft.com/office/drawing/2014/main" val="489231820"/>
                  </a:ext>
                </a:extLst>
              </a:tr>
              <a:tr h="370840">
                <a:tc>
                  <a:txBody>
                    <a:bodyPr/>
                    <a:lstStyle/>
                    <a:p>
                      <a:r>
                        <a:rPr lang="en-US" sz="900"/>
                        <a:t>51</a:t>
                      </a:r>
                      <a:endParaRPr lang="en-IN" sz="900"/>
                    </a:p>
                  </a:txBody>
                  <a:tcPr/>
                </a:tc>
                <a:extLst>
                  <a:ext uri="{0D108BD9-81ED-4DB2-BD59-A6C34878D82A}">
                    <a16:rowId xmlns:a16="http://schemas.microsoft.com/office/drawing/2014/main" val="2539456108"/>
                  </a:ext>
                </a:extLst>
              </a:tr>
              <a:tr h="370840">
                <a:tc>
                  <a:txBody>
                    <a:bodyPr/>
                    <a:lstStyle/>
                    <a:p>
                      <a:r>
                        <a:rPr lang="en-US" sz="900"/>
                        <a:t>50</a:t>
                      </a:r>
                      <a:endParaRPr lang="en-IN" sz="900"/>
                    </a:p>
                  </a:txBody>
                  <a:tcPr/>
                </a:tc>
                <a:extLst>
                  <a:ext uri="{0D108BD9-81ED-4DB2-BD59-A6C34878D82A}">
                    <a16:rowId xmlns:a16="http://schemas.microsoft.com/office/drawing/2014/main" val="3503115597"/>
                  </a:ext>
                </a:extLst>
              </a:tr>
            </a:tbl>
          </a:graphicData>
        </a:graphic>
      </p:graphicFrame>
      <p:sp>
        <p:nvSpPr>
          <p:cNvPr id="38" name="Arrow: Right 37">
            <a:extLst>
              <a:ext uri="{FF2B5EF4-FFF2-40B4-BE49-F238E27FC236}">
                <a16:creationId xmlns:a16="http://schemas.microsoft.com/office/drawing/2014/main" id="{775B015B-B856-8E45-E88C-FA2091ADEE2C}"/>
              </a:ext>
            </a:extLst>
          </p:cNvPr>
          <p:cNvSpPr/>
          <p:nvPr/>
        </p:nvSpPr>
        <p:spPr>
          <a:xfrm>
            <a:off x="9098951" y="2928421"/>
            <a:ext cx="815200" cy="48052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Prediction</a:t>
            </a:r>
            <a:endParaRPr lang="en-IN" sz="1200" err="1"/>
          </a:p>
        </p:txBody>
      </p:sp>
      <p:sp>
        <p:nvSpPr>
          <p:cNvPr id="39" name="Rectangle 38">
            <a:extLst>
              <a:ext uri="{FF2B5EF4-FFF2-40B4-BE49-F238E27FC236}">
                <a16:creationId xmlns:a16="http://schemas.microsoft.com/office/drawing/2014/main" id="{1D8A9024-1BD1-D420-D6D0-647308E9286A}"/>
              </a:ext>
            </a:extLst>
          </p:cNvPr>
          <p:cNvSpPr/>
          <p:nvPr/>
        </p:nvSpPr>
        <p:spPr>
          <a:xfrm>
            <a:off x="9981193" y="1748671"/>
            <a:ext cx="1448574" cy="296595"/>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t>Predicted value</a:t>
            </a:r>
            <a:endParaRPr lang="en-IN" sz="1200"/>
          </a:p>
        </p:txBody>
      </p:sp>
      <p:sp>
        <p:nvSpPr>
          <p:cNvPr id="6" name="Rectangle 5">
            <a:extLst>
              <a:ext uri="{FF2B5EF4-FFF2-40B4-BE49-F238E27FC236}">
                <a16:creationId xmlns:a16="http://schemas.microsoft.com/office/drawing/2014/main" id="{A40D430F-BE26-15F1-26C7-44D93EB17A10}"/>
              </a:ext>
            </a:extLst>
          </p:cNvPr>
          <p:cNvSpPr/>
          <p:nvPr/>
        </p:nvSpPr>
        <p:spPr>
          <a:xfrm>
            <a:off x="2878135" y="3046039"/>
            <a:ext cx="45719"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 name="Rectangle 6">
            <a:extLst>
              <a:ext uri="{FF2B5EF4-FFF2-40B4-BE49-F238E27FC236}">
                <a16:creationId xmlns:a16="http://schemas.microsoft.com/office/drawing/2014/main" id="{2779919A-7EBC-E2C9-0A7E-AF7907522217}"/>
              </a:ext>
            </a:extLst>
          </p:cNvPr>
          <p:cNvSpPr/>
          <p:nvPr/>
        </p:nvSpPr>
        <p:spPr>
          <a:xfrm>
            <a:off x="2717295" y="5283698"/>
            <a:ext cx="1570260" cy="99279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200" dirty="0">
                <a:solidFill>
                  <a:schemeClr val="tx2"/>
                </a:solidFill>
              </a:rPr>
              <a:t>X1 – Study Hours</a:t>
            </a:r>
          </a:p>
          <a:p>
            <a:r>
              <a:rPr lang="en-US" sz="1200" dirty="0">
                <a:solidFill>
                  <a:schemeClr val="tx2"/>
                </a:solidFill>
              </a:rPr>
              <a:t>X2 – Leave Count</a:t>
            </a:r>
          </a:p>
          <a:p>
            <a:r>
              <a:rPr lang="en-US" sz="1200" dirty="0">
                <a:solidFill>
                  <a:schemeClr val="tx2"/>
                </a:solidFill>
              </a:rPr>
              <a:t>X3 – Other Activities</a:t>
            </a:r>
            <a:endParaRPr lang="en-IN" sz="1200" dirty="0">
              <a:solidFill>
                <a:schemeClr val="tx2"/>
              </a:solidFill>
            </a:endParaRPr>
          </a:p>
        </p:txBody>
      </p:sp>
      <p:sp>
        <p:nvSpPr>
          <p:cNvPr id="8" name="Rectangle 7">
            <a:extLst>
              <a:ext uri="{FF2B5EF4-FFF2-40B4-BE49-F238E27FC236}">
                <a16:creationId xmlns:a16="http://schemas.microsoft.com/office/drawing/2014/main" id="{76D26849-70D5-6947-4683-5623B4C8CAEC}"/>
              </a:ext>
            </a:extLst>
          </p:cNvPr>
          <p:cNvSpPr/>
          <p:nvPr/>
        </p:nvSpPr>
        <p:spPr>
          <a:xfrm>
            <a:off x="582648" y="5490999"/>
            <a:ext cx="1097448" cy="4474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a:solidFill>
                  <a:schemeClr val="tx2"/>
                </a:solidFill>
              </a:rPr>
              <a:t>Y - Marks</a:t>
            </a:r>
            <a:endParaRPr lang="en-IN" sz="1200" err="1">
              <a:solidFill>
                <a:schemeClr val="tx2"/>
              </a:solidFill>
            </a:endParaRPr>
          </a:p>
        </p:txBody>
      </p:sp>
      <p:sp>
        <p:nvSpPr>
          <p:cNvPr id="10" name="Arrow: Right 9">
            <a:extLst>
              <a:ext uri="{FF2B5EF4-FFF2-40B4-BE49-F238E27FC236}">
                <a16:creationId xmlns:a16="http://schemas.microsoft.com/office/drawing/2014/main" id="{959A4F52-FFE1-B9C3-7B2E-E9F5F6DEE65D}"/>
              </a:ext>
            </a:extLst>
          </p:cNvPr>
          <p:cNvSpPr/>
          <p:nvPr/>
        </p:nvSpPr>
        <p:spPr>
          <a:xfrm>
            <a:off x="8859644" y="5693770"/>
            <a:ext cx="3239680" cy="630439"/>
          </a:xfrm>
          <a:prstGeom prst="rightArrow">
            <a:avLst/>
          </a:prstGeom>
          <a:solidFill>
            <a:schemeClr val="accent6">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More details will be discussed on day 2</a:t>
            </a:r>
            <a:endParaRPr lang="en-IN" sz="1200" err="1"/>
          </a:p>
        </p:txBody>
      </p:sp>
    </p:spTree>
    <p:extLst>
      <p:ext uri="{BB962C8B-B14F-4D97-AF65-F5344CB8AC3E}">
        <p14:creationId xmlns:p14="http://schemas.microsoft.com/office/powerpoint/2010/main" val="597974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A55B8B3-0187-A48C-454F-E6C95178D3EC}"/>
              </a:ext>
            </a:extLst>
          </p:cNvPr>
          <p:cNvPicPr>
            <a:picLocks noGrp="1" noChangeAspect="1"/>
          </p:cNvPicPr>
          <p:nvPr>
            <p:ph idx="1"/>
          </p:nvPr>
        </p:nvPicPr>
        <p:blipFill>
          <a:blip r:embed="rId2"/>
          <a:stretch>
            <a:fillRect/>
          </a:stretch>
        </p:blipFill>
        <p:spPr>
          <a:xfrm>
            <a:off x="8148917" y="2314264"/>
            <a:ext cx="3521515" cy="2913192"/>
          </a:xfrm>
        </p:spPr>
      </p:pic>
      <p:sp>
        <p:nvSpPr>
          <p:cNvPr id="2" name="Title 1">
            <a:extLst>
              <a:ext uri="{FF2B5EF4-FFF2-40B4-BE49-F238E27FC236}">
                <a16:creationId xmlns:a16="http://schemas.microsoft.com/office/drawing/2014/main" id="{005E58C6-6F84-49CD-AD1F-2FCB696BDDE5}"/>
              </a:ext>
            </a:extLst>
          </p:cNvPr>
          <p:cNvSpPr>
            <a:spLocks noGrp="1"/>
          </p:cNvSpPr>
          <p:nvPr>
            <p:ph type="title"/>
          </p:nvPr>
        </p:nvSpPr>
        <p:spPr/>
        <p:txBody>
          <a:bodyPr/>
          <a:lstStyle/>
          <a:p>
            <a:r>
              <a:rPr lang="en-GB">
                <a:cs typeface="Arial"/>
              </a:rPr>
              <a:t>Model Development – Logistic Regression</a:t>
            </a:r>
            <a:endParaRPr lang="en-GB"/>
          </a:p>
        </p:txBody>
      </p:sp>
      <p:grpSp>
        <p:nvGrpSpPr>
          <p:cNvPr id="13" name="Group 12">
            <a:extLst>
              <a:ext uri="{FF2B5EF4-FFF2-40B4-BE49-F238E27FC236}">
                <a16:creationId xmlns:a16="http://schemas.microsoft.com/office/drawing/2014/main" id="{9D4F7671-8072-65C4-A4DA-AD46494939AE}"/>
              </a:ext>
            </a:extLst>
          </p:cNvPr>
          <p:cNvGrpSpPr/>
          <p:nvPr/>
        </p:nvGrpSpPr>
        <p:grpSpPr>
          <a:xfrm>
            <a:off x="241301" y="1138785"/>
            <a:ext cx="6759574" cy="5127544"/>
            <a:chOff x="381000" y="1868175"/>
            <a:chExt cx="5818094" cy="4398154"/>
          </a:xfrm>
        </p:grpSpPr>
        <p:sp>
          <p:nvSpPr>
            <p:cNvPr id="10" name="Rectangle 9">
              <a:extLst>
                <a:ext uri="{FF2B5EF4-FFF2-40B4-BE49-F238E27FC236}">
                  <a16:creationId xmlns:a16="http://schemas.microsoft.com/office/drawing/2014/main" id="{3B2BD117-3236-CA16-E7F8-018FCF2B9624}"/>
                </a:ext>
              </a:extLst>
            </p:cNvPr>
            <p:cNvSpPr/>
            <p:nvPr/>
          </p:nvSpPr>
          <p:spPr>
            <a:xfrm>
              <a:off x="381000" y="1868175"/>
              <a:ext cx="5818094" cy="552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200">
                <a:solidFill>
                  <a:schemeClr val="bg2"/>
                </a:solidFill>
              </a:endParaRPr>
            </a:p>
          </p:txBody>
        </p:sp>
        <p:sp>
          <p:nvSpPr>
            <p:cNvPr id="12" name="Rectangle 11">
              <a:extLst>
                <a:ext uri="{FF2B5EF4-FFF2-40B4-BE49-F238E27FC236}">
                  <a16:creationId xmlns:a16="http://schemas.microsoft.com/office/drawing/2014/main" id="{F0ECB563-8522-EB84-0E2C-CE34B4D016C6}"/>
                </a:ext>
              </a:extLst>
            </p:cNvPr>
            <p:cNvSpPr/>
            <p:nvPr/>
          </p:nvSpPr>
          <p:spPr>
            <a:xfrm>
              <a:off x="381000" y="2554941"/>
              <a:ext cx="5818094" cy="3711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2"/>
                  </a:solidFill>
                </a:rPr>
                <a:t>Logistic regression is a Machine Learning classification algorithm that is used to predict the </a:t>
              </a:r>
              <a:r>
                <a:rPr lang="en-US" sz="1400">
                  <a:solidFill>
                    <a:schemeClr val="accent1"/>
                  </a:solidFill>
                </a:rPr>
                <a:t>probability of certain classes </a:t>
              </a:r>
              <a:r>
                <a:rPr lang="en-US" sz="1400">
                  <a:solidFill>
                    <a:schemeClr val="bg2"/>
                  </a:solidFill>
                </a:rPr>
                <a:t>based on some independent variables. In short, the logistic regression model computes a sum of the input features (in most cases, there is a bias term), and calculates the </a:t>
              </a:r>
              <a:r>
                <a:rPr lang="en-US" sz="1400" b="1">
                  <a:solidFill>
                    <a:schemeClr val="accent1"/>
                  </a:solidFill>
                </a:rPr>
                <a:t>logistic</a:t>
              </a:r>
              <a:r>
                <a:rPr lang="en-US" sz="1400">
                  <a:solidFill>
                    <a:schemeClr val="bg2"/>
                  </a:solidFill>
                </a:rPr>
                <a:t> of the result.</a:t>
              </a:r>
            </a:p>
            <a:p>
              <a:endParaRPr lang="en-US" sz="1400">
                <a:solidFill>
                  <a:schemeClr val="bg2"/>
                </a:solidFill>
              </a:endParaRPr>
            </a:p>
            <a:p>
              <a:r>
                <a:rPr lang="en-US" sz="1400">
                  <a:solidFill>
                    <a:schemeClr val="bg2"/>
                  </a:solidFill>
                </a:rPr>
                <a:t>The output of </a:t>
              </a:r>
              <a:r>
                <a:rPr lang="en-US" sz="1400">
                  <a:solidFill>
                    <a:schemeClr val="accent1"/>
                  </a:solidFill>
                </a:rPr>
                <a:t>logistic regression is always between (0, and 1), </a:t>
              </a:r>
              <a:r>
                <a:rPr lang="en-US" sz="1400">
                  <a:solidFill>
                    <a:schemeClr val="bg2"/>
                  </a:solidFill>
                </a:rPr>
                <a:t>which is suitable for a binary classification task. The higher the value, the higher the probability that the current sample is classified as class=1, and vice versa.</a:t>
              </a: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IN" sz="1400">
                <a:solidFill>
                  <a:schemeClr val="bg2"/>
                </a:solidFill>
              </a:endParaRPr>
            </a:p>
          </p:txBody>
        </p:sp>
      </p:grpSp>
      <p:pic>
        <p:nvPicPr>
          <p:cNvPr id="6146" name="Picture 2" descr="Logistic Regression Algorithm in just 4 steps! | by Rohit Batra | Medium">
            <a:extLst>
              <a:ext uri="{FF2B5EF4-FFF2-40B4-BE49-F238E27FC236}">
                <a16:creationId xmlns:a16="http://schemas.microsoft.com/office/drawing/2014/main" id="{A9C522CE-5D33-5E48-B1AF-FAACF5D4D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450" y="4582902"/>
            <a:ext cx="3924300" cy="1162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5">
            <a:extLst>
              <a:ext uri="{FF2B5EF4-FFF2-40B4-BE49-F238E27FC236}">
                <a16:creationId xmlns:a16="http://schemas.microsoft.com/office/drawing/2014/main" id="{103C5155-4F34-338D-77CA-7C5296276E81}"/>
              </a:ext>
            </a:extLst>
          </p:cNvPr>
          <p:cNvSpPr txBox="1">
            <a:spLocks/>
          </p:cNvSpPr>
          <p:nvPr/>
        </p:nvSpPr>
        <p:spPr>
          <a:xfrm>
            <a:off x="381000" y="1353550"/>
            <a:ext cx="6237514" cy="371129"/>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a:t>What is Logistic regression?</a:t>
            </a:r>
          </a:p>
        </p:txBody>
      </p:sp>
    </p:spTree>
    <p:extLst>
      <p:ext uri="{BB962C8B-B14F-4D97-AF65-F5344CB8AC3E}">
        <p14:creationId xmlns:p14="http://schemas.microsoft.com/office/powerpoint/2010/main" val="29029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58C6-6F84-49CD-AD1F-2FCB696BDDE5}"/>
              </a:ext>
            </a:extLst>
          </p:cNvPr>
          <p:cNvSpPr>
            <a:spLocks noGrp="1"/>
          </p:cNvSpPr>
          <p:nvPr>
            <p:ph type="title"/>
          </p:nvPr>
        </p:nvSpPr>
        <p:spPr/>
        <p:txBody>
          <a:bodyPr/>
          <a:lstStyle/>
          <a:p>
            <a:r>
              <a:rPr lang="en-GB">
                <a:cs typeface="Arial"/>
              </a:rPr>
              <a:t>Model Development – Logistic Regression</a:t>
            </a:r>
            <a:endParaRPr lang="en-GB"/>
          </a:p>
        </p:txBody>
      </p:sp>
      <p:pic>
        <p:nvPicPr>
          <p:cNvPr id="11" name="Content Placeholder 10">
            <a:extLst>
              <a:ext uri="{FF2B5EF4-FFF2-40B4-BE49-F238E27FC236}">
                <a16:creationId xmlns:a16="http://schemas.microsoft.com/office/drawing/2014/main" id="{EFBCE97C-BD65-4F8E-A2EB-5824EB03F0F0}"/>
              </a:ext>
            </a:extLst>
          </p:cNvPr>
          <p:cNvPicPr>
            <a:picLocks noGrp="1" noChangeAspect="1"/>
          </p:cNvPicPr>
          <p:nvPr>
            <p:ph idx="1"/>
          </p:nvPr>
        </p:nvPicPr>
        <p:blipFill>
          <a:blip r:embed="rId2"/>
          <a:stretch>
            <a:fillRect/>
          </a:stretch>
        </p:blipFill>
        <p:spPr>
          <a:xfrm>
            <a:off x="6777318" y="1961925"/>
            <a:ext cx="4944034" cy="2214900"/>
          </a:xfrm>
        </p:spPr>
      </p:pic>
      <p:sp>
        <p:nvSpPr>
          <p:cNvPr id="14" name="TextBox 13">
            <a:extLst>
              <a:ext uri="{FF2B5EF4-FFF2-40B4-BE49-F238E27FC236}">
                <a16:creationId xmlns:a16="http://schemas.microsoft.com/office/drawing/2014/main" id="{A39D4022-2BCA-44AE-B1F0-93E92125EC1E}"/>
              </a:ext>
            </a:extLst>
          </p:cNvPr>
          <p:cNvSpPr txBox="1"/>
          <p:nvPr/>
        </p:nvSpPr>
        <p:spPr>
          <a:xfrm>
            <a:off x="381000" y="1716121"/>
            <a:ext cx="6306670" cy="3877985"/>
          </a:xfrm>
          <a:prstGeom prst="rect">
            <a:avLst/>
          </a:prstGeom>
          <a:noFill/>
        </p:spPr>
        <p:txBody>
          <a:bodyPr wrap="square" rtlCol="0">
            <a:spAutoFit/>
          </a:bodyPr>
          <a:lstStyle/>
          <a:p>
            <a:pPr algn="l"/>
            <a:r>
              <a:rPr lang="en-US" sz="1200" b="1">
                <a:solidFill>
                  <a:schemeClr val="bg2"/>
                </a:solidFill>
              </a:rPr>
              <a:t>Inputs (Features): </a:t>
            </a:r>
            <a:r>
              <a:rPr lang="en-US" sz="1200">
                <a:solidFill>
                  <a:schemeClr val="bg2"/>
                </a:solidFill>
              </a:rPr>
              <a:t>Inputs or features are the variables or factors that are used to make predictions. In a logistic regression context, these could be various measurable aspects</a:t>
            </a:r>
          </a:p>
          <a:p>
            <a:pPr algn="l"/>
            <a:endParaRPr lang="en-US" sz="1200">
              <a:solidFill>
                <a:schemeClr val="bg2"/>
              </a:solidFill>
            </a:endParaRPr>
          </a:p>
          <a:p>
            <a:pPr algn="l"/>
            <a:endParaRPr lang="en-US" sz="1200">
              <a:solidFill>
                <a:schemeClr val="bg2"/>
              </a:solidFill>
            </a:endParaRPr>
          </a:p>
          <a:p>
            <a:pPr algn="l"/>
            <a:r>
              <a:rPr lang="en-US" sz="1200" b="1">
                <a:solidFill>
                  <a:schemeClr val="bg2"/>
                </a:solidFill>
              </a:rPr>
              <a:t>Weights (Coefficients): </a:t>
            </a:r>
            <a:r>
              <a:rPr lang="en-US" sz="1200">
                <a:solidFill>
                  <a:schemeClr val="bg2"/>
                </a:solidFill>
              </a:rPr>
              <a:t>Weights represent the strength of the connections between the inputs and the output.</a:t>
            </a:r>
          </a:p>
          <a:p>
            <a:pPr algn="l"/>
            <a:endParaRPr lang="en-US" sz="1200">
              <a:solidFill>
                <a:schemeClr val="bg2"/>
              </a:solidFill>
            </a:endParaRPr>
          </a:p>
          <a:p>
            <a:pPr algn="l"/>
            <a:r>
              <a:rPr lang="en-US" sz="1200">
                <a:solidFill>
                  <a:schemeClr val="bg2"/>
                </a:solidFill>
              </a:rPr>
              <a:t>Example:</a:t>
            </a:r>
          </a:p>
          <a:p>
            <a:pPr algn="l"/>
            <a:endParaRPr lang="en-US" sz="1200">
              <a:solidFill>
                <a:schemeClr val="bg2"/>
              </a:solidFill>
            </a:endParaRPr>
          </a:p>
          <a:p>
            <a:pPr algn="l"/>
            <a:r>
              <a:rPr lang="en-US" sz="1200">
                <a:solidFill>
                  <a:schemeClr val="bg2"/>
                </a:solidFill>
              </a:rPr>
              <a:t>Let’s say we have a logistic regression model predicting whether a customer will buy a product based on their age and income:</a:t>
            </a:r>
          </a:p>
          <a:p>
            <a:pPr algn="l"/>
            <a:endParaRPr lang="en-US" sz="1200">
              <a:solidFill>
                <a:schemeClr val="bg2"/>
              </a:solidFill>
            </a:endParaRPr>
          </a:p>
          <a:p>
            <a:pPr algn="l">
              <a:lnSpc>
                <a:spcPct val="150000"/>
              </a:lnSpc>
            </a:pPr>
            <a:endParaRPr lang="en-US" sz="1200" b="0" i="0">
              <a:solidFill>
                <a:schemeClr val="bg2"/>
              </a:solidFill>
              <a:effectLst/>
            </a:endParaRPr>
          </a:p>
          <a:p>
            <a:pPr algn="l"/>
            <a:endParaRPr lang="en-US" sz="1200">
              <a:solidFill>
                <a:schemeClr val="bg2"/>
              </a:solidFill>
            </a:endParaRPr>
          </a:p>
          <a:p>
            <a:pPr algn="l"/>
            <a:endParaRPr lang="en-US" sz="1200">
              <a:solidFill>
                <a:schemeClr val="bg2"/>
              </a:solidFill>
            </a:endParaRPr>
          </a:p>
          <a:p>
            <a:pPr algn="l"/>
            <a:endParaRPr lang="en-US" sz="1200">
              <a:solidFill>
                <a:schemeClr val="bg2"/>
              </a:solidFill>
            </a:endParaRPr>
          </a:p>
          <a:p>
            <a:pPr algn="l"/>
            <a:endParaRPr lang="en-US" sz="1200">
              <a:solidFill>
                <a:schemeClr val="bg2"/>
              </a:solidFill>
            </a:endParaRPr>
          </a:p>
          <a:p>
            <a:pPr algn="l"/>
            <a:endParaRPr lang="en-US" sz="1200">
              <a:solidFill>
                <a:schemeClr val="bg2"/>
              </a:solidFill>
            </a:endParaRPr>
          </a:p>
          <a:p>
            <a:pPr algn="l"/>
            <a:endParaRPr lang="en-US" sz="1200">
              <a:solidFill>
                <a:schemeClr val="bg2"/>
              </a:solidFill>
            </a:endParaRPr>
          </a:p>
          <a:p>
            <a:pPr algn="l"/>
            <a:endParaRPr lang="en-IN" sz="1200">
              <a:solidFill>
                <a:schemeClr val="bg2"/>
              </a:solidFill>
            </a:endParaRPr>
          </a:p>
        </p:txBody>
      </p:sp>
      <p:graphicFrame>
        <p:nvGraphicFramePr>
          <p:cNvPr id="15" name="Table 15">
            <a:extLst>
              <a:ext uri="{FF2B5EF4-FFF2-40B4-BE49-F238E27FC236}">
                <a16:creationId xmlns:a16="http://schemas.microsoft.com/office/drawing/2014/main" id="{4FEDD857-DD6C-4611-83D2-EBED97F2CB2D}"/>
              </a:ext>
            </a:extLst>
          </p:cNvPr>
          <p:cNvGraphicFramePr>
            <a:graphicFrameLocks noGrp="1"/>
          </p:cNvGraphicFramePr>
          <p:nvPr>
            <p:extLst>
              <p:ext uri="{D42A27DB-BD31-4B8C-83A1-F6EECF244321}">
                <p14:modId xmlns:p14="http://schemas.microsoft.com/office/powerpoint/2010/main" val="1756001120"/>
              </p:ext>
            </p:extLst>
          </p:nvPr>
        </p:nvGraphicFramePr>
        <p:xfrm>
          <a:off x="470648" y="3884857"/>
          <a:ext cx="5625352" cy="1280160"/>
        </p:xfrm>
        <a:graphic>
          <a:graphicData uri="http://schemas.openxmlformats.org/drawingml/2006/table">
            <a:tbl>
              <a:tblPr firstRow="1" bandRow="1">
                <a:tableStyleId>{D27102A9-8310-4765-A935-A1911B00CA55}</a:tableStyleId>
              </a:tblPr>
              <a:tblGrid>
                <a:gridCol w="1103770">
                  <a:extLst>
                    <a:ext uri="{9D8B030D-6E8A-4147-A177-3AD203B41FA5}">
                      <a16:colId xmlns:a16="http://schemas.microsoft.com/office/drawing/2014/main" val="2449869768"/>
                    </a:ext>
                  </a:extLst>
                </a:gridCol>
                <a:gridCol w="4521582">
                  <a:extLst>
                    <a:ext uri="{9D8B030D-6E8A-4147-A177-3AD203B41FA5}">
                      <a16:colId xmlns:a16="http://schemas.microsoft.com/office/drawing/2014/main" val="2189450793"/>
                    </a:ext>
                  </a:extLst>
                </a:gridCol>
              </a:tblGrid>
              <a:tr h="143136">
                <a:tc>
                  <a:txBody>
                    <a:bodyPr/>
                    <a:lstStyle/>
                    <a:p>
                      <a:r>
                        <a:rPr lang="en-US" sz="1100" b="1">
                          <a:solidFill>
                            <a:schemeClr val="bg2"/>
                          </a:solidFill>
                          <a:effectLst/>
                        </a:rPr>
                        <a:t>Inputs</a:t>
                      </a:r>
                      <a:endParaRPr lang="en-IN" sz="1100" b="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solidFill>
                            <a:schemeClr val="bg2"/>
                          </a:solidFill>
                          <a:effectLst/>
                        </a:rPr>
                        <a:t>Age and income (features)</a:t>
                      </a:r>
                    </a:p>
                  </a:txBody>
                  <a:tcPr/>
                </a:tc>
                <a:extLst>
                  <a:ext uri="{0D108BD9-81ED-4DB2-BD59-A6C34878D82A}">
                    <a16:rowId xmlns:a16="http://schemas.microsoft.com/office/drawing/2014/main" val="4106644004"/>
                  </a:ext>
                </a:extLst>
              </a:tr>
              <a:tr h="244736">
                <a:tc>
                  <a:txBody>
                    <a:bodyPr/>
                    <a:lstStyle/>
                    <a:p>
                      <a:r>
                        <a:rPr lang="en-US" sz="1100" b="1">
                          <a:solidFill>
                            <a:schemeClr val="bg2"/>
                          </a:solidFill>
                          <a:effectLst/>
                        </a:rPr>
                        <a:t>Weights</a:t>
                      </a:r>
                      <a:endParaRPr lang="en-IN" sz="1100" b="1"/>
                    </a:p>
                  </a:txBody>
                  <a:tcPr/>
                </a:tc>
                <a:tc>
                  <a:txBody>
                    <a:bodyPr/>
                    <a:lstStyle/>
                    <a:p>
                      <a:r>
                        <a:rPr lang="en-US" sz="1100" b="0">
                          <a:solidFill>
                            <a:schemeClr val="bg2"/>
                          </a:solidFill>
                          <a:effectLst/>
                        </a:rPr>
                        <a:t>Corresponding weights for age and income learned during training</a:t>
                      </a:r>
                      <a:endParaRPr lang="en-IN" sz="1100"/>
                    </a:p>
                  </a:txBody>
                  <a:tcPr/>
                </a:tc>
                <a:extLst>
                  <a:ext uri="{0D108BD9-81ED-4DB2-BD59-A6C34878D82A}">
                    <a16:rowId xmlns:a16="http://schemas.microsoft.com/office/drawing/2014/main" val="1951192918"/>
                  </a:ext>
                </a:extLst>
              </a:tr>
              <a:tr h="370840">
                <a:tc>
                  <a:txBody>
                    <a:bodyPr/>
                    <a:lstStyle/>
                    <a:p>
                      <a:r>
                        <a:rPr lang="en-US" sz="1100" b="1">
                          <a:solidFill>
                            <a:schemeClr val="bg2"/>
                          </a:solidFill>
                          <a:effectLst/>
                        </a:rPr>
                        <a:t>Output</a:t>
                      </a:r>
                      <a:endParaRPr lang="en-IN" sz="1100" b="1"/>
                    </a:p>
                  </a:txBody>
                  <a:tcPr/>
                </a:tc>
                <a:tc>
                  <a:txBody>
                    <a:bodyPr/>
                    <a:lstStyle/>
                    <a:p>
                      <a:r>
                        <a:rPr lang="en-US" sz="1100" b="0">
                          <a:solidFill>
                            <a:schemeClr val="bg2"/>
                          </a:solidFill>
                          <a:effectLst/>
                        </a:rPr>
                        <a:t>The predicted probability that a customer with a certain age and income will make a</a:t>
                      </a:r>
                      <a:r>
                        <a:rPr lang="en-US" sz="1100">
                          <a:solidFill>
                            <a:schemeClr val="bg2"/>
                          </a:solidFill>
                        </a:rPr>
                        <a:t> </a:t>
                      </a:r>
                      <a:r>
                        <a:rPr lang="en-US" sz="1100" b="0">
                          <a:solidFill>
                            <a:schemeClr val="bg2"/>
                          </a:solidFill>
                          <a:effectLst/>
                        </a:rPr>
                        <a:t>purchase</a:t>
                      </a:r>
                    </a:p>
                    <a:p>
                      <a:r>
                        <a:rPr lang="en-US" sz="1100" b="0">
                          <a:solidFill>
                            <a:schemeClr val="bg2"/>
                          </a:solidFill>
                          <a:effectLst/>
                        </a:rPr>
                        <a:t>Happy -&gt; Purchase</a:t>
                      </a:r>
                    </a:p>
                    <a:p>
                      <a:r>
                        <a:rPr lang="en-US" sz="1100" b="0">
                          <a:solidFill>
                            <a:schemeClr val="bg2"/>
                          </a:solidFill>
                          <a:effectLst/>
                        </a:rPr>
                        <a:t>Sad -&gt; No Purchase</a:t>
                      </a:r>
                      <a:endParaRPr lang="en-IN" sz="1100"/>
                    </a:p>
                  </a:txBody>
                  <a:tcPr/>
                </a:tc>
                <a:extLst>
                  <a:ext uri="{0D108BD9-81ED-4DB2-BD59-A6C34878D82A}">
                    <a16:rowId xmlns:a16="http://schemas.microsoft.com/office/drawing/2014/main" val="1701702414"/>
                  </a:ext>
                </a:extLst>
              </a:tr>
            </a:tbl>
          </a:graphicData>
        </a:graphic>
      </p:graphicFrame>
      <p:sp>
        <p:nvSpPr>
          <p:cNvPr id="3" name="Text Placeholder 15">
            <a:extLst>
              <a:ext uri="{FF2B5EF4-FFF2-40B4-BE49-F238E27FC236}">
                <a16:creationId xmlns:a16="http://schemas.microsoft.com/office/drawing/2014/main" id="{D31C3E2F-A139-C6EE-46AC-ABC92AA234C0}"/>
              </a:ext>
            </a:extLst>
          </p:cNvPr>
          <p:cNvSpPr txBox="1">
            <a:spLocks/>
          </p:cNvSpPr>
          <p:nvPr/>
        </p:nvSpPr>
        <p:spPr>
          <a:xfrm>
            <a:off x="381000" y="1066661"/>
            <a:ext cx="6237514" cy="371129"/>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a:t>How it works?</a:t>
            </a:r>
          </a:p>
        </p:txBody>
      </p:sp>
    </p:spTree>
    <p:extLst>
      <p:ext uri="{BB962C8B-B14F-4D97-AF65-F5344CB8AC3E}">
        <p14:creationId xmlns:p14="http://schemas.microsoft.com/office/powerpoint/2010/main" val="1509868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B9BE29-300E-95D5-B5AC-C3C2EABD6488}"/>
              </a:ext>
            </a:extLst>
          </p:cNvPr>
          <p:cNvSpPr>
            <a:spLocks noGrp="1"/>
          </p:cNvSpPr>
          <p:nvPr>
            <p:ph idx="1"/>
          </p:nvPr>
        </p:nvSpPr>
        <p:spPr>
          <a:xfrm>
            <a:off x="381000" y="1138785"/>
            <a:ext cx="11430000" cy="5020715"/>
          </a:xfrm>
        </p:spPr>
        <p:txBody>
          <a:bodyPr/>
          <a:lstStyle/>
          <a:p>
            <a:r>
              <a:rPr lang="en-US" sz="1600"/>
              <a:t>Create multiple type of train and test data split</a:t>
            </a:r>
          </a:p>
          <a:p>
            <a:r>
              <a:rPr lang="en-US" sz="1600"/>
              <a:t>Test the multiple hyperparameter method find best parameters</a:t>
            </a:r>
          </a:p>
          <a:p>
            <a:r>
              <a:rPr lang="en-US" sz="1600"/>
              <a:t>Build the Logistic regression model using best parameters </a:t>
            </a:r>
          </a:p>
          <a:p>
            <a:pPr lvl="1"/>
            <a:r>
              <a:rPr lang="en-US" sz="1600"/>
              <a:t>Data set : Telco Churn</a:t>
            </a:r>
          </a:p>
          <a:p>
            <a:endParaRPr lang="en-US"/>
          </a:p>
          <a:p>
            <a:pPr marL="0" indent="0">
              <a:buNone/>
            </a:pPr>
            <a:r>
              <a:rPr lang="en-IN"/>
              <a:t>Note: </a:t>
            </a:r>
            <a:r>
              <a:rPr lang="en-IN" b="1"/>
              <a:t>Find the best model from above approach</a:t>
            </a:r>
          </a:p>
        </p:txBody>
      </p:sp>
      <p:sp>
        <p:nvSpPr>
          <p:cNvPr id="4" name="Title 3">
            <a:extLst>
              <a:ext uri="{FF2B5EF4-FFF2-40B4-BE49-F238E27FC236}">
                <a16:creationId xmlns:a16="http://schemas.microsoft.com/office/drawing/2014/main" id="{216D2629-FFCD-386E-7B9C-2C918623D291}"/>
              </a:ext>
            </a:extLst>
          </p:cNvPr>
          <p:cNvSpPr>
            <a:spLocks noGrp="1"/>
          </p:cNvSpPr>
          <p:nvPr>
            <p:ph type="title"/>
          </p:nvPr>
        </p:nvSpPr>
        <p:spPr/>
        <p:txBody>
          <a:bodyPr/>
          <a:lstStyle/>
          <a:p>
            <a:r>
              <a:rPr lang="en-US"/>
              <a:t>Model Development Assessment (Day1)</a:t>
            </a:r>
            <a:endParaRPr lang="en-IN"/>
          </a:p>
        </p:txBody>
      </p:sp>
    </p:spTree>
    <p:extLst>
      <p:ext uri="{BB962C8B-B14F-4D97-AF65-F5344CB8AC3E}">
        <p14:creationId xmlns:p14="http://schemas.microsoft.com/office/powerpoint/2010/main" val="166240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AA4189D6-0558-1A80-F394-A5FB9AA43F21}"/>
              </a:ext>
            </a:extLst>
          </p:cNvPr>
          <p:cNvSpPr>
            <a:spLocks noGrp="1"/>
          </p:cNvSpPr>
          <p:nvPr>
            <p:ph idx="15"/>
          </p:nvPr>
        </p:nvSpPr>
        <p:spPr>
          <a:xfrm>
            <a:off x="381000" y="2044070"/>
            <a:ext cx="11430000" cy="365760"/>
          </a:xfrm>
        </p:spPr>
        <p:txBody>
          <a:bodyPr/>
          <a:lstStyle/>
          <a:p>
            <a:r>
              <a:rPr lang="en-US">
                <a:cs typeface="Arial"/>
              </a:rPr>
              <a:t>H</a:t>
            </a:r>
            <a:r>
              <a:rPr lang="en-IN" err="1">
                <a:cs typeface="Arial"/>
              </a:rPr>
              <a:t>yper</a:t>
            </a:r>
            <a:r>
              <a:rPr lang="en-IN">
                <a:cs typeface="Arial"/>
              </a:rPr>
              <a:t>-parameter Tuning </a:t>
            </a:r>
          </a:p>
        </p:txBody>
      </p:sp>
      <p:sp>
        <p:nvSpPr>
          <p:cNvPr id="23" name="Content Placeholder 22">
            <a:extLst>
              <a:ext uri="{FF2B5EF4-FFF2-40B4-BE49-F238E27FC236}">
                <a16:creationId xmlns:a16="http://schemas.microsoft.com/office/drawing/2014/main" id="{1A0FD340-B1BB-5C8F-84B7-47527B2F2877}"/>
              </a:ext>
            </a:extLst>
          </p:cNvPr>
          <p:cNvSpPr>
            <a:spLocks noGrp="1"/>
          </p:cNvSpPr>
          <p:nvPr>
            <p:ph idx="16"/>
          </p:nvPr>
        </p:nvSpPr>
        <p:spPr>
          <a:xfrm>
            <a:off x="381000" y="2737209"/>
            <a:ext cx="11430000" cy="365760"/>
          </a:xfrm>
        </p:spPr>
        <p:txBody>
          <a:bodyPr/>
          <a:lstStyle/>
          <a:p>
            <a:r>
              <a:rPr lang="en-IN">
                <a:cs typeface="Arial"/>
              </a:rPr>
              <a:t>Model Training </a:t>
            </a:r>
            <a:endParaRPr lang="en-IN"/>
          </a:p>
        </p:txBody>
      </p:sp>
      <p:sp>
        <p:nvSpPr>
          <p:cNvPr id="24" name="Text Placeholder 23">
            <a:extLst>
              <a:ext uri="{FF2B5EF4-FFF2-40B4-BE49-F238E27FC236}">
                <a16:creationId xmlns:a16="http://schemas.microsoft.com/office/drawing/2014/main" id="{1DA47052-37BC-1517-DEFD-156D5F1958C6}"/>
              </a:ext>
            </a:extLst>
          </p:cNvPr>
          <p:cNvSpPr>
            <a:spLocks noGrp="1"/>
          </p:cNvSpPr>
          <p:nvPr>
            <p:ph type="body" sz="quarter" idx="17"/>
          </p:nvPr>
        </p:nvSpPr>
        <p:spPr>
          <a:xfrm>
            <a:off x="587106" y="2645769"/>
            <a:ext cx="731520" cy="548640"/>
          </a:xfrm>
        </p:spPr>
        <p:txBody>
          <a:bodyPr/>
          <a:lstStyle/>
          <a:p>
            <a:r>
              <a:rPr lang="en-US"/>
              <a:t>3</a:t>
            </a:r>
            <a:endParaRPr lang="en-IN"/>
          </a:p>
        </p:txBody>
      </p:sp>
      <p:sp>
        <p:nvSpPr>
          <p:cNvPr id="27" name="Content Placeholder 26">
            <a:extLst>
              <a:ext uri="{FF2B5EF4-FFF2-40B4-BE49-F238E27FC236}">
                <a16:creationId xmlns:a16="http://schemas.microsoft.com/office/drawing/2014/main" id="{66E6A114-9613-2CD1-EF3A-ABA8ADDECFBB}"/>
              </a:ext>
            </a:extLst>
          </p:cNvPr>
          <p:cNvSpPr>
            <a:spLocks noGrp="1"/>
          </p:cNvSpPr>
          <p:nvPr>
            <p:ph idx="22"/>
          </p:nvPr>
        </p:nvSpPr>
        <p:spPr>
          <a:xfrm>
            <a:off x="381000" y="3430348"/>
            <a:ext cx="11430000" cy="365760"/>
          </a:xfrm>
        </p:spPr>
        <p:txBody>
          <a:bodyPr/>
          <a:lstStyle/>
          <a:p>
            <a:r>
              <a:rPr lang="en-US">
                <a:cs typeface="Arial"/>
              </a:rPr>
              <a:t>M</a:t>
            </a:r>
            <a:r>
              <a:rPr lang="en-IN" err="1">
                <a:cs typeface="Arial"/>
              </a:rPr>
              <a:t>odel</a:t>
            </a:r>
            <a:r>
              <a:rPr lang="en-IN">
                <a:cs typeface="Arial"/>
              </a:rPr>
              <a:t> Evaluation</a:t>
            </a:r>
          </a:p>
        </p:txBody>
      </p:sp>
      <p:sp>
        <p:nvSpPr>
          <p:cNvPr id="25" name="Text Placeholder 24">
            <a:extLst>
              <a:ext uri="{FF2B5EF4-FFF2-40B4-BE49-F238E27FC236}">
                <a16:creationId xmlns:a16="http://schemas.microsoft.com/office/drawing/2014/main" id="{1DD6BD49-114B-CADB-92FD-94CCF7F3AEBE}"/>
              </a:ext>
            </a:extLst>
          </p:cNvPr>
          <p:cNvSpPr>
            <a:spLocks noGrp="1"/>
          </p:cNvSpPr>
          <p:nvPr>
            <p:ph type="body" sz="quarter" idx="19"/>
          </p:nvPr>
        </p:nvSpPr>
        <p:spPr>
          <a:xfrm>
            <a:off x="587106" y="3338908"/>
            <a:ext cx="731520" cy="548640"/>
          </a:xfrm>
        </p:spPr>
        <p:txBody>
          <a:bodyPr/>
          <a:lstStyle/>
          <a:p>
            <a:r>
              <a:rPr lang="en-US"/>
              <a:t>4</a:t>
            </a:r>
            <a:endParaRPr lang="en-IN"/>
          </a:p>
        </p:txBody>
      </p:sp>
      <p:sp>
        <p:nvSpPr>
          <p:cNvPr id="28" name="Content Placeholder 27">
            <a:extLst>
              <a:ext uri="{FF2B5EF4-FFF2-40B4-BE49-F238E27FC236}">
                <a16:creationId xmlns:a16="http://schemas.microsoft.com/office/drawing/2014/main" id="{F77DFE8E-8BF7-2A48-225F-CE9DBC4F2E22}"/>
              </a:ext>
            </a:extLst>
          </p:cNvPr>
          <p:cNvSpPr>
            <a:spLocks noGrp="1"/>
          </p:cNvSpPr>
          <p:nvPr>
            <p:ph idx="23"/>
          </p:nvPr>
        </p:nvSpPr>
        <p:spPr>
          <a:xfrm>
            <a:off x="381000" y="4123487"/>
            <a:ext cx="11430000" cy="365760"/>
          </a:xfrm>
        </p:spPr>
        <p:txBody>
          <a:bodyPr/>
          <a:lstStyle/>
          <a:p>
            <a:r>
              <a:rPr lang="en-IN">
                <a:cs typeface="Arial"/>
              </a:rPr>
              <a:t>Prediction Explain-ability </a:t>
            </a:r>
            <a:endParaRPr lang="en-US">
              <a:cs typeface="Arial"/>
            </a:endParaRPr>
          </a:p>
        </p:txBody>
      </p:sp>
      <p:sp>
        <p:nvSpPr>
          <p:cNvPr id="26" name="Text Placeholder 25">
            <a:extLst>
              <a:ext uri="{FF2B5EF4-FFF2-40B4-BE49-F238E27FC236}">
                <a16:creationId xmlns:a16="http://schemas.microsoft.com/office/drawing/2014/main" id="{C617CF34-6428-6BE5-42BD-AF63D83DB714}"/>
              </a:ext>
            </a:extLst>
          </p:cNvPr>
          <p:cNvSpPr>
            <a:spLocks noGrp="1"/>
          </p:cNvSpPr>
          <p:nvPr>
            <p:ph type="body" sz="quarter" idx="21"/>
          </p:nvPr>
        </p:nvSpPr>
        <p:spPr>
          <a:xfrm>
            <a:off x="587106" y="4032047"/>
            <a:ext cx="731520" cy="548640"/>
          </a:xfrm>
        </p:spPr>
        <p:txBody>
          <a:bodyPr/>
          <a:lstStyle/>
          <a:p>
            <a:r>
              <a:rPr lang="en-US"/>
              <a:t>5</a:t>
            </a:r>
            <a:endParaRPr lang="en-IN"/>
          </a:p>
        </p:txBody>
      </p:sp>
      <p:sp>
        <p:nvSpPr>
          <p:cNvPr id="20" name="Title 19">
            <a:extLst>
              <a:ext uri="{FF2B5EF4-FFF2-40B4-BE49-F238E27FC236}">
                <a16:creationId xmlns:a16="http://schemas.microsoft.com/office/drawing/2014/main" id="{4D1C01DD-B756-D37F-EEE0-FCAE4474DE8F}"/>
              </a:ext>
            </a:extLst>
          </p:cNvPr>
          <p:cNvSpPr>
            <a:spLocks noGrp="1"/>
          </p:cNvSpPr>
          <p:nvPr>
            <p:ph type="title"/>
          </p:nvPr>
        </p:nvSpPr>
        <p:spPr/>
        <p:txBody>
          <a:bodyPr/>
          <a:lstStyle/>
          <a:p>
            <a:r>
              <a:rPr lang="en-IN"/>
              <a:t>Context</a:t>
            </a:r>
          </a:p>
        </p:txBody>
      </p:sp>
      <p:sp>
        <p:nvSpPr>
          <p:cNvPr id="11" name="Content Placeholder 21">
            <a:extLst>
              <a:ext uri="{FF2B5EF4-FFF2-40B4-BE49-F238E27FC236}">
                <a16:creationId xmlns:a16="http://schemas.microsoft.com/office/drawing/2014/main" id="{D163408C-9F83-41EE-B5CF-706A31132744}"/>
              </a:ext>
            </a:extLst>
          </p:cNvPr>
          <p:cNvSpPr txBox="1">
            <a:spLocks/>
          </p:cNvSpPr>
          <p:nvPr/>
        </p:nvSpPr>
        <p:spPr>
          <a:xfrm>
            <a:off x="456613" y="1398823"/>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45720" rIns="91440" bIns="4572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sz="1400" kern="1200" baseline="0">
                <a:solidFill>
                  <a:schemeClr val="tx1"/>
                </a:solidFill>
                <a:latin typeface="+mn-lt"/>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rPr>
              <a:t>Overview</a:t>
            </a:r>
            <a:r>
              <a:rPr lang="en-IN">
                <a:cs typeface="Arial"/>
              </a:rPr>
              <a:t> </a:t>
            </a:r>
          </a:p>
        </p:txBody>
      </p:sp>
      <p:sp>
        <p:nvSpPr>
          <p:cNvPr id="12" name="Text Placeholder 20">
            <a:extLst>
              <a:ext uri="{FF2B5EF4-FFF2-40B4-BE49-F238E27FC236}">
                <a16:creationId xmlns:a16="http://schemas.microsoft.com/office/drawing/2014/main" id="{70DE0860-5635-4C43-BC54-6FCFB7774BA0}"/>
              </a:ext>
            </a:extLst>
          </p:cNvPr>
          <p:cNvSpPr txBox="1">
            <a:spLocks/>
          </p:cNvSpPr>
          <p:nvPr/>
        </p:nvSpPr>
        <p:spPr>
          <a:xfrm>
            <a:off x="587106" y="1307383"/>
            <a:ext cx="731520" cy="548640"/>
          </a:xfrm>
          <a:prstGeom prst="flowChartInputOutput">
            <a:avLst/>
          </a:prstGeom>
          <a:solidFill>
            <a:schemeClr val="tx2"/>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1</a:t>
            </a:r>
          </a:p>
        </p:txBody>
      </p:sp>
      <p:sp>
        <p:nvSpPr>
          <p:cNvPr id="15" name="Text Placeholder 23">
            <a:extLst>
              <a:ext uri="{FF2B5EF4-FFF2-40B4-BE49-F238E27FC236}">
                <a16:creationId xmlns:a16="http://schemas.microsoft.com/office/drawing/2014/main" id="{5EE4CC11-2290-44A2-B71C-E40078E7FEA8}"/>
              </a:ext>
            </a:extLst>
          </p:cNvPr>
          <p:cNvSpPr txBox="1">
            <a:spLocks/>
          </p:cNvSpPr>
          <p:nvPr/>
        </p:nvSpPr>
        <p:spPr>
          <a:xfrm>
            <a:off x="587106" y="2000522"/>
            <a:ext cx="731520" cy="548640"/>
          </a:xfrm>
          <a:prstGeom prst="flowChartInputOutput">
            <a:avLst/>
          </a:prstGeom>
          <a:solidFill>
            <a:schemeClr val="bg1">
              <a:lumMod val="85000"/>
            </a:schemeClr>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endParaRPr lang="en-IN"/>
          </a:p>
        </p:txBody>
      </p:sp>
    </p:spTree>
    <p:extLst>
      <p:ext uri="{BB962C8B-B14F-4D97-AF65-F5344CB8AC3E}">
        <p14:creationId xmlns:p14="http://schemas.microsoft.com/office/powerpoint/2010/main" val="2899313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43AEC8-0152-40B9-821D-13D54CCBCE61}"/>
              </a:ext>
            </a:extLst>
          </p:cNvPr>
          <p:cNvSpPr>
            <a:spLocks noGrp="1"/>
          </p:cNvSpPr>
          <p:nvPr>
            <p:ph type="title"/>
          </p:nvPr>
        </p:nvSpPr>
        <p:spPr>
          <a:xfrm>
            <a:off x="4534994" y="2251242"/>
            <a:ext cx="7239024" cy="1325563"/>
          </a:xfrm>
        </p:spPr>
        <p:txBody>
          <a:bodyPr/>
          <a:lstStyle/>
          <a:p>
            <a:pPr algn="r"/>
            <a:r>
              <a:rPr lang="en-US"/>
              <a:t>T</a:t>
            </a:r>
            <a:r>
              <a:rPr lang="en-IN"/>
              <a:t>o Be Continue on Monday</a:t>
            </a:r>
            <a:endParaRPr lang="en-GB"/>
          </a:p>
        </p:txBody>
      </p:sp>
      <p:sp>
        <p:nvSpPr>
          <p:cNvPr id="2" name="Date Placeholder 1">
            <a:extLst>
              <a:ext uri="{FF2B5EF4-FFF2-40B4-BE49-F238E27FC236}">
                <a16:creationId xmlns:a16="http://schemas.microsoft.com/office/drawing/2014/main" id="{2A09D5D8-E7BA-9979-10C1-5C7021808717}"/>
              </a:ext>
            </a:extLst>
          </p:cNvPr>
          <p:cNvSpPr>
            <a:spLocks noGrp="1"/>
          </p:cNvSpPr>
          <p:nvPr>
            <p:ph type="dt" sz="half" idx="2"/>
          </p:nvPr>
        </p:nvSpPr>
        <p:spPr>
          <a:xfrm>
            <a:off x="7626536" y="3576805"/>
            <a:ext cx="3519877" cy="338554"/>
          </a:xfrm>
        </p:spPr>
        <p:txBody>
          <a:bodyPr/>
          <a:lstStyle/>
          <a:p>
            <a:pPr algn="r"/>
            <a:r>
              <a:rPr lang="en-IN" dirty="0"/>
              <a:t>11 March 2024</a:t>
            </a:r>
          </a:p>
        </p:txBody>
      </p:sp>
    </p:spTree>
    <p:extLst>
      <p:ext uri="{BB962C8B-B14F-4D97-AF65-F5344CB8AC3E}">
        <p14:creationId xmlns:p14="http://schemas.microsoft.com/office/powerpoint/2010/main" val="1037329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58C6-6F84-49CD-AD1F-2FCB696BDDE5}"/>
              </a:ext>
            </a:extLst>
          </p:cNvPr>
          <p:cNvSpPr>
            <a:spLocks noGrp="1"/>
          </p:cNvSpPr>
          <p:nvPr>
            <p:ph type="title"/>
          </p:nvPr>
        </p:nvSpPr>
        <p:spPr/>
        <p:txBody>
          <a:bodyPr/>
          <a:lstStyle/>
          <a:p>
            <a:r>
              <a:rPr lang="en-GB">
                <a:cs typeface="Arial"/>
              </a:rPr>
              <a:t>Model Development – Decision Tree</a:t>
            </a:r>
            <a:endParaRPr lang="en-GB"/>
          </a:p>
        </p:txBody>
      </p:sp>
      <p:grpSp>
        <p:nvGrpSpPr>
          <p:cNvPr id="13" name="Group 12">
            <a:extLst>
              <a:ext uri="{FF2B5EF4-FFF2-40B4-BE49-F238E27FC236}">
                <a16:creationId xmlns:a16="http://schemas.microsoft.com/office/drawing/2014/main" id="{9D4F7671-8072-65C4-A4DA-AD46494939AE}"/>
              </a:ext>
            </a:extLst>
          </p:cNvPr>
          <p:cNvGrpSpPr/>
          <p:nvPr/>
        </p:nvGrpSpPr>
        <p:grpSpPr>
          <a:xfrm>
            <a:off x="381000" y="1229923"/>
            <a:ext cx="5818094" cy="4398154"/>
            <a:chOff x="381000" y="1868175"/>
            <a:chExt cx="5818094" cy="4398154"/>
          </a:xfrm>
        </p:grpSpPr>
        <p:sp>
          <p:nvSpPr>
            <p:cNvPr id="10" name="Rectangle 9">
              <a:extLst>
                <a:ext uri="{FF2B5EF4-FFF2-40B4-BE49-F238E27FC236}">
                  <a16:creationId xmlns:a16="http://schemas.microsoft.com/office/drawing/2014/main" id="{3B2BD117-3236-CA16-E7F8-018FCF2B9624}"/>
                </a:ext>
              </a:extLst>
            </p:cNvPr>
            <p:cNvSpPr/>
            <p:nvPr/>
          </p:nvSpPr>
          <p:spPr>
            <a:xfrm>
              <a:off x="381000" y="1868175"/>
              <a:ext cx="5818094" cy="552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bg2"/>
                  </a:solidFill>
                </a:rPr>
                <a:t>What is Decision tree?</a:t>
              </a:r>
              <a:endParaRPr lang="en-IN" sz="1200">
                <a:solidFill>
                  <a:schemeClr val="bg2"/>
                </a:solidFill>
              </a:endParaRPr>
            </a:p>
          </p:txBody>
        </p:sp>
        <p:sp>
          <p:nvSpPr>
            <p:cNvPr id="12" name="Rectangle 11">
              <a:extLst>
                <a:ext uri="{FF2B5EF4-FFF2-40B4-BE49-F238E27FC236}">
                  <a16:creationId xmlns:a16="http://schemas.microsoft.com/office/drawing/2014/main" id="{F0ECB563-8522-EB84-0E2C-CE34B4D016C6}"/>
                </a:ext>
              </a:extLst>
            </p:cNvPr>
            <p:cNvSpPr/>
            <p:nvPr/>
          </p:nvSpPr>
          <p:spPr>
            <a:xfrm>
              <a:off x="381000" y="2554941"/>
              <a:ext cx="5818094" cy="3711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2"/>
                  </a:solidFill>
                </a:rPr>
                <a:t>Decision tree is a supervised learning algorithm that is used in machine learning for classification and regression tasks. It is a tree-like structure that represents a series of decisions and their possible consequences.</a:t>
              </a:r>
            </a:p>
            <a:p>
              <a:endParaRPr lang="en-US" sz="1400">
                <a:solidFill>
                  <a:schemeClr val="bg2"/>
                </a:solidFill>
              </a:endParaRPr>
            </a:p>
            <a:p>
              <a:r>
                <a:rPr lang="en-US" sz="1400">
                  <a:solidFill>
                    <a:schemeClr val="bg2"/>
                  </a:solidFill>
                </a:rPr>
                <a:t>A decision tree has the following structure: Root node, Branches, Internal nodes, Leaf nodes.</a:t>
              </a:r>
            </a:p>
            <a:p>
              <a:endParaRPr lang="en-US" sz="1400">
                <a:solidFill>
                  <a:schemeClr val="bg2"/>
                </a:solidFill>
              </a:endParaRPr>
            </a:p>
            <a:p>
              <a:r>
                <a:rPr lang="en-US" sz="1400">
                  <a:solidFill>
                    <a:schemeClr val="bg2"/>
                  </a:solidFill>
                </a:rPr>
                <a:t>Each branch node represents a choice between a number of alternatives, and each leaf node represents a decision.</a:t>
              </a: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US" sz="1400">
                <a:solidFill>
                  <a:schemeClr val="bg2"/>
                </a:solidFill>
              </a:endParaRPr>
            </a:p>
            <a:p>
              <a:endParaRPr lang="en-IN" sz="1400">
                <a:solidFill>
                  <a:schemeClr val="bg2"/>
                </a:solidFill>
              </a:endParaRPr>
            </a:p>
          </p:txBody>
        </p:sp>
      </p:grpSp>
      <p:pic>
        <p:nvPicPr>
          <p:cNvPr id="14" name="Picture 2" descr="Decision Tree Algorithm in Machine Learning - Javatpoint">
            <a:extLst>
              <a:ext uri="{FF2B5EF4-FFF2-40B4-BE49-F238E27FC236}">
                <a16:creationId xmlns:a16="http://schemas.microsoft.com/office/drawing/2014/main" id="{716BA49F-9A2A-C54B-457A-6B1C3623E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2282" y="2437663"/>
            <a:ext cx="4140158" cy="251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00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582F4A3-A007-43AA-AE94-D2D74F3AFA7F}"/>
              </a:ext>
            </a:extLst>
          </p:cNvPr>
          <p:cNvSpPr>
            <a:spLocks noGrp="1"/>
          </p:cNvSpPr>
          <p:nvPr>
            <p:ph type="body" sz="quarter" idx="10"/>
          </p:nvPr>
        </p:nvSpPr>
        <p:spPr>
          <a:xfrm>
            <a:off x="381000" y="784989"/>
            <a:ext cx="11430000" cy="446088"/>
          </a:xfrm>
        </p:spPr>
        <p:txBody>
          <a:bodyPr/>
          <a:lstStyle/>
          <a:p>
            <a:r>
              <a:rPr lang="en-GB">
                <a:cs typeface="Arial"/>
              </a:rPr>
              <a:t>How it works?</a:t>
            </a:r>
            <a:endParaRPr lang="en-GB"/>
          </a:p>
        </p:txBody>
      </p:sp>
      <p:sp>
        <p:nvSpPr>
          <p:cNvPr id="2" name="Title 1">
            <a:extLst>
              <a:ext uri="{FF2B5EF4-FFF2-40B4-BE49-F238E27FC236}">
                <a16:creationId xmlns:a16="http://schemas.microsoft.com/office/drawing/2014/main" id="{005E58C6-6F84-49CD-AD1F-2FCB696BDDE5}"/>
              </a:ext>
            </a:extLst>
          </p:cNvPr>
          <p:cNvSpPr>
            <a:spLocks noGrp="1"/>
          </p:cNvSpPr>
          <p:nvPr>
            <p:ph type="title"/>
          </p:nvPr>
        </p:nvSpPr>
        <p:spPr/>
        <p:txBody>
          <a:bodyPr/>
          <a:lstStyle/>
          <a:p>
            <a:r>
              <a:rPr lang="en-GB">
                <a:cs typeface="Arial"/>
              </a:rPr>
              <a:t>Model Development – Random Forest</a:t>
            </a:r>
            <a:endParaRPr lang="en-GB"/>
          </a:p>
        </p:txBody>
      </p:sp>
      <p:graphicFrame>
        <p:nvGraphicFramePr>
          <p:cNvPr id="6" name="Diagram 5">
            <a:extLst>
              <a:ext uri="{FF2B5EF4-FFF2-40B4-BE49-F238E27FC236}">
                <a16:creationId xmlns:a16="http://schemas.microsoft.com/office/drawing/2014/main" id="{5E3E7CEE-9FFB-4AB1-9620-6BC2B4D11B0A}"/>
              </a:ext>
            </a:extLst>
          </p:cNvPr>
          <p:cNvGraphicFramePr/>
          <p:nvPr>
            <p:extLst>
              <p:ext uri="{D42A27DB-BD31-4B8C-83A1-F6EECF244321}">
                <p14:modId xmlns:p14="http://schemas.microsoft.com/office/powerpoint/2010/main" val="1527562863"/>
              </p:ext>
            </p:extLst>
          </p:nvPr>
        </p:nvGraphicFramePr>
        <p:xfrm>
          <a:off x="797857" y="1168282"/>
          <a:ext cx="10416990" cy="2340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636106E3-687A-446F-901B-3083967CA523}"/>
              </a:ext>
            </a:extLst>
          </p:cNvPr>
          <p:cNvPicPr>
            <a:picLocks noChangeAspect="1"/>
          </p:cNvPicPr>
          <p:nvPr/>
        </p:nvPicPr>
        <p:blipFill>
          <a:blip r:embed="rId7"/>
          <a:stretch>
            <a:fillRect/>
          </a:stretch>
        </p:blipFill>
        <p:spPr>
          <a:xfrm>
            <a:off x="381000" y="3224346"/>
            <a:ext cx="4875146" cy="2738718"/>
          </a:xfrm>
          <a:prstGeom prst="rect">
            <a:avLst/>
          </a:prstGeom>
        </p:spPr>
      </p:pic>
      <p:sp>
        <p:nvSpPr>
          <p:cNvPr id="9" name="TextBox 8">
            <a:extLst>
              <a:ext uri="{FF2B5EF4-FFF2-40B4-BE49-F238E27FC236}">
                <a16:creationId xmlns:a16="http://schemas.microsoft.com/office/drawing/2014/main" id="{32233341-C725-4254-B94E-EAB413DBB54B}"/>
              </a:ext>
            </a:extLst>
          </p:cNvPr>
          <p:cNvSpPr txBox="1"/>
          <p:nvPr/>
        </p:nvSpPr>
        <p:spPr>
          <a:xfrm>
            <a:off x="5145741" y="3693459"/>
            <a:ext cx="5307106" cy="2462213"/>
          </a:xfrm>
          <a:prstGeom prst="rect">
            <a:avLst/>
          </a:prstGeom>
          <a:noFill/>
        </p:spPr>
        <p:txBody>
          <a:bodyPr wrap="square" rtlCol="0">
            <a:spAutoFit/>
          </a:bodyPr>
          <a:lstStyle/>
          <a:p>
            <a:pPr algn="l"/>
            <a:r>
              <a:rPr lang="en-US" sz="1400">
                <a:solidFill>
                  <a:schemeClr val="bg2"/>
                </a:solidFill>
              </a:rPr>
              <a:t>Consider the fruit basket as the data.</a:t>
            </a:r>
          </a:p>
          <a:p>
            <a:pPr algn="l"/>
            <a:endParaRPr lang="en-US" sz="1400">
              <a:solidFill>
                <a:schemeClr val="bg2"/>
              </a:solidFill>
            </a:endParaRPr>
          </a:p>
          <a:p>
            <a:pPr algn="l"/>
            <a:r>
              <a:rPr lang="en-US" sz="1400">
                <a:solidFill>
                  <a:schemeClr val="bg2"/>
                </a:solidFill>
              </a:rPr>
              <a:t>Now n number of samples are taken from the fruit basket, and an individual decision tree is constructed for each sample. </a:t>
            </a:r>
          </a:p>
          <a:p>
            <a:pPr algn="l"/>
            <a:endParaRPr lang="en-US" sz="1400">
              <a:solidFill>
                <a:schemeClr val="bg2"/>
              </a:solidFill>
            </a:endParaRPr>
          </a:p>
          <a:p>
            <a:pPr algn="l"/>
            <a:r>
              <a:rPr lang="en-US" sz="1400">
                <a:solidFill>
                  <a:schemeClr val="bg2"/>
                </a:solidFill>
              </a:rPr>
              <a:t>Each decision tree will generate an output, as shown in the figure. The final output is considered based on majority voting. </a:t>
            </a:r>
          </a:p>
          <a:p>
            <a:pPr algn="l"/>
            <a:endParaRPr lang="en-US" sz="1400">
              <a:solidFill>
                <a:schemeClr val="bg2"/>
              </a:solidFill>
            </a:endParaRPr>
          </a:p>
          <a:p>
            <a:pPr algn="l"/>
            <a:r>
              <a:rPr lang="en-US" sz="1400">
                <a:solidFill>
                  <a:schemeClr val="bg2"/>
                </a:solidFill>
              </a:rPr>
              <a:t>We can see that the majority decision tree gives output as an apple when compared to a banana, so the final output is taken as an apple.</a:t>
            </a:r>
            <a:endParaRPr lang="en-IN" sz="1400">
              <a:solidFill>
                <a:schemeClr val="bg2"/>
              </a:solidFill>
            </a:endParaRPr>
          </a:p>
        </p:txBody>
      </p:sp>
    </p:spTree>
    <p:extLst>
      <p:ext uri="{BB962C8B-B14F-4D97-AF65-F5344CB8AC3E}">
        <p14:creationId xmlns:p14="http://schemas.microsoft.com/office/powerpoint/2010/main" val="3805010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582F4A3-A007-43AA-AE94-D2D74F3AFA7F}"/>
              </a:ext>
            </a:extLst>
          </p:cNvPr>
          <p:cNvSpPr>
            <a:spLocks noGrp="1"/>
          </p:cNvSpPr>
          <p:nvPr>
            <p:ph type="body" sz="quarter" idx="10"/>
          </p:nvPr>
        </p:nvSpPr>
        <p:spPr>
          <a:xfrm>
            <a:off x="381000" y="809105"/>
            <a:ext cx="11430000" cy="446088"/>
          </a:xfrm>
        </p:spPr>
        <p:txBody>
          <a:bodyPr/>
          <a:lstStyle/>
          <a:p>
            <a:r>
              <a:rPr lang="en-GB">
                <a:cs typeface="Arial"/>
              </a:rPr>
              <a:t>Statistical method to build the machine learning for classification problem</a:t>
            </a:r>
            <a:endParaRPr lang="en-GB"/>
          </a:p>
        </p:txBody>
      </p:sp>
      <p:sp>
        <p:nvSpPr>
          <p:cNvPr id="2" name="Title 1">
            <a:extLst>
              <a:ext uri="{FF2B5EF4-FFF2-40B4-BE49-F238E27FC236}">
                <a16:creationId xmlns:a16="http://schemas.microsoft.com/office/drawing/2014/main" id="{005E58C6-6F84-49CD-AD1F-2FCB696BDDE5}"/>
              </a:ext>
            </a:extLst>
          </p:cNvPr>
          <p:cNvSpPr>
            <a:spLocks noGrp="1"/>
          </p:cNvSpPr>
          <p:nvPr>
            <p:ph type="title"/>
          </p:nvPr>
        </p:nvSpPr>
        <p:spPr/>
        <p:txBody>
          <a:bodyPr/>
          <a:lstStyle/>
          <a:p>
            <a:r>
              <a:rPr lang="en-GB">
                <a:cs typeface="Arial"/>
              </a:rPr>
              <a:t>Model Development – XG Boost</a:t>
            </a:r>
            <a:endParaRPr lang="en-GB"/>
          </a:p>
        </p:txBody>
      </p:sp>
      <p:pic>
        <p:nvPicPr>
          <p:cNvPr id="8" name="Content Placeholder 7">
            <a:extLst>
              <a:ext uri="{FF2B5EF4-FFF2-40B4-BE49-F238E27FC236}">
                <a16:creationId xmlns:a16="http://schemas.microsoft.com/office/drawing/2014/main" id="{D047BC7C-06C5-4581-9C43-D4C1D68291AA}"/>
              </a:ext>
            </a:extLst>
          </p:cNvPr>
          <p:cNvPicPr>
            <a:picLocks noGrp="1" noChangeAspect="1"/>
          </p:cNvPicPr>
          <p:nvPr>
            <p:ph idx="1"/>
          </p:nvPr>
        </p:nvPicPr>
        <p:blipFill>
          <a:blip r:embed="rId2"/>
          <a:stretch>
            <a:fillRect/>
          </a:stretch>
        </p:blipFill>
        <p:spPr>
          <a:xfrm>
            <a:off x="7342094" y="2316410"/>
            <a:ext cx="4670810" cy="2485544"/>
          </a:xfrm>
        </p:spPr>
      </p:pic>
      <p:graphicFrame>
        <p:nvGraphicFramePr>
          <p:cNvPr id="17" name="Diagram 16">
            <a:extLst>
              <a:ext uri="{FF2B5EF4-FFF2-40B4-BE49-F238E27FC236}">
                <a16:creationId xmlns:a16="http://schemas.microsoft.com/office/drawing/2014/main" id="{35D7ECD8-006B-4218-AC9E-6D8FA66EDC7C}"/>
              </a:ext>
            </a:extLst>
          </p:cNvPr>
          <p:cNvGraphicFramePr/>
          <p:nvPr>
            <p:extLst>
              <p:ext uri="{D42A27DB-BD31-4B8C-83A1-F6EECF244321}">
                <p14:modId xmlns:p14="http://schemas.microsoft.com/office/powerpoint/2010/main" val="4217057693"/>
              </p:ext>
            </p:extLst>
          </p:nvPr>
        </p:nvGraphicFramePr>
        <p:xfrm>
          <a:off x="510988" y="1371602"/>
          <a:ext cx="6741459" cy="1506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82BF751-C721-4502-BD1D-A59D688079B0}"/>
              </a:ext>
            </a:extLst>
          </p:cNvPr>
          <p:cNvGraphicFramePr/>
          <p:nvPr>
            <p:extLst>
              <p:ext uri="{D42A27DB-BD31-4B8C-83A1-F6EECF244321}">
                <p14:modId xmlns:p14="http://schemas.microsoft.com/office/powerpoint/2010/main" val="2250064068"/>
              </p:ext>
            </p:extLst>
          </p:nvPr>
        </p:nvGraphicFramePr>
        <p:xfrm>
          <a:off x="510987" y="3173507"/>
          <a:ext cx="6741459" cy="24855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3127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AA4189D6-0558-1A80-F394-A5FB9AA43F21}"/>
              </a:ext>
            </a:extLst>
          </p:cNvPr>
          <p:cNvSpPr>
            <a:spLocks noGrp="1"/>
          </p:cNvSpPr>
          <p:nvPr>
            <p:ph idx="15"/>
          </p:nvPr>
        </p:nvSpPr>
        <p:spPr>
          <a:xfrm>
            <a:off x="381000" y="2044070"/>
            <a:ext cx="11430000" cy="365760"/>
          </a:xfrm>
        </p:spPr>
        <p:txBody>
          <a:bodyPr/>
          <a:lstStyle/>
          <a:p>
            <a:r>
              <a:rPr lang="en-US">
                <a:cs typeface="Arial"/>
              </a:rPr>
              <a:t>H</a:t>
            </a:r>
            <a:r>
              <a:rPr lang="en-IN" err="1">
                <a:cs typeface="Arial"/>
              </a:rPr>
              <a:t>yper</a:t>
            </a:r>
            <a:r>
              <a:rPr lang="en-IN">
                <a:cs typeface="Arial"/>
              </a:rPr>
              <a:t>-parameter Tuning </a:t>
            </a:r>
          </a:p>
        </p:txBody>
      </p:sp>
      <p:sp>
        <p:nvSpPr>
          <p:cNvPr id="23" name="Content Placeholder 22">
            <a:extLst>
              <a:ext uri="{FF2B5EF4-FFF2-40B4-BE49-F238E27FC236}">
                <a16:creationId xmlns:a16="http://schemas.microsoft.com/office/drawing/2014/main" id="{1A0FD340-B1BB-5C8F-84B7-47527B2F2877}"/>
              </a:ext>
            </a:extLst>
          </p:cNvPr>
          <p:cNvSpPr>
            <a:spLocks noGrp="1"/>
          </p:cNvSpPr>
          <p:nvPr>
            <p:ph idx="16"/>
          </p:nvPr>
        </p:nvSpPr>
        <p:spPr>
          <a:xfrm>
            <a:off x="381000" y="2737209"/>
            <a:ext cx="11430000" cy="365760"/>
          </a:xfrm>
        </p:spPr>
        <p:txBody>
          <a:bodyPr/>
          <a:lstStyle/>
          <a:p>
            <a:r>
              <a:rPr lang="en-IN">
                <a:cs typeface="Arial"/>
              </a:rPr>
              <a:t>Model Training </a:t>
            </a:r>
            <a:endParaRPr lang="en-IN"/>
          </a:p>
        </p:txBody>
      </p:sp>
      <p:sp>
        <p:nvSpPr>
          <p:cNvPr id="24" name="Text Placeholder 23">
            <a:extLst>
              <a:ext uri="{FF2B5EF4-FFF2-40B4-BE49-F238E27FC236}">
                <a16:creationId xmlns:a16="http://schemas.microsoft.com/office/drawing/2014/main" id="{1DA47052-37BC-1517-DEFD-156D5F1958C6}"/>
              </a:ext>
            </a:extLst>
          </p:cNvPr>
          <p:cNvSpPr>
            <a:spLocks noGrp="1"/>
          </p:cNvSpPr>
          <p:nvPr>
            <p:ph type="body" sz="quarter" idx="17"/>
          </p:nvPr>
        </p:nvSpPr>
        <p:spPr>
          <a:xfrm>
            <a:off x="587106" y="2645769"/>
            <a:ext cx="731520" cy="548640"/>
          </a:xfrm>
          <a:solidFill>
            <a:schemeClr val="bg1">
              <a:lumMod val="85000"/>
            </a:schemeClr>
          </a:solidFill>
        </p:spPr>
        <p:txBody>
          <a:bodyPr/>
          <a:lstStyle/>
          <a:p>
            <a:r>
              <a:rPr lang="en-US"/>
              <a:t>3</a:t>
            </a:r>
            <a:endParaRPr lang="en-IN"/>
          </a:p>
        </p:txBody>
      </p:sp>
      <p:sp>
        <p:nvSpPr>
          <p:cNvPr id="27" name="Content Placeholder 26">
            <a:extLst>
              <a:ext uri="{FF2B5EF4-FFF2-40B4-BE49-F238E27FC236}">
                <a16:creationId xmlns:a16="http://schemas.microsoft.com/office/drawing/2014/main" id="{66E6A114-9613-2CD1-EF3A-ABA8ADDECFBB}"/>
              </a:ext>
            </a:extLst>
          </p:cNvPr>
          <p:cNvSpPr>
            <a:spLocks noGrp="1"/>
          </p:cNvSpPr>
          <p:nvPr>
            <p:ph idx="22"/>
          </p:nvPr>
        </p:nvSpPr>
        <p:spPr>
          <a:xfrm>
            <a:off x="381000" y="3430348"/>
            <a:ext cx="11430000" cy="365760"/>
          </a:xfrm>
        </p:spPr>
        <p:txBody>
          <a:bodyPr/>
          <a:lstStyle/>
          <a:p>
            <a:r>
              <a:rPr lang="en-US">
                <a:cs typeface="Arial"/>
              </a:rPr>
              <a:t>M</a:t>
            </a:r>
            <a:r>
              <a:rPr lang="en-IN" err="1">
                <a:cs typeface="Arial"/>
              </a:rPr>
              <a:t>odel</a:t>
            </a:r>
            <a:r>
              <a:rPr lang="en-IN">
                <a:cs typeface="Arial"/>
              </a:rPr>
              <a:t> Evaluation</a:t>
            </a:r>
          </a:p>
        </p:txBody>
      </p:sp>
      <p:sp>
        <p:nvSpPr>
          <p:cNvPr id="25" name="Text Placeholder 24">
            <a:extLst>
              <a:ext uri="{FF2B5EF4-FFF2-40B4-BE49-F238E27FC236}">
                <a16:creationId xmlns:a16="http://schemas.microsoft.com/office/drawing/2014/main" id="{1DD6BD49-114B-CADB-92FD-94CCF7F3AEBE}"/>
              </a:ext>
            </a:extLst>
          </p:cNvPr>
          <p:cNvSpPr>
            <a:spLocks noGrp="1"/>
          </p:cNvSpPr>
          <p:nvPr>
            <p:ph type="body" sz="quarter" idx="19"/>
          </p:nvPr>
        </p:nvSpPr>
        <p:spPr>
          <a:xfrm>
            <a:off x="587106" y="3338908"/>
            <a:ext cx="731520" cy="548640"/>
          </a:xfrm>
          <a:solidFill>
            <a:schemeClr val="tx2"/>
          </a:solidFill>
        </p:spPr>
        <p:txBody>
          <a:bodyPr/>
          <a:lstStyle/>
          <a:p>
            <a:r>
              <a:rPr lang="en-US"/>
              <a:t>4</a:t>
            </a:r>
            <a:endParaRPr lang="en-IN"/>
          </a:p>
        </p:txBody>
      </p:sp>
      <p:sp>
        <p:nvSpPr>
          <p:cNvPr id="28" name="Content Placeholder 27">
            <a:extLst>
              <a:ext uri="{FF2B5EF4-FFF2-40B4-BE49-F238E27FC236}">
                <a16:creationId xmlns:a16="http://schemas.microsoft.com/office/drawing/2014/main" id="{F77DFE8E-8BF7-2A48-225F-CE9DBC4F2E22}"/>
              </a:ext>
            </a:extLst>
          </p:cNvPr>
          <p:cNvSpPr>
            <a:spLocks noGrp="1"/>
          </p:cNvSpPr>
          <p:nvPr>
            <p:ph idx="23"/>
          </p:nvPr>
        </p:nvSpPr>
        <p:spPr>
          <a:xfrm>
            <a:off x="381000" y="4123487"/>
            <a:ext cx="11430000" cy="365760"/>
          </a:xfrm>
        </p:spPr>
        <p:txBody>
          <a:bodyPr/>
          <a:lstStyle/>
          <a:p>
            <a:r>
              <a:rPr lang="en-IN">
                <a:cs typeface="Arial"/>
              </a:rPr>
              <a:t>Prediction Explain-ability </a:t>
            </a:r>
            <a:endParaRPr lang="en-US">
              <a:cs typeface="Arial"/>
            </a:endParaRPr>
          </a:p>
        </p:txBody>
      </p:sp>
      <p:sp>
        <p:nvSpPr>
          <p:cNvPr id="26" name="Text Placeholder 25">
            <a:extLst>
              <a:ext uri="{FF2B5EF4-FFF2-40B4-BE49-F238E27FC236}">
                <a16:creationId xmlns:a16="http://schemas.microsoft.com/office/drawing/2014/main" id="{C617CF34-6428-6BE5-42BD-AF63D83DB714}"/>
              </a:ext>
            </a:extLst>
          </p:cNvPr>
          <p:cNvSpPr>
            <a:spLocks noGrp="1"/>
          </p:cNvSpPr>
          <p:nvPr>
            <p:ph type="body" sz="quarter" idx="21"/>
          </p:nvPr>
        </p:nvSpPr>
        <p:spPr>
          <a:xfrm>
            <a:off x="587106" y="4032047"/>
            <a:ext cx="731520" cy="548640"/>
          </a:xfrm>
        </p:spPr>
        <p:txBody>
          <a:bodyPr/>
          <a:lstStyle/>
          <a:p>
            <a:r>
              <a:rPr lang="en-US"/>
              <a:t>5</a:t>
            </a:r>
            <a:endParaRPr lang="en-IN"/>
          </a:p>
        </p:txBody>
      </p:sp>
      <p:sp>
        <p:nvSpPr>
          <p:cNvPr id="20" name="Title 19">
            <a:extLst>
              <a:ext uri="{FF2B5EF4-FFF2-40B4-BE49-F238E27FC236}">
                <a16:creationId xmlns:a16="http://schemas.microsoft.com/office/drawing/2014/main" id="{4D1C01DD-B756-D37F-EEE0-FCAE4474DE8F}"/>
              </a:ext>
            </a:extLst>
          </p:cNvPr>
          <p:cNvSpPr>
            <a:spLocks noGrp="1"/>
          </p:cNvSpPr>
          <p:nvPr>
            <p:ph type="title"/>
          </p:nvPr>
        </p:nvSpPr>
        <p:spPr/>
        <p:txBody>
          <a:bodyPr/>
          <a:lstStyle/>
          <a:p>
            <a:r>
              <a:rPr lang="en-IN"/>
              <a:t>Context</a:t>
            </a:r>
          </a:p>
        </p:txBody>
      </p:sp>
      <p:sp>
        <p:nvSpPr>
          <p:cNvPr id="11" name="Content Placeholder 21">
            <a:extLst>
              <a:ext uri="{FF2B5EF4-FFF2-40B4-BE49-F238E27FC236}">
                <a16:creationId xmlns:a16="http://schemas.microsoft.com/office/drawing/2014/main" id="{D163408C-9F83-41EE-B5CF-706A31132744}"/>
              </a:ext>
            </a:extLst>
          </p:cNvPr>
          <p:cNvSpPr txBox="1">
            <a:spLocks/>
          </p:cNvSpPr>
          <p:nvPr/>
        </p:nvSpPr>
        <p:spPr>
          <a:xfrm>
            <a:off x="456613" y="1398823"/>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45720" rIns="91440" bIns="4572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sz="1400" kern="1200" baseline="0">
                <a:solidFill>
                  <a:schemeClr val="tx1"/>
                </a:solidFill>
                <a:latin typeface="+mn-lt"/>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rPr>
              <a:t>Overview</a:t>
            </a:r>
            <a:r>
              <a:rPr lang="en-IN">
                <a:cs typeface="Arial"/>
              </a:rPr>
              <a:t> </a:t>
            </a:r>
          </a:p>
        </p:txBody>
      </p:sp>
      <p:sp>
        <p:nvSpPr>
          <p:cNvPr id="12" name="Text Placeholder 20">
            <a:extLst>
              <a:ext uri="{FF2B5EF4-FFF2-40B4-BE49-F238E27FC236}">
                <a16:creationId xmlns:a16="http://schemas.microsoft.com/office/drawing/2014/main" id="{70DE0860-5635-4C43-BC54-6FCFB7774BA0}"/>
              </a:ext>
            </a:extLst>
          </p:cNvPr>
          <p:cNvSpPr txBox="1">
            <a:spLocks/>
          </p:cNvSpPr>
          <p:nvPr/>
        </p:nvSpPr>
        <p:spPr>
          <a:xfrm>
            <a:off x="587106" y="1307383"/>
            <a:ext cx="731520" cy="548640"/>
          </a:xfrm>
          <a:prstGeom prst="flowChartInputOutput">
            <a:avLst/>
          </a:prstGeom>
          <a:solidFill>
            <a:schemeClr val="bg1">
              <a:lumMod val="85000"/>
            </a:schemeClr>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1</a:t>
            </a:r>
          </a:p>
        </p:txBody>
      </p:sp>
      <p:sp>
        <p:nvSpPr>
          <p:cNvPr id="15" name="Text Placeholder 23">
            <a:extLst>
              <a:ext uri="{FF2B5EF4-FFF2-40B4-BE49-F238E27FC236}">
                <a16:creationId xmlns:a16="http://schemas.microsoft.com/office/drawing/2014/main" id="{5EE4CC11-2290-44A2-B71C-E40078E7FEA8}"/>
              </a:ext>
            </a:extLst>
          </p:cNvPr>
          <p:cNvSpPr txBox="1">
            <a:spLocks/>
          </p:cNvSpPr>
          <p:nvPr/>
        </p:nvSpPr>
        <p:spPr>
          <a:xfrm>
            <a:off x="587106" y="2000522"/>
            <a:ext cx="731520" cy="548640"/>
          </a:xfrm>
          <a:prstGeom prst="flowChartInputOutput">
            <a:avLst/>
          </a:prstGeom>
          <a:solidFill>
            <a:schemeClr val="bg1">
              <a:lumMod val="85000"/>
            </a:schemeClr>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endParaRPr lang="en-IN"/>
          </a:p>
        </p:txBody>
      </p:sp>
    </p:spTree>
    <p:extLst>
      <p:ext uri="{BB962C8B-B14F-4D97-AF65-F5344CB8AC3E}">
        <p14:creationId xmlns:p14="http://schemas.microsoft.com/office/powerpoint/2010/main" val="81701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B155D560-B433-48EA-A65B-C5D91C98F1EC}"/>
              </a:ext>
            </a:extLst>
          </p:cNvPr>
          <p:cNvSpPr>
            <a:spLocks noGrp="1"/>
          </p:cNvSpPr>
          <p:nvPr>
            <p:ph type="body" sz="quarter" idx="10"/>
          </p:nvPr>
        </p:nvSpPr>
        <p:spPr/>
        <p:txBody>
          <a:bodyPr/>
          <a:lstStyle/>
          <a:p>
            <a:r>
              <a:rPr lang="en-US"/>
              <a:t>Measuring the performance of the model</a:t>
            </a:r>
            <a:endParaRPr lang="en-IN"/>
          </a:p>
        </p:txBody>
      </p:sp>
      <p:sp>
        <p:nvSpPr>
          <p:cNvPr id="50" name="Text Placeholder 49">
            <a:extLst>
              <a:ext uri="{FF2B5EF4-FFF2-40B4-BE49-F238E27FC236}">
                <a16:creationId xmlns:a16="http://schemas.microsoft.com/office/drawing/2014/main" id="{339F5D0D-C637-4386-9B9D-CEDD672FDB19}"/>
              </a:ext>
            </a:extLst>
          </p:cNvPr>
          <p:cNvSpPr>
            <a:spLocks noGrp="1"/>
          </p:cNvSpPr>
          <p:nvPr>
            <p:ph type="body" sz="quarter" idx="30"/>
          </p:nvPr>
        </p:nvSpPr>
        <p:spPr/>
        <p:txBody>
          <a:bodyPr/>
          <a:lstStyle/>
          <a:p>
            <a:r>
              <a:rPr lang="en-GB"/>
              <a:t>Regression</a:t>
            </a:r>
          </a:p>
        </p:txBody>
      </p:sp>
      <p:sp>
        <p:nvSpPr>
          <p:cNvPr id="38" name="Text Placeholder 37">
            <a:extLst>
              <a:ext uri="{FF2B5EF4-FFF2-40B4-BE49-F238E27FC236}">
                <a16:creationId xmlns:a16="http://schemas.microsoft.com/office/drawing/2014/main" id="{3E714327-BE46-49E8-9CE0-5DACA852AA5F}"/>
              </a:ext>
            </a:extLst>
          </p:cNvPr>
          <p:cNvSpPr>
            <a:spLocks noGrp="1"/>
          </p:cNvSpPr>
          <p:nvPr>
            <p:ph type="body" sz="quarter" idx="17"/>
          </p:nvPr>
        </p:nvSpPr>
        <p:spPr/>
        <p:txBody>
          <a:bodyPr/>
          <a:lstStyle/>
          <a:p>
            <a:r>
              <a:rPr lang="en-GB"/>
              <a:t>1</a:t>
            </a:r>
          </a:p>
        </p:txBody>
      </p:sp>
      <p:sp>
        <p:nvSpPr>
          <p:cNvPr id="39" name="Text Placeholder 38">
            <a:extLst>
              <a:ext uri="{FF2B5EF4-FFF2-40B4-BE49-F238E27FC236}">
                <a16:creationId xmlns:a16="http://schemas.microsoft.com/office/drawing/2014/main" id="{C3CCC664-2C6E-46A5-AD17-F594D7ACD356}"/>
              </a:ext>
            </a:extLst>
          </p:cNvPr>
          <p:cNvSpPr>
            <a:spLocks noGrp="1"/>
          </p:cNvSpPr>
          <p:nvPr>
            <p:ph type="body" sz="quarter" idx="18"/>
          </p:nvPr>
        </p:nvSpPr>
        <p:spPr/>
        <p:txBody>
          <a:bodyPr/>
          <a:lstStyle/>
          <a:p>
            <a:r>
              <a:rPr lang="en-GB"/>
              <a:t>R^2 /Adjusted R^2 </a:t>
            </a:r>
          </a:p>
        </p:txBody>
      </p:sp>
      <p:sp>
        <p:nvSpPr>
          <p:cNvPr id="40" name="Text Placeholder 39">
            <a:extLst>
              <a:ext uri="{FF2B5EF4-FFF2-40B4-BE49-F238E27FC236}">
                <a16:creationId xmlns:a16="http://schemas.microsoft.com/office/drawing/2014/main" id="{562BCEA5-B6C5-4A4E-BB56-C34D9E0FF5C2}"/>
              </a:ext>
            </a:extLst>
          </p:cNvPr>
          <p:cNvSpPr>
            <a:spLocks noGrp="1"/>
          </p:cNvSpPr>
          <p:nvPr>
            <p:ph type="body" sz="quarter" idx="19"/>
          </p:nvPr>
        </p:nvSpPr>
        <p:spPr/>
        <p:txBody>
          <a:bodyPr/>
          <a:lstStyle/>
          <a:p>
            <a:r>
              <a:rPr lang="en-GB"/>
              <a:t>2</a:t>
            </a:r>
          </a:p>
        </p:txBody>
      </p:sp>
      <p:sp>
        <p:nvSpPr>
          <p:cNvPr id="41" name="Text Placeholder 40">
            <a:extLst>
              <a:ext uri="{FF2B5EF4-FFF2-40B4-BE49-F238E27FC236}">
                <a16:creationId xmlns:a16="http://schemas.microsoft.com/office/drawing/2014/main" id="{610C008A-8878-4ABC-AD2C-19ADB560181F}"/>
              </a:ext>
            </a:extLst>
          </p:cNvPr>
          <p:cNvSpPr>
            <a:spLocks noGrp="1"/>
          </p:cNvSpPr>
          <p:nvPr>
            <p:ph type="body" sz="quarter" idx="20"/>
          </p:nvPr>
        </p:nvSpPr>
        <p:spPr/>
        <p:txBody>
          <a:bodyPr/>
          <a:lstStyle/>
          <a:p>
            <a:r>
              <a:rPr lang="en-GB"/>
              <a:t>Mean Square Error</a:t>
            </a:r>
          </a:p>
        </p:txBody>
      </p:sp>
      <p:sp>
        <p:nvSpPr>
          <p:cNvPr id="42" name="Text Placeholder 41">
            <a:extLst>
              <a:ext uri="{FF2B5EF4-FFF2-40B4-BE49-F238E27FC236}">
                <a16:creationId xmlns:a16="http://schemas.microsoft.com/office/drawing/2014/main" id="{8143B7B4-1686-4C06-B3A2-E6DA1E602401}"/>
              </a:ext>
            </a:extLst>
          </p:cNvPr>
          <p:cNvSpPr>
            <a:spLocks noGrp="1"/>
          </p:cNvSpPr>
          <p:nvPr>
            <p:ph type="body" sz="quarter" idx="21"/>
          </p:nvPr>
        </p:nvSpPr>
        <p:spPr/>
        <p:txBody>
          <a:bodyPr/>
          <a:lstStyle/>
          <a:p>
            <a:r>
              <a:rPr lang="en-GB"/>
              <a:t>3</a:t>
            </a:r>
          </a:p>
        </p:txBody>
      </p:sp>
      <p:sp>
        <p:nvSpPr>
          <p:cNvPr id="43" name="Text Placeholder 42">
            <a:extLst>
              <a:ext uri="{FF2B5EF4-FFF2-40B4-BE49-F238E27FC236}">
                <a16:creationId xmlns:a16="http://schemas.microsoft.com/office/drawing/2014/main" id="{72DB9C4F-5DE4-41F7-AE1E-FC3155FCC69F}"/>
              </a:ext>
            </a:extLst>
          </p:cNvPr>
          <p:cNvSpPr>
            <a:spLocks noGrp="1"/>
          </p:cNvSpPr>
          <p:nvPr>
            <p:ph type="body" sz="quarter" idx="22"/>
          </p:nvPr>
        </p:nvSpPr>
        <p:spPr/>
        <p:txBody>
          <a:bodyPr/>
          <a:lstStyle/>
          <a:p>
            <a:r>
              <a:rPr lang="en-GB"/>
              <a:t>Mean Absolute Error</a:t>
            </a:r>
          </a:p>
        </p:txBody>
      </p:sp>
      <p:sp>
        <p:nvSpPr>
          <p:cNvPr id="51" name="Text Placeholder 50">
            <a:extLst>
              <a:ext uri="{FF2B5EF4-FFF2-40B4-BE49-F238E27FC236}">
                <a16:creationId xmlns:a16="http://schemas.microsoft.com/office/drawing/2014/main" id="{0222A7DB-2757-471D-9E5C-28C9AA2761DF}"/>
              </a:ext>
            </a:extLst>
          </p:cNvPr>
          <p:cNvSpPr>
            <a:spLocks noGrp="1"/>
          </p:cNvSpPr>
          <p:nvPr>
            <p:ph type="body" sz="quarter" idx="31"/>
          </p:nvPr>
        </p:nvSpPr>
        <p:spPr>
          <a:xfrm>
            <a:off x="381000" y="4122190"/>
            <a:ext cx="11430000" cy="457200"/>
          </a:xfrm>
        </p:spPr>
        <p:txBody>
          <a:bodyPr/>
          <a:lstStyle/>
          <a:p>
            <a:r>
              <a:rPr lang="en-GB"/>
              <a:t>Classification</a:t>
            </a:r>
          </a:p>
        </p:txBody>
      </p:sp>
      <p:sp>
        <p:nvSpPr>
          <p:cNvPr id="36" name="Title 35">
            <a:extLst>
              <a:ext uri="{FF2B5EF4-FFF2-40B4-BE49-F238E27FC236}">
                <a16:creationId xmlns:a16="http://schemas.microsoft.com/office/drawing/2014/main" id="{8876AB89-2CD8-4E19-909E-242A672A51D3}"/>
              </a:ext>
            </a:extLst>
          </p:cNvPr>
          <p:cNvSpPr>
            <a:spLocks noGrp="1"/>
          </p:cNvSpPr>
          <p:nvPr>
            <p:ph type="title"/>
          </p:nvPr>
        </p:nvSpPr>
        <p:spPr/>
        <p:txBody>
          <a:bodyPr/>
          <a:lstStyle/>
          <a:p>
            <a:r>
              <a:rPr lang="en-GB"/>
              <a:t>Model Evaluation (1/4)</a:t>
            </a:r>
          </a:p>
        </p:txBody>
      </p:sp>
      <p:sp>
        <p:nvSpPr>
          <p:cNvPr id="2" name="Text Placeholder 37">
            <a:extLst>
              <a:ext uri="{FF2B5EF4-FFF2-40B4-BE49-F238E27FC236}">
                <a16:creationId xmlns:a16="http://schemas.microsoft.com/office/drawing/2014/main" id="{C782A009-32BA-A88F-3EBA-BE8E4C0E559E}"/>
              </a:ext>
            </a:extLst>
          </p:cNvPr>
          <p:cNvSpPr txBox="1">
            <a:spLocks/>
          </p:cNvSpPr>
          <p:nvPr/>
        </p:nvSpPr>
        <p:spPr>
          <a:xfrm>
            <a:off x="291900" y="4787620"/>
            <a:ext cx="482400" cy="482600"/>
          </a:xfrm>
          <a:prstGeom prst="ellipse">
            <a:avLst/>
          </a:prstGeom>
          <a:solidFill>
            <a:schemeClr val="accent1"/>
          </a:solidFill>
        </p:spPr>
        <p:txBody>
          <a:bodyPr vert="horz" lIns="91440" tIns="45720" rIns="9144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a:t>
            </a:r>
          </a:p>
        </p:txBody>
      </p:sp>
      <p:sp>
        <p:nvSpPr>
          <p:cNvPr id="3" name="Text Placeholder 38">
            <a:extLst>
              <a:ext uri="{FF2B5EF4-FFF2-40B4-BE49-F238E27FC236}">
                <a16:creationId xmlns:a16="http://schemas.microsoft.com/office/drawing/2014/main" id="{F078743C-4F7F-E47D-5C8B-4C2B66930ABF}"/>
              </a:ext>
            </a:extLst>
          </p:cNvPr>
          <p:cNvSpPr txBox="1">
            <a:spLocks/>
          </p:cNvSpPr>
          <p:nvPr/>
        </p:nvSpPr>
        <p:spPr>
          <a:xfrm>
            <a:off x="863400" y="4800320"/>
            <a:ext cx="2943754" cy="457200"/>
          </a:xfrm>
          <a:prstGeom prst="parallelogram">
            <a:avLst/>
          </a:prstGeom>
          <a:solidFill>
            <a:schemeClr val="bg1">
              <a:lumMod val="85000"/>
            </a:schemeClr>
          </a:solidFill>
        </p:spPr>
        <p:txBody>
          <a:bodyPr vert="horz" lIns="91440" tIns="45720" rIns="91440" bIns="45720" rtlCol="0" anchor="ctr">
            <a:noAutofit/>
          </a:bodyPr>
          <a:lstStyle>
            <a:lvl1pPr marL="0" indent="0" algn="l" defTabSz="914400" rtl="0" eaLnBrk="1" latinLnBrk="0" hangingPunct="1">
              <a:lnSpc>
                <a:spcPct val="90000"/>
              </a:lnSpc>
              <a:spcBef>
                <a:spcPts val="0"/>
              </a:spcBef>
              <a:buFont typeface="Arial" panose="020B0604020202020204" pitchFamily="34" charset="0"/>
              <a:buNone/>
              <a:defRPr sz="1400" b="1" kern="1200" baseline="0">
                <a:solidFill>
                  <a:schemeClr val="bg2"/>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ROC/AUC </a:t>
            </a:r>
          </a:p>
        </p:txBody>
      </p:sp>
      <p:sp>
        <p:nvSpPr>
          <p:cNvPr id="4" name="Text Placeholder 39">
            <a:extLst>
              <a:ext uri="{FF2B5EF4-FFF2-40B4-BE49-F238E27FC236}">
                <a16:creationId xmlns:a16="http://schemas.microsoft.com/office/drawing/2014/main" id="{A22B25CA-7BAC-1EFB-C097-D0C409D78132}"/>
              </a:ext>
            </a:extLst>
          </p:cNvPr>
          <p:cNvSpPr txBox="1">
            <a:spLocks/>
          </p:cNvSpPr>
          <p:nvPr/>
        </p:nvSpPr>
        <p:spPr>
          <a:xfrm>
            <a:off x="4249272" y="4787620"/>
            <a:ext cx="482400" cy="482600"/>
          </a:xfrm>
          <a:prstGeom prst="ellipse">
            <a:avLst/>
          </a:prstGeom>
          <a:solidFill>
            <a:schemeClr val="accent1"/>
          </a:solidFill>
        </p:spPr>
        <p:txBody>
          <a:bodyPr vert="horz" lIns="91440" tIns="45720" rIns="9144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2</a:t>
            </a:r>
          </a:p>
        </p:txBody>
      </p:sp>
      <p:sp>
        <p:nvSpPr>
          <p:cNvPr id="5" name="Text Placeholder 40">
            <a:extLst>
              <a:ext uri="{FF2B5EF4-FFF2-40B4-BE49-F238E27FC236}">
                <a16:creationId xmlns:a16="http://schemas.microsoft.com/office/drawing/2014/main" id="{F059F6FD-BC02-ACBA-D41F-FBDC017A7FF8}"/>
              </a:ext>
            </a:extLst>
          </p:cNvPr>
          <p:cNvSpPr txBox="1">
            <a:spLocks/>
          </p:cNvSpPr>
          <p:nvPr/>
        </p:nvSpPr>
        <p:spPr>
          <a:xfrm>
            <a:off x="4820772" y="4800320"/>
            <a:ext cx="2943754" cy="457200"/>
          </a:xfrm>
          <a:prstGeom prst="parallelogram">
            <a:avLst/>
          </a:prstGeom>
          <a:solidFill>
            <a:schemeClr val="bg1">
              <a:lumMod val="85000"/>
            </a:schemeClr>
          </a:solidFill>
        </p:spPr>
        <p:txBody>
          <a:bodyPr vert="horz" lIns="91440" tIns="45720" rIns="91440" bIns="45720" rtlCol="0" anchor="ctr">
            <a:noAutofit/>
          </a:bodyPr>
          <a:lstStyle>
            <a:lvl1pPr marL="0" indent="0" algn="l" defTabSz="914400" rtl="0" eaLnBrk="1" latinLnBrk="0" hangingPunct="1">
              <a:lnSpc>
                <a:spcPct val="90000"/>
              </a:lnSpc>
              <a:spcBef>
                <a:spcPts val="0"/>
              </a:spcBef>
              <a:buFont typeface="Arial" panose="020B0604020202020204" pitchFamily="34" charset="0"/>
              <a:buNone/>
              <a:defRPr sz="1400" b="1" kern="1200" baseline="0">
                <a:solidFill>
                  <a:schemeClr val="bg2"/>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Precision</a:t>
            </a:r>
          </a:p>
        </p:txBody>
      </p:sp>
      <p:sp>
        <p:nvSpPr>
          <p:cNvPr id="6" name="Text Placeholder 41">
            <a:extLst>
              <a:ext uri="{FF2B5EF4-FFF2-40B4-BE49-F238E27FC236}">
                <a16:creationId xmlns:a16="http://schemas.microsoft.com/office/drawing/2014/main" id="{BF22414E-FB83-05F8-781E-FF87E7CD5829}"/>
              </a:ext>
            </a:extLst>
          </p:cNvPr>
          <p:cNvSpPr txBox="1">
            <a:spLocks/>
          </p:cNvSpPr>
          <p:nvPr/>
        </p:nvSpPr>
        <p:spPr>
          <a:xfrm>
            <a:off x="8206646" y="4787620"/>
            <a:ext cx="482400" cy="482600"/>
          </a:xfrm>
          <a:prstGeom prst="ellipse">
            <a:avLst/>
          </a:prstGeom>
          <a:solidFill>
            <a:schemeClr val="accent1"/>
          </a:solidFill>
        </p:spPr>
        <p:txBody>
          <a:bodyPr vert="horz" lIns="91440" tIns="45720" rIns="9144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3</a:t>
            </a:r>
          </a:p>
        </p:txBody>
      </p:sp>
      <p:sp>
        <p:nvSpPr>
          <p:cNvPr id="7" name="Text Placeholder 42">
            <a:extLst>
              <a:ext uri="{FF2B5EF4-FFF2-40B4-BE49-F238E27FC236}">
                <a16:creationId xmlns:a16="http://schemas.microsoft.com/office/drawing/2014/main" id="{66F40F25-2D9D-CB03-B069-4322F53DAE49}"/>
              </a:ext>
            </a:extLst>
          </p:cNvPr>
          <p:cNvSpPr txBox="1">
            <a:spLocks/>
          </p:cNvSpPr>
          <p:nvPr/>
        </p:nvSpPr>
        <p:spPr>
          <a:xfrm>
            <a:off x="8778146" y="4800320"/>
            <a:ext cx="2943754" cy="457200"/>
          </a:xfrm>
          <a:prstGeom prst="parallelogram">
            <a:avLst/>
          </a:prstGeom>
          <a:solidFill>
            <a:schemeClr val="bg1">
              <a:lumMod val="85000"/>
            </a:schemeClr>
          </a:solidFill>
        </p:spPr>
        <p:txBody>
          <a:bodyPr vert="horz" lIns="91440" tIns="45720" rIns="91440" bIns="45720" rtlCol="0" anchor="ctr">
            <a:noAutofit/>
          </a:bodyPr>
          <a:lstStyle>
            <a:lvl1pPr marL="0" indent="0" algn="l" defTabSz="914400" rtl="0" eaLnBrk="1" latinLnBrk="0" hangingPunct="1">
              <a:lnSpc>
                <a:spcPct val="90000"/>
              </a:lnSpc>
              <a:spcBef>
                <a:spcPts val="0"/>
              </a:spcBef>
              <a:buFont typeface="Arial" panose="020B0604020202020204" pitchFamily="34" charset="0"/>
              <a:buNone/>
              <a:defRPr sz="1400" b="1" kern="1200" baseline="0">
                <a:solidFill>
                  <a:schemeClr val="bg2"/>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bg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Recall</a:t>
            </a:r>
          </a:p>
        </p:txBody>
      </p:sp>
      <p:sp>
        <p:nvSpPr>
          <p:cNvPr id="8" name="Rectangle 7">
            <a:extLst>
              <a:ext uri="{FF2B5EF4-FFF2-40B4-BE49-F238E27FC236}">
                <a16:creationId xmlns:a16="http://schemas.microsoft.com/office/drawing/2014/main" id="{7BE8452C-CF7F-CB73-8E75-C933E4C99B0F}"/>
              </a:ext>
            </a:extLst>
          </p:cNvPr>
          <p:cNvSpPr/>
          <p:nvPr/>
        </p:nvSpPr>
        <p:spPr>
          <a:xfrm>
            <a:off x="952500" y="3043238"/>
            <a:ext cx="2854654" cy="858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2"/>
                </a:solidFill>
              </a:rPr>
              <a:t>R^2 measures how much variability in dependent variable can be explained by the model</a:t>
            </a:r>
            <a:endParaRPr lang="en-IN" sz="1200" err="1">
              <a:solidFill>
                <a:schemeClr val="bg2"/>
              </a:solidFill>
            </a:endParaRPr>
          </a:p>
        </p:txBody>
      </p:sp>
      <p:sp>
        <p:nvSpPr>
          <p:cNvPr id="9" name="Rectangle 8">
            <a:extLst>
              <a:ext uri="{FF2B5EF4-FFF2-40B4-BE49-F238E27FC236}">
                <a16:creationId xmlns:a16="http://schemas.microsoft.com/office/drawing/2014/main" id="{9E4D64AB-2912-94D0-7276-56C62775507D}"/>
              </a:ext>
            </a:extLst>
          </p:cNvPr>
          <p:cNvSpPr/>
          <p:nvPr/>
        </p:nvSpPr>
        <p:spPr>
          <a:xfrm>
            <a:off x="4820772" y="2999989"/>
            <a:ext cx="2854654" cy="858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2"/>
                </a:solidFill>
              </a:rPr>
              <a:t>Measures the squared average distance between the actual data and the predicted data</a:t>
            </a:r>
          </a:p>
          <a:p>
            <a:pPr marL="171450" indent="-171450">
              <a:buFont typeface="Arial" panose="020B0604020202020204" pitchFamily="34" charset="0"/>
              <a:buChar char="•"/>
            </a:pPr>
            <a:r>
              <a:rPr lang="en-US" sz="1200">
                <a:solidFill>
                  <a:schemeClr val="bg2"/>
                </a:solidFill>
              </a:rPr>
              <a:t>Extension RMSE derived from this.</a:t>
            </a:r>
            <a:endParaRPr lang="en-IN" sz="1200" err="1">
              <a:solidFill>
                <a:schemeClr val="bg2"/>
              </a:solidFill>
            </a:endParaRPr>
          </a:p>
        </p:txBody>
      </p:sp>
      <p:sp>
        <p:nvSpPr>
          <p:cNvPr id="10" name="Rectangle 9">
            <a:extLst>
              <a:ext uri="{FF2B5EF4-FFF2-40B4-BE49-F238E27FC236}">
                <a16:creationId xmlns:a16="http://schemas.microsoft.com/office/drawing/2014/main" id="{5A20700C-3A54-32D8-6CA4-E5E199B721A8}"/>
              </a:ext>
            </a:extLst>
          </p:cNvPr>
          <p:cNvSpPr/>
          <p:nvPr/>
        </p:nvSpPr>
        <p:spPr>
          <a:xfrm>
            <a:off x="8911796" y="3043238"/>
            <a:ext cx="2854654" cy="858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2"/>
                </a:solidFill>
              </a:rPr>
              <a:t>Measures the absolute average distance between the actual data and the predicted data</a:t>
            </a:r>
          </a:p>
          <a:p>
            <a:pPr marL="171450" indent="-171450">
              <a:buFont typeface="Arial" panose="020B0604020202020204" pitchFamily="34" charset="0"/>
              <a:buChar char="•"/>
            </a:pPr>
            <a:r>
              <a:rPr lang="en-US" sz="1200">
                <a:solidFill>
                  <a:schemeClr val="bg2"/>
                </a:solidFill>
              </a:rPr>
              <a:t>Extension MAPE derived from this.</a:t>
            </a:r>
            <a:endParaRPr lang="en-IN" sz="1200">
              <a:solidFill>
                <a:schemeClr val="bg2"/>
              </a:solidFill>
            </a:endParaRPr>
          </a:p>
        </p:txBody>
      </p:sp>
      <p:sp>
        <p:nvSpPr>
          <p:cNvPr id="11" name="Rectangle 10">
            <a:extLst>
              <a:ext uri="{FF2B5EF4-FFF2-40B4-BE49-F238E27FC236}">
                <a16:creationId xmlns:a16="http://schemas.microsoft.com/office/drawing/2014/main" id="{E075FBD7-19AE-3C7D-939A-3874FC66FC42}"/>
              </a:ext>
            </a:extLst>
          </p:cNvPr>
          <p:cNvSpPr/>
          <p:nvPr/>
        </p:nvSpPr>
        <p:spPr>
          <a:xfrm>
            <a:off x="863400" y="5478450"/>
            <a:ext cx="2854654" cy="858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2"/>
                </a:solidFill>
              </a:rPr>
              <a:t>ROC is a graphical representation of the true positive rate against the false positive rate for the different possible cut-points</a:t>
            </a:r>
            <a:endParaRPr lang="en-IN" sz="1200" err="1">
              <a:solidFill>
                <a:schemeClr val="bg2"/>
              </a:solidFill>
            </a:endParaRPr>
          </a:p>
        </p:txBody>
      </p:sp>
      <p:sp>
        <p:nvSpPr>
          <p:cNvPr id="12" name="Rectangle 11">
            <a:extLst>
              <a:ext uri="{FF2B5EF4-FFF2-40B4-BE49-F238E27FC236}">
                <a16:creationId xmlns:a16="http://schemas.microsoft.com/office/drawing/2014/main" id="{0E2590B0-3955-C474-9BBC-F52F7268F574}"/>
              </a:ext>
            </a:extLst>
          </p:cNvPr>
          <p:cNvSpPr/>
          <p:nvPr/>
        </p:nvSpPr>
        <p:spPr>
          <a:xfrm>
            <a:off x="4820772" y="5478450"/>
            <a:ext cx="2854654" cy="858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2"/>
                </a:solidFill>
              </a:rPr>
              <a:t>Precision is predicted value performance-oriented </a:t>
            </a:r>
            <a:endParaRPr lang="en-IN" sz="1200" err="1">
              <a:solidFill>
                <a:schemeClr val="bg2"/>
              </a:solidFill>
            </a:endParaRPr>
          </a:p>
        </p:txBody>
      </p:sp>
      <p:sp>
        <p:nvSpPr>
          <p:cNvPr id="13" name="Rectangle 12">
            <a:extLst>
              <a:ext uri="{FF2B5EF4-FFF2-40B4-BE49-F238E27FC236}">
                <a16:creationId xmlns:a16="http://schemas.microsoft.com/office/drawing/2014/main" id="{57C2BFB1-8483-4228-9223-5A3EDC5FC2F3}"/>
              </a:ext>
            </a:extLst>
          </p:cNvPr>
          <p:cNvSpPr/>
          <p:nvPr/>
        </p:nvSpPr>
        <p:spPr>
          <a:xfrm>
            <a:off x="8689046" y="5478450"/>
            <a:ext cx="2854654" cy="858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2"/>
                </a:solidFill>
              </a:rPr>
              <a:t>Recall is actual value performance</a:t>
            </a:r>
            <a:endParaRPr lang="en-IN" sz="1200" err="1">
              <a:solidFill>
                <a:schemeClr val="bg2"/>
              </a:solidFill>
            </a:endParaRPr>
          </a:p>
        </p:txBody>
      </p:sp>
      <p:pic>
        <p:nvPicPr>
          <p:cNvPr id="2050" name="Picture 2" descr="Evaluation - Free business and finance icons">
            <a:extLst>
              <a:ext uri="{FF2B5EF4-FFF2-40B4-BE49-F238E27FC236}">
                <a16:creationId xmlns:a16="http://schemas.microsoft.com/office/drawing/2014/main" id="{64E03C8C-D308-747D-7CE2-7DDCFFDBE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0300" y="487690"/>
            <a:ext cx="858022" cy="85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947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88F82-BC69-4FDB-9E6E-B1A8210052A2}"/>
              </a:ext>
            </a:extLst>
          </p:cNvPr>
          <p:cNvSpPr>
            <a:spLocks noGrp="1"/>
          </p:cNvSpPr>
          <p:nvPr>
            <p:ph idx="1"/>
          </p:nvPr>
        </p:nvSpPr>
        <p:spPr/>
        <p:txBody>
          <a:bodyPr vert="horz" lIns="91440" tIns="45720" rIns="91440" bIns="45720" rtlCol="0" anchor="t">
            <a:noAutofit/>
          </a:bodyPr>
          <a:lstStyle/>
          <a:p>
            <a:pPr marL="0" indent="0">
              <a:buNone/>
            </a:pPr>
            <a:r>
              <a:rPr lang="en-US" sz="1400"/>
              <a:t> A confusion matrix is a table that is used to define the performance of a classification algorithm. A confusion matrix visualizes and </a:t>
            </a:r>
            <a:r>
              <a:rPr lang="en-US" sz="1400" b="1"/>
              <a:t>summarizes the performance </a:t>
            </a:r>
            <a:r>
              <a:rPr lang="en-US" sz="1400"/>
              <a:t>of a classification algorithm.</a:t>
            </a:r>
            <a:endParaRPr lang="en-GB" sz="1400"/>
          </a:p>
        </p:txBody>
      </p:sp>
      <p:sp>
        <p:nvSpPr>
          <p:cNvPr id="4" name="Text Placeholder 3">
            <a:extLst>
              <a:ext uri="{FF2B5EF4-FFF2-40B4-BE49-F238E27FC236}">
                <a16:creationId xmlns:a16="http://schemas.microsoft.com/office/drawing/2014/main" id="{AE525099-5BE8-4658-9FF5-F68709DAC2D1}"/>
              </a:ext>
            </a:extLst>
          </p:cNvPr>
          <p:cNvSpPr>
            <a:spLocks noGrp="1"/>
          </p:cNvSpPr>
          <p:nvPr>
            <p:ph type="body" sz="quarter" idx="10"/>
          </p:nvPr>
        </p:nvSpPr>
        <p:spPr/>
        <p:txBody>
          <a:bodyPr>
            <a:noAutofit/>
          </a:bodyPr>
          <a:lstStyle/>
          <a:p>
            <a:r>
              <a:rPr lang="en-US" b="1"/>
              <a:t>Confusion Matrix</a:t>
            </a:r>
            <a:endParaRPr lang="en-IN" b="1"/>
          </a:p>
        </p:txBody>
      </p:sp>
      <p:sp>
        <p:nvSpPr>
          <p:cNvPr id="2" name="Title 1">
            <a:extLst>
              <a:ext uri="{FF2B5EF4-FFF2-40B4-BE49-F238E27FC236}">
                <a16:creationId xmlns:a16="http://schemas.microsoft.com/office/drawing/2014/main" id="{E8A4685D-9A43-4E36-9DFF-D3A33D334DE4}"/>
              </a:ext>
            </a:extLst>
          </p:cNvPr>
          <p:cNvSpPr>
            <a:spLocks noGrp="1"/>
          </p:cNvSpPr>
          <p:nvPr>
            <p:ph type="title"/>
          </p:nvPr>
        </p:nvSpPr>
        <p:spPr/>
        <p:txBody>
          <a:bodyPr>
            <a:noAutofit/>
          </a:bodyPr>
          <a:lstStyle/>
          <a:p>
            <a:r>
              <a:rPr lang="en-GB"/>
              <a:t>Model Evaluation (2/4)</a:t>
            </a:r>
          </a:p>
        </p:txBody>
      </p:sp>
      <p:pic>
        <p:nvPicPr>
          <p:cNvPr id="10" name="Picture 9">
            <a:extLst>
              <a:ext uri="{FF2B5EF4-FFF2-40B4-BE49-F238E27FC236}">
                <a16:creationId xmlns:a16="http://schemas.microsoft.com/office/drawing/2014/main" id="{F47E773C-C321-60E9-1B36-E54C7527A10B}"/>
              </a:ext>
            </a:extLst>
          </p:cNvPr>
          <p:cNvPicPr>
            <a:picLocks noChangeAspect="1"/>
          </p:cNvPicPr>
          <p:nvPr/>
        </p:nvPicPr>
        <p:blipFill>
          <a:blip r:embed="rId2"/>
          <a:stretch>
            <a:fillRect/>
          </a:stretch>
        </p:blipFill>
        <p:spPr>
          <a:xfrm>
            <a:off x="0" y="2728313"/>
            <a:ext cx="4163006" cy="2686425"/>
          </a:xfrm>
          <a:prstGeom prst="rect">
            <a:avLst/>
          </a:prstGeom>
        </p:spPr>
      </p:pic>
      <p:pic>
        <p:nvPicPr>
          <p:cNvPr id="15" name="Picture 14">
            <a:extLst>
              <a:ext uri="{FF2B5EF4-FFF2-40B4-BE49-F238E27FC236}">
                <a16:creationId xmlns:a16="http://schemas.microsoft.com/office/drawing/2014/main" id="{C461B257-4196-71D4-17CE-486AE30C5022}"/>
              </a:ext>
            </a:extLst>
          </p:cNvPr>
          <p:cNvPicPr>
            <a:picLocks noChangeAspect="1"/>
          </p:cNvPicPr>
          <p:nvPr/>
        </p:nvPicPr>
        <p:blipFill>
          <a:blip r:embed="rId3"/>
          <a:stretch>
            <a:fillRect/>
          </a:stretch>
        </p:blipFill>
        <p:spPr>
          <a:xfrm>
            <a:off x="6833921" y="3195501"/>
            <a:ext cx="3810532" cy="1952898"/>
          </a:xfrm>
          <a:prstGeom prst="rect">
            <a:avLst/>
          </a:prstGeom>
        </p:spPr>
      </p:pic>
      <p:sp>
        <p:nvSpPr>
          <p:cNvPr id="5" name="Arrow: Right 4">
            <a:extLst>
              <a:ext uri="{FF2B5EF4-FFF2-40B4-BE49-F238E27FC236}">
                <a16:creationId xmlns:a16="http://schemas.microsoft.com/office/drawing/2014/main" id="{5C6DF36A-0AB7-C3A3-6F92-8E7D60AB428D}"/>
              </a:ext>
            </a:extLst>
          </p:cNvPr>
          <p:cNvSpPr/>
          <p:nvPr/>
        </p:nvSpPr>
        <p:spPr>
          <a:xfrm>
            <a:off x="4648200" y="3937000"/>
            <a:ext cx="1019174" cy="482600"/>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Tree>
    <p:extLst>
      <p:ext uri="{BB962C8B-B14F-4D97-AF65-F5344CB8AC3E}">
        <p14:creationId xmlns:p14="http://schemas.microsoft.com/office/powerpoint/2010/main" val="386005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88F82-BC69-4FDB-9E6E-B1A8210052A2}"/>
              </a:ext>
            </a:extLst>
          </p:cNvPr>
          <p:cNvSpPr>
            <a:spLocks noGrp="1"/>
          </p:cNvSpPr>
          <p:nvPr>
            <p:ph idx="1"/>
          </p:nvPr>
        </p:nvSpPr>
        <p:spPr/>
        <p:txBody>
          <a:bodyPr vert="horz" lIns="91440" tIns="45720" rIns="91440" bIns="45720" rtlCol="0" anchor="t">
            <a:noAutofit/>
          </a:bodyPr>
          <a:lstStyle/>
          <a:p>
            <a:r>
              <a:rPr lang="en-US"/>
              <a:t>AUC - ROC curve is a performance measurement for the classification problems at various threshold settings. </a:t>
            </a:r>
          </a:p>
          <a:p>
            <a:r>
              <a:rPr lang="en-US"/>
              <a:t>ROC is a probability curve and AUC represents the degree or measure of separability. It tells how much the model is capable of distinguishing between classes</a:t>
            </a:r>
            <a:endParaRPr lang="en-GB"/>
          </a:p>
        </p:txBody>
      </p:sp>
      <p:sp>
        <p:nvSpPr>
          <p:cNvPr id="4" name="Text Placeholder 3">
            <a:extLst>
              <a:ext uri="{FF2B5EF4-FFF2-40B4-BE49-F238E27FC236}">
                <a16:creationId xmlns:a16="http://schemas.microsoft.com/office/drawing/2014/main" id="{AE525099-5BE8-4658-9FF5-F68709DAC2D1}"/>
              </a:ext>
            </a:extLst>
          </p:cNvPr>
          <p:cNvSpPr>
            <a:spLocks noGrp="1"/>
          </p:cNvSpPr>
          <p:nvPr>
            <p:ph type="body" sz="quarter" idx="10"/>
          </p:nvPr>
        </p:nvSpPr>
        <p:spPr/>
        <p:txBody>
          <a:bodyPr>
            <a:noAutofit/>
          </a:bodyPr>
          <a:lstStyle/>
          <a:p>
            <a:r>
              <a:rPr lang="en-US"/>
              <a:t>AUC – ROC (Model Tuning)</a:t>
            </a:r>
            <a:endParaRPr lang="en-IN"/>
          </a:p>
        </p:txBody>
      </p:sp>
      <p:sp>
        <p:nvSpPr>
          <p:cNvPr id="2" name="Title 1">
            <a:extLst>
              <a:ext uri="{FF2B5EF4-FFF2-40B4-BE49-F238E27FC236}">
                <a16:creationId xmlns:a16="http://schemas.microsoft.com/office/drawing/2014/main" id="{E8A4685D-9A43-4E36-9DFF-D3A33D334DE4}"/>
              </a:ext>
            </a:extLst>
          </p:cNvPr>
          <p:cNvSpPr>
            <a:spLocks noGrp="1"/>
          </p:cNvSpPr>
          <p:nvPr>
            <p:ph type="title"/>
          </p:nvPr>
        </p:nvSpPr>
        <p:spPr/>
        <p:txBody>
          <a:bodyPr>
            <a:noAutofit/>
          </a:bodyPr>
          <a:lstStyle/>
          <a:p>
            <a:r>
              <a:rPr lang="en-GB"/>
              <a:t>Model Evaluation (4/4)</a:t>
            </a:r>
          </a:p>
        </p:txBody>
      </p:sp>
      <p:pic>
        <p:nvPicPr>
          <p:cNvPr id="6" name="Picture 5">
            <a:extLst>
              <a:ext uri="{FF2B5EF4-FFF2-40B4-BE49-F238E27FC236}">
                <a16:creationId xmlns:a16="http://schemas.microsoft.com/office/drawing/2014/main" id="{EDAE3919-C759-7C14-6CD1-922BDFC3FD85}"/>
              </a:ext>
            </a:extLst>
          </p:cNvPr>
          <p:cNvPicPr>
            <a:picLocks noChangeAspect="1"/>
          </p:cNvPicPr>
          <p:nvPr/>
        </p:nvPicPr>
        <p:blipFill>
          <a:blip r:embed="rId2"/>
          <a:stretch>
            <a:fillRect/>
          </a:stretch>
        </p:blipFill>
        <p:spPr>
          <a:xfrm>
            <a:off x="857250" y="2675003"/>
            <a:ext cx="4639123" cy="3484497"/>
          </a:xfrm>
          <a:prstGeom prst="rect">
            <a:avLst/>
          </a:prstGeom>
        </p:spPr>
      </p:pic>
      <p:sp>
        <p:nvSpPr>
          <p:cNvPr id="12" name="Oval 11">
            <a:extLst>
              <a:ext uri="{FF2B5EF4-FFF2-40B4-BE49-F238E27FC236}">
                <a16:creationId xmlns:a16="http://schemas.microsoft.com/office/drawing/2014/main" id="{A52F384E-B59D-2B4B-A82A-9309A178AC4E}"/>
              </a:ext>
            </a:extLst>
          </p:cNvPr>
          <p:cNvSpPr/>
          <p:nvPr/>
        </p:nvSpPr>
        <p:spPr>
          <a:xfrm>
            <a:off x="7777162" y="2963068"/>
            <a:ext cx="3557588" cy="181451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The targeted threshold gives 83% precision and 84% of recall.</a:t>
            </a:r>
            <a:endParaRPr lang="en-IN" sz="1200" err="1"/>
          </a:p>
        </p:txBody>
      </p:sp>
      <p:cxnSp>
        <p:nvCxnSpPr>
          <p:cNvPr id="15" name="Connector: Curved 14">
            <a:extLst>
              <a:ext uri="{FF2B5EF4-FFF2-40B4-BE49-F238E27FC236}">
                <a16:creationId xmlns:a16="http://schemas.microsoft.com/office/drawing/2014/main" id="{87483156-C2AB-EB1C-0FB0-456AFEB2E569}"/>
              </a:ext>
            </a:extLst>
          </p:cNvPr>
          <p:cNvCxnSpPr/>
          <p:nvPr/>
        </p:nvCxnSpPr>
        <p:spPr>
          <a:xfrm rot="10800000">
            <a:off x="4657725" y="3857625"/>
            <a:ext cx="2914650" cy="12700"/>
          </a:xfrm>
          <a:prstGeom prst="curvedConnector3">
            <a:avLst>
              <a:gd name="adj1" fmla="val 52942"/>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05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AA4189D6-0558-1A80-F394-A5FB9AA43F21}"/>
              </a:ext>
            </a:extLst>
          </p:cNvPr>
          <p:cNvSpPr>
            <a:spLocks noGrp="1"/>
          </p:cNvSpPr>
          <p:nvPr>
            <p:ph idx="15"/>
          </p:nvPr>
        </p:nvSpPr>
        <p:spPr>
          <a:xfrm>
            <a:off x="381000" y="2044070"/>
            <a:ext cx="11430000" cy="365760"/>
          </a:xfrm>
        </p:spPr>
        <p:txBody>
          <a:bodyPr/>
          <a:lstStyle/>
          <a:p>
            <a:r>
              <a:rPr lang="en-US">
                <a:cs typeface="Arial"/>
              </a:rPr>
              <a:t>H</a:t>
            </a:r>
            <a:r>
              <a:rPr lang="en-IN" err="1">
                <a:cs typeface="Arial"/>
              </a:rPr>
              <a:t>yper</a:t>
            </a:r>
            <a:r>
              <a:rPr lang="en-IN">
                <a:cs typeface="Arial"/>
              </a:rPr>
              <a:t>-parameter Tuning </a:t>
            </a:r>
          </a:p>
        </p:txBody>
      </p:sp>
      <p:sp>
        <p:nvSpPr>
          <p:cNvPr id="23" name="Content Placeholder 22">
            <a:extLst>
              <a:ext uri="{FF2B5EF4-FFF2-40B4-BE49-F238E27FC236}">
                <a16:creationId xmlns:a16="http://schemas.microsoft.com/office/drawing/2014/main" id="{1A0FD340-B1BB-5C8F-84B7-47527B2F2877}"/>
              </a:ext>
            </a:extLst>
          </p:cNvPr>
          <p:cNvSpPr>
            <a:spLocks noGrp="1"/>
          </p:cNvSpPr>
          <p:nvPr>
            <p:ph idx="16"/>
          </p:nvPr>
        </p:nvSpPr>
        <p:spPr>
          <a:xfrm>
            <a:off x="381000" y="2737209"/>
            <a:ext cx="11430000" cy="365760"/>
          </a:xfrm>
        </p:spPr>
        <p:txBody>
          <a:bodyPr/>
          <a:lstStyle/>
          <a:p>
            <a:r>
              <a:rPr lang="en-IN">
                <a:cs typeface="Arial"/>
              </a:rPr>
              <a:t>Model Training </a:t>
            </a:r>
            <a:endParaRPr lang="en-IN"/>
          </a:p>
        </p:txBody>
      </p:sp>
      <p:sp>
        <p:nvSpPr>
          <p:cNvPr id="24" name="Text Placeholder 23">
            <a:extLst>
              <a:ext uri="{FF2B5EF4-FFF2-40B4-BE49-F238E27FC236}">
                <a16:creationId xmlns:a16="http://schemas.microsoft.com/office/drawing/2014/main" id="{1DA47052-37BC-1517-DEFD-156D5F1958C6}"/>
              </a:ext>
            </a:extLst>
          </p:cNvPr>
          <p:cNvSpPr>
            <a:spLocks noGrp="1"/>
          </p:cNvSpPr>
          <p:nvPr>
            <p:ph type="body" sz="quarter" idx="17"/>
          </p:nvPr>
        </p:nvSpPr>
        <p:spPr>
          <a:xfrm>
            <a:off x="587106" y="2645769"/>
            <a:ext cx="731520" cy="548640"/>
          </a:xfrm>
          <a:solidFill>
            <a:schemeClr val="bg1">
              <a:lumMod val="85000"/>
            </a:schemeClr>
          </a:solidFill>
        </p:spPr>
        <p:txBody>
          <a:bodyPr/>
          <a:lstStyle/>
          <a:p>
            <a:r>
              <a:rPr lang="en-US"/>
              <a:t>3</a:t>
            </a:r>
            <a:endParaRPr lang="en-IN"/>
          </a:p>
        </p:txBody>
      </p:sp>
      <p:sp>
        <p:nvSpPr>
          <p:cNvPr id="27" name="Content Placeholder 26">
            <a:extLst>
              <a:ext uri="{FF2B5EF4-FFF2-40B4-BE49-F238E27FC236}">
                <a16:creationId xmlns:a16="http://schemas.microsoft.com/office/drawing/2014/main" id="{66E6A114-9613-2CD1-EF3A-ABA8ADDECFBB}"/>
              </a:ext>
            </a:extLst>
          </p:cNvPr>
          <p:cNvSpPr>
            <a:spLocks noGrp="1"/>
          </p:cNvSpPr>
          <p:nvPr>
            <p:ph idx="22"/>
          </p:nvPr>
        </p:nvSpPr>
        <p:spPr>
          <a:xfrm>
            <a:off x="381000" y="3430348"/>
            <a:ext cx="11430000" cy="365760"/>
          </a:xfrm>
        </p:spPr>
        <p:txBody>
          <a:bodyPr/>
          <a:lstStyle/>
          <a:p>
            <a:r>
              <a:rPr lang="en-US">
                <a:cs typeface="Arial"/>
              </a:rPr>
              <a:t>M</a:t>
            </a:r>
            <a:r>
              <a:rPr lang="en-IN" err="1">
                <a:cs typeface="Arial"/>
              </a:rPr>
              <a:t>odel</a:t>
            </a:r>
            <a:r>
              <a:rPr lang="en-IN">
                <a:cs typeface="Arial"/>
              </a:rPr>
              <a:t> Evaluation</a:t>
            </a:r>
          </a:p>
        </p:txBody>
      </p:sp>
      <p:sp>
        <p:nvSpPr>
          <p:cNvPr id="25" name="Text Placeholder 24">
            <a:extLst>
              <a:ext uri="{FF2B5EF4-FFF2-40B4-BE49-F238E27FC236}">
                <a16:creationId xmlns:a16="http://schemas.microsoft.com/office/drawing/2014/main" id="{1DD6BD49-114B-CADB-92FD-94CCF7F3AEBE}"/>
              </a:ext>
            </a:extLst>
          </p:cNvPr>
          <p:cNvSpPr>
            <a:spLocks noGrp="1"/>
          </p:cNvSpPr>
          <p:nvPr>
            <p:ph type="body" sz="quarter" idx="19"/>
          </p:nvPr>
        </p:nvSpPr>
        <p:spPr>
          <a:xfrm>
            <a:off x="587106" y="3338908"/>
            <a:ext cx="731520" cy="548640"/>
          </a:xfrm>
        </p:spPr>
        <p:txBody>
          <a:bodyPr/>
          <a:lstStyle/>
          <a:p>
            <a:r>
              <a:rPr lang="en-US"/>
              <a:t>4</a:t>
            </a:r>
            <a:endParaRPr lang="en-IN"/>
          </a:p>
        </p:txBody>
      </p:sp>
      <p:sp>
        <p:nvSpPr>
          <p:cNvPr id="28" name="Content Placeholder 27">
            <a:extLst>
              <a:ext uri="{FF2B5EF4-FFF2-40B4-BE49-F238E27FC236}">
                <a16:creationId xmlns:a16="http://schemas.microsoft.com/office/drawing/2014/main" id="{F77DFE8E-8BF7-2A48-225F-CE9DBC4F2E22}"/>
              </a:ext>
            </a:extLst>
          </p:cNvPr>
          <p:cNvSpPr>
            <a:spLocks noGrp="1"/>
          </p:cNvSpPr>
          <p:nvPr>
            <p:ph idx="23"/>
          </p:nvPr>
        </p:nvSpPr>
        <p:spPr>
          <a:xfrm>
            <a:off x="381000" y="4123487"/>
            <a:ext cx="11430000" cy="365760"/>
          </a:xfrm>
        </p:spPr>
        <p:txBody>
          <a:bodyPr/>
          <a:lstStyle/>
          <a:p>
            <a:r>
              <a:rPr lang="en-IN">
                <a:cs typeface="Arial"/>
              </a:rPr>
              <a:t>Prediction Explain-ability </a:t>
            </a:r>
            <a:endParaRPr lang="en-US">
              <a:cs typeface="Arial"/>
            </a:endParaRPr>
          </a:p>
        </p:txBody>
      </p:sp>
      <p:sp>
        <p:nvSpPr>
          <p:cNvPr id="26" name="Text Placeholder 25">
            <a:extLst>
              <a:ext uri="{FF2B5EF4-FFF2-40B4-BE49-F238E27FC236}">
                <a16:creationId xmlns:a16="http://schemas.microsoft.com/office/drawing/2014/main" id="{C617CF34-6428-6BE5-42BD-AF63D83DB714}"/>
              </a:ext>
            </a:extLst>
          </p:cNvPr>
          <p:cNvSpPr>
            <a:spLocks noGrp="1"/>
          </p:cNvSpPr>
          <p:nvPr>
            <p:ph type="body" sz="quarter" idx="21"/>
          </p:nvPr>
        </p:nvSpPr>
        <p:spPr>
          <a:xfrm>
            <a:off x="587106" y="4032047"/>
            <a:ext cx="731520" cy="548640"/>
          </a:xfrm>
          <a:solidFill>
            <a:schemeClr val="tx2"/>
          </a:solidFill>
        </p:spPr>
        <p:txBody>
          <a:bodyPr/>
          <a:lstStyle/>
          <a:p>
            <a:r>
              <a:rPr lang="en-US"/>
              <a:t>5</a:t>
            </a:r>
            <a:endParaRPr lang="en-IN"/>
          </a:p>
        </p:txBody>
      </p:sp>
      <p:sp>
        <p:nvSpPr>
          <p:cNvPr id="20" name="Title 19">
            <a:extLst>
              <a:ext uri="{FF2B5EF4-FFF2-40B4-BE49-F238E27FC236}">
                <a16:creationId xmlns:a16="http://schemas.microsoft.com/office/drawing/2014/main" id="{4D1C01DD-B756-D37F-EEE0-FCAE4474DE8F}"/>
              </a:ext>
            </a:extLst>
          </p:cNvPr>
          <p:cNvSpPr>
            <a:spLocks noGrp="1"/>
          </p:cNvSpPr>
          <p:nvPr>
            <p:ph type="title"/>
          </p:nvPr>
        </p:nvSpPr>
        <p:spPr/>
        <p:txBody>
          <a:bodyPr/>
          <a:lstStyle/>
          <a:p>
            <a:r>
              <a:rPr lang="en-IN"/>
              <a:t>Context</a:t>
            </a:r>
          </a:p>
        </p:txBody>
      </p:sp>
      <p:sp>
        <p:nvSpPr>
          <p:cNvPr id="11" name="Content Placeholder 21">
            <a:extLst>
              <a:ext uri="{FF2B5EF4-FFF2-40B4-BE49-F238E27FC236}">
                <a16:creationId xmlns:a16="http://schemas.microsoft.com/office/drawing/2014/main" id="{D163408C-9F83-41EE-B5CF-706A31132744}"/>
              </a:ext>
            </a:extLst>
          </p:cNvPr>
          <p:cNvSpPr txBox="1">
            <a:spLocks/>
          </p:cNvSpPr>
          <p:nvPr/>
        </p:nvSpPr>
        <p:spPr>
          <a:xfrm>
            <a:off x="456613" y="1398823"/>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45720" rIns="91440" bIns="4572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sz="1400" kern="1200" baseline="0">
                <a:solidFill>
                  <a:schemeClr val="tx1"/>
                </a:solidFill>
                <a:latin typeface="+mn-lt"/>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rPr>
              <a:t>Overview</a:t>
            </a:r>
            <a:r>
              <a:rPr lang="en-IN">
                <a:cs typeface="Arial"/>
              </a:rPr>
              <a:t> </a:t>
            </a:r>
          </a:p>
        </p:txBody>
      </p:sp>
      <p:sp>
        <p:nvSpPr>
          <p:cNvPr id="12" name="Text Placeholder 20">
            <a:extLst>
              <a:ext uri="{FF2B5EF4-FFF2-40B4-BE49-F238E27FC236}">
                <a16:creationId xmlns:a16="http://schemas.microsoft.com/office/drawing/2014/main" id="{70DE0860-5635-4C43-BC54-6FCFB7774BA0}"/>
              </a:ext>
            </a:extLst>
          </p:cNvPr>
          <p:cNvSpPr txBox="1">
            <a:spLocks/>
          </p:cNvSpPr>
          <p:nvPr/>
        </p:nvSpPr>
        <p:spPr>
          <a:xfrm>
            <a:off x="587106" y="1307383"/>
            <a:ext cx="731520" cy="548640"/>
          </a:xfrm>
          <a:prstGeom prst="flowChartInputOutput">
            <a:avLst/>
          </a:prstGeom>
          <a:solidFill>
            <a:schemeClr val="bg1">
              <a:lumMod val="85000"/>
            </a:schemeClr>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1</a:t>
            </a:r>
          </a:p>
        </p:txBody>
      </p:sp>
      <p:sp>
        <p:nvSpPr>
          <p:cNvPr id="15" name="Text Placeholder 23">
            <a:extLst>
              <a:ext uri="{FF2B5EF4-FFF2-40B4-BE49-F238E27FC236}">
                <a16:creationId xmlns:a16="http://schemas.microsoft.com/office/drawing/2014/main" id="{5EE4CC11-2290-44A2-B71C-E40078E7FEA8}"/>
              </a:ext>
            </a:extLst>
          </p:cNvPr>
          <p:cNvSpPr txBox="1">
            <a:spLocks/>
          </p:cNvSpPr>
          <p:nvPr/>
        </p:nvSpPr>
        <p:spPr>
          <a:xfrm>
            <a:off x="587106" y="2000522"/>
            <a:ext cx="731520" cy="548640"/>
          </a:xfrm>
          <a:prstGeom prst="flowChartInputOutput">
            <a:avLst/>
          </a:prstGeom>
          <a:solidFill>
            <a:schemeClr val="bg1">
              <a:lumMod val="85000"/>
            </a:schemeClr>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endParaRPr lang="en-IN"/>
          </a:p>
        </p:txBody>
      </p:sp>
    </p:spTree>
    <p:extLst>
      <p:ext uri="{BB962C8B-B14F-4D97-AF65-F5344CB8AC3E}">
        <p14:creationId xmlns:p14="http://schemas.microsoft.com/office/powerpoint/2010/main" val="1939353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88F82-BC69-4FDB-9E6E-B1A8210052A2}"/>
              </a:ext>
            </a:extLst>
          </p:cNvPr>
          <p:cNvSpPr>
            <a:spLocks noGrp="1"/>
          </p:cNvSpPr>
          <p:nvPr>
            <p:ph idx="1"/>
          </p:nvPr>
        </p:nvSpPr>
        <p:spPr/>
        <p:txBody>
          <a:bodyPr vert="horz" lIns="91440" tIns="45720" rIns="91440" bIns="45720" rtlCol="0" anchor="t">
            <a:noAutofit/>
          </a:bodyPr>
          <a:lstStyle/>
          <a:p>
            <a:pPr lvl="1"/>
            <a:r>
              <a:rPr lang="en-GB"/>
              <a:t>The performance metrics like Accuracy, Precision and Recall those are not vey informative and reliable to take the decisions.</a:t>
            </a:r>
          </a:p>
          <a:p>
            <a:pPr lvl="1"/>
            <a:r>
              <a:rPr lang="en-GB"/>
              <a:t>They don’t answer the “How” and “Why” questions for returned prediction</a:t>
            </a:r>
          </a:p>
          <a:p>
            <a:pPr marL="0" indent="0">
              <a:buNone/>
            </a:pPr>
            <a:r>
              <a:rPr lang="en-GB"/>
              <a:t>For answering those statement model explain-ability playing major role in the model development.</a:t>
            </a:r>
          </a:p>
          <a:p>
            <a:pPr marL="0" indent="0">
              <a:buNone/>
            </a:pPr>
            <a:endParaRPr lang="en-GB"/>
          </a:p>
          <a:p>
            <a:pPr marL="0" indent="0">
              <a:buNone/>
            </a:pPr>
            <a:endParaRPr lang="en-GB"/>
          </a:p>
        </p:txBody>
      </p:sp>
      <p:sp>
        <p:nvSpPr>
          <p:cNvPr id="4" name="Text Placeholder 3">
            <a:extLst>
              <a:ext uri="{FF2B5EF4-FFF2-40B4-BE49-F238E27FC236}">
                <a16:creationId xmlns:a16="http://schemas.microsoft.com/office/drawing/2014/main" id="{AE525099-5BE8-4658-9FF5-F68709DAC2D1}"/>
              </a:ext>
            </a:extLst>
          </p:cNvPr>
          <p:cNvSpPr>
            <a:spLocks noGrp="1"/>
          </p:cNvSpPr>
          <p:nvPr>
            <p:ph type="body" sz="quarter" idx="10"/>
          </p:nvPr>
        </p:nvSpPr>
        <p:spPr/>
        <p:txBody>
          <a:bodyPr>
            <a:noAutofit/>
          </a:bodyPr>
          <a:lstStyle/>
          <a:p>
            <a:r>
              <a:rPr lang="en-GB"/>
              <a:t>Why model </a:t>
            </a:r>
            <a:r>
              <a:rPr lang="en-US"/>
              <a:t>Interpretation/explain-ability</a:t>
            </a:r>
            <a:r>
              <a:rPr lang="en-GB"/>
              <a:t> important?</a:t>
            </a:r>
          </a:p>
        </p:txBody>
      </p:sp>
      <p:sp>
        <p:nvSpPr>
          <p:cNvPr id="2" name="Title 1">
            <a:extLst>
              <a:ext uri="{FF2B5EF4-FFF2-40B4-BE49-F238E27FC236}">
                <a16:creationId xmlns:a16="http://schemas.microsoft.com/office/drawing/2014/main" id="{E8A4685D-9A43-4E36-9DFF-D3A33D334DE4}"/>
              </a:ext>
            </a:extLst>
          </p:cNvPr>
          <p:cNvSpPr>
            <a:spLocks noGrp="1"/>
          </p:cNvSpPr>
          <p:nvPr>
            <p:ph type="title"/>
          </p:nvPr>
        </p:nvSpPr>
        <p:spPr/>
        <p:txBody>
          <a:bodyPr>
            <a:noAutofit/>
          </a:bodyPr>
          <a:lstStyle/>
          <a:p>
            <a:r>
              <a:rPr lang="en-GB" dirty="0">
                <a:cs typeface="Arial"/>
              </a:rPr>
              <a:t>Model Interpretation/Explainability(1/3)</a:t>
            </a:r>
          </a:p>
        </p:txBody>
      </p:sp>
      <p:pic>
        <p:nvPicPr>
          <p:cNvPr id="6" name="Picture 5">
            <a:extLst>
              <a:ext uri="{FF2B5EF4-FFF2-40B4-BE49-F238E27FC236}">
                <a16:creationId xmlns:a16="http://schemas.microsoft.com/office/drawing/2014/main" id="{43684BE2-1B2B-874D-150F-3E90396742D7}"/>
              </a:ext>
            </a:extLst>
          </p:cNvPr>
          <p:cNvPicPr>
            <a:picLocks noChangeAspect="1"/>
          </p:cNvPicPr>
          <p:nvPr/>
        </p:nvPicPr>
        <p:blipFill>
          <a:blip r:embed="rId2"/>
          <a:stretch>
            <a:fillRect/>
          </a:stretch>
        </p:blipFill>
        <p:spPr>
          <a:xfrm>
            <a:off x="381000" y="3648010"/>
            <a:ext cx="1609950" cy="933580"/>
          </a:xfrm>
          <a:prstGeom prst="rect">
            <a:avLst/>
          </a:prstGeom>
        </p:spPr>
      </p:pic>
      <p:pic>
        <p:nvPicPr>
          <p:cNvPr id="8" name="Picture 7">
            <a:extLst>
              <a:ext uri="{FF2B5EF4-FFF2-40B4-BE49-F238E27FC236}">
                <a16:creationId xmlns:a16="http://schemas.microsoft.com/office/drawing/2014/main" id="{1E520FFB-3C47-203A-8707-1BC24CD92159}"/>
              </a:ext>
            </a:extLst>
          </p:cNvPr>
          <p:cNvPicPr>
            <a:picLocks noChangeAspect="1"/>
          </p:cNvPicPr>
          <p:nvPr/>
        </p:nvPicPr>
        <p:blipFill>
          <a:blip r:embed="rId3"/>
          <a:stretch>
            <a:fillRect/>
          </a:stretch>
        </p:blipFill>
        <p:spPr>
          <a:xfrm>
            <a:off x="2676406" y="3762326"/>
            <a:ext cx="1695687" cy="819264"/>
          </a:xfrm>
          <a:prstGeom prst="rect">
            <a:avLst/>
          </a:prstGeom>
        </p:spPr>
      </p:pic>
      <p:pic>
        <p:nvPicPr>
          <p:cNvPr id="10" name="Picture 9">
            <a:extLst>
              <a:ext uri="{FF2B5EF4-FFF2-40B4-BE49-F238E27FC236}">
                <a16:creationId xmlns:a16="http://schemas.microsoft.com/office/drawing/2014/main" id="{7F7EC30A-E283-0AFC-FF54-322097441088}"/>
              </a:ext>
            </a:extLst>
          </p:cNvPr>
          <p:cNvPicPr>
            <a:picLocks noChangeAspect="1"/>
          </p:cNvPicPr>
          <p:nvPr/>
        </p:nvPicPr>
        <p:blipFill>
          <a:blip r:embed="rId4"/>
          <a:stretch>
            <a:fillRect/>
          </a:stretch>
        </p:blipFill>
        <p:spPr>
          <a:xfrm>
            <a:off x="5395815" y="3762326"/>
            <a:ext cx="1505160" cy="905001"/>
          </a:xfrm>
          <a:prstGeom prst="rect">
            <a:avLst/>
          </a:prstGeom>
        </p:spPr>
      </p:pic>
      <p:pic>
        <p:nvPicPr>
          <p:cNvPr id="12" name="Picture 11">
            <a:extLst>
              <a:ext uri="{FF2B5EF4-FFF2-40B4-BE49-F238E27FC236}">
                <a16:creationId xmlns:a16="http://schemas.microsoft.com/office/drawing/2014/main" id="{FCBE8145-216B-BDF2-09F5-A7A8BFCF1DC2}"/>
              </a:ext>
            </a:extLst>
          </p:cNvPr>
          <p:cNvPicPr>
            <a:picLocks noChangeAspect="1"/>
          </p:cNvPicPr>
          <p:nvPr/>
        </p:nvPicPr>
        <p:blipFill>
          <a:blip r:embed="rId5"/>
          <a:stretch>
            <a:fillRect/>
          </a:stretch>
        </p:blipFill>
        <p:spPr>
          <a:xfrm>
            <a:off x="9565676" y="3667062"/>
            <a:ext cx="1095528" cy="943107"/>
          </a:xfrm>
          <a:prstGeom prst="rect">
            <a:avLst/>
          </a:prstGeom>
        </p:spPr>
      </p:pic>
      <p:pic>
        <p:nvPicPr>
          <p:cNvPr id="14" name="Picture 13">
            <a:extLst>
              <a:ext uri="{FF2B5EF4-FFF2-40B4-BE49-F238E27FC236}">
                <a16:creationId xmlns:a16="http://schemas.microsoft.com/office/drawing/2014/main" id="{F7AD83F3-D17B-0B40-F547-8CE1C43D3188}"/>
              </a:ext>
            </a:extLst>
          </p:cNvPr>
          <p:cNvPicPr>
            <a:picLocks noChangeAspect="1"/>
          </p:cNvPicPr>
          <p:nvPr/>
        </p:nvPicPr>
        <p:blipFill>
          <a:blip r:embed="rId6"/>
          <a:stretch>
            <a:fillRect/>
          </a:stretch>
        </p:blipFill>
        <p:spPr>
          <a:xfrm>
            <a:off x="7565338" y="3724220"/>
            <a:ext cx="1581371" cy="885949"/>
          </a:xfrm>
          <a:prstGeom prst="rect">
            <a:avLst/>
          </a:prstGeom>
        </p:spPr>
      </p:pic>
      <p:sp>
        <p:nvSpPr>
          <p:cNvPr id="15" name="Rectangle 14">
            <a:extLst>
              <a:ext uri="{FF2B5EF4-FFF2-40B4-BE49-F238E27FC236}">
                <a16:creationId xmlns:a16="http://schemas.microsoft.com/office/drawing/2014/main" id="{95AF3C99-D532-EC20-CF3B-7EBDBB362D07}"/>
              </a:ext>
            </a:extLst>
          </p:cNvPr>
          <p:cNvSpPr/>
          <p:nvPr/>
        </p:nvSpPr>
        <p:spPr>
          <a:xfrm>
            <a:off x="381000" y="4900613"/>
            <a:ext cx="1090613"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World</a:t>
            </a:r>
            <a:endParaRPr lang="en-IN" sz="1200" err="1">
              <a:solidFill>
                <a:schemeClr val="bg2"/>
              </a:solidFill>
            </a:endParaRPr>
          </a:p>
        </p:txBody>
      </p:sp>
      <p:grpSp>
        <p:nvGrpSpPr>
          <p:cNvPr id="20" name="Group 19">
            <a:extLst>
              <a:ext uri="{FF2B5EF4-FFF2-40B4-BE49-F238E27FC236}">
                <a16:creationId xmlns:a16="http://schemas.microsoft.com/office/drawing/2014/main" id="{111383A9-E8AE-7A92-0F0A-A496AAFF0CEE}"/>
              </a:ext>
            </a:extLst>
          </p:cNvPr>
          <p:cNvGrpSpPr/>
          <p:nvPr/>
        </p:nvGrpSpPr>
        <p:grpSpPr>
          <a:xfrm>
            <a:off x="378843" y="4797490"/>
            <a:ext cx="1504950" cy="387318"/>
            <a:chOff x="378843" y="4797490"/>
            <a:chExt cx="1504950" cy="387318"/>
          </a:xfrm>
        </p:grpSpPr>
        <p:sp>
          <p:nvSpPr>
            <p:cNvPr id="16" name="Arrow: Right 15">
              <a:extLst>
                <a:ext uri="{FF2B5EF4-FFF2-40B4-BE49-F238E27FC236}">
                  <a16:creationId xmlns:a16="http://schemas.microsoft.com/office/drawing/2014/main" id="{831AA0D5-37CE-D0AE-7F75-A29E700A0B24}"/>
                </a:ext>
              </a:extLst>
            </p:cNvPr>
            <p:cNvSpPr/>
            <p:nvPr/>
          </p:nvSpPr>
          <p:spPr>
            <a:xfrm>
              <a:off x="1469456" y="4797490"/>
              <a:ext cx="414337" cy="371475"/>
            </a:xfrm>
            <a:prstGeom prst="rightArrow">
              <a:avLst>
                <a:gd name="adj1" fmla="val 34615"/>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17" name="Rectangle 16">
              <a:extLst>
                <a:ext uri="{FF2B5EF4-FFF2-40B4-BE49-F238E27FC236}">
                  <a16:creationId xmlns:a16="http://schemas.microsoft.com/office/drawing/2014/main" id="{222965B1-4EFD-44AC-BAA9-EE8A0A98F9EA}"/>
                </a:ext>
              </a:extLst>
            </p:cNvPr>
            <p:cNvSpPr/>
            <p:nvPr/>
          </p:nvSpPr>
          <p:spPr>
            <a:xfrm>
              <a:off x="378843" y="4813333"/>
              <a:ext cx="1090613"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World</a:t>
              </a:r>
              <a:endParaRPr lang="en-IN" sz="1200" err="1">
                <a:solidFill>
                  <a:schemeClr val="bg2"/>
                </a:solidFill>
              </a:endParaRPr>
            </a:p>
          </p:txBody>
        </p:sp>
      </p:grpSp>
      <p:grpSp>
        <p:nvGrpSpPr>
          <p:cNvPr id="21" name="Group 20">
            <a:extLst>
              <a:ext uri="{FF2B5EF4-FFF2-40B4-BE49-F238E27FC236}">
                <a16:creationId xmlns:a16="http://schemas.microsoft.com/office/drawing/2014/main" id="{A7CFAD06-D86E-5250-7C10-9B98D95690A0}"/>
              </a:ext>
            </a:extLst>
          </p:cNvPr>
          <p:cNvGrpSpPr/>
          <p:nvPr/>
        </p:nvGrpSpPr>
        <p:grpSpPr>
          <a:xfrm>
            <a:off x="2977034" y="4797490"/>
            <a:ext cx="1504950" cy="387318"/>
            <a:chOff x="378843" y="4797490"/>
            <a:chExt cx="1504950" cy="387318"/>
          </a:xfrm>
        </p:grpSpPr>
        <p:sp>
          <p:nvSpPr>
            <p:cNvPr id="22" name="Arrow: Right 21">
              <a:extLst>
                <a:ext uri="{FF2B5EF4-FFF2-40B4-BE49-F238E27FC236}">
                  <a16:creationId xmlns:a16="http://schemas.microsoft.com/office/drawing/2014/main" id="{5BFBC0F5-4590-8DDB-7541-0AD97C03E338}"/>
                </a:ext>
              </a:extLst>
            </p:cNvPr>
            <p:cNvSpPr/>
            <p:nvPr/>
          </p:nvSpPr>
          <p:spPr>
            <a:xfrm>
              <a:off x="1469456" y="4797490"/>
              <a:ext cx="414337" cy="371475"/>
            </a:xfrm>
            <a:prstGeom prst="rightArrow">
              <a:avLst>
                <a:gd name="adj1" fmla="val 34615"/>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23" name="Rectangle 22">
              <a:extLst>
                <a:ext uri="{FF2B5EF4-FFF2-40B4-BE49-F238E27FC236}">
                  <a16:creationId xmlns:a16="http://schemas.microsoft.com/office/drawing/2014/main" id="{F9081AB1-F3AE-F04C-05A2-A5C35BE587A7}"/>
                </a:ext>
              </a:extLst>
            </p:cNvPr>
            <p:cNvSpPr/>
            <p:nvPr/>
          </p:nvSpPr>
          <p:spPr>
            <a:xfrm>
              <a:off x="378843" y="4813333"/>
              <a:ext cx="1090613"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Data</a:t>
              </a:r>
              <a:endParaRPr lang="en-IN" sz="1200" err="1">
                <a:solidFill>
                  <a:schemeClr val="bg2"/>
                </a:solidFill>
              </a:endParaRPr>
            </a:p>
          </p:txBody>
        </p:sp>
      </p:grpSp>
      <p:grpSp>
        <p:nvGrpSpPr>
          <p:cNvPr id="24" name="Group 23">
            <a:extLst>
              <a:ext uri="{FF2B5EF4-FFF2-40B4-BE49-F238E27FC236}">
                <a16:creationId xmlns:a16="http://schemas.microsoft.com/office/drawing/2014/main" id="{2AE4F92D-C1C0-016E-7EE5-B74D1AA0105F}"/>
              </a:ext>
            </a:extLst>
          </p:cNvPr>
          <p:cNvGrpSpPr/>
          <p:nvPr/>
        </p:nvGrpSpPr>
        <p:grpSpPr>
          <a:xfrm>
            <a:off x="5478222" y="4835691"/>
            <a:ext cx="1504950" cy="387318"/>
            <a:chOff x="378843" y="4797490"/>
            <a:chExt cx="1504950" cy="387318"/>
          </a:xfrm>
        </p:grpSpPr>
        <p:sp>
          <p:nvSpPr>
            <p:cNvPr id="25" name="Arrow: Right 24">
              <a:extLst>
                <a:ext uri="{FF2B5EF4-FFF2-40B4-BE49-F238E27FC236}">
                  <a16:creationId xmlns:a16="http://schemas.microsoft.com/office/drawing/2014/main" id="{7B261FE8-392D-8FB0-8432-924CCAB1157A}"/>
                </a:ext>
              </a:extLst>
            </p:cNvPr>
            <p:cNvSpPr/>
            <p:nvPr/>
          </p:nvSpPr>
          <p:spPr>
            <a:xfrm>
              <a:off x="1469456" y="4797490"/>
              <a:ext cx="414337" cy="371475"/>
            </a:xfrm>
            <a:prstGeom prst="rightArrow">
              <a:avLst>
                <a:gd name="adj1" fmla="val 34615"/>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26" name="Rectangle 25">
              <a:extLst>
                <a:ext uri="{FF2B5EF4-FFF2-40B4-BE49-F238E27FC236}">
                  <a16:creationId xmlns:a16="http://schemas.microsoft.com/office/drawing/2014/main" id="{CEB783D8-82B4-8888-C147-57E2A8A8A209}"/>
                </a:ext>
              </a:extLst>
            </p:cNvPr>
            <p:cNvSpPr/>
            <p:nvPr/>
          </p:nvSpPr>
          <p:spPr>
            <a:xfrm>
              <a:off x="378843" y="4813333"/>
              <a:ext cx="1090613"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Model</a:t>
              </a:r>
              <a:endParaRPr lang="en-IN" sz="1200" err="1">
                <a:solidFill>
                  <a:schemeClr val="bg2"/>
                </a:solidFill>
              </a:endParaRPr>
            </a:p>
          </p:txBody>
        </p:sp>
      </p:grpSp>
      <p:grpSp>
        <p:nvGrpSpPr>
          <p:cNvPr id="27" name="Group 26">
            <a:extLst>
              <a:ext uri="{FF2B5EF4-FFF2-40B4-BE49-F238E27FC236}">
                <a16:creationId xmlns:a16="http://schemas.microsoft.com/office/drawing/2014/main" id="{67DF80A8-7275-3A6F-E5E4-002277D869E7}"/>
              </a:ext>
            </a:extLst>
          </p:cNvPr>
          <p:cNvGrpSpPr/>
          <p:nvPr/>
        </p:nvGrpSpPr>
        <p:grpSpPr>
          <a:xfrm>
            <a:off x="7629528" y="4773725"/>
            <a:ext cx="1504950" cy="387318"/>
            <a:chOff x="378843" y="4797490"/>
            <a:chExt cx="1504950" cy="387318"/>
          </a:xfrm>
        </p:grpSpPr>
        <p:sp>
          <p:nvSpPr>
            <p:cNvPr id="28" name="Arrow: Right 27">
              <a:extLst>
                <a:ext uri="{FF2B5EF4-FFF2-40B4-BE49-F238E27FC236}">
                  <a16:creationId xmlns:a16="http://schemas.microsoft.com/office/drawing/2014/main" id="{1300FD8C-6CB8-C6A1-0458-7FF9185FFEB7}"/>
                </a:ext>
              </a:extLst>
            </p:cNvPr>
            <p:cNvSpPr/>
            <p:nvPr/>
          </p:nvSpPr>
          <p:spPr>
            <a:xfrm>
              <a:off x="1469456" y="4797490"/>
              <a:ext cx="414337" cy="371475"/>
            </a:xfrm>
            <a:prstGeom prst="rightArrow">
              <a:avLst>
                <a:gd name="adj1" fmla="val 34615"/>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29" name="Rectangle 28">
              <a:extLst>
                <a:ext uri="{FF2B5EF4-FFF2-40B4-BE49-F238E27FC236}">
                  <a16:creationId xmlns:a16="http://schemas.microsoft.com/office/drawing/2014/main" id="{163841BE-F144-B72F-50D5-DF8818FB6D32}"/>
                </a:ext>
              </a:extLst>
            </p:cNvPr>
            <p:cNvSpPr/>
            <p:nvPr/>
          </p:nvSpPr>
          <p:spPr>
            <a:xfrm>
              <a:off x="378843" y="4813333"/>
              <a:ext cx="1090613"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Method of </a:t>
              </a:r>
              <a:r>
                <a:rPr lang="en-US" sz="1200" err="1">
                  <a:solidFill>
                    <a:schemeClr val="bg2"/>
                  </a:solidFill>
                </a:rPr>
                <a:t>Expalinability</a:t>
              </a:r>
              <a:endParaRPr lang="en-IN" sz="1200" err="1">
                <a:solidFill>
                  <a:schemeClr val="bg2"/>
                </a:solidFill>
              </a:endParaRPr>
            </a:p>
          </p:txBody>
        </p:sp>
      </p:grpSp>
      <p:sp>
        <p:nvSpPr>
          <p:cNvPr id="32" name="Rectangle 31">
            <a:extLst>
              <a:ext uri="{FF2B5EF4-FFF2-40B4-BE49-F238E27FC236}">
                <a16:creationId xmlns:a16="http://schemas.microsoft.com/office/drawing/2014/main" id="{6660BEBF-9B2B-86BD-A9C6-27B48E054F1D}"/>
              </a:ext>
            </a:extLst>
          </p:cNvPr>
          <p:cNvSpPr/>
          <p:nvPr/>
        </p:nvSpPr>
        <p:spPr>
          <a:xfrm>
            <a:off x="9754455" y="4781647"/>
            <a:ext cx="1090613"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rPr>
              <a:t>Human</a:t>
            </a:r>
            <a:endParaRPr lang="en-IN" sz="1200" err="1">
              <a:solidFill>
                <a:schemeClr val="bg2"/>
              </a:solidFill>
            </a:endParaRPr>
          </a:p>
        </p:txBody>
      </p:sp>
      <p:grpSp>
        <p:nvGrpSpPr>
          <p:cNvPr id="5" name="Group 4">
            <a:extLst>
              <a:ext uri="{FF2B5EF4-FFF2-40B4-BE49-F238E27FC236}">
                <a16:creationId xmlns:a16="http://schemas.microsoft.com/office/drawing/2014/main" id="{A9865ED3-7BF1-F35D-10FA-3A3017B4A42A}"/>
              </a:ext>
            </a:extLst>
          </p:cNvPr>
          <p:cNvGrpSpPr/>
          <p:nvPr/>
        </p:nvGrpSpPr>
        <p:grpSpPr>
          <a:xfrm>
            <a:off x="11054831" y="349941"/>
            <a:ext cx="599102" cy="697117"/>
            <a:chOff x="9974756" y="2287551"/>
            <a:chExt cx="599102" cy="697117"/>
          </a:xfrm>
        </p:grpSpPr>
        <p:grpSp>
          <p:nvGrpSpPr>
            <p:cNvPr id="7" name="Group 15">
              <a:extLst>
                <a:ext uri="{FF2B5EF4-FFF2-40B4-BE49-F238E27FC236}">
                  <a16:creationId xmlns:a16="http://schemas.microsoft.com/office/drawing/2014/main" id="{151DAAF6-E1C3-FA9F-A35B-F081F80B47CF}"/>
                </a:ext>
              </a:extLst>
            </p:cNvPr>
            <p:cNvGrpSpPr>
              <a:grpSpLocks noChangeAspect="1"/>
            </p:cNvGrpSpPr>
            <p:nvPr/>
          </p:nvGrpSpPr>
          <p:grpSpPr bwMode="auto">
            <a:xfrm rot="1800000">
              <a:off x="9974756" y="2345120"/>
              <a:ext cx="599102" cy="469360"/>
              <a:chOff x="5298" y="1250"/>
              <a:chExt cx="314" cy="246"/>
            </a:xfrm>
            <a:solidFill>
              <a:schemeClr val="tx1"/>
            </a:solidFill>
          </p:grpSpPr>
          <p:sp>
            <p:nvSpPr>
              <p:cNvPr id="18" name="Freeform 16">
                <a:extLst>
                  <a:ext uri="{FF2B5EF4-FFF2-40B4-BE49-F238E27FC236}">
                    <a16:creationId xmlns:a16="http://schemas.microsoft.com/office/drawing/2014/main" id="{8F02B123-67C8-4E12-4F84-811F09A53480}"/>
                  </a:ext>
                </a:extLst>
              </p:cNvPr>
              <p:cNvSpPr>
                <a:spLocks noEditPoints="1"/>
              </p:cNvSpPr>
              <p:nvPr/>
            </p:nvSpPr>
            <p:spPr bwMode="auto">
              <a:xfrm>
                <a:off x="5298" y="1372"/>
                <a:ext cx="314" cy="124"/>
              </a:xfrm>
              <a:custGeom>
                <a:avLst/>
                <a:gdLst>
                  <a:gd name="T0" fmla="*/ 2039 w 2160"/>
                  <a:gd name="T1" fmla="*/ 177 h 857"/>
                  <a:gd name="T2" fmla="*/ 1617 w 2160"/>
                  <a:gd name="T3" fmla="*/ 353 h 857"/>
                  <a:gd name="T4" fmla="*/ 1456 w 2160"/>
                  <a:gd name="T5" fmla="*/ 246 h 857"/>
                  <a:gd name="T6" fmla="*/ 1146 w 2160"/>
                  <a:gd name="T7" fmla="*/ 217 h 857"/>
                  <a:gd name="T8" fmla="*/ 833 w 2160"/>
                  <a:gd name="T9" fmla="*/ 88 h 857"/>
                  <a:gd name="T10" fmla="*/ 480 w 2160"/>
                  <a:gd name="T11" fmla="*/ 107 h 857"/>
                  <a:gd name="T12" fmla="*/ 340 w 2160"/>
                  <a:gd name="T13" fmla="*/ 5 h 857"/>
                  <a:gd name="T14" fmla="*/ 28 w 2160"/>
                  <a:gd name="T15" fmla="*/ 86 h 857"/>
                  <a:gd name="T16" fmla="*/ 101 w 2160"/>
                  <a:gd name="T17" fmla="*/ 754 h 857"/>
                  <a:gd name="T18" fmla="*/ 223 w 2160"/>
                  <a:gd name="T19" fmla="*/ 857 h 857"/>
                  <a:gd name="T20" fmla="*/ 472 w 2160"/>
                  <a:gd name="T21" fmla="*/ 817 h 857"/>
                  <a:gd name="T22" fmla="*/ 575 w 2160"/>
                  <a:gd name="T23" fmla="*/ 705 h 857"/>
                  <a:gd name="T24" fmla="*/ 963 w 2160"/>
                  <a:gd name="T25" fmla="*/ 773 h 857"/>
                  <a:gd name="T26" fmla="*/ 1289 w 2160"/>
                  <a:gd name="T27" fmla="*/ 849 h 857"/>
                  <a:gd name="T28" fmla="*/ 2075 w 2160"/>
                  <a:gd name="T29" fmla="*/ 465 h 857"/>
                  <a:gd name="T30" fmla="*/ 2132 w 2160"/>
                  <a:gd name="T31" fmla="*/ 248 h 857"/>
                  <a:gd name="T32" fmla="*/ 228 w 2160"/>
                  <a:gd name="T33" fmla="*/ 765 h 857"/>
                  <a:gd name="T34" fmla="*/ 191 w 2160"/>
                  <a:gd name="T35" fmla="*/ 739 h 857"/>
                  <a:gd name="T36" fmla="*/ 101 w 2160"/>
                  <a:gd name="T37" fmla="*/ 140 h 857"/>
                  <a:gd name="T38" fmla="*/ 352 w 2160"/>
                  <a:gd name="T39" fmla="*/ 95 h 857"/>
                  <a:gd name="T40" fmla="*/ 388 w 2160"/>
                  <a:gd name="T41" fmla="*/ 122 h 857"/>
                  <a:gd name="T42" fmla="*/ 406 w 2160"/>
                  <a:gd name="T43" fmla="*/ 229 h 857"/>
                  <a:gd name="T44" fmla="*/ 483 w 2160"/>
                  <a:gd name="T45" fmla="*/ 690 h 857"/>
                  <a:gd name="T46" fmla="*/ 457 w 2160"/>
                  <a:gd name="T47" fmla="*/ 727 h 857"/>
                  <a:gd name="T48" fmla="*/ 2061 w 2160"/>
                  <a:gd name="T49" fmla="*/ 346 h 857"/>
                  <a:gd name="T50" fmla="*/ 1467 w 2160"/>
                  <a:gd name="T51" fmla="*/ 709 h 857"/>
                  <a:gd name="T52" fmla="*/ 993 w 2160"/>
                  <a:gd name="T53" fmla="*/ 686 h 857"/>
                  <a:gd name="T54" fmla="*/ 564 w 2160"/>
                  <a:gd name="T55" fmla="*/ 613 h 857"/>
                  <a:gd name="T56" fmla="*/ 825 w 2160"/>
                  <a:gd name="T57" fmla="*/ 179 h 857"/>
                  <a:gd name="T58" fmla="*/ 1108 w 2160"/>
                  <a:gd name="T59" fmla="*/ 299 h 857"/>
                  <a:gd name="T60" fmla="*/ 1456 w 2160"/>
                  <a:gd name="T61" fmla="*/ 337 h 857"/>
                  <a:gd name="T62" fmla="*/ 1537 w 2160"/>
                  <a:gd name="T63" fmla="*/ 410 h 857"/>
                  <a:gd name="T64" fmla="*/ 1486 w 2160"/>
                  <a:gd name="T65" fmla="*/ 436 h 857"/>
                  <a:gd name="T66" fmla="*/ 1080 w 2160"/>
                  <a:gd name="T67" fmla="*/ 482 h 857"/>
                  <a:gd name="T68" fmla="*/ 1486 w 2160"/>
                  <a:gd name="T69" fmla="*/ 528 h 857"/>
                  <a:gd name="T70" fmla="*/ 1620 w 2160"/>
                  <a:gd name="T71" fmla="*/ 453 h 857"/>
                  <a:gd name="T72" fmla="*/ 1966 w 2160"/>
                  <a:gd name="T73" fmla="*/ 269 h 857"/>
                  <a:gd name="T74" fmla="*/ 2053 w 2160"/>
                  <a:gd name="T75" fmla="*/ 294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0" h="857">
                    <a:moveTo>
                      <a:pt x="2132" y="248"/>
                    </a:moveTo>
                    <a:cubicBezTo>
                      <a:pt x="2111" y="213"/>
                      <a:pt x="2078" y="187"/>
                      <a:pt x="2039" y="177"/>
                    </a:cubicBezTo>
                    <a:cubicBezTo>
                      <a:pt x="2000" y="166"/>
                      <a:pt x="1958" y="170"/>
                      <a:pt x="1923" y="189"/>
                    </a:cubicBezTo>
                    <a:cubicBezTo>
                      <a:pt x="1617" y="353"/>
                      <a:pt x="1617" y="353"/>
                      <a:pt x="1617" y="353"/>
                    </a:cubicBezTo>
                    <a:cubicBezTo>
                      <a:pt x="1603" y="322"/>
                      <a:pt x="1580" y="295"/>
                      <a:pt x="1552" y="276"/>
                    </a:cubicBezTo>
                    <a:cubicBezTo>
                      <a:pt x="1524" y="257"/>
                      <a:pt x="1491" y="247"/>
                      <a:pt x="1456" y="246"/>
                    </a:cubicBezTo>
                    <a:cubicBezTo>
                      <a:pt x="1370" y="246"/>
                      <a:pt x="1370" y="246"/>
                      <a:pt x="1370" y="246"/>
                    </a:cubicBezTo>
                    <a:cubicBezTo>
                      <a:pt x="1305" y="246"/>
                      <a:pt x="1186" y="235"/>
                      <a:pt x="1146" y="217"/>
                    </a:cubicBezTo>
                    <a:cubicBezTo>
                      <a:pt x="1127" y="207"/>
                      <a:pt x="1108" y="195"/>
                      <a:pt x="1091" y="181"/>
                    </a:cubicBezTo>
                    <a:cubicBezTo>
                      <a:pt x="1042" y="145"/>
                      <a:pt x="982" y="100"/>
                      <a:pt x="833" y="88"/>
                    </a:cubicBezTo>
                    <a:cubicBezTo>
                      <a:pt x="713" y="83"/>
                      <a:pt x="595" y="109"/>
                      <a:pt x="489" y="163"/>
                    </a:cubicBezTo>
                    <a:cubicBezTo>
                      <a:pt x="480" y="107"/>
                      <a:pt x="480" y="107"/>
                      <a:pt x="480" y="107"/>
                    </a:cubicBezTo>
                    <a:cubicBezTo>
                      <a:pt x="474" y="75"/>
                      <a:pt x="457" y="46"/>
                      <a:pt x="431" y="27"/>
                    </a:cubicBezTo>
                    <a:cubicBezTo>
                      <a:pt x="405" y="8"/>
                      <a:pt x="372" y="0"/>
                      <a:pt x="340" y="5"/>
                    </a:cubicBezTo>
                    <a:cubicBezTo>
                      <a:pt x="110" y="37"/>
                      <a:pt x="110" y="37"/>
                      <a:pt x="110" y="37"/>
                    </a:cubicBezTo>
                    <a:cubicBezTo>
                      <a:pt x="77" y="41"/>
                      <a:pt x="47" y="59"/>
                      <a:pt x="28" y="86"/>
                    </a:cubicBezTo>
                    <a:cubicBezTo>
                      <a:pt x="8" y="113"/>
                      <a:pt x="0" y="147"/>
                      <a:pt x="6" y="180"/>
                    </a:cubicBezTo>
                    <a:cubicBezTo>
                      <a:pt x="101" y="754"/>
                      <a:pt x="101" y="754"/>
                      <a:pt x="101" y="754"/>
                    </a:cubicBezTo>
                    <a:cubicBezTo>
                      <a:pt x="106" y="782"/>
                      <a:pt x="121" y="809"/>
                      <a:pt x="143" y="827"/>
                    </a:cubicBezTo>
                    <a:cubicBezTo>
                      <a:pt x="166" y="846"/>
                      <a:pt x="194" y="857"/>
                      <a:pt x="223" y="857"/>
                    </a:cubicBezTo>
                    <a:cubicBezTo>
                      <a:pt x="230" y="857"/>
                      <a:pt x="237" y="856"/>
                      <a:pt x="243" y="855"/>
                    </a:cubicBezTo>
                    <a:cubicBezTo>
                      <a:pt x="472" y="817"/>
                      <a:pt x="472" y="817"/>
                      <a:pt x="472" y="817"/>
                    </a:cubicBezTo>
                    <a:cubicBezTo>
                      <a:pt x="499" y="812"/>
                      <a:pt x="524" y="799"/>
                      <a:pt x="542" y="778"/>
                    </a:cubicBezTo>
                    <a:cubicBezTo>
                      <a:pt x="561" y="758"/>
                      <a:pt x="572" y="732"/>
                      <a:pt x="575" y="705"/>
                    </a:cubicBezTo>
                    <a:cubicBezTo>
                      <a:pt x="626" y="694"/>
                      <a:pt x="678" y="694"/>
                      <a:pt x="730" y="705"/>
                    </a:cubicBezTo>
                    <a:cubicBezTo>
                      <a:pt x="809" y="723"/>
                      <a:pt x="887" y="746"/>
                      <a:pt x="963" y="773"/>
                    </a:cubicBezTo>
                    <a:cubicBezTo>
                      <a:pt x="1039" y="800"/>
                      <a:pt x="1117" y="822"/>
                      <a:pt x="1195" y="839"/>
                    </a:cubicBezTo>
                    <a:cubicBezTo>
                      <a:pt x="1226" y="845"/>
                      <a:pt x="1258" y="849"/>
                      <a:pt x="1289" y="849"/>
                    </a:cubicBezTo>
                    <a:cubicBezTo>
                      <a:pt x="1368" y="849"/>
                      <a:pt x="1445" y="828"/>
                      <a:pt x="1513" y="788"/>
                    </a:cubicBezTo>
                    <a:cubicBezTo>
                      <a:pt x="2075" y="465"/>
                      <a:pt x="2075" y="465"/>
                      <a:pt x="2075" y="465"/>
                    </a:cubicBezTo>
                    <a:cubicBezTo>
                      <a:pt x="2112" y="444"/>
                      <a:pt x="2139" y="409"/>
                      <a:pt x="2149" y="368"/>
                    </a:cubicBezTo>
                    <a:cubicBezTo>
                      <a:pt x="2160" y="327"/>
                      <a:pt x="2154" y="284"/>
                      <a:pt x="2132" y="248"/>
                    </a:cubicBezTo>
                    <a:close/>
                    <a:moveTo>
                      <a:pt x="457" y="727"/>
                    </a:moveTo>
                    <a:cubicBezTo>
                      <a:pt x="228" y="765"/>
                      <a:pt x="228" y="765"/>
                      <a:pt x="228" y="765"/>
                    </a:cubicBezTo>
                    <a:cubicBezTo>
                      <a:pt x="219" y="766"/>
                      <a:pt x="211" y="764"/>
                      <a:pt x="204" y="759"/>
                    </a:cubicBezTo>
                    <a:cubicBezTo>
                      <a:pt x="197" y="754"/>
                      <a:pt x="192" y="747"/>
                      <a:pt x="191" y="739"/>
                    </a:cubicBezTo>
                    <a:cubicBezTo>
                      <a:pt x="96" y="165"/>
                      <a:pt x="96" y="165"/>
                      <a:pt x="96" y="165"/>
                    </a:cubicBezTo>
                    <a:cubicBezTo>
                      <a:pt x="94" y="156"/>
                      <a:pt x="96" y="147"/>
                      <a:pt x="101" y="140"/>
                    </a:cubicBezTo>
                    <a:cubicBezTo>
                      <a:pt x="107" y="133"/>
                      <a:pt x="114" y="128"/>
                      <a:pt x="123" y="127"/>
                    </a:cubicBezTo>
                    <a:cubicBezTo>
                      <a:pt x="352" y="95"/>
                      <a:pt x="352" y="95"/>
                      <a:pt x="352" y="95"/>
                    </a:cubicBezTo>
                    <a:cubicBezTo>
                      <a:pt x="357" y="95"/>
                      <a:pt x="357" y="95"/>
                      <a:pt x="357" y="95"/>
                    </a:cubicBezTo>
                    <a:cubicBezTo>
                      <a:pt x="372" y="95"/>
                      <a:pt x="386" y="107"/>
                      <a:pt x="388" y="122"/>
                    </a:cubicBezTo>
                    <a:cubicBezTo>
                      <a:pt x="406" y="229"/>
                      <a:pt x="406" y="229"/>
                      <a:pt x="406" y="229"/>
                    </a:cubicBezTo>
                    <a:cubicBezTo>
                      <a:pt x="406" y="229"/>
                      <a:pt x="406" y="229"/>
                      <a:pt x="406" y="229"/>
                    </a:cubicBezTo>
                    <a:cubicBezTo>
                      <a:pt x="404" y="239"/>
                      <a:pt x="406" y="249"/>
                      <a:pt x="411" y="258"/>
                    </a:cubicBezTo>
                    <a:cubicBezTo>
                      <a:pt x="483" y="690"/>
                      <a:pt x="483" y="690"/>
                      <a:pt x="483" y="690"/>
                    </a:cubicBezTo>
                    <a:cubicBezTo>
                      <a:pt x="485" y="698"/>
                      <a:pt x="483" y="707"/>
                      <a:pt x="478" y="714"/>
                    </a:cubicBezTo>
                    <a:cubicBezTo>
                      <a:pt x="473" y="721"/>
                      <a:pt x="465" y="726"/>
                      <a:pt x="457" y="727"/>
                    </a:cubicBezTo>
                    <a:close/>
                    <a:moveTo>
                      <a:pt x="2061" y="346"/>
                    </a:moveTo>
                    <a:cubicBezTo>
                      <a:pt x="2061" y="346"/>
                      <a:pt x="2061" y="346"/>
                      <a:pt x="2061" y="346"/>
                    </a:cubicBezTo>
                    <a:cubicBezTo>
                      <a:pt x="2056" y="363"/>
                      <a:pt x="2045" y="378"/>
                      <a:pt x="2030" y="387"/>
                    </a:cubicBezTo>
                    <a:cubicBezTo>
                      <a:pt x="1467" y="709"/>
                      <a:pt x="1467" y="709"/>
                      <a:pt x="1467" y="709"/>
                    </a:cubicBezTo>
                    <a:cubicBezTo>
                      <a:pt x="1391" y="754"/>
                      <a:pt x="1301" y="768"/>
                      <a:pt x="1214" y="749"/>
                    </a:cubicBezTo>
                    <a:cubicBezTo>
                      <a:pt x="1139" y="733"/>
                      <a:pt x="1065" y="712"/>
                      <a:pt x="993" y="686"/>
                    </a:cubicBezTo>
                    <a:cubicBezTo>
                      <a:pt x="913" y="658"/>
                      <a:pt x="832" y="634"/>
                      <a:pt x="750" y="615"/>
                    </a:cubicBezTo>
                    <a:cubicBezTo>
                      <a:pt x="689" y="602"/>
                      <a:pt x="625" y="601"/>
                      <a:pt x="564" y="613"/>
                    </a:cubicBezTo>
                    <a:cubicBezTo>
                      <a:pt x="504" y="258"/>
                      <a:pt x="504" y="258"/>
                      <a:pt x="504" y="258"/>
                    </a:cubicBezTo>
                    <a:cubicBezTo>
                      <a:pt x="558" y="228"/>
                      <a:pt x="687" y="169"/>
                      <a:pt x="825" y="179"/>
                    </a:cubicBezTo>
                    <a:cubicBezTo>
                      <a:pt x="949" y="188"/>
                      <a:pt x="991" y="220"/>
                      <a:pt x="1036" y="254"/>
                    </a:cubicBezTo>
                    <a:cubicBezTo>
                      <a:pt x="1058" y="272"/>
                      <a:pt x="1082" y="287"/>
                      <a:pt x="1108" y="299"/>
                    </a:cubicBezTo>
                    <a:cubicBezTo>
                      <a:pt x="1170" y="327"/>
                      <a:pt x="1311" y="337"/>
                      <a:pt x="1369" y="337"/>
                    </a:cubicBezTo>
                    <a:cubicBezTo>
                      <a:pt x="1456" y="337"/>
                      <a:pt x="1456" y="337"/>
                      <a:pt x="1456" y="337"/>
                    </a:cubicBezTo>
                    <a:cubicBezTo>
                      <a:pt x="1476" y="337"/>
                      <a:pt x="1495" y="345"/>
                      <a:pt x="1510" y="358"/>
                    </a:cubicBezTo>
                    <a:cubicBezTo>
                      <a:pt x="1525" y="371"/>
                      <a:pt x="1535" y="390"/>
                      <a:pt x="1537" y="410"/>
                    </a:cubicBezTo>
                    <a:cubicBezTo>
                      <a:pt x="1538" y="416"/>
                      <a:pt x="1535" y="422"/>
                      <a:pt x="1531" y="425"/>
                    </a:cubicBezTo>
                    <a:cubicBezTo>
                      <a:pt x="1517" y="434"/>
                      <a:pt x="1502" y="438"/>
                      <a:pt x="1486" y="436"/>
                    </a:cubicBezTo>
                    <a:cubicBezTo>
                      <a:pt x="1125" y="436"/>
                      <a:pt x="1125" y="436"/>
                      <a:pt x="1125" y="436"/>
                    </a:cubicBezTo>
                    <a:cubicBezTo>
                      <a:pt x="1100" y="436"/>
                      <a:pt x="1080" y="457"/>
                      <a:pt x="1080" y="482"/>
                    </a:cubicBezTo>
                    <a:cubicBezTo>
                      <a:pt x="1080" y="507"/>
                      <a:pt x="1100" y="528"/>
                      <a:pt x="1125" y="528"/>
                    </a:cubicBezTo>
                    <a:cubicBezTo>
                      <a:pt x="1486" y="528"/>
                      <a:pt x="1486" y="528"/>
                      <a:pt x="1486" y="528"/>
                    </a:cubicBezTo>
                    <a:cubicBezTo>
                      <a:pt x="1524" y="530"/>
                      <a:pt x="1560" y="518"/>
                      <a:pt x="1590" y="495"/>
                    </a:cubicBezTo>
                    <a:cubicBezTo>
                      <a:pt x="1603" y="484"/>
                      <a:pt x="1614" y="469"/>
                      <a:pt x="1620" y="453"/>
                    </a:cubicBezTo>
                    <a:cubicBezTo>
                      <a:pt x="1966" y="269"/>
                      <a:pt x="1966" y="269"/>
                      <a:pt x="1966" y="269"/>
                    </a:cubicBezTo>
                    <a:cubicBezTo>
                      <a:pt x="1966" y="269"/>
                      <a:pt x="1966" y="269"/>
                      <a:pt x="1966" y="269"/>
                    </a:cubicBezTo>
                    <a:cubicBezTo>
                      <a:pt x="1981" y="262"/>
                      <a:pt x="1998" y="260"/>
                      <a:pt x="2014" y="264"/>
                    </a:cubicBezTo>
                    <a:cubicBezTo>
                      <a:pt x="2031" y="269"/>
                      <a:pt x="2044" y="279"/>
                      <a:pt x="2053" y="294"/>
                    </a:cubicBezTo>
                    <a:cubicBezTo>
                      <a:pt x="2063" y="309"/>
                      <a:pt x="2065" y="328"/>
                      <a:pt x="2061"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7">
                <a:extLst>
                  <a:ext uri="{FF2B5EF4-FFF2-40B4-BE49-F238E27FC236}">
                    <a16:creationId xmlns:a16="http://schemas.microsoft.com/office/drawing/2014/main" id="{658E87C1-B73D-D7E7-9922-A3E454D576EF}"/>
                  </a:ext>
                </a:extLst>
              </p:cNvPr>
              <p:cNvSpPr>
                <a:spLocks/>
              </p:cNvSpPr>
              <p:nvPr/>
            </p:nvSpPr>
            <p:spPr bwMode="auto">
              <a:xfrm>
                <a:off x="5473" y="1341"/>
                <a:ext cx="14" cy="41"/>
              </a:xfrm>
              <a:custGeom>
                <a:avLst/>
                <a:gdLst>
                  <a:gd name="T0" fmla="*/ 46 w 93"/>
                  <a:gd name="T1" fmla="*/ 0 h 277"/>
                  <a:gd name="T2" fmla="*/ 0 w 93"/>
                  <a:gd name="T3" fmla="*/ 46 h 277"/>
                  <a:gd name="T4" fmla="*/ 0 w 93"/>
                  <a:gd name="T5" fmla="*/ 231 h 277"/>
                  <a:gd name="T6" fmla="*/ 46 w 93"/>
                  <a:gd name="T7" fmla="*/ 277 h 277"/>
                  <a:gd name="T8" fmla="*/ 79 w 93"/>
                  <a:gd name="T9" fmla="*/ 263 h 277"/>
                  <a:gd name="T10" fmla="*/ 93 w 93"/>
                  <a:gd name="T11" fmla="*/ 231 h 277"/>
                  <a:gd name="T12" fmla="*/ 93 w 93"/>
                  <a:gd name="T13" fmla="*/ 46 h 277"/>
                  <a:gd name="T14" fmla="*/ 46 w 93"/>
                  <a:gd name="T15" fmla="*/ 0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77">
                    <a:moveTo>
                      <a:pt x="46" y="0"/>
                    </a:moveTo>
                    <a:cubicBezTo>
                      <a:pt x="21" y="0"/>
                      <a:pt x="0" y="21"/>
                      <a:pt x="0" y="46"/>
                    </a:cubicBezTo>
                    <a:cubicBezTo>
                      <a:pt x="0" y="231"/>
                      <a:pt x="0" y="231"/>
                      <a:pt x="0" y="231"/>
                    </a:cubicBezTo>
                    <a:cubicBezTo>
                      <a:pt x="0" y="256"/>
                      <a:pt x="21" y="277"/>
                      <a:pt x="46" y="277"/>
                    </a:cubicBezTo>
                    <a:cubicBezTo>
                      <a:pt x="58" y="277"/>
                      <a:pt x="70" y="272"/>
                      <a:pt x="79" y="263"/>
                    </a:cubicBezTo>
                    <a:cubicBezTo>
                      <a:pt x="88" y="255"/>
                      <a:pt x="93" y="243"/>
                      <a:pt x="93" y="231"/>
                    </a:cubicBezTo>
                    <a:cubicBezTo>
                      <a:pt x="93" y="46"/>
                      <a:pt x="93" y="46"/>
                      <a:pt x="93" y="46"/>
                    </a:cubicBezTo>
                    <a:cubicBezTo>
                      <a:pt x="93" y="21"/>
                      <a:pt x="72"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8">
                <a:extLst>
                  <a:ext uri="{FF2B5EF4-FFF2-40B4-BE49-F238E27FC236}">
                    <a16:creationId xmlns:a16="http://schemas.microsoft.com/office/drawing/2014/main" id="{F6001065-DD01-7FAB-CF33-44789F2E496D}"/>
                  </a:ext>
                </a:extLst>
              </p:cNvPr>
              <p:cNvSpPr>
                <a:spLocks/>
              </p:cNvSpPr>
              <p:nvPr/>
            </p:nvSpPr>
            <p:spPr bwMode="auto">
              <a:xfrm>
                <a:off x="5500" y="1320"/>
                <a:ext cx="14" cy="62"/>
              </a:xfrm>
              <a:custGeom>
                <a:avLst/>
                <a:gdLst>
                  <a:gd name="T0" fmla="*/ 1 w 95"/>
                  <a:gd name="T1" fmla="*/ 49 h 428"/>
                  <a:gd name="T2" fmla="*/ 1 w 95"/>
                  <a:gd name="T3" fmla="*/ 379 h 428"/>
                  <a:gd name="T4" fmla="*/ 14 w 95"/>
                  <a:gd name="T5" fmla="*/ 413 h 428"/>
                  <a:gd name="T6" fmla="*/ 48 w 95"/>
                  <a:gd name="T7" fmla="*/ 428 h 428"/>
                  <a:gd name="T8" fmla="*/ 81 w 95"/>
                  <a:gd name="T9" fmla="*/ 413 h 428"/>
                  <a:gd name="T10" fmla="*/ 94 w 95"/>
                  <a:gd name="T11" fmla="*/ 379 h 428"/>
                  <a:gd name="T12" fmla="*/ 94 w 95"/>
                  <a:gd name="T13" fmla="*/ 49 h 428"/>
                  <a:gd name="T14" fmla="*/ 81 w 95"/>
                  <a:gd name="T15" fmla="*/ 15 h 428"/>
                  <a:gd name="T16" fmla="*/ 48 w 95"/>
                  <a:gd name="T17" fmla="*/ 0 h 428"/>
                  <a:gd name="T18" fmla="*/ 14 w 95"/>
                  <a:gd name="T19" fmla="*/ 15 h 428"/>
                  <a:gd name="T20" fmla="*/ 1 w 95"/>
                  <a:gd name="T21" fmla="*/ 4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28">
                    <a:moveTo>
                      <a:pt x="1" y="49"/>
                    </a:moveTo>
                    <a:cubicBezTo>
                      <a:pt x="1" y="379"/>
                      <a:pt x="1" y="379"/>
                      <a:pt x="1" y="379"/>
                    </a:cubicBezTo>
                    <a:cubicBezTo>
                      <a:pt x="0" y="391"/>
                      <a:pt x="5" y="404"/>
                      <a:pt x="14" y="413"/>
                    </a:cubicBezTo>
                    <a:cubicBezTo>
                      <a:pt x="22" y="423"/>
                      <a:pt x="35" y="428"/>
                      <a:pt x="48" y="428"/>
                    </a:cubicBezTo>
                    <a:cubicBezTo>
                      <a:pt x="60" y="428"/>
                      <a:pt x="73" y="423"/>
                      <a:pt x="81" y="413"/>
                    </a:cubicBezTo>
                    <a:cubicBezTo>
                      <a:pt x="90" y="404"/>
                      <a:pt x="95" y="391"/>
                      <a:pt x="94" y="379"/>
                    </a:cubicBezTo>
                    <a:cubicBezTo>
                      <a:pt x="94" y="49"/>
                      <a:pt x="94" y="49"/>
                      <a:pt x="94" y="49"/>
                    </a:cubicBezTo>
                    <a:cubicBezTo>
                      <a:pt x="95" y="37"/>
                      <a:pt x="90" y="24"/>
                      <a:pt x="81" y="15"/>
                    </a:cubicBezTo>
                    <a:cubicBezTo>
                      <a:pt x="73" y="5"/>
                      <a:pt x="60" y="0"/>
                      <a:pt x="48" y="0"/>
                    </a:cubicBezTo>
                    <a:cubicBezTo>
                      <a:pt x="35" y="0"/>
                      <a:pt x="22" y="5"/>
                      <a:pt x="14" y="15"/>
                    </a:cubicBezTo>
                    <a:cubicBezTo>
                      <a:pt x="5" y="24"/>
                      <a:pt x="0" y="37"/>
                      <a:pt x="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9">
                <a:extLst>
                  <a:ext uri="{FF2B5EF4-FFF2-40B4-BE49-F238E27FC236}">
                    <a16:creationId xmlns:a16="http://schemas.microsoft.com/office/drawing/2014/main" id="{1E7A76C2-24AB-338A-D819-C7140023106E}"/>
                  </a:ext>
                </a:extLst>
              </p:cNvPr>
              <p:cNvSpPr>
                <a:spLocks/>
              </p:cNvSpPr>
              <p:nvPr/>
            </p:nvSpPr>
            <p:spPr bwMode="auto">
              <a:xfrm>
                <a:off x="5527" y="1303"/>
                <a:ext cx="13" cy="79"/>
              </a:xfrm>
              <a:custGeom>
                <a:avLst/>
                <a:gdLst>
                  <a:gd name="T0" fmla="*/ 0 w 92"/>
                  <a:gd name="T1" fmla="*/ 46 h 541"/>
                  <a:gd name="T2" fmla="*/ 0 w 92"/>
                  <a:gd name="T3" fmla="*/ 495 h 541"/>
                  <a:gd name="T4" fmla="*/ 46 w 92"/>
                  <a:gd name="T5" fmla="*/ 541 h 541"/>
                  <a:gd name="T6" fmla="*/ 92 w 92"/>
                  <a:gd name="T7" fmla="*/ 495 h 541"/>
                  <a:gd name="T8" fmla="*/ 92 w 92"/>
                  <a:gd name="T9" fmla="*/ 47 h 541"/>
                  <a:gd name="T10" fmla="*/ 46 w 92"/>
                  <a:gd name="T11" fmla="*/ 0 h 541"/>
                  <a:gd name="T12" fmla="*/ 0 w 92"/>
                  <a:gd name="T13" fmla="*/ 47 h 541"/>
                  <a:gd name="T14" fmla="*/ 0 w 92"/>
                  <a:gd name="T15" fmla="*/ 46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41">
                    <a:moveTo>
                      <a:pt x="0" y="46"/>
                    </a:moveTo>
                    <a:cubicBezTo>
                      <a:pt x="0" y="495"/>
                      <a:pt x="0" y="495"/>
                      <a:pt x="0" y="495"/>
                    </a:cubicBezTo>
                    <a:cubicBezTo>
                      <a:pt x="0" y="520"/>
                      <a:pt x="20" y="541"/>
                      <a:pt x="46" y="541"/>
                    </a:cubicBezTo>
                    <a:cubicBezTo>
                      <a:pt x="72" y="541"/>
                      <a:pt x="92" y="520"/>
                      <a:pt x="92" y="495"/>
                    </a:cubicBezTo>
                    <a:cubicBezTo>
                      <a:pt x="92" y="47"/>
                      <a:pt x="92" y="47"/>
                      <a:pt x="92" y="47"/>
                    </a:cubicBezTo>
                    <a:cubicBezTo>
                      <a:pt x="92" y="21"/>
                      <a:pt x="72" y="0"/>
                      <a:pt x="46" y="0"/>
                    </a:cubicBezTo>
                    <a:cubicBezTo>
                      <a:pt x="20" y="0"/>
                      <a:pt x="0" y="21"/>
                      <a:pt x="0" y="47"/>
                    </a:cubicBez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0">
                <a:extLst>
                  <a:ext uri="{FF2B5EF4-FFF2-40B4-BE49-F238E27FC236}">
                    <a16:creationId xmlns:a16="http://schemas.microsoft.com/office/drawing/2014/main" id="{F0C0EF7D-D47F-070F-52D3-333841CB92EA}"/>
                  </a:ext>
                </a:extLst>
              </p:cNvPr>
              <p:cNvSpPr>
                <a:spLocks/>
              </p:cNvSpPr>
              <p:nvPr/>
            </p:nvSpPr>
            <p:spPr bwMode="auto">
              <a:xfrm>
                <a:off x="5554" y="1281"/>
                <a:ext cx="13" cy="101"/>
              </a:xfrm>
              <a:custGeom>
                <a:avLst/>
                <a:gdLst>
                  <a:gd name="T0" fmla="*/ 46 w 92"/>
                  <a:gd name="T1" fmla="*/ 0 h 691"/>
                  <a:gd name="T2" fmla="*/ 0 w 92"/>
                  <a:gd name="T3" fmla="*/ 47 h 691"/>
                  <a:gd name="T4" fmla="*/ 0 w 92"/>
                  <a:gd name="T5" fmla="*/ 645 h 691"/>
                  <a:gd name="T6" fmla="*/ 46 w 92"/>
                  <a:gd name="T7" fmla="*/ 691 h 691"/>
                  <a:gd name="T8" fmla="*/ 92 w 92"/>
                  <a:gd name="T9" fmla="*/ 645 h 691"/>
                  <a:gd name="T10" fmla="*/ 92 w 92"/>
                  <a:gd name="T11" fmla="*/ 47 h 691"/>
                  <a:gd name="T12" fmla="*/ 79 w 92"/>
                  <a:gd name="T13" fmla="*/ 14 h 691"/>
                  <a:gd name="T14" fmla="*/ 46 w 92"/>
                  <a:gd name="T15" fmla="*/ 0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691">
                    <a:moveTo>
                      <a:pt x="46" y="0"/>
                    </a:moveTo>
                    <a:cubicBezTo>
                      <a:pt x="21" y="0"/>
                      <a:pt x="0" y="21"/>
                      <a:pt x="0" y="47"/>
                    </a:cubicBezTo>
                    <a:cubicBezTo>
                      <a:pt x="0" y="645"/>
                      <a:pt x="0" y="645"/>
                      <a:pt x="0" y="645"/>
                    </a:cubicBezTo>
                    <a:cubicBezTo>
                      <a:pt x="0" y="670"/>
                      <a:pt x="21" y="691"/>
                      <a:pt x="46" y="691"/>
                    </a:cubicBezTo>
                    <a:cubicBezTo>
                      <a:pt x="72" y="691"/>
                      <a:pt x="92" y="670"/>
                      <a:pt x="92" y="645"/>
                    </a:cubicBezTo>
                    <a:cubicBezTo>
                      <a:pt x="92" y="47"/>
                      <a:pt x="92" y="47"/>
                      <a:pt x="92" y="47"/>
                    </a:cubicBezTo>
                    <a:cubicBezTo>
                      <a:pt x="92" y="34"/>
                      <a:pt x="88" y="22"/>
                      <a:pt x="79" y="14"/>
                    </a:cubicBezTo>
                    <a:cubicBezTo>
                      <a:pt x="70" y="5"/>
                      <a:pt x="58" y="0"/>
                      <a:pt x="4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1">
                <a:extLst>
                  <a:ext uri="{FF2B5EF4-FFF2-40B4-BE49-F238E27FC236}">
                    <a16:creationId xmlns:a16="http://schemas.microsoft.com/office/drawing/2014/main" id="{83730B34-00CA-E928-B45E-37A74535B298}"/>
                  </a:ext>
                </a:extLst>
              </p:cNvPr>
              <p:cNvSpPr>
                <a:spLocks/>
              </p:cNvSpPr>
              <p:nvPr/>
            </p:nvSpPr>
            <p:spPr bwMode="auto">
              <a:xfrm>
                <a:off x="5468" y="1250"/>
                <a:ext cx="101" cy="81"/>
              </a:xfrm>
              <a:custGeom>
                <a:avLst/>
                <a:gdLst>
                  <a:gd name="T0" fmla="*/ 41 w 690"/>
                  <a:gd name="T1" fmla="*/ 552 h 560"/>
                  <a:gd name="T2" fmla="*/ 631 w 690"/>
                  <a:gd name="T3" fmla="*/ 91 h 560"/>
                  <a:gd name="T4" fmla="*/ 663 w 690"/>
                  <a:gd name="T5" fmla="*/ 123 h 560"/>
                  <a:gd name="T6" fmla="*/ 663 w 690"/>
                  <a:gd name="T7" fmla="*/ 123 h 560"/>
                  <a:gd name="T8" fmla="*/ 680 w 690"/>
                  <a:gd name="T9" fmla="*/ 127 h 560"/>
                  <a:gd name="T10" fmla="*/ 689 w 690"/>
                  <a:gd name="T11" fmla="*/ 112 h 560"/>
                  <a:gd name="T12" fmla="*/ 689 w 690"/>
                  <a:gd name="T13" fmla="*/ 14 h 560"/>
                  <a:gd name="T14" fmla="*/ 685 w 690"/>
                  <a:gd name="T15" fmla="*/ 4 h 560"/>
                  <a:gd name="T16" fmla="*/ 674 w 690"/>
                  <a:gd name="T17" fmla="*/ 0 h 560"/>
                  <a:gd name="T18" fmla="*/ 577 w 690"/>
                  <a:gd name="T19" fmla="*/ 0 h 560"/>
                  <a:gd name="T20" fmla="*/ 563 w 690"/>
                  <a:gd name="T21" fmla="*/ 9 h 560"/>
                  <a:gd name="T22" fmla="*/ 567 w 690"/>
                  <a:gd name="T23" fmla="*/ 25 h 560"/>
                  <a:gd name="T24" fmla="*/ 599 w 690"/>
                  <a:gd name="T25" fmla="*/ 57 h 560"/>
                  <a:gd name="T26" fmla="*/ 11 w 690"/>
                  <a:gd name="T27" fmla="*/ 517 h 560"/>
                  <a:gd name="T28" fmla="*/ 9 w 690"/>
                  <a:gd name="T29" fmla="*/ 550 h 560"/>
                  <a:gd name="T30" fmla="*/ 41 w 690"/>
                  <a:gd name="T31" fmla="*/ 55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0" h="560">
                    <a:moveTo>
                      <a:pt x="41" y="552"/>
                    </a:moveTo>
                    <a:cubicBezTo>
                      <a:pt x="631" y="91"/>
                      <a:pt x="631" y="91"/>
                      <a:pt x="631" y="91"/>
                    </a:cubicBezTo>
                    <a:cubicBezTo>
                      <a:pt x="663" y="123"/>
                      <a:pt x="663" y="123"/>
                      <a:pt x="663" y="123"/>
                    </a:cubicBezTo>
                    <a:cubicBezTo>
                      <a:pt x="663" y="123"/>
                      <a:pt x="663" y="123"/>
                      <a:pt x="663" y="123"/>
                    </a:cubicBezTo>
                    <a:cubicBezTo>
                      <a:pt x="668" y="128"/>
                      <a:pt x="674" y="130"/>
                      <a:pt x="680" y="127"/>
                    </a:cubicBezTo>
                    <a:cubicBezTo>
                      <a:pt x="686" y="124"/>
                      <a:pt x="690" y="118"/>
                      <a:pt x="689" y="112"/>
                    </a:cubicBezTo>
                    <a:cubicBezTo>
                      <a:pt x="689" y="14"/>
                      <a:pt x="689" y="14"/>
                      <a:pt x="689" y="14"/>
                    </a:cubicBezTo>
                    <a:cubicBezTo>
                      <a:pt x="689" y="11"/>
                      <a:pt x="688" y="7"/>
                      <a:pt x="685" y="4"/>
                    </a:cubicBezTo>
                    <a:cubicBezTo>
                      <a:pt x="682" y="1"/>
                      <a:pt x="678" y="0"/>
                      <a:pt x="674" y="0"/>
                    </a:cubicBezTo>
                    <a:cubicBezTo>
                      <a:pt x="577" y="0"/>
                      <a:pt x="577" y="0"/>
                      <a:pt x="577" y="0"/>
                    </a:cubicBezTo>
                    <a:cubicBezTo>
                      <a:pt x="571" y="0"/>
                      <a:pt x="566" y="3"/>
                      <a:pt x="563" y="9"/>
                    </a:cubicBezTo>
                    <a:cubicBezTo>
                      <a:pt x="561" y="14"/>
                      <a:pt x="562" y="21"/>
                      <a:pt x="567" y="25"/>
                    </a:cubicBezTo>
                    <a:cubicBezTo>
                      <a:pt x="599" y="57"/>
                      <a:pt x="599" y="57"/>
                      <a:pt x="599" y="57"/>
                    </a:cubicBezTo>
                    <a:cubicBezTo>
                      <a:pt x="11" y="517"/>
                      <a:pt x="11" y="517"/>
                      <a:pt x="11" y="517"/>
                    </a:cubicBezTo>
                    <a:cubicBezTo>
                      <a:pt x="1" y="526"/>
                      <a:pt x="0" y="540"/>
                      <a:pt x="9" y="550"/>
                    </a:cubicBezTo>
                    <a:cubicBezTo>
                      <a:pt x="17" y="559"/>
                      <a:pt x="32" y="560"/>
                      <a:pt x="41" y="55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9" name="Straight Connector 8">
              <a:extLst>
                <a:ext uri="{FF2B5EF4-FFF2-40B4-BE49-F238E27FC236}">
                  <a16:creationId xmlns:a16="http://schemas.microsoft.com/office/drawing/2014/main" id="{22FFE877-677E-511F-B482-0EFF0485526B}"/>
                </a:ext>
              </a:extLst>
            </p:cNvPr>
            <p:cNvCxnSpPr>
              <a:cxnSpLocks/>
            </p:cNvCxnSpPr>
            <p:nvPr/>
          </p:nvCxnSpPr>
          <p:spPr>
            <a:xfrm flipH="1">
              <a:off x="10096646" y="2287551"/>
              <a:ext cx="83086" cy="1585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B518239-2D78-4790-4ED8-857A5EE20A25}"/>
                </a:ext>
              </a:extLst>
            </p:cNvPr>
            <p:cNvCxnSpPr>
              <a:cxnSpLocks/>
            </p:cNvCxnSpPr>
            <p:nvPr/>
          </p:nvCxnSpPr>
          <p:spPr>
            <a:xfrm rot="1800000">
              <a:off x="10508948" y="2694620"/>
              <a:ext cx="0" cy="290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BA889EA-3B9B-7C7D-DF00-010F452BBBC0}"/>
                </a:ext>
              </a:extLst>
            </p:cNvPr>
            <p:cNvCxnSpPr>
              <a:cxnSpLocks/>
            </p:cNvCxnSpPr>
            <p:nvPr/>
          </p:nvCxnSpPr>
          <p:spPr>
            <a:xfrm rot="1800000">
              <a:off x="10329667" y="2305829"/>
              <a:ext cx="0" cy="119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024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1205A-8106-898A-CE7B-07E96F02D7CE}"/>
              </a:ext>
            </a:extLst>
          </p:cNvPr>
          <p:cNvSpPr>
            <a:spLocks noGrp="1"/>
          </p:cNvSpPr>
          <p:nvPr>
            <p:ph type="title"/>
          </p:nvPr>
        </p:nvSpPr>
        <p:spPr>
          <a:xfrm>
            <a:off x="304800" y="244766"/>
            <a:ext cx="11430000" cy="958265"/>
          </a:xfrm>
        </p:spPr>
        <p:txBody>
          <a:bodyPr/>
          <a:lstStyle/>
          <a:p>
            <a:r>
              <a:rPr lang="en-US"/>
              <a:t>Machine Learning Types - Overview</a:t>
            </a:r>
            <a:endParaRPr lang="en-IN"/>
          </a:p>
        </p:txBody>
      </p:sp>
      <p:pic>
        <p:nvPicPr>
          <p:cNvPr id="3074" name="Picture 2">
            <a:extLst>
              <a:ext uri="{FF2B5EF4-FFF2-40B4-BE49-F238E27FC236}">
                <a16:creationId xmlns:a16="http://schemas.microsoft.com/office/drawing/2014/main" id="{B13A9208-98D6-29D0-B490-16D00296366C}"/>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a:stretch>
            <a:fillRect/>
          </a:stretch>
        </p:blipFill>
        <p:spPr bwMode="auto">
          <a:xfrm>
            <a:off x="2476500" y="1425746"/>
            <a:ext cx="6625942" cy="473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9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88F82-BC69-4FDB-9E6E-B1A8210052A2}"/>
              </a:ext>
            </a:extLst>
          </p:cNvPr>
          <p:cNvSpPr>
            <a:spLocks noGrp="1"/>
          </p:cNvSpPr>
          <p:nvPr>
            <p:ph idx="1"/>
          </p:nvPr>
        </p:nvSpPr>
        <p:spPr/>
        <p:txBody>
          <a:bodyPr vert="horz" lIns="91440" tIns="45720" rIns="91440" bIns="45720" rtlCol="0" anchor="t">
            <a:noAutofit/>
          </a:bodyPr>
          <a:lstStyle/>
          <a:p>
            <a:pPr marL="0" indent="0">
              <a:buNone/>
            </a:pPr>
            <a:r>
              <a:rPr lang="en-GB"/>
              <a:t>Models that are interpretable by essence, but they are </a:t>
            </a:r>
            <a:r>
              <a:rPr lang="en-GB" b="1"/>
              <a:t>less expressive and less performant</a:t>
            </a:r>
            <a:r>
              <a:rPr lang="en-GB"/>
              <a:t>. The white box models are Linear regression, Decision Tree and Random Forest.</a:t>
            </a:r>
          </a:p>
          <a:p>
            <a:pPr marL="0" indent="0">
              <a:buNone/>
            </a:pPr>
            <a:endParaRPr lang="en-GB"/>
          </a:p>
        </p:txBody>
      </p:sp>
      <p:sp>
        <p:nvSpPr>
          <p:cNvPr id="4" name="Text Placeholder 3">
            <a:extLst>
              <a:ext uri="{FF2B5EF4-FFF2-40B4-BE49-F238E27FC236}">
                <a16:creationId xmlns:a16="http://schemas.microsoft.com/office/drawing/2014/main" id="{AE525099-5BE8-4658-9FF5-F68709DAC2D1}"/>
              </a:ext>
            </a:extLst>
          </p:cNvPr>
          <p:cNvSpPr>
            <a:spLocks noGrp="1"/>
          </p:cNvSpPr>
          <p:nvPr>
            <p:ph type="body" sz="quarter" idx="10"/>
          </p:nvPr>
        </p:nvSpPr>
        <p:spPr/>
        <p:txBody>
          <a:bodyPr>
            <a:noAutofit/>
          </a:bodyPr>
          <a:lstStyle/>
          <a:p>
            <a:r>
              <a:rPr lang="en-GB"/>
              <a:t>White Box Models</a:t>
            </a:r>
          </a:p>
        </p:txBody>
      </p:sp>
      <p:sp>
        <p:nvSpPr>
          <p:cNvPr id="2" name="Title 1">
            <a:extLst>
              <a:ext uri="{FF2B5EF4-FFF2-40B4-BE49-F238E27FC236}">
                <a16:creationId xmlns:a16="http://schemas.microsoft.com/office/drawing/2014/main" id="{E8A4685D-9A43-4E36-9DFF-D3A33D334DE4}"/>
              </a:ext>
            </a:extLst>
          </p:cNvPr>
          <p:cNvSpPr>
            <a:spLocks noGrp="1"/>
          </p:cNvSpPr>
          <p:nvPr>
            <p:ph type="title"/>
          </p:nvPr>
        </p:nvSpPr>
        <p:spPr/>
        <p:txBody>
          <a:bodyPr>
            <a:noAutofit/>
          </a:bodyPr>
          <a:lstStyle/>
          <a:p>
            <a:r>
              <a:rPr lang="en-GB" dirty="0">
                <a:cs typeface="Arial"/>
              </a:rPr>
              <a:t>Model Interpretation/Explainability (2/3)</a:t>
            </a:r>
          </a:p>
        </p:txBody>
      </p:sp>
      <p:pic>
        <p:nvPicPr>
          <p:cNvPr id="2052" name="Picture 4" descr="Logistic regression model weights. | Download Scientific Diagram">
            <a:extLst>
              <a:ext uri="{FF2B5EF4-FFF2-40B4-BE49-F238E27FC236}">
                <a16:creationId xmlns:a16="http://schemas.microsoft.com/office/drawing/2014/main" id="{6F044AD1-B20F-7FAC-DF78-8E5555D45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39" y="3004644"/>
            <a:ext cx="4352546" cy="25150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7D64A0D-2D2E-70AA-99E1-58EA4C38B63C}"/>
              </a:ext>
            </a:extLst>
          </p:cNvPr>
          <p:cNvSpPr/>
          <p:nvPr/>
        </p:nvSpPr>
        <p:spPr>
          <a:xfrm>
            <a:off x="1811487" y="2431884"/>
            <a:ext cx="2228850" cy="342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Logistic Regression Weights</a:t>
            </a:r>
            <a:endParaRPr lang="en-IN" sz="1200" err="1"/>
          </a:p>
        </p:txBody>
      </p:sp>
      <p:sp>
        <p:nvSpPr>
          <p:cNvPr id="7" name="Rectangle 6">
            <a:extLst>
              <a:ext uri="{FF2B5EF4-FFF2-40B4-BE49-F238E27FC236}">
                <a16:creationId xmlns:a16="http://schemas.microsoft.com/office/drawing/2014/main" id="{EA19F7CF-D2CC-9250-5267-94333DDC452E}"/>
              </a:ext>
            </a:extLst>
          </p:cNvPr>
          <p:cNvSpPr/>
          <p:nvPr/>
        </p:nvSpPr>
        <p:spPr>
          <a:xfrm>
            <a:off x="6643688" y="3004644"/>
            <a:ext cx="3376611" cy="241825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2"/>
                </a:solidFill>
              </a:rPr>
              <a:t>Deriving from weights:</a:t>
            </a:r>
          </a:p>
          <a:p>
            <a:endParaRPr lang="en-US" sz="1000" b="1">
              <a:solidFill>
                <a:schemeClr val="bg2"/>
              </a:solidFill>
            </a:endParaRPr>
          </a:p>
          <a:p>
            <a:pPr marL="171450" indent="-171450">
              <a:buFont typeface="Arial" panose="020B0604020202020204" pitchFamily="34" charset="0"/>
              <a:buChar char="•"/>
            </a:pPr>
            <a:r>
              <a:rPr lang="en-US" sz="1200" b="1">
                <a:solidFill>
                  <a:schemeClr val="bg2"/>
                </a:solidFill>
              </a:rPr>
              <a:t>Directionality: </a:t>
            </a:r>
            <a:r>
              <a:rPr lang="en-US" sz="1200">
                <a:solidFill>
                  <a:schemeClr val="bg2"/>
                </a:solidFill>
              </a:rPr>
              <a:t>Conform the direction for features against target class</a:t>
            </a:r>
          </a:p>
          <a:p>
            <a:pPr marL="171450" indent="-171450">
              <a:buFont typeface="Arial" panose="020B0604020202020204" pitchFamily="34" charset="0"/>
              <a:buChar char="•"/>
            </a:pPr>
            <a:endParaRPr lang="en-US" sz="1200">
              <a:solidFill>
                <a:schemeClr val="bg2"/>
              </a:solidFill>
            </a:endParaRPr>
          </a:p>
          <a:p>
            <a:pPr marL="171450" indent="-171450">
              <a:buFont typeface="Arial" panose="020B0604020202020204" pitchFamily="34" charset="0"/>
              <a:buChar char="•"/>
            </a:pPr>
            <a:r>
              <a:rPr lang="en-US" sz="1200" b="1">
                <a:solidFill>
                  <a:schemeClr val="bg2"/>
                </a:solidFill>
              </a:rPr>
              <a:t>Feature Importance: </a:t>
            </a:r>
            <a:r>
              <a:rPr lang="en-US" sz="1200">
                <a:solidFill>
                  <a:schemeClr val="bg2"/>
                </a:solidFill>
              </a:rPr>
              <a:t>Which feature important for predicting the target variable.</a:t>
            </a:r>
          </a:p>
          <a:p>
            <a:pPr marL="171450" indent="-171450">
              <a:buFont typeface="Arial" panose="020B0604020202020204" pitchFamily="34" charset="0"/>
              <a:buChar char="•"/>
            </a:pPr>
            <a:endParaRPr lang="en-US" sz="1200">
              <a:solidFill>
                <a:schemeClr val="bg2"/>
              </a:solidFill>
            </a:endParaRPr>
          </a:p>
          <a:p>
            <a:pPr marL="171450" indent="-171450">
              <a:buFont typeface="Arial" panose="020B0604020202020204" pitchFamily="34" charset="0"/>
              <a:buChar char="•"/>
            </a:pPr>
            <a:r>
              <a:rPr lang="en-US" sz="1200" b="1">
                <a:solidFill>
                  <a:schemeClr val="bg2"/>
                </a:solidFill>
              </a:rPr>
              <a:t>Feature Contribution: </a:t>
            </a:r>
            <a:endParaRPr lang="en-US" sz="1200">
              <a:solidFill>
                <a:schemeClr val="bg2"/>
              </a:solidFill>
            </a:endParaRPr>
          </a:p>
        </p:txBody>
      </p:sp>
      <p:grpSp>
        <p:nvGrpSpPr>
          <p:cNvPr id="6" name="Group 5">
            <a:extLst>
              <a:ext uri="{FF2B5EF4-FFF2-40B4-BE49-F238E27FC236}">
                <a16:creationId xmlns:a16="http://schemas.microsoft.com/office/drawing/2014/main" id="{EA857C49-A1FA-E95D-C066-8A037697C9E4}"/>
              </a:ext>
            </a:extLst>
          </p:cNvPr>
          <p:cNvGrpSpPr/>
          <p:nvPr/>
        </p:nvGrpSpPr>
        <p:grpSpPr>
          <a:xfrm>
            <a:off x="11092931" y="311093"/>
            <a:ext cx="599102" cy="697117"/>
            <a:chOff x="9974756" y="2287551"/>
            <a:chExt cx="599102" cy="697117"/>
          </a:xfrm>
        </p:grpSpPr>
        <p:grpSp>
          <p:nvGrpSpPr>
            <p:cNvPr id="8" name="Group 15">
              <a:extLst>
                <a:ext uri="{FF2B5EF4-FFF2-40B4-BE49-F238E27FC236}">
                  <a16:creationId xmlns:a16="http://schemas.microsoft.com/office/drawing/2014/main" id="{C0E59D92-3631-B553-636D-B43BED4E4072}"/>
                </a:ext>
              </a:extLst>
            </p:cNvPr>
            <p:cNvGrpSpPr>
              <a:grpSpLocks noChangeAspect="1"/>
            </p:cNvGrpSpPr>
            <p:nvPr/>
          </p:nvGrpSpPr>
          <p:grpSpPr bwMode="auto">
            <a:xfrm rot="1800000">
              <a:off x="9974756" y="2345120"/>
              <a:ext cx="599102" cy="469360"/>
              <a:chOff x="5298" y="1250"/>
              <a:chExt cx="314" cy="246"/>
            </a:xfrm>
            <a:solidFill>
              <a:schemeClr val="tx1"/>
            </a:solidFill>
          </p:grpSpPr>
          <p:sp>
            <p:nvSpPr>
              <p:cNvPr id="12" name="Freeform 16">
                <a:extLst>
                  <a:ext uri="{FF2B5EF4-FFF2-40B4-BE49-F238E27FC236}">
                    <a16:creationId xmlns:a16="http://schemas.microsoft.com/office/drawing/2014/main" id="{9FA12F8E-6223-8C57-4A90-F5922A0EB71E}"/>
                  </a:ext>
                </a:extLst>
              </p:cNvPr>
              <p:cNvSpPr>
                <a:spLocks noEditPoints="1"/>
              </p:cNvSpPr>
              <p:nvPr/>
            </p:nvSpPr>
            <p:spPr bwMode="auto">
              <a:xfrm>
                <a:off x="5298" y="1372"/>
                <a:ext cx="314" cy="124"/>
              </a:xfrm>
              <a:custGeom>
                <a:avLst/>
                <a:gdLst>
                  <a:gd name="T0" fmla="*/ 2039 w 2160"/>
                  <a:gd name="T1" fmla="*/ 177 h 857"/>
                  <a:gd name="T2" fmla="*/ 1617 w 2160"/>
                  <a:gd name="T3" fmla="*/ 353 h 857"/>
                  <a:gd name="T4" fmla="*/ 1456 w 2160"/>
                  <a:gd name="T5" fmla="*/ 246 h 857"/>
                  <a:gd name="T6" fmla="*/ 1146 w 2160"/>
                  <a:gd name="T7" fmla="*/ 217 h 857"/>
                  <a:gd name="T8" fmla="*/ 833 w 2160"/>
                  <a:gd name="T9" fmla="*/ 88 h 857"/>
                  <a:gd name="T10" fmla="*/ 480 w 2160"/>
                  <a:gd name="T11" fmla="*/ 107 h 857"/>
                  <a:gd name="T12" fmla="*/ 340 w 2160"/>
                  <a:gd name="T13" fmla="*/ 5 h 857"/>
                  <a:gd name="T14" fmla="*/ 28 w 2160"/>
                  <a:gd name="T15" fmla="*/ 86 h 857"/>
                  <a:gd name="T16" fmla="*/ 101 w 2160"/>
                  <a:gd name="T17" fmla="*/ 754 h 857"/>
                  <a:gd name="T18" fmla="*/ 223 w 2160"/>
                  <a:gd name="T19" fmla="*/ 857 h 857"/>
                  <a:gd name="T20" fmla="*/ 472 w 2160"/>
                  <a:gd name="T21" fmla="*/ 817 h 857"/>
                  <a:gd name="T22" fmla="*/ 575 w 2160"/>
                  <a:gd name="T23" fmla="*/ 705 h 857"/>
                  <a:gd name="T24" fmla="*/ 963 w 2160"/>
                  <a:gd name="T25" fmla="*/ 773 h 857"/>
                  <a:gd name="T26" fmla="*/ 1289 w 2160"/>
                  <a:gd name="T27" fmla="*/ 849 h 857"/>
                  <a:gd name="T28" fmla="*/ 2075 w 2160"/>
                  <a:gd name="T29" fmla="*/ 465 h 857"/>
                  <a:gd name="T30" fmla="*/ 2132 w 2160"/>
                  <a:gd name="T31" fmla="*/ 248 h 857"/>
                  <a:gd name="T32" fmla="*/ 228 w 2160"/>
                  <a:gd name="T33" fmla="*/ 765 h 857"/>
                  <a:gd name="T34" fmla="*/ 191 w 2160"/>
                  <a:gd name="T35" fmla="*/ 739 h 857"/>
                  <a:gd name="T36" fmla="*/ 101 w 2160"/>
                  <a:gd name="T37" fmla="*/ 140 h 857"/>
                  <a:gd name="T38" fmla="*/ 352 w 2160"/>
                  <a:gd name="T39" fmla="*/ 95 h 857"/>
                  <a:gd name="T40" fmla="*/ 388 w 2160"/>
                  <a:gd name="T41" fmla="*/ 122 h 857"/>
                  <a:gd name="T42" fmla="*/ 406 w 2160"/>
                  <a:gd name="T43" fmla="*/ 229 h 857"/>
                  <a:gd name="T44" fmla="*/ 483 w 2160"/>
                  <a:gd name="T45" fmla="*/ 690 h 857"/>
                  <a:gd name="T46" fmla="*/ 457 w 2160"/>
                  <a:gd name="T47" fmla="*/ 727 h 857"/>
                  <a:gd name="T48" fmla="*/ 2061 w 2160"/>
                  <a:gd name="T49" fmla="*/ 346 h 857"/>
                  <a:gd name="T50" fmla="*/ 1467 w 2160"/>
                  <a:gd name="T51" fmla="*/ 709 h 857"/>
                  <a:gd name="T52" fmla="*/ 993 w 2160"/>
                  <a:gd name="T53" fmla="*/ 686 h 857"/>
                  <a:gd name="T54" fmla="*/ 564 w 2160"/>
                  <a:gd name="T55" fmla="*/ 613 h 857"/>
                  <a:gd name="T56" fmla="*/ 825 w 2160"/>
                  <a:gd name="T57" fmla="*/ 179 h 857"/>
                  <a:gd name="T58" fmla="*/ 1108 w 2160"/>
                  <a:gd name="T59" fmla="*/ 299 h 857"/>
                  <a:gd name="T60" fmla="*/ 1456 w 2160"/>
                  <a:gd name="T61" fmla="*/ 337 h 857"/>
                  <a:gd name="T62" fmla="*/ 1537 w 2160"/>
                  <a:gd name="T63" fmla="*/ 410 h 857"/>
                  <a:gd name="T64" fmla="*/ 1486 w 2160"/>
                  <a:gd name="T65" fmla="*/ 436 h 857"/>
                  <a:gd name="T66" fmla="*/ 1080 w 2160"/>
                  <a:gd name="T67" fmla="*/ 482 h 857"/>
                  <a:gd name="T68" fmla="*/ 1486 w 2160"/>
                  <a:gd name="T69" fmla="*/ 528 h 857"/>
                  <a:gd name="T70" fmla="*/ 1620 w 2160"/>
                  <a:gd name="T71" fmla="*/ 453 h 857"/>
                  <a:gd name="T72" fmla="*/ 1966 w 2160"/>
                  <a:gd name="T73" fmla="*/ 269 h 857"/>
                  <a:gd name="T74" fmla="*/ 2053 w 2160"/>
                  <a:gd name="T75" fmla="*/ 294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0" h="857">
                    <a:moveTo>
                      <a:pt x="2132" y="248"/>
                    </a:moveTo>
                    <a:cubicBezTo>
                      <a:pt x="2111" y="213"/>
                      <a:pt x="2078" y="187"/>
                      <a:pt x="2039" y="177"/>
                    </a:cubicBezTo>
                    <a:cubicBezTo>
                      <a:pt x="2000" y="166"/>
                      <a:pt x="1958" y="170"/>
                      <a:pt x="1923" y="189"/>
                    </a:cubicBezTo>
                    <a:cubicBezTo>
                      <a:pt x="1617" y="353"/>
                      <a:pt x="1617" y="353"/>
                      <a:pt x="1617" y="353"/>
                    </a:cubicBezTo>
                    <a:cubicBezTo>
                      <a:pt x="1603" y="322"/>
                      <a:pt x="1580" y="295"/>
                      <a:pt x="1552" y="276"/>
                    </a:cubicBezTo>
                    <a:cubicBezTo>
                      <a:pt x="1524" y="257"/>
                      <a:pt x="1491" y="247"/>
                      <a:pt x="1456" y="246"/>
                    </a:cubicBezTo>
                    <a:cubicBezTo>
                      <a:pt x="1370" y="246"/>
                      <a:pt x="1370" y="246"/>
                      <a:pt x="1370" y="246"/>
                    </a:cubicBezTo>
                    <a:cubicBezTo>
                      <a:pt x="1305" y="246"/>
                      <a:pt x="1186" y="235"/>
                      <a:pt x="1146" y="217"/>
                    </a:cubicBezTo>
                    <a:cubicBezTo>
                      <a:pt x="1127" y="207"/>
                      <a:pt x="1108" y="195"/>
                      <a:pt x="1091" y="181"/>
                    </a:cubicBezTo>
                    <a:cubicBezTo>
                      <a:pt x="1042" y="145"/>
                      <a:pt x="982" y="100"/>
                      <a:pt x="833" y="88"/>
                    </a:cubicBezTo>
                    <a:cubicBezTo>
                      <a:pt x="713" y="83"/>
                      <a:pt x="595" y="109"/>
                      <a:pt x="489" y="163"/>
                    </a:cubicBezTo>
                    <a:cubicBezTo>
                      <a:pt x="480" y="107"/>
                      <a:pt x="480" y="107"/>
                      <a:pt x="480" y="107"/>
                    </a:cubicBezTo>
                    <a:cubicBezTo>
                      <a:pt x="474" y="75"/>
                      <a:pt x="457" y="46"/>
                      <a:pt x="431" y="27"/>
                    </a:cubicBezTo>
                    <a:cubicBezTo>
                      <a:pt x="405" y="8"/>
                      <a:pt x="372" y="0"/>
                      <a:pt x="340" y="5"/>
                    </a:cubicBezTo>
                    <a:cubicBezTo>
                      <a:pt x="110" y="37"/>
                      <a:pt x="110" y="37"/>
                      <a:pt x="110" y="37"/>
                    </a:cubicBezTo>
                    <a:cubicBezTo>
                      <a:pt x="77" y="41"/>
                      <a:pt x="47" y="59"/>
                      <a:pt x="28" y="86"/>
                    </a:cubicBezTo>
                    <a:cubicBezTo>
                      <a:pt x="8" y="113"/>
                      <a:pt x="0" y="147"/>
                      <a:pt x="6" y="180"/>
                    </a:cubicBezTo>
                    <a:cubicBezTo>
                      <a:pt x="101" y="754"/>
                      <a:pt x="101" y="754"/>
                      <a:pt x="101" y="754"/>
                    </a:cubicBezTo>
                    <a:cubicBezTo>
                      <a:pt x="106" y="782"/>
                      <a:pt x="121" y="809"/>
                      <a:pt x="143" y="827"/>
                    </a:cubicBezTo>
                    <a:cubicBezTo>
                      <a:pt x="166" y="846"/>
                      <a:pt x="194" y="857"/>
                      <a:pt x="223" y="857"/>
                    </a:cubicBezTo>
                    <a:cubicBezTo>
                      <a:pt x="230" y="857"/>
                      <a:pt x="237" y="856"/>
                      <a:pt x="243" y="855"/>
                    </a:cubicBezTo>
                    <a:cubicBezTo>
                      <a:pt x="472" y="817"/>
                      <a:pt x="472" y="817"/>
                      <a:pt x="472" y="817"/>
                    </a:cubicBezTo>
                    <a:cubicBezTo>
                      <a:pt x="499" y="812"/>
                      <a:pt x="524" y="799"/>
                      <a:pt x="542" y="778"/>
                    </a:cubicBezTo>
                    <a:cubicBezTo>
                      <a:pt x="561" y="758"/>
                      <a:pt x="572" y="732"/>
                      <a:pt x="575" y="705"/>
                    </a:cubicBezTo>
                    <a:cubicBezTo>
                      <a:pt x="626" y="694"/>
                      <a:pt x="678" y="694"/>
                      <a:pt x="730" y="705"/>
                    </a:cubicBezTo>
                    <a:cubicBezTo>
                      <a:pt x="809" y="723"/>
                      <a:pt x="887" y="746"/>
                      <a:pt x="963" y="773"/>
                    </a:cubicBezTo>
                    <a:cubicBezTo>
                      <a:pt x="1039" y="800"/>
                      <a:pt x="1117" y="822"/>
                      <a:pt x="1195" y="839"/>
                    </a:cubicBezTo>
                    <a:cubicBezTo>
                      <a:pt x="1226" y="845"/>
                      <a:pt x="1258" y="849"/>
                      <a:pt x="1289" y="849"/>
                    </a:cubicBezTo>
                    <a:cubicBezTo>
                      <a:pt x="1368" y="849"/>
                      <a:pt x="1445" y="828"/>
                      <a:pt x="1513" y="788"/>
                    </a:cubicBezTo>
                    <a:cubicBezTo>
                      <a:pt x="2075" y="465"/>
                      <a:pt x="2075" y="465"/>
                      <a:pt x="2075" y="465"/>
                    </a:cubicBezTo>
                    <a:cubicBezTo>
                      <a:pt x="2112" y="444"/>
                      <a:pt x="2139" y="409"/>
                      <a:pt x="2149" y="368"/>
                    </a:cubicBezTo>
                    <a:cubicBezTo>
                      <a:pt x="2160" y="327"/>
                      <a:pt x="2154" y="284"/>
                      <a:pt x="2132" y="248"/>
                    </a:cubicBezTo>
                    <a:close/>
                    <a:moveTo>
                      <a:pt x="457" y="727"/>
                    </a:moveTo>
                    <a:cubicBezTo>
                      <a:pt x="228" y="765"/>
                      <a:pt x="228" y="765"/>
                      <a:pt x="228" y="765"/>
                    </a:cubicBezTo>
                    <a:cubicBezTo>
                      <a:pt x="219" y="766"/>
                      <a:pt x="211" y="764"/>
                      <a:pt x="204" y="759"/>
                    </a:cubicBezTo>
                    <a:cubicBezTo>
                      <a:pt x="197" y="754"/>
                      <a:pt x="192" y="747"/>
                      <a:pt x="191" y="739"/>
                    </a:cubicBezTo>
                    <a:cubicBezTo>
                      <a:pt x="96" y="165"/>
                      <a:pt x="96" y="165"/>
                      <a:pt x="96" y="165"/>
                    </a:cubicBezTo>
                    <a:cubicBezTo>
                      <a:pt x="94" y="156"/>
                      <a:pt x="96" y="147"/>
                      <a:pt x="101" y="140"/>
                    </a:cubicBezTo>
                    <a:cubicBezTo>
                      <a:pt x="107" y="133"/>
                      <a:pt x="114" y="128"/>
                      <a:pt x="123" y="127"/>
                    </a:cubicBezTo>
                    <a:cubicBezTo>
                      <a:pt x="352" y="95"/>
                      <a:pt x="352" y="95"/>
                      <a:pt x="352" y="95"/>
                    </a:cubicBezTo>
                    <a:cubicBezTo>
                      <a:pt x="357" y="95"/>
                      <a:pt x="357" y="95"/>
                      <a:pt x="357" y="95"/>
                    </a:cubicBezTo>
                    <a:cubicBezTo>
                      <a:pt x="372" y="95"/>
                      <a:pt x="386" y="107"/>
                      <a:pt x="388" y="122"/>
                    </a:cubicBezTo>
                    <a:cubicBezTo>
                      <a:pt x="406" y="229"/>
                      <a:pt x="406" y="229"/>
                      <a:pt x="406" y="229"/>
                    </a:cubicBezTo>
                    <a:cubicBezTo>
                      <a:pt x="406" y="229"/>
                      <a:pt x="406" y="229"/>
                      <a:pt x="406" y="229"/>
                    </a:cubicBezTo>
                    <a:cubicBezTo>
                      <a:pt x="404" y="239"/>
                      <a:pt x="406" y="249"/>
                      <a:pt x="411" y="258"/>
                    </a:cubicBezTo>
                    <a:cubicBezTo>
                      <a:pt x="483" y="690"/>
                      <a:pt x="483" y="690"/>
                      <a:pt x="483" y="690"/>
                    </a:cubicBezTo>
                    <a:cubicBezTo>
                      <a:pt x="485" y="698"/>
                      <a:pt x="483" y="707"/>
                      <a:pt x="478" y="714"/>
                    </a:cubicBezTo>
                    <a:cubicBezTo>
                      <a:pt x="473" y="721"/>
                      <a:pt x="465" y="726"/>
                      <a:pt x="457" y="727"/>
                    </a:cubicBezTo>
                    <a:close/>
                    <a:moveTo>
                      <a:pt x="2061" y="346"/>
                    </a:moveTo>
                    <a:cubicBezTo>
                      <a:pt x="2061" y="346"/>
                      <a:pt x="2061" y="346"/>
                      <a:pt x="2061" y="346"/>
                    </a:cubicBezTo>
                    <a:cubicBezTo>
                      <a:pt x="2056" y="363"/>
                      <a:pt x="2045" y="378"/>
                      <a:pt x="2030" y="387"/>
                    </a:cubicBezTo>
                    <a:cubicBezTo>
                      <a:pt x="1467" y="709"/>
                      <a:pt x="1467" y="709"/>
                      <a:pt x="1467" y="709"/>
                    </a:cubicBezTo>
                    <a:cubicBezTo>
                      <a:pt x="1391" y="754"/>
                      <a:pt x="1301" y="768"/>
                      <a:pt x="1214" y="749"/>
                    </a:cubicBezTo>
                    <a:cubicBezTo>
                      <a:pt x="1139" y="733"/>
                      <a:pt x="1065" y="712"/>
                      <a:pt x="993" y="686"/>
                    </a:cubicBezTo>
                    <a:cubicBezTo>
                      <a:pt x="913" y="658"/>
                      <a:pt x="832" y="634"/>
                      <a:pt x="750" y="615"/>
                    </a:cubicBezTo>
                    <a:cubicBezTo>
                      <a:pt x="689" y="602"/>
                      <a:pt x="625" y="601"/>
                      <a:pt x="564" y="613"/>
                    </a:cubicBezTo>
                    <a:cubicBezTo>
                      <a:pt x="504" y="258"/>
                      <a:pt x="504" y="258"/>
                      <a:pt x="504" y="258"/>
                    </a:cubicBezTo>
                    <a:cubicBezTo>
                      <a:pt x="558" y="228"/>
                      <a:pt x="687" y="169"/>
                      <a:pt x="825" y="179"/>
                    </a:cubicBezTo>
                    <a:cubicBezTo>
                      <a:pt x="949" y="188"/>
                      <a:pt x="991" y="220"/>
                      <a:pt x="1036" y="254"/>
                    </a:cubicBezTo>
                    <a:cubicBezTo>
                      <a:pt x="1058" y="272"/>
                      <a:pt x="1082" y="287"/>
                      <a:pt x="1108" y="299"/>
                    </a:cubicBezTo>
                    <a:cubicBezTo>
                      <a:pt x="1170" y="327"/>
                      <a:pt x="1311" y="337"/>
                      <a:pt x="1369" y="337"/>
                    </a:cubicBezTo>
                    <a:cubicBezTo>
                      <a:pt x="1456" y="337"/>
                      <a:pt x="1456" y="337"/>
                      <a:pt x="1456" y="337"/>
                    </a:cubicBezTo>
                    <a:cubicBezTo>
                      <a:pt x="1476" y="337"/>
                      <a:pt x="1495" y="345"/>
                      <a:pt x="1510" y="358"/>
                    </a:cubicBezTo>
                    <a:cubicBezTo>
                      <a:pt x="1525" y="371"/>
                      <a:pt x="1535" y="390"/>
                      <a:pt x="1537" y="410"/>
                    </a:cubicBezTo>
                    <a:cubicBezTo>
                      <a:pt x="1538" y="416"/>
                      <a:pt x="1535" y="422"/>
                      <a:pt x="1531" y="425"/>
                    </a:cubicBezTo>
                    <a:cubicBezTo>
                      <a:pt x="1517" y="434"/>
                      <a:pt x="1502" y="438"/>
                      <a:pt x="1486" y="436"/>
                    </a:cubicBezTo>
                    <a:cubicBezTo>
                      <a:pt x="1125" y="436"/>
                      <a:pt x="1125" y="436"/>
                      <a:pt x="1125" y="436"/>
                    </a:cubicBezTo>
                    <a:cubicBezTo>
                      <a:pt x="1100" y="436"/>
                      <a:pt x="1080" y="457"/>
                      <a:pt x="1080" y="482"/>
                    </a:cubicBezTo>
                    <a:cubicBezTo>
                      <a:pt x="1080" y="507"/>
                      <a:pt x="1100" y="528"/>
                      <a:pt x="1125" y="528"/>
                    </a:cubicBezTo>
                    <a:cubicBezTo>
                      <a:pt x="1486" y="528"/>
                      <a:pt x="1486" y="528"/>
                      <a:pt x="1486" y="528"/>
                    </a:cubicBezTo>
                    <a:cubicBezTo>
                      <a:pt x="1524" y="530"/>
                      <a:pt x="1560" y="518"/>
                      <a:pt x="1590" y="495"/>
                    </a:cubicBezTo>
                    <a:cubicBezTo>
                      <a:pt x="1603" y="484"/>
                      <a:pt x="1614" y="469"/>
                      <a:pt x="1620" y="453"/>
                    </a:cubicBezTo>
                    <a:cubicBezTo>
                      <a:pt x="1966" y="269"/>
                      <a:pt x="1966" y="269"/>
                      <a:pt x="1966" y="269"/>
                    </a:cubicBezTo>
                    <a:cubicBezTo>
                      <a:pt x="1966" y="269"/>
                      <a:pt x="1966" y="269"/>
                      <a:pt x="1966" y="269"/>
                    </a:cubicBezTo>
                    <a:cubicBezTo>
                      <a:pt x="1981" y="262"/>
                      <a:pt x="1998" y="260"/>
                      <a:pt x="2014" y="264"/>
                    </a:cubicBezTo>
                    <a:cubicBezTo>
                      <a:pt x="2031" y="269"/>
                      <a:pt x="2044" y="279"/>
                      <a:pt x="2053" y="294"/>
                    </a:cubicBezTo>
                    <a:cubicBezTo>
                      <a:pt x="2063" y="309"/>
                      <a:pt x="2065" y="328"/>
                      <a:pt x="2061"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7">
                <a:extLst>
                  <a:ext uri="{FF2B5EF4-FFF2-40B4-BE49-F238E27FC236}">
                    <a16:creationId xmlns:a16="http://schemas.microsoft.com/office/drawing/2014/main" id="{DC575857-E98B-2F3C-5005-02ABE5F170A5}"/>
                  </a:ext>
                </a:extLst>
              </p:cNvPr>
              <p:cNvSpPr>
                <a:spLocks/>
              </p:cNvSpPr>
              <p:nvPr/>
            </p:nvSpPr>
            <p:spPr bwMode="auto">
              <a:xfrm>
                <a:off x="5473" y="1341"/>
                <a:ext cx="14" cy="41"/>
              </a:xfrm>
              <a:custGeom>
                <a:avLst/>
                <a:gdLst>
                  <a:gd name="T0" fmla="*/ 46 w 93"/>
                  <a:gd name="T1" fmla="*/ 0 h 277"/>
                  <a:gd name="T2" fmla="*/ 0 w 93"/>
                  <a:gd name="T3" fmla="*/ 46 h 277"/>
                  <a:gd name="T4" fmla="*/ 0 w 93"/>
                  <a:gd name="T5" fmla="*/ 231 h 277"/>
                  <a:gd name="T6" fmla="*/ 46 w 93"/>
                  <a:gd name="T7" fmla="*/ 277 h 277"/>
                  <a:gd name="T8" fmla="*/ 79 w 93"/>
                  <a:gd name="T9" fmla="*/ 263 h 277"/>
                  <a:gd name="T10" fmla="*/ 93 w 93"/>
                  <a:gd name="T11" fmla="*/ 231 h 277"/>
                  <a:gd name="T12" fmla="*/ 93 w 93"/>
                  <a:gd name="T13" fmla="*/ 46 h 277"/>
                  <a:gd name="T14" fmla="*/ 46 w 93"/>
                  <a:gd name="T15" fmla="*/ 0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77">
                    <a:moveTo>
                      <a:pt x="46" y="0"/>
                    </a:moveTo>
                    <a:cubicBezTo>
                      <a:pt x="21" y="0"/>
                      <a:pt x="0" y="21"/>
                      <a:pt x="0" y="46"/>
                    </a:cubicBezTo>
                    <a:cubicBezTo>
                      <a:pt x="0" y="231"/>
                      <a:pt x="0" y="231"/>
                      <a:pt x="0" y="231"/>
                    </a:cubicBezTo>
                    <a:cubicBezTo>
                      <a:pt x="0" y="256"/>
                      <a:pt x="21" y="277"/>
                      <a:pt x="46" y="277"/>
                    </a:cubicBezTo>
                    <a:cubicBezTo>
                      <a:pt x="58" y="277"/>
                      <a:pt x="70" y="272"/>
                      <a:pt x="79" y="263"/>
                    </a:cubicBezTo>
                    <a:cubicBezTo>
                      <a:pt x="88" y="255"/>
                      <a:pt x="93" y="243"/>
                      <a:pt x="93" y="231"/>
                    </a:cubicBezTo>
                    <a:cubicBezTo>
                      <a:pt x="93" y="46"/>
                      <a:pt x="93" y="46"/>
                      <a:pt x="93" y="46"/>
                    </a:cubicBezTo>
                    <a:cubicBezTo>
                      <a:pt x="93" y="21"/>
                      <a:pt x="72"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8">
                <a:extLst>
                  <a:ext uri="{FF2B5EF4-FFF2-40B4-BE49-F238E27FC236}">
                    <a16:creationId xmlns:a16="http://schemas.microsoft.com/office/drawing/2014/main" id="{2AB1F779-409A-5160-DE53-985F12DA0D2B}"/>
                  </a:ext>
                </a:extLst>
              </p:cNvPr>
              <p:cNvSpPr>
                <a:spLocks/>
              </p:cNvSpPr>
              <p:nvPr/>
            </p:nvSpPr>
            <p:spPr bwMode="auto">
              <a:xfrm>
                <a:off x="5500" y="1320"/>
                <a:ext cx="14" cy="62"/>
              </a:xfrm>
              <a:custGeom>
                <a:avLst/>
                <a:gdLst>
                  <a:gd name="T0" fmla="*/ 1 w 95"/>
                  <a:gd name="T1" fmla="*/ 49 h 428"/>
                  <a:gd name="T2" fmla="*/ 1 w 95"/>
                  <a:gd name="T3" fmla="*/ 379 h 428"/>
                  <a:gd name="T4" fmla="*/ 14 w 95"/>
                  <a:gd name="T5" fmla="*/ 413 h 428"/>
                  <a:gd name="T6" fmla="*/ 48 w 95"/>
                  <a:gd name="T7" fmla="*/ 428 h 428"/>
                  <a:gd name="T8" fmla="*/ 81 w 95"/>
                  <a:gd name="T9" fmla="*/ 413 h 428"/>
                  <a:gd name="T10" fmla="*/ 94 w 95"/>
                  <a:gd name="T11" fmla="*/ 379 h 428"/>
                  <a:gd name="T12" fmla="*/ 94 w 95"/>
                  <a:gd name="T13" fmla="*/ 49 h 428"/>
                  <a:gd name="T14" fmla="*/ 81 w 95"/>
                  <a:gd name="T15" fmla="*/ 15 h 428"/>
                  <a:gd name="T16" fmla="*/ 48 w 95"/>
                  <a:gd name="T17" fmla="*/ 0 h 428"/>
                  <a:gd name="T18" fmla="*/ 14 w 95"/>
                  <a:gd name="T19" fmla="*/ 15 h 428"/>
                  <a:gd name="T20" fmla="*/ 1 w 95"/>
                  <a:gd name="T21" fmla="*/ 4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28">
                    <a:moveTo>
                      <a:pt x="1" y="49"/>
                    </a:moveTo>
                    <a:cubicBezTo>
                      <a:pt x="1" y="379"/>
                      <a:pt x="1" y="379"/>
                      <a:pt x="1" y="379"/>
                    </a:cubicBezTo>
                    <a:cubicBezTo>
                      <a:pt x="0" y="391"/>
                      <a:pt x="5" y="404"/>
                      <a:pt x="14" y="413"/>
                    </a:cubicBezTo>
                    <a:cubicBezTo>
                      <a:pt x="22" y="423"/>
                      <a:pt x="35" y="428"/>
                      <a:pt x="48" y="428"/>
                    </a:cubicBezTo>
                    <a:cubicBezTo>
                      <a:pt x="60" y="428"/>
                      <a:pt x="73" y="423"/>
                      <a:pt x="81" y="413"/>
                    </a:cubicBezTo>
                    <a:cubicBezTo>
                      <a:pt x="90" y="404"/>
                      <a:pt x="95" y="391"/>
                      <a:pt x="94" y="379"/>
                    </a:cubicBezTo>
                    <a:cubicBezTo>
                      <a:pt x="94" y="49"/>
                      <a:pt x="94" y="49"/>
                      <a:pt x="94" y="49"/>
                    </a:cubicBezTo>
                    <a:cubicBezTo>
                      <a:pt x="95" y="37"/>
                      <a:pt x="90" y="24"/>
                      <a:pt x="81" y="15"/>
                    </a:cubicBezTo>
                    <a:cubicBezTo>
                      <a:pt x="73" y="5"/>
                      <a:pt x="60" y="0"/>
                      <a:pt x="48" y="0"/>
                    </a:cubicBezTo>
                    <a:cubicBezTo>
                      <a:pt x="35" y="0"/>
                      <a:pt x="22" y="5"/>
                      <a:pt x="14" y="15"/>
                    </a:cubicBezTo>
                    <a:cubicBezTo>
                      <a:pt x="5" y="24"/>
                      <a:pt x="0" y="37"/>
                      <a:pt x="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9">
                <a:extLst>
                  <a:ext uri="{FF2B5EF4-FFF2-40B4-BE49-F238E27FC236}">
                    <a16:creationId xmlns:a16="http://schemas.microsoft.com/office/drawing/2014/main" id="{D7C79945-2403-F9DE-FEE7-DCFE323B3533}"/>
                  </a:ext>
                </a:extLst>
              </p:cNvPr>
              <p:cNvSpPr>
                <a:spLocks/>
              </p:cNvSpPr>
              <p:nvPr/>
            </p:nvSpPr>
            <p:spPr bwMode="auto">
              <a:xfrm>
                <a:off x="5527" y="1303"/>
                <a:ext cx="13" cy="79"/>
              </a:xfrm>
              <a:custGeom>
                <a:avLst/>
                <a:gdLst>
                  <a:gd name="T0" fmla="*/ 0 w 92"/>
                  <a:gd name="T1" fmla="*/ 46 h 541"/>
                  <a:gd name="T2" fmla="*/ 0 w 92"/>
                  <a:gd name="T3" fmla="*/ 495 h 541"/>
                  <a:gd name="T4" fmla="*/ 46 w 92"/>
                  <a:gd name="T5" fmla="*/ 541 h 541"/>
                  <a:gd name="T6" fmla="*/ 92 w 92"/>
                  <a:gd name="T7" fmla="*/ 495 h 541"/>
                  <a:gd name="T8" fmla="*/ 92 w 92"/>
                  <a:gd name="T9" fmla="*/ 47 h 541"/>
                  <a:gd name="T10" fmla="*/ 46 w 92"/>
                  <a:gd name="T11" fmla="*/ 0 h 541"/>
                  <a:gd name="T12" fmla="*/ 0 w 92"/>
                  <a:gd name="T13" fmla="*/ 47 h 541"/>
                  <a:gd name="T14" fmla="*/ 0 w 92"/>
                  <a:gd name="T15" fmla="*/ 46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41">
                    <a:moveTo>
                      <a:pt x="0" y="46"/>
                    </a:moveTo>
                    <a:cubicBezTo>
                      <a:pt x="0" y="495"/>
                      <a:pt x="0" y="495"/>
                      <a:pt x="0" y="495"/>
                    </a:cubicBezTo>
                    <a:cubicBezTo>
                      <a:pt x="0" y="520"/>
                      <a:pt x="20" y="541"/>
                      <a:pt x="46" y="541"/>
                    </a:cubicBezTo>
                    <a:cubicBezTo>
                      <a:pt x="72" y="541"/>
                      <a:pt x="92" y="520"/>
                      <a:pt x="92" y="495"/>
                    </a:cubicBezTo>
                    <a:cubicBezTo>
                      <a:pt x="92" y="47"/>
                      <a:pt x="92" y="47"/>
                      <a:pt x="92" y="47"/>
                    </a:cubicBezTo>
                    <a:cubicBezTo>
                      <a:pt x="92" y="21"/>
                      <a:pt x="72" y="0"/>
                      <a:pt x="46" y="0"/>
                    </a:cubicBezTo>
                    <a:cubicBezTo>
                      <a:pt x="20" y="0"/>
                      <a:pt x="0" y="21"/>
                      <a:pt x="0" y="47"/>
                    </a:cubicBez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0">
                <a:extLst>
                  <a:ext uri="{FF2B5EF4-FFF2-40B4-BE49-F238E27FC236}">
                    <a16:creationId xmlns:a16="http://schemas.microsoft.com/office/drawing/2014/main" id="{E7B58088-4353-7006-2DED-B2BBD28B2734}"/>
                  </a:ext>
                </a:extLst>
              </p:cNvPr>
              <p:cNvSpPr>
                <a:spLocks/>
              </p:cNvSpPr>
              <p:nvPr/>
            </p:nvSpPr>
            <p:spPr bwMode="auto">
              <a:xfrm>
                <a:off x="5554" y="1281"/>
                <a:ext cx="13" cy="101"/>
              </a:xfrm>
              <a:custGeom>
                <a:avLst/>
                <a:gdLst>
                  <a:gd name="T0" fmla="*/ 46 w 92"/>
                  <a:gd name="T1" fmla="*/ 0 h 691"/>
                  <a:gd name="T2" fmla="*/ 0 w 92"/>
                  <a:gd name="T3" fmla="*/ 47 h 691"/>
                  <a:gd name="T4" fmla="*/ 0 w 92"/>
                  <a:gd name="T5" fmla="*/ 645 h 691"/>
                  <a:gd name="T6" fmla="*/ 46 w 92"/>
                  <a:gd name="T7" fmla="*/ 691 h 691"/>
                  <a:gd name="T8" fmla="*/ 92 w 92"/>
                  <a:gd name="T9" fmla="*/ 645 h 691"/>
                  <a:gd name="T10" fmla="*/ 92 w 92"/>
                  <a:gd name="T11" fmla="*/ 47 h 691"/>
                  <a:gd name="T12" fmla="*/ 79 w 92"/>
                  <a:gd name="T13" fmla="*/ 14 h 691"/>
                  <a:gd name="T14" fmla="*/ 46 w 92"/>
                  <a:gd name="T15" fmla="*/ 0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691">
                    <a:moveTo>
                      <a:pt x="46" y="0"/>
                    </a:moveTo>
                    <a:cubicBezTo>
                      <a:pt x="21" y="0"/>
                      <a:pt x="0" y="21"/>
                      <a:pt x="0" y="47"/>
                    </a:cubicBezTo>
                    <a:cubicBezTo>
                      <a:pt x="0" y="645"/>
                      <a:pt x="0" y="645"/>
                      <a:pt x="0" y="645"/>
                    </a:cubicBezTo>
                    <a:cubicBezTo>
                      <a:pt x="0" y="670"/>
                      <a:pt x="21" y="691"/>
                      <a:pt x="46" y="691"/>
                    </a:cubicBezTo>
                    <a:cubicBezTo>
                      <a:pt x="72" y="691"/>
                      <a:pt x="92" y="670"/>
                      <a:pt x="92" y="645"/>
                    </a:cubicBezTo>
                    <a:cubicBezTo>
                      <a:pt x="92" y="47"/>
                      <a:pt x="92" y="47"/>
                      <a:pt x="92" y="47"/>
                    </a:cubicBezTo>
                    <a:cubicBezTo>
                      <a:pt x="92" y="34"/>
                      <a:pt x="88" y="22"/>
                      <a:pt x="79" y="14"/>
                    </a:cubicBezTo>
                    <a:cubicBezTo>
                      <a:pt x="70" y="5"/>
                      <a:pt x="58" y="0"/>
                      <a:pt x="4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1">
                <a:extLst>
                  <a:ext uri="{FF2B5EF4-FFF2-40B4-BE49-F238E27FC236}">
                    <a16:creationId xmlns:a16="http://schemas.microsoft.com/office/drawing/2014/main" id="{7F7FAA9C-6C97-3484-8149-5A8109BF07E3}"/>
                  </a:ext>
                </a:extLst>
              </p:cNvPr>
              <p:cNvSpPr>
                <a:spLocks/>
              </p:cNvSpPr>
              <p:nvPr/>
            </p:nvSpPr>
            <p:spPr bwMode="auto">
              <a:xfrm>
                <a:off x="5468" y="1250"/>
                <a:ext cx="101" cy="81"/>
              </a:xfrm>
              <a:custGeom>
                <a:avLst/>
                <a:gdLst>
                  <a:gd name="T0" fmla="*/ 41 w 690"/>
                  <a:gd name="T1" fmla="*/ 552 h 560"/>
                  <a:gd name="T2" fmla="*/ 631 w 690"/>
                  <a:gd name="T3" fmla="*/ 91 h 560"/>
                  <a:gd name="T4" fmla="*/ 663 w 690"/>
                  <a:gd name="T5" fmla="*/ 123 h 560"/>
                  <a:gd name="T6" fmla="*/ 663 w 690"/>
                  <a:gd name="T7" fmla="*/ 123 h 560"/>
                  <a:gd name="T8" fmla="*/ 680 w 690"/>
                  <a:gd name="T9" fmla="*/ 127 h 560"/>
                  <a:gd name="T10" fmla="*/ 689 w 690"/>
                  <a:gd name="T11" fmla="*/ 112 h 560"/>
                  <a:gd name="T12" fmla="*/ 689 w 690"/>
                  <a:gd name="T13" fmla="*/ 14 h 560"/>
                  <a:gd name="T14" fmla="*/ 685 w 690"/>
                  <a:gd name="T15" fmla="*/ 4 h 560"/>
                  <a:gd name="T16" fmla="*/ 674 w 690"/>
                  <a:gd name="T17" fmla="*/ 0 h 560"/>
                  <a:gd name="T18" fmla="*/ 577 w 690"/>
                  <a:gd name="T19" fmla="*/ 0 h 560"/>
                  <a:gd name="T20" fmla="*/ 563 w 690"/>
                  <a:gd name="T21" fmla="*/ 9 h 560"/>
                  <a:gd name="T22" fmla="*/ 567 w 690"/>
                  <a:gd name="T23" fmla="*/ 25 h 560"/>
                  <a:gd name="T24" fmla="*/ 599 w 690"/>
                  <a:gd name="T25" fmla="*/ 57 h 560"/>
                  <a:gd name="T26" fmla="*/ 11 w 690"/>
                  <a:gd name="T27" fmla="*/ 517 h 560"/>
                  <a:gd name="T28" fmla="*/ 9 w 690"/>
                  <a:gd name="T29" fmla="*/ 550 h 560"/>
                  <a:gd name="T30" fmla="*/ 41 w 690"/>
                  <a:gd name="T31" fmla="*/ 55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0" h="560">
                    <a:moveTo>
                      <a:pt x="41" y="552"/>
                    </a:moveTo>
                    <a:cubicBezTo>
                      <a:pt x="631" y="91"/>
                      <a:pt x="631" y="91"/>
                      <a:pt x="631" y="91"/>
                    </a:cubicBezTo>
                    <a:cubicBezTo>
                      <a:pt x="663" y="123"/>
                      <a:pt x="663" y="123"/>
                      <a:pt x="663" y="123"/>
                    </a:cubicBezTo>
                    <a:cubicBezTo>
                      <a:pt x="663" y="123"/>
                      <a:pt x="663" y="123"/>
                      <a:pt x="663" y="123"/>
                    </a:cubicBezTo>
                    <a:cubicBezTo>
                      <a:pt x="668" y="128"/>
                      <a:pt x="674" y="130"/>
                      <a:pt x="680" y="127"/>
                    </a:cubicBezTo>
                    <a:cubicBezTo>
                      <a:pt x="686" y="124"/>
                      <a:pt x="690" y="118"/>
                      <a:pt x="689" y="112"/>
                    </a:cubicBezTo>
                    <a:cubicBezTo>
                      <a:pt x="689" y="14"/>
                      <a:pt x="689" y="14"/>
                      <a:pt x="689" y="14"/>
                    </a:cubicBezTo>
                    <a:cubicBezTo>
                      <a:pt x="689" y="11"/>
                      <a:pt x="688" y="7"/>
                      <a:pt x="685" y="4"/>
                    </a:cubicBezTo>
                    <a:cubicBezTo>
                      <a:pt x="682" y="1"/>
                      <a:pt x="678" y="0"/>
                      <a:pt x="674" y="0"/>
                    </a:cubicBezTo>
                    <a:cubicBezTo>
                      <a:pt x="577" y="0"/>
                      <a:pt x="577" y="0"/>
                      <a:pt x="577" y="0"/>
                    </a:cubicBezTo>
                    <a:cubicBezTo>
                      <a:pt x="571" y="0"/>
                      <a:pt x="566" y="3"/>
                      <a:pt x="563" y="9"/>
                    </a:cubicBezTo>
                    <a:cubicBezTo>
                      <a:pt x="561" y="14"/>
                      <a:pt x="562" y="21"/>
                      <a:pt x="567" y="25"/>
                    </a:cubicBezTo>
                    <a:cubicBezTo>
                      <a:pt x="599" y="57"/>
                      <a:pt x="599" y="57"/>
                      <a:pt x="599" y="57"/>
                    </a:cubicBezTo>
                    <a:cubicBezTo>
                      <a:pt x="11" y="517"/>
                      <a:pt x="11" y="517"/>
                      <a:pt x="11" y="517"/>
                    </a:cubicBezTo>
                    <a:cubicBezTo>
                      <a:pt x="1" y="526"/>
                      <a:pt x="0" y="540"/>
                      <a:pt x="9" y="550"/>
                    </a:cubicBezTo>
                    <a:cubicBezTo>
                      <a:pt x="17" y="559"/>
                      <a:pt x="32" y="560"/>
                      <a:pt x="41" y="55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9" name="Straight Connector 8">
              <a:extLst>
                <a:ext uri="{FF2B5EF4-FFF2-40B4-BE49-F238E27FC236}">
                  <a16:creationId xmlns:a16="http://schemas.microsoft.com/office/drawing/2014/main" id="{12A7418F-AC37-2A2E-8D32-E12E0928A7E5}"/>
                </a:ext>
              </a:extLst>
            </p:cNvPr>
            <p:cNvCxnSpPr>
              <a:cxnSpLocks/>
            </p:cNvCxnSpPr>
            <p:nvPr/>
          </p:nvCxnSpPr>
          <p:spPr>
            <a:xfrm flipH="1">
              <a:off x="10096646" y="2287551"/>
              <a:ext cx="83086" cy="1585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AD4F5E-4255-D2AA-588C-62B5042BADA7}"/>
                </a:ext>
              </a:extLst>
            </p:cNvPr>
            <p:cNvCxnSpPr>
              <a:cxnSpLocks/>
            </p:cNvCxnSpPr>
            <p:nvPr/>
          </p:nvCxnSpPr>
          <p:spPr>
            <a:xfrm rot="1800000">
              <a:off x="10508948" y="2694620"/>
              <a:ext cx="0" cy="290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C0EB82-8744-96C7-2082-B6CBFA4CB7E3}"/>
                </a:ext>
              </a:extLst>
            </p:cNvPr>
            <p:cNvCxnSpPr>
              <a:cxnSpLocks/>
            </p:cNvCxnSpPr>
            <p:nvPr/>
          </p:nvCxnSpPr>
          <p:spPr>
            <a:xfrm rot="1800000">
              <a:off x="10329667" y="2305829"/>
              <a:ext cx="0" cy="119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3136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988F82-BC69-4FDB-9E6E-B1A8210052A2}"/>
              </a:ext>
            </a:extLst>
          </p:cNvPr>
          <p:cNvSpPr>
            <a:spLocks noGrp="1"/>
          </p:cNvSpPr>
          <p:nvPr>
            <p:ph idx="1"/>
          </p:nvPr>
        </p:nvSpPr>
        <p:spPr/>
        <p:txBody>
          <a:bodyPr vert="horz" lIns="91440" tIns="45720" rIns="91440" bIns="45720" rtlCol="0" anchor="t">
            <a:noAutofit/>
          </a:bodyPr>
          <a:lstStyle/>
          <a:p>
            <a:pPr marL="0" indent="0">
              <a:buNone/>
            </a:pPr>
            <a:r>
              <a:rPr lang="en-GB"/>
              <a:t>Models that are more performant, more complex, and more expressive, But their decisions are impossible to understand, in terms of explain-ability</a:t>
            </a:r>
          </a:p>
          <a:p>
            <a:pPr marL="0" indent="0">
              <a:buNone/>
            </a:pPr>
            <a:r>
              <a:rPr lang="en-GB">
                <a:cs typeface="Arial"/>
              </a:rPr>
              <a:t>One way in which we could explain the model is using </a:t>
            </a:r>
            <a:r>
              <a:rPr lang="en-GB" err="1">
                <a:cs typeface="Arial"/>
              </a:rPr>
              <a:t>Shapeley</a:t>
            </a:r>
            <a:r>
              <a:rPr lang="en-GB">
                <a:cs typeface="Arial"/>
              </a:rPr>
              <a:t> Values</a:t>
            </a:r>
            <a:endParaRPr lang="en-GB"/>
          </a:p>
          <a:p>
            <a:pPr marL="0" indent="0">
              <a:buNone/>
            </a:pPr>
            <a:endParaRPr lang="en-GB">
              <a:cs typeface="Arial"/>
            </a:endParaRPr>
          </a:p>
          <a:p>
            <a:pPr marL="0" indent="0">
              <a:buNone/>
            </a:pPr>
            <a:endParaRPr lang="en-GB">
              <a:cs typeface="Arial"/>
            </a:endParaRPr>
          </a:p>
          <a:p>
            <a:pPr marL="0" indent="0">
              <a:buNone/>
            </a:pPr>
            <a:endParaRPr lang="en-GB" sz="1600"/>
          </a:p>
          <a:p>
            <a:pPr marL="0" indent="0">
              <a:buNone/>
            </a:pPr>
            <a:r>
              <a:rPr lang="en-GB">
                <a:ea typeface="+mn-lt"/>
                <a:cs typeface="+mn-lt"/>
              </a:rPr>
              <a:t>SHAP (</a:t>
            </a:r>
            <a:r>
              <a:rPr lang="en-GB" err="1">
                <a:ea typeface="+mn-lt"/>
                <a:cs typeface="+mn-lt"/>
              </a:rPr>
              <a:t>SHapley</a:t>
            </a:r>
            <a:r>
              <a:rPr lang="en-GB">
                <a:ea typeface="+mn-lt"/>
                <a:cs typeface="+mn-lt"/>
              </a:rPr>
              <a:t> Additive </a:t>
            </a:r>
            <a:r>
              <a:rPr lang="en-GB" err="1">
                <a:ea typeface="+mn-lt"/>
                <a:cs typeface="+mn-lt"/>
              </a:rPr>
              <a:t>exPlanations</a:t>
            </a:r>
            <a:r>
              <a:rPr lang="en-GB">
                <a:ea typeface="+mn-lt"/>
                <a:cs typeface="+mn-lt"/>
              </a:rPr>
              <a:t>) values are a way to explain the output of any machine learning model. It uses a game theoretic approach that measures each player's contribution to the final outcome.</a:t>
            </a:r>
            <a:endParaRPr lang="en-GB"/>
          </a:p>
          <a:p>
            <a:pPr marL="0" indent="0">
              <a:buNone/>
            </a:pPr>
            <a:r>
              <a:rPr lang="en-GB">
                <a:cs typeface="Arial"/>
              </a:rPr>
              <a:t>In the case of ML model , the players are the features.</a:t>
            </a:r>
            <a:endParaRPr lang="en-GB"/>
          </a:p>
          <a:p>
            <a:pPr marL="0" indent="0">
              <a:buNone/>
            </a:pPr>
            <a:endParaRPr lang="en-GB"/>
          </a:p>
          <a:p>
            <a:pPr marL="0" indent="0">
              <a:buNone/>
            </a:pPr>
            <a:endParaRPr lang="en-GB"/>
          </a:p>
        </p:txBody>
      </p:sp>
      <p:sp>
        <p:nvSpPr>
          <p:cNvPr id="4" name="Text Placeholder 3">
            <a:extLst>
              <a:ext uri="{FF2B5EF4-FFF2-40B4-BE49-F238E27FC236}">
                <a16:creationId xmlns:a16="http://schemas.microsoft.com/office/drawing/2014/main" id="{AE525099-5BE8-4658-9FF5-F68709DAC2D1}"/>
              </a:ext>
            </a:extLst>
          </p:cNvPr>
          <p:cNvSpPr>
            <a:spLocks noGrp="1"/>
          </p:cNvSpPr>
          <p:nvPr>
            <p:ph type="body" sz="quarter" idx="10"/>
          </p:nvPr>
        </p:nvSpPr>
        <p:spPr/>
        <p:txBody>
          <a:bodyPr>
            <a:noAutofit/>
          </a:bodyPr>
          <a:lstStyle/>
          <a:p>
            <a:r>
              <a:rPr lang="en-GB"/>
              <a:t>Black Box Models</a:t>
            </a:r>
          </a:p>
        </p:txBody>
      </p:sp>
      <p:sp>
        <p:nvSpPr>
          <p:cNvPr id="2" name="Title 1">
            <a:extLst>
              <a:ext uri="{FF2B5EF4-FFF2-40B4-BE49-F238E27FC236}">
                <a16:creationId xmlns:a16="http://schemas.microsoft.com/office/drawing/2014/main" id="{E8A4685D-9A43-4E36-9DFF-D3A33D334DE4}"/>
              </a:ext>
            </a:extLst>
          </p:cNvPr>
          <p:cNvSpPr>
            <a:spLocks noGrp="1"/>
          </p:cNvSpPr>
          <p:nvPr>
            <p:ph type="title"/>
          </p:nvPr>
        </p:nvSpPr>
        <p:spPr/>
        <p:txBody>
          <a:bodyPr>
            <a:noAutofit/>
          </a:bodyPr>
          <a:lstStyle/>
          <a:p>
            <a:r>
              <a:rPr lang="en-GB" dirty="0">
                <a:cs typeface="Arial"/>
              </a:rPr>
              <a:t>Model Interpretation/Explainability (3/3) (WIP)</a:t>
            </a:r>
          </a:p>
        </p:txBody>
      </p:sp>
      <p:pic>
        <p:nvPicPr>
          <p:cNvPr id="5" name="Picture 4">
            <a:extLst>
              <a:ext uri="{FF2B5EF4-FFF2-40B4-BE49-F238E27FC236}">
                <a16:creationId xmlns:a16="http://schemas.microsoft.com/office/drawing/2014/main" id="{93CBB265-138F-9CEE-C89F-3B8191EB68AB}"/>
              </a:ext>
            </a:extLst>
          </p:cNvPr>
          <p:cNvPicPr>
            <a:picLocks noChangeAspect="1"/>
          </p:cNvPicPr>
          <p:nvPr/>
        </p:nvPicPr>
        <p:blipFill>
          <a:blip r:embed="rId2"/>
          <a:stretch>
            <a:fillRect/>
          </a:stretch>
        </p:blipFill>
        <p:spPr>
          <a:xfrm>
            <a:off x="5694947" y="3233664"/>
            <a:ext cx="6096000" cy="2796988"/>
          </a:xfrm>
          <a:prstGeom prst="rect">
            <a:avLst/>
          </a:prstGeom>
        </p:spPr>
      </p:pic>
      <p:sp>
        <p:nvSpPr>
          <p:cNvPr id="7" name="Text Placeholder 15">
            <a:extLst>
              <a:ext uri="{FF2B5EF4-FFF2-40B4-BE49-F238E27FC236}">
                <a16:creationId xmlns:a16="http://schemas.microsoft.com/office/drawing/2014/main" id="{CB26DE96-AE58-EAB9-36A9-2864EF5D2688}"/>
              </a:ext>
            </a:extLst>
          </p:cNvPr>
          <p:cNvSpPr txBox="1">
            <a:spLocks/>
          </p:cNvSpPr>
          <p:nvPr/>
        </p:nvSpPr>
        <p:spPr>
          <a:xfrm>
            <a:off x="506105" y="2430708"/>
            <a:ext cx="3686171" cy="914400"/>
          </a:xfrm>
          <a:prstGeom prst="parallelogram">
            <a:avLst/>
          </a:prstGeom>
          <a:solidFill>
            <a:schemeClr val="bg2"/>
          </a:solidFill>
        </p:spPr>
        <p:txBody>
          <a:bodyPr lIns="91440" tIns="45720" rIns="91440" bIns="4572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cs typeface="Arial"/>
              </a:rPr>
              <a:t>Shapeley Values</a:t>
            </a:r>
            <a:endParaRPr lang="en-GB"/>
          </a:p>
        </p:txBody>
      </p:sp>
    </p:spTree>
    <p:extLst>
      <p:ext uri="{BB962C8B-B14F-4D97-AF65-F5344CB8AC3E}">
        <p14:creationId xmlns:p14="http://schemas.microsoft.com/office/powerpoint/2010/main" val="2254675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9C4B286-12A1-4863-AAF0-5E6C031E61CD}"/>
              </a:ext>
            </a:extLst>
          </p:cNvPr>
          <p:cNvSpPr>
            <a:spLocks noGrp="1"/>
          </p:cNvSpPr>
          <p:nvPr>
            <p:ph type="pic" sz="quarter" idx="11"/>
          </p:nvPr>
        </p:nvSpPr>
        <p:spPr/>
        <p:txBody>
          <a:bodyPr/>
          <a:lstStyle/>
          <a:p>
            <a:endParaRPr lang="en-IN"/>
          </a:p>
        </p:txBody>
      </p:sp>
      <p:sp>
        <p:nvSpPr>
          <p:cNvPr id="5" name="Title 4">
            <a:extLst>
              <a:ext uri="{FF2B5EF4-FFF2-40B4-BE49-F238E27FC236}">
                <a16:creationId xmlns:a16="http://schemas.microsoft.com/office/drawing/2014/main" id="{E52AFF17-E77C-411F-AFA5-C91E272EDA07}"/>
              </a:ext>
            </a:extLst>
          </p:cNvPr>
          <p:cNvSpPr>
            <a:spLocks noGrp="1"/>
          </p:cNvSpPr>
          <p:nvPr>
            <p:ph type="title"/>
          </p:nvPr>
        </p:nvSpPr>
        <p:spPr/>
        <p:txBody>
          <a:bodyPr/>
          <a:lstStyle/>
          <a:p>
            <a:r>
              <a:rPr lang="en-GB"/>
              <a:t>Divider Slide</a:t>
            </a:r>
          </a:p>
        </p:txBody>
      </p:sp>
      <p:sp>
        <p:nvSpPr>
          <p:cNvPr id="8" name="Text Placeholder 7">
            <a:extLst>
              <a:ext uri="{FF2B5EF4-FFF2-40B4-BE49-F238E27FC236}">
                <a16:creationId xmlns:a16="http://schemas.microsoft.com/office/drawing/2014/main" id="{01C7D031-2DB0-44C9-BF4C-ADF4FE05635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549595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4FE5B4-9EED-41E6-8223-2F1AD7A737E4}"/>
              </a:ext>
            </a:extLst>
          </p:cNvPr>
          <p:cNvSpPr>
            <a:spLocks noGrp="1"/>
          </p:cNvSpPr>
          <p:nvPr>
            <p:ph type="body" sz="quarter" idx="16"/>
          </p:nvPr>
        </p:nvSpPr>
        <p:spPr/>
        <p:txBody>
          <a:bodyPr/>
          <a:lstStyle/>
          <a:p>
            <a:endParaRPr lang="en-GB"/>
          </a:p>
        </p:txBody>
      </p:sp>
      <p:sp>
        <p:nvSpPr>
          <p:cNvPr id="14" name="Text Placeholder 13">
            <a:extLst>
              <a:ext uri="{FF2B5EF4-FFF2-40B4-BE49-F238E27FC236}">
                <a16:creationId xmlns:a16="http://schemas.microsoft.com/office/drawing/2014/main" id="{FB0E22EB-517A-4E9B-9C66-3BCEC4FDF1F6}"/>
              </a:ext>
            </a:extLst>
          </p:cNvPr>
          <p:cNvSpPr>
            <a:spLocks noGrp="1"/>
          </p:cNvSpPr>
          <p:nvPr>
            <p:ph type="body" sz="quarter" idx="17"/>
          </p:nvPr>
        </p:nvSpPr>
        <p:spPr/>
        <p:txBody>
          <a:bodyPr/>
          <a:lstStyle/>
          <a:p>
            <a:endParaRPr lang="en-GB"/>
          </a:p>
        </p:txBody>
      </p:sp>
      <p:sp>
        <p:nvSpPr>
          <p:cNvPr id="15" name="Text Placeholder 14">
            <a:extLst>
              <a:ext uri="{FF2B5EF4-FFF2-40B4-BE49-F238E27FC236}">
                <a16:creationId xmlns:a16="http://schemas.microsoft.com/office/drawing/2014/main" id="{8FB04D68-01A0-4130-9D60-0AE1E6800160}"/>
              </a:ext>
            </a:extLst>
          </p:cNvPr>
          <p:cNvSpPr>
            <a:spLocks noGrp="1"/>
          </p:cNvSpPr>
          <p:nvPr>
            <p:ph type="body" sz="quarter" idx="18"/>
          </p:nvPr>
        </p:nvSpPr>
        <p:spPr/>
        <p:txBody>
          <a:bodyPr/>
          <a:lstStyle/>
          <a:p>
            <a:endParaRPr lang="en-GB"/>
          </a:p>
        </p:txBody>
      </p:sp>
      <p:sp>
        <p:nvSpPr>
          <p:cNvPr id="16" name="Text Placeholder 15">
            <a:extLst>
              <a:ext uri="{FF2B5EF4-FFF2-40B4-BE49-F238E27FC236}">
                <a16:creationId xmlns:a16="http://schemas.microsoft.com/office/drawing/2014/main" id="{98AEE637-5AD6-4A8C-8DCB-C028049DFC07}"/>
              </a:ext>
            </a:extLst>
          </p:cNvPr>
          <p:cNvSpPr>
            <a:spLocks noGrp="1"/>
          </p:cNvSpPr>
          <p:nvPr>
            <p:ph type="body" sz="quarter" idx="19"/>
          </p:nvPr>
        </p:nvSpPr>
        <p:spPr/>
        <p:txBody>
          <a:bodyPr/>
          <a:lstStyle/>
          <a:p>
            <a:endParaRPr lang="en-GB"/>
          </a:p>
        </p:txBody>
      </p:sp>
      <p:sp>
        <p:nvSpPr>
          <p:cNvPr id="17" name="Text Placeholder 16">
            <a:extLst>
              <a:ext uri="{FF2B5EF4-FFF2-40B4-BE49-F238E27FC236}">
                <a16:creationId xmlns:a16="http://schemas.microsoft.com/office/drawing/2014/main" id="{B9A83D61-F2B7-4923-BAAA-B50E27A62A35}"/>
              </a:ext>
            </a:extLst>
          </p:cNvPr>
          <p:cNvSpPr>
            <a:spLocks noGrp="1"/>
          </p:cNvSpPr>
          <p:nvPr>
            <p:ph type="body" sz="quarter" idx="20"/>
          </p:nvPr>
        </p:nvSpPr>
        <p:spPr/>
        <p:txBody>
          <a:bodyPr/>
          <a:lstStyle/>
          <a:p>
            <a:endParaRPr lang="en-GB"/>
          </a:p>
        </p:txBody>
      </p:sp>
      <p:sp>
        <p:nvSpPr>
          <p:cNvPr id="18" name="Text Placeholder 17">
            <a:extLst>
              <a:ext uri="{FF2B5EF4-FFF2-40B4-BE49-F238E27FC236}">
                <a16:creationId xmlns:a16="http://schemas.microsoft.com/office/drawing/2014/main" id="{56F222FB-6E1C-4C04-B7C5-F3309FF40D75}"/>
              </a:ext>
            </a:extLst>
          </p:cNvPr>
          <p:cNvSpPr>
            <a:spLocks noGrp="1"/>
          </p:cNvSpPr>
          <p:nvPr>
            <p:ph type="body" sz="quarter" idx="24"/>
          </p:nvPr>
        </p:nvSpPr>
        <p:spPr/>
        <p:txBody>
          <a:bodyPr/>
          <a:lstStyle/>
          <a:p>
            <a:endParaRPr lang="en-GB"/>
          </a:p>
        </p:txBody>
      </p:sp>
      <p:sp>
        <p:nvSpPr>
          <p:cNvPr id="19" name="Text Placeholder 18">
            <a:extLst>
              <a:ext uri="{FF2B5EF4-FFF2-40B4-BE49-F238E27FC236}">
                <a16:creationId xmlns:a16="http://schemas.microsoft.com/office/drawing/2014/main" id="{EB51F118-DCBF-4070-B61C-F4A410E7B0DB}"/>
              </a:ext>
            </a:extLst>
          </p:cNvPr>
          <p:cNvSpPr>
            <a:spLocks noGrp="1"/>
          </p:cNvSpPr>
          <p:nvPr>
            <p:ph type="body" sz="quarter" idx="25"/>
          </p:nvPr>
        </p:nvSpPr>
        <p:spPr/>
        <p:txBody>
          <a:bodyPr/>
          <a:lstStyle/>
          <a:p>
            <a:endParaRPr lang="en-GB"/>
          </a:p>
        </p:txBody>
      </p:sp>
      <p:sp>
        <p:nvSpPr>
          <p:cNvPr id="20" name="Text Placeholder 19">
            <a:extLst>
              <a:ext uri="{FF2B5EF4-FFF2-40B4-BE49-F238E27FC236}">
                <a16:creationId xmlns:a16="http://schemas.microsoft.com/office/drawing/2014/main" id="{DC0CA095-6054-4B57-86E9-DD194DE76283}"/>
              </a:ext>
            </a:extLst>
          </p:cNvPr>
          <p:cNvSpPr>
            <a:spLocks noGrp="1"/>
          </p:cNvSpPr>
          <p:nvPr>
            <p:ph type="body" sz="quarter" idx="26"/>
          </p:nvPr>
        </p:nvSpPr>
        <p:spPr/>
        <p:txBody>
          <a:bodyPr/>
          <a:lstStyle/>
          <a:p>
            <a:endParaRPr lang="en-GB"/>
          </a:p>
        </p:txBody>
      </p:sp>
      <p:sp>
        <p:nvSpPr>
          <p:cNvPr id="21" name="Text Placeholder 20">
            <a:extLst>
              <a:ext uri="{FF2B5EF4-FFF2-40B4-BE49-F238E27FC236}">
                <a16:creationId xmlns:a16="http://schemas.microsoft.com/office/drawing/2014/main" id="{54D950B1-8267-47AB-BC3B-D84C31BFEF4E}"/>
              </a:ext>
            </a:extLst>
          </p:cNvPr>
          <p:cNvSpPr>
            <a:spLocks noGrp="1"/>
          </p:cNvSpPr>
          <p:nvPr>
            <p:ph type="body" sz="quarter" idx="27"/>
          </p:nvPr>
        </p:nvSpPr>
        <p:spPr/>
        <p:txBody>
          <a:bodyPr/>
          <a:lstStyle/>
          <a:p>
            <a:endParaRPr lang="en-GB"/>
          </a:p>
        </p:txBody>
      </p:sp>
      <p:sp>
        <p:nvSpPr>
          <p:cNvPr id="4" name="Title 3">
            <a:extLst>
              <a:ext uri="{FF2B5EF4-FFF2-40B4-BE49-F238E27FC236}">
                <a16:creationId xmlns:a16="http://schemas.microsoft.com/office/drawing/2014/main" id="{3E1D3D2B-DFD7-4E1C-A13B-58C4C0443171}"/>
              </a:ext>
            </a:extLst>
          </p:cNvPr>
          <p:cNvSpPr>
            <a:spLocks noGrp="1"/>
          </p:cNvSpPr>
          <p:nvPr>
            <p:ph type="title"/>
          </p:nvPr>
        </p:nvSpPr>
        <p:spPr>
          <a:xfrm>
            <a:off x="381000" y="180520"/>
            <a:ext cx="11430000" cy="958265"/>
          </a:xfrm>
        </p:spPr>
        <p:txBody>
          <a:bodyPr>
            <a:noAutofit/>
          </a:bodyPr>
          <a:lstStyle/>
          <a:p>
            <a:r>
              <a:rPr lang="en-GB"/>
              <a:t>Using Chevron headers</a:t>
            </a:r>
          </a:p>
        </p:txBody>
      </p:sp>
    </p:spTree>
    <p:extLst>
      <p:ext uri="{BB962C8B-B14F-4D97-AF65-F5344CB8AC3E}">
        <p14:creationId xmlns:p14="http://schemas.microsoft.com/office/powerpoint/2010/main" val="4018330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5D7A46D-6B2F-4D2D-BAE6-B4071F8E062A}"/>
              </a:ext>
            </a:extLst>
          </p:cNvPr>
          <p:cNvPicPr>
            <a:picLocks noChangeAspect="1"/>
          </p:cNvPicPr>
          <p:nvPr/>
        </p:nvPicPr>
        <p:blipFill>
          <a:blip r:embed="rId2"/>
          <a:stretch>
            <a:fillRect/>
          </a:stretch>
        </p:blipFill>
        <p:spPr>
          <a:xfrm>
            <a:off x="2235200" y="2027237"/>
            <a:ext cx="6858000" cy="3895725"/>
          </a:xfrm>
          <a:prstGeom prst="rect">
            <a:avLst/>
          </a:prstGeom>
        </p:spPr>
      </p:pic>
      <p:sp>
        <p:nvSpPr>
          <p:cNvPr id="13" name="TextBox 12">
            <a:extLst>
              <a:ext uri="{FF2B5EF4-FFF2-40B4-BE49-F238E27FC236}">
                <a16:creationId xmlns:a16="http://schemas.microsoft.com/office/drawing/2014/main" id="{F18FF9DF-AA92-43F6-A362-AA33062297D1}"/>
              </a:ext>
            </a:extLst>
          </p:cNvPr>
          <p:cNvSpPr txBox="1"/>
          <p:nvPr/>
        </p:nvSpPr>
        <p:spPr>
          <a:xfrm>
            <a:off x="2235200" y="825500"/>
            <a:ext cx="5562600" cy="276999"/>
          </a:xfrm>
          <a:prstGeom prst="rect">
            <a:avLst/>
          </a:prstGeom>
          <a:noFill/>
        </p:spPr>
        <p:txBody>
          <a:bodyPr wrap="square" rtlCol="0">
            <a:spAutoFit/>
          </a:bodyPr>
          <a:lstStyle/>
          <a:p>
            <a:pPr algn="l"/>
            <a:r>
              <a:rPr lang="en-US" sz="1200">
                <a:solidFill>
                  <a:schemeClr val="bg2"/>
                </a:solidFill>
              </a:rPr>
              <a:t>Random state works example.</a:t>
            </a:r>
            <a:endParaRPr lang="en-IN" sz="1200" err="1">
              <a:solidFill>
                <a:schemeClr val="bg2"/>
              </a:solidFill>
            </a:endParaRPr>
          </a:p>
        </p:txBody>
      </p:sp>
    </p:spTree>
    <p:extLst>
      <p:ext uri="{BB962C8B-B14F-4D97-AF65-F5344CB8AC3E}">
        <p14:creationId xmlns:p14="http://schemas.microsoft.com/office/powerpoint/2010/main" val="3143784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B155D560-B433-48EA-A65B-C5D91C98F1EC}"/>
              </a:ext>
            </a:extLst>
          </p:cNvPr>
          <p:cNvSpPr>
            <a:spLocks noGrp="1"/>
          </p:cNvSpPr>
          <p:nvPr>
            <p:ph type="body" sz="quarter" idx="10"/>
          </p:nvPr>
        </p:nvSpPr>
        <p:spPr/>
        <p:txBody>
          <a:bodyPr/>
          <a:lstStyle/>
          <a:p>
            <a:endParaRPr lang="en-GB"/>
          </a:p>
        </p:txBody>
      </p:sp>
      <p:sp>
        <p:nvSpPr>
          <p:cNvPr id="50" name="Text Placeholder 49">
            <a:extLst>
              <a:ext uri="{FF2B5EF4-FFF2-40B4-BE49-F238E27FC236}">
                <a16:creationId xmlns:a16="http://schemas.microsoft.com/office/drawing/2014/main" id="{339F5D0D-C637-4386-9B9D-CEDD672FDB19}"/>
              </a:ext>
            </a:extLst>
          </p:cNvPr>
          <p:cNvSpPr>
            <a:spLocks noGrp="1"/>
          </p:cNvSpPr>
          <p:nvPr>
            <p:ph type="body" sz="quarter" idx="30"/>
          </p:nvPr>
        </p:nvSpPr>
        <p:spPr/>
        <p:txBody>
          <a:bodyPr/>
          <a:lstStyle/>
          <a:p>
            <a:endParaRPr lang="en-GB"/>
          </a:p>
        </p:txBody>
      </p:sp>
      <p:sp>
        <p:nvSpPr>
          <p:cNvPr id="38" name="Text Placeholder 37">
            <a:extLst>
              <a:ext uri="{FF2B5EF4-FFF2-40B4-BE49-F238E27FC236}">
                <a16:creationId xmlns:a16="http://schemas.microsoft.com/office/drawing/2014/main" id="{3E714327-BE46-49E8-9CE0-5DACA852AA5F}"/>
              </a:ext>
            </a:extLst>
          </p:cNvPr>
          <p:cNvSpPr>
            <a:spLocks noGrp="1"/>
          </p:cNvSpPr>
          <p:nvPr>
            <p:ph type="body" sz="quarter" idx="17"/>
          </p:nvPr>
        </p:nvSpPr>
        <p:spPr/>
        <p:txBody>
          <a:bodyPr/>
          <a:lstStyle/>
          <a:p>
            <a:endParaRPr lang="en-GB"/>
          </a:p>
        </p:txBody>
      </p:sp>
      <p:sp>
        <p:nvSpPr>
          <p:cNvPr id="39" name="Text Placeholder 38">
            <a:extLst>
              <a:ext uri="{FF2B5EF4-FFF2-40B4-BE49-F238E27FC236}">
                <a16:creationId xmlns:a16="http://schemas.microsoft.com/office/drawing/2014/main" id="{C3CCC664-2C6E-46A5-AD17-F594D7ACD356}"/>
              </a:ext>
            </a:extLst>
          </p:cNvPr>
          <p:cNvSpPr>
            <a:spLocks noGrp="1"/>
          </p:cNvSpPr>
          <p:nvPr>
            <p:ph type="body" sz="quarter" idx="18"/>
          </p:nvPr>
        </p:nvSpPr>
        <p:spPr/>
        <p:txBody>
          <a:bodyPr/>
          <a:lstStyle/>
          <a:p>
            <a:endParaRPr lang="en-GB"/>
          </a:p>
        </p:txBody>
      </p:sp>
      <p:sp>
        <p:nvSpPr>
          <p:cNvPr id="40" name="Text Placeholder 39">
            <a:extLst>
              <a:ext uri="{FF2B5EF4-FFF2-40B4-BE49-F238E27FC236}">
                <a16:creationId xmlns:a16="http://schemas.microsoft.com/office/drawing/2014/main" id="{562BCEA5-B6C5-4A4E-BB56-C34D9E0FF5C2}"/>
              </a:ext>
            </a:extLst>
          </p:cNvPr>
          <p:cNvSpPr>
            <a:spLocks noGrp="1"/>
          </p:cNvSpPr>
          <p:nvPr>
            <p:ph type="body" sz="quarter" idx="19"/>
          </p:nvPr>
        </p:nvSpPr>
        <p:spPr/>
        <p:txBody>
          <a:bodyPr/>
          <a:lstStyle/>
          <a:p>
            <a:endParaRPr lang="en-GB"/>
          </a:p>
        </p:txBody>
      </p:sp>
      <p:sp>
        <p:nvSpPr>
          <p:cNvPr id="41" name="Text Placeholder 40">
            <a:extLst>
              <a:ext uri="{FF2B5EF4-FFF2-40B4-BE49-F238E27FC236}">
                <a16:creationId xmlns:a16="http://schemas.microsoft.com/office/drawing/2014/main" id="{610C008A-8878-4ABC-AD2C-19ADB560181F}"/>
              </a:ext>
            </a:extLst>
          </p:cNvPr>
          <p:cNvSpPr>
            <a:spLocks noGrp="1"/>
          </p:cNvSpPr>
          <p:nvPr>
            <p:ph type="body" sz="quarter" idx="20"/>
          </p:nvPr>
        </p:nvSpPr>
        <p:spPr/>
        <p:txBody>
          <a:bodyPr/>
          <a:lstStyle/>
          <a:p>
            <a:endParaRPr lang="en-GB"/>
          </a:p>
        </p:txBody>
      </p:sp>
      <p:sp>
        <p:nvSpPr>
          <p:cNvPr id="42" name="Text Placeholder 41">
            <a:extLst>
              <a:ext uri="{FF2B5EF4-FFF2-40B4-BE49-F238E27FC236}">
                <a16:creationId xmlns:a16="http://schemas.microsoft.com/office/drawing/2014/main" id="{8143B7B4-1686-4C06-B3A2-E6DA1E602401}"/>
              </a:ext>
            </a:extLst>
          </p:cNvPr>
          <p:cNvSpPr>
            <a:spLocks noGrp="1"/>
          </p:cNvSpPr>
          <p:nvPr>
            <p:ph type="body" sz="quarter" idx="21"/>
          </p:nvPr>
        </p:nvSpPr>
        <p:spPr/>
        <p:txBody>
          <a:bodyPr/>
          <a:lstStyle/>
          <a:p>
            <a:endParaRPr lang="en-GB"/>
          </a:p>
        </p:txBody>
      </p:sp>
      <p:sp>
        <p:nvSpPr>
          <p:cNvPr id="43" name="Text Placeholder 42">
            <a:extLst>
              <a:ext uri="{FF2B5EF4-FFF2-40B4-BE49-F238E27FC236}">
                <a16:creationId xmlns:a16="http://schemas.microsoft.com/office/drawing/2014/main" id="{72DB9C4F-5DE4-41F7-AE1E-FC3155FCC69F}"/>
              </a:ext>
            </a:extLst>
          </p:cNvPr>
          <p:cNvSpPr>
            <a:spLocks noGrp="1"/>
          </p:cNvSpPr>
          <p:nvPr>
            <p:ph type="body" sz="quarter" idx="22"/>
          </p:nvPr>
        </p:nvSpPr>
        <p:spPr/>
        <p:txBody>
          <a:bodyPr/>
          <a:lstStyle/>
          <a:p>
            <a:endParaRPr lang="en-GB"/>
          </a:p>
        </p:txBody>
      </p:sp>
      <p:sp>
        <p:nvSpPr>
          <p:cNvPr id="51" name="Text Placeholder 50">
            <a:extLst>
              <a:ext uri="{FF2B5EF4-FFF2-40B4-BE49-F238E27FC236}">
                <a16:creationId xmlns:a16="http://schemas.microsoft.com/office/drawing/2014/main" id="{0222A7DB-2757-471D-9E5C-28C9AA2761DF}"/>
              </a:ext>
            </a:extLst>
          </p:cNvPr>
          <p:cNvSpPr>
            <a:spLocks noGrp="1"/>
          </p:cNvSpPr>
          <p:nvPr>
            <p:ph type="body" sz="quarter" idx="31"/>
          </p:nvPr>
        </p:nvSpPr>
        <p:spPr/>
        <p:txBody>
          <a:bodyPr/>
          <a:lstStyle/>
          <a:p>
            <a:endParaRPr lang="en-GB"/>
          </a:p>
        </p:txBody>
      </p:sp>
      <p:sp>
        <p:nvSpPr>
          <p:cNvPr id="44" name="Text Placeholder 43">
            <a:extLst>
              <a:ext uri="{FF2B5EF4-FFF2-40B4-BE49-F238E27FC236}">
                <a16:creationId xmlns:a16="http://schemas.microsoft.com/office/drawing/2014/main" id="{A5144D16-2633-4745-9308-1A795EA99886}"/>
              </a:ext>
            </a:extLst>
          </p:cNvPr>
          <p:cNvSpPr>
            <a:spLocks noGrp="1"/>
          </p:cNvSpPr>
          <p:nvPr>
            <p:ph type="body" sz="quarter" idx="24"/>
          </p:nvPr>
        </p:nvSpPr>
        <p:spPr/>
        <p:txBody>
          <a:bodyPr/>
          <a:lstStyle/>
          <a:p>
            <a:endParaRPr lang="en-GB"/>
          </a:p>
        </p:txBody>
      </p:sp>
      <p:sp>
        <p:nvSpPr>
          <p:cNvPr id="45" name="Text Placeholder 44">
            <a:extLst>
              <a:ext uri="{FF2B5EF4-FFF2-40B4-BE49-F238E27FC236}">
                <a16:creationId xmlns:a16="http://schemas.microsoft.com/office/drawing/2014/main" id="{AFC65400-4EA5-4BEF-98B9-2F49F2DE9BD7}"/>
              </a:ext>
            </a:extLst>
          </p:cNvPr>
          <p:cNvSpPr>
            <a:spLocks noGrp="1"/>
          </p:cNvSpPr>
          <p:nvPr>
            <p:ph type="body" sz="quarter" idx="25"/>
          </p:nvPr>
        </p:nvSpPr>
        <p:spPr/>
        <p:txBody>
          <a:bodyPr/>
          <a:lstStyle/>
          <a:p>
            <a:endParaRPr lang="en-GB"/>
          </a:p>
        </p:txBody>
      </p:sp>
      <p:sp>
        <p:nvSpPr>
          <p:cNvPr id="46" name="Text Placeholder 45">
            <a:extLst>
              <a:ext uri="{FF2B5EF4-FFF2-40B4-BE49-F238E27FC236}">
                <a16:creationId xmlns:a16="http://schemas.microsoft.com/office/drawing/2014/main" id="{9FEAA0D7-23B4-4E18-B11D-5D98D05B9ED7}"/>
              </a:ext>
            </a:extLst>
          </p:cNvPr>
          <p:cNvSpPr>
            <a:spLocks noGrp="1"/>
          </p:cNvSpPr>
          <p:nvPr>
            <p:ph type="body" sz="quarter" idx="26"/>
          </p:nvPr>
        </p:nvSpPr>
        <p:spPr/>
        <p:txBody>
          <a:bodyPr/>
          <a:lstStyle/>
          <a:p>
            <a:endParaRPr lang="en-GB"/>
          </a:p>
        </p:txBody>
      </p:sp>
      <p:sp>
        <p:nvSpPr>
          <p:cNvPr id="47" name="Text Placeholder 46">
            <a:extLst>
              <a:ext uri="{FF2B5EF4-FFF2-40B4-BE49-F238E27FC236}">
                <a16:creationId xmlns:a16="http://schemas.microsoft.com/office/drawing/2014/main" id="{5B39C76E-868C-47CC-9B8A-702916B0219B}"/>
              </a:ext>
            </a:extLst>
          </p:cNvPr>
          <p:cNvSpPr>
            <a:spLocks noGrp="1"/>
          </p:cNvSpPr>
          <p:nvPr>
            <p:ph type="body" sz="quarter" idx="27"/>
          </p:nvPr>
        </p:nvSpPr>
        <p:spPr/>
        <p:txBody>
          <a:bodyPr/>
          <a:lstStyle/>
          <a:p>
            <a:endParaRPr lang="en-GB"/>
          </a:p>
        </p:txBody>
      </p:sp>
      <p:sp>
        <p:nvSpPr>
          <p:cNvPr id="48" name="Text Placeholder 47">
            <a:extLst>
              <a:ext uri="{FF2B5EF4-FFF2-40B4-BE49-F238E27FC236}">
                <a16:creationId xmlns:a16="http://schemas.microsoft.com/office/drawing/2014/main" id="{3676945E-B5B2-4EFD-8AC3-C84706222E78}"/>
              </a:ext>
            </a:extLst>
          </p:cNvPr>
          <p:cNvSpPr>
            <a:spLocks noGrp="1"/>
          </p:cNvSpPr>
          <p:nvPr>
            <p:ph type="body" sz="quarter" idx="28"/>
          </p:nvPr>
        </p:nvSpPr>
        <p:spPr/>
        <p:txBody>
          <a:bodyPr/>
          <a:lstStyle/>
          <a:p>
            <a:endParaRPr lang="en-GB"/>
          </a:p>
        </p:txBody>
      </p:sp>
      <p:sp>
        <p:nvSpPr>
          <p:cNvPr id="49" name="Text Placeholder 48">
            <a:extLst>
              <a:ext uri="{FF2B5EF4-FFF2-40B4-BE49-F238E27FC236}">
                <a16:creationId xmlns:a16="http://schemas.microsoft.com/office/drawing/2014/main" id="{13794B31-7834-4CF1-AC7A-09EC10E5D846}"/>
              </a:ext>
            </a:extLst>
          </p:cNvPr>
          <p:cNvSpPr>
            <a:spLocks noGrp="1"/>
          </p:cNvSpPr>
          <p:nvPr>
            <p:ph type="body" sz="quarter" idx="29"/>
          </p:nvPr>
        </p:nvSpPr>
        <p:spPr/>
        <p:txBody>
          <a:bodyPr/>
          <a:lstStyle/>
          <a:p>
            <a:endParaRPr lang="en-GB"/>
          </a:p>
        </p:txBody>
      </p:sp>
      <p:sp>
        <p:nvSpPr>
          <p:cNvPr id="36" name="Title 35">
            <a:extLst>
              <a:ext uri="{FF2B5EF4-FFF2-40B4-BE49-F238E27FC236}">
                <a16:creationId xmlns:a16="http://schemas.microsoft.com/office/drawing/2014/main" id="{8876AB89-2CD8-4E19-909E-242A672A51D3}"/>
              </a:ext>
            </a:extLst>
          </p:cNvPr>
          <p:cNvSpPr>
            <a:spLocks noGrp="1"/>
          </p:cNvSpPr>
          <p:nvPr>
            <p:ph type="title"/>
          </p:nvPr>
        </p:nvSpPr>
        <p:spPr/>
        <p:txBody>
          <a:bodyPr/>
          <a:lstStyle/>
          <a:p>
            <a:endParaRPr lang="en-GB"/>
          </a:p>
        </p:txBody>
      </p:sp>
      <p:sp>
        <p:nvSpPr>
          <p:cNvPr id="52" name="Text Placeholder 51">
            <a:extLst>
              <a:ext uri="{FF2B5EF4-FFF2-40B4-BE49-F238E27FC236}">
                <a16:creationId xmlns:a16="http://schemas.microsoft.com/office/drawing/2014/main" id="{950275BF-F819-48F6-B149-31172D32A76D}"/>
              </a:ext>
            </a:extLst>
          </p:cNvPr>
          <p:cNvSpPr>
            <a:spLocks noGrp="1"/>
          </p:cNvSpPr>
          <p:nvPr>
            <p:ph type="body" sz="quarter" idx="32"/>
          </p:nvPr>
        </p:nvSpPr>
        <p:spPr/>
        <p:txBody>
          <a:bodyPr/>
          <a:lstStyle/>
          <a:p>
            <a:endParaRPr lang="en-GB"/>
          </a:p>
        </p:txBody>
      </p:sp>
      <p:sp>
        <p:nvSpPr>
          <p:cNvPr id="53" name="Text Placeholder 52">
            <a:extLst>
              <a:ext uri="{FF2B5EF4-FFF2-40B4-BE49-F238E27FC236}">
                <a16:creationId xmlns:a16="http://schemas.microsoft.com/office/drawing/2014/main" id="{F7037A93-E8A2-4FEC-92BC-353283BEDB2E}"/>
              </a:ext>
            </a:extLst>
          </p:cNvPr>
          <p:cNvSpPr>
            <a:spLocks noGrp="1"/>
          </p:cNvSpPr>
          <p:nvPr>
            <p:ph type="body" sz="quarter" idx="33"/>
          </p:nvPr>
        </p:nvSpPr>
        <p:spPr/>
        <p:txBody>
          <a:bodyPr/>
          <a:lstStyle/>
          <a:p>
            <a:endParaRPr lang="en-GB"/>
          </a:p>
        </p:txBody>
      </p:sp>
    </p:spTree>
    <p:extLst>
      <p:ext uri="{BB962C8B-B14F-4D97-AF65-F5344CB8AC3E}">
        <p14:creationId xmlns:p14="http://schemas.microsoft.com/office/powerpoint/2010/main" val="1942835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773E2E-9F3D-4F74-9C06-F6809A8BBA42}"/>
              </a:ext>
            </a:extLst>
          </p:cNvPr>
          <p:cNvSpPr>
            <a:spLocks noGrp="1"/>
          </p:cNvSpPr>
          <p:nvPr>
            <p:ph type="body" sz="quarter" idx="16"/>
          </p:nvPr>
        </p:nvSpPr>
        <p:spPr/>
        <p:txBody>
          <a:bodyPr/>
          <a:lstStyle/>
          <a:p>
            <a:endParaRPr lang="en-GB"/>
          </a:p>
        </p:txBody>
      </p:sp>
      <p:sp>
        <p:nvSpPr>
          <p:cNvPr id="14" name="Text Placeholder 13">
            <a:extLst>
              <a:ext uri="{FF2B5EF4-FFF2-40B4-BE49-F238E27FC236}">
                <a16:creationId xmlns:a16="http://schemas.microsoft.com/office/drawing/2014/main" id="{BCDBE2DE-4512-4C54-8370-D54091F682BF}"/>
              </a:ext>
            </a:extLst>
          </p:cNvPr>
          <p:cNvSpPr>
            <a:spLocks noGrp="1"/>
          </p:cNvSpPr>
          <p:nvPr>
            <p:ph type="body" sz="quarter" idx="17"/>
          </p:nvPr>
        </p:nvSpPr>
        <p:spPr/>
        <p:txBody>
          <a:bodyPr/>
          <a:lstStyle/>
          <a:p>
            <a:endParaRPr lang="en-GB"/>
          </a:p>
        </p:txBody>
      </p:sp>
      <p:sp>
        <p:nvSpPr>
          <p:cNvPr id="16" name="Text Placeholder 15">
            <a:extLst>
              <a:ext uri="{FF2B5EF4-FFF2-40B4-BE49-F238E27FC236}">
                <a16:creationId xmlns:a16="http://schemas.microsoft.com/office/drawing/2014/main" id="{296CF080-636D-46C6-923C-3891FBB02D67}"/>
              </a:ext>
            </a:extLst>
          </p:cNvPr>
          <p:cNvSpPr>
            <a:spLocks noGrp="1"/>
          </p:cNvSpPr>
          <p:nvPr>
            <p:ph type="body" sz="quarter" idx="19"/>
          </p:nvPr>
        </p:nvSpPr>
        <p:spPr/>
        <p:txBody>
          <a:bodyPr/>
          <a:lstStyle/>
          <a:p>
            <a:endParaRPr lang="en-GB"/>
          </a:p>
        </p:txBody>
      </p:sp>
      <p:sp>
        <p:nvSpPr>
          <p:cNvPr id="20" name="Text Placeholder 19">
            <a:extLst>
              <a:ext uri="{FF2B5EF4-FFF2-40B4-BE49-F238E27FC236}">
                <a16:creationId xmlns:a16="http://schemas.microsoft.com/office/drawing/2014/main" id="{1E0C2AC7-D1E2-4144-A329-B94719C9457E}"/>
              </a:ext>
            </a:extLst>
          </p:cNvPr>
          <p:cNvSpPr>
            <a:spLocks noGrp="1"/>
          </p:cNvSpPr>
          <p:nvPr>
            <p:ph type="body" sz="quarter" idx="26"/>
          </p:nvPr>
        </p:nvSpPr>
        <p:spPr/>
        <p:txBody>
          <a:bodyPr/>
          <a:lstStyle/>
          <a:p>
            <a:endParaRPr lang="en-GB"/>
          </a:p>
        </p:txBody>
      </p:sp>
      <p:sp>
        <p:nvSpPr>
          <p:cNvPr id="17" name="Text Placeholder 16">
            <a:extLst>
              <a:ext uri="{FF2B5EF4-FFF2-40B4-BE49-F238E27FC236}">
                <a16:creationId xmlns:a16="http://schemas.microsoft.com/office/drawing/2014/main" id="{DA9047CC-E99A-4648-B9AD-9880E6232DBF}"/>
              </a:ext>
            </a:extLst>
          </p:cNvPr>
          <p:cNvSpPr>
            <a:spLocks noGrp="1"/>
          </p:cNvSpPr>
          <p:nvPr>
            <p:ph type="body" sz="quarter" idx="21"/>
          </p:nvPr>
        </p:nvSpPr>
        <p:spPr/>
        <p:txBody>
          <a:bodyPr/>
          <a:lstStyle/>
          <a:p>
            <a:endParaRPr lang="en-GB"/>
          </a:p>
        </p:txBody>
      </p:sp>
      <p:sp>
        <p:nvSpPr>
          <p:cNvPr id="21" name="Text Placeholder 20">
            <a:extLst>
              <a:ext uri="{FF2B5EF4-FFF2-40B4-BE49-F238E27FC236}">
                <a16:creationId xmlns:a16="http://schemas.microsoft.com/office/drawing/2014/main" id="{532C5F85-96B9-4E2A-B19D-8CC01566B134}"/>
              </a:ext>
            </a:extLst>
          </p:cNvPr>
          <p:cNvSpPr>
            <a:spLocks noGrp="1"/>
          </p:cNvSpPr>
          <p:nvPr>
            <p:ph type="body" sz="quarter" idx="27"/>
          </p:nvPr>
        </p:nvSpPr>
        <p:spPr/>
        <p:txBody>
          <a:bodyPr/>
          <a:lstStyle/>
          <a:p>
            <a:endParaRPr lang="en-GB"/>
          </a:p>
        </p:txBody>
      </p:sp>
      <p:sp>
        <p:nvSpPr>
          <p:cNvPr id="18" name="Text Placeholder 17">
            <a:extLst>
              <a:ext uri="{FF2B5EF4-FFF2-40B4-BE49-F238E27FC236}">
                <a16:creationId xmlns:a16="http://schemas.microsoft.com/office/drawing/2014/main" id="{1F1A9337-EFFF-4365-9FB2-A31C4488108A}"/>
              </a:ext>
            </a:extLst>
          </p:cNvPr>
          <p:cNvSpPr>
            <a:spLocks noGrp="1"/>
          </p:cNvSpPr>
          <p:nvPr>
            <p:ph type="body" sz="quarter" idx="23"/>
          </p:nvPr>
        </p:nvSpPr>
        <p:spPr/>
        <p:txBody>
          <a:bodyPr/>
          <a:lstStyle/>
          <a:p>
            <a:endParaRPr lang="en-GB"/>
          </a:p>
        </p:txBody>
      </p:sp>
      <p:sp>
        <p:nvSpPr>
          <p:cNvPr id="22" name="Text Placeholder 21">
            <a:extLst>
              <a:ext uri="{FF2B5EF4-FFF2-40B4-BE49-F238E27FC236}">
                <a16:creationId xmlns:a16="http://schemas.microsoft.com/office/drawing/2014/main" id="{967501F4-3C56-442A-B3F0-CD07FCF4702F}"/>
              </a:ext>
            </a:extLst>
          </p:cNvPr>
          <p:cNvSpPr>
            <a:spLocks noGrp="1"/>
          </p:cNvSpPr>
          <p:nvPr>
            <p:ph type="body" sz="quarter" idx="28"/>
          </p:nvPr>
        </p:nvSpPr>
        <p:spPr/>
        <p:txBody>
          <a:bodyPr/>
          <a:lstStyle/>
          <a:p>
            <a:endParaRPr lang="en-GB"/>
          </a:p>
        </p:txBody>
      </p:sp>
      <p:sp>
        <p:nvSpPr>
          <p:cNvPr id="19" name="Text Placeholder 18">
            <a:extLst>
              <a:ext uri="{FF2B5EF4-FFF2-40B4-BE49-F238E27FC236}">
                <a16:creationId xmlns:a16="http://schemas.microsoft.com/office/drawing/2014/main" id="{5B5FE290-43DD-4A2A-8F04-22D49762BEE5}"/>
              </a:ext>
            </a:extLst>
          </p:cNvPr>
          <p:cNvSpPr>
            <a:spLocks noGrp="1"/>
          </p:cNvSpPr>
          <p:nvPr>
            <p:ph type="body" sz="quarter" idx="25"/>
          </p:nvPr>
        </p:nvSpPr>
        <p:spPr/>
        <p:txBody>
          <a:bodyPr/>
          <a:lstStyle/>
          <a:p>
            <a:endParaRPr lang="en-GB"/>
          </a:p>
        </p:txBody>
      </p:sp>
      <p:sp>
        <p:nvSpPr>
          <p:cNvPr id="23" name="Text Placeholder 22">
            <a:extLst>
              <a:ext uri="{FF2B5EF4-FFF2-40B4-BE49-F238E27FC236}">
                <a16:creationId xmlns:a16="http://schemas.microsoft.com/office/drawing/2014/main" id="{7E3DC30A-A346-423C-ADC8-70ABECE815D9}"/>
              </a:ext>
            </a:extLst>
          </p:cNvPr>
          <p:cNvSpPr>
            <a:spLocks noGrp="1"/>
          </p:cNvSpPr>
          <p:nvPr>
            <p:ph type="body" sz="quarter" idx="29"/>
          </p:nvPr>
        </p:nvSpPr>
        <p:spPr/>
        <p:txBody>
          <a:bodyPr/>
          <a:lstStyle/>
          <a:p>
            <a:endParaRPr lang="en-GB"/>
          </a:p>
        </p:txBody>
      </p:sp>
      <p:sp>
        <p:nvSpPr>
          <p:cNvPr id="2" name="Title 1">
            <a:extLst>
              <a:ext uri="{FF2B5EF4-FFF2-40B4-BE49-F238E27FC236}">
                <a16:creationId xmlns:a16="http://schemas.microsoft.com/office/drawing/2014/main" id="{A8A5AC68-2F98-438E-9E05-A41F1BDA1F89}"/>
              </a:ext>
            </a:extLst>
          </p:cNvPr>
          <p:cNvSpPr>
            <a:spLocks noGrp="1"/>
          </p:cNvSpPr>
          <p:nvPr>
            <p:ph type="title"/>
          </p:nvPr>
        </p:nvSpPr>
        <p:spPr/>
        <p:txBody>
          <a:bodyPr/>
          <a:lstStyle/>
          <a:p>
            <a:endParaRPr lang="en-GB"/>
          </a:p>
        </p:txBody>
      </p:sp>
      <p:sp>
        <p:nvSpPr>
          <p:cNvPr id="15" name="Text Placeholder 14">
            <a:extLst>
              <a:ext uri="{FF2B5EF4-FFF2-40B4-BE49-F238E27FC236}">
                <a16:creationId xmlns:a16="http://schemas.microsoft.com/office/drawing/2014/main" id="{31D524B4-1BBF-4524-BCEB-31CED636E546}"/>
              </a:ext>
            </a:extLst>
          </p:cNvPr>
          <p:cNvSpPr>
            <a:spLocks noGrp="1"/>
          </p:cNvSpPr>
          <p:nvPr>
            <p:ph type="body" sz="quarter" idx="18"/>
          </p:nvPr>
        </p:nvSpPr>
        <p:spPr/>
        <p:txBody>
          <a:bodyPr/>
          <a:lstStyle/>
          <a:p>
            <a:endParaRPr lang="en-GB"/>
          </a:p>
        </p:txBody>
      </p:sp>
    </p:spTree>
    <p:extLst>
      <p:ext uri="{BB962C8B-B14F-4D97-AF65-F5344CB8AC3E}">
        <p14:creationId xmlns:p14="http://schemas.microsoft.com/office/powerpoint/2010/main" val="4251754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0149F4C-FBAE-4060-8ED7-DD64D1BB636A}"/>
              </a:ext>
            </a:extLst>
          </p:cNvPr>
          <p:cNvSpPr>
            <a:spLocks noGrp="1"/>
          </p:cNvSpPr>
          <p:nvPr>
            <p:ph type="body" sz="quarter" idx="16"/>
          </p:nvPr>
        </p:nvSpPr>
        <p:spPr/>
        <p:txBody>
          <a:bodyPr>
            <a:noAutofit/>
          </a:bodyPr>
          <a:lstStyle/>
          <a:p>
            <a:endParaRPr lang="en-GB"/>
          </a:p>
        </p:txBody>
      </p:sp>
      <p:sp>
        <p:nvSpPr>
          <p:cNvPr id="5" name="Text Placeholder 4">
            <a:extLst>
              <a:ext uri="{FF2B5EF4-FFF2-40B4-BE49-F238E27FC236}">
                <a16:creationId xmlns:a16="http://schemas.microsoft.com/office/drawing/2014/main" id="{00F007CC-C94C-4123-9BB9-D9E13CAA2965}"/>
              </a:ext>
            </a:extLst>
          </p:cNvPr>
          <p:cNvSpPr>
            <a:spLocks noGrp="1"/>
          </p:cNvSpPr>
          <p:nvPr>
            <p:ph type="body" sz="quarter" idx="13"/>
          </p:nvPr>
        </p:nvSpPr>
        <p:spPr/>
        <p:txBody>
          <a:bodyPr>
            <a:noAutofit/>
          </a:bodyPr>
          <a:lstStyle/>
          <a:p>
            <a:endParaRPr lang="en-GB"/>
          </a:p>
        </p:txBody>
      </p:sp>
      <p:sp>
        <p:nvSpPr>
          <p:cNvPr id="6" name="Text Placeholder 5">
            <a:extLst>
              <a:ext uri="{FF2B5EF4-FFF2-40B4-BE49-F238E27FC236}">
                <a16:creationId xmlns:a16="http://schemas.microsoft.com/office/drawing/2014/main" id="{77C818E7-5B40-4B12-B5CE-0A4C7B66B6BC}"/>
              </a:ext>
            </a:extLst>
          </p:cNvPr>
          <p:cNvSpPr>
            <a:spLocks noGrp="1"/>
          </p:cNvSpPr>
          <p:nvPr>
            <p:ph type="body" sz="quarter" idx="14"/>
          </p:nvPr>
        </p:nvSpPr>
        <p:spPr/>
        <p:txBody>
          <a:bodyPr>
            <a:noAutofit/>
          </a:bodyPr>
          <a:lstStyle/>
          <a:p>
            <a:endParaRPr lang="en-GB"/>
          </a:p>
        </p:txBody>
      </p:sp>
      <p:sp>
        <p:nvSpPr>
          <p:cNvPr id="7" name="Text Placeholder 6">
            <a:extLst>
              <a:ext uri="{FF2B5EF4-FFF2-40B4-BE49-F238E27FC236}">
                <a16:creationId xmlns:a16="http://schemas.microsoft.com/office/drawing/2014/main" id="{8BC7FAD5-F851-461C-A94E-AB64E7307583}"/>
              </a:ext>
            </a:extLst>
          </p:cNvPr>
          <p:cNvSpPr>
            <a:spLocks noGrp="1"/>
          </p:cNvSpPr>
          <p:nvPr>
            <p:ph type="body" sz="quarter" idx="15"/>
          </p:nvPr>
        </p:nvSpPr>
        <p:spPr/>
        <p:txBody>
          <a:bodyPr>
            <a:noAutofit/>
          </a:bodyPr>
          <a:lstStyle/>
          <a:p>
            <a:endParaRPr lang="en-GB"/>
          </a:p>
        </p:txBody>
      </p:sp>
      <p:sp>
        <p:nvSpPr>
          <p:cNvPr id="9" name="Text Placeholder 8">
            <a:extLst>
              <a:ext uri="{FF2B5EF4-FFF2-40B4-BE49-F238E27FC236}">
                <a16:creationId xmlns:a16="http://schemas.microsoft.com/office/drawing/2014/main" id="{7F95E750-FF2B-47E8-B0E1-7536573BBB06}"/>
              </a:ext>
            </a:extLst>
          </p:cNvPr>
          <p:cNvSpPr>
            <a:spLocks noGrp="1"/>
          </p:cNvSpPr>
          <p:nvPr>
            <p:ph type="body" sz="quarter" idx="17"/>
          </p:nvPr>
        </p:nvSpPr>
        <p:spPr/>
        <p:txBody>
          <a:bodyPr>
            <a:noAutofit/>
          </a:bodyPr>
          <a:lstStyle/>
          <a:p>
            <a:endParaRPr lang="en-GB"/>
          </a:p>
        </p:txBody>
      </p:sp>
      <p:sp>
        <p:nvSpPr>
          <p:cNvPr id="10" name="Text Placeholder 9">
            <a:extLst>
              <a:ext uri="{FF2B5EF4-FFF2-40B4-BE49-F238E27FC236}">
                <a16:creationId xmlns:a16="http://schemas.microsoft.com/office/drawing/2014/main" id="{43FE6777-283F-4B79-95B0-5085A92E909B}"/>
              </a:ext>
            </a:extLst>
          </p:cNvPr>
          <p:cNvSpPr>
            <a:spLocks noGrp="1"/>
          </p:cNvSpPr>
          <p:nvPr>
            <p:ph type="body" sz="quarter" idx="18"/>
          </p:nvPr>
        </p:nvSpPr>
        <p:spPr/>
        <p:txBody>
          <a:bodyPr>
            <a:noAutofit/>
          </a:bodyPr>
          <a:lstStyle/>
          <a:p>
            <a:endParaRPr lang="en-GB"/>
          </a:p>
        </p:txBody>
      </p:sp>
      <p:sp>
        <p:nvSpPr>
          <p:cNvPr id="11" name="Text Placeholder 10">
            <a:extLst>
              <a:ext uri="{FF2B5EF4-FFF2-40B4-BE49-F238E27FC236}">
                <a16:creationId xmlns:a16="http://schemas.microsoft.com/office/drawing/2014/main" id="{EF3E753C-78A5-4C76-9F7B-51AAD23F2574}"/>
              </a:ext>
            </a:extLst>
          </p:cNvPr>
          <p:cNvSpPr>
            <a:spLocks noGrp="1"/>
          </p:cNvSpPr>
          <p:nvPr>
            <p:ph type="body" sz="quarter" idx="19"/>
          </p:nvPr>
        </p:nvSpPr>
        <p:spPr/>
        <p:txBody>
          <a:bodyPr>
            <a:noAutofit/>
          </a:bodyPr>
          <a:lstStyle/>
          <a:p>
            <a:endParaRPr lang="en-GB"/>
          </a:p>
        </p:txBody>
      </p:sp>
      <p:sp>
        <p:nvSpPr>
          <p:cNvPr id="4" name="Title 3">
            <a:extLst>
              <a:ext uri="{FF2B5EF4-FFF2-40B4-BE49-F238E27FC236}">
                <a16:creationId xmlns:a16="http://schemas.microsoft.com/office/drawing/2014/main" id="{DB523674-2186-476D-9BA2-88BFF68A5712}"/>
              </a:ext>
            </a:extLst>
          </p:cNvPr>
          <p:cNvSpPr>
            <a:spLocks noGrp="1"/>
          </p:cNvSpPr>
          <p:nvPr>
            <p:ph type="title"/>
          </p:nvPr>
        </p:nvSpPr>
        <p:spPr/>
        <p:txBody>
          <a:bodyPr>
            <a:noAutofit/>
          </a:bodyPr>
          <a:lstStyle/>
          <a:p>
            <a:endParaRPr lang="en-GB"/>
          </a:p>
        </p:txBody>
      </p:sp>
    </p:spTree>
    <p:extLst>
      <p:ext uri="{BB962C8B-B14F-4D97-AF65-F5344CB8AC3E}">
        <p14:creationId xmlns:p14="http://schemas.microsoft.com/office/powerpoint/2010/main" val="273449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CBEBE3-BB71-41A9-A05D-D9295D623411}"/>
              </a:ext>
            </a:extLst>
          </p:cNvPr>
          <p:cNvSpPr>
            <a:spLocks noGrp="1"/>
          </p:cNvSpPr>
          <p:nvPr>
            <p:ph type="body" sz="quarter" idx="16"/>
          </p:nvPr>
        </p:nvSpPr>
        <p:spPr/>
        <p:txBody>
          <a:bodyPr/>
          <a:lstStyle/>
          <a:p>
            <a:pPr marL="0" indent="0">
              <a:buNone/>
            </a:pPr>
            <a:endParaRPr lang="en-GB"/>
          </a:p>
        </p:txBody>
      </p:sp>
      <p:sp>
        <p:nvSpPr>
          <p:cNvPr id="15" name="Text Placeholder 14">
            <a:extLst>
              <a:ext uri="{FF2B5EF4-FFF2-40B4-BE49-F238E27FC236}">
                <a16:creationId xmlns:a16="http://schemas.microsoft.com/office/drawing/2014/main" id="{A506D382-7489-4CE3-BBE2-F8F77902533D}"/>
              </a:ext>
            </a:extLst>
          </p:cNvPr>
          <p:cNvSpPr>
            <a:spLocks noGrp="1"/>
          </p:cNvSpPr>
          <p:nvPr>
            <p:ph type="body" sz="quarter" idx="20"/>
          </p:nvPr>
        </p:nvSpPr>
        <p:spPr/>
        <p:txBody>
          <a:bodyPr/>
          <a:lstStyle/>
          <a:p>
            <a:endParaRPr lang="en-GB"/>
          </a:p>
        </p:txBody>
      </p:sp>
      <p:sp>
        <p:nvSpPr>
          <p:cNvPr id="16" name="Text Placeholder 15">
            <a:extLst>
              <a:ext uri="{FF2B5EF4-FFF2-40B4-BE49-F238E27FC236}">
                <a16:creationId xmlns:a16="http://schemas.microsoft.com/office/drawing/2014/main" id="{3475AF7A-B7F3-433B-8D1B-CD57ABD273DD}"/>
              </a:ext>
            </a:extLst>
          </p:cNvPr>
          <p:cNvSpPr>
            <a:spLocks noGrp="1"/>
          </p:cNvSpPr>
          <p:nvPr>
            <p:ph type="body" sz="quarter" idx="21"/>
          </p:nvPr>
        </p:nvSpPr>
        <p:spPr/>
        <p:txBody>
          <a:bodyPr/>
          <a:lstStyle/>
          <a:p>
            <a:endParaRPr lang="en-GB"/>
          </a:p>
        </p:txBody>
      </p:sp>
      <p:sp>
        <p:nvSpPr>
          <p:cNvPr id="17" name="Text Placeholder 16">
            <a:extLst>
              <a:ext uri="{FF2B5EF4-FFF2-40B4-BE49-F238E27FC236}">
                <a16:creationId xmlns:a16="http://schemas.microsoft.com/office/drawing/2014/main" id="{3F88A479-2135-4F06-9EBC-45F9B33C90AF}"/>
              </a:ext>
            </a:extLst>
          </p:cNvPr>
          <p:cNvSpPr>
            <a:spLocks noGrp="1"/>
          </p:cNvSpPr>
          <p:nvPr>
            <p:ph type="body" sz="quarter" idx="22"/>
          </p:nvPr>
        </p:nvSpPr>
        <p:spPr/>
        <p:txBody>
          <a:bodyPr/>
          <a:lstStyle/>
          <a:p>
            <a:endParaRPr lang="en-GB"/>
          </a:p>
        </p:txBody>
      </p:sp>
      <p:sp>
        <p:nvSpPr>
          <p:cNvPr id="18" name="Text Placeholder 17">
            <a:extLst>
              <a:ext uri="{FF2B5EF4-FFF2-40B4-BE49-F238E27FC236}">
                <a16:creationId xmlns:a16="http://schemas.microsoft.com/office/drawing/2014/main" id="{526593A6-E9C4-4178-857C-588FD7ADBAF8}"/>
              </a:ext>
            </a:extLst>
          </p:cNvPr>
          <p:cNvSpPr>
            <a:spLocks noGrp="1"/>
          </p:cNvSpPr>
          <p:nvPr>
            <p:ph type="body" sz="quarter" idx="23"/>
          </p:nvPr>
        </p:nvSpPr>
        <p:spPr/>
        <p:txBody>
          <a:bodyPr/>
          <a:lstStyle/>
          <a:p>
            <a:endParaRPr lang="en-GB"/>
          </a:p>
        </p:txBody>
      </p:sp>
      <p:sp>
        <p:nvSpPr>
          <p:cNvPr id="19" name="Text Placeholder 18">
            <a:extLst>
              <a:ext uri="{FF2B5EF4-FFF2-40B4-BE49-F238E27FC236}">
                <a16:creationId xmlns:a16="http://schemas.microsoft.com/office/drawing/2014/main" id="{808EF595-D91A-4A39-8541-CBAF80706677}"/>
              </a:ext>
            </a:extLst>
          </p:cNvPr>
          <p:cNvSpPr>
            <a:spLocks noGrp="1"/>
          </p:cNvSpPr>
          <p:nvPr>
            <p:ph type="body" sz="quarter" idx="24"/>
          </p:nvPr>
        </p:nvSpPr>
        <p:spPr/>
        <p:txBody>
          <a:bodyPr/>
          <a:lstStyle/>
          <a:p>
            <a:endParaRPr lang="en-GB"/>
          </a:p>
        </p:txBody>
      </p:sp>
      <p:sp>
        <p:nvSpPr>
          <p:cNvPr id="20" name="Text Placeholder 19">
            <a:extLst>
              <a:ext uri="{FF2B5EF4-FFF2-40B4-BE49-F238E27FC236}">
                <a16:creationId xmlns:a16="http://schemas.microsoft.com/office/drawing/2014/main" id="{EEEDAEA3-515F-490D-96A0-ADC82B55DF0C}"/>
              </a:ext>
            </a:extLst>
          </p:cNvPr>
          <p:cNvSpPr>
            <a:spLocks noGrp="1"/>
          </p:cNvSpPr>
          <p:nvPr>
            <p:ph type="body" sz="quarter" idx="25"/>
          </p:nvPr>
        </p:nvSpPr>
        <p:spPr/>
        <p:txBody>
          <a:bodyPr/>
          <a:lstStyle/>
          <a:p>
            <a:endParaRPr lang="en-GB"/>
          </a:p>
        </p:txBody>
      </p:sp>
      <p:sp>
        <p:nvSpPr>
          <p:cNvPr id="12" name="Text Placeholder 11">
            <a:extLst>
              <a:ext uri="{FF2B5EF4-FFF2-40B4-BE49-F238E27FC236}">
                <a16:creationId xmlns:a16="http://schemas.microsoft.com/office/drawing/2014/main" id="{C46F8C26-6464-479D-8904-2C55DDA4FB4E}"/>
              </a:ext>
            </a:extLst>
          </p:cNvPr>
          <p:cNvSpPr>
            <a:spLocks noGrp="1"/>
          </p:cNvSpPr>
          <p:nvPr>
            <p:ph type="body" sz="quarter" idx="17"/>
          </p:nvPr>
        </p:nvSpPr>
        <p:spPr/>
        <p:txBody>
          <a:bodyPr/>
          <a:lstStyle/>
          <a:p>
            <a:endParaRPr lang="en-GB"/>
          </a:p>
        </p:txBody>
      </p:sp>
      <p:sp>
        <p:nvSpPr>
          <p:cNvPr id="13" name="Text Placeholder 12">
            <a:extLst>
              <a:ext uri="{FF2B5EF4-FFF2-40B4-BE49-F238E27FC236}">
                <a16:creationId xmlns:a16="http://schemas.microsoft.com/office/drawing/2014/main" id="{651063E9-43A2-46F6-B1D0-9F20EFE9B545}"/>
              </a:ext>
            </a:extLst>
          </p:cNvPr>
          <p:cNvSpPr>
            <a:spLocks noGrp="1"/>
          </p:cNvSpPr>
          <p:nvPr>
            <p:ph type="body" sz="quarter" idx="18"/>
          </p:nvPr>
        </p:nvSpPr>
        <p:spPr/>
        <p:txBody>
          <a:bodyPr/>
          <a:lstStyle/>
          <a:p>
            <a:endParaRPr lang="en-GB"/>
          </a:p>
        </p:txBody>
      </p:sp>
      <p:sp>
        <p:nvSpPr>
          <p:cNvPr id="14" name="Text Placeholder 13">
            <a:extLst>
              <a:ext uri="{FF2B5EF4-FFF2-40B4-BE49-F238E27FC236}">
                <a16:creationId xmlns:a16="http://schemas.microsoft.com/office/drawing/2014/main" id="{C71A8693-FBD0-48C2-84EC-391C4B65DE0D}"/>
              </a:ext>
            </a:extLst>
          </p:cNvPr>
          <p:cNvSpPr>
            <a:spLocks noGrp="1"/>
          </p:cNvSpPr>
          <p:nvPr>
            <p:ph type="body" sz="quarter" idx="19"/>
          </p:nvPr>
        </p:nvSpPr>
        <p:spPr/>
        <p:txBody>
          <a:bodyPr/>
          <a:lstStyle/>
          <a:p>
            <a:endParaRPr lang="en-GB"/>
          </a:p>
        </p:txBody>
      </p:sp>
      <p:sp>
        <p:nvSpPr>
          <p:cNvPr id="2" name="Title 1">
            <a:extLst>
              <a:ext uri="{FF2B5EF4-FFF2-40B4-BE49-F238E27FC236}">
                <a16:creationId xmlns:a16="http://schemas.microsoft.com/office/drawing/2014/main" id="{93847108-9989-4F18-AE51-24029045E75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69634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60E3FFE1-D80C-49DD-A0B4-DDF7B0693102}"/>
              </a:ext>
            </a:extLst>
          </p:cNvPr>
          <p:cNvSpPr>
            <a:spLocks noGrp="1"/>
          </p:cNvSpPr>
          <p:nvPr>
            <p:ph type="body" sz="quarter" idx="10"/>
          </p:nvPr>
        </p:nvSpPr>
        <p:spPr/>
        <p:txBody>
          <a:bodyPr/>
          <a:lstStyle/>
          <a:p>
            <a:endParaRPr lang="en-GB"/>
          </a:p>
        </p:txBody>
      </p:sp>
      <p:sp>
        <p:nvSpPr>
          <p:cNvPr id="26" name="Title 25">
            <a:extLst>
              <a:ext uri="{FF2B5EF4-FFF2-40B4-BE49-F238E27FC236}">
                <a16:creationId xmlns:a16="http://schemas.microsoft.com/office/drawing/2014/main" id="{BD19BC3B-C030-4183-9DD7-4F848CEAC41D}"/>
              </a:ext>
            </a:extLst>
          </p:cNvPr>
          <p:cNvSpPr>
            <a:spLocks noGrp="1"/>
          </p:cNvSpPr>
          <p:nvPr>
            <p:ph type="title"/>
          </p:nvPr>
        </p:nvSpPr>
        <p:spPr/>
        <p:txBody>
          <a:bodyPr/>
          <a:lstStyle/>
          <a:p>
            <a:endParaRPr lang="en-GB"/>
          </a:p>
        </p:txBody>
      </p:sp>
      <p:sp>
        <p:nvSpPr>
          <p:cNvPr id="28" name="Text Placeholder 27">
            <a:extLst>
              <a:ext uri="{FF2B5EF4-FFF2-40B4-BE49-F238E27FC236}">
                <a16:creationId xmlns:a16="http://schemas.microsoft.com/office/drawing/2014/main" id="{30109D36-EBA9-4FD1-AED8-54AE8F272DCE}"/>
              </a:ext>
            </a:extLst>
          </p:cNvPr>
          <p:cNvSpPr>
            <a:spLocks noGrp="1"/>
          </p:cNvSpPr>
          <p:nvPr>
            <p:ph type="body" sz="quarter" idx="17"/>
          </p:nvPr>
        </p:nvSpPr>
        <p:spPr/>
        <p:txBody>
          <a:bodyPr/>
          <a:lstStyle/>
          <a:p>
            <a:endParaRPr lang="en-GB"/>
          </a:p>
        </p:txBody>
      </p:sp>
      <p:sp>
        <p:nvSpPr>
          <p:cNvPr id="29" name="Text Placeholder 28">
            <a:extLst>
              <a:ext uri="{FF2B5EF4-FFF2-40B4-BE49-F238E27FC236}">
                <a16:creationId xmlns:a16="http://schemas.microsoft.com/office/drawing/2014/main" id="{7D91CE06-E175-47FD-9929-4E2026D01BFC}"/>
              </a:ext>
            </a:extLst>
          </p:cNvPr>
          <p:cNvSpPr>
            <a:spLocks noGrp="1"/>
          </p:cNvSpPr>
          <p:nvPr>
            <p:ph type="body" sz="quarter" idx="18"/>
          </p:nvPr>
        </p:nvSpPr>
        <p:spPr/>
        <p:txBody>
          <a:bodyPr/>
          <a:lstStyle/>
          <a:p>
            <a:endParaRPr lang="en-GB"/>
          </a:p>
        </p:txBody>
      </p:sp>
      <p:sp>
        <p:nvSpPr>
          <p:cNvPr id="30" name="Text Placeholder 29">
            <a:extLst>
              <a:ext uri="{FF2B5EF4-FFF2-40B4-BE49-F238E27FC236}">
                <a16:creationId xmlns:a16="http://schemas.microsoft.com/office/drawing/2014/main" id="{DA578DA9-434B-480A-877F-C4EBA1FA8F00}"/>
              </a:ext>
            </a:extLst>
          </p:cNvPr>
          <p:cNvSpPr>
            <a:spLocks noGrp="1"/>
          </p:cNvSpPr>
          <p:nvPr>
            <p:ph type="body" sz="quarter" idx="19"/>
          </p:nvPr>
        </p:nvSpPr>
        <p:spPr/>
        <p:txBody>
          <a:bodyPr/>
          <a:lstStyle/>
          <a:p>
            <a:endParaRPr lang="en-GB"/>
          </a:p>
        </p:txBody>
      </p:sp>
      <p:sp>
        <p:nvSpPr>
          <p:cNvPr id="31" name="Text Placeholder 30">
            <a:extLst>
              <a:ext uri="{FF2B5EF4-FFF2-40B4-BE49-F238E27FC236}">
                <a16:creationId xmlns:a16="http://schemas.microsoft.com/office/drawing/2014/main" id="{7E6E6940-A251-4468-BB03-85D6CDEAF4B2}"/>
              </a:ext>
            </a:extLst>
          </p:cNvPr>
          <p:cNvSpPr>
            <a:spLocks noGrp="1"/>
          </p:cNvSpPr>
          <p:nvPr>
            <p:ph type="body" sz="quarter" idx="32"/>
          </p:nvPr>
        </p:nvSpPr>
        <p:spPr/>
        <p:txBody>
          <a:bodyPr/>
          <a:lstStyle/>
          <a:p>
            <a:endParaRPr lang="en-GB"/>
          </a:p>
        </p:txBody>
      </p:sp>
      <p:sp>
        <p:nvSpPr>
          <p:cNvPr id="32" name="Text Placeholder 31">
            <a:extLst>
              <a:ext uri="{FF2B5EF4-FFF2-40B4-BE49-F238E27FC236}">
                <a16:creationId xmlns:a16="http://schemas.microsoft.com/office/drawing/2014/main" id="{526D435E-3737-4EAB-9209-2637E6CBC9E9}"/>
              </a:ext>
            </a:extLst>
          </p:cNvPr>
          <p:cNvSpPr>
            <a:spLocks noGrp="1"/>
          </p:cNvSpPr>
          <p:nvPr>
            <p:ph type="body" sz="quarter" idx="33"/>
          </p:nvPr>
        </p:nvSpPr>
        <p:spPr/>
        <p:txBody>
          <a:bodyPr/>
          <a:lstStyle/>
          <a:p>
            <a:endParaRPr lang="en-GB"/>
          </a:p>
        </p:txBody>
      </p:sp>
      <p:sp>
        <p:nvSpPr>
          <p:cNvPr id="33" name="Text Placeholder 32">
            <a:extLst>
              <a:ext uri="{FF2B5EF4-FFF2-40B4-BE49-F238E27FC236}">
                <a16:creationId xmlns:a16="http://schemas.microsoft.com/office/drawing/2014/main" id="{A5385B72-A5CA-49AD-A3D5-10424CD268F7}"/>
              </a:ext>
            </a:extLst>
          </p:cNvPr>
          <p:cNvSpPr>
            <a:spLocks noGrp="1"/>
          </p:cNvSpPr>
          <p:nvPr>
            <p:ph type="body" sz="quarter" idx="34"/>
          </p:nvPr>
        </p:nvSpPr>
        <p:spPr/>
        <p:txBody>
          <a:bodyPr/>
          <a:lstStyle/>
          <a:p>
            <a:endParaRPr lang="en-GB"/>
          </a:p>
        </p:txBody>
      </p:sp>
      <p:sp>
        <p:nvSpPr>
          <p:cNvPr id="4" name="Text Placeholder 15">
            <a:extLst>
              <a:ext uri="{FF2B5EF4-FFF2-40B4-BE49-F238E27FC236}">
                <a16:creationId xmlns:a16="http://schemas.microsoft.com/office/drawing/2014/main" id="{9906FE61-30F7-12B0-28F2-44F750269EB1}"/>
              </a:ext>
            </a:extLst>
          </p:cNvPr>
          <p:cNvSpPr txBox="1">
            <a:spLocks/>
          </p:cNvSpPr>
          <p:nvPr/>
        </p:nvSpPr>
        <p:spPr>
          <a:xfrm>
            <a:off x="381000" y="1896171"/>
            <a:ext cx="3686171" cy="914400"/>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5" name="Text Placeholder 22">
            <a:extLst>
              <a:ext uri="{FF2B5EF4-FFF2-40B4-BE49-F238E27FC236}">
                <a16:creationId xmlns:a16="http://schemas.microsoft.com/office/drawing/2014/main" id="{45B628D9-7BD4-6878-330F-EE808C8DE588}"/>
              </a:ext>
            </a:extLst>
          </p:cNvPr>
          <p:cNvSpPr txBox="1">
            <a:spLocks/>
          </p:cNvSpPr>
          <p:nvPr/>
        </p:nvSpPr>
        <p:spPr>
          <a:xfrm>
            <a:off x="466725" y="1744665"/>
            <a:ext cx="274320" cy="274320"/>
          </a:xfrm>
          <a:prstGeom prst="ellipse">
            <a:avLst/>
          </a:prstGeom>
          <a:solidFill>
            <a:schemeClr val="accent1"/>
          </a:solidFill>
          <a:ln>
            <a:noFill/>
          </a:ln>
        </p:spPr>
        <p:txBody>
          <a:bodyPr lIns="0" tIns="0" rIns="0" bIns="0" anchor="ctr">
            <a:noAutofit/>
          </a:bodyPr>
          <a:lstStyle>
            <a:lvl1pPr marL="0" indent="0" algn="ctr" defTabSz="914400" rtl="0" eaLnBrk="1" latinLnBrk="0" hangingPunct="1">
              <a:lnSpc>
                <a:spcPct val="100000"/>
              </a:lnSpc>
              <a:spcBef>
                <a:spcPts val="0"/>
              </a:spcBef>
              <a:buFont typeface="Arial" panose="020B0604020202020204" pitchFamily="34" charset="0"/>
              <a:buNone/>
              <a:defRPr sz="10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a:t>
            </a:r>
          </a:p>
        </p:txBody>
      </p:sp>
      <p:sp>
        <p:nvSpPr>
          <p:cNvPr id="6" name="Text Placeholder 15">
            <a:extLst>
              <a:ext uri="{FF2B5EF4-FFF2-40B4-BE49-F238E27FC236}">
                <a16:creationId xmlns:a16="http://schemas.microsoft.com/office/drawing/2014/main" id="{FF037CBD-6CEA-7E99-8145-6FED0AB9D9FB}"/>
              </a:ext>
            </a:extLst>
          </p:cNvPr>
          <p:cNvSpPr txBox="1">
            <a:spLocks/>
          </p:cNvSpPr>
          <p:nvPr/>
        </p:nvSpPr>
        <p:spPr>
          <a:xfrm>
            <a:off x="4252914" y="1896171"/>
            <a:ext cx="3686171" cy="914400"/>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7" name="Text Placeholder 22">
            <a:extLst>
              <a:ext uri="{FF2B5EF4-FFF2-40B4-BE49-F238E27FC236}">
                <a16:creationId xmlns:a16="http://schemas.microsoft.com/office/drawing/2014/main" id="{CFD58E14-AD84-9C59-413A-E1D5EA1FFB10}"/>
              </a:ext>
            </a:extLst>
          </p:cNvPr>
          <p:cNvSpPr txBox="1">
            <a:spLocks/>
          </p:cNvSpPr>
          <p:nvPr/>
        </p:nvSpPr>
        <p:spPr>
          <a:xfrm>
            <a:off x="4338639" y="1744665"/>
            <a:ext cx="274320" cy="274320"/>
          </a:xfrm>
          <a:prstGeom prst="ellipse">
            <a:avLst/>
          </a:prstGeom>
          <a:solidFill>
            <a:schemeClr val="accent1"/>
          </a:solidFill>
          <a:ln>
            <a:noFill/>
          </a:ln>
        </p:spPr>
        <p:txBody>
          <a:bodyPr lIns="0" tIns="0" rIns="0" bIns="0" anchor="ctr">
            <a:noAutofit/>
          </a:bodyPr>
          <a:lstStyle>
            <a:lvl1pPr marL="0" indent="0" algn="ctr" defTabSz="914400" rtl="0" eaLnBrk="1" latinLnBrk="0" hangingPunct="1">
              <a:lnSpc>
                <a:spcPct val="100000"/>
              </a:lnSpc>
              <a:spcBef>
                <a:spcPts val="0"/>
              </a:spcBef>
              <a:buFont typeface="Arial" panose="020B0604020202020204" pitchFamily="34" charset="0"/>
              <a:buNone/>
              <a:defRPr sz="10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a:t>
            </a:r>
          </a:p>
        </p:txBody>
      </p:sp>
      <p:sp>
        <p:nvSpPr>
          <p:cNvPr id="8" name="Text Placeholder 15">
            <a:extLst>
              <a:ext uri="{FF2B5EF4-FFF2-40B4-BE49-F238E27FC236}">
                <a16:creationId xmlns:a16="http://schemas.microsoft.com/office/drawing/2014/main" id="{898B4B6E-89FB-B80A-48DB-A489EC6E983B}"/>
              </a:ext>
            </a:extLst>
          </p:cNvPr>
          <p:cNvSpPr txBox="1">
            <a:spLocks/>
          </p:cNvSpPr>
          <p:nvPr/>
        </p:nvSpPr>
        <p:spPr>
          <a:xfrm>
            <a:off x="8124829" y="1896171"/>
            <a:ext cx="3686171" cy="914400"/>
          </a:xfrm>
          <a:prstGeom prst="parallelogram">
            <a:avLst/>
          </a:prstGeom>
          <a:solidFill>
            <a:schemeClr val="bg2"/>
          </a:solidFill>
        </p:spPr>
        <p:txBody>
          <a:bodyPr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400" b="1" kern="1200" baseline="0">
                <a:solidFill>
                  <a:schemeClr val="bg1"/>
                </a:solidFill>
                <a:latin typeface="+mn-lt"/>
                <a:ea typeface="+mn-ea"/>
                <a:cs typeface="Arial" panose="020B0604020202020204" pitchFamily="34" charset="0"/>
              </a:defRPr>
            </a:lvl1pPr>
            <a:lvl2pPr marL="4572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9" name="Text Placeholder 22">
            <a:extLst>
              <a:ext uri="{FF2B5EF4-FFF2-40B4-BE49-F238E27FC236}">
                <a16:creationId xmlns:a16="http://schemas.microsoft.com/office/drawing/2014/main" id="{8C5B03B5-0EDB-CF18-91A6-800D6265481D}"/>
              </a:ext>
            </a:extLst>
          </p:cNvPr>
          <p:cNvSpPr txBox="1">
            <a:spLocks/>
          </p:cNvSpPr>
          <p:nvPr/>
        </p:nvSpPr>
        <p:spPr>
          <a:xfrm>
            <a:off x="8210554" y="1744665"/>
            <a:ext cx="274320" cy="274320"/>
          </a:xfrm>
          <a:prstGeom prst="ellipse">
            <a:avLst/>
          </a:prstGeom>
          <a:solidFill>
            <a:schemeClr val="accent1"/>
          </a:solidFill>
          <a:ln>
            <a:noFill/>
          </a:ln>
        </p:spPr>
        <p:txBody>
          <a:bodyPr lIns="0" tIns="0" rIns="0" bIns="0" anchor="ctr">
            <a:noAutofit/>
          </a:bodyPr>
          <a:lstStyle>
            <a:lvl1pPr marL="0" indent="0" algn="ctr" defTabSz="914400" rtl="0" eaLnBrk="1" latinLnBrk="0" hangingPunct="1">
              <a:lnSpc>
                <a:spcPct val="100000"/>
              </a:lnSpc>
              <a:spcBef>
                <a:spcPts val="0"/>
              </a:spcBef>
              <a:buFont typeface="Arial" panose="020B0604020202020204" pitchFamily="34" charset="0"/>
              <a:buNone/>
              <a:defRPr sz="10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a:t>
            </a:r>
          </a:p>
        </p:txBody>
      </p:sp>
    </p:spTree>
    <p:extLst>
      <p:ext uri="{BB962C8B-B14F-4D97-AF65-F5344CB8AC3E}">
        <p14:creationId xmlns:p14="http://schemas.microsoft.com/office/powerpoint/2010/main" val="64700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Arrow Connector 55">
            <a:extLst>
              <a:ext uri="{FF2B5EF4-FFF2-40B4-BE49-F238E27FC236}">
                <a16:creationId xmlns:a16="http://schemas.microsoft.com/office/drawing/2014/main" id="{E00A13E7-AD27-4C5A-9516-739893B6E328}"/>
              </a:ext>
            </a:extLst>
          </p:cNvPr>
          <p:cNvCxnSpPr>
            <a:cxnSpLocks/>
          </p:cNvCxnSpPr>
          <p:nvPr/>
        </p:nvCxnSpPr>
        <p:spPr>
          <a:xfrm>
            <a:off x="476264" y="2584196"/>
            <a:ext cx="11160000" cy="0"/>
          </a:xfrm>
          <a:prstGeom prst="straightConnector1">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52298C59-C619-478B-B6BA-0106AF42205B}"/>
              </a:ext>
            </a:extLst>
          </p:cNvPr>
          <p:cNvSpPr>
            <a:spLocks noGrp="1"/>
          </p:cNvSpPr>
          <p:nvPr>
            <p:ph type="body" sz="quarter" idx="10"/>
          </p:nvPr>
        </p:nvSpPr>
        <p:spPr/>
        <p:txBody>
          <a:bodyPr/>
          <a:lstStyle/>
          <a:p>
            <a:r>
              <a:rPr lang="en-GB">
                <a:cs typeface="Arial"/>
              </a:rPr>
              <a:t>Supervised Learning: Tabular data analysis</a:t>
            </a:r>
            <a:endParaRPr lang="en-GB"/>
          </a:p>
        </p:txBody>
      </p:sp>
      <p:sp>
        <p:nvSpPr>
          <p:cNvPr id="3" name="Title 2">
            <a:extLst>
              <a:ext uri="{FF2B5EF4-FFF2-40B4-BE49-F238E27FC236}">
                <a16:creationId xmlns:a16="http://schemas.microsoft.com/office/drawing/2014/main" id="{D268597E-9D3D-49E3-9786-8044668B6BA9}"/>
              </a:ext>
            </a:extLst>
          </p:cNvPr>
          <p:cNvSpPr>
            <a:spLocks noGrp="1"/>
          </p:cNvSpPr>
          <p:nvPr>
            <p:ph type="title"/>
          </p:nvPr>
        </p:nvSpPr>
        <p:spPr>
          <a:xfrm>
            <a:off x="381000" y="180521"/>
            <a:ext cx="11430000" cy="918604"/>
          </a:xfrm>
        </p:spPr>
        <p:txBody>
          <a:bodyPr/>
          <a:lstStyle/>
          <a:p>
            <a:r>
              <a:rPr lang="en-GB" sz="2300"/>
              <a:t>Flow chart for model development process</a:t>
            </a:r>
          </a:p>
        </p:txBody>
      </p:sp>
      <p:sp>
        <p:nvSpPr>
          <p:cNvPr id="55" name="Rectangle 54">
            <a:extLst>
              <a:ext uri="{FF2B5EF4-FFF2-40B4-BE49-F238E27FC236}">
                <a16:creationId xmlns:a16="http://schemas.microsoft.com/office/drawing/2014/main" id="{EC314050-6811-4DDE-8957-9CD69C108090}"/>
              </a:ext>
            </a:extLst>
          </p:cNvPr>
          <p:cNvSpPr/>
          <p:nvPr/>
        </p:nvSpPr>
        <p:spPr>
          <a:xfrm>
            <a:off x="476264" y="1583033"/>
            <a:ext cx="1543025" cy="344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19105B"/>
                </a:solidFill>
                <a:effectLst/>
                <a:uLnTx/>
                <a:uFillTx/>
                <a:latin typeface="Arial"/>
                <a:ea typeface="+mn-ea"/>
                <a:cs typeface="+mn-cs"/>
              </a:rPr>
              <a:t>Stage</a:t>
            </a:r>
          </a:p>
        </p:txBody>
      </p:sp>
      <p:sp>
        <p:nvSpPr>
          <p:cNvPr id="59" name="Rectangle 58">
            <a:extLst>
              <a:ext uri="{FF2B5EF4-FFF2-40B4-BE49-F238E27FC236}">
                <a16:creationId xmlns:a16="http://schemas.microsoft.com/office/drawing/2014/main" id="{FB8B5DC1-6CBA-4257-AA88-73FD14936393}"/>
              </a:ext>
            </a:extLst>
          </p:cNvPr>
          <p:cNvSpPr/>
          <p:nvPr/>
        </p:nvSpPr>
        <p:spPr>
          <a:xfrm>
            <a:off x="2211117" y="1583033"/>
            <a:ext cx="9482485" cy="344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19105B"/>
                </a:solidFill>
                <a:effectLst/>
                <a:uLnTx/>
                <a:uFillTx/>
                <a:latin typeface="Arial"/>
                <a:ea typeface="+mn-ea"/>
                <a:cs typeface="+mn-cs"/>
              </a:rPr>
              <a:t>Process</a:t>
            </a:r>
          </a:p>
        </p:txBody>
      </p:sp>
      <p:grpSp>
        <p:nvGrpSpPr>
          <p:cNvPr id="61" name="Group 60">
            <a:extLst>
              <a:ext uri="{FF2B5EF4-FFF2-40B4-BE49-F238E27FC236}">
                <a16:creationId xmlns:a16="http://schemas.microsoft.com/office/drawing/2014/main" id="{241C6D59-77CB-430A-9BD7-10AD3B0918B7}"/>
              </a:ext>
            </a:extLst>
          </p:cNvPr>
          <p:cNvGrpSpPr/>
          <p:nvPr/>
        </p:nvGrpSpPr>
        <p:grpSpPr>
          <a:xfrm>
            <a:off x="476264" y="1938938"/>
            <a:ext cx="11217338" cy="0"/>
            <a:chOff x="476264" y="1938938"/>
            <a:chExt cx="11217338" cy="0"/>
          </a:xfrm>
        </p:grpSpPr>
        <p:cxnSp>
          <p:nvCxnSpPr>
            <p:cNvPr id="62" name="Straight Arrow Connector 61">
              <a:extLst>
                <a:ext uri="{FF2B5EF4-FFF2-40B4-BE49-F238E27FC236}">
                  <a16:creationId xmlns:a16="http://schemas.microsoft.com/office/drawing/2014/main" id="{3F83C0D3-4F29-47A8-97AD-644FC8EC8B28}"/>
                </a:ext>
              </a:extLst>
            </p:cNvPr>
            <p:cNvCxnSpPr>
              <a:cxnSpLocks/>
            </p:cNvCxnSpPr>
            <p:nvPr/>
          </p:nvCxnSpPr>
          <p:spPr>
            <a:xfrm>
              <a:off x="476264" y="1938938"/>
              <a:ext cx="1345221" cy="0"/>
            </a:xfrm>
            <a:prstGeom prst="straightConnector1">
              <a:avLst/>
            </a:prstGeom>
            <a:ln w="1270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4E6E7E7-E7AA-4402-9700-D10EA712C9F1}"/>
                </a:ext>
              </a:extLst>
            </p:cNvPr>
            <p:cNvCxnSpPr>
              <a:cxnSpLocks/>
            </p:cNvCxnSpPr>
            <p:nvPr/>
          </p:nvCxnSpPr>
          <p:spPr>
            <a:xfrm>
              <a:off x="1972538" y="1938938"/>
              <a:ext cx="9721064" cy="0"/>
            </a:xfrm>
            <a:prstGeom prst="straightConnector1">
              <a:avLst/>
            </a:prstGeom>
            <a:ln w="12700">
              <a:solidFill>
                <a:schemeClr val="bg2"/>
              </a:solidFill>
              <a:prstDash val="solid"/>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BB014E9-6832-4427-960A-09A276B174B7}"/>
              </a:ext>
            </a:extLst>
          </p:cNvPr>
          <p:cNvCxnSpPr>
            <a:cxnSpLocks/>
          </p:cNvCxnSpPr>
          <p:nvPr/>
        </p:nvCxnSpPr>
        <p:spPr>
          <a:xfrm>
            <a:off x="2979575" y="2495567"/>
            <a:ext cx="17900" cy="177258"/>
          </a:xfrm>
          <a:prstGeom prst="straightConnector1">
            <a:avLst/>
          </a:prstGeom>
          <a:ln w="19050">
            <a:solidFill>
              <a:schemeClr val="bg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B17B828-23AD-4FF3-A064-096529A0A847}"/>
              </a:ext>
            </a:extLst>
          </p:cNvPr>
          <p:cNvCxnSpPr>
            <a:cxnSpLocks/>
          </p:cNvCxnSpPr>
          <p:nvPr/>
        </p:nvCxnSpPr>
        <p:spPr>
          <a:xfrm>
            <a:off x="476264" y="3234889"/>
            <a:ext cx="11160000" cy="0"/>
          </a:xfrm>
          <a:prstGeom prst="straightConnector1">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4FCE0AC-A565-432C-B3A1-8D6FD74DB9C9}"/>
              </a:ext>
            </a:extLst>
          </p:cNvPr>
          <p:cNvCxnSpPr>
            <a:cxnSpLocks/>
          </p:cNvCxnSpPr>
          <p:nvPr/>
        </p:nvCxnSpPr>
        <p:spPr>
          <a:xfrm>
            <a:off x="516000" y="5047996"/>
            <a:ext cx="11160000" cy="0"/>
          </a:xfrm>
          <a:prstGeom prst="straightConnector1">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5EF7D2A-EB9B-407A-8DC6-FCA533572209}"/>
              </a:ext>
            </a:extLst>
          </p:cNvPr>
          <p:cNvCxnSpPr>
            <a:cxnSpLocks/>
          </p:cNvCxnSpPr>
          <p:nvPr/>
        </p:nvCxnSpPr>
        <p:spPr>
          <a:xfrm>
            <a:off x="476264" y="6278486"/>
            <a:ext cx="11160000" cy="0"/>
          </a:xfrm>
          <a:prstGeom prst="straightConnector1">
            <a:avLst/>
          </a:prstGeom>
          <a:ln w="127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5D9503C-979D-4781-9DE2-175B21BDA28A}"/>
              </a:ext>
            </a:extLst>
          </p:cNvPr>
          <p:cNvSpPr/>
          <p:nvPr/>
        </p:nvSpPr>
        <p:spPr>
          <a:xfrm>
            <a:off x="476263" y="5721857"/>
            <a:ext cx="149627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dirty="0" err="1">
                <a:ln>
                  <a:noFill/>
                </a:ln>
                <a:solidFill>
                  <a:srgbClr val="19105B"/>
                </a:solidFill>
                <a:effectLst/>
                <a:uLnTx/>
                <a:uFillTx/>
                <a:latin typeface="Arial"/>
                <a:ea typeface="+mn-ea"/>
                <a:cs typeface="+mn-cs"/>
              </a:rPr>
              <a:t>Explainability</a:t>
            </a:r>
            <a:r>
              <a:rPr kumimoji="0" lang="en-GB" sz="1000" b="1" i="0" u="none" strike="noStrike" kern="1200" cap="none" spc="0" normalizeH="0" baseline="0" noProof="0" dirty="0">
                <a:ln>
                  <a:noFill/>
                </a:ln>
                <a:solidFill>
                  <a:srgbClr val="19105B"/>
                </a:solidFill>
                <a:effectLst/>
                <a:uLnTx/>
                <a:uFillTx/>
                <a:latin typeface="Arial"/>
                <a:ea typeface="+mn-ea"/>
                <a:cs typeface="+mn-cs"/>
              </a:rPr>
              <a:t>/ Interpretability</a:t>
            </a:r>
          </a:p>
        </p:txBody>
      </p:sp>
      <p:sp>
        <p:nvSpPr>
          <p:cNvPr id="70" name="Rectangle 69">
            <a:extLst>
              <a:ext uri="{FF2B5EF4-FFF2-40B4-BE49-F238E27FC236}">
                <a16:creationId xmlns:a16="http://schemas.microsoft.com/office/drawing/2014/main" id="{79B9D6E4-A741-4E83-AA35-3EF54C244C83}"/>
              </a:ext>
            </a:extLst>
          </p:cNvPr>
          <p:cNvSpPr/>
          <p:nvPr/>
        </p:nvSpPr>
        <p:spPr>
          <a:xfrm>
            <a:off x="476264" y="5076599"/>
            <a:ext cx="1638000"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19105B"/>
                </a:solidFill>
                <a:effectLst/>
                <a:uLnTx/>
                <a:uFillTx/>
                <a:latin typeface="Arial"/>
                <a:ea typeface="+mn-ea"/>
                <a:cs typeface="+mn-cs"/>
              </a:rPr>
              <a:t>Model Evaluation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000" i="1">
                <a:solidFill>
                  <a:srgbClr val="19105B"/>
                </a:solidFill>
                <a:latin typeface="Arial"/>
              </a:rPr>
              <a:t>(Accuracy Matric)</a:t>
            </a:r>
            <a:endParaRPr kumimoji="0" lang="en-GB" sz="1000" b="0" i="1" u="none" strike="noStrike" kern="1200" cap="none" spc="0" normalizeH="0" baseline="0" noProof="0">
              <a:ln>
                <a:noFill/>
              </a:ln>
              <a:solidFill>
                <a:srgbClr val="19105B"/>
              </a:solidFill>
              <a:effectLst/>
              <a:uLnTx/>
              <a:uFillTx/>
              <a:latin typeface="Arial"/>
              <a:ea typeface="+mn-ea"/>
              <a:cs typeface="+mn-cs"/>
            </a:endParaRPr>
          </a:p>
        </p:txBody>
      </p:sp>
      <p:cxnSp>
        <p:nvCxnSpPr>
          <p:cNvPr id="144" name="Straight Arrow Connector 143">
            <a:extLst>
              <a:ext uri="{FF2B5EF4-FFF2-40B4-BE49-F238E27FC236}">
                <a16:creationId xmlns:a16="http://schemas.microsoft.com/office/drawing/2014/main" id="{A7E8757C-EA1C-405A-8095-6F45234AA687}"/>
              </a:ext>
            </a:extLst>
          </p:cNvPr>
          <p:cNvCxnSpPr>
            <a:cxnSpLocks/>
          </p:cNvCxnSpPr>
          <p:nvPr/>
        </p:nvCxnSpPr>
        <p:spPr>
          <a:xfrm>
            <a:off x="476264" y="5633227"/>
            <a:ext cx="11160000" cy="0"/>
          </a:xfrm>
          <a:prstGeom prst="straightConnector1">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739EE03-61C8-4780-B3C0-435E0D862637}"/>
              </a:ext>
            </a:extLst>
          </p:cNvPr>
          <p:cNvSpPr/>
          <p:nvPr/>
        </p:nvSpPr>
        <p:spPr>
          <a:xfrm>
            <a:off x="514350" y="2672825"/>
            <a:ext cx="1296997"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00" b="0" i="1" u="none" strike="noStrike" kern="1200" cap="none" spc="0" normalizeH="0" baseline="0" noProof="0">
                <a:ln>
                  <a:noFill/>
                </a:ln>
                <a:solidFill>
                  <a:srgbClr val="19105B"/>
                </a:solidFill>
                <a:effectLst/>
                <a:uLnTx/>
                <a:uFillTx/>
                <a:latin typeface="Arial"/>
                <a:ea typeface="+mn-ea"/>
                <a:cs typeface="+mn-cs"/>
              </a:rPr>
              <a:t>Hyperparameter</a:t>
            </a:r>
            <a:br>
              <a:rPr kumimoji="0" lang="en-GB" sz="1000" b="0" i="1" u="none" strike="noStrike" kern="1200" cap="none" spc="0" normalizeH="0" baseline="0" noProof="0">
                <a:ln>
                  <a:noFill/>
                </a:ln>
                <a:solidFill>
                  <a:srgbClr val="19105B"/>
                </a:solidFill>
                <a:effectLst/>
                <a:uLnTx/>
                <a:uFillTx/>
                <a:latin typeface="Arial"/>
                <a:ea typeface="+mn-ea"/>
                <a:cs typeface="+mn-cs"/>
              </a:rPr>
            </a:br>
            <a:r>
              <a:rPr kumimoji="0" lang="en-GB" sz="1000" b="0" i="1" u="none" strike="noStrike" kern="1200" cap="none" spc="0" normalizeH="0" baseline="0" noProof="0">
                <a:ln>
                  <a:noFill/>
                </a:ln>
                <a:solidFill>
                  <a:srgbClr val="19105B"/>
                </a:solidFill>
                <a:effectLst/>
                <a:uLnTx/>
                <a:uFillTx/>
                <a:latin typeface="Arial"/>
                <a:ea typeface="+mn-ea"/>
                <a:cs typeface="+mn-cs"/>
              </a:rPr>
              <a:t>(</a:t>
            </a:r>
            <a:r>
              <a:rPr kumimoji="0" lang="en-GB" sz="800" b="0" i="1" u="none" strike="noStrike" kern="1200" cap="none" spc="0" normalizeH="0" baseline="0" noProof="0">
                <a:ln>
                  <a:noFill/>
                </a:ln>
                <a:solidFill>
                  <a:srgbClr val="19105B"/>
                </a:solidFill>
                <a:effectLst/>
                <a:uLnTx/>
                <a:uFillTx/>
                <a:latin typeface="Arial"/>
                <a:ea typeface="+mn-ea"/>
                <a:cs typeface="+mn-cs"/>
              </a:rPr>
              <a:t>Parameters before begin</a:t>
            </a:r>
            <a:r>
              <a:rPr kumimoji="0" lang="en-GB" sz="1000" b="0" i="1" u="none" strike="noStrike" kern="1200" cap="none" spc="0" normalizeH="0" baseline="0" noProof="0">
                <a:ln>
                  <a:noFill/>
                </a:ln>
                <a:solidFill>
                  <a:srgbClr val="19105B"/>
                </a:solidFill>
                <a:effectLst/>
                <a:uLnTx/>
                <a:uFillTx/>
                <a:latin typeface="Arial"/>
                <a:ea typeface="+mn-ea"/>
                <a:cs typeface="+mn-cs"/>
              </a:rPr>
              <a:t>)</a:t>
            </a:r>
          </a:p>
        </p:txBody>
      </p:sp>
      <p:sp>
        <p:nvSpPr>
          <p:cNvPr id="57" name="Rectangle 56">
            <a:extLst>
              <a:ext uri="{FF2B5EF4-FFF2-40B4-BE49-F238E27FC236}">
                <a16:creationId xmlns:a16="http://schemas.microsoft.com/office/drawing/2014/main" id="{78D5EB5B-4DEB-4C2F-8BF7-ED1D9B6C6BCA}"/>
              </a:ext>
            </a:extLst>
          </p:cNvPr>
          <p:cNvSpPr/>
          <p:nvPr/>
        </p:nvSpPr>
        <p:spPr>
          <a:xfrm>
            <a:off x="477523" y="2027567"/>
            <a:ext cx="1343962"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1000" b="1" i="0" u="none" strike="noStrike" kern="1200" cap="none" spc="0" normalizeH="0" baseline="0" noProof="0">
              <a:ln>
                <a:noFill/>
              </a:ln>
              <a:solidFill>
                <a:srgbClr val="19105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00" b="0" i="1" u="none" strike="noStrike" kern="1200" cap="none" spc="0" normalizeH="0" baseline="0" noProof="0">
                <a:ln>
                  <a:noFill/>
                </a:ln>
                <a:solidFill>
                  <a:srgbClr val="19105B"/>
                </a:solidFill>
                <a:effectLst/>
                <a:uLnTx/>
                <a:uFillTx/>
                <a:latin typeface="Arial"/>
                <a:ea typeface="+mn-ea"/>
                <a:cs typeface="+mn-cs"/>
              </a:rPr>
              <a:t>Data</a:t>
            </a:r>
            <a:r>
              <a:rPr lang="en-GB" sz="1000" i="1">
                <a:solidFill>
                  <a:srgbClr val="19105B"/>
                </a:solidFill>
                <a:latin typeface="Arial"/>
              </a:rPr>
              <a:t>set Split</a:t>
            </a:r>
            <a:endParaRPr kumimoji="0" lang="en-GB" sz="1000" b="0" i="1" u="none" strike="noStrike" kern="1200" cap="none" spc="0" normalizeH="0" baseline="0" noProof="0">
              <a:ln>
                <a:noFill/>
              </a:ln>
              <a:solidFill>
                <a:srgbClr val="19105B"/>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42F81F41-E6CA-413B-B12C-AE9EC949BE2B}"/>
              </a:ext>
            </a:extLst>
          </p:cNvPr>
          <p:cNvSpPr/>
          <p:nvPr/>
        </p:nvSpPr>
        <p:spPr>
          <a:xfrm>
            <a:off x="477522" y="3884042"/>
            <a:ext cx="1495015" cy="71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000" b="1">
                <a:solidFill>
                  <a:srgbClr val="19105B"/>
                </a:solidFill>
                <a:latin typeface="Arial"/>
              </a:rPr>
              <a:t>Model Selection</a:t>
            </a:r>
            <a:endParaRPr kumimoji="0" lang="en-GB" sz="1000" b="1" i="0" u="none" strike="noStrike" kern="1200" cap="none" spc="0" normalizeH="0" baseline="0" noProof="0">
              <a:ln>
                <a:noFill/>
              </a:ln>
              <a:solidFill>
                <a:srgbClr val="19105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000" i="1">
                <a:solidFill>
                  <a:srgbClr val="19105B"/>
                </a:solidFill>
                <a:latin typeface="Arial"/>
              </a:rPr>
              <a:t>(Find the suited model based on target variable)</a:t>
            </a:r>
            <a:endParaRPr kumimoji="0" lang="en-GB" sz="1000" b="0" i="1" u="none" strike="noStrike" kern="1200" cap="none" spc="0" normalizeH="0" baseline="0" noProof="0">
              <a:ln>
                <a:noFill/>
              </a:ln>
              <a:solidFill>
                <a:srgbClr val="19105B"/>
              </a:solidFill>
              <a:effectLst/>
              <a:uLnTx/>
              <a:uFillTx/>
              <a:latin typeface="Arial"/>
              <a:ea typeface="+mn-ea"/>
              <a:cs typeface="+mn-cs"/>
            </a:endParaRPr>
          </a:p>
        </p:txBody>
      </p:sp>
      <p:sp>
        <p:nvSpPr>
          <p:cNvPr id="29" name="Arrow: Pentagon 28">
            <a:extLst>
              <a:ext uri="{FF2B5EF4-FFF2-40B4-BE49-F238E27FC236}">
                <a16:creationId xmlns:a16="http://schemas.microsoft.com/office/drawing/2014/main" id="{0F9E3D6E-36D7-3CBC-43D5-F727C31973A6}"/>
              </a:ext>
            </a:extLst>
          </p:cNvPr>
          <p:cNvSpPr/>
          <p:nvPr/>
        </p:nvSpPr>
        <p:spPr>
          <a:xfrm>
            <a:off x="2414588" y="2043112"/>
            <a:ext cx="1504104" cy="448559"/>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solidFill>
                  <a:srgbClr val="FFFFFF"/>
                </a:solidFill>
                <a:latin typeface="Arial"/>
              </a:rPr>
              <a:t>Train (80%)</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0" name="Arrow: Pentagon 29">
            <a:extLst>
              <a:ext uri="{FF2B5EF4-FFF2-40B4-BE49-F238E27FC236}">
                <a16:creationId xmlns:a16="http://schemas.microsoft.com/office/drawing/2014/main" id="{DBAC09D1-9CFE-B3AC-2294-C3B8076666F1}"/>
              </a:ext>
            </a:extLst>
          </p:cNvPr>
          <p:cNvSpPr/>
          <p:nvPr/>
        </p:nvSpPr>
        <p:spPr>
          <a:xfrm>
            <a:off x="8438380" y="2023669"/>
            <a:ext cx="1339032" cy="448559"/>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a:ea typeface="+mn-ea"/>
                <a:cs typeface="+mn-cs"/>
              </a:rPr>
              <a:t>Test (20%)</a:t>
            </a:r>
          </a:p>
        </p:txBody>
      </p:sp>
      <p:sp>
        <p:nvSpPr>
          <p:cNvPr id="32" name="Arrow: Pentagon 31">
            <a:extLst>
              <a:ext uri="{FF2B5EF4-FFF2-40B4-BE49-F238E27FC236}">
                <a16:creationId xmlns:a16="http://schemas.microsoft.com/office/drawing/2014/main" id="{5572B0BE-F078-15C5-B0AA-AEF160900D90}"/>
              </a:ext>
            </a:extLst>
          </p:cNvPr>
          <p:cNvSpPr/>
          <p:nvPr/>
        </p:nvSpPr>
        <p:spPr>
          <a:xfrm>
            <a:off x="10293155" y="2004022"/>
            <a:ext cx="1343962" cy="448559"/>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solidFill>
                  <a:srgbClr val="FFFFFF"/>
                </a:solidFill>
                <a:latin typeface="Arial"/>
              </a:rPr>
              <a:t>Validation  (~)</a:t>
            </a: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AA890C9D-6CBF-60FA-5CC7-069F15D4CD3F}"/>
              </a:ext>
            </a:extLst>
          </p:cNvPr>
          <p:cNvSpPr/>
          <p:nvPr/>
        </p:nvSpPr>
        <p:spPr>
          <a:xfrm>
            <a:off x="1972538" y="2710540"/>
            <a:ext cx="5546137" cy="43572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2F090BFE-BEFB-2934-3546-8E6E86182EF5}"/>
              </a:ext>
            </a:extLst>
          </p:cNvPr>
          <p:cNvPicPr>
            <a:picLocks noChangeAspect="1"/>
          </p:cNvPicPr>
          <p:nvPr/>
        </p:nvPicPr>
        <p:blipFill>
          <a:blip r:embed="rId3"/>
          <a:stretch>
            <a:fillRect/>
          </a:stretch>
        </p:blipFill>
        <p:spPr>
          <a:xfrm>
            <a:off x="2108555" y="2787847"/>
            <a:ext cx="1005803" cy="318751"/>
          </a:xfrm>
          <a:prstGeom prst="rect">
            <a:avLst/>
          </a:prstGeom>
        </p:spPr>
      </p:pic>
      <p:sp>
        <p:nvSpPr>
          <p:cNvPr id="40" name="Rectangle 39">
            <a:extLst>
              <a:ext uri="{FF2B5EF4-FFF2-40B4-BE49-F238E27FC236}">
                <a16:creationId xmlns:a16="http://schemas.microsoft.com/office/drawing/2014/main" id="{2615657C-8613-F73C-317F-3F6FAA934ADE}"/>
              </a:ext>
            </a:extLst>
          </p:cNvPr>
          <p:cNvSpPr/>
          <p:nvPr/>
        </p:nvSpPr>
        <p:spPr>
          <a:xfrm>
            <a:off x="5445791" y="2787847"/>
            <a:ext cx="1963499" cy="265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Bayesian Optimization</a:t>
            </a:r>
            <a:endParaRPr lang="en-IN" b="1">
              <a:solidFill>
                <a:schemeClr val="tx1"/>
              </a:solidFill>
            </a:endParaRPr>
          </a:p>
        </p:txBody>
      </p:sp>
      <p:sp>
        <p:nvSpPr>
          <p:cNvPr id="41" name="Rectangle 40">
            <a:extLst>
              <a:ext uri="{FF2B5EF4-FFF2-40B4-BE49-F238E27FC236}">
                <a16:creationId xmlns:a16="http://schemas.microsoft.com/office/drawing/2014/main" id="{BF149EE5-F854-06D8-8D04-66ADD7161243}"/>
              </a:ext>
            </a:extLst>
          </p:cNvPr>
          <p:cNvSpPr/>
          <p:nvPr/>
        </p:nvSpPr>
        <p:spPr>
          <a:xfrm>
            <a:off x="3223743" y="2776548"/>
            <a:ext cx="2060857" cy="27954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Randomized Search</a:t>
            </a:r>
            <a:endParaRPr lang="en-IN" b="1">
              <a:solidFill>
                <a:schemeClr val="tx1"/>
              </a:solidFill>
            </a:endParaRPr>
          </a:p>
        </p:txBody>
      </p:sp>
      <p:pic>
        <p:nvPicPr>
          <p:cNvPr id="1026" name="Picture 2" descr="Cancel Button png images | PNGWing">
            <a:extLst>
              <a:ext uri="{FF2B5EF4-FFF2-40B4-BE49-F238E27FC236}">
                <a16:creationId xmlns:a16="http://schemas.microsoft.com/office/drawing/2014/main" id="{564574E1-61C0-4456-8096-74D9A99E1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769879" y="2723683"/>
            <a:ext cx="351112" cy="3511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ancel Button png images | PNGWing">
            <a:extLst>
              <a:ext uri="{FF2B5EF4-FFF2-40B4-BE49-F238E27FC236}">
                <a16:creationId xmlns:a16="http://schemas.microsoft.com/office/drawing/2014/main" id="{1C60B3BB-1784-739C-23BA-AF1CB7F3B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750096" y="2720753"/>
            <a:ext cx="351112" cy="3511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ancel Button png images | PNGWing">
            <a:extLst>
              <a:ext uri="{FF2B5EF4-FFF2-40B4-BE49-F238E27FC236}">
                <a16:creationId xmlns:a16="http://schemas.microsoft.com/office/drawing/2014/main" id="{65E55CC4-36CB-A407-F033-9204D76F8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769879" y="3839405"/>
            <a:ext cx="351112" cy="3511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ancel Button png images | PNGWing">
            <a:extLst>
              <a:ext uri="{FF2B5EF4-FFF2-40B4-BE49-F238E27FC236}">
                <a16:creationId xmlns:a16="http://schemas.microsoft.com/office/drawing/2014/main" id="{E0202F62-2D6B-801C-5CC5-A12EC8479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750096" y="3843504"/>
            <a:ext cx="351112" cy="35111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CB3D7419-74EC-0F41-6C58-32A2C31DBEC9}"/>
              </a:ext>
            </a:extLst>
          </p:cNvPr>
          <p:cNvCxnSpPr>
            <a:cxnSpLocks/>
          </p:cNvCxnSpPr>
          <p:nvPr/>
        </p:nvCxnSpPr>
        <p:spPr>
          <a:xfrm>
            <a:off x="4500563" y="3053451"/>
            <a:ext cx="0" cy="375549"/>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Picture 2" descr="Cancel Button png images | PNGWing">
            <a:extLst>
              <a:ext uri="{FF2B5EF4-FFF2-40B4-BE49-F238E27FC236}">
                <a16:creationId xmlns:a16="http://schemas.microsoft.com/office/drawing/2014/main" id="{461C567A-7AC1-70CE-1FBE-FC6687CDF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769879" y="5780301"/>
            <a:ext cx="351112" cy="3511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ancel Button png images | PNGWing">
            <a:extLst>
              <a:ext uri="{FF2B5EF4-FFF2-40B4-BE49-F238E27FC236}">
                <a16:creationId xmlns:a16="http://schemas.microsoft.com/office/drawing/2014/main" id="{6FCA1B0E-9FF5-B25F-AF83-759FC2958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750096" y="5753586"/>
            <a:ext cx="351112" cy="35111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60F160B0-6831-0E97-577E-D622A4016B87}"/>
              </a:ext>
            </a:extLst>
          </p:cNvPr>
          <p:cNvSpPr/>
          <p:nvPr/>
        </p:nvSpPr>
        <p:spPr>
          <a:xfrm>
            <a:off x="1967830" y="3383117"/>
            <a:ext cx="5550846" cy="1523101"/>
          </a:xfrm>
          <a:prstGeom prst="rect">
            <a:avLst/>
          </a:prstGeom>
          <a:solidFill>
            <a:schemeClr val="bg1"/>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72916668-714A-6290-C992-537E15B7A8AE}"/>
              </a:ext>
            </a:extLst>
          </p:cNvPr>
          <p:cNvSpPr/>
          <p:nvPr/>
        </p:nvSpPr>
        <p:spPr>
          <a:xfrm>
            <a:off x="1967829" y="5693485"/>
            <a:ext cx="5550846" cy="528487"/>
          </a:xfrm>
          <a:prstGeom prst="rect">
            <a:avLst/>
          </a:prstGeom>
          <a:solidFill>
            <a:schemeClr val="bg1"/>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2" name="Picture 8" descr="Understanding XGBoost &amp; it's growing popularity among the ML community | by  Deep Borkar | Analytics Vidhya | Medium">
            <a:extLst>
              <a:ext uri="{FF2B5EF4-FFF2-40B4-BE49-F238E27FC236}">
                <a16:creationId xmlns:a16="http://schemas.microsoft.com/office/drawing/2014/main" id="{D9B8DA9F-A0FF-7CEE-6CB4-821D867904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632" y="4052949"/>
            <a:ext cx="1946628" cy="7419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andom Forest vs Baseline | MLJAR">
            <a:extLst>
              <a:ext uri="{FF2B5EF4-FFF2-40B4-BE49-F238E27FC236}">
                <a16:creationId xmlns:a16="http://schemas.microsoft.com/office/drawing/2014/main" id="{EEC7DAF5-EF50-1FB3-0052-53C8B3CDF8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0725" y="3489047"/>
            <a:ext cx="1160393" cy="6282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Z Guide To Linear Regression: Everything You Need To Know">
            <a:extLst>
              <a:ext uri="{FF2B5EF4-FFF2-40B4-BE49-F238E27FC236}">
                <a16:creationId xmlns:a16="http://schemas.microsoft.com/office/drawing/2014/main" id="{501CD76E-1E65-34F0-DDE8-CECFC56AB0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2171" y="4215869"/>
            <a:ext cx="1224421" cy="6438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upport Vector Machines: All you need to know! - YouTube">
            <a:extLst>
              <a:ext uri="{FF2B5EF4-FFF2-40B4-BE49-F238E27FC236}">
                <a16:creationId xmlns:a16="http://schemas.microsoft.com/office/drawing/2014/main" id="{9CBDAAFD-8CA0-9A81-486A-43C9C61C9B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1577" y="3831695"/>
            <a:ext cx="1654434" cy="92648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AB07802B-3B96-3E75-C3F7-2EAB1624D139}"/>
              </a:ext>
            </a:extLst>
          </p:cNvPr>
          <p:cNvPicPr>
            <a:picLocks noChangeAspect="1"/>
          </p:cNvPicPr>
          <p:nvPr/>
        </p:nvPicPr>
        <p:blipFill>
          <a:blip r:embed="rId9"/>
          <a:stretch>
            <a:fillRect/>
          </a:stretch>
        </p:blipFill>
        <p:spPr>
          <a:xfrm>
            <a:off x="3791357" y="3505680"/>
            <a:ext cx="1654434" cy="545378"/>
          </a:xfrm>
          <a:prstGeom prst="rect">
            <a:avLst/>
          </a:prstGeom>
        </p:spPr>
      </p:pic>
      <p:sp>
        <p:nvSpPr>
          <p:cNvPr id="77" name="Rectangle 76">
            <a:extLst>
              <a:ext uri="{FF2B5EF4-FFF2-40B4-BE49-F238E27FC236}">
                <a16:creationId xmlns:a16="http://schemas.microsoft.com/office/drawing/2014/main" id="{AEA64024-FCE1-2058-32E5-827D2FCC21F4}"/>
              </a:ext>
            </a:extLst>
          </p:cNvPr>
          <p:cNvSpPr/>
          <p:nvPr/>
        </p:nvSpPr>
        <p:spPr>
          <a:xfrm>
            <a:off x="2353972" y="5768866"/>
            <a:ext cx="1251205" cy="35111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Create value from the model</a:t>
            </a:r>
            <a:endParaRPr lang="en-IN"/>
          </a:p>
        </p:txBody>
      </p:sp>
      <p:sp>
        <p:nvSpPr>
          <p:cNvPr id="81" name="Rectangle 80">
            <a:extLst>
              <a:ext uri="{FF2B5EF4-FFF2-40B4-BE49-F238E27FC236}">
                <a16:creationId xmlns:a16="http://schemas.microsoft.com/office/drawing/2014/main" id="{96A9D79E-6486-0C6D-A2EC-86D8B13B253A}"/>
              </a:ext>
            </a:extLst>
          </p:cNvPr>
          <p:cNvSpPr/>
          <p:nvPr/>
        </p:nvSpPr>
        <p:spPr>
          <a:xfrm>
            <a:off x="4409950" y="5816972"/>
            <a:ext cx="1237186" cy="32201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Extract insights</a:t>
            </a:r>
            <a:endParaRPr lang="en-IN"/>
          </a:p>
        </p:txBody>
      </p:sp>
      <p:sp>
        <p:nvSpPr>
          <p:cNvPr id="82" name="Rectangle 81">
            <a:extLst>
              <a:ext uri="{FF2B5EF4-FFF2-40B4-BE49-F238E27FC236}">
                <a16:creationId xmlns:a16="http://schemas.microsoft.com/office/drawing/2014/main" id="{8CF9F453-BA49-4C83-DF89-B9A6E8DD5037}"/>
              </a:ext>
            </a:extLst>
          </p:cNvPr>
          <p:cNvSpPr/>
          <p:nvPr/>
        </p:nvSpPr>
        <p:spPr>
          <a:xfrm>
            <a:off x="8805964" y="7001773"/>
            <a:ext cx="140901" cy="5686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82">
            <a:extLst>
              <a:ext uri="{FF2B5EF4-FFF2-40B4-BE49-F238E27FC236}">
                <a16:creationId xmlns:a16="http://schemas.microsoft.com/office/drawing/2014/main" id="{B12EBFFE-E6EB-E470-A24A-F234CB186531}"/>
              </a:ext>
            </a:extLst>
          </p:cNvPr>
          <p:cNvSpPr/>
          <p:nvPr/>
        </p:nvSpPr>
        <p:spPr>
          <a:xfrm>
            <a:off x="10828539" y="7007662"/>
            <a:ext cx="45719" cy="5097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a:extLst>
              <a:ext uri="{FF2B5EF4-FFF2-40B4-BE49-F238E27FC236}">
                <a16:creationId xmlns:a16="http://schemas.microsoft.com/office/drawing/2014/main" id="{EEA3FD56-6027-E2F5-6C03-BD762DD7D0A4}"/>
              </a:ext>
            </a:extLst>
          </p:cNvPr>
          <p:cNvSpPr/>
          <p:nvPr/>
        </p:nvSpPr>
        <p:spPr>
          <a:xfrm>
            <a:off x="6060201" y="5794852"/>
            <a:ext cx="1237186" cy="32201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Feature Direction</a:t>
            </a:r>
            <a:endParaRPr lang="en-IN"/>
          </a:p>
        </p:txBody>
      </p:sp>
      <p:cxnSp>
        <p:nvCxnSpPr>
          <p:cNvPr id="94" name="Connector: Elbow 93">
            <a:extLst>
              <a:ext uri="{FF2B5EF4-FFF2-40B4-BE49-F238E27FC236}">
                <a16:creationId xmlns:a16="http://schemas.microsoft.com/office/drawing/2014/main" id="{C7B75E22-9F62-0937-E4C7-E21B165C3125}"/>
              </a:ext>
            </a:extLst>
          </p:cNvPr>
          <p:cNvCxnSpPr/>
          <p:nvPr/>
        </p:nvCxnSpPr>
        <p:spPr>
          <a:xfrm rot="10800000" flipV="1">
            <a:off x="8001001" y="5403435"/>
            <a:ext cx="24355" cy="1152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649AD12-BD25-3713-2966-CF41B99388BE}"/>
              </a:ext>
            </a:extLst>
          </p:cNvPr>
          <p:cNvCxnSpPr>
            <a:cxnSpLocks/>
            <a:stCxn id="69" idx="3"/>
          </p:cNvCxnSpPr>
          <p:nvPr/>
        </p:nvCxnSpPr>
        <p:spPr>
          <a:xfrm>
            <a:off x="7518676" y="4144668"/>
            <a:ext cx="664217" cy="1785629"/>
          </a:xfrm>
          <a:prstGeom prst="bentConnector2">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D480225-2711-88F9-464D-A6D6A3B15C1B}"/>
              </a:ext>
            </a:extLst>
          </p:cNvPr>
          <p:cNvCxnSpPr>
            <a:cxnSpLocks/>
            <a:endCxn id="71" idx="3"/>
          </p:cNvCxnSpPr>
          <p:nvPr/>
        </p:nvCxnSpPr>
        <p:spPr>
          <a:xfrm flipH="1">
            <a:off x="7518675" y="5944422"/>
            <a:ext cx="664218" cy="13307"/>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560EBCFC-A38E-9CBE-0CF2-4FF629A13084}"/>
              </a:ext>
            </a:extLst>
          </p:cNvPr>
          <p:cNvSpPr/>
          <p:nvPr/>
        </p:nvSpPr>
        <p:spPr>
          <a:xfrm>
            <a:off x="1967829" y="5080807"/>
            <a:ext cx="5550846" cy="443409"/>
          </a:xfrm>
          <a:prstGeom prst="rect">
            <a:avLst/>
          </a:prstGeom>
          <a:solidFill>
            <a:schemeClr val="bg1"/>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9" name="Straight Arrow Connector 118">
            <a:extLst>
              <a:ext uri="{FF2B5EF4-FFF2-40B4-BE49-F238E27FC236}">
                <a16:creationId xmlns:a16="http://schemas.microsoft.com/office/drawing/2014/main" id="{6CC429B0-71E6-6831-685D-78C193D76D05}"/>
              </a:ext>
            </a:extLst>
          </p:cNvPr>
          <p:cNvCxnSpPr>
            <a:cxnSpLocks/>
          </p:cNvCxnSpPr>
          <p:nvPr/>
        </p:nvCxnSpPr>
        <p:spPr>
          <a:xfrm>
            <a:off x="4409950" y="4776982"/>
            <a:ext cx="0" cy="375549"/>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3989C427-EC84-0241-5AEA-997BCE51A983}"/>
              </a:ext>
            </a:extLst>
          </p:cNvPr>
          <p:cNvSpPr/>
          <p:nvPr/>
        </p:nvSpPr>
        <p:spPr>
          <a:xfrm>
            <a:off x="6050127" y="5116113"/>
            <a:ext cx="589659" cy="18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Precision</a:t>
            </a:r>
            <a:endParaRPr lang="en-IN" sz="1600"/>
          </a:p>
        </p:txBody>
      </p:sp>
      <p:sp>
        <p:nvSpPr>
          <p:cNvPr id="121" name="Rectangle 120">
            <a:extLst>
              <a:ext uri="{FF2B5EF4-FFF2-40B4-BE49-F238E27FC236}">
                <a16:creationId xmlns:a16="http://schemas.microsoft.com/office/drawing/2014/main" id="{C5F07AC8-DA83-C3DF-09EE-CA07003644C3}"/>
              </a:ext>
            </a:extLst>
          </p:cNvPr>
          <p:cNvSpPr/>
          <p:nvPr/>
        </p:nvSpPr>
        <p:spPr>
          <a:xfrm>
            <a:off x="5388679" y="5336132"/>
            <a:ext cx="556842" cy="17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Recall</a:t>
            </a:r>
            <a:endParaRPr lang="en-IN" sz="1600"/>
          </a:p>
        </p:txBody>
      </p:sp>
      <p:sp>
        <p:nvSpPr>
          <p:cNvPr id="122" name="Rectangle 121">
            <a:extLst>
              <a:ext uri="{FF2B5EF4-FFF2-40B4-BE49-F238E27FC236}">
                <a16:creationId xmlns:a16="http://schemas.microsoft.com/office/drawing/2014/main" id="{CB49B9EE-D7FA-2551-A065-CB4797319FAA}"/>
              </a:ext>
            </a:extLst>
          </p:cNvPr>
          <p:cNvSpPr/>
          <p:nvPr/>
        </p:nvSpPr>
        <p:spPr>
          <a:xfrm>
            <a:off x="4842409" y="5126859"/>
            <a:ext cx="555134" cy="173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F1Score</a:t>
            </a:r>
            <a:r>
              <a:rPr lang="en-US" sz="800"/>
              <a:t>l</a:t>
            </a:r>
            <a:endParaRPr lang="en-IN"/>
          </a:p>
        </p:txBody>
      </p:sp>
      <p:sp>
        <p:nvSpPr>
          <p:cNvPr id="123" name="Rectangle 122">
            <a:extLst>
              <a:ext uri="{FF2B5EF4-FFF2-40B4-BE49-F238E27FC236}">
                <a16:creationId xmlns:a16="http://schemas.microsoft.com/office/drawing/2014/main" id="{E4ABEB78-DDC4-E3E1-1B13-DB8DA4A0479E}"/>
              </a:ext>
            </a:extLst>
          </p:cNvPr>
          <p:cNvSpPr/>
          <p:nvPr/>
        </p:nvSpPr>
        <p:spPr>
          <a:xfrm>
            <a:off x="2103463" y="5206235"/>
            <a:ext cx="555134" cy="173873"/>
          </a:xfrm>
          <a:prstGeom prst="rect">
            <a:avLst/>
          </a:prstGeom>
          <a:solidFill>
            <a:schemeClr val="accent2">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R^2</a:t>
            </a:r>
            <a:endParaRPr lang="en-IN"/>
          </a:p>
        </p:txBody>
      </p:sp>
      <p:sp>
        <p:nvSpPr>
          <p:cNvPr id="124" name="Rectangle 123">
            <a:extLst>
              <a:ext uri="{FF2B5EF4-FFF2-40B4-BE49-F238E27FC236}">
                <a16:creationId xmlns:a16="http://schemas.microsoft.com/office/drawing/2014/main" id="{6D9DCE4B-24C9-896E-9EB0-8568A8BA1655}"/>
              </a:ext>
            </a:extLst>
          </p:cNvPr>
          <p:cNvSpPr/>
          <p:nvPr/>
        </p:nvSpPr>
        <p:spPr>
          <a:xfrm>
            <a:off x="2786994" y="5142078"/>
            <a:ext cx="555134" cy="173873"/>
          </a:xfrm>
          <a:prstGeom prst="rect">
            <a:avLst/>
          </a:prstGeom>
          <a:solidFill>
            <a:schemeClr val="accent2">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RMSE</a:t>
            </a:r>
            <a:endParaRPr lang="en-IN"/>
          </a:p>
        </p:txBody>
      </p:sp>
      <p:sp>
        <p:nvSpPr>
          <p:cNvPr id="125" name="Rectangle 124">
            <a:extLst>
              <a:ext uri="{FF2B5EF4-FFF2-40B4-BE49-F238E27FC236}">
                <a16:creationId xmlns:a16="http://schemas.microsoft.com/office/drawing/2014/main" id="{ACF8986D-EA0C-DE8D-B2CD-0AF6F72E5C62}"/>
              </a:ext>
            </a:extLst>
          </p:cNvPr>
          <p:cNvSpPr/>
          <p:nvPr/>
        </p:nvSpPr>
        <p:spPr>
          <a:xfrm>
            <a:off x="3484947" y="5268766"/>
            <a:ext cx="555134" cy="173873"/>
          </a:xfrm>
          <a:prstGeom prst="rect">
            <a:avLst/>
          </a:prstGeom>
          <a:solidFill>
            <a:schemeClr val="accent2">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MAE</a:t>
            </a:r>
            <a:endParaRPr lang="en-IN"/>
          </a:p>
        </p:txBody>
      </p:sp>
      <p:sp>
        <p:nvSpPr>
          <p:cNvPr id="126" name="Rectangle 125">
            <a:extLst>
              <a:ext uri="{FF2B5EF4-FFF2-40B4-BE49-F238E27FC236}">
                <a16:creationId xmlns:a16="http://schemas.microsoft.com/office/drawing/2014/main" id="{BEB7DDD9-6CEC-256F-C4A7-1A32561D4DD1}"/>
              </a:ext>
            </a:extLst>
          </p:cNvPr>
          <p:cNvSpPr/>
          <p:nvPr/>
        </p:nvSpPr>
        <p:spPr>
          <a:xfrm>
            <a:off x="4169810" y="5179963"/>
            <a:ext cx="555134" cy="173873"/>
          </a:xfrm>
          <a:prstGeom prst="rect">
            <a:avLst/>
          </a:prstGeom>
          <a:solidFill>
            <a:schemeClr val="accent2">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MAPE</a:t>
            </a:r>
            <a:endParaRPr lang="en-IN"/>
          </a:p>
        </p:txBody>
      </p:sp>
      <p:sp>
        <p:nvSpPr>
          <p:cNvPr id="127" name="Rectangle 126">
            <a:extLst>
              <a:ext uri="{FF2B5EF4-FFF2-40B4-BE49-F238E27FC236}">
                <a16:creationId xmlns:a16="http://schemas.microsoft.com/office/drawing/2014/main" id="{D5074FC8-C0E2-DDA7-00A3-DBC91F4A8E30}"/>
              </a:ext>
            </a:extLst>
          </p:cNvPr>
          <p:cNvSpPr/>
          <p:nvPr/>
        </p:nvSpPr>
        <p:spPr>
          <a:xfrm>
            <a:off x="6713592" y="5293966"/>
            <a:ext cx="589659" cy="18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t>Roc/ AUC</a:t>
            </a:r>
            <a:endParaRPr lang="en-IN" sz="1600"/>
          </a:p>
        </p:txBody>
      </p:sp>
      <p:sp>
        <p:nvSpPr>
          <p:cNvPr id="129" name="Rectangle 128">
            <a:extLst>
              <a:ext uri="{FF2B5EF4-FFF2-40B4-BE49-F238E27FC236}">
                <a16:creationId xmlns:a16="http://schemas.microsoft.com/office/drawing/2014/main" id="{C74204CD-0F19-A88E-8EB6-5E6778C79961}"/>
              </a:ext>
            </a:extLst>
          </p:cNvPr>
          <p:cNvSpPr/>
          <p:nvPr/>
        </p:nvSpPr>
        <p:spPr>
          <a:xfrm>
            <a:off x="8671958" y="5076599"/>
            <a:ext cx="1348342" cy="524174"/>
          </a:xfrm>
          <a:prstGeom prst="rect">
            <a:avLst/>
          </a:prstGeom>
          <a:effectLst>
            <a:glow rad="127000">
              <a:schemeClr val="accent1">
                <a:alpha val="7000"/>
              </a:schemeClr>
            </a:glow>
            <a:reflection blurRad="215900" stA="74000" endPos="65000" dist="50800" dir="5400000" sy="-100000" algn="bl" rotWithShape="0"/>
          </a:effectLst>
        </p:spPr>
        <p:style>
          <a:lnRef idx="2">
            <a:schemeClr val="accent6"/>
          </a:lnRef>
          <a:fillRef idx="1">
            <a:schemeClr val="lt1"/>
          </a:fillRef>
          <a:effectRef idx="0">
            <a:schemeClr val="accent6"/>
          </a:effectRef>
          <a:fontRef idx="minor">
            <a:schemeClr val="dk1"/>
          </a:fontRef>
        </p:style>
        <p:txBody>
          <a:bodyPr rtlCol="0" anchor="ctr"/>
          <a:lstStyle/>
          <a:p>
            <a:pPr algn="r"/>
            <a:r>
              <a:rPr lang="en-US" sz="1000" i="1"/>
              <a:t>* Final</a:t>
            </a:r>
            <a:endParaRPr lang="en-US" sz="1100" i="1"/>
          </a:p>
          <a:p>
            <a:pPr algn="r"/>
            <a:r>
              <a:rPr lang="en-US" sz="1100" i="1"/>
              <a:t> </a:t>
            </a:r>
            <a:endParaRPr lang="en-IN" i="1"/>
          </a:p>
        </p:txBody>
      </p:sp>
      <p:pic>
        <p:nvPicPr>
          <p:cNvPr id="130" name="Picture 16" descr="Check Mark Green Tick Mark - Green Check Mark Circle PNG Image With  Transparent Background | TOPpng">
            <a:extLst>
              <a:ext uri="{FF2B5EF4-FFF2-40B4-BE49-F238E27FC236}">
                <a16:creationId xmlns:a16="http://schemas.microsoft.com/office/drawing/2014/main" id="{F3077E83-76C8-9266-B0CF-B09D3CA81D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1952" y="5141947"/>
            <a:ext cx="306965" cy="313879"/>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90EF6FB5-95E4-DDF1-0082-8E6557D3709D}"/>
              </a:ext>
            </a:extLst>
          </p:cNvPr>
          <p:cNvSpPr/>
          <p:nvPr/>
        </p:nvSpPr>
        <p:spPr>
          <a:xfrm>
            <a:off x="10660282" y="5077485"/>
            <a:ext cx="1239173" cy="539219"/>
          </a:xfrm>
          <a:prstGeom prst="rect">
            <a:avLst/>
          </a:prstGeom>
          <a:effectLst>
            <a:glow rad="127000">
              <a:schemeClr val="accent1">
                <a:alpha val="7000"/>
              </a:schemeClr>
            </a:glow>
            <a:reflection blurRad="215900" stA="74000" endPos="65000" dist="50800" dir="5400000" sy="-100000" algn="bl" rotWithShape="0"/>
          </a:effectLst>
        </p:spPr>
        <p:style>
          <a:lnRef idx="2">
            <a:schemeClr val="accent6"/>
          </a:lnRef>
          <a:fillRef idx="1">
            <a:schemeClr val="lt1"/>
          </a:fillRef>
          <a:effectRef idx="0">
            <a:schemeClr val="accent6"/>
          </a:effectRef>
          <a:fontRef idx="minor">
            <a:schemeClr val="dk1"/>
          </a:fontRef>
        </p:style>
        <p:txBody>
          <a:bodyPr rtlCol="0" anchor="ctr"/>
          <a:lstStyle/>
          <a:p>
            <a:pPr algn="r"/>
            <a:r>
              <a:rPr lang="en-US" sz="1000" i="1" dirty="0"/>
              <a:t>**</a:t>
            </a:r>
            <a:r>
              <a:rPr lang="en-US" sz="1000" i="1" dirty="0" err="1"/>
              <a:t>Reval</a:t>
            </a:r>
            <a:r>
              <a:rPr lang="en-US" sz="1000" i="1" dirty="0"/>
              <a:t>.</a:t>
            </a:r>
          </a:p>
          <a:p>
            <a:pPr algn="r"/>
            <a:endParaRPr lang="en-IN" dirty="0"/>
          </a:p>
        </p:txBody>
      </p:sp>
      <p:pic>
        <p:nvPicPr>
          <p:cNvPr id="133" name="Picture 16" descr="Check Mark Green Tick Mark - Green Check Mark Circle PNG Image With  Transparent Background | TOPpng">
            <a:extLst>
              <a:ext uri="{FF2B5EF4-FFF2-40B4-BE49-F238E27FC236}">
                <a16:creationId xmlns:a16="http://schemas.microsoft.com/office/drawing/2014/main" id="{D1BDD7F5-E756-635A-37E8-2F04E03C57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82626" y="5152531"/>
            <a:ext cx="306965" cy="313879"/>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AB3A87FA-7268-71A3-3DEE-92EFF4AD377F}"/>
              </a:ext>
            </a:extLst>
          </p:cNvPr>
          <p:cNvSpPr/>
          <p:nvPr/>
        </p:nvSpPr>
        <p:spPr>
          <a:xfrm>
            <a:off x="476264" y="6286235"/>
            <a:ext cx="4912416" cy="36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i="1">
                <a:solidFill>
                  <a:schemeClr val="tx1"/>
                </a:solidFill>
              </a:rPr>
              <a:t>*</a:t>
            </a:r>
            <a:r>
              <a:rPr lang="en-US" sz="1000" i="1" u="sng">
                <a:solidFill>
                  <a:schemeClr val="tx1"/>
                </a:solidFill>
              </a:rPr>
              <a:t> Final</a:t>
            </a:r>
            <a:r>
              <a:rPr lang="en-US" sz="1000" u="sng">
                <a:solidFill>
                  <a:schemeClr val="tx1"/>
                </a:solidFill>
              </a:rPr>
              <a:t>: </a:t>
            </a:r>
            <a:r>
              <a:rPr lang="en-US" sz="1000">
                <a:solidFill>
                  <a:schemeClr val="tx1"/>
                </a:solidFill>
              </a:rPr>
              <a:t>Reporting to stakeholders, **</a:t>
            </a:r>
            <a:r>
              <a:rPr lang="en-US" sz="1000" i="1" u="sng" err="1">
                <a:solidFill>
                  <a:schemeClr val="tx1"/>
                </a:solidFill>
              </a:rPr>
              <a:t>Reval</a:t>
            </a:r>
            <a:r>
              <a:rPr lang="en-US" sz="1000" i="1" u="sng">
                <a:solidFill>
                  <a:schemeClr val="tx1"/>
                </a:solidFill>
              </a:rPr>
              <a:t>: </a:t>
            </a:r>
            <a:r>
              <a:rPr lang="en-US" sz="1000">
                <a:solidFill>
                  <a:schemeClr val="tx1"/>
                </a:solidFill>
              </a:rPr>
              <a:t>Getting more confident on the accuracy</a:t>
            </a:r>
            <a:endParaRPr lang="en-IN">
              <a:solidFill>
                <a:schemeClr val="tx1"/>
              </a:solidFill>
            </a:endParaRPr>
          </a:p>
        </p:txBody>
      </p:sp>
      <p:cxnSp>
        <p:nvCxnSpPr>
          <p:cNvPr id="143" name="Straight Arrow Connector 142">
            <a:extLst>
              <a:ext uri="{FF2B5EF4-FFF2-40B4-BE49-F238E27FC236}">
                <a16:creationId xmlns:a16="http://schemas.microsoft.com/office/drawing/2014/main" id="{BDE722BE-7E95-6ACF-60D7-559755613F6B}"/>
              </a:ext>
            </a:extLst>
          </p:cNvPr>
          <p:cNvCxnSpPr/>
          <p:nvPr/>
        </p:nvCxnSpPr>
        <p:spPr>
          <a:xfrm>
            <a:off x="190500" y="1927154"/>
            <a:ext cx="0" cy="400314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804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 Placeholder 68">
            <a:extLst>
              <a:ext uri="{FF2B5EF4-FFF2-40B4-BE49-F238E27FC236}">
                <a16:creationId xmlns:a16="http://schemas.microsoft.com/office/drawing/2014/main" id="{CC8B08A6-F9C6-4147-9293-1EF8241334E6}"/>
              </a:ext>
            </a:extLst>
          </p:cNvPr>
          <p:cNvSpPr>
            <a:spLocks noGrp="1"/>
          </p:cNvSpPr>
          <p:nvPr>
            <p:ph type="body" sz="quarter" idx="10"/>
          </p:nvPr>
        </p:nvSpPr>
        <p:spPr/>
        <p:txBody>
          <a:bodyPr/>
          <a:lstStyle/>
          <a:p>
            <a:endParaRPr lang="en-GB"/>
          </a:p>
        </p:txBody>
      </p:sp>
      <p:sp>
        <p:nvSpPr>
          <p:cNvPr id="68" name="Title 67">
            <a:extLst>
              <a:ext uri="{FF2B5EF4-FFF2-40B4-BE49-F238E27FC236}">
                <a16:creationId xmlns:a16="http://schemas.microsoft.com/office/drawing/2014/main" id="{3DFAE8ED-1A8F-4C96-A6AF-2F44ABD38B7C}"/>
              </a:ext>
            </a:extLst>
          </p:cNvPr>
          <p:cNvSpPr>
            <a:spLocks noGrp="1"/>
          </p:cNvSpPr>
          <p:nvPr>
            <p:ph type="title"/>
          </p:nvPr>
        </p:nvSpPr>
        <p:spPr/>
        <p:txBody>
          <a:bodyPr/>
          <a:lstStyle/>
          <a:p>
            <a:endParaRPr lang="en-GB"/>
          </a:p>
        </p:txBody>
      </p:sp>
      <p:sp>
        <p:nvSpPr>
          <p:cNvPr id="70" name="Text Placeholder 69">
            <a:extLst>
              <a:ext uri="{FF2B5EF4-FFF2-40B4-BE49-F238E27FC236}">
                <a16:creationId xmlns:a16="http://schemas.microsoft.com/office/drawing/2014/main" id="{D1C3F0E1-BA7B-4E5E-AF6F-61825890AFF3}"/>
              </a:ext>
            </a:extLst>
          </p:cNvPr>
          <p:cNvSpPr>
            <a:spLocks noGrp="1"/>
          </p:cNvSpPr>
          <p:nvPr>
            <p:ph type="body" sz="quarter" idx="18"/>
          </p:nvPr>
        </p:nvSpPr>
        <p:spPr/>
        <p:txBody>
          <a:bodyPr/>
          <a:lstStyle/>
          <a:p>
            <a:endParaRPr lang="en-GB"/>
          </a:p>
        </p:txBody>
      </p:sp>
      <p:sp>
        <p:nvSpPr>
          <p:cNvPr id="71" name="Text Placeholder 70">
            <a:extLst>
              <a:ext uri="{FF2B5EF4-FFF2-40B4-BE49-F238E27FC236}">
                <a16:creationId xmlns:a16="http://schemas.microsoft.com/office/drawing/2014/main" id="{07E5A467-F8F4-4648-9568-55877F919B00}"/>
              </a:ext>
            </a:extLst>
          </p:cNvPr>
          <p:cNvSpPr>
            <a:spLocks noGrp="1"/>
          </p:cNvSpPr>
          <p:nvPr>
            <p:ph type="body" sz="quarter" idx="19"/>
          </p:nvPr>
        </p:nvSpPr>
        <p:spPr/>
        <p:txBody>
          <a:bodyPr/>
          <a:lstStyle/>
          <a:p>
            <a:endParaRPr lang="en-GB"/>
          </a:p>
        </p:txBody>
      </p:sp>
      <p:sp>
        <p:nvSpPr>
          <p:cNvPr id="72" name="Text Placeholder 71">
            <a:extLst>
              <a:ext uri="{FF2B5EF4-FFF2-40B4-BE49-F238E27FC236}">
                <a16:creationId xmlns:a16="http://schemas.microsoft.com/office/drawing/2014/main" id="{12CB01D5-4A3E-47BF-A4D2-4E9DFB9EFD2D}"/>
              </a:ext>
            </a:extLst>
          </p:cNvPr>
          <p:cNvSpPr>
            <a:spLocks noGrp="1"/>
          </p:cNvSpPr>
          <p:nvPr>
            <p:ph type="body" sz="quarter" idx="20"/>
          </p:nvPr>
        </p:nvSpPr>
        <p:spPr/>
        <p:txBody>
          <a:bodyPr/>
          <a:lstStyle/>
          <a:p>
            <a:endParaRPr lang="en-GB"/>
          </a:p>
        </p:txBody>
      </p:sp>
      <p:sp>
        <p:nvSpPr>
          <p:cNvPr id="77" name="Text Placeholder 76">
            <a:extLst>
              <a:ext uri="{FF2B5EF4-FFF2-40B4-BE49-F238E27FC236}">
                <a16:creationId xmlns:a16="http://schemas.microsoft.com/office/drawing/2014/main" id="{53E7BCE3-37F0-467A-9BD8-B303E98A2C69}"/>
              </a:ext>
            </a:extLst>
          </p:cNvPr>
          <p:cNvSpPr>
            <a:spLocks noGrp="1"/>
          </p:cNvSpPr>
          <p:nvPr>
            <p:ph type="body" sz="quarter" idx="29"/>
          </p:nvPr>
        </p:nvSpPr>
        <p:spPr/>
        <p:txBody>
          <a:bodyPr/>
          <a:lstStyle/>
          <a:p>
            <a:endParaRPr lang="en-GB"/>
          </a:p>
        </p:txBody>
      </p:sp>
      <p:sp>
        <p:nvSpPr>
          <p:cNvPr id="73" name="Text Placeholder 72">
            <a:extLst>
              <a:ext uri="{FF2B5EF4-FFF2-40B4-BE49-F238E27FC236}">
                <a16:creationId xmlns:a16="http://schemas.microsoft.com/office/drawing/2014/main" id="{E70DD2CC-5579-40C5-BBA1-E415FB26E856}"/>
              </a:ext>
            </a:extLst>
          </p:cNvPr>
          <p:cNvSpPr>
            <a:spLocks noGrp="1"/>
          </p:cNvSpPr>
          <p:nvPr>
            <p:ph type="body" sz="quarter" idx="21"/>
          </p:nvPr>
        </p:nvSpPr>
        <p:spPr/>
        <p:txBody>
          <a:bodyPr/>
          <a:lstStyle/>
          <a:p>
            <a:endParaRPr lang="en-GB"/>
          </a:p>
        </p:txBody>
      </p:sp>
      <p:sp>
        <p:nvSpPr>
          <p:cNvPr id="78" name="Text Placeholder 77">
            <a:extLst>
              <a:ext uri="{FF2B5EF4-FFF2-40B4-BE49-F238E27FC236}">
                <a16:creationId xmlns:a16="http://schemas.microsoft.com/office/drawing/2014/main" id="{909FDC59-0EAA-40EC-9BFE-701FBB5AD9E2}"/>
              </a:ext>
            </a:extLst>
          </p:cNvPr>
          <p:cNvSpPr>
            <a:spLocks noGrp="1"/>
          </p:cNvSpPr>
          <p:nvPr>
            <p:ph type="body" sz="quarter" idx="30"/>
          </p:nvPr>
        </p:nvSpPr>
        <p:spPr/>
        <p:txBody>
          <a:bodyPr/>
          <a:lstStyle/>
          <a:p>
            <a:endParaRPr lang="en-GB"/>
          </a:p>
        </p:txBody>
      </p:sp>
      <p:sp>
        <p:nvSpPr>
          <p:cNvPr id="74" name="Text Placeholder 73">
            <a:extLst>
              <a:ext uri="{FF2B5EF4-FFF2-40B4-BE49-F238E27FC236}">
                <a16:creationId xmlns:a16="http://schemas.microsoft.com/office/drawing/2014/main" id="{10641B2F-015E-4DD6-8BD7-D32787EC5848}"/>
              </a:ext>
            </a:extLst>
          </p:cNvPr>
          <p:cNvSpPr>
            <a:spLocks noGrp="1"/>
          </p:cNvSpPr>
          <p:nvPr>
            <p:ph type="body" sz="quarter" idx="22"/>
          </p:nvPr>
        </p:nvSpPr>
        <p:spPr/>
        <p:txBody>
          <a:bodyPr/>
          <a:lstStyle/>
          <a:p>
            <a:endParaRPr lang="en-GB"/>
          </a:p>
        </p:txBody>
      </p:sp>
      <p:sp>
        <p:nvSpPr>
          <p:cNvPr id="79" name="Text Placeholder 78">
            <a:extLst>
              <a:ext uri="{FF2B5EF4-FFF2-40B4-BE49-F238E27FC236}">
                <a16:creationId xmlns:a16="http://schemas.microsoft.com/office/drawing/2014/main" id="{0FEA08C0-43DB-4E63-98D1-78097DE54428}"/>
              </a:ext>
            </a:extLst>
          </p:cNvPr>
          <p:cNvSpPr>
            <a:spLocks noGrp="1"/>
          </p:cNvSpPr>
          <p:nvPr>
            <p:ph type="body" sz="quarter" idx="31"/>
          </p:nvPr>
        </p:nvSpPr>
        <p:spPr/>
        <p:txBody>
          <a:bodyPr/>
          <a:lstStyle/>
          <a:p>
            <a:endParaRPr lang="en-GB"/>
          </a:p>
        </p:txBody>
      </p:sp>
      <p:sp>
        <p:nvSpPr>
          <p:cNvPr id="75" name="Text Placeholder 74">
            <a:extLst>
              <a:ext uri="{FF2B5EF4-FFF2-40B4-BE49-F238E27FC236}">
                <a16:creationId xmlns:a16="http://schemas.microsoft.com/office/drawing/2014/main" id="{1B18927B-1B04-428C-B552-0A1333CCCDF8}"/>
              </a:ext>
            </a:extLst>
          </p:cNvPr>
          <p:cNvSpPr>
            <a:spLocks noGrp="1"/>
          </p:cNvSpPr>
          <p:nvPr>
            <p:ph type="body" sz="quarter" idx="23"/>
          </p:nvPr>
        </p:nvSpPr>
        <p:spPr/>
        <p:txBody>
          <a:bodyPr/>
          <a:lstStyle/>
          <a:p>
            <a:endParaRPr lang="en-GB"/>
          </a:p>
        </p:txBody>
      </p:sp>
      <p:sp>
        <p:nvSpPr>
          <p:cNvPr id="80" name="Text Placeholder 79">
            <a:extLst>
              <a:ext uri="{FF2B5EF4-FFF2-40B4-BE49-F238E27FC236}">
                <a16:creationId xmlns:a16="http://schemas.microsoft.com/office/drawing/2014/main" id="{B6675BAB-622F-42D3-9D77-66868185F7CC}"/>
              </a:ext>
            </a:extLst>
          </p:cNvPr>
          <p:cNvSpPr>
            <a:spLocks noGrp="1"/>
          </p:cNvSpPr>
          <p:nvPr>
            <p:ph type="body" sz="quarter" idx="32"/>
          </p:nvPr>
        </p:nvSpPr>
        <p:spPr/>
        <p:txBody>
          <a:bodyPr/>
          <a:lstStyle/>
          <a:p>
            <a:endParaRPr lang="en-GB"/>
          </a:p>
        </p:txBody>
      </p:sp>
      <p:sp>
        <p:nvSpPr>
          <p:cNvPr id="76" name="Text Placeholder 75">
            <a:extLst>
              <a:ext uri="{FF2B5EF4-FFF2-40B4-BE49-F238E27FC236}">
                <a16:creationId xmlns:a16="http://schemas.microsoft.com/office/drawing/2014/main" id="{49F9E45A-CEAE-4054-BAB7-C6529AD9E233}"/>
              </a:ext>
            </a:extLst>
          </p:cNvPr>
          <p:cNvSpPr>
            <a:spLocks noGrp="1"/>
          </p:cNvSpPr>
          <p:nvPr>
            <p:ph type="body" sz="quarter" idx="24"/>
          </p:nvPr>
        </p:nvSpPr>
        <p:spPr/>
        <p:txBody>
          <a:bodyPr/>
          <a:lstStyle/>
          <a:p>
            <a:endParaRPr lang="en-GB"/>
          </a:p>
        </p:txBody>
      </p:sp>
      <p:sp>
        <p:nvSpPr>
          <p:cNvPr id="81" name="Text Placeholder 80">
            <a:extLst>
              <a:ext uri="{FF2B5EF4-FFF2-40B4-BE49-F238E27FC236}">
                <a16:creationId xmlns:a16="http://schemas.microsoft.com/office/drawing/2014/main" id="{D1BF262F-1E34-422C-9F0D-EBD45DCCA916}"/>
              </a:ext>
            </a:extLst>
          </p:cNvPr>
          <p:cNvSpPr>
            <a:spLocks noGrp="1"/>
          </p:cNvSpPr>
          <p:nvPr>
            <p:ph type="body" sz="quarter" idx="33"/>
          </p:nvPr>
        </p:nvSpPr>
        <p:spPr/>
        <p:txBody>
          <a:bodyPr/>
          <a:lstStyle/>
          <a:p>
            <a:endParaRPr lang="en-GB"/>
          </a:p>
        </p:txBody>
      </p:sp>
      <p:sp>
        <p:nvSpPr>
          <p:cNvPr id="82" name="Text Placeholder 81">
            <a:extLst>
              <a:ext uri="{FF2B5EF4-FFF2-40B4-BE49-F238E27FC236}">
                <a16:creationId xmlns:a16="http://schemas.microsoft.com/office/drawing/2014/main" id="{EFA19E00-ABD5-4DD2-8C84-60771683DC56}"/>
              </a:ext>
            </a:extLst>
          </p:cNvPr>
          <p:cNvSpPr>
            <a:spLocks noGrp="1"/>
          </p:cNvSpPr>
          <p:nvPr>
            <p:ph type="body" sz="quarter" idx="39"/>
          </p:nvPr>
        </p:nvSpPr>
        <p:spPr/>
        <p:txBody>
          <a:bodyPr/>
          <a:lstStyle/>
          <a:p>
            <a:endParaRPr lang="en-GB"/>
          </a:p>
        </p:txBody>
      </p:sp>
      <p:sp>
        <p:nvSpPr>
          <p:cNvPr id="83" name="Text Placeholder 82">
            <a:extLst>
              <a:ext uri="{FF2B5EF4-FFF2-40B4-BE49-F238E27FC236}">
                <a16:creationId xmlns:a16="http://schemas.microsoft.com/office/drawing/2014/main" id="{27F76F5B-4C4C-49D1-84EE-09D186BA05B3}"/>
              </a:ext>
            </a:extLst>
          </p:cNvPr>
          <p:cNvSpPr>
            <a:spLocks noGrp="1"/>
          </p:cNvSpPr>
          <p:nvPr>
            <p:ph type="body" sz="quarter" idx="40"/>
          </p:nvPr>
        </p:nvSpPr>
        <p:spPr/>
        <p:txBody>
          <a:bodyPr/>
          <a:lstStyle/>
          <a:p>
            <a:endParaRPr lang="en-GB"/>
          </a:p>
        </p:txBody>
      </p:sp>
      <p:sp>
        <p:nvSpPr>
          <p:cNvPr id="84" name="Text Placeholder 83">
            <a:extLst>
              <a:ext uri="{FF2B5EF4-FFF2-40B4-BE49-F238E27FC236}">
                <a16:creationId xmlns:a16="http://schemas.microsoft.com/office/drawing/2014/main" id="{EAC1DD12-427C-4EDB-931A-C05DD041C0E3}"/>
              </a:ext>
            </a:extLst>
          </p:cNvPr>
          <p:cNvSpPr>
            <a:spLocks noGrp="1"/>
          </p:cNvSpPr>
          <p:nvPr>
            <p:ph type="body" sz="quarter" idx="41"/>
          </p:nvPr>
        </p:nvSpPr>
        <p:spPr/>
        <p:txBody>
          <a:bodyPr/>
          <a:lstStyle/>
          <a:p>
            <a:endParaRPr lang="en-GB"/>
          </a:p>
        </p:txBody>
      </p:sp>
      <p:sp>
        <p:nvSpPr>
          <p:cNvPr id="85" name="Text Placeholder 84">
            <a:extLst>
              <a:ext uri="{FF2B5EF4-FFF2-40B4-BE49-F238E27FC236}">
                <a16:creationId xmlns:a16="http://schemas.microsoft.com/office/drawing/2014/main" id="{4E3C152A-FFB3-4245-9595-E23B3FBDF2C0}"/>
              </a:ext>
            </a:extLst>
          </p:cNvPr>
          <p:cNvSpPr>
            <a:spLocks noGrp="1"/>
          </p:cNvSpPr>
          <p:nvPr>
            <p:ph type="body" sz="quarter" idx="42"/>
          </p:nvPr>
        </p:nvSpPr>
        <p:spPr/>
        <p:txBody>
          <a:bodyPr/>
          <a:lstStyle/>
          <a:p>
            <a:endParaRPr lang="en-GB"/>
          </a:p>
        </p:txBody>
      </p:sp>
      <p:sp>
        <p:nvSpPr>
          <p:cNvPr id="86" name="Text Placeholder 85">
            <a:extLst>
              <a:ext uri="{FF2B5EF4-FFF2-40B4-BE49-F238E27FC236}">
                <a16:creationId xmlns:a16="http://schemas.microsoft.com/office/drawing/2014/main" id="{13DBF215-DCDD-43AD-A9A0-6460CE47124B}"/>
              </a:ext>
            </a:extLst>
          </p:cNvPr>
          <p:cNvSpPr>
            <a:spLocks noGrp="1"/>
          </p:cNvSpPr>
          <p:nvPr>
            <p:ph type="body" sz="quarter" idx="43"/>
          </p:nvPr>
        </p:nvSpPr>
        <p:spPr/>
        <p:txBody>
          <a:bodyPr/>
          <a:lstStyle/>
          <a:p>
            <a:endParaRPr lang="en-GB"/>
          </a:p>
        </p:txBody>
      </p:sp>
      <p:sp>
        <p:nvSpPr>
          <p:cNvPr id="16" name="Text Placeholder 48">
            <a:extLst>
              <a:ext uri="{FF2B5EF4-FFF2-40B4-BE49-F238E27FC236}">
                <a16:creationId xmlns:a16="http://schemas.microsoft.com/office/drawing/2014/main" id="{105A3D22-DE21-F5AC-0942-19446960C999}"/>
              </a:ext>
            </a:extLst>
          </p:cNvPr>
          <p:cNvSpPr txBox="1">
            <a:spLocks/>
          </p:cNvSpPr>
          <p:nvPr/>
        </p:nvSpPr>
        <p:spPr>
          <a:xfrm>
            <a:off x="1641207" y="2181637"/>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228600" indent="-228600" algn="l" defTabSz="914400" rtl="0" eaLnBrk="1" latinLnBrk="0" hangingPunct="1">
              <a:lnSpc>
                <a:spcPct val="90000"/>
              </a:lnSpc>
              <a:spcBef>
                <a:spcPts val="1200"/>
              </a:spcBef>
              <a:buFont typeface="Arial" panose="020B0604020202020204" pitchFamily="34" charset="0"/>
              <a:buChar char="•"/>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17" name="Text Placeholder 49">
            <a:extLst>
              <a:ext uri="{FF2B5EF4-FFF2-40B4-BE49-F238E27FC236}">
                <a16:creationId xmlns:a16="http://schemas.microsoft.com/office/drawing/2014/main" id="{4C067409-CDC6-77D4-FCDF-47920824EE9B}"/>
              </a:ext>
            </a:extLst>
          </p:cNvPr>
          <p:cNvSpPr txBox="1">
            <a:spLocks/>
          </p:cNvSpPr>
          <p:nvPr/>
        </p:nvSpPr>
        <p:spPr>
          <a:xfrm>
            <a:off x="1641207" y="3004653"/>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228600" indent="-228600" algn="l" defTabSz="914400" rtl="0" eaLnBrk="1" latinLnBrk="0" hangingPunct="1">
              <a:lnSpc>
                <a:spcPct val="90000"/>
              </a:lnSpc>
              <a:spcBef>
                <a:spcPts val="1200"/>
              </a:spcBef>
              <a:buFont typeface="Arial" panose="020B0604020202020204" pitchFamily="34" charset="0"/>
              <a:buChar char="•"/>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18" name="Text Placeholder 50">
            <a:extLst>
              <a:ext uri="{FF2B5EF4-FFF2-40B4-BE49-F238E27FC236}">
                <a16:creationId xmlns:a16="http://schemas.microsoft.com/office/drawing/2014/main" id="{09004911-3069-F9F0-885F-75B11DE48235}"/>
              </a:ext>
            </a:extLst>
          </p:cNvPr>
          <p:cNvSpPr txBox="1">
            <a:spLocks/>
          </p:cNvSpPr>
          <p:nvPr/>
        </p:nvSpPr>
        <p:spPr>
          <a:xfrm>
            <a:off x="1641207" y="3827669"/>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228600" indent="-228600" algn="l" defTabSz="914400" rtl="0" eaLnBrk="1" latinLnBrk="0" hangingPunct="1">
              <a:lnSpc>
                <a:spcPct val="90000"/>
              </a:lnSpc>
              <a:spcBef>
                <a:spcPts val="1200"/>
              </a:spcBef>
              <a:buFont typeface="Arial" panose="020B0604020202020204" pitchFamily="34" charset="0"/>
              <a:buChar char="•"/>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19" name="Text Placeholder 51">
            <a:extLst>
              <a:ext uri="{FF2B5EF4-FFF2-40B4-BE49-F238E27FC236}">
                <a16:creationId xmlns:a16="http://schemas.microsoft.com/office/drawing/2014/main" id="{5D7664FA-2B60-C5AD-4432-1BAD9202DAA9}"/>
              </a:ext>
            </a:extLst>
          </p:cNvPr>
          <p:cNvSpPr txBox="1">
            <a:spLocks/>
          </p:cNvSpPr>
          <p:nvPr/>
        </p:nvSpPr>
        <p:spPr>
          <a:xfrm>
            <a:off x="1641207" y="4650685"/>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228600" indent="-228600" algn="l" defTabSz="914400" rtl="0" eaLnBrk="1" latinLnBrk="0" hangingPunct="1">
              <a:lnSpc>
                <a:spcPct val="90000"/>
              </a:lnSpc>
              <a:spcBef>
                <a:spcPts val="1200"/>
              </a:spcBef>
              <a:buFont typeface="Arial" panose="020B0604020202020204" pitchFamily="34" charset="0"/>
              <a:buChar char="•"/>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20" name="Text Placeholder 52">
            <a:extLst>
              <a:ext uri="{FF2B5EF4-FFF2-40B4-BE49-F238E27FC236}">
                <a16:creationId xmlns:a16="http://schemas.microsoft.com/office/drawing/2014/main" id="{C305E69E-9D1A-1DF8-1E92-124F3900A854}"/>
              </a:ext>
            </a:extLst>
          </p:cNvPr>
          <p:cNvSpPr txBox="1">
            <a:spLocks/>
          </p:cNvSpPr>
          <p:nvPr/>
        </p:nvSpPr>
        <p:spPr>
          <a:xfrm>
            <a:off x="1641207" y="5473700"/>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228600" indent="-228600" algn="l" defTabSz="914400" rtl="0" eaLnBrk="1" latinLnBrk="0" hangingPunct="1">
              <a:lnSpc>
                <a:spcPct val="90000"/>
              </a:lnSpc>
              <a:spcBef>
                <a:spcPts val="1200"/>
              </a:spcBef>
              <a:buFont typeface="Arial" panose="020B0604020202020204" pitchFamily="34" charset="0"/>
              <a:buChar char="•"/>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Tree>
    <p:extLst>
      <p:ext uri="{BB962C8B-B14F-4D97-AF65-F5344CB8AC3E}">
        <p14:creationId xmlns:p14="http://schemas.microsoft.com/office/powerpoint/2010/main" val="4087917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 Placeholder 68">
            <a:extLst>
              <a:ext uri="{FF2B5EF4-FFF2-40B4-BE49-F238E27FC236}">
                <a16:creationId xmlns:a16="http://schemas.microsoft.com/office/drawing/2014/main" id="{88D3AC73-85D9-4F83-A2B5-ADF5331F304D}"/>
              </a:ext>
            </a:extLst>
          </p:cNvPr>
          <p:cNvSpPr>
            <a:spLocks noGrp="1"/>
          </p:cNvSpPr>
          <p:nvPr>
            <p:ph type="body" sz="quarter" idx="10"/>
          </p:nvPr>
        </p:nvSpPr>
        <p:spPr/>
        <p:txBody>
          <a:bodyPr/>
          <a:lstStyle/>
          <a:p>
            <a:endParaRPr lang="en-GB"/>
          </a:p>
        </p:txBody>
      </p:sp>
      <p:sp>
        <p:nvSpPr>
          <p:cNvPr id="68" name="Title 67">
            <a:extLst>
              <a:ext uri="{FF2B5EF4-FFF2-40B4-BE49-F238E27FC236}">
                <a16:creationId xmlns:a16="http://schemas.microsoft.com/office/drawing/2014/main" id="{F79D6FF0-413F-40E2-A886-27B89D7C731E}"/>
              </a:ext>
            </a:extLst>
          </p:cNvPr>
          <p:cNvSpPr>
            <a:spLocks noGrp="1"/>
          </p:cNvSpPr>
          <p:nvPr>
            <p:ph type="title"/>
          </p:nvPr>
        </p:nvSpPr>
        <p:spPr/>
        <p:txBody>
          <a:bodyPr/>
          <a:lstStyle/>
          <a:p>
            <a:endParaRPr lang="en-GB"/>
          </a:p>
        </p:txBody>
      </p:sp>
      <p:sp>
        <p:nvSpPr>
          <p:cNvPr id="70" name="Text Placeholder 69">
            <a:extLst>
              <a:ext uri="{FF2B5EF4-FFF2-40B4-BE49-F238E27FC236}">
                <a16:creationId xmlns:a16="http://schemas.microsoft.com/office/drawing/2014/main" id="{FCB53977-8D7F-46E4-B3EC-C45B00C837AC}"/>
              </a:ext>
            </a:extLst>
          </p:cNvPr>
          <p:cNvSpPr>
            <a:spLocks noGrp="1"/>
          </p:cNvSpPr>
          <p:nvPr>
            <p:ph type="body" sz="quarter" idx="18"/>
          </p:nvPr>
        </p:nvSpPr>
        <p:spPr/>
        <p:txBody>
          <a:bodyPr/>
          <a:lstStyle/>
          <a:p>
            <a:endParaRPr lang="en-GB"/>
          </a:p>
        </p:txBody>
      </p:sp>
      <p:sp>
        <p:nvSpPr>
          <p:cNvPr id="71" name="Text Placeholder 70">
            <a:extLst>
              <a:ext uri="{FF2B5EF4-FFF2-40B4-BE49-F238E27FC236}">
                <a16:creationId xmlns:a16="http://schemas.microsoft.com/office/drawing/2014/main" id="{06F7C077-ADD0-4731-AD81-8C536CB21F18}"/>
              </a:ext>
            </a:extLst>
          </p:cNvPr>
          <p:cNvSpPr>
            <a:spLocks noGrp="1"/>
          </p:cNvSpPr>
          <p:nvPr>
            <p:ph type="body" sz="quarter" idx="19"/>
          </p:nvPr>
        </p:nvSpPr>
        <p:spPr/>
        <p:txBody>
          <a:bodyPr/>
          <a:lstStyle/>
          <a:p>
            <a:endParaRPr lang="en-GB"/>
          </a:p>
        </p:txBody>
      </p:sp>
      <p:sp>
        <p:nvSpPr>
          <p:cNvPr id="72" name="Text Placeholder 71">
            <a:extLst>
              <a:ext uri="{FF2B5EF4-FFF2-40B4-BE49-F238E27FC236}">
                <a16:creationId xmlns:a16="http://schemas.microsoft.com/office/drawing/2014/main" id="{4AA1DAB7-E9B0-4641-82E5-301930573AFF}"/>
              </a:ext>
            </a:extLst>
          </p:cNvPr>
          <p:cNvSpPr>
            <a:spLocks noGrp="1"/>
          </p:cNvSpPr>
          <p:nvPr>
            <p:ph type="body" sz="quarter" idx="29"/>
          </p:nvPr>
        </p:nvSpPr>
        <p:spPr/>
        <p:txBody>
          <a:bodyPr/>
          <a:lstStyle/>
          <a:p>
            <a:endParaRPr lang="en-GB"/>
          </a:p>
        </p:txBody>
      </p:sp>
      <p:sp>
        <p:nvSpPr>
          <p:cNvPr id="73" name="Text Placeholder 72">
            <a:extLst>
              <a:ext uri="{FF2B5EF4-FFF2-40B4-BE49-F238E27FC236}">
                <a16:creationId xmlns:a16="http://schemas.microsoft.com/office/drawing/2014/main" id="{BA6B2ECC-4EFD-4EF2-B3C5-C1DE33DA0993}"/>
              </a:ext>
            </a:extLst>
          </p:cNvPr>
          <p:cNvSpPr>
            <a:spLocks noGrp="1"/>
          </p:cNvSpPr>
          <p:nvPr>
            <p:ph type="body" sz="quarter" idx="30"/>
          </p:nvPr>
        </p:nvSpPr>
        <p:spPr/>
        <p:txBody>
          <a:bodyPr/>
          <a:lstStyle/>
          <a:p>
            <a:endParaRPr lang="en-GB"/>
          </a:p>
        </p:txBody>
      </p:sp>
      <p:sp>
        <p:nvSpPr>
          <p:cNvPr id="74" name="Text Placeholder 73">
            <a:extLst>
              <a:ext uri="{FF2B5EF4-FFF2-40B4-BE49-F238E27FC236}">
                <a16:creationId xmlns:a16="http://schemas.microsoft.com/office/drawing/2014/main" id="{85009276-9C71-42F2-AE5A-A63932DB114A}"/>
              </a:ext>
            </a:extLst>
          </p:cNvPr>
          <p:cNvSpPr>
            <a:spLocks noGrp="1"/>
          </p:cNvSpPr>
          <p:nvPr>
            <p:ph type="body" sz="quarter" idx="31"/>
          </p:nvPr>
        </p:nvSpPr>
        <p:spPr/>
        <p:txBody>
          <a:bodyPr/>
          <a:lstStyle/>
          <a:p>
            <a:endParaRPr lang="en-GB"/>
          </a:p>
        </p:txBody>
      </p:sp>
      <p:sp>
        <p:nvSpPr>
          <p:cNvPr id="75" name="Text Placeholder 74">
            <a:extLst>
              <a:ext uri="{FF2B5EF4-FFF2-40B4-BE49-F238E27FC236}">
                <a16:creationId xmlns:a16="http://schemas.microsoft.com/office/drawing/2014/main" id="{4719F322-3DC0-4648-A3D1-91044BF331B3}"/>
              </a:ext>
            </a:extLst>
          </p:cNvPr>
          <p:cNvSpPr>
            <a:spLocks noGrp="1"/>
          </p:cNvSpPr>
          <p:nvPr>
            <p:ph type="body" sz="quarter" idx="32"/>
          </p:nvPr>
        </p:nvSpPr>
        <p:spPr/>
        <p:txBody>
          <a:bodyPr/>
          <a:lstStyle/>
          <a:p>
            <a:endParaRPr lang="en-GB"/>
          </a:p>
        </p:txBody>
      </p:sp>
      <p:sp>
        <p:nvSpPr>
          <p:cNvPr id="76" name="Text Placeholder 75">
            <a:extLst>
              <a:ext uri="{FF2B5EF4-FFF2-40B4-BE49-F238E27FC236}">
                <a16:creationId xmlns:a16="http://schemas.microsoft.com/office/drawing/2014/main" id="{BDF6CC8A-B49A-4883-83E8-FFD47786D32B}"/>
              </a:ext>
            </a:extLst>
          </p:cNvPr>
          <p:cNvSpPr>
            <a:spLocks noGrp="1"/>
          </p:cNvSpPr>
          <p:nvPr>
            <p:ph type="body" sz="quarter" idx="33"/>
          </p:nvPr>
        </p:nvSpPr>
        <p:spPr/>
        <p:txBody>
          <a:bodyPr/>
          <a:lstStyle/>
          <a:p>
            <a:endParaRPr lang="en-GB"/>
          </a:p>
        </p:txBody>
      </p:sp>
      <p:sp>
        <p:nvSpPr>
          <p:cNvPr id="77" name="Picture Placeholder 76">
            <a:extLst>
              <a:ext uri="{FF2B5EF4-FFF2-40B4-BE49-F238E27FC236}">
                <a16:creationId xmlns:a16="http://schemas.microsoft.com/office/drawing/2014/main" id="{92BF424E-D98F-429C-BAB6-670DC20B213D}"/>
              </a:ext>
            </a:extLst>
          </p:cNvPr>
          <p:cNvSpPr>
            <a:spLocks noGrp="1"/>
          </p:cNvSpPr>
          <p:nvPr>
            <p:ph type="pic" sz="quarter" idx="39"/>
          </p:nvPr>
        </p:nvSpPr>
        <p:spPr/>
        <p:txBody>
          <a:bodyPr/>
          <a:lstStyle/>
          <a:p>
            <a:endParaRPr lang="en-IN"/>
          </a:p>
        </p:txBody>
      </p:sp>
      <p:sp>
        <p:nvSpPr>
          <p:cNvPr id="78" name="Picture Placeholder 77">
            <a:extLst>
              <a:ext uri="{FF2B5EF4-FFF2-40B4-BE49-F238E27FC236}">
                <a16:creationId xmlns:a16="http://schemas.microsoft.com/office/drawing/2014/main" id="{EC0D709C-6408-4462-A6BA-B6D8F300F87C}"/>
              </a:ext>
            </a:extLst>
          </p:cNvPr>
          <p:cNvSpPr>
            <a:spLocks noGrp="1"/>
          </p:cNvSpPr>
          <p:nvPr>
            <p:ph type="pic" sz="quarter" idx="40"/>
          </p:nvPr>
        </p:nvSpPr>
        <p:spPr/>
        <p:txBody>
          <a:bodyPr/>
          <a:lstStyle/>
          <a:p>
            <a:endParaRPr lang="en-IN"/>
          </a:p>
        </p:txBody>
      </p:sp>
      <p:sp>
        <p:nvSpPr>
          <p:cNvPr id="79" name="Picture Placeholder 78">
            <a:extLst>
              <a:ext uri="{FF2B5EF4-FFF2-40B4-BE49-F238E27FC236}">
                <a16:creationId xmlns:a16="http://schemas.microsoft.com/office/drawing/2014/main" id="{9B7360A0-826D-4569-943F-97F1C04E07DD}"/>
              </a:ext>
            </a:extLst>
          </p:cNvPr>
          <p:cNvSpPr>
            <a:spLocks noGrp="1"/>
          </p:cNvSpPr>
          <p:nvPr>
            <p:ph type="pic" sz="quarter" idx="41"/>
          </p:nvPr>
        </p:nvSpPr>
        <p:spPr/>
        <p:txBody>
          <a:bodyPr/>
          <a:lstStyle/>
          <a:p>
            <a:endParaRPr lang="en-IN"/>
          </a:p>
        </p:txBody>
      </p:sp>
      <p:sp>
        <p:nvSpPr>
          <p:cNvPr id="80" name="Picture Placeholder 79">
            <a:extLst>
              <a:ext uri="{FF2B5EF4-FFF2-40B4-BE49-F238E27FC236}">
                <a16:creationId xmlns:a16="http://schemas.microsoft.com/office/drawing/2014/main" id="{AFC4FD52-484F-40F2-82FA-67965BE8A804}"/>
              </a:ext>
            </a:extLst>
          </p:cNvPr>
          <p:cNvSpPr>
            <a:spLocks noGrp="1"/>
          </p:cNvSpPr>
          <p:nvPr>
            <p:ph type="pic" sz="quarter" idx="42"/>
          </p:nvPr>
        </p:nvSpPr>
        <p:spPr/>
        <p:txBody>
          <a:bodyPr/>
          <a:lstStyle/>
          <a:p>
            <a:endParaRPr lang="en-IN"/>
          </a:p>
        </p:txBody>
      </p:sp>
      <p:sp>
        <p:nvSpPr>
          <p:cNvPr id="81" name="Picture Placeholder 80">
            <a:extLst>
              <a:ext uri="{FF2B5EF4-FFF2-40B4-BE49-F238E27FC236}">
                <a16:creationId xmlns:a16="http://schemas.microsoft.com/office/drawing/2014/main" id="{6311C8E9-6DD3-430A-92AD-AF13C60D5AE1}"/>
              </a:ext>
            </a:extLst>
          </p:cNvPr>
          <p:cNvSpPr>
            <a:spLocks noGrp="1"/>
          </p:cNvSpPr>
          <p:nvPr>
            <p:ph type="pic" sz="quarter" idx="43"/>
          </p:nvPr>
        </p:nvSpPr>
        <p:spPr/>
        <p:txBody>
          <a:bodyPr/>
          <a:lstStyle/>
          <a:p>
            <a:endParaRPr lang="en-IN"/>
          </a:p>
        </p:txBody>
      </p:sp>
      <p:sp>
        <p:nvSpPr>
          <p:cNvPr id="82" name="Text Placeholder 81">
            <a:extLst>
              <a:ext uri="{FF2B5EF4-FFF2-40B4-BE49-F238E27FC236}">
                <a16:creationId xmlns:a16="http://schemas.microsoft.com/office/drawing/2014/main" id="{2A7AF12B-A12F-41C1-8AAC-41D084AF5E73}"/>
              </a:ext>
            </a:extLst>
          </p:cNvPr>
          <p:cNvSpPr>
            <a:spLocks noGrp="1"/>
          </p:cNvSpPr>
          <p:nvPr>
            <p:ph type="body" sz="quarter" idx="44"/>
          </p:nvPr>
        </p:nvSpPr>
        <p:spPr/>
        <p:txBody>
          <a:bodyPr/>
          <a:lstStyle/>
          <a:p>
            <a:endParaRPr lang="en-GB"/>
          </a:p>
        </p:txBody>
      </p:sp>
      <p:sp>
        <p:nvSpPr>
          <p:cNvPr id="83" name="Text Placeholder 82">
            <a:extLst>
              <a:ext uri="{FF2B5EF4-FFF2-40B4-BE49-F238E27FC236}">
                <a16:creationId xmlns:a16="http://schemas.microsoft.com/office/drawing/2014/main" id="{307050DE-670A-4B2E-AD6D-55DB87AA9C8A}"/>
              </a:ext>
            </a:extLst>
          </p:cNvPr>
          <p:cNvSpPr>
            <a:spLocks noGrp="1"/>
          </p:cNvSpPr>
          <p:nvPr>
            <p:ph type="body" sz="quarter" idx="45"/>
          </p:nvPr>
        </p:nvSpPr>
        <p:spPr>
          <a:xfrm rot="5400000" flipH="1">
            <a:off x="7136906" y="3274405"/>
            <a:ext cx="712187" cy="139698"/>
          </a:xfrm>
        </p:spPr>
        <p:txBody>
          <a:bodyPr/>
          <a:lstStyle/>
          <a:p>
            <a:endParaRPr lang="en-GB"/>
          </a:p>
        </p:txBody>
      </p:sp>
      <p:sp>
        <p:nvSpPr>
          <p:cNvPr id="84" name="Text Placeholder 83">
            <a:extLst>
              <a:ext uri="{FF2B5EF4-FFF2-40B4-BE49-F238E27FC236}">
                <a16:creationId xmlns:a16="http://schemas.microsoft.com/office/drawing/2014/main" id="{30E0975E-84FC-4E06-9EB9-F60DE2F28C12}"/>
              </a:ext>
            </a:extLst>
          </p:cNvPr>
          <p:cNvSpPr>
            <a:spLocks noGrp="1"/>
          </p:cNvSpPr>
          <p:nvPr>
            <p:ph type="body" sz="quarter" idx="46"/>
          </p:nvPr>
        </p:nvSpPr>
        <p:spPr>
          <a:xfrm rot="5400000" flipH="1">
            <a:off x="7963200" y="3267827"/>
            <a:ext cx="712187" cy="1792287"/>
          </a:xfrm>
        </p:spPr>
        <p:txBody>
          <a:bodyPr/>
          <a:lstStyle/>
          <a:p>
            <a:endParaRPr lang="en-GB"/>
          </a:p>
        </p:txBody>
      </p:sp>
      <p:sp>
        <p:nvSpPr>
          <p:cNvPr id="85" name="Text Placeholder 84">
            <a:extLst>
              <a:ext uri="{FF2B5EF4-FFF2-40B4-BE49-F238E27FC236}">
                <a16:creationId xmlns:a16="http://schemas.microsoft.com/office/drawing/2014/main" id="{967B6789-6925-46BF-894A-FC711673BB63}"/>
              </a:ext>
            </a:extLst>
          </p:cNvPr>
          <p:cNvSpPr>
            <a:spLocks noGrp="1"/>
          </p:cNvSpPr>
          <p:nvPr>
            <p:ph type="body" sz="quarter" idx="47"/>
          </p:nvPr>
        </p:nvSpPr>
        <p:spPr/>
        <p:txBody>
          <a:bodyPr/>
          <a:lstStyle/>
          <a:p>
            <a:endParaRPr lang="en-GB"/>
          </a:p>
        </p:txBody>
      </p:sp>
      <p:sp>
        <p:nvSpPr>
          <p:cNvPr id="86" name="Text Placeholder 85">
            <a:extLst>
              <a:ext uri="{FF2B5EF4-FFF2-40B4-BE49-F238E27FC236}">
                <a16:creationId xmlns:a16="http://schemas.microsoft.com/office/drawing/2014/main" id="{0BB1047F-67F6-41BA-BBC5-CDE3589B9F03}"/>
              </a:ext>
            </a:extLst>
          </p:cNvPr>
          <p:cNvSpPr>
            <a:spLocks noGrp="1"/>
          </p:cNvSpPr>
          <p:nvPr>
            <p:ph type="body" sz="quarter" idx="48"/>
          </p:nvPr>
        </p:nvSpPr>
        <p:spPr/>
        <p:txBody>
          <a:bodyPr/>
          <a:lstStyle/>
          <a:p>
            <a:endParaRPr lang="en-GB"/>
          </a:p>
        </p:txBody>
      </p:sp>
      <p:sp>
        <p:nvSpPr>
          <p:cNvPr id="16" name="Text Placeholder 48">
            <a:extLst>
              <a:ext uri="{FF2B5EF4-FFF2-40B4-BE49-F238E27FC236}">
                <a16:creationId xmlns:a16="http://schemas.microsoft.com/office/drawing/2014/main" id="{2912053A-E5DE-F0D7-2E7E-04542D9BD3AF}"/>
              </a:ext>
            </a:extLst>
          </p:cNvPr>
          <p:cNvSpPr txBox="1">
            <a:spLocks/>
          </p:cNvSpPr>
          <p:nvPr/>
        </p:nvSpPr>
        <p:spPr>
          <a:xfrm>
            <a:off x="1641207" y="2181637"/>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lgn="l" defTabSz="914400" rtl="0" eaLnBrk="1" latinLnBrk="0" hangingPunct="1">
              <a:lnSpc>
                <a:spcPct val="90000"/>
              </a:lnSpc>
              <a:spcBef>
                <a:spcPts val="1200"/>
              </a:spcBef>
              <a:buFont typeface="Arial" panose="020B0604020202020204" pitchFamily="34" charset="0"/>
              <a:buNone/>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17" name="Text Placeholder 49">
            <a:extLst>
              <a:ext uri="{FF2B5EF4-FFF2-40B4-BE49-F238E27FC236}">
                <a16:creationId xmlns:a16="http://schemas.microsoft.com/office/drawing/2014/main" id="{E05232B4-F104-57A7-3FA2-66177DD7CA64}"/>
              </a:ext>
            </a:extLst>
          </p:cNvPr>
          <p:cNvSpPr txBox="1">
            <a:spLocks/>
          </p:cNvSpPr>
          <p:nvPr/>
        </p:nvSpPr>
        <p:spPr>
          <a:xfrm>
            <a:off x="1641207" y="3004653"/>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lgn="l" defTabSz="914400" rtl="0" eaLnBrk="1" latinLnBrk="0" hangingPunct="1">
              <a:lnSpc>
                <a:spcPct val="90000"/>
              </a:lnSpc>
              <a:spcBef>
                <a:spcPts val="1200"/>
              </a:spcBef>
              <a:buFont typeface="Arial" panose="020B0604020202020204" pitchFamily="34" charset="0"/>
              <a:buNone/>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18" name="Text Placeholder 50">
            <a:extLst>
              <a:ext uri="{FF2B5EF4-FFF2-40B4-BE49-F238E27FC236}">
                <a16:creationId xmlns:a16="http://schemas.microsoft.com/office/drawing/2014/main" id="{4A2AA182-4AA5-CC68-C142-ABCB84B66040}"/>
              </a:ext>
            </a:extLst>
          </p:cNvPr>
          <p:cNvSpPr txBox="1">
            <a:spLocks/>
          </p:cNvSpPr>
          <p:nvPr/>
        </p:nvSpPr>
        <p:spPr>
          <a:xfrm>
            <a:off x="1641207" y="3827669"/>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lgn="l" defTabSz="914400" rtl="0" eaLnBrk="1" latinLnBrk="0" hangingPunct="1">
              <a:lnSpc>
                <a:spcPct val="90000"/>
              </a:lnSpc>
              <a:spcBef>
                <a:spcPts val="1200"/>
              </a:spcBef>
              <a:buFont typeface="Arial" panose="020B0604020202020204" pitchFamily="34" charset="0"/>
              <a:buNone/>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19" name="Text Placeholder 51">
            <a:extLst>
              <a:ext uri="{FF2B5EF4-FFF2-40B4-BE49-F238E27FC236}">
                <a16:creationId xmlns:a16="http://schemas.microsoft.com/office/drawing/2014/main" id="{08CB7B48-2977-9451-5688-28D4AFE62993}"/>
              </a:ext>
            </a:extLst>
          </p:cNvPr>
          <p:cNvSpPr txBox="1">
            <a:spLocks/>
          </p:cNvSpPr>
          <p:nvPr/>
        </p:nvSpPr>
        <p:spPr>
          <a:xfrm>
            <a:off x="1641207" y="4650685"/>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lgn="l" defTabSz="914400" rtl="0" eaLnBrk="1" latinLnBrk="0" hangingPunct="1">
              <a:lnSpc>
                <a:spcPct val="90000"/>
              </a:lnSpc>
              <a:spcBef>
                <a:spcPts val="1200"/>
              </a:spcBef>
              <a:buFont typeface="Arial" panose="020B0604020202020204" pitchFamily="34" charset="0"/>
              <a:buNone/>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20" name="Text Placeholder 52">
            <a:extLst>
              <a:ext uri="{FF2B5EF4-FFF2-40B4-BE49-F238E27FC236}">
                <a16:creationId xmlns:a16="http://schemas.microsoft.com/office/drawing/2014/main" id="{912D58E1-091E-3259-A583-20C327087955}"/>
              </a:ext>
            </a:extLst>
          </p:cNvPr>
          <p:cNvSpPr txBox="1">
            <a:spLocks/>
          </p:cNvSpPr>
          <p:nvPr/>
        </p:nvSpPr>
        <p:spPr>
          <a:xfrm>
            <a:off x="1641207" y="5473700"/>
            <a:ext cx="5597793" cy="685800"/>
          </a:xfrm>
          <a:custGeom>
            <a:avLst/>
            <a:gdLst>
              <a:gd name="connsiteX0" fmla="*/ 171450 w 5597793"/>
              <a:gd name="connsiteY0" fmla="*/ 0 h 685800"/>
              <a:gd name="connsiteX1" fmla="*/ 5597793 w 5597793"/>
              <a:gd name="connsiteY1" fmla="*/ 0 h 685800"/>
              <a:gd name="connsiteX2" fmla="*/ 5426343 w 5597793"/>
              <a:gd name="connsiteY2" fmla="*/ 685800 h 685800"/>
              <a:gd name="connsiteX3" fmla="*/ 0 w 5597793"/>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5597793" h="685800">
                <a:moveTo>
                  <a:pt x="171450" y="0"/>
                </a:moveTo>
                <a:lnTo>
                  <a:pt x="5597793" y="0"/>
                </a:lnTo>
                <a:lnTo>
                  <a:pt x="5426343" y="685800"/>
                </a:lnTo>
                <a:lnTo>
                  <a:pt x="0" y="685800"/>
                </a:lnTo>
                <a:close/>
              </a:path>
            </a:pathLst>
          </a:custGeom>
          <a:solidFill>
            <a:schemeClr val="bg2"/>
          </a:solidFill>
        </p:spPr>
        <p:txBody>
          <a:bodyPr wrap="square" lIns="228600" tIns="45720" rIns="228600" bIns="45720" anchor="ctr">
            <a:noAutofit/>
          </a:bodyPr>
          <a:lstStyle>
            <a:lvl1pPr marL="0" indent="0" algn="l" defTabSz="914400" rtl="0" eaLnBrk="1" latinLnBrk="0" hangingPunct="1">
              <a:lnSpc>
                <a:spcPct val="90000"/>
              </a:lnSpc>
              <a:spcBef>
                <a:spcPts val="1200"/>
              </a:spcBef>
              <a:buFont typeface="Arial" panose="020B0604020202020204" pitchFamily="34" charset="0"/>
              <a:buNone/>
              <a:defRPr sz="1200" kern="1200" baseline="0">
                <a:solidFill>
                  <a:schemeClr val="bg1"/>
                </a:solidFill>
                <a:latin typeface="+mn-lt"/>
                <a:ea typeface="+mn-ea"/>
                <a:cs typeface="Arial" panose="020B0604020202020204" pitchFamily="34" charset="0"/>
              </a:defRPr>
            </a:lvl1pPr>
            <a:lvl2pPr marL="4572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2pPr>
            <a:lvl3pPr marL="6858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3pPr>
            <a:lvl4pPr marL="9144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4pPr>
            <a:lvl5pPr marL="11430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Tree>
    <p:extLst>
      <p:ext uri="{BB962C8B-B14F-4D97-AF65-F5344CB8AC3E}">
        <p14:creationId xmlns:p14="http://schemas.microsoft.com/office/powerpoint/2010/main" val="1690157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51">
            <a:extLst>
              <a:ext uri="{FF2B5EF4-FFF2-40B4-BE49-F238E27FC236}">
                <a16:creationId xmlns:a16="http://schemas.microsoft.com/office/drawing/2014/main" id="{DA6723B5-1649-4D81-B852-7FB1A24D3CEA}"/>
              </a:ext>
            </a:extLst>
          </p:cNvPr>
          <p:cNvSpPr>
            <a:spLocks noGrp="1"/>
          </p:cNvSpPr>
          <p:nvPr>
            <p:ph type="body" sz="quarter" idx="10"/>
          </p:nvPr>
        </p:nvSpPr>
        <p:spPr/>
        <p:txBody>
          <a:bodyPr/>
          <a:lstStyle/>
          <a:p>
            <a:r>
              <a:rPr lang="en-GB"/>
              <a:t>Project Approach &amp; Timeline</a:t>
            </a:r>
          </a:p>
        </p:txBody>
      </p:sp>
      <p:sp>
        <p:nvSpPr>
          <p:cNvPr id="50" name="Title 49">
            <a:extLst>
              <a:ext uri="{FF2B5EF4-FFF2-40B4-BE49-F238E27FC236}">
                <a16:creationId xmlns:a16="http://schemas.microsoft.com/office/drawing/2014/main" id="{E2F8CB4A-21BE-43C1-A85B-D1C8AE36EBBD}"/>
              </a:ext>
            </a:extLst>
          </p:cNvPr>
          <p:cNvSpPr>
            <a:spLocks noGrp="1"/>
          </p:cNvSpPr>
          <p:nvPr>
            <p:ph type="title"/>
          </p:nvPr>
        </p:nvSpPr>
        <p:spPr/>
        <p:txBody>
          <a:bodyPr/>
          <a:lstStyle/>
          <a:p>
            <a:r>
              <a:rPr lang="en-IN"/>
              <a:t>Gantt chart</a:t>
            </a:r>
            <a:endParaRPr lang="en-GB"/>
          </a:p>
        </p:txBody>
      </p:sp>
      <p:graphicFrame>
        <p:nvGraphicFramePr>
          <p:cNvPr id="58" name="Table 57">
            <a:extLst>
              <a:ext uri="{FF2B5EF4-FFF2-40B4-BE49-F238E27FC236}">
                <a16:creationId xmlns:a16="http://schemas.microsoft.com/office/drawing/2014/main" id="{14154CCA-CEF8-4F3E-BAF4-D4BCBEEEEA60}"/>
              </a:ext>
            </a:extLst>
          </p:cNvPr>
          <p:cNvGraphicFramePr>
            <a:graphicFrameLocks noGrp="1"/>
          </p:cNvGraphicFramePr>
          <p:nvPr>
            <p:extLst>
              <p:ext uri="{D42A27DB-BD31-4B8C-83A1-F6EECF244321}">
                <p14:modId xmlns:p14="http://schemas.microsoft.com/office/powerpoint/2010/main" val="4260407821"/>
              </p:ext>
            </p:extLst>
          </p:nvPr>
        </p:nvGraphicFramePr>
        <p:xfrm>
          <a:off x="381000" y="1542361"/>
          <a:ext cx="11453819" cy="3099924"/>
        </p:xfrm>
        <a:graphic>
          <a:graphicData uri="http://schemas.openxmlformats.org/drawingml/2006/table">
            <a:tbl>
              <a:tblPr firstRow="1"/>
              <a:tblGrid>
                <a:gridCol w="2205287">
                  <a:extLst>
                    <a:ext uri="{9D8B030D-6E8A-4147-A177-3AD203B41FA5}">
                      <a16:colId xmlns:a16="http://schemas.microsoft.com/office/drawing/2014/main" val="2781396732"/>
                    </a:ext>
                  </a:extLst>
                </a:gridCol>
                <a:gridCol w="1040752">
                  <a:extLst>
                    <a:ext uri="{9D8B030D-6E8A-4147-A177-3AD203B41FA5}">
                      <a16:colId xmlns:a16="http://schemas.microsoft.com/office/drawing/2014/main" val="795545719"/>
                    </a:ext>
                  </a:extLst>
                </a:gridCol>
                <a:gridCol w="586270">
                  <a:extLst>
                    <a:ext uri="{9D8B030D-6E8A-4147-A177-3AD203B41FA5}">
                      <a16:colId xmlns:a16="http://schemas.microsoft.com/office/drawing/2014/main" val="3462956478"/>
                    </a:ext>
                  </a:extLst>
                </a:gridCol>
                <a:gridCol w="586270">
                  <a:extLst>
                    <a:ext uri="{9D8B030D-6E8A-4147-A177-3AD203B41FA5}">
                      <a16:colId xmlns:a16="http://schemas.microsoft.com/office/drawing/2014/main" val="2416706391"/>
                    </a:ext>
                  </a:extLst>
                </a:gridCol>
                <a:gridCol w="586270">
                  <a:extLst>
                    <a:ext uri="{9D8B030D-6E8A-4147-A177-3AD203B41FA5}">
                      <a16:colId xmlns:a16="http://schemas.microsoft.com/office/drawing/2014/main" val="147898198"/>
                    </a:ext>
                  </a:extLst>
                </a:gridCol>
                <a:gridCol w="586270">
                  <a:extLst>
                    <a:ext uri="{9D8B030D-6E8A-4147-A177-3AD203B41FA5}">
                      <a16:colId xmlns:a16="http://schemas.microsoft.com/office/drawing/2014/main" val="2797655708"/>
                    </a:ext>
                  </a:extLst>
                </a:gridCol>
                <a:gridCol w="586270">
                  <a:extLst>
                    <a:ext uri="{9D8B030D-6E8A-4147-A177-3AD203B41FA5}">
                      <a16:colId xmlns:a16="http://schemas.microsoft.com/office/drawing/2014/main" val="1803491070"/>
                    </a:ext>
                  </a:extLst>
                </a:gridCol>
                <a:gridCol w="586270">
                  <a:extLst>
                    <a:ext uri="{9D8B030D-6E8A-4147-A177-3AD203B41FA5}">
                      <a16:colId xmlns:a16="http://schemas.microsoft.com/office/drawing/2014/main" val="4245132760"/>
                    </a:ext>
                  </a:extLst>
                </a:gridCol>
                <a:gridCol w="586270">
                  <a:extLst>
                    <a:ext uri="{9D8B030D-6E8A-4147-A177-3AD203B41FA5}">
                      <a16:colId xmlns:a16="http://schemas.microsoft.com/office/drawing/2014/main" val="1912135960"/>
                    </a:ext>
                  </a:extLst>
                </a:gridCol>
                <a:gridCol w="586270">
                  <a:extLst>
                    <a:ext uri="{9D8B030D-6E8A-4147-A177-3AD203B41FA5}">
                      <a16:colId xmlns:a16="http://schemas.microsoft.com/office/drawing/2014/main" val="3422764564"/>
                    </a:ext>
                  </a:extLst>
                </a:gridCol>
                <a:gridCol w="586270">
                  <a:extLst>
                    <a:ext uri="{9D8B030D-6E8A-4147-A177-3AD203B41FA5}">
                      <a16:colId xmlns:a16="http://schemas.microsoft.com/office/drawing/2014/main" val="811412387"/>
                    </a:ext>
                  </a:extLst>
                </a:gridCol>
                <a:gridCol w="586270">
                  <a:extLst>
                    <a:ext uri="{9D8B030D-6E8A-4147-A177-3AD203B41FA5}">
                      <a16:colId xmlns:a16="http://schemas.microsoft.com/office/drawing/2014/main" val="2051521991"/>
                    </a:ext>
                  </a:extLst>
                </a:gridCol>
                <a:gridCol w="586270">
                  <a:extLst>
                    <a:ext uri="{9D8B030D-6E8A-4147-A177-3AD203B41FA5}">
                      <a16:colId xmlns:a16="http://schemas.microsoft.com/office/drawing/2014/main" val="3529788244"/>
                    </a:ext>
                  </a:extLst>
                </a:gridCol>
                <a:gridCol w="586270">
                  <a:extLst>
                    <a:ext uri="{9D8B030D-6E8A-4147-A177-3AD203B41FA5}">
                      <a16:colId xmlns:a16="http://schemas.microsoft.com/office/drawing/2014/main" val="1011143945"/>
                    </a:ext>
                  </a:extLst>
                </a:gridCol>
                <a:gridCol w="586270">
                  <a:extLst>
                    <a:ext uri="{9D8B030D-6E8A-4147-A177-3AD203B41FA5}">
                      <a16:colId xmlns:a16="http://schemas.microsoft.com/office/drawing/2014/main" val="608756235"/>
                    </a:ext>
                  </a:extLst>
                </a:gridCol>
                <a:gridCol w="586270">
                  <a:extLst>
                    <a:ext uri="{9D8B030D-6E8A-4147-A177-3AD203B41FA5}">
                      <a16:colId xmlns:a16="http://schemas.microsoft.com/office/drawing/2014/main" val="3629046386"/>
                    </a:ext>
                  </a:extLst>
                </a:gridCol>
              </a:tblGrid>
              <a:tr h="216000">
                <a:tc gridSpan="2">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6350" cap="flat" cmpd="sng" algn="ctr">
                      <a:solidFill>
                        <a:schemeClr val="accent5"/>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hMerge="1">
                  <a:txBody>
                    <a:bodyPr/>
                    <a:lstStyle/>
                    <a:p>
                      <a:endParaRPr lang="en-GB"/>
                    </a:p>
                  </a:txBody>
                  <a:tcPr/>
                </a:tc>
                <a:tc gridSpan="14">
                  <a:txBody>
                    <a:bodyPr/>
                    <a:lstStyle/>
                    <a:p>
                      <a:pPr algn="ctr" rtl="0" fontAlgn="ctr"/>
                      <a:r>
                        <a:rPr lang="en-GB" sz="900" b="1" i="0" u="none" strike="noStrike">
                          <a:solidFill>
                            <a:schemeClr val="bg1"/>
                          </a:solidFill>
                          <a:effectLst/>
                          <a:latin typeface="+mn-lt"/>
                        </a:rPr>
                        <a:t>Timeline</a:t>
                      </a:r>
                    </a:p>
                  </a:txBody>
                  <a:tcPr marL="3031" marR="3031" marT="3031" marB="0" anchor="ctr">
                    <a:lnL w="635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2"/>
                    </a:solidFill>
                  </a:tcPr>
                </a:tc>
                <a:tc hMerge="1">
                  <a:txBody>
                    <a:bodyPr/>
                    <a:lstStyle/>
                    <a:p>
                      <a:pPr algn="ctr" rtl="0" fontAlgn="ctr"/>
                      <a:endParaRPr lang="en-GB" sz="900" b="1" i="0" u="none" strike="noStrike">
                        <a:solidFill>
                          <a:srgbClr val="FFFFFF"/>
                        </a:solidFill>
                        <a:effectLst/>
                        <a:latin typeface="Arial" panose="020B0604020202020204" pitchFamily="34" charset="0"/>
                      </a:endParaRPr>
                    </a:p>
                  </a:txBody>
                  <a:tcPr marL="3031" marR="3031" marT="303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32819F"/>
                    </a:solidFill>
                  </a:tcPr>
                </a:tc>
                <a:tc hMerge="1">
                  <a:txBody>
                    <a:bodyPr/>
                    <a:lstStyle/>
                    <a:p>
                      <a:pPr algn="ctr" rtl="0" fontAlgn="ctr"/>
                      <a:endParaRPr lang="en-GB" sz="900" b="1" i="0" u="none" strike="noStrike">
                        <a:solidFill>
                          <a:srgbClr val="FFFFFF"/>
                        </a:solidFill>
                        <a:effectLst/>
                        <a:latin typeface="Arial" panose="020B0604020202020204" pitchFamily="34" charset="0"/>
                      </a:endParaRPr>
                    </a:p>
                  </a:txBody>
                  <a:tcPr marL="3031" marR="3031" marT="303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32819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rtl="0" fontAlgn="ctr"/>
                      <a:endParaRPr lang="en-GB" sz="900" b="1" i="0" u="none" strike="noStrike">
                        <a:solidFill>
                          <a:srgbClr val="FFFFFF"/>
                        </a:solidFill>
                        <a:effectLst/>
                        <a:latin typeface="+mn-lt"/>
                      </a:endParaRPr>
                    </a:p>
                  </a:txBody>
                  <a:tcPr marL="3031" marR="3031" marT="303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algn="ctr" rtl="0" fontAlgn="ctr"/>
                      <a:endParaRPr lang="en-GB" sz="900" b="1" i="0" u="none" strike="noStrike">
                        <a:solidFill>
                          <a:srgbClr val="FFFFFF"/>
                        </a:solidFill>
                        <a:effectLst/>
                        <a:latin typeface="+mn-lt"/>
                      </a:endParaRPr>
                    </a:p>
                  </a:txBody>
                  <a:tcPr marL="3031" marR="3031" marT="303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2"/>
                    </a:solidFill>
                  </a:tcPr>
                </a:tc>
                <a:tc hMerge="1">
                  <a:txBody>
                    <a:bodyPr/>
                    <a:lstStyle/>
                    <a:p>
                      <a:endParaRPr lang="en-GB"/>
                    </a:p>
                  </a:txBody>
                  <a:tcPr/>
                </a:tc>
                <a:extLst>
                  <a:ext uri="{0D108BD9-81ED-4DB2-BD59-A6C34878D82A}">
                    <a16:rowId xmlns:a16="http://schemas.microsoft.com/office/drawing/2014/main" val="2669637481"/>
                  </a:ext>
                </a:extLst>
              </a:tr>
              <a:tr h="216000">
                <a:tc gridSpan="2">
                  <a:txBody>
                    <a:bodyPr/>
                    <a:lstStyle/>
                    <a:p>
                      <a:pPr algn="l" rtl="0" fontAlgn="ctr"/>
                      <a:r>
                        <a:rPr lang="en-GB" sz="900" b="1" i="0" u="none" strike="noStrike">
                          <a:solidFill>
                            <a:srgbClr val="FFFFFF"/>
                          </a:solidFill>
                          <a:effectLst/>
                          <a:latin typeface="+mn-lt"/>
                        </a:rPr>
                        <a:t>Tasks</a:t>
                      </a:r>
                    </a:p>
                  </a:txBody>
                  <a:tcPr marL="36000" marR="3031" marT="0" marB="0" anchor="ctr">
                    <a:lnL w="635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gridSpan="2">
                  <a:txBody>
                    <a:bodyPr/>
                    <a:lstStyle/>
                    <a:p>
                      <a:pPr algn="ctr" rtl="0" fontAlgn="ctr"/>
                      <a:r>
                        <a:rPr lang="en-GB" sz="900" b="1" i="0" u="none" strike="noStrike" baseline="0">
                          <a:solidFill>
                            <a:schemeClr val="bg2"/>
                          </a:solidFill>
                          <a:effectLst/>
                          <a:latin typeface="+mn-lt"/>
                        </a:rPr>
                        <a:t>Week 1</a:t>
                      </a:r>
                    </a:p>
                  </a:txBody>
                  <a:tcPr marL="3031" marR="3031" marT="303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pPr algn="ctr" rtl="0" fontAlgn="ctr"/>
                      <a:endParaRPr lang="en-GB" sz="900" b="1" i="0" u="none" strike="noStrike">
                        <a:solidFill>
                          <a:srgbClr val="3B3838"/>
                        </a:solidFill>
                        <a:effectLst/>
                        <a:latin typeface="Arial" panose="020B0604020202020204" pitchFamily="34" charset="0"/>
                      </a:endParaRPr>
                    </a:p>
                  </a:txBody>
                  <a:tcPr marL="3031" marR="3031" marT="303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E8EDF0"/>
                    </a:solidFill>
                  </a:tcPr>
                </a:tc>
                <a:tc gridSpan="2">
                  <a:txBody>
                    <a:bodyPr/>
                    <a:lstStyle/>
                    <a:p>
                      <a:pPr algn="ctr" rtl="0" fontAlgn="ctr"/>
                      <a:r>
                        <a:rPr lang="en-GB" sz="900" b="1" i="0" u="none" strike="noStrike">
                          <a:solidFill>
                            <a:schemeClr val="bg2"/>
                          </a:solidFill>
                          <a:effectLst/>
                          <a:latin typeface="+mn-lt"/>
                        </a:rPr>
                        <a:t>Week 2</a:t>
                      </a:r>
                    </a:p>
                  </a:txBody>
                  <a:tcPr marL="3031" marR="3031" marT="303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GB"/>
                    </a:p>
                  </a:txBody>
                  <a:tcPr/>
                </a:tc>
                <a:tc gridSpan="2">
                  <a:txBody>
                    <a:bodyPr/>
                    <a:lstStyle/>
                    <a:p>
                      <a:pPr algn="ctr" rtl="0" fontAlgn="ctr"/>
                      <a:r>
                        <a:rPr lang="en-GB" sz="900" b="1" i="0" u="none" strike="noStrike">
                          <a:solidFill>
                            <a:schemeClr val="bg2"/>
                          </a:solidFill>
                          <a:effectLst/>
                          <a:latin typeface="+mn-lt"/>
                        </a:rPr>
                        <a:t>Week 3</a:t>
                      </a:r>
                    </a:p>
                  </a:txBody>
                  <a:tcPr marL="3031" marR="3031" marT="303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GB"/>
                    </a:p>
                  </a:txBody>
                  <a:tcPr/>
                </a:tc>
                <a:tc gridSpan="2">
                  <a:txBody>
                    <a:bodyPr/>
                    <a:lstStyle/>
                    <a:p>
                      <a:pPr algn="ctr" rtl="0" fontAlgn="ctr"/>
                      <a:r>
                        <a:rPr lang="en-GB" sz="900" b="1" i="0" u="none" strike="noStrike">
                          <a:solidFill>
                            <a:schemeClr val="bg2"/>
                          </a:solidFill>
                          <a:effectLst/>
                          <a:latin typeface="+mn-lt"/>
                        </a:rPr>
                        <a:t>Week 4</a:t>
                      </a:r>
                    </a:p>
                  </a:txBody>
                  <a:tcPr marL="3031" marR="3031" marT="303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GB"/>
                    </a:p>
                  </a:txBody>
                  <a:tcPr/>
                </a:tc>
                <a:tc gridSpan="2">
                  <a:txBody>
                    <a:bodyPr/>
                    <a:lstStyle/>
                    <a:p>
                      <a:pPr algn="ctr" rtl="0" fontAlgn="ctr"/>
                      <a:r>
                        <a:rPr lang="en-GB" sz="900" b="1" i="0" u="none" strike="noStrike">
                          <a:solidFill>
                            <a:schemeClr val="bg2"/>
                          </a:solidFill>
                          <a:effectLst/>
                          <a:latin typeface="+mn-lt"/>
                        </a:rPr>
                        <a:t>Week 5</a:t>
                      </a:r>
                    </a:p>
                  </a:txBody>
                  <a:tcPr marL="3031" marR="3031" marT="303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pPr algn="ctr" rtl="0" fontAlgn="ctr"/>
                      <a:endParaRPr lang="en-GB" sz="1000" b="1" i="0" u="none" strike="noStrike">
                        <a:solidFill>
                          <a:srgbClr val="3B3838"/>
                        </a:solidFill>
                        <a:effectLst/>
                        <a:latin typeface="Arial" panose="020B0604020202020204" pitchFamily="34" charset="0"/>
                      </a:endParaRPr>
                    </a:p>
                  </a:txBody>
                  <a:tcPr marL="3031" marR="3031" marT="3031" marB="0" anchor="ctr">
                    <a:lnL>
                      <a:noFill/>
                    </a:lnL>
                    <a:lnR>
                      <a:noFill/>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E8EDF0"/>
                    </a:solidFill>
                  </a:tcPr>
                </a:tc>
                <a:tc gridSpan="2">
                  <a:txBody>
                    <a:bodyPr/>
                    <a:lstStyle/>
                    <a:p>
                      <a:pPr algn="ctr" rtl="0" fontAlgn="ctr"/>
                      <a:r>
                        <a:rPr lang="en-GB" sz="900" b="1" i="0" u="none" strike="noStrike">
                          <a:solidFill>
                            <a:schemeClr val="bg2"/>
                          </a:solidFill>
                          <a:effectLst/>
                          <a:latin typeface="+mn-lt"/>
                        </a:rPr>
                        <a:t>Week 6</a:t>
                      </a:r>
                    </a:p>
                  </a:txBody>
                  <a:tcPr marL="3031" marR="3031" marT="303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pPr algn="ctr" rtl="0" fontAlgn="ctr"/>
                      <a:endParaRPr lang="en-GB" sz="1000" b="1" i="0" u="none" strike="noStrike">
                        <a:solidFill>
                          <a:srgbClr val="3B3838"/>
                        </a:solidFill>
                        <a:effectLst/>
                        <a:latin typeface="Arial" panose="020B0604020202020204" pitchFamily="34" charset="0"/>
                      </a:endParaRPr>
                    </a:p>
                  </a:txBody>
                  <a:tcPr marL="3031" marR="3031" marT="3031" marB="0" anchor="ctr">
                    <a:lnL>
                      <a:noFill/>
                    </a:lnL>
                    <a:lnR>
                      <a:noFill/>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E8EDF0"/>
                    </a:solidFill>
                  </a:tcPr>
                </a:tc>
                <a:tc gridSpan="2">
                  <a:txBody>
                    <a:bodyPr/>
                    <a:lstStyle/>
                    <a:p>
                      <a:pPr algn="ctr" rtl="0" fontAlgn="ctr"/>
                      <a:r>
                        <a:rPr lang="en-GB" sz="900" b="1" i="0" u="none" strike="noStrike">
                          <a:solidFill>
                            <a:schemeClr val="bg2"/>
                          </a:solidFill>
                          <a:effectLst/>
                          <a:latin typeface="+mn-lt"/>
                        </a:rPr>
                        <a:t>Week 7</a:t>
                      </a:r>
                    </a:p>
                  </a:txBody>
                  <a:tcPr marL="3031" marR="3031" marT="3031" marB="0" anchor="ctr">
                    <a:lnL w="1270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GB"/>
                    </a:p>
                  </a:txBody>
                  <a:tcPr/>
                </a:tc>
                <a:extLst>
                  <a:ext uri="{0D108BD9-81ED-4DB2-BD59-A6C34878D82A}">
                    <a16:rowId xmlns:a16="http://schemas.microsoft.com/office/drawing/2014/main" val="983341661"/>
                  </a:ext>
                </a:extLst>
              </a:tr>
              <a:tr h="222327">
                <a:tc gridSpan="4">
                  <a:txBody>
                    <a:bodyPr/>
                    <a:lstStyle/>
                    <a:p>
                      <a:pPr algn="l" rtl="0" fontAlgn="ctr">
                        <a:lnSpc>
                          <a:spcPct val="100000"/>
                        </a:lnSpc>
                        <a:spcBef>
                          <a:spcPts val="100"/>
                        </a:spcBef>
                        <a:spcAft>
                          <a:spcPts val="100"/>
                        </a:spcAft>
                      </a:pPr>
                      <a:r>
                        <a:rPr lang="en-GB" sz="900" b="1" i="0" u="none" strike="noStrike">
                          <a:solidFill>
                            <a:srgbClr val="FFFFFF"/>
                          </a:solidFill>
                          <a:effectLst/>
                          <a:latin typeface="+mn-lt"/>
                        </a:rPr>
                        <a:t>Phase 1. Requirements Gathering and Design</a:t>
                      </a:r>
                    </a:p>
                  </a:txBody>
                  <a:tcPr marL="36000" marR="3031"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GB"/>
                    </a:p>
                  </a:txBody>
                  <a:tcPr/>
                </a:tc>
                <a:tc hMerge="1">
                  <a:txBody>
                    <a:bodyPr/>
                    <a:lstStyle/>
                    <a:p>
                      <a:pPr algn="l" fontAlgn="t"/>
                      <a:endParaRPr lang="en-GB" sz="900" b="0" i="0" u="none" strike="noStrike">
                        <a:solidFill>
                          <a:srgbClr val="000000"/>
                        </a:solidFill>
                        <a:effectLst/>
                        <a:latin typeface="+mn-lt"/>
                      </a:endParaRPr>
                    </a:p>
                  </a:txBody>
                  <a:tcPr marL="3031" marR="3031" marT="3031" marB="0">
                    <a:lnL w="635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noFill/>
                      <a:prstDash val="solid"/>
                      <a:round/>
                      <a:headEnd type="none" w="med" len="med"/>
                      <a:tailEnd type="none" w="med" len="med"/>
                    </a:lnB>
                    <a:solidFill>
                      <a:srgbClr val="32819F"/>
                    </a:solidFill>
                  </a:tcPr>
                </a:tc>
                <a:tc hMerge="1">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noFill/>
                      <a:prstDash val="solid"/>
                      <a:round/>
                      <a:headEnd type="none" w="med" len="med"/>
                      <a:tailEnd type="none" w="med" len="med"/>
                    </a:lnB>
                    <a:solidFill>
                      <a:srgbClr val="32819F"/>
                    </a:solid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0637257"/>
                  </a:ext>
                </a:extLst>
              </a:tr>
              <a:tr h="222327">
                <a:tc gridSpan="2">
                  <a:txBody>
                    <a:bodyPr/>
                    <a:lstStyle/>
                    <a:p>
                      <a:pPr marL="0" lvl="0" indent="0" algn="l" defTabSz="914400" rtl="0" eaLnBrk="1" fontAlgn="ctr" latinLnBrk="0" hangingPunct="1">
                        <a:lnSpc>
                          <a:spcPct val="110000"/>
                        </a:lnSpc>
                        <a:spcBef>
                          <a:spcPts val="200"/>
                        </a:spcBef>
                        <a:spcAft>
                          <a:spcPts val="200"/>
                        </a:spcAft>
                        <a:buClr>
                          <a:schemeClr val="tx2"/>
                        </a:buClr>
                        <a:buSzPct val="120000"/>
                        <a:buFont typeface="Arial" panose="020B0604020202020204" pitchFamily="34" charset="0"/>
                        <a:buNone/>
                      </a:pPr>
                      <a:r>
                        <a:rPr lang="en-GB" sz="900" b="1" kern="1200">
                          <a:solidFill>
                            <a:schemeClr val="bg2"/>
                          </a:solidFill>
                          <a:latin typeface="+mn-lt"/>
                          <a:ea typeface="+mn-ea"/>
                          <a:cs typeface="+mn-cs"/>
                        </a:rPr>
                        <a:t>Define requirements</a:t>
                      </a:r>
                    </a:p>
                  </a:txBody>
                  <a:tcPr marL="36000" marR="36000"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7980226"/>
                  </a:ext>
                </a:extLst>
              </a:tr>
              <a:tr h="222327">
                <a:tc gridSpan="2">
                  <a:txBody>
                    <a:bodyPr/>
                    <a:lstStyle/>
                    <a:p>
                      <a:pPr algn="l" rtl="0" fontAlgn="ctr">
                        <a:lnSpc>
                          <a:spcPct val="100000"/>
                        </a:lnSpc>
                        <a:spcBef>
                          <a:spcPts val="100"/>
                        </a:spcBef>
                        <a:spcAft>
                          <a:spcPts val="100"/>
                        </a:spcAft>
                      </a:pPr>
                      <a:r>
                        <a:rPr lang="en-GB" sz="900" b="1" i="0" u="none" strike="noStrike">
                          <a:solidFill>
                            <a:srgbClr val="FFFFFF"/>
                          </a:solidFill>
                          <a:effectLst/>
                          <a:latin typeface="+mn-lt"/>
                        </a:rPr>
                        <a:t>Phase 2a. Operations</a:t>
                      </a:r>
                      <a:r>
                        <a:rPr lang="en-GB" sz="900" b="1" i="0" u="none" strike="noStrike" baseline="0">
                          <a:solidFill>
                            <a:srgbClr val="FFFFFF"/>
                          </a:solidFill>
                          <a:effectLst/>
                          <a:latin typeface="+mn-lt"/>
                        </a:rPr>
                        <a:t> </a:t>
                      </a:r>
                      <a:r>
                        <a:rPr lang="en-GB" sz="900" b="1" i="0" u="none" strike="noStrike">
                          <a:solidFill>
                            <a:srgbClr val="FFFFFF"/>
                          </a:solidFill>
                          <a:effectLst/>
                          <a:latin typeface="+mn-lt"/>
                        </a:rPr>
                        <a:t>Reporting</a:t>
                      </a:r>
                    </a:p>
                  </a:txBody>
                  <a:tcPr marL="36000" marR="3031"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l" rtl="0" fontAlgn="ctr">
                        <a:lnSpc>
                          <a:spcPct val="100000"/>
                        </a:lnSpc>
                        <a:spcBef>
                          <a:spcPts val="100"/>
                        </a:spcBef>
                        <a:spcAft>
                          <a:spcPts val="100"/>
                        </a:spcAft>
                      </a:pPr>
                      <a:endParaRPr lang="en-GB" sz="900" b="1" i="0" u="none" strike="noStrike">
                        <a:solidFill>
                          <a:srgbClr val="FFFFFF"/>
                        </a:solidFill>
                        <a:effectLst/>
                        <a:latin typeface="+mn-lt"/>
                      </a:endParaRPr>
                    </a:p>
                  </a:txBody>
                  <a:tcPr marL="36000" marR="3031"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solid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4397268"/>
                  </a:ext>
                </a:extLst>
              </a:tr>
              <a:tr h="222327">
                <a:tc gridSpan="2">
                  <a:txBody>
                    <a:bodyPr/>
                    <a:lstStyle/>
                    <a:p>
                      <a:pPr marL="0" lvl="0" indent="0" algn="l" defTabSz="914400" rtl="0" eaLnBrk="1" fontAlgn="ctr" latinLnBrk="0" hangingPunct="1">
                        <a:lnSpc>
                          <a:spcPct val="110000"/>
                        </a:lnSpc>
                        <a:spcBef>
                          <a:spcPts val="200"/>
                        </a:spcBef>
                        <a:spcAft>
                          <a:spcPts val="200"/>
                        </a:spcAft>
                        <a:buClr>
                          <a:schemeClr val="tx2"/>
                        </a:buClr>
                        <a:buSzPct val="120000"/>
                        <a:buFont typeface="Arial" panose="020B0604020202020204" pitchFamily="34" charset="0"/>
                        <a:buNone/>
                      </a:pPr>
                      <a:r>
                        <a:rPr lang="en-GB" sz="900" b="1" kern="1200">
                          <a:solidFill>
                            <a:schemeClr val="bg2"/>
                          </a:solidFill>
                          <a:latin typeface="+mn-lt"/>
                          <a:ea typeface="+mn-ea"/>
                          <a:cs typeface="+mn-cs"/>
                        </a:rPr>
                        <a:t>Build and Test</a:t>
                      </a:r>
                    </a:p>
                  </a:txBody>
                  <a:tcPr marL="36000" marR="36000"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9802714"/>
                  </a:ext>
                </a:extLst>
              </a:tr>
              <a:tr h="222327">
                <a:tc gridSpan="2">
                  <a:txBody>
                    <a:bodyPr/>
                    <a:lstStyle/>
                    <a:p>
                      <a:pPr marL="0" lvl="0" indent="0" algn="l" defTabSz="914400" rtl="0" eaLnBrk="1" fontAlgn="ctr" latinLnBrk="0" hangingPunct="1">
                        <a:lnSpc>
                          <a:spcPct val="110000"/>
                        </a:lnSpc>
                        <a:spcBef>
                          <a:spcPts val="200"/>
                        </a:spcBef>
                        <a:spcAft>
                          <a:spcPts val="200"/>
                        </a:spcAft>
                        <a:buClr>
                          <a:schemeClr val="tx2"/>
                        </a:buClr>
                        <a:buSzPct val="120000"/>
                        <a:buFont typeface="Arial" panose="020B0604020202020204" pitchFamily="34" charset="0"/>
                        <a:buNone/>
                      </a:pPr>
                      <a:r>
                        <a:rPr lang="en-GB" sz="900" b="1" kern="1200">
                          <a:solidFill>
                            <a:schemeClr val="bg2"/>
                          </a:solidFill>
                          <a:latin typeface="+mn-lt"/>
                          <a:ea typeface="+mn-ea"/>
                          <a:cs typeface="+mn-cs"/>
                        </a:rPr>
                        <a:t>Handover to Bookmark for UAT testing</a:t>
                      </a:r>
                    </a:p>
                  </a:txBody>
                  <a:tcPr marL="36000" marR="36000"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5471982"/>
                  </a:ext>
                </a:extLst>
              </a:tr>
              <a:tr h="222327">
                <a:tc gridSpan="2">
                  <a:txBody>
                    <a:bodyPr/>
                    <a:lstStyle/>
                    <a:p>
                      <a:pPr marL="0" lvl="0" indent="0" algn="l" defTabSz="914400" rtl="0" eaLnBrk="1" fontAlgn="ctr" latinLnBrk="0" hangingPunct="1">
                        <a:lnSpc>
                          <a:spcPct val="110000"/>
                        </a:lnSpc>
                        <a:spcBef>
                          <a:spcPts val="200"/>
                        </a:spcBef>
                        <a:spcAft>
                          <a:spcPts val="200"/>
                        </a:spcAft>
                        <a:buClr>
                          <a:schemeClr val="tx2"/>
                        </a:buClr>
                        <a:buSzPct val="120000"/>
                        <a:buFont typeface="Arial" panose="020B0604020202020204" pitchFamily="34" charset="0"/>
                        <a:buNone/>
                      </a:pPr>
                      <a:r>
                        <a:rPr lang="en-US" sz="900" b="1" kern="1200">
                          <a:solidFill>
                            <a:schemeClr val="bg2"/>
                          </a:solidFill>
                          <a:latin typeface="+mn-lt"/>
                          <a:ea typeface="+mn-ea"/>
                          <a:cs typeface="+mn-cs"/>
                        </a:rPr>
                        <a:t>Iterate and Refine</a:t>
                      </a:r>
                      <a:endParaRPr lang="en-GB" sz="900" b="1" kern="1200">
                        <a:solidFill>
                          <a:schemeClr val="bg2"/>
                        </a:solidFill>
                        <a:latin typeface="+mn-lt"/>
                        <a:ea typeface="+mn-ea"/>
                        <a:cs typeface="+mn-cs"/>
                      </a:endParaRPr>
                    </a:p>
                  </a:txBody>
                  <a:tcPr marL="36000" marR="36000"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7514299"/>
                  </a:ext>
                </a:extLst>
              </a:tr>
              <a:tr h="222327">
                <a:tc gridSpan="2">
                  <a:txBody>
                    <a:bodyPr/>
                    <a:lstStyle/>
                    <a:p>
                      <a:pPr algn="l" rtl="0" fontAlgn="ctr">
                        <a:lnSpc>
                          <a:spcPct val="100000"/>
                        </a:lnSpc>
                        <a:spcBef>
                          <a:spcPts val="100"/>
                        </a:spcBef>
                        <a:spcAft>
                          <a:spcPts val="100"/>
                        </a:spcAft>
                      </a:pPr>
                      <a:r>
                        <a:rPr lang="en-GB" sz="900" b="1" i="0" u="none" strike="noStrike">
                          <a:solidFill>
                            <a:srgbClr val="FFFFFF"/>
                          </a:solidFill>
                          <a:effectLst/>
                          <a:latin typeface="+mn-lt"/>
                        </a:rPr>
                        <a:t>Phase 2b. Impact Reporting</a:t>
                      </a:r>
                    </a:p>
                  </a:txBody>
                  <a:tcPr marL="36000" marR="3031"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GB"/>
                    </a:p>
                  </a:txBody>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8859124"/>
                  </a:ext>
                </a:extLst>
              </a:tr>
              <a:tr h="222327">
                <a:tc gridSpan="2">
                  <a:txBody>
                    <a:bodyPr/>
                    <a:lstStyle/>
                    <a:p>
                      <a:pPr marL="0" lvl="0" indent="0" algn="l" defTabSz="914400" rtl="0" eaLnBrk="1" fontAlgn="ctr" latinLnBrk="0" hangingPunct="1">
                        <a:lnSpc>
                          <a:spcPct val="110000"/>
                        </a:lnSpc>
                        <a:spcBef>
                          <a:spcPts val="200"/>
                        </a:spcBef>
                        <a:spcAft>
                          <a:spcPts val="200"/>
                        </a:spcAft>
                        <a:buClr>
                          <a:schemeClr val="tx2"/>
                        </a:buClr>
                        <a:buSzPct val="120000"/>
                        <a:buFont typeface="Arial" panose="020B0604020202020204" pitchFamily="34" charset="0"/>
                        <a:buNone/>
                      </a:pPr>
                      <a:r>
                        <a:rPr lang="en-GB" sz="900" b="1" kern="1200">
                          <a:solidFill>
                            <a:schemeClr val="bg2"/>
                          </a:solidFill>
                          <a:latin typeface="+mn-lt"/>
                          <a:ea typeface="+mn-ea"/>
                          <a:cs typeface="+mn-cs"/>
                        </a:rPr>
                        <a:t>Build and Test</a:t>
                      </a:r>
                    </a:p>
                  </a:txBody>
                  <a:tcPr marL="36000" marR="36000"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5106491"/>
                  </a:ext>
                </a:extLst>
              </a:tr>
              <a:tr h="222327">
                <a:tc gridSpan="2">
                  <a:txBody>
                    <a:bodyPr/>
                    <a:lstStyle/>
                    <a:p>
                      <a:pPr marL="0" lvl="0" indent="0" algn="l" defTabSz="914400" rtl="0" eaLnBrk="1" fontAlgn="ctr" latinLnBrk="0" hangingPunct="1">
                        <a:lnSpc>
                          <a:spcPct val="110000"/>
                        </a:lnSpc>
                        <a:spcBef>
                          <a:spcPts val="200"/>
                        </a:spcBef>
                        <a:spcAft>
                          <a:spcPts val="200"/>
                        </a:spcAft>
                        <a:buClr>
                          <a:schemeClr val="tx2"/>
                        </a:buClr>
                        <a:buSzPct val="120000"/>
                        <a:buFont typeface="Arial" panose="020B0604020202020204" pitchFamily="34" charset="0"/>
                        <a:buNone/>
                      </a:pPr>
                      <a:r>
                        <a:rPr lang="en-GB" sz="900" b="1" kern="1200">
                          <a:solidFill>
                            <a:schemeClr val="bg2"/>
                          </a:solidFill>
                          <a:latin typeface="+mn-lt"/>
                          <a:ea typeface="+mn-ea"/>
                          <a:cs typeface="+mn-cs"/>
                        </a:rPr>
                        <a:t>Handover to Bookmark</a:t>
                      </a:r>
                      <a:r>
                        <a:rPr lang="en-GB" sz="900" b="1" kern="1200" baseline="0">
                          <a:solidFill>
                            <a:schemeClr val="bg2"/>
                          </a:solidFill>
                          <a:latin typeface="+mn-lt"/>
                          <a:ea typeface="+mn-ea"/>
                          <a:cs typeface="+mn-cs"/>
                        </a:rPr>
                        <a:t> for </a:t>
                      </a:r>
                      <a:r>
                        <a:rPr lang="en-GB" sz="900" b="1" kern="1200">
                          <a:solidFill>
                            <a:schemeClr val="bg2"/>
                          </a:solidFill>
                          <a:latin typeface="+mn-lt"/>
                          <a:ea typeface="+mn-ea"/>
                          <a:cs typeface="+mn-cs"/>
                        </a:rPr>
                        <a:t>UAT testing</a:t>
                      </a:r>
                    </a:p>
                  </a:txBody>
                  <a:tcPr marL="36000" marR="36000"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0934254"/>
                  </a:ext>
                </a:extLst>
              </a:tr>
              <a:tr h="222327">
                <a:tc gridSpan="2">
                  <a:txBody>
                    <a:bodyPr/>
                    <a:lstStyle/>
                    <a:p>
                      <a:pPr marL="0" lvl="0" indent="0" algn="l" defTabSz="914400" rtl="0" eaLnBrk="1" fontAlgn="ctr" latinLnBrk="0" hangingPunct="1">
                        <a:lnSpc>
                          <a:spcPct val="110000"/>
                        </a:lnSpc>
                        <a:spcBef>
                          <a:spcPts val="200"/>
                        </a:spcBef>
                        <a:spcAft>
                          <a:spcPts val="200"/>
                        </a:spcAft>
                        <a:buClr>
                          <a:schemeClr val="tx2"/>
                        </a:buClr>
                        <a:buSzPct val="120000"/>
                        <a:buFont typeface="Arial" panose="020B0604020202020204" pitchFamily="34" charset="0"/>
                        <a:buNone/>
                      </a:pPr>
                      <a:r>
                        <a:rPr lang="en-US" sz="900" b="1" kern="1200">
                          <a:solidFill>
                            <a:schemeClr val="bg2"/>
                          </a:solidFill>
                          <a:latin typeface="+mn-lt"/>
                          <a:ea typeface="+mn-ea"/>
                          <a:cs typeface="+mn-cs"/>
                        </a:rPr>
                        <a:t>Iterate and Refine</a:t>
                      </a:r>
                      <a:endParaRPr lang="en-GB" sz="900" b="1" kern="1200">
                        <a:solidFill>
                          <a:schemeClr val="bg2"/>
                        </a:solidFill>
                        <a:latin typeface="+mn-lt"/>
                        <a:ea typeface="+mn-ea"/>
                        <a:cs typeface="+mn-cs"/>
                      </a:endParaRPr>
                    </a:p>
                  </a:txBody>
                  <a:tcPr marL="36000" marR="36000"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6151072"/>
                  </a:ext>
                </a:extLst>
              </a:tr>
              <a:tr h="222327">
                <a:tc>
                  <a:txBody>
                    <a:bodyPr/>
                    <a:lstStyle/>
                    <a:p>
                      <a:pPr marL="0" indent="0" algn="l" rtl="0" fontAlgn="ctr">
                        <a:spcBef>
                          <a:spcPts val="100"/>
                        </a:spcBef>
                        <a:spcAft>
                          <a:spcPts val="100"/>
                        </a:spcAft>
                        <a:buFont typeface="Arial" panose="020B0604020202020204" pitchFamily="34" charset="0"/>
                        <a:buNone/>
                      </a:pPr>
                      <a:r>
                        <a:rPr lang="en-GB" sz="900" b="1" i="0" u="none" strike="noStrike">
                          <a:solidFill>
                            <a:schemeClr val="bg1"/>
                          </a:solidFill>
                          <a:effectLst/>
                          <a:latin typeface="+mn-lt"/>
                        </a:rPr>
                        <a:t>Phase 3. Handover</a:t>
                      </a:r>
                    </a:p>
                  </a:txBody>
                  <a:tcPr marL="36000" marR="36000"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indent="0" algn="l" rtl="0" fontAlgn="ctr">
                        <a:spcBef>
                          <a:spcPts val="100"/>
                        </a:spcBef>
                        <a:spcAft>
                          <a:spcPts val="100"/>
                        </a:spcAft>
                        <a:buFont typeface="Arial" panose="020B0604020202020204" pitchFamily="34" charset="0"/>
                        <a:buNone/>
                      </a:pPr>
                      <a:endParaRPr lang="en-GB" sz="900" b="1" i="0" u="none" strike="noStrike">
                        <a:solidFill>
                          <a:schemeClr val="bg1"/>
                        </a:solidFill>
                        <a:effectLst/>
                        <a:latin typeface="+mn-lt"/>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09299719"/>
                  </a:ext>
                </a:extLst>
              </a:tr>
              <a:tr h="222327">
                <a:tc gridSpan="2">
                  <a:txBody>
                    <a:bodyPr/>
                    <a:lstStyle/>
                    <a:p>
                      <a:pPr marL="0" indent="0" algn="l" rtl="0" fontAlgn="ctr">
                        <a:buFont typeface="Arial" panose="020B0604020202020204" pitchFamily="34" charset="0"/>
                        <a:buNone/>
                      </a:pPr>
                      <a:r>
                        <a:rPr lang="en-GB" sz="900" b="1" i="0" u="none" strike="noStrike">
                          <a:solidFill>
                            <a:schemeClr val="bg2"/>
                          </a:solidFill>
                          <a:effectLst/>
                          <a:latin typeface="+mn-lt"/>
                        </a:rPr>
                        <a:t>Final Handover</a:t>
                      </a:r>
                      <a:r>
                        <a:rPr lang="en-GB" sz="900" b="1" i="0" u="none" strike="noStrike" baseline="0">
                          <a:solidFill>
                            <a:schemeClr val="bg2"/>
                          </a:solidFill>
                          <a:effectLst/>
                          <a:latin typeface="+mn-lt"/>
                        </a:rPr>
                        <a:t> and Training</a:t>
                      </a:r>
                      <a:endParaRPr lang="en-GB" sz="900" b="1" i="0" u="none" strike="noStrike">
                        <a:solidFill>
                          <a:schemeClr val="bg2"/>
                        </a:solidFill>
                        <a:effectLst/>
                        <a:latin typeface="+mn-lt"/>
                      </a:endParaRPr>
                    </a:p>
                  </a:txBody>
                  <a:tcPr marL="36000" marR="36000" marT="0" marB="0" anchor="ctr">
                    <a:lnL w="63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endParaRPr lang="en-GB" sz="900" b="0" i="0" u="none" strike="noStrike">
                        <a:solidFill>
                          <a:srgbClr val="000000"/>
                        </a:solidFill>
                        <a:effectLst/>
                        <a:latin typeface="+mn-lt"/>
                      </a:endParaRP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a:noFill/>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t"/>
                      <a:r>
                        <a:rPr lang="en-GB" sz="900" b="0" i="0" u="none" strike="noStrike">
                          <a:solidFill>
                            <a:srgbClr val="000000"/>
                          </a:solidFill>
                          <a:effectLst/>
                          <a:latin typeface="+mn-lt"/>
                        </a:rPr>
                        <a:t> </a:t>
                      </a:r>
                    </a:p>
                  </a:txBody>
                  <a:tcPr marL="3031" marR="3031" marT="3031" marB="0">
                    <a:lnL>
                      <a:noFill/>
                    </a:lnL>
                    <a:lnR w="63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998673187"/>
                  </a:ext>
                </a:extLst>
              </a:tr>
            </a:tbl>
          </a:graphicData>
        </a:graphic>
      </p:graphicFrame>
      <p:sp>
        <p:nvSpPr>
          <p:cNvPr id="59" name="Rectangle 58">
            <a:extLst>
              <a:ext uri="{FF2B5EF4-FFF2-40B4-BE49-F238E27FC236}">
                <a16:creationId xmlns:a16="http://schemas.microsoft.com/office/drawing/2014/main" id="{A6ED4673-7E4B-4396-935B-141EFF139985}"/>
              </a:ext>
            </a:extLst>
          </p:cNvPr>
          <p:cNvSpPr/>
          <p:nvPr/>
        </p:nvSpPr>
        <p:spPr>
          <a:xfrm>
            <a:off x="381000" y="4920577"/>
            <a:ext cx="11453807" cy="48477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t" anchorCtr="0"/>
          <a:lstStyle/>
          <a:p>
            <a:pPr algn="l">
              <a:buClr>
                <a:schemeClr val="accent1"/>
              </a:buClr>
              <a:buSzPct val="120000"/>
            </a:pPr>
            <a:endParaRPr lang="en-GB" sz="1400">
              <a:solidFill>
                <a:schemeClr val="accent2">
                  <a:lumMod val="40000"/>
                  <a:lumOff val="60000"/>
                </a:schemeClr>
              </a:solidFill>
              <a:cs typeface="Arial" panose="020B0604020202020204" pitchFamily="34" charset="0"/>
            </a:endParaRPr>
          </a:p>
        </p:txBody>
      </p:sp>
      <p:grpSp>
        <p:nvGrpSpPr>
          <p:cNvPr id="60" name="Group 59">
            <a:extLst>
              <a:ext uri="{FF2B5EF4-FFF2-40B4-BE49-F238E27FC236}">
                <a16:creationId xmlns:a16="http://schemas.microsoft.com/office/drawing/2014/main" id="{4C60678F-A95F-491D-A5E3-70A7C71F7E19}"/>
              </a:ext>
            </a:extLst>
          </p:cNvPr>
          <p:cNvGrpSpPr/>
          <p:nvPr/>
        </p:nvGrpSpPr>
        <p:grpSpPr>
          <a:xfrm>
            <a:off x="1756355" y="4920741"/>
            <a:ext cx="8646233" cy="402843"/>
            <a:chOff x="1801013" y="5169704"/>
            <a:chExt cx="8646233" cy="402843"/>
          </a:xfrm>
        </p:grpSpPr>
        <p:grpSp>
          <p:nvGrpSpPr>
            <p:cNvPr id="61" name="Group 60">
              <a:extLst>
                <a:ext uri="{FF2B5EF4-FFF2-40B4-BE49-F238E27FC236}">
                  <a16:creationId xmlns:a16="http://schemas.microsoft.com/office/drawing/2014/main" id="{377CEF97-31B7-4266-BF03-566ECC84D41C}"/>
                </a:ext>
              </a:extLst>
            </p:cNvPr>
            <p:cNvGrpSpPr/>
            <p:nvPr/>
          </p:nvGrpSpPr>
          <p:grpSpPr>
            <a:xfrm>
              <a:off x="8566988" y="5180721"/>
              <a:ext cx="1880258" cy="391826"/>
              <a:chOff x="5369499" y="5067950"/>
              <a:chExt cx="1880258" cy="391826"/>
            </a:xfrm>
          </p:grpSpPr>
          <p:sp>
            <p:nvSpPr>
              <p:cNvPr id="71" name="Rectangle 70">
                <a:extLst>
                  <a:ext uri="{FF2B5EF4-FFF2-40B4-BE49-F238E27FC236}">
                    <a16:creationId xmlns:a16="http://schemas.microsoft.com/office/drawing/2014/main" id="{23493EC0-9854-4E9C-AC24-AB4E0897D420}"/>
                  </a:ext>
                </a:extLst>
              </p:cNvPr>
              <p:cNvSpPr/>
              <p:nvPr/>
            </p:nvSpPr>
            <p:spPr>
              <a:xfrm>
                <a:off x="5494956" y="5187658"/>
                <a:ext cx="1754801" cy="27211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900" b="1">
                    <a:solidFill>
                      <a:schemeClr val="bg2"/>
                    </a:solidFill>
                    <a:cs typeface="Arial" panose="020B0604020202020204" pitchFamily="34" charset="0"/>
                  </a:rPr>
                  <a:t>Handover Documentation</a:t>
                </a:r>
              </a:p>
            </p:txBody>
          </p:sp>
          <p:sp>
            <p:nvSpPr>
              <p:cNvPr id="72" name="Diamond 71">
                <a:extLst>
                  <a:ext uri="{FF2B5EF4-FFF2-40B4-BE49-F238E27FC236}">
                    <a16:creationId xmlns:a16="http://schemas.microsoft.com/office/drawing/2014/main" id="{52E3539D-F31E-4D8C-BB0A-43CFD94528BA}"/>
                  </a:ext>
                </a:extLst>
              </p:cNvPr>
              <p:cNvSpPr/>
              <p:nvPr/>
            </p:nvSpPr>
            <p:spPr>
              <a:xfrm>
                <a:off x="5369499" y="5067950"/>
                <a:ext cx="252000" cy="252000"/>
              </a:xfrm>
              <a:prstGeom prst="diamond">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1100" b="1">
                    <a:solidFill>
                      <a:schemeClr val="bg1"/>
                    </a:solidFill>
                    <a:cs typeface="Arial" panose="020B0604020202020204" pitchFamily="34" charset="0"/>
                  </a:rPr>
                  <a:t>D</a:t>
                </a:r>
              </a:p>
            </p:txBody>
          </p:sp>
        </p:grpSp>
        <p:grpSp>
          <p:nvGrpSpPr>
            <p:cNvPr id="62" name="Group 61">
              <a:extLst>
                <a:ext uri="{FF2B5EF4-FFF2-40B4-BE49-F238E27FC236}">
                  <a16:creationId xmlns:a16="http://schemas.microsoft.com/office/drawing/2014/main" id="{03964E2B-ECFB-411B-844F-0B0BDFF7308C}"/>
                </a:ext>
              </a:extLst>
            </p:cNvPr>
            <p:cNvGrpSpPr/>
            <p:nvPr/>
          </p:nvGrpSpPr>
          <p:grpSpPr>
            <a:xfrm>
              <a:off x="6312731" y="5180721"/>
              <a:ext cx="1881326" cy="391826"/>
              <a:chOff x="3686504" y="5067950"/>
              <a:chExt cx="1881326" cy="391826"/>
            </a:xfrm>
          </p:grpSpPr>
          <p:sp>
            <p:nvSpPr>
              <p:cNvPr id="69" name="Rectangle 68">
                <a:extLst>
                  <a:ext uri="{FF2B5EF4-FFF2-40B4-BE49-F238E27FC236}">
                    <a16:creationId xmlns:a16="http://schemas.microsoft.com/office/drawing/2014/main" id="{6C5916C6-15F3-43FF-91A0-63DB6D10761E}"/>
                  </a:ext>
                </a:extLst>
              </p:cNvPr>
              <p:cNvSpPr/>
              <p:nvPr/>
            </p:nvSpPr>
            <p:spPr>
              <a:xfrm>
                <a:off x="3813029" y="5187658"/>
                <a:ext cx="1754801" cy="27211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900" b="1">
                    <a:solidFill>
                      <a:schemeClr val="bg2"/>
                    </a:solidFill>
                    <a:cs typeface="Arial" panose="020B0604020202020204" pitchFamily="34" charset="0"/>
                  </a:rPr>
                  <a:t>Impact Dashboard </a:t>
                </a:r>
              </a:p>
            </p:txBody>
          </p:sp>
          <p:sp>
            <p:nvSpPr>
              <p:cNvPr id="70" name="Diamond 69">
                <a:extLst>
                  <a:ext uri="{FF2B5EF4-FFF2-40B4-BE49-F238E27FC236}">
                    <a16:creationId xmlns:a16="http://schemas.microsoft.com/office/drawing/2014/main" id="{C9B6F0ED-C8AC-49D2-B739-EB9F7C5419E5}"/>
                  </a:ext>
                </a:extLst>
              </p:cNvPr>
              <p:cNvSpPr/>
              <p:nvPr/>
            </p:nvSpPr>
            <p:spPr>
              <a:xfrm>
                <a:off x="3686504" y="5067950"/>
                <a:ext cx="252000" cy="252000"/>
              </a:xfrm>
              <a:prstGeom prst="diamond">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1100" b="1">
                    <a:solidFill>
                      <a:schemeClr val="bg1"/>
                    </a:solidFill>
                    <a:cs typeface="Arial" panose="020B0604020202020204" pitchFamily="34" charset="0"/>
                  </a:rPr>
                  <a:t>C</a:t>
                </a:r>
              </a:p>
            </p:txBody>
          </p:sp>
        </p:grpSp>
        <p:grpSp>
          <p:nvGrpSpPr>
            <p:cNvPr id="63" name="Group 62">
              <a:extLst>
                <a:ext uri="{FF2B5EF4-FFF2-40B4-BE49-F238E27FC236}">
                  <a16:creationId xmlns:a16="http://schemas.microsoft.com/office/drawing/2014/main" id="{5FBE377E-87BF-4977-B1FD-7F75172DD77A}"/>
                </a:ext>
              </a:extLst>
            </p:cNvPr>
            <p:cNvGrpSpPr/>
            <p:nvPr/>
          </p:nvGrpSpPr>
          <p:grpSpPr>
            <a:xfrm>
              <a:off x="4068423" y="5170092"/>
              <a:ext cx="1871377" cy="402067"/>
              <a:chOff x="2014526" y="5056933"/>
              <a:chExt cx="1871377" cy="402067"/>
            </a:xfrm>
          </p:grpSpPr>
          <p:sp>
            <p:nvSpPr>
              <p:cNvPr id="67" name="Rectangle 66">
                <a:extLst>
                  <a:ext uri="{FF2B5EF4-FFF2-40B4-BE49-F238E27FC236}">
                    <a16:creationId xmlns:a16="http://schemas.microsoft.com/office/drawing/2014/main" id="{98825A10-D984-455B-94F2-E64741E4ABAC}"/>
                  </a:ext>
                </a:extLst>
              </p:cNvPr>
              <p:cNvSpPr/>
              <p:nvPr/>
            </p:nvSpPr>
            <p:spPr>
              <a:xfrm>
                <a:off x="2131102" y="5186882"/>
                <a:ext cx="1754801" cy="27211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900" b="1">
                    <a:solidFill>
                      <a:schemeClr val="bg2"/>
                    </a:solidFill>
                    <a:cs typeface="Arial" panose="020B0604020202020204" pitchFamily="34" charset="0"/>
                  </a:rPr>
                  <a:t>Operations Dashboard</a:t>
                </a:r>
              </a:p>
            </p:txBody>
          </p:sp>
          <p:sp>
            <p:nvSpPr>
              <p:cNvPr id="68" name="Diamond 67">
                <a:extLst>
                  <a:ext uri="{FF2B5EF4-FFF2-40B4-BE49-F238E27FC236}">
                    <a16:creationId xmlns:a16="http://schemas.microsoft.com/office/drawing/2014/main" id="{3045A7E2-136B-4C71-A8D0-B9649E19760A}"/>
                  </a:ext>
                </a:extLst>
              </p:cNvPr>
              <p:cNvSpPr/>
              <p:nvPr/>
            </p:nvSpPr>
            <p:spPr>
              <a:xfrm>
                <a:off x="2014526" y="5056933"/>
                <a:ext cx="252000" cy="252000"/>
              </a:xfrm>
              <a:prstGeom prst="diamond">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1100" b="1">
                    <a:solidFill>
                      <a:schemeClr val="bg1"/>
                    </a:solidFill>
                    <a:cs typeface="Arial" panose="020B0604020202020204" pitchFamily="34" charset="0"/>
                  </a:rPr>
                  <a:t>B</a:t>
                </a:r>
              </a:p>
            </p:txBody>
          </p:sp>
        </p:grpSp>
        <p:grpSp>
          <p:nvGrpSpPr>
            <p:cNvPr id="64" name="Group 63">
              <a:extLst>
                <a:ext uri="{FF2B5EF4-FFF2-40B4-BE49-F238E27FC236}">
                  <a16:creationId xmlns:a16="http://schemas.microsoft.com/office/drawing/2014/main" id="{61A7FA19-B4B6-44A0-8133-E10A2EF88CEF}"/>
                </a:ext>
              </a:extLst>
            </p:cNvPr>
            <p:cNvGrpSpPr/>
            <p:nvPr/>
          </p:nvGrpSpPr>
          <p:grpSpPr>
            <a:xfrm>
              <a:off x="1801013" y="5169704"/>
              <a:ext cx="1883462" cy="402843"/>
              <a:chOff x="320514" y="5056933"/>
              <a:chExt cx="1883462" cy="402843"/>
            </a:xfrm>
          </p:grpSpPr>
          <p:sp>
            <p:nvSpPr>
              <p:cNvPr id="65" name="Rectangle 64">
                <a:extLst>
                  <a:ext uri="{FF2B5EF4-FFF2-40B4-BE49-F238E27FC236}">
                    <a16:creationId xmlns:a16="http://schemas.microsoft.com/office/drawing/2014/main" id="{7001DD2D-9BF2-44C8-A0AE-03088D1CB6A1}"/>
                  </a:ext>
                </a:extLst>
              </p:cNvPr>
              <p:cNvSpPr/>
              <p:nvPr/>
            </p:nvSpPr>
            <p:spPr>
              <a:xfrm>
                <a:off x="449175" y="5187658"/>
                <a:ext cx="1754801" cy="27211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ctr" anchorCtr="0"/>
              <a:lstStyle/>
              <a:p>
                <a:pPr algn="ctr">
                  <a:buClr>
                    <a:schemeClr val="accent1"/>
                  </a:buClr>
                  <a:buSzPct val="120000"/>
                </a:pPr>
                <a:r>
                  <a:rPr lang="en-GB" sz="900" b="1">
                    <a:solidFill>
                      <a:schemeClr val="bg2"/>
                    </a:solidFill>
                    <a:cs typeface="Arial" panose="020B0604020202020204" pitchFamily="34" charset="0"/>
                  </a:rPr>
                  <a:t>FRD agreed</a:t>
                </a:r>
              </a:p>
            </p:txBody>
          </p:sp>
          <p:sp>
            <p:nvSpPr>
              <p:cNvPr id="66" name="Diamond 65">
                <a:extLst>
                  <a:ext uri="{FF2B5EF4-FFF2-40B4-BE49-F238E27FC236}">
                    <a16:creationId xmlns:a16="http://schemas.microsoft.com/office/drawing/2014/main" id="{ACB1A2A1-8798-4A45-AAE9-AB6373669BBC}"/>
                  </a:ext>
                </a:extLst>
              </p:cNvPr>
              <p:cNvSpPr/>
              <p:nvPr/>
            </p:nvSpPr>
            <p:spPr>
              <a:xfrm>
                <a:off x="320514" y="5056933"/>
                <a:ext cx="252000" cy="252000"/>
              </a:xfrm>
              <a:prstGeom prst="diamond">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1100" b="1">
                    <a:solidFill>
                      <a:schemeClr val="bg1"/>
                    </a:solidFill>
                    <a:cs typeface="Arial" panose="020B0604020202020204" pitchFamily="34" charset="0"/>
                  </a:rPr>
                  <a:t>A</a:t>
                </a:r>
              </a:p>
            </p:txBody>
          </p:sp>
        </p:grpSp>
      </p:grpSp>
      <p:sp>
        <p:nvSpPr>
          <p:cNvPr id="73" name="Rectangle 72">
            <a:extLst>
              <a:ext uri="{FF2B5EF4-FFF2-40B4-BE49-F238E27FC236}">
                <a16:creationId xmlns:a16="http://schemas.microsoft.com/office/drawing/2014/main" id="{2C553FD2-3493-4F4E-BF1E-5AFA6B8E93D6}"/>
              </a:ext>
            </a:extLst>
          </p:cNvPr>
          <p:cNvSpPr/>
          <p:nvPr/>
        </p:nvSpPr>
        <p:spPr>
          <a:xfrm>
            <a:off x="381000" y="5440781"/>
            <a:ext cx="11453807" cy="153888"/>
          </a:xfrm>
          <a:prstGeom prst="rect">
            <a:avLst/>
          </a:prstGeom>
          <a:noFill/>
        </p:spPr>
        <p:txBody>
          <a:bodyPr wrap="square" lIns="0" tIns="0" rIns="0" bIns="0">
            <a:spAutoFit/>
          </a:bodyPr>
          <a:lstStyle/>
          <a:p>
            <a:r>
              <a:rPr lang="en-GB" sz="1000" b="1">
                <a:solidFill>
                  <a:schemeClr val="bg2"/>
                </a:solidFill>
                <a:latin typeface="+mj-lt"/>
              </a:rPr>
              <a:t>Key Dates for Phased Release: </a:t>
            </a:r>
          </a:p>
        </p:txBody>
      </p:sp>
      <p:grpSp>
        <p:nvGrpSpPr>
          <p:cNvPr id="114" name="Group 113">
            <a:extLst>
              <a:ext uri="{FF2B5EF4-FFF2-40B4-BE49-F238E27FC236}">
                <a16:creationId xmlns:a16="http://schemas.microsoft.com/office/drawing/2014/main" id="{579B0844-EF11-4407-A412-A22F6CE58060}"/>
              </a:ext>
            </a:extLst>
          </p:cNvPr>
          <p:cNvGrpSpPr/>
          <p:nvPr/>
        </p:nvGrpSpPr>
        <p:grpSpPr>
          <a:xfrm>
            <a:off x="4991162" y="5626501"/>
            <a:ext cx="2232957" cy="527130"/>
            <a:chOff x="4979520" y="5626501"/>
            <a:chExt cx="2232957" cy="527130"/>
          </a:xfrm>
        </p:grpSpPr>
        <p:sp>
          <p:nvSpPr>
            <p:cNvPr id="53" name="Rectangle 52">
              <a:extLst>
                <a:ext uri="{FF2B5EF4-FFF2-40B4-BE49-F238E27FC236}">
                  <a16:creationId xmlns:a16="http://schemas.microsoft.com/office/drawing/2014/main" id="{B5BD97BD-3E43-4CD5-BE95-90C4593A40CC}"/>
                </a:ext>
              </a:extLst>
            </p:cNvPr>
            <p:cNvSpPr/>
            <p:nvPr/>
          </p:nvSpPr>
          <p:spPr>
            <a:xfrm>
              <a:off x="5082914" y="5715382"/>
              <a:ext cx="2129563" cy="438249"/>
            </a:xfrm>
            <a:prstGeom prst="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lIns="90000" tIns="90000" bIns="90000" rtlCol="0" anchor="ctr" anchorCtr="0"/>
            <a:lstStyle/>
            <a:p>
              <a:pPr algn="ctr">
                <a:buClr>
                  <a:schemeClr val="accent1"/>
                </a:buClr>
                <a:buSzPct val="120000"/>
              </a:pPr>
              <a:r>
                <a:rPr lang="en-GB" sz="900" b="1">
                  <a:solidFill>
                    <a:schemeClr val="bg2"/>
                  </a:solidFill>
                  <a:cs typeface="Arial" panose="020B0604020202020204" pitchFamily="34" charset="0"/>
                </a:rPr>
                <a:t>3</a:t>
              </a:r>
              <a:r>
                <a:rPr lang="en-GB" sz="900" b="1" baseline="30000">
                  <a:solidFill>
                    <a:schemeClr val="bg2"/>
                  </a:solidFill>
                  <a:cs typeface="Arial" panose="020B0604020202020204" pitchFamily="34" charset="0"/>
                </a:rPr>
                <a:t>rd</a:t>
              </a:r>
              <a:r>
                <a:rPr lang="en-GB" sz="900" b="1">
                  <a:solidFill>
                    <a:schemeClr val="bg2"/>
                  </a:solidFill>
                  <a:cs typeface="Arial" panose="020B0604020202020204" pitchFamily="34" charset="0"/>
                </a:rPr>
                <a:t> Release: </a:t>
              </a:r>
              <a:r>
                <a:rPr lang="en-GB" sz="900">
                  <a:solidFill>
                    <a:schemeClr val="bg2"/>
                  </a:solidFill>
                  <a:cs typeface="Arial" panose="020B0604020202020204" pitchFamily="34" charset="0"/>
                </a:rPr>
                <a:t>KPIs, Programme Table &amp; Demographics pages</a:t>
              </a:r>
            </a:p>
          </p:txBody>
        </p:sp>
        <p:grpSp>
          <p:nvGrpSpPr>
            <p:cNvPr id="74" name="Group 73">
              <a:extLst>
                <a:ext uri="{FF2B5EF4-FFF2-40B4-BE49-F238E27FC236}">
                  <a16:creationId xmlns:a16="http://schemas.microsoft.com/office/drawing/2014/main" id="{C082FAA6-7D4D-4D4B-B262-157878661807}"/>
                </a:ext>
              </a:extLst>
            </p:cNvPr>
            <p:cNvGrpSpPr/>
            <p:nvPr/>
          </p:nvGrpSpPr>
          <p:grpSpPr>
            <a:xfrm>
              <a:off x="4979520" y="5626501"/>
              <a:ext cx="206789" cy="179772"/>
              <a:chOff x="3758456" y="5875464"/>
              <a:chExt cx="206789" cy="179772"/>
            </a:xfrm>
          </p:grpSpPr>
          <p:sp>
            <p:nvSpPr>
              <p:cNvPr id="75" name="Isosceles Triangle 74">
                <a:extLst>
                  <a:ext uri="{FF2B5EF4-FFF2-40B4-BE49-F238E27FC236}">
                    <a16:creationId xmlns:a16="http://schemas.microsoft.com/office/drawing/2014/main" id="{5A41946C-F149-4F62-A966-F4BB1538C143}"/>
                  </a:ext>
                </a:extLst>
              </p:cNvPr>
              <p:cNvSpPr/>
              <p:nvPr/>
            </p:nvSpPr>
            <p:spPr>
              <a:xfrm>
                <a:off x="3758456" y="5875464"/>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844A6BDA-D1AC-4098-ACD2-BA9A9967776A}"/>
                  </a:ext>
                </a:extLst>
              </p:cNvPr>
              <p:cNvSpPr txBox="1"/>
              <p:nvPr/>
            </p:nvSpPr>
            <p:spPr>
              <a:xfrm>
                <a:off x="3777231" y="5915149"/>
                <a:ext cx="169241" cy="138499"/>
              </a:xfrm>
              <a:prstGeom prst="rect">
                <a:avLst/>
              </a:prstGeom>
              <a:noFill/>
            </p:spPr>
            <p:txBody>
              <a:bodyPr wrap="square" lIns="0" tIns="0" rIns="0" bIns="0" rtlCol="0">
                <a:spAutoFit/>
              </a:bodyPr>
              <a:lstStyle/>
              <a:p>
                <a:pPr algn="ctr"/>
                <a:r>
                  <a:rPr lang="en-GB" sz="900">
                    <a:solidFill>
                      <a:schemeClr val="bg1"/>
                    </a:solidFill>
                  </a:rPr>
                  <a:t>3</a:t>
                </a:r>
              </a:p>
            </p:txBody>
          </p:sp>
        </p:grpSp>
      </p:grpSp>
      <p:grpSp>
        <p:nvGrpSpPr>
          <p:cNvPr id="113" name="Group 112">
            <a:extLst>
              <a:ext uri="{FF2B5EF4-FFF2-40B4-BE49-F238E27FC236}">
                <a16:creationId xmlns:a16="http://schemas.microsoft.com/office/drawing/2014/main" id="{64FACF1D-B106-45E3-A92A-82FE42F1BABF}"/>
              </a:ext>
            </a:extLst>
          </p:cNvPr>
          <p:cNvGrpSpPr/>
          <p:nvPr/>
        </p:nvGrpSpPr>
        <p:grpSpPr>
          <a:xfrm>
            <a:off x="7296507" y="5626501"/>
            <a:ext cx="2232957" cy="527130"/>
            <a:chOff x="7290686" y="5626501"/>
            <a:chExt cx="2232957" cy="527130"/>
          </a:xfrm>
        </p:grpSpPr>
        <p:sp>
          <p:nvSpPr>
            <p:cNvPr id="54" name="Rectangle 53">
              <a:extLst>
                <a:ext uri="{FF2B5EF4-FFF2-40B4-BE49-F238E27FC236}">
                  <a16:creationId xmlns:a16="http://schemas.microsoft.com/office/drawing/2014/main" id="{F1A6FD3B-37EF-4E92-AE4A-A052E0ECBB98}"/>
                </a:ext>
              </a:extLst>
            </p:cNvPr>
            <p:cNvSpPr/>
            <p:nvPr/>
          </p:nvSpPr>
          <p:spPr>
            <a:xfrm>
              <a:off x="7394080" y="5715382"/>
              <a:ext cx="2129563" cy="438249"/>
            </a:xfrm>
            <a:prstGeom prst="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lIns="90000" tIns="90000" bIns="90000" rtlCol="0" anchor="ctr" anchorCtr="0"/>
            <a:lstStyle/>
            <a:p>
              <a:pPr algn="ctr">
                <a:buClr>
                  <a:schemeClr val="accent1"/>
                </a:buClr>
                <a:buSzPct val="120000"/>
              </a:pPr>
              <a:r>
                <a:rPr lang="en-GB" sz="900" b="1">
                  <a:solidFill>
                    <a:schemeClr val="bg2"/>
                  </a:solidFill>
                  <a:cs typeface="Arial" panose="020B0604020202020204" pitchFamily="34" charset="0"/>
                </a:rPr>
                <a:t>4</a:t>
              </a:r>
              <a:r>
                <a:rPr lang="en-GB" sz="900" b="1" baseline="30000">
                  <a:solidFill>
                    <a:schemeClr val="bg2"/>
                  </a:solidFill>
                  <a:cs typeface="Arial" panose="020B0604020202020204" pitchFamily="34" charset="0"/>
                </a:rPr>
                <a:t>th</a:t>
              </a:r>
              <a:r>
                <a:rPr lang="en-GB" sz="900" b="1">
                  <a:solidFill>
                    <a:schemeClr val="bg2"/>
                  </a:solidFill>
                  <a:cs typeface="Arial" panose="020B0604020202020204" pitchFamily="34" charset="0"/>
                </a:rPr>
                <a:t> Release: </a:t>
              </a:r>
              <a:r>
                <a:rPr lang="en-GB" sz="900">
                  <a:solidFill>
                    <a:schemeClr val="bg2"/>
                  </a:solidFill>
                  <a:cs typeface="Arial" panose="020B0604020202020204" pitchFamily="34" charset="0"/>
                </a:rPr>
                <a:t>Pupil Progress page &amp; Impact Report Table</a:t>
              </a:r>
            </a:p>
          </p:txBody>
        </p:sp>
        <p:grpSp>
          <p:nvGrpSpPr>
            <p:cNvPr id="77" name="Group 76">
              <a:extLst>
                <a:ext uri="{FF2B5EF4-FFF2-40B4-BE49-F238E27FC236}">
                  <a16:creationId xmlns:a16="http://schemas.microsoft.com/office/drawing/2014/main" id="{CDAF12DB-C2BE-4C8A-8405-C77B8643D9CA}"/>
                </a:ext>
              </a:extLst>
            </p:cNvPr>
            <p:cNvGrpSpPr/>
            <p:nvPr/>
          </p:nvGrpSpPr>
          <p:grpSpPr>
            <a:xfrm>
              <a:off x="7290686" y="5626501"/>
              <a:ext cx="206789" cy="179772"/>
              <a:chOff x="5455122" y="5875464"/>
              <a:chExt cx="206789" cy="179772"/>
            </a:xfrm>
          </p:grpSpPr>
          <p:sp>
            <p:nvSpPr>
              <p:cNvPr id="78" name="Isosceles Triangle 77">
                <a:extLst>
                  <a:ext uri="{FF2B5EF4-FFF2-40B4-BE49-F238E27FC236}">
                    <a16:creationId xmlns:a16="http://schemas.microsoft.com/office/drawing/2014/main" id="{D77A7397-3C8D-4C41-B9B3-81CF1E20D2A1}"/>
                  </a:ext>
                </a:extLst>
              </p:cNvPr>
              <p:cNvSpPr/>
              <p:nvPr/>
            </p:nvSpPr>
            <p:spPr>
              <a:xfrm>
                <a:off x="5455122" y="5875464"/>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235C074D-4036-46C8-97AD-0CBC50743714}"/>
                  </a:ext>
                </a:extLst>
              </p:cNvPr>
              <p:cNvSpPr txBox="1"/>
              <p:nvPr/>
            </p:nvSpPr>
            <p:spPr>
              <a:xfrm>
                <a:off x="5473897" y="5913842"/>
                <a:ext cx="169241" cy="138499"/>
              </a:xfrm>
              <a:prstGeom prst="rect">
                <a:avLst/>
              </a:prstGeom>
              <a:noFill/>
            </p:spPr>
            <p:txBody>
              <a:bodyPr wrap="square" lIns="0" tIns="0" rIns="0" bIns="0" rtlCol="0">
                <a:spAutoFit/>
              </a:bodyPr>
              <a:lstStyle/>
              <a:p>
                <a:pPr algn="ctr"/>
                <a:r>
                  <a:rPr lang="en-GB" sz="900">
                    <a:solidFill>
                      <a:schemeClr val="bg1"/>
                    </a:solidFill>
                  </a:rPr>
                  <a:t>4</a:t>
                </a:r>
              </a:p>
            </p:txBody>
          </p:sp>
        </p:grpSp>
      </p:grpSp>
      <p:grpSp>
        <p:nvGrpSpPr>
          <p:cNvPr id="112" name="Group 111">
            <a:extLst>
              <a:ext uri="{FF2B5EF4-FFF2-40B4-BE49-F238E27FC236}">
                <a16:creationId xmlns:a16="http://schemas.microsoft.com/office/drawing/2014/main" id="{CF5454F2-4409-47CA-BF8C-2BE12ADFC2E3}"/>
              </a:ext>
            </a:extLst>
          </p:cNvPr>
          <p:cNvGrpSpPr/>
          <p:nvPr/>
        </p:nvGrpSpPr>
        <p:grpSpPr>
          <a:xfrm>
            <a:off x="9601850" y="5626501"/>
            <a:ext cx="2232957" cy="527130"/>
            <a:chOff x="9601850" y="5626501"/>
            <a:chExt cx="2232957" cy="527130"/>
          </a:xfrm>
        </p:grpSpPr>
        <p:sp>
          <p:nvSpPr>
            <p:cNvPr id="55" name="Rectangle 54">
              <a:extLst>
                <a:ext uri="{FF2B5EF4-FFF2-40B4-BE49-F238E27FC236}">
                  <a16:creationId xmlns:a16="http://schemas.microsoft.com/office/drawing/2014/main" id="{F5B02CA6-58F3-4421-9670-BE6BCB74E1B7}"/>
                </a:ext>
              </a:extLst>
            </p:cNvPr>
            <p:cNvSpPr/>
            <p:nvPr/>
          </p:nvSpPr>
          <p:spPr>
            <a:xfrm>
              <a:off x="9705244" y="5715382"/>
              <a:ext cx="2129563" cy="438249"/>
            </a:xfrm>
            <a:prstGeom prst="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lIns="90000" tIns="90000" bIns="90000" rtlCol="0" anchor="ctr" anchorCtr="0"/>
            <a:lstStyle/>
            <a:p>
              <a:pPr algn="ctr">
                <a:buClr>
                  <a:schemeClr val="accent1"/>
                </a:buClr>
                <a:buSzPct val="120000"/>
              </a:pPr>
              <a:r>
                <a:rPr lang="en-GB" sz="900" b="1">
                  <a:solidFill>
                    <a:schemeClr val="bg2"/>
                  </a:solidFill>
                  <a:cs typeface="Arial" panose="020B0604020202020204" pitchFamily="34" charset="0"/>
                </a:rPr>
                <a:t>Handover, Briefing and</a:t>
              </a:r>
              <a:br>
                <a:rPr lang="en-GB" sz="900" b="1">
                  <a:solidFill>
                    <a:schemeClr val="bg2"/>
                  </a:solidFill>
                  <a:cs typeface="Arial" panose="020B0604020202020204" pitchFamily="34" charset="0"/>
                </a:rPr>
              </a:br>
              <a:r>
                <a:rPr lang="en-GB" sz="900" b="1">
                  <a:solidFill>
                    <a:schemeClr val="bg2"/>
                  </a:solidFill>
                  <a:cs typeface="Arial" panose="020B0604020202020204" pitchFamily="34" charset="0"/>
                </a:rPr>
                <a:t>Training Sessions</a:t>
              </a:r>
            </a:p>
          </p:txBody>
        </p:sp>
        <p:grpSp>
          <p:nvGrpSpPr>
            <p:cNvPr id="80" name="Group 79">
              <a:extLst>
                <a:ext uri="{FF2B5EF4-FFF2-40B4-BE49-F238E27FC236}">
                  <a16:creationId xmlns:a16="http://schemas.microsoft.com/office/drawing/2014/main" id="{B8F64ECE-BE89-4F89-9370-97940F77257B}"/>
                </a:ext>
              </a:extLst>
            </p:cNvPr>
            <p:cNvGrpSpPr/>
            <p:nvPr/>
          </p:nvGrpSpPr>
          <p:grpSpPr>
            <a:xfrm>
              <a:off x="9601850" y="5626501"/>
              <a:ext cx="206789" cy="179772"/>
              <a:chOff x="7151788" y="5875464"/>
              <a:chExt cx="206789" cy="179772"/>
            </a:xfrm>
          </p:grpSpPr>
          <p:sp>
            <p:nvSpPr>
              <p:cNvPr id="81" name="Isosceles Triangle 80">
                <a:extLst>
                  <a:ext uri="{FF2B5EF4-FFF2-40B4-BE49-F238E27FC236}">
                    <a16:creationId xmlns:a16="http://schemas.microsoft.com/office/drawing/2014/main" id="{1DA0F250-D2FF-4A4E-9529-04D8022B3EDB}"/>
                  </a:ext>
                </a:extLst>
              </p:cNvPr>
              <p:cNvSpPr/>
              <p:nvPr/>
            </p:nvSpPr>
            <p:spPr>
              <a:xfrm>
                <a:off x="7151788" y="5875464"/>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202928DC-8022-4CA3-B6DE-ACDF4DC41A48}"/>
                  </a:ext>
                </a:extLst>
              </p:cNvPr>
              <p:cNvSpPr txBox="1"/>
              <p:nvPr/>
            </p:nvSpPr>
            <p:spPr>
              <a:xfrm>
                <a:off x="7170563" y="5903881"/>
                <a:ext cx="169241" cy="138499"/>
              </a:xfrm>
              <a:prstGeom prst="rect">
                <a:avLst/>
              </a:prstGeom>
              <a:noFill/>
            </p:spPr>
            <p:txBody>
              <a:bodyPr wrap="square" lIns="0" tIns="0" rIns="0" bIns="0" rtlCol="0">
                <a:spAutoFit/>
              </a:bodyPr>
              <a:lstStyle/>
              <a:p>
                <a:pPr algn="ctr"/>
                <a:r>
                  <a:rPr lang="en-GB" sz="900">
                    <a:solidFill>
                      <a:schemeClr val="bg1"/>
                    </a:solidFill>
                  </a:rPr>
                  <a:t>5</a:t>
                </a:r>
              </a:p>
            </p:txBody>
          </p:sp>
        </p:grpSp>
      </p:grpSp>
      <p:grpSp>
        <p:nvGrpSpPr>
          <p:cNvPr id="116" name="Group 115">
            <a:extLst>
              <a:ext uri="{FF2B5EF4-FFF2-40B4-BE49-F238E27FC236}">
                <a16:creationId xmlns:a16="http://schemas.microsoft.com/office/drawing/2014/main" id="{F4531B69-2B84-468D-AA5F-EF6F78845CA0}"/>
              </a:ext>
            </a:extLst>
          </p:cNvPr>
          <p:cNvGrpSpPr/>
          <p:nvPr/>
        </p:nvGrpSpPr>
        <p:grpSpPr>
          <a:xfrm>
            <a:off x="380472" y="5626501"/>
            <a:ext cx="2232957" cy="527130"/>
            <a:chOff x="380472" y="5626501"/>
            <a:chExt cx="2232957" cy="527130"/>
          </a:xfrm>
        </p:grpSpPr>
        <p:sp>
          <p:nvSpPr>
            <p:cNvPr id="56" name="Rectangle 55">
              <a:extLst>
                <a:ext uri="{FF2B5EF4-FFF2-40B4-BE49-F238E27FC236}">
                  <a16:creationId xmlns:a16="http://schemas.microsoft.com/office/drawing/2014/main" id="{45B3F973-A0E6-4990-94F3-42FCE6F91084}"/>
                </a:ext>
              </a:extLst>
            </p:cNvPr>
            <p:cNvSpPr/>
            <p:nvPr/>
          </p:nvSpPr>
          <p:spPr>
            <a:xfrm>
              <a:off x="483866" y="5715382"/>
              <a:ext cx="2129563" cy="438249"/>
            </a:xfrm>
            <a:prstGeom prst="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lIns="90000" tIns="90000" bIns="90000" rtlCol="0" anchor="ctr" anchorCtr="0"/>
            <a:lstStyle/>
            <a:p>
              <a:pPr algn="ctr">
                <a:buClr>
                  <a:schemeClr val="accent1"/>
                </a:buClr>
                <a:buSzPct val="120000"/>
              </a:pPr>
              <a:r>
                <a:rPr lang="en-GB" sz="900" b="1">
                  <a:solidFill>
                    <a:schemeClr val="bg2"/>
                  </a:solidFill>
                  <a:cs typeface="Arial" panose="020B0604020202020204" pitchFamily="34" charset="0"/>
                </a:rPr>
                <a:t>1st Release: </a:t>
              </a:r>
              <a:r>
                <a:rPr lang="en-GB" sz="900">
                  <a:solidFill>
                    <a:schemeClr val="bg2"/>
                  </a:solidFill>
                  <a:cs typeface="Arial" panose="020B0604020202020204" pitchFamily="34" charset="0"/>
                </a:rPr>
                <a:t>Map and</a:t>
              </a:r>
              <a:br>
                <a:rPr lang="en-GB" sz="900">
                  <a:solidFill>
                    <a:schemeClr val="bg2"/>
                  </a:solidFill>
                  <a:cs typeface="Arial" panose="020B0604020202020204" pitchFamily="34" charset="0"/>
                </a:rPr>
              </a:br>
              <a:r>
                <a:rPr lang="en-GB" sz="900">
                  <a:solidFill>
                    <a:schemeClr val="bg2"/>
                  </a:solidFill>
                  <a:cs typeface="Arial" panose="020B0604020202020204" pitchFamily="34" charset="0"/>
                </a:rPr>
                <a:t>Programmes page</a:t>
              </a:r>
            </a:p>
          </p:txBody>
        </p:sp>
        <p:grpSp>
          <p:nvGrpSpPr>
            <p:cNvPr id="83" name="Group 82">
              <a:extLst>
                <a:ext uri="{FF2B5EF4-FFF2-40B4-BE49-F238E27FC236}">
                  <a16:creationId xmlns:a16="http://schemas.microsoft.com/office/drawing/2014/main" id="{32761266-0BA1-4631-8DFF-D0DCCCC43934}"/>
                </a:ext>
              </a:extLst>
            </p:cNvPr>
            <p:cNvGrpSpPr/>
            <p:nvPr/>
          </p:nvGrpSpPr>
          <p:grpSpPr>
            <a:xfrm>
              <a:off x="380472" y="5626501"/>
              <a:ext cx="206789" cy="179772"/>
              <a:chOff x="365124" y="5875464"/>
              <a:chExt cx="206789" cy="179772"/>
            </a:xfrm>
          </p:grpSpPr>
          <p:sp>
            <p:nvSpPr>
              <p:cNvPr id="84" name="Isosceles Triangle 83">
                <a:extLst>
                  <a:ext uri="{FF2B5EF4-FFF2-40B4-BE49-F238E27FC236}">
                    <a16:creationId xmlns:a16="http://schemas.microsoft.com/office/drawing/2014/main" id="{6D036E11-AE5F-4A61-82FC-D697561354B1}"/>
                  </a:ext>
                </a:extLst>
              </p:cNvPr>
              <p:cNvSpPr/>
              <p:nvPr/>
            </p:nvSpPr>
            <p:spPr>
              <a:xfrm>
                <a:off x="365124" y="5875464"/>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12CD1E41-D435-47D0-817F-B530B7E1B086}"/>
                  </a:ext>
                </a:extLst>
              </p:cNvPr>
              <p:cNvSpPr txBox="1"/>
              <p:nvPr/>
            </p:nvSpPr>
            <p:spPr>
              <a:xfrm>
                <a:off x="383899" y="5915149"/>
                <a:ext cx="169241" cy="138499"/>
              </a:xfrm>
              <a:prstGeom prst="rect">
                <a:avLst/>
              </a:prstGeom>
              <a:noFill/>
            </p:spPr>
            <p:txBody>
              <a:bodyPr wrap="square" lIns="0" tIns="0" rIns="0" bIns="0" rtlCol="0" anchor="ctr">
                <a:spAutoFit/>
              </a:bodyPr>
              <a:lstStyle/>
              <a:p>
                <a:pPr algn="ctr"/>
                <a:r>
                  <a:rPr lang="en-GB" sz="900">
                    <a:solidFill>
                      <a:schemeClr val="bg1"/>
                    </a:solidFill>
                  </a:rPr>
                  <a:t>1</a:t>
                </a:r>
              </a:p>
            </p:txBody>
          </p:sp>
        </p:grpSp>
      </p:grpSp>
      <p:grpSp>
        <p:nvGrpSpPr>
          <p:cNvPr id="115" name="Group 114">
            <a:extLst>
              <a:ext uri="{FF2B5EF4-FFF2-40B4-BE49-F238E27FC236}">
                <a16:creationId xmlns:a16="http://schemas.microsoft.com/office/drawing/2014/main" id="{64FF0A9C-42AF-4FF1-A9A1-69923B97167D}"/>
              </a:ext>
            </a:extLst>
          </p:cNvPr>
          <p:cNvGrpSpPr/>
          <p:nvPr/>
        </p:nvGrpSpPr>
        <p:grpSpPr>
          <a:xfrm>
            <a:off x="2685817" y="5626501"/>
            <a:ext cx="2232957" cy="527130"/>
            <a:chOff x="2668354" y="5626501"/>
            <a:chExt cx="2232957" cy="527130"/>
          </a:xfrm>
        </p:grpSpPr>
        <p:sp>
          <p:nvSpPr>
            <p:cNvPr id="57" name="Rectangle 56">
              <a:extLst>
                <a:ext uri="{FF2B5EF4-FFF2-40B4-BE49-F238E27FC236}">
                  <a16:creationId xmlns:a16="http://schemas.microsoft.com/office/drawing/2014/main" id="{BA029458-D97B-4255-9D8E-330F82F404F3}"/>
                </a:ext>
              </a:extLst>
            </p:cNvPr>
            <p:cNvSpPr/>
            <p:nvPr/>
          </p:nvSpPr>
          <p:spPr>
            <a:xfrm>
              <a:off x="2771748" y="5715382"/>
              <a:ext cx="2129563" cy="438249"/>
            </a:xfrm>
            <a:prstGeom prst="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lIns="90000" tIns="90000" bIns="90000" rtlCol="0" anchor="ctr" anchorCtr="0"/>
            <a:lstStyle/>
            <a:p>
              <a:pPr algn="ctr">
                <a:buClr>
                  <a:schemeClr val="accent1"/>
                </a:buClr>
                <a:buSzPct val="120000"/>
              </a:pPr>
              <a:r>
                <a:rPr lang="en-GB" sz="900" b="1">
                  <a:solidFill>
                    <a:schemeClr val="bg2"/>
                  </a:solidFill>
                  <a:cs typeface="Arial" panose="020B0604020202020204" pitchFamily="34" charset="0"/>
                </a:rPr>
                <a:t>2</a:t>
              </a:r>
              <a:r>
                <a:rPr lang="en-GB" sz="900" b="1" baseline="30000">
                  <a:solidFill>
                    <a:schemeClr val="bg2"/>
                  </a:solidFill>
                  <a:cs typeface="Arial" panose="020B0604020202020204" pitchFamily="34" charset="0"/>
                </a:rPr>
                <a:t>nd</a:t>
              </a:r>
              <a:r>
                <a:rPr lang="en-GB" sz="900" b="1">
                  <a:solidFill>
                    <a:schemeClr val="bg2"/>
                  </a:solidFill>
                  <a:cs typeface="Arial" panose="020B0604020202020204" pitchFamily="34" charset="0"/>
                </a:rPr>
                <a:t> Release: </a:t>
              </a:r>
              <a:r>
                <a:rPr lang="en-GB" sz="900">
                  <a:solidFill>
                    <a:schemeClr val="bg2"/>
                  </a:solidFill>
                  <a:cs typeface="Arial" panose="020B0604020202020204" pitchFamily="34" charset="0"/>
                </a:rPr>
                <a:t>Schools and</a:t>
              </a:r>
              <a:br>
                <a:rPr lang="en-GB" sz="900">
                  <a:solidFill>
                    <a:schemeClr val="bg2"/>
                  </a:solidFill>
                  <a:cs typeface="Arial" panose="020B0604020202020204" pitchFamily="34" charset="0"/>
                </a:rPr>
              </a:br>
              <a:r>
                <a:rPr lang="en-GB" sz="900">
                  <a:solidFill>
                    <a:schemeClr val="bg2"/>
                  </a:solidFill>
                  <a:cs typeface="Arial" panose="020B0604020202020204" pitchFamily="34" charset="0"/>
                </a:rPr>
                <a:t>Volunteers pages</a:t>
              </a:r>
            </a:p>
          </p:txBody>
        </p:sp>
        <p:grpSp>
          <p:nvGrpSpPr>
            <p:cNvPr id="86" name="Group 85">
              <a:extLst>
                <a:ext uri="{FF2B5EF4-FFF2-40B4-BE49-F238E27FC236}">
                  <a16:creationId xmlns:a16="http://schemas.microsoft.com/office/drawing/2014/main" id="{26424E71-AFFF-46D6-BBA0-EF613369F0F4}"/>
                </a:ext>
              </a:extLst>
            </p:cNvPr>
            <p:cNvGrpSpPr/>
            <p:nvPr/>
          </p:nvGrpSpPr>
          <p:grpSpPr>
            <a:xfrm>
              <a:off x="2668354" y="5626501"/>
              <a:ext cx="206789" cy="179772"/>
              <a:chOff x="2061790" y="5875464"/>
              <a:chExt cx="206789" cy="179772"/>
            </a:xfrm>
          </p:grpSpPr>
          <p:sp>
            <p:nvSpPr>
              <p:cNvPr id="87" name="Isosceles Triangle 86">
                <a:extLst>
                  <a:ext uri="{FF2B5EF4-FFF2-40B4-BE49-F238E27FC236}">
                    <a16:creationId xmlns:a16="http://schemas.microsoft.com/office/drawing/2014/main" id="{39FCE89B-7D67-4858-880B-4B5998E51642}"/>
                  </a:ext>
                </a:extLst>
              </p:cNvPr>
              <p:cNvSpPr/>
              <p:nvPr/>
            </p:nvSpPr>
            <p:spPr>
              <a:xfrm>
                <a:off x="2061790" y="5875464"/>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6DFC5E21-6F69-4125-9764-12CD93BEAE9F}"/>
                  </a:ext>
                </a:extLst>
              </p:cNvPr>
              <p:cNvSpPr txBox="1"/>
              <p:nvPr/>
            </p:nvSpPr>
            <p:spPr>
              <a:xfrm>
                <a:off x="2080565" y="5915149"/>
                <a:ext cx="169241" cy="138499"/>
              </a:xfrm>
              <a:prstGeom prst="rect">
                <a:avLst/>
              </a:prstGeom>
              <a:noFill/>
            </p:spPr>
            <p:txBody>
              <a:bodyPr wrap="square" lIns="0" tIns="0" rIns="0" bIns="0" rtlCol="0">
                <a:spAutoFit/>
              </a:bodyPr>
              <a:lstStyle/>
              <a:p>
                <a:pPr algn="ctr"/>
                <a:r>
                  <a:rPr lang="en-GB" sz="900">
                    <a:solidFill>
                      <a:schemeClr val="bg1"/>
                    </a:solidFill>
                  </a:rPr>
                  <a:t>2</a:t>
                </a:r>
              </a:p>
            </p:txBody>
          </p:sp>
        </p:grpSp>
      </p:grpSp>
      <p:sp>
        <p:nvSpPr>
          <p:cNvPr id="89" name="Diamond 88">
            <a:extLst>
              <a:ext uri="{FF2B5EF4-FFF2-40B4-BE49-F238E27FC236}">
                <a16:creationId xmlns:a16="http://schemas.microsoft.com/office/drawing/2014/main" id="{BB72D288-9E0A-4AFE-8361-094749CC4B20}"/>
              </a:ext>
            </a:extLst>
          </p:cNvPr>
          <p:cNvSpPr/>
          <p:nvPr/>
        </p:nvSpPr>
        <p:spPr>
          <a:xfrm>
            <a:off x="4685892" y="2103943"/>
            <a:ext cx="216000" cy="216000"/>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1100" b="1">
                <a:solidFill>
                  <a:schemeClr val="bg1"/>
                </a:solidFill>
                <a:cs typeface="Arial" panose="020B0604020202020204" pitchFamily="34" charset="0"/>
              </a:rPr>
              <a:t>A</a:t>
            </a:r>
          </a:p>
        </p:txBody>
      </p:sp>
      <p:sp>
        <p:nvSpPr>
          <p:cNvPr id="90" name="Diamond 89">
            <a:extLst>
              <a:ext uri="{FF2B5EF4-FFF2-40B4-BE49-F238E27FC236}">
                <a16:creationId xmlns:a16="http://schemas.microsoft.com/office/drawing/2014/main" id="{80050E54-6DFA-478D-B685-EC28C72286A1}"/>
              </a:ext>
            </a:extLst>
          </p:cNvPr>
          <p:cNvSpPr/>
          <p:nvPr/>
        </p:nvSpPr>
        <p:spPr>
          <a:xfrm>
            <a:off x="9960759" y="2989360"/>
            <a:ext cx="216000" cy="216000"/>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1100" b="1">
                <a:solidFill>
                  <a:schemeClr val="bg1"/>
                </a:solidFill>
                <a:cs typeface="Arial" panose="020B0604020202020204" pitchFamily="34" charset="0"/>
              </a:rPr>
              <a:t>B</a:t>
            </a:r>
          </a:p>
        </p:txBody>
      </p:sp>
      <p:sp>
        <p:nvSpPr>
          <p:cNvPr id="91" name="Diamond 90">
            <a:extLst>
              <a:ext uri="{FF2B5EF4-FFF2-40B4-BE49-F238E27FC236}">
                <a16:creationId xmlns:a16="http://schemas.microsoft.com/office/drawing/2014/main" id="{E2D71EFD-EDBB-4957-836E-ED0478BCE351}"/>
              </a:ext>
            </a:extLst>
          </p:cNvPr>
          <p:cNvSpPr/>
          <p:nvPr/>
        </p:nvSpPr>
        <p:spPr>
          <a:xfrm>
            <a:off x="11125914" y="3896958"/>
            <a:ext cx="216000" cy="216000"/>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1100" b="1">
                <a:solidFill>
                  <a:schemeClr val="bg1"/>
                </a:solidFill>
                <a:cs typeface="Arial" panose="020B0604020202020204" pitchFamily="34" charset="0"/>
              </a:rPr>
              <a:t>C</a:t>
            </a:r>
          </a:p>
        </p:txBody>
      </p:sp>
      <p:sp>
        <p:nvSpPr>
          <p:cNvPr id="92" name="Rectangle 91">
            <a:extLst>
              <a:ext uri="{FF2B5EF4-FFF2-40B4-BE49-F238E27FC236}">
                <a16:creationId xmlns:a16="http://schemas.microsoft.com/office/drawing/2014/main" id="{8177B185-4674-4E2B-A9D8-3687AEA2A1D9}"/>
              </a:ext>
            </a:extLst>
          </p:cNvPr>
          <p:cNvSpPr/>
          <p:nvPr/>
        </p:nvSpPr>
        <p:spPr>
          <a:xfrm>
            <a:off x="381000" y="4673095"/>
            <a:ext cx="11453807" cy="246221"/>
          </a:xfrm>
          <a:prstGeom prst="rect">
            <a:avLst/>
          </a:prstGeom>
          <a:noFill/>
        </p:spPr>
        <p:txBody>
          <a:bodyPr wrap="square" lIns="0">
            <a:spAutoFit/>
          </a:bodyPr>
          <a:lstStyle/>
          <a:p>
            <a:r>
              <a:rPr lang="en-GB" sz="1000" b="1">
                <a:solidFill>
                  <a:schemeClr val="bg2"/>
                </a:solidFill>
                <a:latin typeface="+mj-lt"/>
              </a:rPr>
              <a:t>Project Deliverables: </a:t>
            </a:r>
          </a:p>
        </p:txBody>
      </p:sp>
      <p:grpSp>
        <p:nvGrpSpPr>
          <p:cNvPr id="93" name="Group 92">
            <a:extLst>
              <a:ext uri="{FF2B5EF4-FFF2-40B4-BE49-F238E27FC236}">
                <a16:creationId xmlns:a16="http://schemas.microsoft.com/office/drawing/2014/main" id="{281AB888-00CB-4415-89B3-E4E9F8501942}"/>
              </a:ext>
            </a:extLst>
          </p:cNvPr>
          <p:cNvGrpSpPr/>
          <p:nvPr/>
        </p:nvGrpSpPr>
        <p:grpSpPr>
          <a:xfrm>
            <a:off x="11737719" y="4382666"/>
            <a:ext cx="206789" cy="179772"/>
            <a:chOff x="8686543" y="4725902"/>
            <a:chExt cx="206789" cy="179772"/>
          </a:xfrm>
        </p:grpSpPr>
        <p:sp>
          <p:nvSpPr>
            <p:cNvPr id="94" name="Isosceles Triangle 93">
              <a:extLst>
                <a:ext uri="{FF2B5EF4-FFF2-40B4-BE49-F238E27FC236}">
                  <a16:creationId xmlns:a16="http://schemas.microsoft.com/office/drawing/2014/main" id="{C1C0EE42-7E51-4508-96BB-8E9C26253FC8}"/>
                </a:ext>
              </a:extLst>
            </p:cNvPr>
            <p:cNvSpPr/>
            <p:nvPr/>
          </p:nvSpPr>
          <p:spPr>
            <a:xfrm>
              <a:off x="8686543" y="4725902"/>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95" name="TextBox 94">
              <a:extLst>
                <a:ext uri="{FF2B5EF4-FFF2-40B4-BE49-F238E27FC236}">
                  <a16:creationId xmlns:a16="http://schemas.microsoft.com/office/drawing/2014/main" id="{1D37F9FE-BE92-47DE-8AD9-9B49EEE69F84}"/>
                </a:ext>
              </a:extLst>
            </p:cNvPr>
            <p:cNvSpPr txBox="1"/>
            <p:nvPr/>
          </p:nvSpPr>
          <p:spPr>
            <a:xfrm>
              <a:off x="8705318" y="4754319"/>
              <a:ext cx="169241" cy="138499"/>
            </a:xfrm>
            <a:prstGeom prst="rect">
              <a:avLst/>
            </a:prstGeom>
            <a:noFill/>
          </p:spPr>
          <p:txBody>
            <a:bodyPr wrap="square" lIns="0" tIns="0" rIns="0" bIns="0" rtlCol="0">
              <a:spAutoFit/>
            </a:bodyPr>
            <a:lstStyle/>
            <a:p>
              <a:pPr algn="ctr"/>
              <a:r>
                <a:rPr lang="en-GB" sz="900">
                  <a:solidFill>
                    <a:schemeClr val="bg1"/>
                  </a:solidFill>
                </a:rPr>
                <a:t>5</a:t>
              </a:r>
            </a:p>
          </p:txBody>
        </p:sp>
      </p:grpSp>
      <p:sp>
        <p:nvSpPr>
          <p:cNvPr id="96" name="Diamond 95">
            <a:extLst>
              <a:ext uri="{FF2B5EF4-FFF2-40B4-BE49-F238E27FC236}">
                <a16:creationId xmlns:a16="http://schemas.microsoft.com/office/drawing/2014/main" id="{2ED0AEBC-87C1-4E81-B3DB-10520355A7F4}"/>
              </a:ext>
            </a:extLst>
          </p:cNvPr>
          <p:cNvSpPr/>
          <p:nvPr/>
        </p:nvSpPr>
        <p:spPr>
          <a:xfrm>
            <a:off x="11737719" y="4235741"/>
            <a:ext cx="216000" cy="216000"/>
          </a:xfrm>
          <a:prstGeom prst="diamond">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r>
              <a:rPr lang="en-GB" sz="1100" b="1">
                <a:solidFill>
                  <a:schemeClr val="bg1"/>
                </a:solidFill>
                <a:cs typeface="Arial" panose="020B0604020202020204" pitchFamily="34" charset="0"/>
              </a:rPr>
              <a:t>D</a:t>
            </a:r>
          </a:p>
        </p:txBody>
      </p:sp>
      <p:grpSp>
        <p:nvGrpSpPr>
          <p:cNvPr id="97" name="Group 96">
            <a:extLst>
              <a:ext uri="{FF2B5EF4-FFF2-40B4-BE49-F238E27FC236}">
                <a16:creationId xmlns:a16="http://schemas.microsoft.com/office/drawing/2014/main" id="{2FCF14D4-72D5-4109-A23A-679A20223C02}"/>
              </a:ext>
            </a:extLst>
          </p:cNvPr>
          <p:cNvGrpSpPr/>
          <p:nvPr/>
        </p:nvGrpSpPr>
        <p:grpSpPr>
          <a:xfrm>
            <a:off x="8757726" y="3478215"/>
            <a:ext cx="206789" cy="179772"/>
            <a:chOff x="6532802" y="3569180"/>
            <a:chExt cx="206789" cy="179772"/>
          </a:xfrm>
        </p:grpSpPr>
        <p:sp>
          <p:nvSpPr>
            <p:cNvPr id="98" name="Isosceles Triangle 97">
              <a:extLst>
                <a:ext uri="{FF2B5EF4-FFF2-40B4-BE49-F238E27FC236}">
                  <a16:creationId xmlns:a16="http://schemas.microsoft.com/office/drawing/2014/main" id="{8A1AA84C-65ED-4B90-826D-2FF3776324DB}"/>
                </a:ext>
              </a:extLst>
            </p:cNvPr>
            <p:cNvSpPr/>
            <p:nvPr/>
          </p:nvSpPr>
          <p:spPr>
            <a:xfrm>
              <a:off x="6532802" y="3569180"/>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904ECC9C-F723-40C6-AA5C-FCE84C432D79}"/>
                </a:ext>
              </a:extLst>
            </p:cNvPr>
            <p:cNvSpPr txBox="1"/>
            <p:nvPr/>
          </p:nvSpPr>
          <p:spPr>
            <a:xfrm>
              <a:off x="6551577" y="3597597"/>
              <a:ext cx="169241" cy="138499"/>
            </a:xfrm>
            <a:prstGeom prst="rect">
              <a:avLst/>
            </a:prstGeom>
            <a:noFill/>
          </p:spPr>
          <p:txBody>
            <a:bodyPr wrap="square" lIns="0" tIns="0" rIns="0" bIns="0" rtlCol="0">
              <a:spAutoFit/>
            </a:bodyPr>
            <a:lstStyle/>
            <a:p>
              <a:pPr algn="ctr"/>
              <a:r>
                <a:rPr lang="en-GB" sz="900">
                  <a:solidFill>
                    <a:schemeClr val="bg1"/>
                  </a:solidFill>
                </a:rPr>
                <a:t>3</a:t>
              </a:r>
            </a:p>
          </p:txBody>
        </p:sp>
      </p:grpSp>
      <p:grpSp>
        <p:nvGrpSpPr>
          <p:cNvPr id="100" name="Group 99">
            <a:extLst>
              <a:ext uri="{FF2B5EF4-FFF2-40B4-BE49-F238E27FC236}">
                <a16:creationId xmlns:a16="http://schemas.microsoft.com/office/drawing/2014/main" id="{B4BA19BB-3F2C-4672-B8E6-A6813FA33B15}"/>
              </a:ext>
            </a:extLst>
          </p:cNvPr>
          <p:cNvGrpSpPr/>
          <p:nvPr/>
        </p:nvGrpSpPr>
        <p:grpSpPr>
          <a:xfrm>
            <a:off x="9969970" y="3478215"/>
            <a:ext cx="206789" cy="179772"/>
            <a:chOff x="7390501" y="3569180"/>
            <a:chExt cx="206789" cy="179772"/>
          </a:xfrm>
        </p:grpSpPr>
        <p:sp>
          <p:nvSpPr>
            <p:cNvPr id="101" name="Isosceles Triangle 100">
              <a:extLst>
                <a:ext uri="{FF2B5EF4-FFF2-40B4-BE49-F238E27FC236}">
                  <a16:creationId xmlns:a16="http://schemas.microsoft.com/office/drawing/2014/main" id="{6DF7AD69-C4A3-4800-A0DA-883474870733}"/>
                </a:ext>
              </a:extLst>
            </p:cNvPr>
            <p:cNvSpPr/>
            <p:nvPr/>
          </p:nvSpPr>
          <p:spPr>
            <a:xfrm>
              <a:off x="7390501" y="3569180"/>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3A7002D7-37BF-4069-ABA5-76228C5DACDA}"/>
                </a:ext>
              </a:extLst>
            </p:cNvPr>
            <p:cNvSpPr txBox="1"/>
            <p:nvPr/>
          </p:nvSpPr>
          <p:spPr>
            <a:xfrm>
              <a:off x="7409276" y="3597597"/>
              <a:ext cx="169241" cy="138499"/>
            </a:xfrm>
            <a:prstGeom prst="rect">
              <a:avLst/>
            </a:prstGeom>
            <a:noFill/>
          </p:spPr>
          <p:txBody>
            <a:bodyPr wrap="square" lIns="0" tIns="0" rIns="0" bIns="0" rtlCol="0">
              <a:spAutoFit/>
            </a:bodyPr>
            <a:lstStyle/>
            <a:p>
              <a:pPr algn="ctr"/>
              <a:r>
                <a:rPr lang="en-GB" sz="900">
                  <a:solidFill>
                    <a:schemeClr val="bg1"/>
                  </a:solidFill>
                </a:rPr>
                <a:t>4</a:t>
              </a:r>
            </a:p>
          </p:txBody>
        </p:sp>
      </p:grpSp>
      <p:grpSp>
        <p:nvGrpSpPr>
          <p:cNvPr id="103" name="Group 102">
            <a:extLst>
              <a:ext uri="{FF2B5EF4-FFF2-40B4-BE49-F238E27FC236}">
                <a16:creationId xmlns:a16="http://schemas.microsoft.com/office/drawing/2014/main" id="{8AD5253E-8C25-4EE8-9F27-9EF6B4280A50}"/>
              </a:ext>
            </a:extLst>
          </p:cNvPr>
          <p:cNvGrpSpPr/>
          <p:nvPr/>
        </p:nvGrpSpPr>
        <p:grpSpPr>
          <a:xfrm>
            <a:off x="7619698" y="2591512"/>
            <a:ext cx="206789" cy="179772"/>
            <a:chOff x="5675062" y="2482425"/>
            <a:chExt cx="206789" cy="179772"/>
          </a:xfrm>
        </p:grpSpPr>
        <p:sp>
          <p:nvSpPr>
            <p:cNvPr id="104" name="Isosceles Triangle 103">
              <a:extLst>
                <a:ext uri="{FF2B5EF4-FFF2-40B4-BE49-F238E27FC236}">
                  <a16:creationId xmlns:a16="http://schemas.microsoft.com/office/drawing/2014/main" id="{58B5DF40-8DD6-423C-8974-974DA6670AE2}"/>
                </a:ext>
              </a:extLst>
            </p:cNvPr>
            <p:cNvSpPr/>
            <p:nvPr/>
          </p:nvSpPr>
          <p:spPr>
            <a:xfrm>
              <a:off x="5675062" y="2482425"/>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8B8ABE0B-8AD0-4658-AF88-4B1BD2C526EC}"/>
                </a:ext>
              </a:extLst>
            </p:cNvPr>
            <p:cNvSpPr txBox="1"/>
            <p:nvPr/>
          </p:nvSpPr>
          <p:spPr>
            <a:xfrm>
              <a:off x="5693839" y="2510842"/>
              <a:ext cx="169241" cy="138499"/>
            </a:xfrm>
            <a:prstGeom prst="rect">
              <a:avLst/>
            </a:prstGeom>
            <a:noFill/>
          </p:spPr>
          <p:txBody>
            <a:bodyPr wrap="square" lIns="0" tIns="0" rIns="0" bIns="0" rtlCol="0">
              <a:spAutoFit/>
            </a:bodyPr>
            <a:lstStyle/>
            <a:p>
              <a:pPr algn="ctr"/>
              <a:r>
                <a:rPr lang="en-GB" sz="900">
                  <a:solidFill>
                    <a:schemeClr val="bg1"/>
                  </a:solidFill>
                </a:rPr>
                <a:t>2</a:t>
              </a:r>
            </a:p>
          </p:txBody>
        </p:sp>
      </p:grpSp>
      <p:grpSp>
        <p:nvGrpSpPr>
          <p:cNvPr id="106" name="Group 105">
            <a:extLst>
              <a:ext uri="{FF2B5EF4-FFF2-40B4-BE49-F238E27FC236}">
                <a16:creationId xmlns:a16="http://schemas.microsoft.com/office/drawing/2014/main" id="{691C7B03-D063-4A63-AE55-97A043B31201}"/>
              </a:ext>
            </a:extLst>
          </p:cNvPr>
          <p:cNvGrpSpPr/>
          <p:nvPr/>
        </p:nvGrpSpPr>
        <p:grpSpPr>
          <a:xfrm>
            <a:off x="6447067" y="2591512"/>
            <a:ext cx="206789" cy="179772"/>
            <a:chOff x="4792007" y="2482425"/>
            <a:chExt cx="206789" cy="179772"/>
          </a:xfrm>
        </p:grpSpPr>
        <p:sp>
          <p:nvSpPr>
            <p:cNvPr id="107" name="Isosceles Triangle 106">
              <a:extLst>
                <a:ext uri="{FF2B5EF4-FFF2-40B4-BE49-F238E27FC236}">
                  <a16:creationId xmlns:a16="http://schemas.microsoft.com/office/drawing/2014/main" id="{F5B2E676-AB08-49BD-B33C-48E4F4C4E498}"/>
                </a:ext>
              </a:extLst>
            </p:cNvPr>
            <p:cNvSpPr/>
            <p:nvPr/>
          </p:nvSpPr>
          <p:spPr>
            <a:xfrm>
              <a:off x="4792007" y="2482425"/>
              <a:ext cx="206789" cy="179772"/>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ctr" anchorCtr="0"/>
            <a:lstStyle/>
            <a:p>
              <a:pPr algn="ctr">
                <a:buClr>
                  <a:schemeClr val="accent1"/>
                </a:buClr>
                <a:buSzPct val="120000"/>
              </a:pPr>
              <a:endParaRPr lang="en-GB" sz="1400">
                <a:solidFill>
                  <a:schemeClr val="tx1"/>
                </a:solidFill>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0A2121CC-48EA-4666-BE1C-A30608EE4B83}"/>
                </a:ext>
              </a:extLst>
            </p:cNvPr>
            <p:cNvSpPr txBox="1"/>
            <p:nvPr/>
          </p:nvSpPr>
          <p:spPr>
            <a:xfrm>
              <a:off x="4810784" y="2510842"/>
              <a:ext cx="169241" cy="138499"/>
            </a:xfrm>
            <a:prstGeom prst="rect">
              <a:avLst/>
            </a:prstGeom>
            <a:noFill/>
          </p:spPr>
          <p:txBody>
            <a:bodyPr wrap="square" lIns="0" tIns="0" rIns="0" bIns="0" rtlCol="0">
              <a:spAutoFit/>
            </a:bodyPr>
            <a:lstStyle/>
            <a:p>
              <a:pPr algn="ctr"/>
              <a:r>
                <a:rPr lang="en-GB" sz="900">
                  <a:solidFill>
                    <a:schemeClr val="bg1"/>
                  </a:solidFill>
                </a:rPr>
                <a:t>1</a:t>
              </a:r>
            </a:p>
          </p:txBody>
        </p:sp>
      </p:grpSp>
    </p:spTree>
    <p:extLst>
      <p:ext uri="{BB962C8B-B14F-4D97-AF65-F5344CB8AC3E}">
        <p14:creationId xmlns:p14="http://schemas.microsoft.com/office/powerpoint/2010/main" val="2929983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B8B6C7F-D114-4E82-AC53-218F65EC279F}"/>
              </a:ext>
            </a:extLst>
          </p:cNvPr>
          <p:cNvSpPr>
            <a:spLocks noGrp="1"/>
          </p:cNvSpPr>
          <p:nvPr>
            <p:ph type="body" sz="quarter" idx="19"/>
          </p:nvPr>
        </p:nvSpPr>
        <p:spPr/>
        <p:txBody>
          <a:bodyPr/>
          <a:lstStyle/>
          <a:p>
            <a:endParaRPr lang="en-GB"/>
          </a:p>
        </p:txBody>
      </p:sp>
      <p:sp>
        <p:nvSpPr>
          <p:cNvPr id="8" name="Picture Placeholder 7">
            <a:extLst>
              <a:ext uri="{FF2B5EF4-FFF2-40B4-BE49-F238E27FC236}">
                <a16:creationId xmlns:a16="http://schemas.microsoft.com/office/drawing/2014/main" id="{F717F20C-3F22-4A0F-9E15-2EE3D811BE18}"/>
              </a:ext>
            </a:extLst>
          </p:cNvPr>
          <p:cNvSpPr>
            <a:spLocks noGrp="1"/>
          </p:cNvSpPr>
          <p:nvPr>
            <p:ph type="pic" sz="quarter" idx="16"/>
          </p:nvPr>
        </p:nvSpPr>
        <p:spPr/>
        <p:txBody>
          <a:bodyPr/>
          <a:lstStyle/>
          <a:p>
            <a:endParaRPr lang="en-IN"/>
          </a:p>
        </p:txBody>
      </p:sp>
      <p:sp>
        <p:nvSpPr>
          <p:cNvPr id="9" name="Picture Placeholder 8">
            <a:extLst>
              <a:ext uri="{FF2B5EF4-FFF2-40B4-BE49-F238E27FC236}">
                <a16:creationId xmlns:a16="http://schemas.microsoft.com/office/drawing/2014/main" id="{284C30A5-EF99-455A-8FBA-40D756603D03}"/>
              </a:ext>
            </a:extLst>
          </p:cNvPr>
          <p:cNvSpPr>
            <a:spLocks noGrp="1"/>
          </p:cNvSpPr>
          <p:nvPr>
            <p:ph type="pic" sz="quarter" idx="17"/>
          </p:nvPr>
        </p:nvSpPr>
        <p:spPr/>
        <p:txBody>
          <a:bodyPr/>
          <a:lstStyle/>
          <a:p>
            <a:endParaRPr lang="en-IN"/>
          </a:p>
        </p:txBody>
      </p:sp>
      <p:sp>
        <p:nvSpPr>
          <p:cNvPr id="10" name="Picture Placeholder 9">
            <a:extLst>
              <a:ext uri="{FF2B5EF4-FFF2-40B4-BE49-F238E27FC236}">
                <a16:creationId xmlns:a16="http://schemas.microsoft.com/office/drawing/2014/main" id="{57F005F2-F8D8-431A-BE11-47FC88B235B8}"/>
              </a:ext>
            </a:extLst>
          </p:cNvPr>
          <p:cNvSpPr>
            <a:spLocks noGrp="1"/>
          </p:cNvSpPr>
          <p:nvPr>
            <p:ph type="pic" sz="quarter" idx="18"/>
          </p:nvPr>
        </p:nvSpPr>
        <p:spPr/>
        <p:txBody>
          <a:bodyPr/>
          <a:lstStyle/>
          <a:p>
            <a:endParaRPr lang="en-IN"/>
          </a:p>
        </p:txBody>
      </p:sp>
      <p:sp>
        <p:nvSpPr>
          <p:cNvPr id="5" name="Text Placeholder 4">
            <a:extLst>
              <a:ext uri="{FF2B5EF4-FFF2-40B4-BE49-F238E27FC236}">
                <a16:creationId xmlns:a16="http://schemas.microsoft.com/office/drawing/2014/main" id="{453BDEF0-C5BB-43D8-A6D9-62A73DBAD079}"/>
              </a:ext>
            </a:extLst>
          </p:cNvPr>
          <p:cNvSpPr>
            <a:spLocks noGrp="1"/>
          </p:cNvSpPr>
          <p:nvPr>
            <p:ph type="body" sz="quarter" idx="13"/>
          </p:nvPr>
        </p:nvSpPr>
        <p:spPr/>
        <p:txBody>
          <a:bodyPr/>
          <a:lstStyle/>
          <a:p>
            <a:endParaRPr lang="en-GB"/>
          </a:p>
        </p:txBody>
      </p:sp>
      <p:sp>
        <p:nvSpPr>
          <p:cNvPr id="6" name="Text Placeholder 5">
            <a:extLst>
              <a:ext uri="{FF2B5EF4-FFF2-40B4-BE49-F238E27FC236}">
                <a16:creationId xmlns:a16="http://schemas.microsoft.com/office/drawing/2014/main" id="{FF0782C8-1419-416D-A7AD-8F4F3F88A293}"/>
              </a:ext>
            </a:extLst>
          </p:cNvPr>
          <p:cNvSpPr>
            <a:spLocks noGrp="1"/>
          </p:cNvSpPr>
          <p:nvPr>
            <p:ph type="body" sz="quarter" idx="14"/>
          </p:nvPr>
        </p:nvSpPr>
        <p:spPr/>
        <p:txBody>
          <a:bodyPr/>
          <a:lstStyle/>
          <a:p>
            <a:endParaRPr lang="en-GB"/>
          </a:p>
        </p:txBody>
      </p:sp>
      <p:sp>
        <p:nvSpPr>
          <p:cNvPr id="7" name="Text Placeholder 6">
            <a:extLst>
              <a:ext uri="{FF2B5EF4-FFF2-40B4-BE49-F238E27FC236}">
                <a16:creationId xmlns:a16="http://schemas.microsoft.com/office/drawing/2014/main" id="{5B3F74BD-1349-48EC-90D8-B1628AA2FCA7}"/>
              </a:ext>
            </a:extLst>
          </p:cNvPr>
          <p:cNvSpPr>
            <a:spLocks noGrp="1"/>
          </p:cNvSpPr>
          <p:nvPr>
            <p:ph type="body" sz="quarter" idx="15"/>
          </p:nvPr>
        </p:nvSpPr>
        <p:spPr/>
        <p:txBody>
          <a:bodyPr/>
          <a:lstStyle/>
          <a:p>
            <a:endParaRPr lang="en-GB"/>
          </a:p>
        </p:txBody>
      </p:sp>
      <p:sp>
        <p:nvSpPr>
          <p:cNvPr id="21" name="Text Placeholder 20">
            <a:extLst>
              <a:ext uri="{FF2B5EF4-FFF2-40B4-BE49-F238E27FC236}">
                <a16:creationId xmlns:a16="http://schemas.microsoft.com/office/drawing/2014/main" id="{A380CCFD-41C6-4F17-B2BC-5F492F943F44}"/>
              </a:ext>
            </a:extLst>
          </p:cNvPr>
          <p:cNvSpPr>
            <a:spLocks noGrp="1"/>
          </p:cNvSpPr>
          <p:nvPr>
            <p:ph type="body" sz="quarter" idx="20"/>
          </p:nvPr>
        </p:nvSpPr>
        <p:spPr/>
        <p:txBody>
          <a:bodyPr/>
          <a:lstStyle/>
          <a:p>
            <a:endParaRPr lang="en-GB"/>
          </a:p>
        </p:txBody>
      </p:sp>
      <p:sp>
        <p:nvSpPr>
          <p:cNvPr id="22" name="Text Placeholder 21">
            <a:extLst>
              <a:ext uri="{FF2B5EF4-FFF2-40B4-BE49-F238E27FC236}">
                <a16:creationId xmlns:a16="http://schemas.microsoft.com/office/drawing/2014/main" id="{F13A2300-2053-40C3-BC8A-B9127661E36A}"/>
              </a:ext>
            </a:extLst>
          </p:cNvPr>
          <p:cNvSpPr>
            <a:spLocks noGrp="1"/>
          </p:cNvSpPr>
          <p:nvPr>
            <p:ph type="body" sz="quarter" idx="21"/>
          </p:nvPr>
        </p:nvSpPr>
        <p:spPr/>
        <p:txBody>
          <a:bodyPr/>
          <a:lstStyle/>
          <a:p>
            <a:endParaRPr lang="en-GB"/>
          </a:p>
        </p:txBody>
      </p:sp>
      <p:sp>
        <p:nvSpPr>
          <p:cNvPr id="23" name="Text Placeholder 22">
            <a:extLst>
              <a:ext uri="{FF2B5EF4-FFF2-40B4-BE49-F238E27FC236}">
                <a16:creationId xmlns:a16="http://schemas.microsoft.com/office/drawing/2014/main" id="{3E584AFD-DC7E-46AF-B4C8-E9567A8F8BEA}"/>
              </a:ext>
            </a:extLst>
          </p:cNvPr>
          <p:cNvSpPr>
            <a:spLocks noGrp="1"/>
          </p:cNvSpPr>
          <p:nvPr>
            <p:ph type="body" sz="quarter" idx="22"/>
          </p:nvPr>
        </p:nvSpPr>
        <p:spPr/>
        <p:txBody>
          <a:bodyPr/>
          <a:lstStyle/>
          <a:p>
            <a:endParaRPr lang="en-GB"/>
          </a:p>
        </p:txBody>
      </p:sp>
      <p:sp>
        <p:nvSpPr>
          <p:cNvPr id="4" name="Title 3">
            <a:extLst>
              <a:ext uri="{FF2B5EF4-FFF2-40B4-BE49-F238E27FC236}">
                <a16:creationId xmlns:a16="http://schemas.microsoft.com/office/drawing/2014/main" id="{BAEEB2B2-426A-400B-A21D-B744DB8E8B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13799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D42C008-D80E-481E-A359-52954B333EBE}"/>
              </a:ext>
            </a:extLst>
          </p:cNvPr>
          <p:cNvSpPr>
            <a:spLocks noGrp="1"/>
          </p:cNvSpPr>
          <p:nvPr>
            <p:ph type="pic" sz="quarter" idx="18"/>
          </p:nvPr>
        </p:nvSpPr>
        <p:spPr/>
        <p:txBody>
          <a:bodyPr/>
          <a:lstStyle/>
          <a:p>
            <a:endParaRPr lang="en-IN"/>
          </a:p>
        </p:txBody>
      </p:sp>
      <p:sp>
        <p:nvSpPr>
          <p:cNvPr id="13" name="Picture Placeholder 12">
            <a:extLst>
              <a:ext uri="{FF2B5EF4-FFF2-40B4-BE49-F238E27FC236}">
                <a16:creationId xmlns:a16="http://schemas.microsoft.com/office/drawing/2014/main" id="{F9355F24-8127-4990-BF66-7620D08EF52A}"/>
              </a:ext>
            </a:extLst>
          </p:cNvPr>
          <p:cNvSpPr>
            <a:spLocks noGrp="1"/>
          </p:cNvSpPr>
          <p:nvPr>
            <p:ph type="pic" sz="quarter" idx="16"/>
          </p:nvPr>
        </p:nvSpPr>
        <p:spPr/>
        <p:txBody>
          <a:bodyPr/>
          <a:lstStyle/>
          <a:p>
            <a:endParaRPr lang="en-IN"/>
          </a:p>
        </p:txBody>
      </p:sp>
      <p:sp>
        <p:nvSpPr>
          <p:cNvPr id="14" name="Picture Placeholder 13">
            <a:extLst>
              <a:ext uri="{FF2B5EF4-FFF2-40B4-BE49-F238E27FC236}">
                <a16:creationId xmlns:a16="http://schemas.microsoft.com/office/drawing/2014/main" id="{97EAAD6F-EF29-4278-8582-EF9CABA947F9}"/>
              </a:ext>
            </a:extLst>
          </p:cNvPr>
          <p:cNvSpPr>
            <a:spLocks noGrp="1"/>
          </p:cNvSpPr>
          <p:nvPr>
            <p:ph type="pic" sz="quarter" idx="17"/>
          </p:nvPr>
        </p:nvSpPr>
        <p:spPr/>
        <p:txBody>
          <a:bodyPr/>
          <a:lstStyle/>
          <a:p>
            <a:endParaRPr lang="en-IN"/>
          </a:p>
        </p:txBody>
      </p:sp>
      <p:sp>
        <p:nvSpPr>
          <p:cNvPr id="16" name="Picture Placeholder 15">
            <a:extLst>
              <a:ext uri="{FF2B5EF4-FFF2-40B4-BE49-F238E27FC236}">
                <a16:creationId xmlns:a16="http://schemas.microsoft.com/office/drawing/2014/main" id="{65A1A596-4063-4846-8E15-65F1BE7016FF}"/>
              </a:ext>
            </a:extLst>
          </p:cNvPr>
          <p:cNvSpPr>
            <a:spLocks noGrp="1"/>
          </p:cNvSpPr>
          <p:nvPr>
            <p:ph type="pic" sz="quarter" idx="19"/>
          </p:nvPr>
        </p:nvSpPr>
        <p:spPr/>
        <p:txBody>
          <a:bodyPr/>
          <a:lstStyle/>
          <a:p>
            <a:endParaRPr lang="en-IN"/>
          </a:p>
        </p:txBody>
      </p:sp>
      <p:sp>
        <p:nvSpPr>
          <p:cNvPr id="3" name="Content Placeholder 2">
            <a:extLst>
              <a:ext uri="{FF2B5EF4-FFF2-40B4-BE49-F238E27FC236}">
                <a16:creationId xmlns:a16="http://schemas.microsoft.com/office/drawing/2014/main" id="{E8706FE2-8FBC-4138-9A19-5802C9682649}"/>
              </a:ext>
            </a:extLst>
          </p:cNvPr>
          <p:cNvSpPr>
            <a:spLocks noGrp="1"/>
          </p:cNvSpPr>
          <p:nvPr>
            <p:ph sz="half" idx="1"/>
          </p:nvPr>
        </p:nvSpPr>
        <p:spPr/>
        <p:txBody>
          <a:bodyPr/>
          <a:lstStyle/>
          <a:p>
            <a:endParaRPr lang="en-GB"/>
          </a:p>
        </p:txBody>
      </p:sp>
      <p:sp>
        <p:nvSpPr>
          <p:cNvPr id="17" name="Content Placeholder 16">
            <a:extLst>
              <a:ext uri="{FF2B5EF4-FFF2-40B4-BE49-F238E27FC236}">
                <a16:creationId xmlns:a16="http://schemas.microsoft.com/office/drawing/2014/main" id="{8A2BF6F0-FE76-4476-9DB9-D832E2FF75EE}"/>
              </a:ext>
            </a:extLst>
          </p:cNvPr>
          <p:cNvSpPr>
            <a:spLocks noGrp="1"/>
          </p:cNvSpPr>
          <p:nvPr>
            <p:ph sz="half" idx="20"/>
          </p:nvPr>
        </p:nvSpPr>
        <p:spPr/>
        <p:txBody>
          <a:bodyPr/>
          <a:lstStyle/>
          <a:p>
            <a:endParaRPr lang="en-GB"/>
          </a:p>
        </p:txBody>
      </p:sp>
      <p:sp>
        <p:nvSpPr>
          <p:cNvPr id="18" name="Content Placeholder 17">
            <a:extLst>
              <a:ext uri="{FF2B5EF4-FFF2-40B4-BE49-F238E27FC236}">
                <a16:creationId xmlns:a16="http://schemas.microsoft.com/office/drawing/2014/main" id="{330BA0E6-6A86-444F-8E33-F80EAEE90B14}"/>
              </a:ext>
            </a:extLst>
          </p:cNvPr>
          <p:cNvSpPr>
            <a:spLocks noGrp="1"/>
          </p:cNvSpPr>
          <p:nvPr>
            <p:ph sz="half" idx="21"/>
          </p:nvPr>
        </p:nvSpPr>
        <p:spPr/>
        <p:txBody>
          <a:bodyPr/>
          <a:lstStyle/>
          <a:p>
            <a:endParaRPr lang="en-GB"/>
          </a:p>
        </p:txBody>
      </p:sp>
      <p:sp>
        <p:nvSpPr>
          <p:cNvPr id="19" name="Content Placeholder 18">
            <a:extLst>
              <a:ext uri="{FF2B5EF4-FFF2-40B4-BE49-F238E27FC236}">
                <a16:creationId xmlns:a16="http://schemas.microsoft.com/office/drawing/2014/main" id="{BFB52E0E-49AD-4A8C-8D60-A22A8DB80D95}"/>
              </a:ext>
            </a:extLst>
          </p:cNvPr>
          <p:cNvSpPr>
            <a:spLocks noGrp="1"/>
          </p:cNvSpPr>
          <p:nvPr>
            <p:ph sz="half" idx="22"/>
          </p:nvPr>
        </p:nvSpPr>
        <p:spPr/>
        <p:txBody>
          <a:bodyPr/>
          <a:lstStyle/>
          <a:p>
            <a:endParaRPr lang="en-GB"/>
          </a:p>
        </p:txBody>
      </p:sp>
      <p:sp>
        <p:nvSpPr>
          <p:cNvPr id="12" name="Text Placeholder 11">
            <a:extLst>
              <a:ext uri="{FF2B5EF4-FFF2-40B4-BE49-F238E27FC236}">
                <a16:creationId xmlns:a16="http://schemas.microsoft.com/office/drawing/2014/main" id="{C57424AA-4905-4252-B4BC-CDED6EC645AC}"/>
              </a:ext>
            </a:extLst>
          </p:cNvPr>
          <p:cNvSpPr>
            <a:spLocks noGrp="1"/>
          </p:cNvSpPr>
          <p:nvPr>
            <p:ph type="body" sz="quarter" idx="10"/>
          </p:nvPr>
        </p:nvSpPr>
        <p:spPr/>
        <p:txBody>
          <a:bodyPr/>
          <a:lstStyle/>
          <a:p>
            <a:endParaRPr lang="en-GB"/>
          </a:p>
        </p:txBody>
      </p:sp>
      <p:sp>
        <p:nvSpPr>
          <p:cNvPr id="2" name="Title 1">
            <a:extLst>
              <a:ext uri="{FF2B5EF4-FFF2-40B4-BE49-F238E27FC236}">
                <a16:creationId xmlns:a16="http://schemas.microsoft.com/office/drawing/2014/main" id="{F3825BCE-6D0A-47D3-9FF0-288F42BCBB8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04991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D19AA9-5992-34F9-6708-4C5013F9BCE0}"/>
              </a:ext>
            </a:extLst>
          </p:cNvPr>
          <p:cNvSpPr>
            <a:spLocks noGrp="1"/>
          </p:cNvSpPr>
          <p:nvPr>
            <p:ph type="body" sz="quarter" idx="10"/>
          </p:nvPr>
        </p:nvSpPr>
        <p:spPr/>
        <p:txBody>
          <a:bodyPr/>
          <a:lstStyle/>
          <a:p>
            <a:r>
              <a:rPr lang="en-GB"/>
              <a:t>Customer Interview Summary</a:t>
            </a:r>
          </a:p>
        </p:txBody>
      </p:sp>
      <p:sp>
        <p:nvSpPr>
          <p:cNvPr id="2" name="Title 1">
            <a:extLst>
              <a:ext uri="{FF2B5EF4-FFF2-40B4-BE49-F238E27FC236}">
                <a16:creationId xmlns:a16="http://schemas.microsoft.com/office/drawing/2014/main" id="{EF54E257-7AB3-EC98-0DF4-74BD45EFEC61}"/>
              </a:ext>
            </a:extLst>
          </p:cNvPr>
          <p:cNvSpPr>
            <a:spLocks noGrp="1"/>
          </p:cNvSpPr>
          <p:nvPr>
            <p:ph type="title"/>
          </p:nvPr>
        </p:nvSpPr>
        <p:spPr/>
        <p:txBody>
          <a:bodyPr/>
          <a:lstStyle/>
          <a:p>
            <a:r>
              <a:rPr lang="en-GB">
                <a:solidFill>
                  <a:schemeClr val="accent1"/>
                </a:solidFill>
              </a:rPr>
              <a:t>Overview</a:t>
            </a:r>
            <a:r>
              <a:rPr lang="en-GB"/>
              <a:t> - Summary of customer feedback about the current reporting process</a:t>
            </a:r>
            <a:endParaRPr lang="en-US"/>
          </a:p>
        </p:txBody>
      </p:sp>
      <p:graphicFrame>
        <p:nvGraphicFramePr>
          <p:cNvPr id="7" name="Table 6">
            <a:extLst>
              <a:ext uri="{FF2B5EF4-FFF2-40B4-BE49-F238E27FC236}">
                <a16:creationId xmlns:a16="http://schemas.microsoft.com/office/drawing/2014/main" id="{A3BB6B3F-3FD3-7EFF-38FF-C282D29E216B}"/>
              </a:ext>
            </a:extLst>
          </p:cNvPr>
          <p:cNvGraphicFramePr>
            <a:graphicFrameLocks noGrp="1"/>
          </p:cNvGraphicFramePr>
          <p:nvPr>
            <p:extLst>
              <p:ext uri="{D42A27DB-BD31-4B8C-83A1-F6EECF244321}">
                <p14:modId xmlns:p14="http://schemas.microsoft.com/office/powerpoint/2010/main" val="2981625445"/>
              </p:ext>
            </p:extLst>
          </p:nvPr>
        </p:nvGraphicFramePr>
        <p:xfrm>
          <a:off x="469014" y="1816100"/>
          <a:ext cx="11376911" cy="4119563"/>
        </p:xfrm>
        <a:graphic>
          <a:graphicData uri="http://schemas.openxmlformats.org/drawingml/2006/table">
            <a:tbl>
              <a:tblPr firstRow="1" bandRow="1">
                <a:tableStyleId>{5C22544A-7EE6-4342-B048-85BDC9FD1C3A}</a:tableStyleId>
              </a:tblPr>
              <a:tblGrid>
                <a:gridCol w="1840966">
                  <a:extLst>
                    <a:ext uri="{9D8B030D-6E8A-4147-A177-3AD203B41FA5}">
                      <a16:colId xmlns:a16="http://schemas.microsoft.com/office/drawing/2014/main" val="94719915"/>
                    </a:ext>
                  </a:extLst>
                </a:gridCol>
                <a:gridCol w="5396477">
                  <a:extLst>
                    <a:ext uri="{9D8B030D-6E8A-4147-A177-3AD203B41FA5}">
                      <a16:colId xmlns:a16="http://schemas.microsoft.com/office/drawing/2014/main" val="3744774025"/>
                    </a:ext>
                  </a:extLst>
                </a:gridCol>
                <a:gridCol w="4139468">
                  <a:extLst>
                    <a:ext uri="{9D8B030D-6E8A-4147-A177-3AD203B41FA5}">
                      <a16:colId xmlns:a16="http://schemas.microsoft.com/office/drawing/2014/main" val="582006311"/>
                    </a:ext>
                  </a:extLst>
                </a:gridCol>
              </a:tblGrid>
              <a:tr h="472319">
                <a:tc>
                  <a:txBody>
                    <a:bodyPr/>
                    <a:lstStyle/>
                    <a:p>
                      <a:r>
                        <a:rPr lang="en-US" sz="1200">
                          <a:latin typeface="Arial" panose="020B0604020202020204" pitchFamily="34" charset="0"/>
                          <a:cs typeface="Arial" panose="020B0604020202020204" pitchFamily="34" charset="0"/>
                        </a:rPr>
                        <a:t>Title</a:t>
                      </a:r>
                    </a:p>
                  </a:txBody>
                  <a:tcPr marL="144000" marR="144000" marT="90000" marB="9000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latin typeface="Arial" panose="020B0604020202020204" pitchFamily="34" charset="0"/>
                          <a:cs typeface="Arial" panose="020B0604020202020204" pitchFamily="34" charset="0"/>
                        </a:rPr>
                        <a:t>Title</a:t>
                      </a:r>
                    </a:p>
                  </a:txBody>
                  <a:tcPr marL="144000" marR="144000" marT="90000" marB="9000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latin typeface="Arial" panose="020B0604020202020204" pitchFamily="34" charset="0"/>
                          <a:cs typeface="Arial" panose="020B0604020202020204" pitchFamily="34" charset="0"/>
                        </a:rPr>
                        <a:t>Title</a:t>
                      </a:r>
                    </a:p>
                  </a:txBody>
                  <a:tcPr marL="144000" marR="144000" marT="90000" marB="9000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99453482"/>
                  </a:ext>
                </a:extLst>
              </a:tr>
              <a:tr h="1215748">
                <a:tc>
                  <a:txBody>
                    <a:bodyPr/>
                    <a:lstStyle/>
                    <a:p>
                      <a:r>
                        <a:rPr lang="en-US" sz="1200" b="1">
                          <a:solidFill>
                            <a:schemeClr val="bg2"/>
                          </a:solidFill>
                          <a:latin typeface="Arial" panose="020B0604020202020204" pitchFamily="34" charset="0"/>
                          <a:cs typeface="Arial" panose="020B0604020202020204" pitchFamily="34" charset="0"/>
                        </a:rPr>
                        <a:t>Header</a:t>
                      </a:r>
                      <a:r>
                        <a:rPr lang="en-US" sz="1200" b="1" baseline="0">
                          <a:solidFill>
                            <a:schemeClr val="bg2"/>
                          </a:solidFill>
                          <a:latin typeface="Arial" panose="020B0604020202020204" pitchFamily="34" charset="0"/>
                          <a:cs typeface="Arial" panose="020B0604020202020204" pitchFamily="34" charset="0"/>
                        </a:rPr>
                        <a:t> 1</a:t>
                      </a:r>
                      <a:endParaRPr lang="en-US" sz="1200" b="1">
                        <a:solidFill>
                          <a:schemeClr val="bg2"/>
                        </a:solidFill>
                        <a:latin typeface="Arial" panose="020B0604020202020204" pitchFamily="34" charset="0"/>
                        <a:cs typeface="Arial" panose="020B0604020202020204" pitchFamily="34" charset="0"/>
                      </a:endParaRPr>
                    </a:p>
                  </a:txBody>
                  <a:tcPr marL="144000" marR="144000" marT="90000" marB="9000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bg2"/>
                          </a:solidFill>
                          <a:effectLst/>
                          <a:latin typeface="Arial" panose="020B0604020202020204" pitchFamily="34" charset="0"/>
                          <a:ea typeface="+mn-ea"/>
                          <a:cs typeface="Arial" panose="020B0604020202020204" pitchFamily="34" charset="0"/>
                        </a:rPr>
                        <a:t>Lorem ipsum </a:t>
                      </a:r>
                      <a:r>
                        <a:rPr lang="en-GB" sz="1200" kern="1200" err="1">
                          <a:solidFill>
                            <a:schemeClr val="bg2"/>
                          </a:solidFill>
                          <a:effectLst/>
                          <a:latin typeface="Arial" panose="020B0604020202020204" pitchFamily="34" charset="0"/>
                          <a:ea typeface="+mn-ea"/>
                          <a:cs typeface="Arial" panose="020B0604020202020204" pitchFamily="34" charset="0"/>
                        </a:rPr>
                        <a:t>dolor</a:t>
                      </a:r>
                      <a:r>
                        <a:rPr lang="en-GB" sz="1200" kern="1200">
                          <a:solidFill>
                            <a:schemeClr val="bg2"/>
                          </a:solidFill>
                          <a:effectLst/>
                          <a:latin typeface="Arial" panose="020B0604020202020204" pitchFamily="34" charset="0"/>
                          <a:ea typeface="+mn-ea"/>
                          <a:cs typeface="Arial" panose="020B0604020202020204" pitchFamily="34" charset="0"/>
                        </a:rPr>
                        <a:t> sit </a:t>
                      </a:r>
                      <a:r>
                        <a:rPr lang="en-GB" sz="1200" kern="1200" err="1">
                          <a:solidFill>
                            <a:schemeClr val="bg2"/>
                          </a:solidFill>
                          <a:effectLst/>
                          <a:latin typeface="Arial" panose="020B0604020202020204" pitchFamily="34" charset="0"/>
                          <a:ea typeface="+mn-ea"/>
                          <a:cs typeface="Arial" panose="020B0604020202020204" pitchFamily="34" charset="0"/>
                        </a:rPr>
                        <a:t>amet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consectetur</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adipiscing</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elit</a:t>
                      </a:r>
                      <a:r>
                        <a:rPr lang="en-GB" sz="1200" kern="1200">
                          <a:solidFill>
                            <a:schemeClr val="bg2"/>
                          </a:solidFill>
                          <a:effectLst/>
                          <a:latin typeface="Arial" panose="020B0604020202020204" pitchFamily="34" charset="0"/>
                          <a:ea typeface="+mn-ea"/>
                          <a:cs typeface="Arial" panose="020B0604020202020204" pitchFamily="34" charset="0"/>
                        </a:rPr>
                        <a:t>. Ut convallis </a:t>
                      </a:r>
                      <a:r>
                        <a:rPr lang="en-GB" sz="1200" kern="1200" err="1">
                          <a:solidFill>
                            <a:schemeClr val="bg2"/>
                          </a:solidFill>
                          <a:effectLst/>
                          <a:latin typeface="Arial" panose="020B0604020202020204" pitchFamily="34" charset="0"/>
                          <a:ea typeface="+mn-ea"/>
                          <a:cs typeface="Arial" panose="020B0604020202020204" pitchFamily="34" charset="0"/>
                        </a:rPr>
                        <a:t>aliquam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volutpat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Suspendisse</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volutpat</a:t>
                      </a:r>
                      <a:r>
                        <a:rPr lang="en-GB" sz="1200" kern="1200">
                          <a:solidFill>
                            <a:schemeClr val="bg2"/>
                          </a:solidFill>
                          <a:effectLst/>
                          <a:latin typeface="Arial" panose="020B0604020202020204" pitchFamily="34" charset="0"/>
                          <a:ea typeface="+mn-ea"/>
                          <a:cs typeface="Arial" panose="020B0604020202020204" pitchFamily="34" charset="0"/>
                        </a:rPr>
                        <a:t> id eros a </a:t>
                      </a:r>
                      <a:r>
                        <a:rPr lang="en-GB" sz="1200" kern="1200" err="1">
                          <a:solidFill>
                            <a:schemeClr val="bg2"/>
                          </a:solidFill>
                          <a:effectLst/>
                          <a:latin typeface="Arial" panose="020B0604020202020204" pitchFamily="34" charset="0"/>
                          <a:ea typeface="+mn-ea"/>
                          <a:cs typeface="Arial" panose="020B0604020202020204" pitchFamily="34" charset="0"/>
                        </a:rPr>
                        <a:t>ultricies</a:t>
                      </a:r>
                      <a:r>
                        <a:rPr lang="en-GB" sz="1200" kern="1200">
                          <a:solidFill>
                            <a:schemeClr val="bg2"/>
                          </a:solidFill>
                          <a:effectLst/>
                          <a:latin typeface="Arial" panose="020B0604020202020204" pitchFamily="34" charset="0"/>
                          <a:ea typeface="+mn-ea"/>
                          <a:cs typeface="Arial" panose="020B0604020202020204" pitchFamily="34" charset="0"/>
                        </a:rPr>
                        <a:t>. Vestibulum </a:t>
                      </a:r>
                      <a:r>
                        <a:rPr lang="en-GB" sz="1200" kern="1200" err="1">
                          <a:solidFill>
                            <a:schemeClr val="bg2"/>
                          </a:solidFill>
                          <a:effectLst/>
                          <a:latin typeface="Arial" panose="020B0604020202020204" pitchFamily="34" charset="0"/>
                          <a:ea typeface="+mn-ea"/>
                          <a:cs typeface="Arial" panose="020B0604020202020204" pitchFamily="34" charset="0"/>
                        </a:rPr>
                        <a:t>iaculis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luctus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velit</a:t>
                      </a:r>
                      <a:r>
                        <a:rPr lang="en-GB" sz="1200" kern="1200">
                          <a:solidFill>
                            <a:schemeClr val="bg2"/>
                          </a:solidFill>
                          <a:effectLst/>
                          <a:latin typeface="Arial" panose="020B0604020202020204" pitchFamily="34" charset="0"/>
                          <a:ea typeface="+mn-ea"/>
                          <a:cs typeface="Arial" panose="020B0604020202020204" pitchFamily="34" charset="0"/>
                        </a:rPr>
                        <a:t>, vitae fermentum </a:t>
                      </a:r>
                      <a:r>
                        <a:rPr lang="en-GB" sz="1200" kern="1200" err="1">
                          <a:solidFill>
                            <a:schemeClr val="bg2"/>
                          </a:solidFill>
                          <a:effectLst/>
                          <a:latin typeface="Arial" panose="020B0604020202020204" pitchFamily="34" charset="0"/>
                          <a:ea typeface="+mn-ea"/>
                          <a:cs typeface="Arial" panose="020B0604020202020204" pitchFamily="34" charset="0"/>
                        </a:rPr>
                        <a:t>felis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sollicitudin</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quis</a:t>
                      </a:r>
                      <a:r>
                        <a:rPr lang="en-GB" sz="1200" kern="1200">
                          <a:solidFill>
                            <a:schemeClr val="bg2"/>
                          </a:solidFill>
                          <a:effectLst/>
                          <a:latin typeface="Arial" panose="020B0604020202020204" pitchFamily="34" charset="0"/>
                          <a:ea typeface="+mn-ea"/>
                          <a:cs typeface="Arial" panose="020B0604020202020204" pitchFamily="34" charset="0"/>
                        </a:rPr>
                        <a:t>. </a:t>
                      </a:r>
                      <a:endParaRPr lang="en-US" sz="1200">
                        <a:solidFill>
                          <a:schemeClr val="bg2"/>
                        </a:solidFill>
                        <a:latin typeface="Arial" panose="020B0604020202020204" pitchFamily="34" charset="0"/>
                        <a:cs typeface="Arial" panose="020B0604020202020204" pitchFamily="34" charset="0"/>
                      </a:endParaRPr>
                    </a:p>
                  </a:txBody>
                  <a:tcPr marL="144000" marR="144000" marT="90000" marB="9000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r>
                        <a:rPr lang="en-GB" sz="1200" kern="1200">
                          <a:solidFill>
                            <a:schemeClr val="bg2"/>
                          </a:solidFill>
                          <a:effectLst/>
                          <a:latin typeface="Arial" panose="020B0604020202020204" pitchFamily="34" charset="0"/>
                          <a:ea typeface="+mn-ea"/>
                          <a:cs typeface="Arial" panose="020B0604020202020204" pitchFamily="34" charset="0"/>
                        </a:rPr>
                        <a:t>Nunc </a:t>
                      </a:r>
                      <a:r>
                        <a:rPr lang="en-GB" sz="1200" kern="1200" err="1">
                          <a:solidFill>
                            <a:schemeClr val="bg2"/>
                          </a:solidFill>
                          <a:effectLst/>
                          <a:latin typeface="Arial" panose="020B0604020202020204" pitchFamily="34" charset="0"/>
                          <a:ea typeface="+mn-ea"/>
                          <a:cs typeface="Arial" panose="020B0604020202020204" pitchFamily="34" charset="0"/>
                        </a:rPr>
                        <a:t>massa</a:t>
                      </a:r>
                      <a:r>
                        <a:rPr lang="en-GB" sz="1200" kern="1200">
                          <a:solidFill>
                            <a:schemeClr val="bg2"/>
                          </a:solidFill>
                          <a:effectLst/>
                          <a:latin typeface="Arial" panose="020B0604020202020204" pitchFamily="34" charset="0"/>
                          <a:ea typeface="+mn-ea"/>
                          <a:cs typeface="Arial" panose="020B0604020202020204" pitchFamily="34" charset="0"/>
                        </a:rPr>
                        <a:t> ante, </a:t>
                      </a:r>
                      <a:r>
                        <a:rPr lang="en-GB" sz="1200" kern="1200" err="1">
                          <a:solidFill>
                            <a:schemeClr val="bg2"/>
                          </a:solidFill>
                          <a:effectLst/>
                          <a:latin typeface="Arial" panose="020B0604020202020204" pitchFamily="34" charset="0"/>
                          <a:ea typeface="+mn-ea"/>
                          <a:cs typeface="Arial" panose="020B0604020202020204" pitchFamily="34" charset="0"/>
                        </a:rPr>
                        <a:t>elementum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quis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massa</a:t>
                      </a:r>
                      <a:r>
                        <a:rPr lang="en-GB" sz="1200" kern="1200">
                          <a:solidFill>
                            <a:schemeClr val="bg2"/>
                          </a:solidFill>
                          <a:effectLst/>
                          <a:latin typeface="Arial" panose="020B0604020202020204" pitchFamily="34" charset="0"/>
                          <a:ea typeface="+mn-ea"/>
                          <a:cs typeface="Arial" panose="020B0604020202020204" pitchFamily="34" charset="0"/>
                        </a:rPr>
                        <a:t> vitae, maximus porta </a:t>
                      </a:r>
                      <a:r>
                        <a:rPr lang="en-GB" sz="1200" kern="1200" err="1">
                          <a:solidFill>
                            <a:schemeClr val="bg2"/>
                          </a:solidFill>
                          <a:effectLst/>
                          <a:latin typeface="Arial" panose="020B0604020202020204" pitchFamily="34" charset="0"/>
                          <a:ea typeface="+mn-ea"/>
                          <a:cs typeface="Arial" panose="020B0604020202020204" pitchFamily="34" charset="0"/>
                        </a:rPr>
                        <a:t>nunc</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Quisque</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ut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aliquam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odio</a:t>
                      </a:r>
                      <a:r>
                        <a:rPr lang="en-GB" sz="1200" kern="1200">
                          <a:solidFill>
                            <a:schemeClr val="bg2"/>
                          </a:solidFill>
                          <a:effectLst/>
                          <a:latin typeface="Arial" panose="020B0604020202020204" pitchFamily="34" charset="0"/>
                          <a:ea typeface="+mn-ea"/>
                          <a:cs typeface="Arial" panose="020B0604020202020204" pitchFamily="34" charset="0"/>
                        </a:rPr>
                        <a:t>, in </a:t>
                      </a:r>
                      <a:r>
                        <a:rPr lang="en-GB" sz="1200" kern="1200" err="1">
                          <a:solidFill>
                            <a:schemeClr val="bg2"/>
                          </a:solidFill>
                          <a:effectLst/>
                          <a:latin typeface="Arial" panose="020B0604020202020204" pitchFamily="34" charset="0"/>
                          <a:ea typeface="+mn-ea"/>
                          <a:cs typeface="Arial" panose="020B0604020202020204" pitchFamily="34" charset="0"/>
                        </a:rPr>
                        <a:t>tempor</a:t>
                      </a:r>
                      <a:r>
                        <a:rPr lang="en-GB" sz="1200" kern="1200">
                          <a:solidFill>
                            <a:schemeClr val="bg2"/>
                          </a:solidFill>
                          <a:effectLst/>
                          <a:latin typeface="Arial" panose="020B0604020202020204" pitchFamily="34" charset="0"/>
                          <a:ea typeface="+mn-ea"/>
                          <a:cs typeface="Arial" panose="020B0604020202020204" pitchFamily="34" charset="0"/>
                        </a:rPr>
                        <a:t> ligula.</a:t>
                      </a:r>
                      <a:endParaRPr lang="en-US" sz="1200">
                        <a:solidFill>
                          <a:schemeClr val="bg2"/>
                        </a:solidFill>
                        <a:latin typeface="Arial" panose="020B0604020202020204" pitchFamily="34" charset="0"/>
                        <a:cs typeface="Arial" panose="020B0604020202020204" pitchFamily="34" charset="0"/>
                      </a:endParaRPr>
                    </a:p>
                  </a:txBody>
                  <a:tcPr marL="144000" marR="144000" marT="90000" marB="9000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2864222305"/>
                  </a:ext>
                </a:extLst>
              </a:tr>
              <a:tr h="1215748">
                <a:tc>
                  <a:txBody>
                    <a:bodyPr/>
                    <a:lstStyle/>
                    <a:p>
                      <a:r>
                        <a:rPr lang="en-US" sz="1200" b="1">
                          <a:solidFill>
                            <a:schemeClr val="bg2"/>
                          </a:solidFill>
                          <a:latin typeface="Arial" panose="020B0604020202020204" pitchFamily="34" charset="0"/>
                          <a:cs typeface="Arial" panose="020B0604020202020204" pitchFamily="34" charset="0"/>
                        </a:rPr>
                        <a:t>Header 2</a:t>
                      </a:r>
                    </a:p>
                  </a:txBody>
                  <a:tcPr marL="144000" marR="144000" marT="90000" marB="9000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err="1">
                          <a:solidFill>
                            <a:schemeClr val="bg2"/>
                          </a:solidFill>
                          <a:effectLst/>
                          <a:latin typeface="Arial" panose="020B0604020202020204" pitchFamily="34" charset="0"/>
                          <a:ea typeface="+mn-ea"/>
                          <a:cs typeface="Arial" panose="020B0604020202020204" pitchFamily="34" charset="0"/>
                        </a:rPr>
                        <a:t>Pellentesque</a:t>
                      </a:r>
                      <a:r>
                        <a:rPr lang="en-GB" sz="1200" kern="1200">
                          <a:solidFill>
                            <a:schemeClr val="bg2"/>
                          </a:solidFill>
                          <a:effectLst/>
                          <a:latin typeface="Arial" panose="020B0604020202020204" pitchFamily="34" charset="0"/>
                          <a:ea typeface="+mn-ea"/>
                          <a:cs typeface="Arial" panose="020B0604020202020204" pitchFamily="34" charset="0"/>
                        </a:rPr>
                        <a:t> tempus libero </a:t>
                      </a:r>
                      <a:r>
                        <a:rPr lang="en-GB" sz="1200" kern="1200" err="1">
                          <a:solidFill>
                            <a:schemeClr val="bg2"/>
                          </a:solidFill>
                          <a:effectLst/>
                          <a:latin typeface="Arial" panose="020B0604020202020204" pitchFamily="34" charset="0"/>
                          <a:ea typeface="+mn-ea"/>
                          <a:cs typeface="Arial" panose="020B0604020202020204" pitchFamily="34" charset="0"/>
                        </a:rPr>
                        <a:t>nibh</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nec</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interdum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urna</a:t>
                      </a:r>
                      <a:r>
                        <a:rPr lang="en-GB" sz="1200" kern="1200">
                          <a:solidFill>
                            <a:schemeClr val="bg2"/>
                          </a:solidFill>
                          <a:effectLst/>
                          <a:latin typeface="Arial" panose="020B0604020202020204" pitchFamily="34" charset="0"/>
                          <a:ea typeface="+mn-ea"/>
                          <a:cs typeface="Arial" panose="020B0604020202020204" pitchFamily="34" charset="0"/>
                        </a:rPr>
                        <a:t> fermentum vel. Nunc </a:t>
                      </a:r>
                      <a:r>
                        <a:rPr lang="en-GB" sz="1200" kern="1200" err="1">
                          <a:solidFill>
                            <a:schemeClr val="bg2"/>
                          </a:solidFill>
                          <a:effectLst/>
                          <a:latin typeface="Arial" panose="020B0604020202020204" pitchFamily="34" charset="0"/>
                          <a:ea typeface="+mn-ea"/>
                          <a:cs typeface="Arial" panose="020B0604020202020204" pitchFamily="34" charset="0"/>
                        </a:rPr>
                        <a:t>dignissim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lacus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velit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eu</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hendrerit</a:t>
                      </a:r>
                      <a:r>
                        <a:rPr lang="en-GB" sz="1200" kern="1200">
                          <a:solidFill>
                            <a:schemeClr val="bg2"/>
                          </a:solidFill>
                          <a:effectLst/>
                          <a:latin typeface="Arial" panose="020B0604020202020204" pitchFamily="34" charset="0"/>
                          <a:ea typeface="+mn-ea"/>
                          <a:cs typeface="Arial" panose="020B0604020202020204" pitchFamily="34" charset="0"/>
                        </a:rPr>
                        <a:t> magna </a:t>
                      </a:r>
                      <a:r>
                        <a:rPr lang="en-GB" sz="1200" kern="1200" err="1">
                          <a:solidFill>
                            <a:schemeClr val="bg2"/>
                          </a:solidFill>
                          <a:effectLst/>
                          <a:latin typeface="Arial" panose="020B0604020202020204" pitchFamily="34" charset="0"/>
                          <a:ea typeface="+mn-ea"/>
                          <a:cs typeface="Arial" panose="020B0604020202020204" pitchFamily="34" charset="0"/>
                        </a:rPr>
                        <a:t>commodo</a:t>
                      </a:r>
                      <a:r>
                        <a:rPr lang="en-GB" sz="1200" kern="1200">
                          <a:solidFill>
                            <a:schemeClr val="bg2"/>
                          </a:solidFill>
                          <a:effectLst/>
                          <a:latin typeface="Arial" panose="020B0604020202020204" pitchFamily="34" charset="0"/>
                          <a:ea typeface="+mn-ea"/>
                          <a:cs typeface="Arial" panose="020B0604020202020204" pitchFamily="34" charset="0"/>
                        </a:rPr>
                        <a:t> et. </a:t>
                      </a:r>
                      <a:r>
                        <a:rPr lang="en-GB" sz="1200" kern="1200" err="1">
                          <a:solidFill>
                            <a:schemeClr val="bg2"/>
                          </a:solidFill>
                          <a:effectLst/>
                          <a:latin typeface="Arial" panose="020B0604020202020204" pitchFamily="34" charset="0"/>
                          <a:ea typeface="+mn-ea"/>
                          <a:cs typeface="Arial" panose="020B0604020202020204" pitchFamily="34" charset="0"/>
                        </a:rPr>
                        <a:t>Aliquam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suscipit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tellus</a:t>
                      </a:r>
                      <a:r>
                        <a:rPr lang="en-GB" sz="1200" kern="1200">
                          <a:solidFill>
                            <a:schemeClr val="bg2"/>
                          </a:solidFill>
                          <a:effectLst/>
                          <a:latin typeface="Arial" panose="020B0604020202020204" pitchFamily="34" charset="0"/>
                          <a:ea typeface="+mn-ea"/>
                          <a:cs typeface="Arial" panose="020B0604020202020204" pitchFamily="34" charset="0"/>
                        </a:rPr>
                        <a:t> ac auctor </a:t>
                      </a:r>
                      <a:r>
                        <a:rPr lang="en-GB" sz="1200" kern="1200" err="1">
                          <a:solidFill>
                            <a:schemeClr val="bg2"/>
                          </a:solidFill>
                          <a:effectLst/>
                          <a:latin typeface="Arial" panose="020B0604020202020204" pitchFamily="34" charset="0"/>
                          <a:ea typeface="+mn-ea"/>
                          <a:cs typeface="Arial" panose="020B0604020202020204" pitchFamily="34" charset="0"/>
                        </a:rPr>
                        <a:t>egestas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arcu</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leo</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molestie</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augue</a:t>
                      </a:r>
                      <a:r>
                        <a:rPr lang="en-GB" sz="1200" kern="1200">
                          <a:solidFill>
                            <a:schemeClr val="bg2"/>
                          </a:solidFill>
                          <a:effectLst/>
                          <a:latin typeface="Arial" panose="020B0604020202020204" pitchFamily="34" charset="0"/>
                          <a:ea typeface="+mn-ea"/>
                          <a:cs typeface="Arial" panose="020B0604020202020204" pitchFamily="34" charset="0"/>
                        </a:rPr>
                        <a:t>, at porta </a:t>
                      </a:r>
                      <a:r>
                        <a:rPr lang="en-GB" sz="1200" kern="1200" err="1">
                          <a:solidFill>
                            <a:schemeClr val="bg2"/>
                          </a:solidFill>
                          <a:effectLst/>
                          <a:latin typeface="Arial" panose="020B0604020202020204" pitchFamily="34" charset="0"/>
                          <a:ea typeface="+mn-ea"/>
                          <a:cs typeface="Arial" panose="020B0604020202020204" pitchFamily="34" charset="0"/>
                        </a:rPr>
                        <a:t>dolor</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odio</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quis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lectus</a:t>
                      </a:r>
                      <a:r>
                        <a:rPr lang="en-GB" sz="1200" kern="1200">
                          <a:solidFill>
                            <a:schemeClr val="bg2"/>
                          </a:solidFill>
                          <a:effectLst/>
                          <a:latin typeface="Arial" panose="020B0604020202020204" pitchFamily="34" charset="0"/>
                          <a:ea typeface="+mn-ea"/>
                          <a:cs typeface="Arial" panose="020B0604020202020204" pitchFamily="34" charset="0"/>
                        </a:rPr>
                        <a:t>. </a:t>
                      </a:r>
                      <a:endParaRPr lang="en-US" sz="1200">
                        <a:solidFill>
                          <a:schemeClr val="bg2"/>
                        </a:solidFill>
                        <a:latin typeface="Arial" panose="020B0604020202020204" pitchFamily="34" charset="0"/>
                        <a:cs typeface="Arial" panose="020B0604020202020204" pitchFamily="34" charset="0"/>
                      </a:endParaRPr>
                    </a:p>
                  </a:txBody>
                  <a:tcPr marL="144000" marR="144000" marT="90000" marB="9000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r>
                        <a:rPr lang="en-GB" sz="1200" kern="1200">
                          <a:solidFill>
                            <a:schemeClr val="bg2"/>
                          </a:solidFill>
                          <a:effectLst/>
                          <a:latin typeface="Arial" panose="020B0604020202020204" pitchFamily="34" charset="0"/>
                          <a:ea typeface="+mn-ea"/>
                          <a:cs typeface="Arial" panose="020B0604020202020204" pitchFamily="34" charset="0"/>
                        </a:rPr>
                        <a:t>Nunc </a:t>
                      </a:r>
                      <a:r>
                        <a:rPr lang="en-GB" sz="1200" kern="1200" err="1">
                          <a:solidFill>
                            <a:schemeClr val="bg2"/>
                          </a:solidFill>
                          <a:effectLst/>
                          <a:latin typeface="Arial" panose="020B0604020202020204" pitchFamily="34" charset="0"/>
                          <a:ea typeface="+mn-ea"/>
                          <a:cs typeface="Arial" panose="020B0604020202020204" pitchFamily="34" charset="0"/>
                        </a:rPr>
                        <a:t>massa</a:t>
                      </a:r>
                      <a:r>
                        <a:rPr lang="en-GB" sz="1200" kern="1200">
                          <a:solidFill>
                            <a:schemeClr val="bg2"/>
                          </a:solidFill>
                          <a:effectLst/>
                          <a:latin typeface="Arial" panose="020B0604020202020204" pitchFamily="34" charset="0"/>
                          <a:ea typeface="+mn-ea"/>
                          <a:cs typeface="Arial" panose="020B0604020202020204" pitchFamily="34" charset="0"/>
                        </a:rPr>
                        <a:t> ante, </a:t>
                      </a:r>
                      <a:r>
                        <a:rPr lang="en-GB" sz="1200" kern="1200" err="1">
                          <a:solidFill>
                            <a:schemeClr val="bg2"/>
                          </a:solidFill>
                          <a:effectLst/>
                          <a:latin typeface="Arial" panose="020B0604020202020204" pitchFamily="34" charset="0"/>
                          <a:ea typeface="+mn-ea"/>
                          <a:cs typeface="Arial" panose="020B0604020202020204" pitchFamily="34" charset="0"/>
                        </a:rPr>
                        <a:t>elementum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quis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massa</a:t>
                      </a:r>
                      <a:r>
                        <a:rPr lang="en-GB" sz="1200" kern="1200">
                          <a:solidFill>
                            <a:schemeClr val="bg2"/>
                          </a:solidFill>
                          <a:effectLst/>
                          <a:latin typeface="Arial" panose="020B0604020202020204" pitchFamily="34" charset="0"/>
                          <a:ea typeface="+mn-ea"/>
                          <a:cs typeface="Arial" panose="020B0604020202020204" pitchFamily="34" charset="0"/>
                        </a:rPr>
                        <a:t> vitae, maximus porta </a:t>
                      </a:r>
                      <a:r>
                        <a:rPr lang="en-GB" sz="1200" kern="1200" err="1">
                          <a:solidFill>
                            <a:schemeClr val="bg2"/>
                          </a:solidFill>
                          <a:effectLst/>
                          <a:latin typeface="Arial" panose="020B0604020202020204" pitchFamily="34" charset="0"/>
                          <a:ea typeface="+mn-ea"/>
                          <a:cs typeface="Arial" panose="020B0604020202020204" pitchFamily="34" charset="0"/>
                        </a:rPr>
                        <a:t>nunc</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Quisque</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ut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aliquam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odio</a:t>
                      </a:r>
                      <a:r>
                        <a:rPr lang="en-GB" sz="1200" kern="1200">
                          <a:solidFill>
                            <a:schemeClr val="bg2"/>
                          </a:solidFill>
                          <a:effectLst/>
                          <a:latin typeface="Arial" panose="020B0604020202020204" pitchFamily="34" charset="0"/>
                          <a:ea typeface="+mn-ea"/>
                          <a:cs typeface="Arial" panose="020B0604020202020204" pitchFamily="34" charset="0"/>
                        </a:rPr>
                        <a:t>, in </a:t>
                      </a:r>
                      <a:r>
                        <a:rPr lang="en-GB" sz="1200" kern="1200" err="1">
                          <a:solidFill>
                            <a:schemeClr val="bg2"/>
                          </a:solidFill>
                          <a:effectLst/>
                          <a:latin typeface="Arial" panose="020B0604020202020204" pitchFamily="34" charset="0"/>
                          <a:ea typeface="+mn-ea"/>
                          <a:cs typeface="Arial" panose="020B0604020202020204" pitchFamily="34" charset="0"/>
                        </a:rPr>
                        <a:t>tempor</a:t>
                      </a:r>
                      <a:r>
                        <a:rPr lang="en-GB" sz="1200" kern="1200">
                          <a:solidFill>
                            <a:schemeClr val="bg2"/>
                          </a:solidFill>
                          <a:effectLst/>
                          <a:latin typeface="Arial" panose="020B0604020202020204" pitchFamily="34" charset="0"/>
                          <a:ea typeface="+mn-ea"/>
                          <a:cs typeface="Arial" panose="020B0604020202020204" pitchFamily="34" charset="0"/>
                        </a:rPr>
                        <a:t> ligula.</a:t>
                      </a:r>
                      <a:endParaRPr lang="en-US" sz="1200">
                        <a:solidFill>
                          <a:schemeClr val="bg2"/>
                        </a:solidFill>
                        <a:latin typeface="Arial" panose="020B0604020202020204" pitchFamily="34" charset="0"/>
                        <a:cs typeface="Arial" panose="020B0604020202020204" pitchFamily="34" charset="0"/>
                      </a:endParaRPr>
                    </a:p>
                  </a:txBody>
                  <a:tcPr marL="144000" marR="144000" marT="90000" marB="9000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2599759368"/>
                  </a:ext>
                </a:extLst>
              </a:tr>
              <a:tr h="1215748">
                <a:tc>
                  <a:txBody>
                    <a:bodyPr/>
                    <a:lstStyle/>
                    <a:p>
                      <a:r>
                        <a:rPr lang="en-US" sz="1200" b="1">
                          <a:solidFill>
                            <a:schemeClr val="bg2"/>
                          </a:solidFill>
                          <a:latin typeface="Arial" panose="020B0604020202020204" pitchFamily="34" charset="0"/>
                          <a:cs typeface="Arial" panose="020B0604020202020204" pitchFamily="34" charset="0"/>
                        </a:rPr>
                        <a:t>Header 3</a:t>
                      </a:r>
                    </a:p>
                  </a:txBody>
                  <a:tcPr marL="144000" marR="144000" marT="90000" marB="9000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bg2"/>
                          </a:solidFill>
                          <a:effectLst/>
                          <a:latin typeface="Arial" panose="020B0604020202020204" pitchFamily="34" charset="0"/>
                          <a:ea typeface="+mn-ea"/>
                          <a:cs typeface="Arial" panose="020B0604020202020204" pitchFamily="34" charset="0"/>
                        </a:rPr>
                        <a:t>Integer </a:t>
                      </a:r>
                      <a:r>
                        <a:rPr lang="en-GB" sz="1200" kern="1200" err="1">
                          <a:solidFill>
                            <a:schemeClr val="bg2"/>
                          </a:solidFill>
                          <a:effectLst/>
                          <a:latin typeface="Arial" panose="020B0604020202020204" pitchFamily="34" charset="0"/>
                          <a:ea typeface="+mn-ea"/>
                          <a:cs typeface="Arial" panose="020B0604020202020204" pitchFamily="34" charset="0"/>
                        </a:rPr>
                        <a:t>justo</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orci</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vulputate</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ut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laoreet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ut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imperdiet</a:t>
                      </a:r>
                      <a:r>
                        <a:rPr lang="en-GB" sz="1200" kern="1200">
                          <a:solidFill>
                            <a:schemeClr val="bg2"/>
                          </a:solidFill>
                          <a:effectLst/>
                          <a:latin typeface="Arial" panose="020B0604020202020204" pitchFamily="34" charset="0"/>
                          <a:ea typeface="+mn-ea"/>
                          <a:cs typeface="Arial" panose="020B0604020202020204" pitchFamily="34" charset="0"/>
                        </a:rPr>
                        <a:t> id </a:t>
                      </a:r>
                      <a:r>
                        <a:rPr lang="en-GB" sz="1200" kern="1200" err="1">
                          <a:solidFill>
                            <a:schemeClr val="bg2"/>
                          </a:solidFill>
                          <a:effectLst/>
                          <a:latin typeface="Arial" panose="020B0604020202020204" pitchFamily="34" charset="0"/>
                          <a:ea typeface="+mn-ea"/>
                          <a:cs typeface="Arial" panose="020B0604020202020204" pitchFamily="34" charset="0"/>
                        </a:rPr>
                        <a:t>neque</a:t>
                      </a:r>
                      <a:r>
                        <a:rPr lang="en-GB" sz="1200" kern="1200">
                          <a:solidFill>
                            <a:schemeClr val="bg2"/>
                          </a:solidFill>
                          <a:effectLst/>
                          <a:latin typeface="Arial" panose="020B0604020202020204" pitchFamily="34" charset="0"/>
                          <a:ea typeface="+mn-ea"/>
                          <a:cs typeface="Arial" panose="020B0604020202020204" pitchFamily="34" charset="0"/>
                        </a:rPr>
                        <a:t>. Vestibulum ante ipsum </a:t>
                      </a:r>
                      <a:r>
                        <a:rPr lang="en-GB" sz="1200" kern="1200" err="1">
                          <a:solidFill>
                            <a:schemeClr val="bg2"/>
                          </a:solidFill>
                          <a:effectLst/>
                          <a:latin typeface="Arial" panose="020B0604020202020204" pitchFamily="34" charset="0"/>
                          <a:ea typeface="+mn-ea"/>
                          <a:cs typeface="Arial" panose="020B0604020202020204" pitchFamily="34" charset="0"/>
                        </a:rPr>
                        <a:t>primis</a:t>
                      </a:r>
                      <a:r>
                        <a:rPr lang="en-GB" sz="1200" kern="1200">
                          <a:solidFill>
                            <a:schemeClr val="bg2"/>
                          </a:solidFill>
                          <a:effectLst/>
                          <a:latin typeface="Arial" panose="020B0604020202020204" pitchFamily="34" charset="0"/>
                          <a:ea typeface="+mn-ea"/>
                          <a:cs typeface="Arial" panose="020B0604020202020204" pitchFamily="34" charset="0"/>
                        </a:rPr>
                        <a:t> in </a:t>
                      </a:r>
                      <a:r>
                        <a:rPr lang="en-GB" sz="1200" kern="1200" err="1">
                          <a:solidFill>
                            <a:schemeClr val="bg2"/>
                          </a:solidFill>
                          <a:effectLst/>
                          <a:latin typeface="Arial" panose="020B0604020202020204" pitchFamily="34" charset="0"/>
                          <a:ea typeface="+mn-ea"/>
                          <a:cs typeface="Arial" panose="020B0604020202020204" pitchFamily="34" charset="0"/>
                        </a:rPr>
                        <a:t>faucibus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orci</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luctus</a:t>
                      </a:r>
                      <a:r>
                        <a:rPr lang="en-GB" sz="1200" kern="1200">
                          <a:solidFill>
                            <a:schemeClr val="bg2"/>
                          </a:solidFill>
                          <a:effectLst/>
                          <a:latin typeface="Arial" panose="020B0604020202020204" pitchFamily="34" charset="0"/>
                          <a:ea typeface="+mn-ea"/>
                          <a:cs typeface="Arial" panose="020B0604020202020204" pitchFamily="34" charset="0"/>
                        </a:rPr>
                        <a:t> et </a:t>
                      </a:r>
                      <a:r>
                        <a:rPr lang="en-GB" sz="1200" kern="1200" err="1">
                          <a:solidFill>
                            <a:schemeClr val="bg2"/>
                          </a:solidFill>
                          <a:effectLst/>
                          <a:latin typeface="Arial" panose="020B0604020202020204" pitchFamily="34" charset="0"/>
                          <a:ea typeface="+mn-ea"/>
                          <a:cs typeface="Arial" panose="020B0604020202020204" pitchFamily="34" charset="0"/>
                        </a:rPr>
                        <a:t>ultrices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posuere</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cubilia</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curae</a:t>
                      </a:r>
                      <a:r>
                        <a:rPr lang="en-GB" sz="1200" kern="1200">
                          <a:solidFill>
                            <a:schemeClr val="bg2"/>
                          </a:solidFill>
                          <a:effectLst/>
                          <a:latin typeface="Arial" panose="020B0604020202020204" pitchFamily="34" charset="0"/>
                          <a:ea typeface="+mn-ea"/>
                          <a:cs typeface="Arial" panose="020B0604020202020204" pitchFamily="34" charset="0"/>
                        </a:rPr>
                        <a:t>; Nam gravida </a:t>
                      </a:r>
                      <a:r>
                        <a:rPr lang="en-GB" sz="1200" kern="1200" err="1">
                          <a:solidFill>
                            <a:schemeClr val="bg2"/>
                          </a:solidFill>
                          <a:effectLst/>
                          <a:latin typeface="Arial" panose="020B0604020202020204" pitchFamily="34" charset="0"/>
                          <a:ea typeface="+mn-ea"/>
                          <a:cs typeface="Arial" panose="020B0604020202020204" pitchFamily="34" charset="0"/>
                        </a:rPr>
                        <a:t>odio</a:t>
                      </a:r>
                      <a:r>
                        <a:rPr lang="en-GB" sz="1200" kern="1200">
                          <a:solidFill>
                            <a:schemeClr val="bg2"/>
                          </a:solidFill>
                          <a:effectLst/>
                          <a:latin typeface="Arial" panose="020B0604020202020204" pitchFamily="34" charset="0"/>
                          <a:ea typeface="+mn-ea"/>
                          <a:cs typeface="Arial" panose="020B0604020202020204" pitchFamily="34" charset="0"/>
                        </a:rPr>
                        <a:t> id </a:t>
                      </a:r>
                      <a:r>
                        <a:rPr lang="en-GB" sz="1200" kern="1200" err="1">
                          <a:solidFill>
                            <a:schemeClr val="bg2"/>
                          </a:solidFill>
                          <a:effectLst/>
                          <a:latin typeface="Arial" panose="020B0604020202020204" pitchFamily="34" charset="0"/>
                          <a:ea typeface="+mn-ea"/>
                          <a:cs typeface="Arial" panose="020B0604020202020204" pitchFamily="34" charset="0"/>
                        </a:rPr>
                        <a:t>bibendum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posuere</a:t>
                      </a:r>
                      <a:r>
                        <a:rPr lang="en-GB" sz="1200" kern="1200">
                          <a:solidFill>
                            <a:schemeClr val="bg2"/>
                          </a:solidFill>
                          <a:effectLst/>
                          <a:latin typeface="Arial" panose="020B0604020202020204" pitchFamily="34" charset="0"/>
                          <a:ea typeface="+mn-ea"/>
                          <a:cs typeface="Arial" panose="020B0604020202020204" pitchFamily="34" charset="0"/>
                        </a:rPr>
                        <a:t>. </a:t>
                      </a:r>
                    </a:p>
                  </a:txBody>
                  <a:tcPr marL="144000" marR="144000" marT="90000" marB="9000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r>
                        <a:rPr lang="en-GB" sz="1200" kern="1200">
                          <a:solidFill>
                            <a:schemeClr val="bg2"/>
                          </a:solidFill>
                          <a:effectLst/>
                          <a:latin typeface="Arial" panose="020B0604020202020204" pitchFamily="34" charset="0"/>
                          <a:ea typeface="+mn-ea"/>
                          <a:cs typeface="Arial" panose="020B0604020202020204" pitchFamily="34" charset="0"/>
                        </a:rPr>
                        <a:t>Nunc </a:t>
                      </a:r>
                      <a:r>
                        <a:rPr lang="en-GB" sz="1200" kern="1200" err="1">
                          <a:solidFill>
                            <a:schemeClr val="bg2"/>
                          </a:solidFill>
                          <a:effectLst/>
                          <a:latin typeface="Arial" panose="020B0604020202020204" pitchFamily="34" charset="0"/>
                          <a:ea typeface="+mn-ea"/>
                          <a:cs typeface="Arial" panose="020B0604020202020204" pitchFamily="34" charset="0"/>
                        </a:rPr>
                        <a:t>massa</a:t>
                      </a:r>
                      <a:r>
                        <a:rPr lang="en-GB" sz="1200" kern="1200">
                          <a:solidFill>
                            <a:schemeClr val="bg2"/>
                          </a:solidFill>
                          <a:effectLst/>
                          <a:latin typeface="Arial" panose="020B0604020202020204" pitchFamily="34" charset="0"/>
                          <a:ea typeface="+mn-ea"/>
                          <a:cs typeface="Arial" panose="020B0604020202020204" pitchFamily="34" charset="0"/>
                        </a:rPr>
                        <a:t> ante, </a:t>
                      </a:r>
                      <a:r>
                        <a:rPr lang="en-GB" sz="1200" kern="1200" err="1">
                          <a:solidFill>
                            <a:schemeClr val="bg2"/>
                          </a:solidFill>
                          <a:effectLst/>
                          <a:latin typeface="Arial" panose="020B0604020202020204" pitchFamily="34" charset="0"/>
                          <a:ea typeface="+mn-ea"/>
                          <a:cs typeface="Arial" panose="020B0604020202020204" pitchFamily="34" charset="0"/>
                        </a:rPr>
                        <a:t>elementum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quis</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massa</a:t>
                      </a:r>
                      <a:r>
                        <a:rPr lang="en-GB" sz="1200" kern="1200">
                          <a:solidFill>
                            <a:schemeClr val="bg2"/>
                          </a:solidFill>
                          <a:effectLst/>
                          <a:latin typeface="Arial" panose="020B0604020202020204" pitchFamily="34" charset="0"/>
                          <a:ea typeface="+mn-ea"/>
                          <a:cs typeface="Arial" panose="020B0604020202020204" pitchFamily="34" charset="0"/>
                        </a:rPr>
                        <a:t> vitae, maximus porta </a:t>
                      </a:r>
                      <a:r>
                        <a:rPr lang="en-GB" sz="1200" kern="1200" err="1">
                          <a:solidFill>
                            <a:schemeClr val="bg2"/>
                          </a:solidFill>
                          <a:effectLst/>
                          <a:latin typeface="Arial" panose="020B0604020202020204" pitchFamily="34" charset="0"/>
                          <a:ea typeface="+mn-ea"/>
                          <a:cs typeface="Arial" panose="020B0604020202020204" pitchFamily="34" charset="0"/>
                        </a:rPr>
                        <a:t>nunc</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Quisque</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ut</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aliquam</a:t>
                      </a:r>
                      <a:r>
                        <a:rPr lang="en-GB" sz="1200" kern="1200">
                          <a:solidFill>
                            <a:schemeClr val="bg2"/>
                          </a:solidFill>
                          <a:effectLst/>
                          <a:latin typeface="Arial" panose="020B0604020202020204" pitchFamily="34" charset="0"/>
                          <a:ea typeface="+mn-ea"/>
                          <a:cs typeface="Arial" panose="020B0604020202020204" pitchFamily="34" charset="0"/>
                        </a:rPr>
                        <a:t> </a:t>
                      </a:r>
                      <a:r>
                        <a:rPr lang="en-GB" sz="1200" kern="1200" err="1">
                          <a:solidFill>
                            <a:schemeClr val="bg2"/>
                          </a:solidFill>
                          <a:effectLst/>
                          <a:latin typeface="Arial" panose="020B0604020202020204" pitchFamily="34" charset="0"/>
                          <a:ea typeface="+mn-ea"/>
                          <a:cs typeface="Arial" panose="020B0604020202020204" pitchFamily="34" charset="0"/>
                        </a:rPr>
                        <a:t>odio</a:t>
                      </a:r>
                      <a:r>
                        <a:rPr lang="en-GB" sz="1200" kern="1200">
                          <a:solidFill>
                            <a:schemeClr val="bg2"/>
                          </a:solidFill>
                          <a:effectLst/>
                          <a:latin typeface="Arial" panose="020B0604020202020204" pitchFamily="34" charset="0"/>
                          <a:ea typeface="+mn-ea"/>
                          <a:cs typeface="Arial" panose="020B0604020202020204" pitchFamily="34" charset="0"/>
                        </a:rPr>
                        <a:t>, in </a:t>
                      </a:r>
                      <a:r>
                        <a:rPr lang="en-GB" sz="1200" kern="1200" err="1">
                          <a:solidFill>
                            <a:schemeClr val="bg2"/>
                          </a:solidFill>
                          <a:effectLst/>
                          <a:latin typeface="Arial" panose="020B0604020202020204" pitchFamily="34" charset="0"/>
                          <a:ea typeface="+mn-ea"/>
                          <a:cs typeface="Arial" panose="020B0604020202020204" pitchFamily="34" charset="0"/>
                        </a:rPr>
                        <a:t>tempor</a:t>
                      </a:r>
                      <a:r>
                        <a:rPr lang="en-GB" sz="1200" kern="1200">
                          <a:solidFill>
                            <a:schemeClr val="bg2"/>
                          </a:solidFill>
                          <a:effectLst/>
                          <a:latin typeface="Arial" panose="020B0604020202020204" pitchFamily="34" charset="0"/>
                          <a:ea typeface="+mn-ea"/>
                          <a:cs typeface="Arial" panose="020B0604020202020204" pitchFamily="34" charset="0"/>
                        </a:rPr>
                        <a:t> ligula.</a:t>
                      </a:r>
                      <a:endParaRPr lang="en-US" sz="1200">
                        <a:solidFill>
                          <a:schemeClr val="bg2"/>
                        </a:solidFill>
                        <a:latin typeface="Arial" panose="020B0604020202020204" pitchFamily="34" charset="0"/>
                        <a:cs typeface="Arial" panose="020B0604020202020204" pitchFamily="34" charset="0"/>
                      </a:endParaRPr>
                    </a:p>
                  </a:txBody>
                  <a:tcPr marL="144000" marR="144000" marT="90000" marB="9000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2208636331"/>
                  </a:ext>
                </a:extLst>
              </a:tr>
            </a:tbl>
          </a:graphicData>
        </a:graphic>
      </p:graphicFrame>
    </p:spTree>
    <p:extLst>
      <p:ext uri="{BB962C8B-B14F-4D97-AF65-F5344CB8AC3E}">
        <p14:creationId xmlns:p14="http://schemas.microsoft.com/office/powerpoint/2010/main" val="1854259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A4A4F56-B9D5-0D44-3927-1A773F0775E1}"/>
              </a:ext>
            </a:extLst>
          </p:cNvPr>
          <p:cNvGraphicFramePr>
            <a:graphicFrameLocks noGrp="1"/>
          </p:cNvGraphicFramePr>
          <p:nvPr>
            <p:ph idx="1"/>
            <p:extLst>
              <p:ext uri="{D42A27DB-BD31-4B8C-83A1-F6EECF244321}">
                <p14:modId xmlns:p14="http://schemas.microsoft.com/office/powerpoint/2010/main" val="185678282"/>
              </p:ext>
            </p:extLst>
          </p:nvPr>
        </p:nvGraphicFramePr>
        <p:xfrm>
          <a:off x="381000" y="1749425"/>
          <a:ext cx="11430000" cy="441007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71BE5B99-A1C3-A063-AB3F-E55326006E29}"/>
              </a:ext>
            </a:extLst>
          </p:cNvPr>
          <p:cNvSpPr>
            <a:spLocks noGrp="1"/>
          </p:cNvSpPr>
          <p:nvPr>
            <p:ph type="body" sz="quarter" idx="10"/>
          </p:nvPr>
        </p:nvSpPr>
        <p:spPr>
          <a:xfrm>
            <a:off x="381000" y="1170535"/>
            <a:ext cx="11430000" cy="446088"/>
          </a:xfrm>
        </p:spPr>
        <p:txBody>
          <a:bodyPr/>
          <a:lstStyle/>
          <a:p>
            <a:r>
              <a:rPr lang="en-US"/>
              <a:t>Page1/2</a:t>
            </a:r>
          </a:p>
        </p:txBody>
      </p:sp>
      <p:sp>
        <p:nvSpPr>
          <p:cNvPr id="2" name="Title 1">
            <a:extLst>
              <a:ext uri="{FF2B5EF4-FFF2-40B4-BE49-F238E27FC236}">
                <a16:creationId xmlns:a16="http://schemas.microsoft.com/office/drawing/2014/main" id="{D37475C4-E4E4-CF82-3B15-6A27D68C06BB}"/>
              </a:ext>
            </a:extLst>
          </p:cNvPr>
          <p:cNvSpPr>
            <a:spLocks noGrp="1"/>
          </p:cNvSpPr>
          <p:nvPr>
            <p:ph type="title"/>
          </p:nvPr>
        </p:nvSpPr>
        <p:spPr>
          <a:xfrm>
            <a:off x="381000" y="180520"/>
            <a:ext cx="11430000" cy="958265"/>
          </a:xfrm>
        </p:spPr>
        <p:txBody>
          <a:bodyPr/>
          <a:lstStyle/>
          <a:p>
            <a:r>
              <a:rPr lang="en-US"/>
              <a:t>Chart examples</a:t>
            </a:r>
          </a:p>
        </p:txBody>
      </p:sp>
    </p:spTree>
    <p:extLst>
      <p:ext uri="{BB962C8B-B14F-4D97-AF65-F5344CB8AC3E}">
        <p14:creationId xmlns:p14="http://schemas.microsoft.com/office/powerpoint/2010/main" val="2388272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C1CD43C-3577-01A4-B3CB-94E2B36EEC24}"/>
              </a:ext>
            </a:extLst>
          </p:cNvPr>
          <p:cNvSpPr>
            <a:spLocks noGrp="1"/>
          </p:cNvSpPr>
          <p:nvPr>
            <p:ph type="body" sz="quarter" idx="10"/>
          </p:nvPr>
        </p:nvSpPr>
        <p:spPr/>
        <p:txBody>
          <a:bodyPr/>
          <a:lstStyle/>
          <a:p>
            <a:r>
              <a:rPr lang="en-US"/>
              <a:t>Page 2/2</a:t>
            </a:r>
          </a:p>
        </p:txBody>
      </p:sp>
      <p:graphicFrame>
        <p:nvGraphicFramePr>
          <p:cNvPr id="15" name="Content Placeholder 14">
            <a:extLst>
              <a:ext uri="{FF2B5EF4-FFF2-40B4-BE49-F238E27FC236}">
                <a16:creationId xmlns:a16="http://schemas.microsoft.com/office/drawing/2014/main" id="{FCD75047-53E1-37EA-595D-54289F40DDA9}"/>
              </a:ext>
            </a:extLst>
          </p:cNvPr>
          <p:cNvGraphicFramePr>
            <a:graphicFrameLocks noGrp="1"/>
          </p:cNvGraphicFramePr>
          <p:nvPr>
            <p:ph sz="half" idx="2"/>
            <p:extLst>
              <p:ext uri="{D42A27DB-BD31-4B8C-83A1-F6EECF244321}">
                <p14:modId xmlns:p14="http://schemas.microsoft.com/office/powerpoint/2010/main" val="54538718"/>
              </p:ext>
            </p:extLst>
          </p:nvPr>
        </p:nvGraphicFramePr>
        <p:xfrm>
          <a:off x="6184900" y="1749425"/>
          <a:ext cx="5626100" cy="44100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AAAA405B-6A25-BCA5-E000-867EDE962DC7}"/>
              </a:ext>
            </a:extLst>
          </p:cNvPr>
          <p:cNvSpPr>
            <a:spLocks noGrp="1"/>
          </p:cNvSpPr>
          <p:nvPr>
            <p:ph type="title"/>
          </p:nvPr>
        </p:nvSpPr>
        <p:spPr/>
        <p:txBody>
          <a:bodyPr/>
          <a:lstStyle/>
          <a:p>
            <a:r>
              <a:rPr lang="en-US"/>
              <a:t>Chart examples</a:t>
            </a:r>
          </a:p>
        </p:txBody>
      </p:sp>
      <p:graphicFrame>
        <p:nvGraphicFramePr>
          <p:cNvPr id="11" name="Content Placeholder 10">
            <a:extLst>
              <a:ext uri="{FF2B5EF4-FFF2-40B4-BE49-F238E27FC236}">
                <a16:creationId xmlns:a16="http://schemas.microsoft.com/office/drawing/2014/main" id="{5E8D30E2-3EF6-4280-27C3-6A14DEC9D5B5}"/>
              </a:ext>
            </a:extLst>
          </p:cNvPr>
          <p:cNvGraphicFramePr>
            <a:graphicFrameLocks noGrp="1"/>
          </p:cNvGraphicFramePr>
          <p:nvPr>
            <p:ph sz="half" idx="1"/>
            <p:extLst>
              <p:ext uri="{D42A27DB-BD31-4B8C-83A1-F6EECF244321}">
                <p14:modId xmlns:p14="http://schemas.microsoft.com/office/powerpoint/2010/main" val="2043103111"/>
              </p:ext>
            </p:extLst>
          </p:nvPr>
        </p:nvGraphicFramePr>
        <p:xfrm>
          <a:off x="384175" y="1749425"/>
          <a:ext cx="5626100" cy="4410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5430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arallelogram 73">
            <a:extLst>
              <a:ext uri="{FF2B5EF4-FFF2-40B4-BE49-F238E27FC236}">
                <a16:creationId xmlns:a16="http://schemas.microsoft.com/office/drawing/2014/main" id="{B1A74B26-76D5-17BE-2401-F5C8DD79C0F6}"/>
              </a:ext>
            </a:extLst>
          </p:cNvPr>
          <p:cNvSpPr/>
          <p:nvPr/>
        </p:nvSpPr>
        <p:spPr>
          <a:xfrm>
            <a:off x="383908" y="2989636"/>
            <a:ext cx="5555191" cy="623461"/>
          </a:xfrm>
          <a:prstGeom prst="parallelogram">
            <a:avLst>
              <a:gd name="adj" fmla="val 45654"/>
            </a:avLst>
          </a:prstGeom>
          <a:gradFill>
            <a:gsLst>
              <a:gs pos="0">
                <a:srgbClr val="74EAE1"/>
              </a:gs>
              <a:gs pos="100000">
                <a:srgbClr val="92CCE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Parallelogram 74">
            <a:extLst>
              <a:ext uri="{FF2B5EF4-FFF2-40B4-BE49-F238E27FC236}">
                <a16:creationId xmlns:a16="http://schemas.microsoft.com/office/drawing/2014/main" id="{56C94C82-E201-50A1-C76C-B9AB865A55B4}"/>
              </a:ext>
            </a:extLst>
          </p:cNvPr>
          <p:cNvSpPr/>
          <p:nvPr/>
        </p:nvSpPr>
        <p:spPr>
          <a:xfrm>
            <a:off x="6209235" y="2962879"/>
            <a:ext cx="5555191" cy="623461"/>
          </a:xfrm>
          <a:prstGeom prst="parallelogram">
            <a:avLst>
              <a:gd name="adj" fmla="val 45654"/>
            </a:avLst>
          </a:prstGeom>
          <a:gradFill>
            <a:gsLst>
              <a:gs pos="0">
                <a:srgbClr val="96C0DF"/>
              </a:gs>
              <a:gs pos="99000">
                <a:srgbClr val="A178D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Parallelogram 64">
            <a:extLst>
              <a:ext uri="{FF2B5EF4-FFF2-40B4-BE49-F238E27FC236}">
                <a16:creationId xmlns:a16="http://schemas.microsoft.com/office/drawing/2014/main" id="{AEC9D964-9EB9-49D2-2BED-742E04D221C9}"/>
              </a:ext>
            </a:extLst>
          </p:cNvPr>
          <p:cNvSpPr/>
          <p:nvPr/>
        </p:nvSpPr>
        <p:spPr>
          <a:xfrm>
            <a:off x="374273" y="1849252"/>
            <a:ext cx="3667123" cy="412869"/>
          </a:xfrm>
          <a:prstGeom prst="parallelogram">
            <a:avLst>
              <a:gd name="adj" fmla="val 48098"/>
            </a:avLst>
          </a:prstGeom>
          <a:gradFill>
            <a:gsLst>
              <a:gs pos="0">
                <a:srgbClr val="73EAE1"/>
              </a:gs>
              <a:gs pos="100000">
                <a:srgbClr val="88DDE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Parallelogram 65">
            <a:extLst>
              <a:ext uri="{FF2B5EF4-FFF2-40B4-BE49-F238E27FC236}">
                <a16:creationId xmlns:a16="http://schemas.microsoft.com/office/drawing/2014/main" id="{4430157F-7648-7DE5-680D-FFC56D857640}"/>
              </a:ext>
            </a:extLst>
          </p:cNvPr>
          <p:cNvSpPr/>
          <p:nvPr/>
        </p:nvSpPr>
        <p:spPr>
          <a:xfrm>
            <a:off x="4227829" y="1849252"/>
            <a:ext cx="3667123" cy="412869"/>
          </a:xfrm>
          <a:prstGeom prst="parallelogram">
            <a:avLst>
              <a:gd name="adj" fmla="val 48098"/>
            </a:avLst>
          </a:prstGeom>
          <a:gradFill>
            <a:gsLst>
              <a:gs pos="0">
                <a:srgbClr val="8DD7E0"/>
              </a:gs>
              <a:gs pos="100000">
                <a:srgbClr val="9AB3D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Parallelogram 66">
            <a:extLst>
              <a:ext uri="{FF2B5EF4-FFF2-40B4-BE49-F238E27FC236}">
                <a16:creationId xmlns:a16="http://schemas.microsoft.com/office/drawing/2014/main" id="{71B22BB8-F38D-BFAC-BFE1-1D355FE10D35}"/>
              </a:ext>
            </a:extLst>
          </p:cNvPr>
          <p:cNvSpPr/>
          <p:nvPr/>
        </p:nvSpPr>
        <p:spPr>
          <a:xfrm>
            <a:off x="8097340" y="1849252"/>
            <a:ext cx="3667123" cy="412869"/>
          </a:xfrm>
          <a:prstGeom prst="parallelogram">
            <a:avLst>
              <a:gd name="adj" fmla="val 48098"/>
            </a:avLst>
          </a:prstGeom>
          <a:gradFill>
            <a:gsLst>
              <a:gs pos="0">
                <a:srgbClr val="9DA5DE"/>
              </a:gs>
              <a:gs pos="100000">
                <a:srgbClr val="A170D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Parallelogram 42">
            <a:extLst>
              <a:ext uri="{FF2B5EF4-FFF2-40B4-BE49-F238E27FC236}">
                <a16:creationId xmlns:a16="http://schemas.microsoft.com/office/drawing/2014/main" id="{68849596-F312-3B2B-D05C-1B14CD4839EB}"/>
              </a:ext>
            </a:extLst>
          </p:cNvPr>
          <p:cNvSpPr/>
          <p:nvPr/>
        </p:nvSpPr>
        <p:spPr>
          <a:xfrm>
            <a:off x="9054803" y="840020"/>
            <a:ext cx="2732603" cy="306982"/>
          </a:xfrm>
          <a:prstGeom prst="parallelogram">
            <a:avLst>
              <a:gd name="adj" fmla="val 38101"/>
            </a:avLst>
          </a:prstGeom>
          <a:gradFill>
            <a:gsLst>
              <a:gs pos="0">
                <a:srgbClr val="9E9BDD"/>
              </a:gs>
              <a:gs pos="100000">
                <a:srgbClr val="A16FD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Parallelogram 25">
            <a:extLst>
              <a:ext uri="{FF2B5EF4-FFF2-40B4-BE49-F238E27FC236}">
                <a16:creationId xmlns:a16="http://schemas.microsoft.com/office/drawing/2014/main" id="{D52D093B-ACB3-A01A-E823-0D21BD83FE34}"/>
              </a:ext>
            </a:extLst>
          </p:cNvPr>
          <p:cNvSpPr/>
          <p:nvPr/>
        </p:nvSpPr>
        <p:spPr>
          <a:xfrm>
            <a:off x="404594" y="840020"/>
            <a:ext cx="2732603" cy="306982"/>
          </a:xfrm>
          <a:prstGeom prst="parallelogram">
            <a:avLst>
              <a:gd name="adj" fmla="val 38101"/>
            </a:avLst>
          </a:prstGeom>
          <a:gradFill>
            <a:gsLst>
              <a:gs pos="0">
                <a:srgbClr val="73EAE1"/>
              </a:gs>
              <a:gs pos="100000">
                <a:srgbClr val="83E2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 Placeholder 15">
            <a:extLst>
              <a:ext uri="{FF2B5EF4-FFF2-40B4-BE49-F238E27FC236}">
                <a16:creationId xmlns:a16="http://schemas.microsoft.com/office/drawing/2014/main" id="{B4A70C61-65B7-E8FA-E1C6-3CE2C6BF5808}"/>
              </a:ext>
            </a:extLst>
          </p:cNvPr>
          <p:cNvSpPr txBox="1">
            <a:spLocks/>
          </p:cNvSpPr>
          <p:nvPr/>
        </p:nvSpPr>
        <p:spPr>
          <a:xfrm>
            <a:off x="384176"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30" name="object 4">
            <a:extLst>
              <a:ext uri="{FF2B5EF4-FFF2-40B4-BE49-F238E27FC236}">
                <a16:creationId xmlns:a16="http://schemas.microsoft.com/office/drawing/2014/main" id="{790C2AED-6E8A-E492-2A9A-41C6BFBAED8D}"/>
              </a:ext>
            </a:extLst>
          </p:cNvPr>
          <p:cNvSpPr/>
          <p:nvPr/>
        </p:nvSpPr>
        <p:spPr>
          <a:xfrm>
            <a:off x="383908" y="4251553"/>
            <a:ext cx="11380630" cy="1281449"/>
          </a:xfrm>
          <a:custGeom>
            <a:avLst/>
            <a:gdLst/>
            <a:ahLst/>
            <a:cxnLst/>
            <a:rect l="l" t="t" r="r" b="b"/>
            <a:pathLst>
              <a:path w="5927090" h="667385">
                <a:moveTo>
                  <a:pt x="5926971" y="0"/>
                </a:moveTo>
                <a:lnTo>
                  <a:pt x="297100" y="0"/>
                </a:lnTo>
                <a:lnTo>
                  <a:pt x="0" y="667372"/>
                </a:lnTo>
                <a:lnTo>
                  <a:pt x="5629870" y="667372"/>
                </a:lnTo>
                <a:lnTo>
                  <a:pt x="5926971" y="0"/>
                </a:lnTo>
                <a:close/>
              </a:path>
            </a:pathLst>
          </a:custGeom>
          <a:gradFill>
            <a:gsLst>
              <a:gs pos="95000">
                <a:schemeClr val="accent4"/>
              </a:gs>
              <a:gs pos="0">
                <a:schemeClr val="accent2"/>
              </a:gs>
            </a:gsLst>
            <a:lin ang="18000000" scaled="0"/>
          </a:gradFill>
        </p:spPr>
        <p:txBody>
          <a:bodyPr wrap="square" lIns="0" tIns="0" rIns="0" bIns="0" rtlCol="0"/>
          <a:lstStyle/>
          <a:p>
            <a:endParaRPr/>
          </a:p>
        </p:txBody>
      </p:sp>
      <p:sp>
        <p:nvSpPr>
          <p:cNvPr id="47" name="Parallelogram 46">
            <a:extLst>
              <a:ext uri="{FF2B5EF4-FFF2-40B4-BE49-F238E27FC236}">
                <a16:creationId xmlns:a16="http://schemas.microsoft.com/office/drawing/2014/main" id="{1A595FD9-90A0-CCFA-6687-245AF48E44DF}"/>
              </a:ext>
            </a:extLst>
          </p:cNvPr>
          <p:cNvSpPr/>
          <p:nvPr/>
        </p:nvSpPr>
        <p:spPr>
          <a:xfrm>
            <a:off x="3287997" y="840020"/>
            <a:ext cx="2732603" cy="306982"/>
          </a:xfrm>
          <a:prstGeom prst="parallelogram">
            <a:avLst>
              <a:gd name="adj" fmla="val 38101"/>
            </a:avLst>
          </a:prstGeom>
          <a:gradFill>
            <a:gsLst>
              <a:gs pos="0">
                <a:srgbClr val="86DFE0"/>
              </a:gs>
              <a:gs pos="100000">
                <a:srgbClr val="92CDE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 Placeholder 15">
            <a:extLst>
              <a:ext uri="{FF2B5EF4-FFF2-40B4-BE49-F238E27FC236}">
                <a16:creationId xmlns:a16="http://schemas.microsoft.com/office/drawing/2014/main" id="{9A98E522-AF45-A995-DEAA-695A8D547E2E}"/>
              </a:ext>
            </a:extLst>
          </p:cNvPr>
          <p:cNvSpPr txBox="1">
            <a:spLocks/>
          </p:cNvSpPr>
          <p:nvPr/>
        </p:nvSpPr>
        <p:spPr>
          <a:xfrm>
            <a:off x="3300850"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50" name="Parallelogram 49">
            <a:extLst>
              <a:ext uri="{FF2B5EF4-FFF2-40B4-BE49-F238E27FC236}">
                <a16:creationId xmlns:a16="http://schemas.microsoft.com/office/drawing/2014/main" id="{CE482482-C905-1E96-A044-E8FC03E4ADB2}"/>
              </a:ext>
            </a:extLst>
          </p:cNvPr>
          <p:cNvSpPr/>
          <p:nvPr/>
        </p:nvSpPr>
        <p:spPr>
          <a:xfrm>
            <a:off x="6171400" y="840020"/>
            <a:ext cx="2732603" cy="306982"/>
          </a:xfrm>
          <a:prstGeom prst="parallelogram">
            <a:avLst>
              <a:gd name="adj" fmla="val 38101"/>
            </a:avLst>
          </a:prstGeom>
          <a:gradFill>
            <a:gsLst>
              <a:gs pos="0">
                <a:srgbClr val="95C5DF"/>
              </a:gs>
              <a:gs pos="100000">
                <a:srgbClr val="9DA5D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 Placeholder 15">
            <a:extLst>
              <a:ext uri="{FF2B5EF4-FFF2-40B4-BE49-F238E27FC236}">
                <a16:creationId xmlns:a16="http://schemas.microsoft.com/office/drawing/2014/main" id="{7006705A-93E6-28D9-CA01-B1B376575865}"/>
              </a:ext>
            </a:extLst>
          </p:cNvPr>
          <p:cNvSpPr txBox="1">
            <a:spLocks/>
          </p:cNvSpPr>
          <p:nvPr/>
        </p:nvSpPr>
        <p:spPr>
          <a:xfrm>
            <a:off x="6184253"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33" name="Text Placeholder 15">
            <a:extLst>
              <a:ext uri="{FF2B5EF4-FFF2-40B4-BE49-F238E27FC236}">
                <a16:creationId xmlns:a16="http://schemas.microsoft.com/office/drawing/2014/main" id="{A7498997-E26E-BF03-F83E-2D8C94B4B72C}"/>
              </a:ext>
            </a:extLst>
          </p:cNvPr>
          <p:cNvSpPr txBox="1">
            <a:spLocks/>
          </p:cNvSpPr>
          <p:nvPr/>
        </p:nvSpPr>
        <p:spPr>
          <a:xfrm>
            <a:off x="9067656" y="83403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34" name="Text Placeholder 15">
            <a:extLst>
              <a:ext uri="{FF2B5EF4-FFF2-40B4-BE49-F238E27FC236}">
                <a16:creationId xmlns:a16="http://schemas.microsoft.com/office/drawing/2014/main" id="{25BF8E1D-8B06-39AE-D5FE-BF8B448BC851}"/>
              </a:ext>
            </a:extLst>
          </p:cNvPr>
          <p:cNvSpPr txBox="1">
            <a:spLocks/>
          </p:cNvSpPr>
          <p:nvPr/>
        </p:nvSpPr>
        <p:spPr>
          <a:xfrm>
            <a:off x="8106937"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35" name="Text Placeholder 15">
            <a:extLst>
              <a:ext uri="{FF2B5EF4-FFF2-40B4-BE49-F238E27FC236}">
                <a16:creationId xmlns:a16="http://schemas.microsoft.com/office/drawing/2014/main" id="{AEA9169F-E22D-746E-3878-295DE3E3B9DA}"/>
              </a:ext>
            </a:extLst>
          </p:cNvPr>
          <p:cNvSpPr txBox="1">
            <a:spLocks/>
          </p:cNvSpPr>
          <p:nvPr/>
        </p:nvSpPr>
        <p:spPr>
          <a:xfrm>
            <a:off x="4237464"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36" name="Text Placeholder 15">
            <a:extLst>
              <a:ext uri="{FF2B5EF4-FFF2-40B4-BE49-F238E27FC236}">
                <a16:creationId xmlns:a16="http://schemas.microsoft.com/office/drawing/2014/main" id="{94A28C3E-0175-F2BB-66D4-44495A0B695C}"/>
              </a:ext>
            </a:extLst>
          </p:cNvPr>
          <p:cNvSpPr txBox="1">
            <a:spLocks/>
          </p:cNvSpPr>
          <p:nvPr/>
        </p:nvSpPr>
        <p:spPr>
          <a:xfrm>
            <a:off x="383907" y="1849252"/>
            <a:ext cx="3657489" cy="412126"/>
          </a:xfrm>
          <a:prstGeom prst="rect">
            <a:avLst/>
          </a:prstGeom>
        </p:spPr>
        <p:txBody>
          <a:bodyPr anchor="ctr">
            <a:noAutofit/>
          </a:bodyPr>
          <a:lstStyle>
            <a:defPPr>
              <a:defRPr lang="en-US"/>
            </a:defPPr>
            <a:lvl1pPr indent="0" algn="ctr">
              <a:lnSpc>
                <a:spcPct val="90000"/>
              </a:lnSpc>
              <a:spcBef>
                <a:spcPts val="1000"/>
              </a:spcBef>
              <a:buFont typeface="Arial" panose="020B0604020202020204" pitchFamily="34" charset="0"/>
              <a:buNone/>
              <a:defRPr sz="1200">
                <a:latin typeface="Arial" panose="020B0604020202020204" pitchFamily="34" charset="0"/>
                <a:cs typeface="Arial" panose="020B0604020202020204" pitchFamily="34" charset="0"/>
              </a:defRPr>
            </a:lvl1pPr>
            <a:lvl2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2pPr>
            <a:lvl3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3pPr>
            <a:lvl4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4pPr>
            <a:lvl5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Example copy</a:t>
            </a:r>
            <a:endParaRPr lang="en-US"/>
          </a:p>
        </p:txBody>
      </p:sp>
      <p:sp>
        <p:nvSpPr>
          <p:cNvPr id="37" name="Text Placeholder 15">
            <a:extLst>
              <a:ext uri="{FF2B5EF4-FFF2-40B4-BE49-F238E27FC236}">
                <a16:creationId xmlns:a16="http://schemas.microsoft.com/office/drawing/2014/main" id="{A57E605C-F56B-F11D-4AB1-EBA7F5B3F81C}"/>
              </a:ext>
            </a:extLst>
          </p:cNvPr>
          <p:cNvSpPr txBox="1">
            <a:spLocks/>
          </p:cNvSpPr>
          <p:nvPr/>
        </p:nvSpPr>
        <p:spPr>
          <a:xfrm>
            <a:off x="383907" y="2962879"/>
            <a:ext cx="5573028"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38" name="Text Placeholder 15">
            <a:extLst>
              <a:ext uri="{FF2B5EF4-FFF2-40B4-BE49-F238E27FC236}">
                <a16:creationId xmlns:a16="http://schemas.microsoft.com/office/drawing/2014/main" id="{DA751B3F-886C-2861-BE04-5BE3539F425C}"/>
              </a:ext>
            </a:extLst>
          </p:cNvPr>
          <p:cNvSpPr txBox="1">
            <a:spLocks/>
          </p:cNvSpPr>
          <p:nvPr/>
        </p:nvSpPr>
        <p:spPr>
          <a:xfrm>
            <a:off x="6177776" y="2962879"/>
            <a:ext cx="5630319"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
        <p:nvSpPr>
          <p:cNvPr id="39" name="Text Placeholder 15">
            <a:extLst>
              <a:ext uri="{FF2B5EF4-FFF2-40B4-BE49-F238E27FC236}">
                <a16:creationId xmlns:a16="http://schemas.microsoft.com/office/drawing/2014/main" id="{F55EC0E4-D163-703D-D949-3D2CD50AE056}"/>
              </a:ext>
            </a:extLst>
          </p:cNvPr>
          <p:cNvSpPr txBox="1">
            <a:spLocks/>
          </p:cNvSpPr>
          <p:nvPr/>
        </p:nvSpPr>
        <p:spPr>
          <a:xfrm>
            <a:off x="383908" y="4261955"/>
            <a:ext cx="11446488" cy="1271047"/>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Example copy</a:t>
            </a:r>
            <a:endParaRPr lang="en-US"/>
          </a:p>
        </p:txBody>
      </p:sp>
    </p:spTree>
    <p:extLst>
      <p:ext uri="{BB962C8B-B14F-4D97-AF65-F5344CB8AC3E}">
        <p14:creationId xmlns:p14="http://schemas.microsoft.com/office/powerpoint/2010/main" val="2562616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arallelogram 73">
            <a:extLst>
              <a:ext uri="{FF2B5EF4-FFF2-40B4-BE49-F238E27FC236}">
                <a16:creationId xmlns:a16="http://schemas.microsoft.com/office/drawing/2014/main" id="{B1A74B26-76D5-17BE-2401-F5C8DD79C0F6}"/>
              </a:ext>
            </a:extLst>
          </p:cNvPr>
          <p:cNvSpPr/>
          <p:nvPr/>
        </p:nvSpPr>
        <p:spPr>
          <a:xfrm>
            <a:off x="383908" y="2989636"/>
            <a:ext cx="5555191" cy="623461"/>
          </a:xfrm>
          <a:prstGeom prst="parallelogram">
            <a:avLst>
              <a:gd name="adj" fmla="val 45654"/>
            </a:avLst>
          </a:prstGeom>
          <a:gradFill>
            <a:gsLst>
              <a:gs pos="0">
                <a:srgbClr val="F65E97"/>
              </a:gs>
              <a:gs pos="100000">
                <a:srgbClr val="A33D9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5" name="Parallelogram 74">
            <a:extLst>
              <a:ext uri="{FF2B5EF4-FFF2-40B4-BE49-F238E27FC236}">
                <a16:creationId xmlns:a16="http://schemas.microsoft.com/office/drawing/2014/main" id="{56C94C82-E201-50A1-C76C-B9AB865A55B4}"/>
              </a:ext>
            </a:extLst>
          </p:cNvPr>
          <p:cNvSpPr/>
          <p:nvPr/>
        </p:nvSpPr>
        <p:spPr>
          <a:xfrm>
            <a:off x="6209235" y="2962879"/>
            <a:ext cx="5555191" cy="623461"/>
          </a:xfrm>
          <a:prstGeom prst="parallelogram">
            <a:avLst>
              <a:gd name="adj" fmla="val 45654"/>
            </a:avLst>
          </a:prstGeom>
          <a:gradFill>
            <a:gsLst>
              <a:gs pos="0">
                <a:srgbClr val="8E349D"/>
              </a:gs>
              <a:gs pos="99000">
                <a:srgbClr val="3813A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5" name="Parallelogram 64">
            <a:extLst>
              <a:ext uri="{FF2B5EF4-FFF2-40B4-BE49-F238E27FC236}">
                <a16:creationId xmlns:a16="http://schemas.microsoft.com/office/drawing/2014/main" id="{AEC9D964-9EB9-49D2-2BED-742E04D221C9}"/>
              </a:ext>
            </a:extLst>
          </p:cNvPr>
          <p:cNvSpPr/>
          <p:nvPr/>
        </p:nvSpPr>
        <p:spPr>
          <a:xfrm>
            <a:off x="374273" y="1849252"/>
            <a:ext cx="3667123" cy="412869"/>
          </a:xfrm>
          <a:prstGeom prst="parallelogram">
            <a:avLst>
              <a:gd name="adj" fmla="val 48098"/>
            </a:avLst>
          </a:prstGeom>
          <a:gradFill>
            <a:gsLst>
              <a:gs pos="0">
                <a:srgbClr val="FF6197"/>
              </a:gs>
              <a:gs pos="100000">
                <a:srgbClr val="EB599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6" name="Parallelogram 65">
            <a:extLst>
              <a:ext uri="{FF2B5EF4-FFF2-40B4-BE49-F238E27FC236}">
                <a16:creationId xmlns:a16="http://schemas.microsoft.com/office/drawing/2014/main" id="{4430157F-7648-7DE5-680D-FFC56D857640}"/>
              </a:ext>
            </a:extLst>
          </p:cNvPr>
          <p:cNvSpPr/>
          <p:nvPr/>
        </p:nvSpPr>
        <p:spPr>
          <a:xfrm>
            <a:off x="4227829" y="1849252"/>
            <a:ext cx="3667123" cy="412869"/>
          </a:xfrm>
          <a:prstGeom prst="parallelogram">
            <a:avLst>
              <a:gd name="adj" fmla="val 48098"/>
            </a:avLst>
          </a:prstGeom>
          <a:gradFill>
            <a:gsLst>
              <a:gs pos="0">
                <a:srgbClr val="E0559D"/>
              </a:gs>
              <a:gs pos="100000">
                <a:srgbClr val="A83FA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7" name="Parallelogram 66">
            <a:extLst>
              <a:ext uri="{FF2B5EF4-FFF2-40B4-BE49-F238E27FC236}">
                <a16:creationId xmlns:a16="http://schemas.microsoft.com/office/drawing/2014/main" id="{71B22BB8-F38D-BFAC-BFE1-1D355FE10D35}"/>
              </a:ext>
            </a:extLst>
          </p:cNvPr>
          <p:cNvSpPr/>
          <p:nvPr/>
        </p:nvSpPr>
        <p:spPr>
          <a:xfrm>
            <a:off x="8097340" y="1849252"/>
            <a:ext cx="3667123" cy="412869"/>
          </a:xfrm>
          <a:prstGeom prst="parallelogram">
            <a:avLst>
              <a:gd name="adj" fmla="val 48098"/>
            </a:avLst>
          </a:prstGeom>
          <a:gradFill>
            <a:gsLst>
              <a:gs pos="0">
                <a:srgbClr val="9638A2"/>
              </a:gs>
              <a:gs pos="100000">
                <a:srgbClr val="3C14A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3" name="Parallelogram 42">
            <a:extLst>
              <a:ext uri="{FF2B5EF4-FFF2-40B4-BE49-F238E27FC236}">
                <a16:creationId xmlns:a16="http://schemas.microsoft.com/office/drawing/2014/main" id="{68849596-F312-3B2B-D05C-1B14CD4839EB}"/>
              </a:ext>
            </a:extLst>
          </p:cNvPr>
          <p:cNvSpPr/>
          <p:nvPr/>
        </p:nvSpPr>
        <p:spPr>
          <a:xfrm>
            <a:off x="9054803" y="840020"/>
            <a:ext cx="2732603" cy="306982"/>
          </a:xfrm>
          <a:prstGeom prst="parallelogram">
            <a:avLst>
              <a:gd name="adj" fmla="val 38101"/>
            </a:avLst>
          </a:prstGeom>
          <a:gradFill>
            <a:gsLst>
              <a:gs pos="0">
                <a:srgbClr val="812FA2"/>
              </a:gs>
              <a:gs pos="100000">
                <a:srgbClr val="3F15A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6" name="Parallelogram 25">
            <a:extLst>
              <a:ext uri="{FF2B5EF4-FFF2-40B4-BE49-F238E27FC236}">
                <a16:creationId xmlns:a16="http://schemas.microsoft.com/office/drawing/2014/main" id="{D52D093B-ACB3-A01A-E823-0D21BD83FE34}"/>
              </a:ext>
            </a:extLst>
          </p:cNvPr>
          <p:cNvSpPr/>
          <p:nvPr/>
        </p:nvSpPr>
        <p:spPr>
          <a:xfrm>
            <a:off x="404594" y="840020"/>
            <a:ext cx="2732603" cy="306982"/>
          </a:xfrm>
          <a:prstGeom prst="parallelogram">
            <a:avLst>
              <a:gd name="adj" fmla="val 38101"/>
            </a:avLst>
          </a:prstGeom>
          <a:gradFill>
            <a:gsLst>
              <a:gs pos="0">
                <a:srgbClr val="FF6196"/>
              </a:gs>
              <a:gs pos="100000">
                <a:srgbClr val="F35C9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7" name="Text Placeholder 15">
            <a:extLst>
              <a:ext uri="{FF2B5EF4-FFF2-40B4-BE49-F238E27FC236}">
                <a16:creationId xmlns:a16="http://schemas.microsoft.com/office/drawing/2014/main" id="{B4A70C61-65B7-E8FA-E1C6-3CE2C6BF5808}"/>
              </a:ext>
            </a:extLst>
          </p:cNvPr>
          <p:cNvSpPr txBox="1">
            <a:spLocks/>
          </p:cNvSpPr>
          <p:nvPr/>
        </p:nvSpPr>
        <p:spPr>
          <a:xfrm>
            <a:off x="384176"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0" name="object 4">
            <a:extLst>
              <a:ext uri="{FF2B5EF4-FFF2-40B4-BE49-F238E27FC236}">
                <a16:creationId xmlns:a16="http://schemas.microsoft.com/office/drawing/2014/main" id="{790C2AED-6E8A-E492-2A9A-41C6BFBAED8D}"/>
              </a:ext>
            </a:extLst>
          </p:cNvPr>
          <p:cNvSpPr/>
          <p:nvPr/>
        </p:nvSpPr>
        <p:spPr>
          <a:xfrm>
            <a:off x="383908" y="4251553"/>
            <a:ext cx="11380630" cy="1281449"/>
          </a:xfrm>
          <a:custGeom>
            <a:avLst/>
            <a:gdLst/>
            <a:ahLst/>
            <a:cxnLst/>
            <a:rect l="l" t="t" r="r" b="b"/>
            <a:pathLst>
              <a:path w="5927090" h="667385">
                <a:moveTo>
                  <a:pt x="5926971" y="0"/>
                </a:moveTo>
                <a:lnTo>
                  <a:pt x="297100" y="0"/>
                </a:lnTo>
                <a:lnTo>
                  <a:pt x="0" y="667372"/>
                </a:lnTo>
                <a:lnTo>
                  <a:pt x="5629870" y="667372"/>
                </a:lnTo>
                <a:lnTo>
                  <a:pt x="5926971" y="0"/>
                </a:lnTo>
                <a:close/>
              </a:path>
            </a:pathLst>
          </a:custGeom>
          <a:gradFill>
            <a:gsLst>
              <a:gs pos="100000">
                <a:schemeClr val="tx2"/>
              </a:gs>
              <a:gs pos="0">
                <a:schemeClr val="accent1"/>
              </a:gs>
            </a:gsLst>
            <a:lin ang="18000000" scaled="0"/>
          </a:gradFill>
        </p:spPr>
        <p:txBody>
          <a:bodyPr wrap="square" lIns="0" tIns="0" rIns="0" bIns="0" rtlCol="0"/>
          <a:lstStyle/>
          <a:p>
            <a:endParaRPr>
              <a:solidFill>
                <a:schemeClr val="bg1"/>
              </a:solidFill>
            </a:endParaRPr>
          </a:p>
        </p:txBody>
      </p:sp>
      <p:sp>
        <p:nvSpPr>
          <p:cNvPr id="47" name="Parallelogram 46">
            <a:extLst>
              <a:ext uri="{FF2B5EF4-FFF2-40B4-BE49-F238E27FC236}">
                <a16:creationId xmlns:a16="http://schemas.microsoft.com/office/drawing/2014/main" id="{1A595FD9-90A0-CCFA-6687-245AF48E44DF}"/>
              </a:ext>
            </a:extLst>
          </p:cNvPr>
          <p:cNvSpPr/>
          <p:nvPr/>
        </p:nvSpPr>
        <p:spPr>
          <a:xfrm>
            <a:off x="3287997" y="840020"/>
            <a:ext cx="2732603" cy="306982"/>
          </a:xfrm>
          <a:prstGeom prst="parallelogram">
            <a:avLst>
              <a:gd name="adj" fmla="val 38101"/>
            </a:avLst>
          </a:prstGeom>
          <a:gradFill>
            <a:gsLst>
              <a:gs pos="0">
                <a:srgbClr val="EC5A9C"/>
              </a:gs>
              <a:gs pos="100000">
                <a:srgbClr val="CD4D9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1" name="Text Placeholder 15">
            <a:extLst>
              <a:ext uri="{FF2B5EF4-FFF2-40B4-BE49-F238E27FC236}">
                <a16:creationId xmlns:a16="http://schemas.microsoft.com/office/drawing/2014/main" id="{9A98E522-AF45-A995-DEAA-695A8D547E2E}"/>
              </a:ext>
            </a:extLst>
          </p:cNvPr>
          <p:cNvSpPr txBox="1">
            <a:spLocks/>
          </p:cNvSpPr>
          <p:nvPr/>
        </p:nvSpPr>
        <p:spPr>
          <a:xfrm>
            <a:off x="3300850"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50" name="Parallelogram 49">
            <a:extLst>
              <a:ext uri="{FF2B5EF4-FFF2-40B4-BE49-F238E27FC236}">
                <a16:creationId xmlns:a16="http://schemas.microsoft.com/office/drawing/2014/main" id="{CE482482-C905-1E96-A044-E8FC03E4ADB2}"/>
              </a:ext>
            </a:extLst>
          </p:cNvPr>
          <p:cNvSpPr/>
          <p:nvPr/>
        </p:nvSpPr>
        <p:spPr>
          <a:xfrm>
            <a:off x="6171400" y="840020"/>
            <a:ext cx="2732603" cy="306982"/>
          </a:xfrm>
          <a:prstGeom prst="parallelogram">
            <a:avLst>
              <a:gd name="adj" fmla="val 38101"/>
            </a:avLst>
          </a:prstGeom>
          <a:gradFill>
            <a:gsLst>
              <a:gs pos="0">
                <a:srgbClr val="C249A0"/>
              </a:gs>
              <a:gs pos="100000">
                <a:srgbClr val="9035A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2" name="Text Placeholder 15">
            <a:extLst>
              <a:ext uri="{FF2B5EF4-FFF2-40B4-BE49-F238E27FC236}">
                <a16:creationId xmlns:a16="http://schemas.microsoft.com/office/drawing/2014/main" id="{7006705A-93E6-28D9-CA01-B1B376575865}"/>
              </a:ext>
            </a:extLst>
          </p:cNvPr>
          <p:cNvSpPr txBox="1">
            <a:spLocks/>
          </p:cNvSpPr>
          <p:nvPr/>
        </p:nvSpPr>
        <p:spPr>
          <a:xfrm>
            <a:off x="6184253"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3" name="Text Placeholder 15">
            <a:extLst>
              <a:ext uri="{FF2B5EF4-FFF2-40B4-BE49-F238E27FC236}">
                <a16:creationId xmlns:a16="http://schemas.microsoft.com/office/drawing/2014/main" id="{A7498997-E26E-BF03-F83E-2D8C94B4B72C}"/>
              </a:ext>
            </a:extLst>
          </p:cNvPr>
          <p:cNvSpPr txBox="1">
            <a:spLocks/>
          </p:cNvSpPr>
          <p:nvPr/>
        </p:nvSpPr>
        <p:spPr>
          <a:xfrm>
            <a:off x="9067656" y="83403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4" name="Text Placeholder 15">
            <a:extLst>
              <a:ext uri="{FF2B5EF4-FFF2-40B4-BE49-F238E27FC236}">
                <a16:creationId xmlns:a16="http://schemas.microsoft.com/office/drawing/2014/main" id="{25BF8E1D-8B06-39AE-D5FE-BF8B448BC851}"/>
              </a:ext>
            </a:extLst>
          </p:cNvPr>
          <p:cNvSpPr txBox="1">
            <a:spLocks/>
          </p:cNvSpPr>
          <p:nvPr/>
        </p:nvSpPr>
        <p:spPr>
          <a:xfrm>
            <a:off x="8106937"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5" name="Text Placeholder 15">
            <a:extLst>
              <a:ext uri="{FF2B5EF4-FFF2-40B4-BE49-F238E27FC236}">
                <a16:creationId xmlns:a16="http://schemas.microsoft.com/office/drawing/2014/main" id="{AEA9169F-E22D-746E-3878-295DE3E3B9DA}"/>
              </a:ext>
            </a:extLst>
          </p:cNvPr>
          <p:cNvSpPr txBox="1">
            <a:spLocks/>
          </p:cNvSpPr>
          <p:nvPr/>
        </p:nvSpPr>
        <p:spPr>
          <a:xfrm>
            <a:off x="4237464"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6" name="Text Placeholder 15">
            <a:extLst>
              <a:ext uri="{FF2B5EF4-FFF2-40B4-BE49-F238E27FC236}">
                <a16:creationId xmlns:a16="http://schemas.microsoft.com/office/drawing/2014/main" id="{94A28C3E-0175-F2BB-66D4-44495A0B695C}"/>
              </a:ext>
            </a:extLst>
          </p:cNvPr>
          <p:cNvSpPr txBox="1">
            <a:spLocks/>
          </p:cNvSpPr>
          <p:nvPr/>
        </p:nvSpPr>
        <p:spPr>
          <a:xfrm>
            <a:off x="383907" y="1849252"/>
            <a:ext cx="3657489" cy="412126"/>
          </a:xfrm>
          <a:prstGeom prst="rect">
            <a:avLst/>
          </a:prstGeom>
        </p:spPr>
        <p:txBody>
          <a:bodyPr anchor="ctr">
            <a:noAutofit/>
          </a:bodyPr>
          <a:lstStyle>
            <a:defPPr>
              <a:defRPr lang="en-US"/>
            </a:defPPr>
            <a:lvl1pPr indent="0" algn="ctr">
              <a:lnSpc>
                <a:spcPct val="90000"/>
              </a:lnSpc>
              <a:spcBef>
                <a:spcPts val="1000"/>
              </a:spcBef>
              <a:buFont typeface="Arial" panose="020B0604020202020204" pitchFamily="34" charset="0"/>
              <a:buNone/>
              <a:defRPr sz="1200">
                <a:latin typeface="Arial" panose="020B0604020202020204" pitchFamily="34" charset="0"/>
                <a:cs typeface="Arial" panose="020B0604020202020204" pitchFamily="34" charset="0"/>
              </a:defRPr>
            </a:lvl1pPr>
            <a:lvl2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2pPr>
            <a:lvl3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3pPr>
            <a:lvl4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4pPr>
            <a:lvl5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solidFill>
                  <a:schemeClr val="bg1"/>
                </a:solidFill>
              </a:rPr>
              <a:t>Example copy</a:t>
            </a:r>
            <a:endParaRPr lang="en-US">
              <a:solidFill>
                <a:schemeClr val="bg1"/>
              </a:solidFill>
            </a:endParaRPr>
          </a:p>
        </p:txBody>
      </p:sp>
      <p:sp>
        <p:nvSpPr>
          <p:cNvPr id="37" name="Text Placeholder 15">
            <a:extLst>
              <a:ext uri="{FF2B5EF4-FFF2-40B4-BE49-F238E27FC236}">
                <a16:creationId xmlns:a16="http://schemas.microsoft.com/office/drawing/2014/main" id="{A57E605C-F56B-F11D-4AB1-EBA7F5B3F81C}"/>
              </a:ext>
            </a:extLst>
          </p:cNvPr>
          <p:cNvSpPr txBox="1">
            <a:spLocks/>
          </p:cNvSpPr>
          <p:nvPr/>
        </p:nvSpPr>
        <p:spPr>
          <a:xfrm>
            <a:off x="383907" y="2962879"/>
            <a:ext cx="5573028"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8" name="Text Placeholder 15">
            <a:extLst>
              <a:ext uri="{FF2B5EF4-FFF2-40B4-BE49-F238E27FC236}">
                <a16:creationId xmlns:a16="http://schemas.microsoft.com/office/drawing/2014/main" id="{DA751B3F-886C-2861-BE04-5BE3539F425C}"/>
              </a:ext>
            </a:extLst>
          </p:cNvPr>
          <p:cNvSpPr txBox="1">
            <a:spLocks/>
          </p:cNvSpPr>
          <p:nvPr/>
        </p:nvSpPr>
        <p:spPr>
          <a:xfrm>
            <a:off x="6177776" y="2962879"/>
            <a:ext cx="5630319"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9" name="Text Placeholder 15">
            <a:extLst>
              <a:ext uri="{FF2B5EF4-FFF2-40B4-BE49-F238E27FC236}">
                <a16:creationId xmlns:a16="http://schemas.microsoft.com/office/drawing/2014/main" id="{F55EC0E4-D163-703D-D949-3D2CD50AE056}"/>
              </a:ext>
            </a:extLst>
          </p:cNvPr>
          <p:cNvSpPr txBox="1">
            <a:spLocks/>
          </p:cNvSpPr>
          <p:nvPr/>
        </p:nvSpPr>
        <p:spPr>
          <a:xfrm>
            <a:off x="383908" y="4261955"/>
            <a:ext cx="11446488" cy="1271047"/>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Tree>
    <p:extLst>
      <p:ext uri="{BB962C8B-B14F-4D97-AF65-F5344CB8AC3E}">
        <p14:creationId xmlns:p14="http://schemas.microsoft.com/office/powerpoint/2010/main" val="463946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F80CF-C798-DB9C-AA62-11FA801E1F6D}"/>
              </a:ext>
            </a:extLst>
          </p:cNvPr>
          <p:cNvSpPr>
            <a:spLocks noGrp="1"/>
          </p:cNvSpPr>
          <p:nvPr>
            <p:ph type="title"/>
          </p:nvPr>
        </p:nvSpPr>
        <p:spPr>
          <a:xfrm>
            <a:off x="382371" y="276140"/>
            <a:ext cx="9836004" cy="892983"/>
          </a:xfrm>
        </p:spPr>
        <p:txBody>
          <a:bodyPr>
            <a:noAutofit/>
          </a:bodyPr>
          <a:lstStyle/>
          <a:p>
            <a:r>
              <a:rPr lang="en-US" sz="2200">
                <a:latin typeface="Arial"/>
                <a:cs typeface="Arial"/>
              </a:rPr>
              <a:t>Train and Test Split</a:t>
            </a:r>
            <a:endParaRPr lang="en-IN" sz="2200">
              <a:latin typeface="Arial"/>
              <a:cs typeface="Arial"/>
            </a:endParaRPr>
          </a:p>
        </p:txBody>
      </p:sp>
      <p:grpSp>
        <p:nvGrpSpPr>
          <p:cNvPr id="41" name="Group 40">
            <a:extLst>
              <a:ext uri="{FF2B5EF4-FFF2-40B4-BE49-F238E27FC236}">
                <a16:creationId xmlns:a16="http://schemas.microsoft.com/office/drawing/2014/main" id="{259B65BC-7BF5-4BC3-A7DB-537DC7A6A8CF}"/>
              </a:ext>
            </a:extLst>
          </p:cNvPr>
          <p:cNvGrpSpPr/>
          <p:nvPr/>
        </p:nvGrpSpPr>
        <p:grpSpPr>
          <a:xfrm>
            <a:off x="460941" y="3106464"/>
            <a:ext cx="11578658" cy="475211"/>
            <a:chOff x="2317411" y="1410168"/>
            <a:chExt cx="9550995" cy="475211"/>
          </a:xfrm>
        </p:grpSpPr>
        <p:sp>
          <p:nvSpPr>
            <p:cNvPr id="43" name="TextBox 42">
              <a:extLst>
                <a:ext uri="{FF2B5EF4-FFF2-40B4-BE49-F238E27FC236}">
                  <a16:creationId xmlns:a16="http://schemas.microsoft.com/office/drawing/2014/main" id="{A29F6B70-33EE-4054-85F9-C3219DF342A2}"/>
                </a:ext>
              </a:extLst>
            </p:cNvPr>
            <p:cNvSpPr txBox="1"/>
            <p:nvPr/>
          </p:nvSpPr>
          <p:spPr>
            <a:xfrm>
              <a:off x="2317411" y="1486900"/>
              <a:ext cx="9550995" cy="321746"/>
            </a:xfrm>
            <a:prstGeom prst="parallelogram">
              <a:avLst/>
            </a:prstGeom>
            <a:solidFill>
              <a:schemeClr val="tx2"/>
            </a:solidFill>
          </p:spPr>
          <p:txBody>
            <a:bodyPr wrap="square" lIns="0" tIns="0" rIns="0" bIns="36000" anchor="ctr">
              <a:spAutoFit/>
            </a:bodyPr>
            <a:lstStyle/>
            <a:p>
              <a:pPr algn="ctr"/>
              <a:endParaRPr lang="en-IN" sz="1200" b="1">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018AAFBA-6C6F-4B08-AD48-D115048C51F6}"/>
                </a:ext>
              </a:extLst>
            </p:cNvPr>
            <p:cNvSpPr/>
            <p:nvPr/>
          </p:nvSpPr>
          <p:spPr>
            <a:xfrm>
              <a:off x="2356782" y="1410168"/>
              <a:ext cx="3606999" cy="47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i="1">
                  <a:solidFill>
                    <a:schemeClr val="bg1"/>
                  </a:solidFill>
                  <a:latin typeface="Arial" panose="020B0604020202020204" pitchFamily="34" charset="0"/>
                  <a:cs typeface="Arial" panose="020B0604020202020204" pitchFamily="34" charset="0"/>
                </a:rPr>
                <a:t>Process for train and test split</a:t>
              </a:r>
            </a:p>
          </p:txBody>
        </p:sp>
      </p:grpSp>
      <p:sp>
        <p:nvSpPr>
          <p:cNvPr id="61" name="TextBox 60">
            <a:extLst>
              <a:ext uri="{FF2B5EF4-FFF2-40B4-BE49-F238E27FC236}">
                <a16:creationId xmlns:a16="http://schemas.microsoft.com/office/drawing/2014/main" id="{C5E4EBB3-8590-E860-0FB3-CA5D4C9E38F7}"/>
              </a:ext>
            </a:extLst>
          </p:cNvPr>
          <p:cNvSpPr txBox="1"/>
          <p:nvPr/>
        </p:nvSpPr>
        <p:spPr>
          <a:xfrm>
            <a:off x="395938" y="1226912"/>
            <a:ext cx="3540280" cy="324000"/>
          </a:xfrm>
          <a:prstGeom prst="parallelogram">
            <a:avLst/>
          </a:prstGeom>
          <a:solidFill>
            <a:schemeClr val="bg2"/>
          </a:solidFill>
        </p:spPr>
        <p:txBody>
          <a:bodyPr wrap="square" lIns="0" tIns="0" rIns="0" bIns="36000" anchor="ctr">
            <a:spAutoFit/>
          </a:bodyPr>
          <a:lstStyle/>
          <a:p>
            <a:pPr algn="ctr"/>
            <a:endParaRPr lang="en-IN" sz="1200" b="1">
              <a:solidFill>
                <a:schemeClr val="bg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DFDFA7C6-29C8-78FA-A930-3B2ADB95A948}"/>
              </a:ext>
            </a:extLst>
          </p:cNvPr>
          <p:cNvSpPr/>
          <p:nvPr/>
        </p:nvSpPr>
        <p:spPr>
          <a:xfrm>
            <a:off x="395938" y="1156416"/>
            <a:ext cx="3448333" cy="447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i="1">
                <a:solidFill>
                  <a:schemeClr val="bg1"/>
                </a:solidFill>
                <a:latin typeface="Arial" panose="020B0604020202020204" pitchFamily="34" charset="0"/>
                <a:cs typeface="Arial" panose="020B0604020202020204" pitchFamily="34" charset="0"/>
              </a:rPr>
              <a:t>What is train and test split?</a:t>
            </a:r>
          </a:p>
        </p:txBody>
      </p:sp>
      <p:sp>
        <p:nvSpPr>
          <p:cNvPr id="64" name="TextBox 63">
            <a:extLst>
              <a:ext uri="{FF2B5EF4-FFF2-40B4-BE49-F238E27FC236}">
                <a16:creationId xmlns:a16="http://schemas.microsoft.com/office/drawing/2014/main" id="{3DE135EE-4237-0B4D-459E-70FB8D4F13E7}"/>
              </a:ext>
            </a:extLst>
          </p:cNvPr>
          <p:cNvSpPr txBox="1"/>
          <p:nvPr/>
        </p:nvSpPr>
        <p:spPr>
          <a:xfrm>
            <a:off x="4002581" y="1243459"/>
            <a:ext cx="3891124" cy="321746"/>
          </a:xfrm>
          <a:prstGeom prst="parallelogram">
            <a:avLst/>
          </a:prstGeom>
          <a:solidFill>
            <a:schemeClr val="tx2"/>
          </a:solidFill>
        </p:spPr>
        <p:txBody>
          <a:bodyPr wrap="square" lIns="0" tIns="0" rIns="0" bIns="36000" anchor="ctr">
            <a:spAutoFit/>
          </a:bodyPr>
          <a:lstStyle/>
          <a:p>
            <a:pPr algn="ctr"/>
            <a:endParaRPr lang="en-IN" sz="1200" b="1">
              <a:solidFill>
                <a:schemeClr val="bg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7A9DA93F-72AF-6E7A-D26A-436E17398616}"/>
              </a:ext>
            </a:extLst>
          </p:cNvPr>
          <p:cNvSpPr/>
          <p:nvPr/>
        </p:nvSpPr>
        <p:spPr>
          <a:xfrm>
            <a:off x="3983587" y="1169450"/>
            <a:ext cx="3790065" cy="47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a:solidFill>
                  <a:schemeClr val="bg1"/>
                </a:solidFill>
                <a:latin typeface="Arial" panose="020B0604020202020204" pitchFamily="34" charset="0"/>
                <a:cs typeface="Arial" panose="020B0604020202020204" pitchFamily="34" charset="0"/>
              </a:rPr>
              <a:t>What are the ways do train and test split?</a:t>
            </a:r>
          </a:p>
        </p:txBody>
      </p:sp>
      <p:sp>
        <p:nvSpPr>
          <p:cNvPr id="72" name="TextBox 71">
            <a:extLst>
              <a:ext uri="{FF2B5EF4-FFF2-40B4-BE49-F238E27FC236}">
                <a16:creationId xmlns:a16="http://schemas.microsoft.com/office/drawing/2014/main" id="{22A78E1F-8305-F862-F1DB-D703AD7CE9FA}"/>
              </a:ext>
            </a:extLst>
          </p:cNvPr>
          <p:cNvSpPr txBox="1"/>
          <p:nvPr/>
        </p:nvSpPr>
        <p:spPr>
          <a:xfrm>
            <a:off x="7893705" y="1246182"/>
            <a:ext cx="3891124" cy="321746"/>
          </a:xfrm>
          <a:prstGeom prst="parallelogram">
            <a:avLst/>
          </a:prstGeom>
          <a:solidFill>
            <a:schemeClr val="accent1"/>
          </a:solidFill>
        </p:spPr>
        <p:txBody>
          <a:bodyPr wrap="square" lIns="0" tIns="0" rIns="0" bIns="36000" anchor="ctr">
            <a:spAutoFit/>
          </a:bodyPr>
          <a:lstStyle/>
          <a:p>
            <a:pPr algn="ctr"/>
            <a:endParaRPr lang="en-IN" sz="1200" b="1">
              <a:solidFill>
                <a:schemeClr val="bg1"/>
              </a:solidFill>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2C9ADFD4-637C-AA67-A11B-4897102983F1}"/>
              </a:ext>
            </a:extLst>
          </p:cNvPr>
          <p:cNvSpPr/>
          <p:nvPr/>
        </p:nvSpPr>
        <p:spPr>
          <a:xfrm>
            <a:off x="8013758" y="1178888"/>
            <a:ext cx="3721913" cy="47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i="1">
                <a:solidFill>
                  <a:schemeClr val="bg1"/>
                </a:solidFill>
                <a:latin typeface="Arial" panose="020B0604020202020204" pitchFamily="34" charset="0"/>
                <a:cs typeface="Arial" panose="020B0604020202020204" pitchFamily="34" charset="0"/>
              </a:rPr>
              <a:t>Suggested approach</a:t>
            </a:r>
          </a:p>
        </p:txBody>
      </p:sp>
      <p:sp>
        <p:nvSpPr>
          <p:cNvPr id="85" name="Rectangle 84">
            <a:extLst>
              <a:ext uri="{FF2B5EF4-FFF2-40B4-BE49-F238E27FC236}">
                <a16:creationId xmlns:a16="http://schemas.microsoft.com/office/drawing/2014/main" id="{F151F52A-C911-4E37-FD0F-389828FADBC7}"/>
              </a:ext>
            </a:extLst>
          </p:cNvPr>
          <p:cNvSpPr/>
          <p:nvPr/>
        </p:nvSpPr>
        <p:spPr>
          <a:xfrm>
            <a:off x="383239" y="1600660"/>
            <a:ext cx="3473631" cy="15154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576" rIns="72000" bIns="36576" rtlCol="0" anchor="t" anchorCtr="0"/>
          <a:lstStyle/>
          <a:p>
            <a:pPr marL="171450" marR="0" lvl="0" indent="-171450" algn="l" defTabSz="914400" rtl="0" eaLnBrk="1" fontAlgn="auto" latinLnBrk="0" hangingPunct="1">
              <a:spcBef>
                <a:spcPts val="0"/>
              </a:spcBef>
              <a:spcAft>
                <a:spcPts val="200"/>
              </a:spcAft>
              <a:buClrTx/>
              <a:buSzTx/>
              <a:buFont typeface="Arial" panose="020B0604020202020204" pitchFamily="34" charset="0"/>
              <a:buChar char="•"/>
              <a:tabLst/>
              <a:defRPr/>
            </a:pPr>
            <a:r>
              <a:rPr lang="en-US" sz="1300">
                <a:solidFill>
                  <a:schemeClr val="bg2"/>
                </a:solidFill>
                <a:latin typeface="Arial" panose="020B0604020202020204" pitchFamily="34" charset="0"/>
                <a:cs typeface="Arial" panose="020B0604020202020204" pitchFamily="34" charset="0"/>
              </a:rPr>
              <a:t>A train test split is when you split your data into </a:t>
            </a:r>
            <a:r>
              <a:rPr lang="en-US" sz="1300">
                <a:solidFill>
                  <a:schemeClr val="accent1"/>
                </a:solidFill>
                <a:latin typeface="Arial" panose="020B0604020202020204" pitchFamily="34" charset="0"/>
                <a:cs typeface="Arial" panose="020B0604020202020204" pitchFamily="34" charset="0"/>
              </a:rPr>
              <a:t>a training set and a testing set.</a:t>
            </a:r>
          </a:p>
          <a:p>
            <a:pPr marL="171450" marR="0" lvl="0" indent="-171450" algn="l" defTabSz="914400" rtl="0" eaLnBrk="1" fontAlgn="auto" latinLnBrk="0" hangingPunct="1">
              <a:spcBef>
                <a:spcPts val="0"/>
              </a:spcBef>
              <a:spcAft>
                <a:spcPts val="200"/>
              </a:spcAft>
              <a:buClrTx/>
              <a:buSzTx/>
              <a:buFont typeface="Arial" panose="020B0604020202020204" pitchFamily="34" charset="0"/>
              <a:buChar char="•"/>
              <a:tabLst/>
              <a:defRPr/>
            </a:pPr>
            <a:r>
              <a:rPr lang="en-US" sz="1300">
                <a:solidFill>
                  <a:schemeClr val="bg2"/>
                </a:solidFill>
                <a:latin typeface="Arial" panose="020B0604020202020204" pitchFamily="34" charset="0"/>
                <a:cs typeface="Arial" panose="020B0604020202020204" pitchFamily="34" charset="0"/>
              </a:rPr>
              <a:t> The training set is used for </a:t>
            </a:r>
            <a:r>
              <a:rPr lang="en-US" sz="1300">
                <a:solidFill>
                  <a:schemeClr val="accent1"/>
                </a:solidFill>
                <a:latin typeface="Arial" panose="020B0604020202020204" pitchFamily="34" charset="0"/>
                <a:cs typeface="Arial" panose="020B0604020202020204" pitchFamily="34" charset="0"/>
              </a:rPr>
              <a:t>training the model</a:t>
            </a:r>
          </a:p>
          <a:p>
            <a:pPr marL="171450" marR="0" lvl="0" indent="-171450" algn="l" defTabSz="914400" rtl="0" eaLnBrk="1" fontAlgn="auto" latinLnBrk="0" hangingPunct="1">
              <a:spcBef>
                <a:spcPts val="0"/>
              </a:spcBef>
              <a:spcAft>
                <a:spcPts val="200"/>
              </a:spcAft>
              <a:buClrTx/>
              <a:buSzTx/>
              <a:buFont typeface="Arial" panose="020B0604020202020204" pitchFamily="34" charset="0"/>
              <a:buChar char="•"/>
              <a:tabLst/>
              <a:defRPr/>
            </a:pPr>
            <a:r>
              <a:rPr lang="en-US" sz="1300">
                <a:solidFill>
                  <a:schemeClr val="bg2"/>
                </a:solidFill>
                <a:latin typeface="Arial" panose="020B0604020202020204" pitchFamily="34" charset="0"/>
                <a:cs typeface="Arial" panose="020B0604020202020204" pitchFamily="34" charset="0"/>
              </a:rPr>
              <a:t> The testing set is used to </a:t>
            </a:r>
            <a:r>
              <a:rPr lang="en-US" sz="1300">
                <a:solidFill>
                  <a:schemeClr val="accent1"/>
                </a:solidFill>
                <a:latin typeface="Arial" panose="020B0604020202020204" pitchFamily="34" charset="0"/>
                <a:cs typeface="Arial" panose="020B0604020202020204" pitchFamily="34" charset="0"/>
              </a:rPr>
              <a:t>test the model</a:t>
            </a:r>
          </a:p>
        </p:txBody>
      </p:sp>
      <p:sp>
        <p:nvSpPr>
          <p:cNvPr id="86" name="Rectangle 85">
            <a:extLst>
              <a:ext uri="{FF2B5EF4-FFF2-40B4-BE49-F238E27FC236}">
                <a16:creationId xmlns:a16="http://schemas.microsoft.com/office/drawing/2014/main" id="{1A3A626D-1976-CDC8-647D-3B1FAF69B40D}"/>
              </a:ext>
            </a:extLst>
          </p:cNvPr>
          <p:cNvSpPr/>
          <p:nvPr/>
        </p:nvSpPr>
        <p:spPr>
          <a:xfrm>
            <a:off x="4000500" y="1676400"/>
            <a:ext cx="3769821" cy="143006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576" rIns="72000" bIns="36576" rtlCol="0" anchor="t" anchorCtr="0"/>
          <a:lstStyle/>
          <a:p>
            <a:pPr marL="171450" marR="0" lvl="0" indent="-171450" algn="l" defTabSz="914400" rtl="0" eaLnBrk="1" fontAlgn="auto" latinLnBrk="0" hangingPunct="1">
              <a:spcBef>
                <a:spcPts val="0"/>
              </a:spcBef>
              <a:spcAft>
                <a:spcPts val="200"/>
              </a:spcAft>
              <a:buClrTx/>
              <a:buSzTx/>
              <a:buFont typeface="Arial" panose="020B0604020202020204" pitchFamily="34" charset="0"/>
              <a:buChar char="•"/>
              <a:tabLst/>
              <a:defRPr/>
            </a:pPr>
            <a:r>
              <a:rPr lang="en-US" sz="1200">
                <a:solidFill>
                  <a:schemeClr val="bg2"/>
                </a:solidFill>
                <a:latin typeface="Arial" panose="020B0604020202020204" pitchFamily="34" charset="0"/>
                <a:cs typeface="Arial" panose="020B0604020202020204" pitchFamily="34" charset="0"/>
              </a:rPr>
              <a:t>The </a:t>
            </a:r>
            <a:r>
              <a:rPr kumimoji="0" lang="en-US" sz="1200" i="0" u="none" strike="noStrike" kern="1200" cap="none" spc="0" normalizeH="0" baseline="0" noProof="0">
                <a:ln>
                  <a:noFill/>
                </a:ln>
                <a:solidFill>
                  <a:schemeClr val="bg2"/>
                </a:solidFill>
                <a:effectLst/>
                <a:uLnTx/>
                <a:uFillTx/>
                <a:latin typeface="Arial" panose="020B0604020202020204" pitchFamily="34" charset="0"/>
                <a:ea typeface="+mn-ea"/>
                <a:cs typeface="Arial" panose="020B0604020202020204" pitchFamily="34" charset="0"/>
              </a:rPr>
              <a:t>common train and test datasets are listed below:</a:t>
            </a:r>
          </a:p>
          <a:p>
            <a:pPr marL="628650" lvl="1" indent="-171450">
              <a:spcAft>
                <a:spcPts val="200"/>
              </a:spcAft>
              <a:buFont typeface="Courier New" panose="02070309020205020404" pitchFamily="49" charset="0"/>
              <a:buChar char="o"/>
              <a:defRPr/>
            </a:pPr>
            <a:r>
              <a:rPr kumimoji="0" lang="en-US" sz="1200" i="0" u="none" strike="noStrike" kern="1200" cap="none" spc="0" normalizeH="0" baseline="0" noProof="0">
                <a:ln>
                  <a:noFill/>
                </a:ln>
                <a:solidFill>
                  <a:schemeClr val="bg2"/>
                </a:solidFill>
                <a:effectLst/>
                <a:uLnTx/>
                <a:uFillTx/>
                <a:latin typeface="Arial" panose="020B0604020202020204" pitchFamily="34" charset="0"/>
                <a:ea typeface="+mn-ea"/>
                <a:cs typeface="Arial" panose="020B0604020202020204" pitchFamily="34" charset="0"/>
              </a:rPr>
              <a:t>70:30 ratio</a:t>
            </a:r>
          </a:p>
          <a:p>
            <a:pPr marL="628650" lvl="1" indent="-171450">
              <a:spcAft>
                <a:spcPts val="200"/>
              </a:spcAft>
              <a:buFont typeface="Courier New" panose="02070309020205020404" pitchFamily="49" charset="0"/>
              <a:buChar char="o"/>
              <a:defRPr/>
            </a:pPr>
            <a:r>
              <a:rPr kumimoji="0" lang="en-US" sz="1200" i="0" u="none" strike="noStrike" kern="1200" cap="none" spc="0" normalizeH="0" baseline="0" noProof="0">
                <a:ln>
                  <a:noFill/>
                </a:ln>
                <a:solidFill>
                  <a:schemeClr val="bg2"/>
                </a:solidFill>
                <a:effectLst/>
                <a:uLnTx/>
                <a:uFillTx/>
                <a:latin typeface="Arial" panose="020B0604020202020204" pitchFamily="34" charset="0"/>
                <a:ea typeface="+mn-ea"/>
                <a:cs typeface="Arial" panose="020B0604020202020204" pitchFamily="34" charset="0"/>
              </a:rPr>
              <a:t>80:20 ratio</a:t>
            </a:r>
          </a:p>
          <a:p>
            <a:pPr marL="628650" lvl="1" indent="-171450">
              <a:spcAft>
                <a:spcPts val="200"/>
              </a:spcAft>
              <a:buFont typeface="Courier New" panose="02070309020205020404" pitchFamily="49" charset="0"/>
              <a:buChar char="o"/>
              <a:defRPr/>
            </a:pPr>
            <a:r>
              <a:rPr kumimoji="0" lang="en-US" sz="1200" i="0" u="none" strike="noStrike" kern="1200" cap="none" spc="0" normalizeH="0" baseline="0" noProof="0">
                <a:ln>
                  <a:noFill/>
                </a:ln>
                <a:solidFill>
                  <a:schemeClr val="bg2"/>
                </a:solidFill>
                <a:effectLst/>
                <a:uLnTx/>
                <a:uFillTx/>
                <a:latin typeface="Arial" panose="020B0604020202020204" pitchFamily="34" charset="0"/>
                <a:ea typeface="+mn-ea"/>
                <a:cs typeface="Arial" panose="020B0604020202020204" pitchFamily="34" charset="0"/>
              </a:rPr>
              <a:t>75:25 ratio</a:t>
            </a:r>
            <a:endParaRPr lang="en-US" sz="1200">
              <a:solidFill>
                <a:schemeClr val="bg2"/>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en-US" sz="1200" i="0" u="none" strike="noStrike" kern="1200" cap="none" spc="0" normalizeH="0" baseline="0" noProof="0">
                <a:ln>
                  <a:noFill/>
                </a:ln>
                <a:solidFill>
                  <a:schemeClr val="bg2"/>
                </a:solidFill>
                <a:effectLst/>
                <a:uLnTx/>
                <a:uFillTx/>
                <a:latin typeface="Arial" panose="020B0604020202020204" pitchFamily="34" charset="0"/>
                <a:ea typeface="+mn-ea"/>
                <a:cs typeface="Arial" panose="020B0604020202020204" pitchFamily="34" charset="0"/>
              </a:rPr>
              <a:t> If there is no shortage of data points, even split the train: test data in a 50:50 ratio</a:t>
            </a:r>
          </a:p>
          <a:p>
            <a:pPr marL="628650" lvl="1" indent="-171450">
              <a:spcAft>
                <a:spcPts val="200"/>
              </a:spcAft>
              <a:buFont typeface="Courier New" panose="02070309020205020404" pitchFamily="49" charset="0"/>
              <a:buChar char="o"/>
              <a:defRPr/>
            </a:pPr>
            <a:endParaRPr lang="en-US" sz="1200">
              <a:solidFill>
                <a:schemeClr val="bg2"/>
              </a:solidFill>
              <a:latin typeface="Arial" panose="020B0604020202020204" pitchFamily="34" charset="0"/>
              <a:cs typeface="Arial" panose="020B0604020202020204" pitchFamily="34" charset="0"/>
            </a:endParaRPr>
          </a:p>
          <a:p>
            <a:pPr marL="628650" lvl="1" indent="-171450">
              <a:spcAft>
                <a:spcPts val="200"/>
              </a:spcAft>
              <a:buFont typeface="Courier New" panose="02070309020205020404" pitchFamily="49" charset="0"/>
              <a:buChar char="o"/>
              <a:defRPr/>
            </a:pPr>
            <a:endParaRPr kumimoji="0" lang="en-US" sz="1200" i="0" u="none" strike="noStrike" kern="1200" cap="none" spc="0" normalizeH="0" baseline="0" noProof="0">
              <a:ln>
                <a:noFill/>
              </a:ln>
              <a:solidFill>
                <a:schemeClr val="bg2"/>
              </a:solidFill>
              <a:effectLst/>
              <a:uLnTx/>
              <a:uFillTx/>
              <a:latin typeface="Arial" panose="020B0604020202020204" pitchFamily="34" charset="0"/>
              <a:ea typeface="+mn-ea"/>
              <a:cs typeface="Arial" panose="020B0604020202020204" pitchFamily="34" charset="0"/>
            </a:endParaRPr>
          </a:p>
        </p:txBody>
      </p:sp>
      <p:sp>
        <p:nvSpPr>
          <p:cNvPr id="88" name="Rectangle 87">
            <a:extLst>
              <a:ext uri="{FF2B5EF4-FFF2-40B4-BE49-F238E27FC236}">
                <a16:creationId xmlns:a16="http://schemas.microsoft.com/office/drawing/2014/main" id="{07800A53-8A77-DE02-1D4E-57F717118ABF}"/>
              </a:ext>
            </a:extLst>
          </p:cNvPr>
          <p:cNvSpPr/>
          <p:nvPr/>
        </p:nvSpPr>
        <p:spPr>
          <a:xfrm>
            <a:off x="7891104" y="1640426"/>
            <a:ext cx="3790065" cy="146603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576" rIns="72000" bIns="36576" rtlCol="0" anchor="t" anchorCtr="0"/>
          <a:lstStyle/>
          <a:p>
            <a:pPr marL="171450" marR="0" lvl="0" indent="-171450" algn="l" defTabSz="914400" rtl="0" eaLnBrk="1" fontAlgn="auto" latinLnBrk="0" hangingPunct="1">
              <a:spcBef>
                <a:spcPts val="0"/>
              </a:spcBef>
              <a:spcAft>
                <a:spcPts val="200"/>
              </a:spcAft>
              <a:buClrTx/>
              <a:buSzTx/>
              <a:buFont typeface="Arial" panose="020B0604020202020204" pitchFamily="34" charset="0"/>
              <a:buChar char="•"/>
              <a:tabLst/>
              <a:defRPr/>
            </a:pPr>
            <a:endParaRPr kumimoji="0" lang="en-GB" sz="120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cxnSp>
        <p:nvCxnSpPr>
          <p:cNvPr id="89" name="Straight Arrow Connector 88">
            <a:extLst>
              <a:ext uri="{FF2B5EF4-FFF2-40B4-BE49-F238E27FC236}">
                <a16:creationId xmlns:a16="http://schemas.microsoft.com/office/drawing/2014/main" id="{2B1399D7-392A-1276-4CBF-471587BBC235}"/>
              </a:ext>
            </a:extLst>
          </p:cNvPr>
          <p:cNvCxnSpPr>
            <a:cxnSpLocks/>
          </p:cNvCxnSpPr>
          <p:nvPr/>
        </p:nvCxnSpPr>
        <p:spPr>
          <a:xfrm>
            <a:off x="3952775" y="1616149"/>
            <a:ext cx="0" cy="1465200"/>
          </a:xfrm>
          <a:prstGeom prst="straightConnector1">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B46841A-D0F3-2E3D-F543-6E7B17D1061C}"/>
              </a:ext>
            </a:extLst>
          </p:cNvPr>
          <p:cNvCxnSpPr>
            <a:cxnSpLocks/>
          </p:cNvCxnSpPr>
          <p:nvPr/>
        </p:nvCxnSpPr>
        <p:spPr>
          <a:xfrm>
            <a:off x="7893705" y="1641264"/>
            <a:ext cx="0" cy="1465200"/>
          </a:xfrm>
          <a:prstGeom prst="straightConnector1">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5C80355-481C-79E0-CF6B-D40FB944E781}"/>
              </a:ext>
            </a:extLst>
          </p:cNvPr>
          <p:cNvPicPr>
            <a:picLocks noChangeAspect="1"/>
          </p:cNvPicPr>
          <p:nvPr/>
        </p:nvPicPr>
        <p:blipFill>
          <a:blip r:embed="rId2"/>
          <a:stretch>
            <a:fillRect/>
          </a:stretch>
        </p:blipFill>
        <p:spPr>
          <a:xfrm>
            <a:off x="472550" y="3962104"/>
            <a:ext cx="4445000" cy="1668984"/>
          </a:xfrm>
          <a:prstGeom prst="rect">
            <a:avLst/>
          </a:prstGeom>
        </p:spPr>
      </p:pic>
      <p:pic>
        <p:nvPicPr>
          <p:cNvPr id="23" name="Picture 22">
            <a:extLst>
              <a:ext uri="{FF2B5EF4-FFF2-40B4-BE49-F238E27FC236}">
                <a16:creationId xmlns:a16="http://schemas.microsoft.com/office/drawing/2014/main" id="{242EE809-BB98-D871-234D-7D7EDFB8FA52}"/>
              </a:ext>
            </a:extLst>
          </p:cNvPr>
          <p:cNvPicPr>
            <a:picLocks noChangeAspect="1"/>
          </p:cNvPicPr>
          <p:nvPr/>
        </p:nvPicPr>
        <p:blipFill>
          <a:blip r:embed="rId3"/>
          <a:stretch>
            <a:fillRect/>
          </a:stretch>
        </p:blipFill>
        <p:spPr>
          <a:xfrm>
            <a:off x="6903306" y="3907246"/>
            <a:ext cx="3785068" cy="1867851"/>
          </a:xfrm>
          <a:prstGeom prst="rect">
            <a:avLst/>
          </a:prstGeom>
          <a:ln>
            <a:solidFill>
              <a:schemeClr val="accent5"/>
            </a:solidFill>
          </a:ln>
        </p:spPr>
      </p:pic>
      <p:sp>
        <p:nvSpPr>
          <p:cNvPr id="25" name="Rectangle 24">
            <a:extLst>
              <a:ext uri="{FF2B5EF4-FFF2-40B4-BE49-F238E27FC236}">
                <a16:creationId xmlns:a16="http://schemas.microsoft.com/office/drawing/2014/main" id="{DBD66DD7-E9C2-8457-BC92-D3F3271B8046}"/>
              </a:ext>
            </a:extLst>
          </p:cNvPr>
          <p:cNvSpPr/>
          <p:nvPr/>
        </p:nvSpPr>
        <p:spPr>
          <a:xfrm>
            <a:off x="7978290" y="1698897"/>
            <a:ext cx="3769821" cy="143006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36576" rIns="72000" bIns="36576" rtlCol="0" anchor="t" anchorCtr="0"/>
          <a:lstStyle/>
          <a:p>
            <a:pPr marL="171450" marR="0" lvl="0" indent="-171450" algn="l" defTabSz="914400" rtl="0" eaLnBrk="1" fontAlgn="auto" latinLnBrk="0" hangingPunct="1">
              <a:spcBef>
                <a:spcPts val="0"/>
              </a:spcBef>
              <a:spcAft>
                <a:spcPts val="200"/>
              </a:spcAft>
              <a:buClrTx/>
              <a:buSzTx/>
              <a:buFont typeface="Arial" panose="020B0604020202020204" pitchFamily="34" charset="0"/>
              <a:buChar char="•"/>
              <a:tabLst/>
              <a:defRPr/>
            </a:pPr>
            <a:r>
              <a:rPr lang="en-US" sz="1200">
                <a:solidFill>
                  <a:schemeClr val="bg2"/>
                </a:solidFill>
                <a:latin typeface="Arial" panose="020B0604020202020204" pitchFamily="34" charset="0"/>
                <a:cs typeface="Arial" panose="020B0604020202020204" pitchFamily="34" charset="0"/>
              </a:rPr>
              <a:t>The suggested train and test split is 80:20 ratio.</a:t>
            </a:r>
          </a:p>
          <a:p>
            <a:pPr marL="171450" marR="0" lvl="0" indent="-171450" algn="l" defTabSz="914400" rtl="0" eaLnBrk="1" fontAlgn="auto" latinLnBrk="0" hangingPunct="1">
              <a:spcBef>
                <a:spcPts val="0"/>
              </a:spcBef>
              <a:spcAft>
                <a:spcPts val="200"/>
              </a:spcAft>
              <a:buClrTx/>
              <a:buSzTx/>
              <a:buFont typeface="Arial" panose="020B0604020202020204" pitchFamily="34" charset="0"/>
              <a:buChar char="•"/>
              <a:tabLst/>
              <a:defRPr/>
            </a:pPr>
            <a:r>
              <a:rPr lang="en-US" sz="1200">
                <a:solidFill>
                  <a:schemeClr val="bg2"/>
                </a:solidFill>
                <a:latin typeface="Arial" panose="020B0604020202020204" pitchFamily="34" charset="0"/>
                <a:cs typeface="Arial" panose="020B0604020202020204" pitchFamily="34" charset="0"/>
              </a:rPr>
              <a:t>The more data feeding into the model, it produce the best accuracy for the prediction</a:t>
            </a:r>
          </a:p>
          <a:p>
            <a:pPr marL="171450" marR="0" lvl="0" indent="-171450" algn="l" defTabSz="914400" rtl="0" eaLnBrk="1" fontAlgn="auto" latinLnBrk="0" hangingPunct="1">
              <a:spcBef>
                <a:spcPts val="0"/>
              </a:spcBef>
              <a:spcAft>
                <a:spcPts val="200"/>
              </a:spcAft>
              <a:buClrTx/>
              <a:buSzTx/>
              <a:buFont typeface="Arial" panose="020B0604020202020204" pitchFamily="34" charset="0"/>
              <a:buChar char="•"/>
              <a:tabLst/>
              <a:defRPr/>
            </a:pPr>
            <a:r>
              <a:rPr lang="en-US" sz="1200">
                <a:solidFill>
                  <a:schemeClr val="bg2"/>
                </a:solidFill>
                <a:latin typeface="Arial" panose="020B0604020202020204" pitchFamily="34" charset="0"/>
                <a:cs typeface="Arial" panose="020B0604020202020204" pitchFamily="34" charset="0"/>
              </a:rPr>
              <a:t>Most of the industry data scientists accept this approach.</a:t>
            </a:r>
          </a:p>
          <a:p>
            <a:pPr marL="628650" lvl="1" indent="-171450">
              <a:spcAft>
                <a:spcPts val="200"/>
              </a:spcAft>
              <a:buFont typeface="Courier New" panose="02070309020205020404" pitchFamily="49" charset="0"/>
              <a:buChar char="o"/>
              <a:defRPr/>
            </a:pPr>
            <a:endParaRPr kumimoji="0" lang="en-US" sz="1200" i="0" u="none" strike="noStrike" kern="1200" cap="none" spc="0" normalizeH="0" baseline="0" noProof="0">
              <a:ln>
                <a:noFill/>
              </a:ln>
              <a:solidFill>
                <a:schemeClr val="bg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74091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arallelogram 73">
            <a:extLst>
              <a:ext uri="{FF2B5EF4-FFF2-40B4-BE49-F238E27FC236}">
                <a16:creationId xmlns:a16="http://schemas.microsoft.com/office/drawing/2014/main" id="{B1A74B26-76D5-17BE-2401-F5C8DD79C0F6}"/>
              </a:ext>
            </a:extLst>
          </p:cNvPr>
          <p:cNvSpPr/>
          <p:nvPr/>
        </p:nvSpPr>
        <p:spPr>
          <a:xfrm>
            <a:off x="383908" y="2989636"/>
            <a:ext cx="5555191" cy="623461"/>
          </a:xfrm>
          <a:prstGeom prst="parallelogram">
            <a:avLst>
              <a:gd name="adj" fmla="val 45654"/>
            </a:avLst>
          </a:prstGeom>
          <a:gradFill>
            <a:gsLst>
              <a:gs pos="0">
                <a:srgbClr val="A16BDB"/>
              </a:gs>
              <a:gs pos="100000">
                <a:srgbClr val="8957C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5" name="Parallelogram 74">
            <a:extLst>
              <a:ext uri="{FF2B5EF4-FFF2-40B4-BE49-F238E27FC236}">
                <a16:creationId xmlns:a16="http://schemas.microsoft.com/office/drawing/2014/main" id="{56C94C82-E201-50A1-C76C-B9AB865A55B4}"/>
              </a:ext>
            </a:extLst>
          </p:cNvPr>
          <p:cNvSpPr/>
          <p:nvPr/>
        </p:nvSpPr>
        <p:spPr>
          <a:xfrm>
            <a:off x="6209235" y="2962879"/>
            <a:ext cx="5555191" cy="623461"/>
          </a:xfrm>
          <a:prstGeom prst="parallelogram">
            <a:avLst>
              <a:gd name="adj" fmla="val 45654"/>
            </a:avLst>
          </a:prstGeom>
          <a:gradFill>
            <a:gsLst>
              <a:gs pos="0">
                <a:srgbClr val="7E4EC9"/>
              </a:gs>
              <a:gs pos="99000">
                <a:srgbClr val="3A15A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5" name="Parallelogram 64">
            <a:extLst>
              <a:ext uri="{FF2B5EF4-FFF2-40B4-BE49-F238E27FC236}">
                <a16:creationId xmlns:a16="http://schemas.microsoft.com/office/drawing/2014/main" id="{AEC9D964-9EB9-49D2-2BED-742E04D221C9}"/>
              </a:ext>
            </a:extLst>
          </p:cNvPr>
          <p:cNvSpPr/>
          <p:nvPr/>
        </p:nvSpPr>
        <p:spPr>
          <a:xfrm>
            <a:off x="374273" y="1849252"/>
            <a:ext cx="3667123" cy="412869"/>
          </a:xfrm>
          <a:prstGeom prst="parallelogram">
            <a:avLst>
              <a:gd name="adj" fmla="val 48098"/>
            </a:avLst>
          </a:prstGeom>
          <a:gradFill>
            <a:gsLst>
              <a:gs pos="0">
                <a:srgbClr val="A16BDB"/>
              </a:gs>
              <a:gs pos="100000">
                <a:srgbClr val="9662D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6" name="Parallelogram 65">
            <a:extLst>
              <a:ext uri="{FF2B5EF4-FFF2-40B4-BE49-F238E27FC236}">
                <a16:creationId xmlns:a16="http://schemas.microsoft.com/office/drawing/2014/main" id="{4430157F-7648-7DE5-680D-FFC56D857640}"/>
              </a:ext>
            </a:extLst>
          </p:cNvPr>
          <p:cNvSpPr/>
          <p:nvPr/>
        </p:nvSpPr>
        <p:spPr>
          <a:xfrm>
            <a:off x="4227829" y="1849252"/>
            <a:ext cx="3667123" cy="412869"/>
          </a:xfrm>
          <a:prstGeom prst="parallelogram">
            <a:avLst>
              <a:gd name="adj" fmla="val 48098"/>
            </a:avLst>
          </a:prstGeom>
          <a:gradFill>
            <a:gsLst>
              <a:gs pos="0">
                <a:srgbClr val="915ED3"/>
              </a:gs>
              <a:gs pos="100000">
                <a:srgbClr val="7345C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7" name="Parallelogram 66">
            <a:extLst>
              <a:ext uri="{FF2B5EF4-FFF2-40B4-BE49-F238E27FC236}">
                <a16:creationId xmlns:a16="http://schemas.microsoft.com/office/drawing/2014/main" id="{71B22BB8-F38D-BFAC-BFE1-1D355FE10D35}"/>
              </a:ext>
            </a:extLst>
          </p:cNvPr>
          <p:cNvSpPr/>
          <p:nvPr/>
        </p:nvSpPr>
        <p:spPr>
          <a:xfrm>
            <a:off x="8097340" y="1849252"/>
            <a:ext cx="3667123" cy="412869"/>
          </a:xfrm>
          <a:prstGeom prst="parallelogram">
            <a:avLst>
              <a:gd name="adj" fmla="val 48098"/>
            </a:avLst>
          </a:prstGeom>
          <a:gradFill>
            <a:gsLst>
              <a:gs pos="0">
                <a:srgbClr val="6A3DBF"/>
              </a:gs>
              <a:gs pos="100000">
                <a:srgbClr val="3915A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3" name="Parallelogram 42">
            <a:extLst>
              <a:ext uri="{FF2B5EF4-FFF2-40B4-BE49-F238E27FC236}">
                <a16:creationId xmlns:a16="http://schemas.microsoft.com/office/drawing/2014/main" id="{68849596-F312-3B2B-D05C-1B14CD4839EB}"/>
              </a:ext>
            </a:extLst>
          </p:cNvPr>
          <p:cNvSpPr/>
          <p:nvPr/>
        </p:nvSpPr>
        <p:spPr>
          <a:xfrm>
            <a:off x="9054803" y="840020"/>
            <a:ext cx="2732603" cy="306982"/>
          </a:xfrm>
          <a:prstGeom prst="parallelogram">
            <a:avLst>
              <a:gd name="adj" fmla="val 38101"/>
            </a:avLst>
          </a:prstGeom>
          <a:gradFill>
            <a:gsLst>
              <a:gs pos="0">
                <a:srgbClr val="5D33B8"/>
              </a:gs>
              <a:gs pos="100000">
                <a:srgbClr val="3814A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6" name="Parallelogram 25">
            <a:extLst>
              <a:ext uri="{FF2B5EF4-FFF2-40B4-BE49-F238E27FC236}">
                <a16:creationId xmlns:a16="http://schemas.microsoft.com/office/drawing/2014/main" id="{D52D093B-ACB3-A01A-E823-0D21BD83FE34}"/>
              </a:ext>
            </a:extLst>
          </p:cNvPr>
          <p:cNvSpPr/>
          <p:nvPr/>
        </p:nvSpPr>
        <p:spPr>
          <a:xfrm>
            <a:off x="404594" y="840020"/>
            <a:ext cx="2732603" cy="306982"/>
          </a:xfrm>
          <a:prstGeom prst="parallelogram">
            <a:avLst>
              <a:gd name="adj" fmla="val 38101"/>
            </a:avLst>
          </a:prstGeom>
          <a:gradFill>
            <a:gsLst>
              <a:gs pos="0">
                <a:srgbClr val="A16BDB"/>
              </a:gs>
              <a:gs pos="100000">
                <a:srgbClr val="9B66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7" name="Text Placeholder 15">
            <a:extLst>
              <a:ext uri="{FF2B5EF4-FFF2-40B4-BE49-F238E27FC236}">
                <a16:creationId xmlns:a16="http://schemas.microsoft.com/office/drawing/2014/main" id="{B4A70C61-65B7-E8FA-E1C6-3CE2C6BF5808}"/>
              </a:ext>
            </a:extLst>
          </p:cNvPr>
          <p:cNvSpPr txBox="1">
            <a:spLocks/>
          </p:cNvSpPr>
          <p:nvPr/>
        </p:nvSpPr>
        <p:spPr>
          <a:xfrm>
            <a:off x="384176"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0" name="object 4">
            <a:extLst>
              <a:ext uri="{FF2B5EF4-FFF2-40B4-BE49-F238E27FC236}">
                <a16:creationId xmlns:a16="http://schemas.microsoft.com/office/drawing/2014/main" id="{790C2AED-6E8A-E492-2A9A-41C6BFBAED8D}"/>
              </a:ext>
            </a:extLst>
          </p:cNvPr>
          <p:cNvSpPr/>
          <p:nvPr/>
        </p:nvSpPr>
        <p:spPr>
          <a:xfrm>
            <a:off x="383908" y="4251553"/>
            <a:ext cx="11380630" cy="1281449"/>
          </a:xfrm>
          <a:custGeom>
            <a:avLst/>
            <a:gdLst/>
            <a:ahLst/>
            <a:cxnLst/>
            <a:rect l="l" t="t" r="r" b="b"/>
            <a:pathLst>
              <a:path w="5927090" h="667385">
                <a:moveTo>
                  <a:pt x="5926971" y="0"/>
                </a:moveTo>
                <a:lnTo>
                  <a:pt x="297100" y="0"/>
                </a:lnTo>
                <a:lnTo>
                  <a:pt x="0" y="667372"/>
                </a:lnTo>
                <a:lnTo>
                  <a:pt x="5629870" y="667372"/>
                </a:lnTo>
                <a:lnTo>
                  <a:pt x="5926971" y="0"/>
                </a:lnTo>
                <a:close/>
              </a:path>
            </a:pathLst>
          </a:custGeom>
          <a:gradFill>
            <a:gsLst>
              <a:gs pos="100000">
                <a:schemeClr val="tx2"/>
              </a:gs>
              <a:gs pos="0">
                <a:schemeClr val="accent4"/>
              </a:gs>
            </a:gsLst>
            <a:lin ang="18000000" scaled="0"/>
          </a:gradFill>
        </p:spPr>
        <p:txBody>
          <a:bodyPr wrap="square" lIns="0" tIns="0" rIns="0" bIns="0" rtlCol="0"/>
          <a:lstStyle/>
          <a:p>
            <a:endParaRPr>
              <a:solidFill>
                <a:schemeClr val="bg1"/>
              </a:solidFill>
            </a:endParaRPr>
          </a:p>
        </p:txBody>
      </p:sp>
      <p:sp>
        <p:nvSpPr>
          <p:cNvPr id="47" name="Parallelogram 46">
            <a:extLst>
              <a:ext uri="{FF2B5EF4-FFF2-40B4-BE49-F238E27FC236}">
                <a16:creationId xmlns:a16="http://schemas.microsoft.com/office/drawing/2014/main" id="{1A595FD9-90A0-CCFA-6687-245AF48E44DF}"/>
              </a:ext>
            </a:extLst>
          </p:cNvPr>
          <p:cNvSpPr/>
          <p:nvPr/>
        </p:nvSpPr>
        <p:spPr>
          <a:xfrm>
            <a:off x="3287997" y="840020"/>
            <a:ext cx="2732603" cy="306982"/>
          </a:xfrm>
          <a:prstGeom prst="parallelogram">
            <a:avLst>
              <a:gd name="adj" fmla="val 38101"/>
            </a:avLst>
          </a:prstGeom>
          <a:gradFill>
            <a:gsLst>
              <a:gs pos="0">
                <a:srgbClr val="9762D6"/>
              </a:gs>
              <a:gs pos="100000">
                <a:srgbClr val="8755C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1" name="Text Placeholder 15">
            <a:extLst>
              <a:ext uri="{FF2B5EF4-FFF2-40B4-BE49-F238E27FC236}">
                <a16:creationId xmlns:a16="http://schemas.microsoft.com/office/drawing/2014/main" id="{9A98E522-AF45-A995-DEAA-695A8D547E2E}"/>
              </a:ext>
            </a:extLst>
          </p:cNvPr>
          <p:cNvSpPr txBox="1">
            <a:spLocks/>
          </p:cNvSpPr>
          <p:nvPr/>
        </p:nvSpPr>
        <p:spPr>
          <a:xfrm>
            <a:off x="3300850"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50" name="Parallelogram 49">
            <a:extLst>
              <a:ext uri="{FF2B5EF4-FFF2-40B4-BE49-F238E27FC236}">
                <a16:creationId xmlns:a16="http://schemas.microsoft.com/office/drawing/2014/main" id="{CE482482-C905-1E96-A044-E8FC03E4ADB2}"/>
              </a:ext>
            </a:extLst>
          </p:cNvPr>
          <p:cNvSpPr/>
          <p:nvPr/>
        </p:nvSpPr>
        <p:spPr>
          <a:xfrm>
            <a:off x="6171400" y="840020"/>
            <a:ext cx="2732603" cy="306982"/>
          </a:xfrm>
          <a:prstGeom prst="parallelogram">
            <a:avLst>
              <a:gd name="adj" fmla="val 38101"/>
            </a:avLst>
          </a:prstGeom>
          <a:gradFill>
            <a:gsLst>
              <a:gs pos="0">
                <a:srgbClr val="8050CA"/>
              </a:gs>
              <a:gs pos="100000">
                <a:srgbClr val="6539B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2" name="Text Placeholder 15">
            <a:extLst>
              <a:ext uri="{FF2B5EF4-FFF2-40B4-BE49-F238E27FC236}">
                <a16:creationId xmlns:a16="http://schemas.microsoft.com/office/drawing/2014/main" id="{7006705A-93E6-28D9-CA01-B1B376575865}"/>
              </a:ext>
            </a:extLst>
          </p:cNvPr>
          <p:cNvSpPr txBox="1">
            <a:spLocks/>
          </p:cNvSpPr>
          <p:nvPr/>
        </p:nvSpPr>
        <p:spPr>
          <a:xfrm>
            <a:off x="6184253"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3" name="Text Placeholder 15">
            <a:extLst>
              <a:ext uri="{FF2B5EF4-FFF2-40B4-BE49-F238E27FC236}">
                <a16:creationId xmlns:a16="http://schemas.microsoft.com/office/drawing/2014/main" id="{A7498997-E26E-BF03-F83E-2D8C94B4B72C}"/>
              </a:ext>
            </a:extLst>
          </p:cNvPr>
          <p:cNvSpPr txBox="1">
            <a:spLocks/>
          </p:cNvSpPr>
          <p:nvPr/>
        </p:nvSpPr>
        <p:spPr>
          <a:xfrm>
            <a:off x="9067656" y="83403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4" name="Text Placeholder 15">
            <a:extLst>
              <a:ext uri="{FF2B5EF4-FFF2-40B4-BE49-F238E27FC236}">
                <a16:creationId xmlns:a16="http://schemas.microsoft.com/office/drawing/2014/main" id="{25BF8E1D-8B06-39AE-D5FE-BF8B448BC851}"/>
              </a:ext>
            </a:extLst>
          </p:cNvPr>
          <p:cNvSpPr txBox="1">
            <a:spLocks/>
          </p:cNvSpPr>
          <p:nvPr/>
        </p:nvSpPr>
        <p:spPr>
          <a:xfrm>
            <a:off x="8106937"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5" name="Text Placeholder 15">
            <a:extLst>
              <a:ext uri="{FF2B5EF4-FFF2-40B4-BE49-F238E27FC236}">
                <a16:creationId xmlns:a16="http://schemas.microsoft.com/office/drawing/2014/main" id="{AEA9169F-E22D-746E-3878-295DE3E3B9DA}"/>
              </a:ext>
            </a:extLst>
          </p:cNvPr>
          <p:cNvSpPr txBox="1">
            <a:spLocks/>
          </p:cNvSpPr>
          <p:nvPr/>
        </p:nvSpPr>
        <p:spPr>
          <a:xfrm>
            <a:off x="4237464"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6" name="Text Placeholder 15">
            <a:extLst>
              <a:ext uri="{FF2B5EF4-FFF2-40B4-BE49-F238E27FC236}">
                <a16:creationId xmlns:a16="http://schemas.microsoft.com/office/drawing/2014/main" id="{94A28C3E-0175-F2BB-66D4-44495A0B695C}"/>
              </a:ext>
            </a:extLst>
          </p:cNvPr>
          <p:cNvSpPr txBox="1">
            <a:spLocks/>
          </p:cNvSpPr>
          <p:nvPr/>
        </p:nvSpPr>
        <p:spPr>
          <a:xfrm>
            <a:off x="383907" y="1849252"/>
            <a:ext cx="3657489" cy="412126"/>
          </a:xfrm>
          <a:prstGeom prst="rect">
            <a:avLst/>
          </a:prstGeom>
        </p:spPr>
        <p:txBody>
          <a:bodyPr anchor="ctr">
            <a:noAutofit/>
          </a:bodyPr>
          <a:lstStyle>
            <a:defPPr>
              <a:defRPr lang="en-US"/>
            </a:defPPr>
            <a:lvl1pPr indent="0" algn="ctr">
              <a:lnSpc>
                <a:spcPct val="90000"/>
              </a:lnSpc>
              <a:spcBef>
                <a:spcPts val="1000"/>
              </a:spcBef>
              <a:buFont typeface="Arial" panose="020B0604020202020204" pitchFamily="34" charset="0"/>
              <a:buNone/>
              <a:defRPr sz="1200">
                <a:latin typeface="Arial" panose="020B0604020202020204" pitchFamily="34" charset="0"/>
                <a:cs typeface="Arial" panose="020B0604020202020204" pitchFamily="34" charset="0"/>
              </a:defRPr>
            </a:lvl1pPr>
            <a:lvl2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2pPr>
            <a:lvl3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3pPr>
            <a:lvl4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4pPr>
            <a:lvl5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solidFill>
                  <a:schemeClr val="bg1"/>
                </a:solidFill>
              </a:rPr>
              <a:t>Example copy</a:t>
            </a:r>
            <a:endParaRPr lang="en-US">
              <a:solidFill>
                <a:schemeClr val="bg1"/>
              </a:solidFill>
            </a:endParaRPr>
          </a:p>
        </p:txBody>
      </p:sp>
      <p:sp>
        <p:nvSpPr>
          <p:cNvPr id="37" name="Text Placeholder 15">
            <a:extLst>
              <a:ext uri="{FF2B5EF4-FFF2-40B4-BE49-F238E27FC236}">
                <a16:creationId xmlns:a16="http://schemas.microsoft.com/office/drawing/2014/main" id="{A57E605C-F56B-F11D-4AB1-EBA7F5B3F81C}"/>
              </a:ext>
            </a:extLst>
          </p:cNvPr>
          <p:cNvSpPr txBox="1">
            <a:spLocks/>
          </p:cNvSpPr>
          <p:nvPr/>
        </p:nvSpPr>
        <p:spPr>
          <a:xfrm>
            <a:off x="383907" y="2962879"/>
            <a:ext cx="5573028"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8" name="Text Placeholder 15">
            <a:extLst>
              <a:ext uri="{FF2B5EF4-FFF2-40B4-BE49-F238E27FC236}">
                <a16:creationId xmlns:a16="http://schemas.microsoft.com/office/drawing/2014/main" id="{DA751B3F-886C-2861-BE04-5BE3539F425C}"/>
              </a:ext>
            </a:extLst>
          </p:cNvPr>
          <p:cNvSpPr txBox="1">
            <a:spLocks/>
          </p:cNvSpPr>
          <p:nvPr/>
        </p:nvSpPr>
        <p:spPr>
          <a:xfrm>
            <a:off x="6177776" y="2962879"/>
            <a:ext cx="5630319"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9" name="Text Placeholder 15">
            <a:extLst>
              <a:ext uri="{FF2B5EF4-FFF2-40B4-BE49-F238E27FC236}">
                <a16:creationId xmlns:a16="http://schemas.microsoft.com/office/drawing/2014/main" id="{F55EC0E4-D163-703D-D949-3D2CD50AE056}"/>
              </a:ext>
            </a:extLst>
          </p:cNvPr>
          <p:cNvSpPr txBox="1">
            <a:spLocks/>
          </p:cNvSpPr>
          <p:nvPr/>
        </p:nvSpPr>
        <p:spPr>
          <a:xfrm>
            <a:off x="383908" y="4261955"/>
            <a:ext cx="11446488" cy="1271047"/>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Tree>
    <p:extLst>
      <p:ext uri="{BB962C8B-B14F-4D97-AF65-F5344CB8AC3E}">
        <p14:creationId xmlns:p14="http://schemas.microsoft.com/office/powerpoint/2010/main" val="2473179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arallelogram 73">
            <a:extLst>
              <a:ext uri="{FF2B5EF4-FFF2-40B4-BE49-F238E27FC236}">
                <a16:creationId xmlns:a16="http://schemas.microsoft.com/office/drawing/2014/main" id="{B1A74B26-76D5-17BE-2401-F5C8DD79C0F6}"/>
              </a:ext>
            </a:extLst>
          </p:cNvPr>
          <p:cNvSpPr/>
          <p:nvPr/>
        </p:nvSpPr>
        <p:spPr>
          <a:xfrm>
            <a:off x="383908" y="2989636"/>
            <a:ext cx="5555191" cy="623461"/>
          </a:xfrm>
          <a:prstGeom prst="parallelogram">
            <a:avLst>
              <a:gd name="adj" fmla="val 45654"/>
            </a:avLst>
          </a:prstGeom>
          <a:gradFill>
            <a:gsLst>
              <a:gs pos="0">
                <a:srgbClr val="71E9E1"/>
              </a:gs>
              <a:gs pos="100000">
                <a:srgbClr val="62B7D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75" name="Parallelogram 74">
            <a:extLst>
              <a:ext uri="{FF2B5EF4-FFF2-40B4-BE49-F238E27FC236}">
                <a16:creationId xmlns:a16="http://schemas.microsoft.com/office/drawing/2014/main" id="{56C94C82-E201-50A1-C76C-B9AB865A55B4}"/>
              </a:ext>
            </a:extLst>
          </p:cNvPr>
          <p:cNvSpPr/>
          <p:nvPr/>
        </p:nvSpPr>
        <p:spPr>
          <a:xfrm>
            <a:off x="6209235" y="2962879"/>
            <a:ext cx="5555191" cy="623461"/>
          </a:xfrm>
          <a:prstGeom prst="parallelogram">
            <a:avLst>
              <a:gd name="adj" fmla="val 45654"/>
            </a:avLst>
          </a:prstGeom>
          <a:gradFill>
            <a:gsLst>
              <a:gs pos="0">
                <a:srgbClr val="5EA6CE"/>
              </a:gs>
              <a:gs pos="99000">
                <a:srgbClr val="3924A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65" name="Parallelogram 64">
            <a:extLst>
              <a:ext uri="{FF2B5EF4-FFF2-40B4-BE49-F238E27FC236}">
                <a16:creationId xmlns:a16="http://schemas.microsoft.com/office/drawing/2014/main" id="{AEC9D964-9EB9-49D2-2BED-742E04D221C9}"/>
              </a:ext>
            </a:extLst>
          </p:cNvPr>
          <p:cNvSpPr/>
          <p:nvPr/>
        </p:nvSpPr>
        <p:spPr>
          <a:xfrm>
            <a:off x="374273" y="1849252"/>
            <a:ext cx="3667123" cy="412869"/>
          </a:xfrm>
          <a:prstGeom prst="parallelogram">
            <a:avLst>
              <a:gd name="adj" fmla="val 48098"/>
            </a:avLst>
          </a:prstGeom>
          <a:gradFill>
            <a:gsLst>
              <a:gs pos="0">
                <a:srgbClr val="71EAE1"/>
              </a:gs>
              <a:gs pos="100000">
                <a:srgbClr val="6BD3D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66" name="Parallelogram 65">
            <a:extLst>
              <a:ext uri="{FF2B5EF4-FFF2-40B4-BE49-F238E27FC236}">
                <a16:creationId xmlns:a16="http://schemas.microsoft.com/office/drawing/2014/main" id="{4430157F-7648-7DE5-680D-FFC56D857640}"/>
              </a:ext>
            </a:extLst>
          </p:cNvPr>
          <p:cNvSpPr/>
          <p:nvPr/>
        </p:nvSpPr>
        <p:spPr>
          <a:xfrm>
            <a:off x="4227829" y="1849252"/>
            <a:ext cx="3667123" cy="412869"/>
          </a:xfrm>
          <a:prstGeom prst="parallelogram">
            <a:avLst>
              <a:gd name="adj" fmla="val 48098"/>
            </a:avLst>
          </a:prstGeom>
          <a:gradFill>
            <a:gsLst>
              <a:gs pos="0">
                <a:srgbClr val="67C5D6"/>
              </a:gs>
              <a:gs pos="100000">
                <a:srgbClr val="578DC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67" name="Parallelogram 66">
            <a:extLst>
              <a:ext uri="{FF2B5EF4-FFF2-40B4-BE49-F238E27FC236}">
                <a16:creationId xmlns:a16="http://schemas.microsoft.com/office/drawing/2014/main" id="{71B22BB8-F38D-BFAC-BFE1-1D355FE10D35}"/>
              </a:ext>
            </a:extLst>
          </p:cNvPr>
          <p:cNvSpPr/>
          <p:nvPr/>
        </p:nvSpPr>
        <p:spPr>
          <a:xfrm>
            <a:off x="8097340" y="1849252"/>
            <a:ext cx="3667123" cy="412869"/>
          </a:xfrm>
          <a:prstGeom prst="parallelogram">
            <a:avLst>
              <a:gd name="adj" fmla="val 48098"/>
            </a:avLst>
          </a:prstGeom>
          <a:gradFill>
            <a:gsLst>
              <a:gs pos="0">
                <a:srgbClr val="5177C0"/>
              </a:gs>
              <a:gs pos="100000">
                <a:srgbClr val="371BA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43" name="Parallelogram 42">
            <a:extLst>
              <a:ext uri="{FF2B5EF4-FFF2-40B4-BE49-F238E27FC236}">
                <a16:creationId xmlns:a16="http://schemas.microsoft.com/office/drawing/2014/main" id="{68849596-F312-3B2B-D05C-1B14CD4839EB}"/>
              </a:ext>
            </a:extLst>
          </p:cNvPr>
          <p:cNvSpPr/>
          <p:nvPr/>
        </p:nvSpPr>
        <p:spPr>
          <a:xfrm>
            <a:off x="9054803" y="840020"/>
            <a:ext cx="2732603" cy="306982"/>
          </a:xfrm>
          <a:prstGeom prst="parallelogram">
            <a:avLst>
              <a:gd name="adj" fmla="val 38101"/>
            </a:avLst>
          </a:prstGeom>
          <a:gradFill>
            <a:gsLst>
              <a:gs pos="0">
                <a:srgbClr val="4C66BB"/>
              </a:gs>
              <a:gs pos="100000">
                <a:srgbClr val="381FA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26" name="Parallelogram 25">
            <a:extLst>
              <a:ext uri="{FF2B5EF4-FFF2-40B4-BE49-F238E27FC236}">
                <a16:creationId xmlns:a16="http://schemas.microsoft.com/office/drawing/2014/main" id="{D52D093B-ACB3-A01A-E823-0D21BD83FE34}"/>
              </a:ext>
            </a:extLst>
          </p:cNvPr>
          <p:cNvSpPr/>
          <p:nvPr/>
        </p:nvSpPr>
        <p:spPr>
          <a:xfrm>
            <a:off x="404594" y="840020"/>
            <a:ext cx="2732603" cy="306982"/>
          </a:xfrm>
          <a:prstGeom prst="parallelogram">
            <a:avLst>
              <a:gd name="adj" fmla="val 38101"/>
            </a:avLst>
          </a:prstGeom>
          <a:gradFill>
            <a:gsLst>
              <a:gs pos="0">
                <a:srgbClr val="71E9E1"/>
              </a:gs>
              <a:gs pos="100000">
                <a:srgbClr val="6DDCD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27" name="Text Placeholder 15">
            <a:extLst>
              <a:ext uri="{FF2B5EF4-FFF2-40B4-BE49-F238E27FC236}">
                <a16:creationId xmlns:a16="http://schemas.microsoft.com/office/drawing/2014/main" id="{B4A70C61-65B7-E8FA-E1C6-3CE2C6BF5808}"/>
              </a:ext>
            </a:extLst>
          </p:cNvPr>
          <p:cNvSpPr txBox="1">
            <a:spLocks/>
          </p:cNvSpPr>
          <p:nvPr/>
        </p:nvSpPr>
        <p:spPr>
          <a:xfrm>
            <a:off x="384176"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0" name="object 4">
            <a:extLst>
              <a:ext uri="{FF2B5EF4-FFF2-40B4-BE49-F238E27FC236}">
                <a16:creationId xmlns:a16="http://schemas.microsoft.com/office/drawing/2014/main" id="{790C2AED-6E8A-E492-2A9A-41C6BFBAED8D}"/>
              </a:ext>
            </a:extLst>
          </p:cNvPr>
          <p:cNvSpPr/>
          <p:nvPr/>
        </p:nvSpPr>
        <p:spPr>
          <a:xfrm>
            <a:off x="383908" y="4251553"/>
            <a:ext cx="11380630" cy="1281449"/>
          </a:xfrm>
          <a:custGeom>
            <a:avLst/>
            <a:gdLst/>
            <a:ahLst/>
            <a:cxnLst/>
            <a:rect l="l" t="t" r="r" b="b"/>
            <a:pathLst>
              <a:path w="5927090" h="667385">
                <a:moveTo>
                  <a:pt x="5926971" y="0"/>
                </a:moveTo>
                <a:lnTo>
                  <a:pt x="297100" y="0"/>
                </a:lnTo>
                <a:lnTo>
                  <a:pt x="0" y="667372"/>
                </a:lnTo>
                <a:lnTo>
                  <a:pt x="5629870" y="667372"/>
                </a:lnTo>
                <a:lnTo>
                  <a:pt x="5926971" y="0"/>
                </a:lnTo>
                <a:close/>
              </a:path>
            </a:pathLst>
          </a:custGeom>
          <a:gradFill>
            <a:gsLst>
              <a:gs pos="100000">
                <a:schemeClr val="tx2"/>
              </a:gs>
              <a:gs pos="0">
                <a:schemeClr val="accent2"/>
              </a:gs>
            </a:gsLst>
            <a:lin ang="18000000" scaled="0"/>
          </a:gradFill>
        </p:spPr>
        <p:txBody>
          <a:bodyPr wrap="square" lIns="0" tIns="0" rIns="0" bIns="0" rtlCol="0"/>
          <a:lstStyle/>
          <a:p>
            <a:endParaRPr sz="1400">
              <a:solidFill>
                <a:schemeClr val="bg2"/>
              </a:solidFill>
            </a:endParaRPr>
          </a:p>
        </p:txBody>
      </p:sp>
      <p:sp>
        <p:nvSpPr>
          <p:cNvPr id="47" name="Parallelogram 46">
            <a:extLst>
              <a:ext uri="{FF2B5EF4-FFF2-40B4-BE49-F238E27FC236}">
                <a16:creationId xmlns:a16="http://schemas.microsoft.com/office/drawing/2014/main" id="{1A595FD9-90A0-CCFA-6687-245AF48E44DF}"/>
              </a:ext>
            </a:extLst>
          </p:cNvPr>
          <p:cNvSpPr/>
          <p:nvPr/>
        </p:nvSpPr>
        <p:spPr>
          <a:xfrm>
            <a:off x="3287997" y="840020"/>
            <a:ext cx="2732603" cy="306982"/>
          </a:xfrm>
          <a:prstGeom prst="parallelogram">
            <a:avLst>
              <a:gd name="adj" fmla="val 38101"/>
            </a:avLst>
          </a:prstGeom>
          <a:gradFill>
            <a:gsLst>
              <a:gs pos="0">
                <a:srgbClr val="6BD5DB"/>
              </a:gs>
              <a:gs pos="100000">
                <a:srgbClr val="62B4D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31" name="Text Placeholder 15">
            <a:extLst>
              <a:ext uri="{FF2B5EF4-FFF2-40B4-BE49-F238E27FC236}">
                <a16:creationId xmlns:a16="http://schemas.microsoft.com/office/drawing/2014/main" id="{9A98E522-AF45-A995-DEAA-695A8D547E2E}"/>
              </a:ext>
            </a:extLst>
          </p:cNvPr>
          <p:cNvSpPr txBox="1">
            <a:spLocks/>
          </p:cNvSpPr>
          <p:nvPr/>
        </p:nvSpPr>
        <p:spPr>
          <a:xfrm>
            <a:off x="3300850"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50" name="Parallelogram 49">
            <a:extLst>
              <a:ext uri="{FF2B5EF4-FFF2-40B4-BE49-F238E27FC236}">
                <a16:creationId xmlns:a16="http://schemas.microsoft.com/office/drawing/2014/main" id="{CE482482-C905-1E96-A044-E8FC03E4ADB2}"/>
              </a:ext>
            </a:extLst>
          </p:cNvPr>
          <p:cNvSpPr/>
          <p:nvPr/>
        </p:nvSpPr>
        <p:spPr>
          <a:xfrm>
            <a:off x="6171400" y="840020"/>
            <a:ext cx="2732603" cy="306982"/>
          </a:xfrm>
          <a:prstGeom prst="parallelogram">
            <a:avLst>
              <a:gd name="adj" fmla="val 38101"/>
            </a:avLst>
          </a:prstGeom>
          <a:gradFill>
            <a:gsLst>
              <a:gs pos="0">
                <a:srgbClr val="5FA9CE"/>
              </a:gs>
              <a:gs pos="100000">
                <a:srgbClr val="5075C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32" name="Text Placeholder 15">
            <a:extLst>
              <a:ext uri="{FF2B5EF4-FFF2-40B4-BE49-F238E27FC236}">
                <a16:creationId xmlns:a16="http://schemas.microsoft.com/office/drawing/2014/main" id="{7006705A-93E6-28D9-CA01-B1B376575865}"/>
              </a:ext>
            </a:extLst>
          </p:cNvPr>
          <p:cNvSpPr txBox="1">
            <a:spLocks/>
          </p:cNvSpPr>
          <p:nvPr/>
        </p:nvSpPr>
        <p:spPr>
          <a:xfrm>
            <a:off x="6184253"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3" name="Text Placeholder 15">
            <a:extLst>
              <a:ext uri="{FF2B5EF4-FFF2-40B4-BE49-F238E27FC236}">
                <a16:creationId xmlns:a16="http://schemas.microsoft.com/office/drawing/2014/main" id="{A7498997-E26E-BF03-F83E-2D8C94B4B72C}"/>
              </a:ext>
            </a:extLst>
          </p:cNvPr>
          <p:cNvSpPr txBox="1">
            <a:spLocks/>
          </p:cNvSpPr>
          <p:nvPr/>
        </p:nvSpPr>
        <p:spPr>
          <a:xfrm>
            <a:off x="9067656" y="83403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4" name="Text Placeholder 15">
            <a:extLst>
              <a:ext uri="{FF2B5EF4-FFF2-40B4-BE49-F238E27FC236}">
                <a16:creationId xmlns:a16="http://schemas.microsoft.com/office/drawing/2014/main" id="{25BF8E1D-8B06-39AE-D5FE-BF8B448BC851}"/>
              </a:ext>
            </a:extLst>
          </p:cNvPr>
          <p:cNvSpPr txBox="1">
            <a:spLocks/>
          </p:cNvSpPr>
          <p:nvPr/>
        </p:nvSpPr>
        <p:spPr>
          <a:xfrm>
            <a:off x="8106937"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5" name="Text Placeholder 15">
            <a:extLst>
              <a:ext uri="{FF2B5EF4-FFF2-40B4-BE49-F238E27FC236}">
                <a16:creationId xmlns:a16="http://schemas.microsoft.com/office/drawing/2014/main" id="{AEA9169F-E22D-746E-3878-295DE3E3B9DA}"/>
              </a:ext>
            </a:extLst>
          </p:cNvPr>
          <p:cNvSpPr txBox="1">
            <a:spLocks/>
          </p:cNvSpPr>
          <p:nvPr/>
        </p:nvSpPr>
        <p:spPr>
          <a:xfrm>
            <a:off x="4237464"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6" name="Text Placeholder 15">
            <a:extLst>
              <a:ext uri="{FF2B5EF4-FFF2-40B4-BE49-F238E27FC236}">
                <a16:creationId xmlns:a16="http://schemas.microsoft.com/office/drawing/2014/main" id="{94A28C3E-0175-F2BB-66D4-44495A0B695C}"/>
              </a:ext>
            </a:extLst>
          </p:cNvPr>
          <p:cNvSpPr txBox="1">
            <a:spLocks/>
          </p:cNvSpPr>
          <p:nvPr/>
        </p:nvSpPr>
        <p:spPr>
          <a:xfrm>
            <a:off x="383907" y="1849252"/>
            <a:ext cx="3657489" cy="412126"/>
          </a:xfrm>
          <a:prstGeom prst="rect">
            <a:avLst/>
          </a:prstGeom>
        </p:spPr>
        <p:txBody>
          <a:bodyPr anchor="ctr">
            <a:noAutofit/>
          </a:bodyPr>
          <a:lstStyle>
            <a:defPPr>
              <a:defRPr lang="en-US"/>
            </a:defPPr>
            <a:lvl1pPr indent="0" algn="ctr">
              <a:lnSpc>
                <a:spcPct val="90000"/>
              </a:lnSpc>
              <a:spcBef>
                <a:spcPts val="1000"/>
              </a:spcBef>
              <a:buFont typeface="Arial" panose="020B0604020202020204" pitchFamily="34" charset="0"/>
              <a:buNone/>
              <a:defRPr sz="1200">
                <a:latin typeface="Arial" panose="020B0604020202020204" pitchFamily="34" charset="0"/>
                <a:cs typeface="Arial" panose="020B0604020202020204" pitchFamily="34" charset="0"/>
              </a:defRPr>
            </a:lvl1pPr>
            <a:lvl2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2pPr>
            <a:lvl3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3pPr>
            <a:lvl4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4pPr>
            <a:lvl5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solidFill>
                  <a:schemeClr val="bg2"/>
                </a:solidFill>
              </a:rPr>
              <a:t>Example copy</a:t>
            </a:r>
            <a:endParaRPr lang="en-US">
              <a:solidFill>
                <a:schemeClr val="bg2"/>
              </a:solidFill>
            </a:endParaRPr>
          </a:p>
        </p:txBody>
      </p:sp>
      <p:sp>
        <p:nvSpPr>
          <p:cNvPr id="37" name="Text Placeholder 15">
            <a:extLst>
              <a:ext uri="{FF2B5EF4-FFF2-40B4-BE49-F238E27FC236}">
                <a16:creationId xmlns:a16="http://schemas.microsoft.com/office/drawing/2014/main" id="{A57E605C-F56B-F11D-4AB1-EBA7F5B3F81C}"/>
              </a:ext>
            </a:extLst>
          </p:cNvPr>
          <p:cNvSpPr txBox="1">
            <a:spLocks/>
          </p:cNvSpPr>
          <p:nvPr/>
        </p:nvSpPr>
        <p:spPr>
          <a:xfrm>
            <a:off x="383907" y="2962879"/>
            <a:ext cx="5573028"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8" name="Text Placeholder 15">
            <a:extLst>
              <a:ext uri="{FF2B5EF4-FFF2-40B4-BE49-F238E27FC236}">
                <a16:creationId xmlns:a16="http://schemas.microsoft.com/office/drawing/2014/main" id="{DA751B3F-886C-2861-BE04-5BE3539F425C}"/>
              </a:ext>
            </a:extLst>
          </p:cNvPr>
          <p:cNvSpPr txBox="1">
            <a:spLocks/>
          </p:cNvSpPr>
          <p:nvPr/>
        </p:nvSpPr>
        <p:spPr>
          <a:xfrm>
            <a:off x="6177776" y="2962879"/>
            <a:ext cx="5630319"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9" name="Text Placeholder 15">
            <a:extLst>
              <a:ext uri="{FF2B5EF4-FFF2-40B4-BE49-F238E27FC236}">
                <a16:creationId xmlns:a16="http://schemas.microsoft.com/office/drawing/2014/main" id="{F55EC0E4-D163-703D-D949-3D2CD50AE056}"/>
              </a:ext>
            </a:extLst>
          </p:cNvPr>
          <p:cNvSpPr txBox="1">
            <a:spLocks/>
          </p:cNvSpPr>
          <p:nvPr/>
        </p:nvSpPr>
        <p:spPr>
          <a:xfrm>
            <a:off x="383908" y="4261955"/>
            <a:ext cx="11446488" cy="1271047"/>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Tree>
    <p:extLst>
      <p:ext uri="{BB962C8B-B14F-4D97-AF65-F5344CB8AC3E}">
        <p14:creationId xmlns:p14="http://schemas.microsoft.com/office/powerpoint/2010/main" val="1387522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arallelogram 42">
            <a:extLst>
              <a:ext uri="{FF2B5EF4-FFF2-40B4-BE49-F238E27FC236}">
                <a16:creationId xmlns:a16="http://schemas.microsoft.com/office/drawing/2014/main" id="{68849596-F312-3B2B-D05C-1B14CD4839EB}"/>
              </a:ext>
            </a:extLst>
          </p:cNvPr>
          <p:cNvSpPr/>
          <p:nvPr/>
        </p:nvSpPr>
        <p:spPr>
          <a:xfrm>
            <a:off x="9054803" y="840020"/>
            <a:ext cx="2732603" cy="306982"/>
          </a:xfrm>
          <a:prstGeom prst="parallelogram">
            <a:avLst>
              <a:gd name="adj" fmla="val 38101"/>
            </a:avLst>
          </a:prstGeom>
          <a:gradFill>
            <a:gsLst>
              <a:gs pos="0">
                <a:srgbClr val="F45C9B"/>
              </a:gs>
              <a:gs pos="100000">
                <a:srgbClr val="FF61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33" name="Text Placeholder 15">
            <a:extLst>
              <a:ext uri="{FF2B5EF4-FFF2-40B4-BE49-F238E27FC236}">
                <a16:creationId xmlns:a16="http://schemas.microsoft.com/office/drawing/2014/main" id="{A7498997-E26E-BF03-F83E-2D8C94B4B72C}"/>
              </a:ext>
            </a:extLst>
          </p:cNvPr>
          <p:cNvSpPr txBox="1">
            <a:spLocks/>
          </p:cNvSpPr>
          <p:nvPr/>
        </p:nvSpPr>
        <p:spPr>
          <a:xfrm>
            <a:off x="9067656" y="834039"/>
            <a:ext cx="2706896" cy="306982"/>
          </a:xfrm>
          <a:prstGeom prst="rect">
            <a:avLst/>
          </a:prstGeom>
          <a:noFill/>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74" name="Parallelogram 73">
            <a:extLst>
              <a:ext uri="{FF2B5EF4-FFF2-40B4-BE49-F238E27FC236}">
                <a16:creationId xmlns:a16="http://schemas.microsoft.com/office/drawing/2014/main" id="{B1A74B26-76D5-17BE-2401-F5C8DD79C0F6}"/>
              </a:ext>
            </a:extLst>
          </p:cNvPr>
          <p:cNvSpPr/>
          <p:nvPr/>
        </p:nvSpPr>
        <p:spPr>
          <a:xfrm>
            <a:off x="383908" y="2989636"/>
            <a:ext cx="5555191" cy="623461"/>
          </a:xfrm>
          <a:prstGeom prst="parallelogram">
            <a:avLst>
              <a:gd name="adj" fmla="val 45654"/>
            </a:avLst>
          </a:prstGeom>
          <a:gradFill>
            <a:gsLst>
              <a:gs pos="0">
                <a:srgbClr val="4417A3"/>
              </a:gs>
              <a:gs pos="100000">
                <a:srgbClr val="BD47A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75" name="Parallelogram 74">
            <a:extLst>
              <a:ext uri="{FF2B5EF4-FFF2-40B4-BE49-F238E27FC236}">
                <a16:creationId xmlns:a16="http://schemas.microsoft.com/office/drawing/2014/main" id="{56C94C82-E201-50A1-C76C-B9AB865A55B4}"/>
              </a:ext>
            </a:extLst>
          </p:cNvPr>
          <p:cNvSpPr/>
          <p:nvPr/>
        </p:nvSpPr>
        <p:spPr>
          <a:xfrm>
            <a:off x="6209235" y="2962879"/>
            <a:ext cx="5555191" cy="623461"/>
          </a:xfrm>
          <a:prstGeom prst="parallelogram">
            <a:avLst>
              <a:gd name="adj" fmla="val 45654"/>
            </a:avLst>
          </a:prstGeom>
          <a:gradFill>
            <a:gsLst>
              <a:gs pos="0">
                <a:srgbClr val="D3509F"/>
              </a:gs>
              <a:gs pos="99000">
                <a:srgbClr val="FF61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65" name="Parallelogram 64">
            <a:extLst>
              <a:ext uri="{FF2B5EF4-FFF2-40B4-BE49-F238E27FC236}">
                <a16:creationId xmlns:a16="http://schemas.microsoft.com/office/drawing/2014/main" id="{AEC9D964-9EB9-49D2-2BED-742E04D221C9}"/>
              </a:ext>
            </a:extLst>
          </p:cNvPr>
          <p:cNvSpPr/>
          <p:nvPr/>
        </p:nvSpPr>
        <p:spPr>
          <a:xfrm>
            <a:off x="374273" y="1849252"/>
            <a:ext cx="3667123" cy="412869"/>
          </a:xfrm>
          <a:prstGeom prst="parallelogram">
            <a:avLst>
              <a:gd name="adj" fmla="val 48098"/>
            </a:avLst>
          </a:prstGeom>
          <a:gradFill>
            <a:gsLst>
              <a:gs pos="0">
                <a:srgbClr val="4317A3"/>
              </a:gs>
              <a:gs pos="100000">
                <a:srgbClr val="9537A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66" name="Parallelogram 65">
            <a:extLst>
              <a:ext uri="{FF2B5EF4-FFF2-40B4-BE49-F238E27FC236}">
                <a16:creationId xmlns:a16="http://schemas.microsoft.com/office/drawing/2014/main" id="{4430157F-7648-7DE5-680D-FFC56D857640}"/>
              </a:ext>
            </a:extLst>
          </p:cNvPr>
          <p:cNvSpPr/>
          <p:nvPr/>
        </p:nvSpPr>
        <p:spPr>
          <a:xfrm>
            <a:off x="4227829" y="1849252"/>
            <a:ext cx="3667123" cy="412869"/>
          </a:xfrm>
          <a:prstGeom prst="parallelogram">
            <a:avLst>
              <a:gd name="adj" fmla="val 48098"/>
            </a:avLst>
          </a:prstGeom>
          <a:gradFill>
            <a:gsLst>
              <a:gs pos="0">
                <a:srgbClr val="A73EA1"/>
              </a:gs>
              <a:gs pos="100000">
                <a:srgbClr val="E0559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67" name="Parallelogram 66">
            <a:extLst>
              <a:ext uri="{FF2B5EF4-FFF2-40B4-BE49-F238E27FC236}">
                <a16:creationId xmlns:a16="http://schemas.microsoft.com/office/drawing/2014/main" id="{71B22BB8-F38D-BFAC-BFE1-1D355FE10D35}"/>
              </a:ext>
            </a:extLst>
          </p:cNvPr>
          <p:cNvSpPr/>
          <p:nvPr/>
        </p:nvSpPr>
        <p:spPr>
          <a:xfrm>
            <a:off x="8097340" y="1849252"/>
            <a:ext cx="3667123" cy="412869"/>
          </a:xfrm>
          <a:prstGeom prst="parallelogram">
            <a:avLst>
              <a:gd name="adj" fmla="val 48098"/>
            </a:avLst>
          </a:prstGeom>
          <a:gradFill>
            <a:gsLst>
              <a:gs pos="0">
                <a:srgbClr val="EA599C"/>
              </a:gs>
              <a:gs pos="100000">
                <a:srgbClr val="FF61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26" name="Parallelogram 25">
            <a:extLst>
              <a:ext uri="{FF2B5EF4-FFF2-40B4-BE49-F238E27FC236}">
                <a16:creationId xmlns:a16="http://schemas.microsoft.com/office/drawing/2014/main" id="{D52D093B-ACB3-A01A-E823-0D21BD83FE34}"/>
              </a:ext>
            </a:extLst>
          </p:cNvPr>
          <p:cNvSpPr/>
          <p:nvPr/>
        </p:nvSpPr>
        <p:spPr>
          <a:xfrm>
            <a:off x="404594" y="840020"/>
            <a:ext cx="2732603" cy="306982"/>
          </a:xfrm>
          <a:prstGeom prst="parallelogram">
            <a:avLst>
              <a:gd name="adj" fmla="val 38101"/>
            </a:avLst>
          </a:prstGeom>
          <a:gradFill>
            <a:gsLst>
              <a:gs pos="0">
                <a:srgbClr val="3C14A3"/>
              </a:gs>
              <a:gs pos="100000">
                <a:srgbClr val="802FA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27" name="Text Placeholder 15">
            <a:extLst>
              <a:ext uri="{FF2B5EF4-FFF2-40B4-BE49-F238E27FC236}">
                <a16:creationId xmlns:a16="http://schemas.microsoft.com/office/drawing/2014/main" id="{B4A70C61-65B7-E8FA-E1C6-3CE2C6BF5808}"/>
              </a:ext>
            </a:extLst>
          </p:cNvPr>
          <p:cNvSpPr txBox="1">
            <a:spLocks/>
          </p:cNvSpPr>
          <p:nvPr/>
        </p:nvSpPr>
        <p:spPr>
          <a:xfrm>
            <a:off x="384176"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0" name="object 4">
            <a:extLst>
              <a:ext uri="{FF2B5EF4-FFF2-40B4-BE49-F238E27FC236}">
                <a16:creationId xmlns:a16="http://schemas.microsoft.com/office/drawing/2014/main" id="{790C2AED-6E8A-E492-2A9A-41C6BFBAED8D}"/>
              </a:ext>
            </a:extLst>
          </p:cNvPr>
          <p:cNvSpPr/>
          <p:nvPr/>
        </p:nvSpPr>
        <p:spPr>
          <a:xfrm>
            <a:off x="383908" y="4251553"/>
            <a:ext cx="11380630" cy="1281449"/>
          </a:xfrm>
          <a:custGeom>
            <a:avLst/>
            <a:gdLst/>
            <a:ahLst/>
            <a:cxnLst/>
            <a:rect l="l" t="t" r="r" b="b"/>
            <a:pathLst>
              <a:path w="5927090" h="667385">
                <a:moveTo>
                  <a:pt x="5926971" y="0"/>
                </a:moveTo>
                <a:lnTo>
                  <a:pt x="297100" y="0"/>
                </a:lnTo>
                <a:lnTo>
                  <a:pt x="0" y="667372"/>
                </a:lnTo>
                <a:lnTo>
                  <a:pt x="5629870" y="667372"/>
                </a:lnTo>
                <a:lnTo>
                  <a:pt x="5926971" y="0"/>
                </a:lnTo>
                <a:close/>
              </a:path>
            </a:pathLst>
          </a:custGeom>
          <a:gradFill>
            <a:gsLst>
              <a:gs pos="95000">
                <a:schemeClr val="accent1"/>
              </a:gs>
              <a:gs pos="0">
                <a:schemeClr val="tx2"/>
              </a:gs>
            </a:gsLst>
            <a:lin ang="18000000" scaled="0"/>
          </a:gradFill>
        </p:spPr>
        <p:txBody>
          <a:bodyPr wrap="square" lIns="0" tIns="0" rIns="0" bIns="0" rtlCol="0"/>
          <a:lstStyle/>
          <a:p>
            <a:endParaRPr sz="1400">
              <a:solidFill>
                <a:schemeClr val="bg1"/>
              </a:solidFill>
            </a:endParaRPr>
          </a:p>
        </p:txBody>
      </p:sp>
      <p:sp>
        <p:nvSpPr>
          <p:cNvPr id="47" name="Parallelogram 46">
            <a:extLst>
              <a:ext uri="{FF2B5EF4-FFF2-40B4-BE49-F238E27FC236}">
                <a16:creationId xmlns:a16="http://schemas.microsoft.com/office/drawing/2014/main" id="{1A595FD9-90A0-CCFA-6687-245AF48E44DF}"/>
              </a:ext>
            </a:extLst>
          </p:cNvPr>
          <p:cNvSpPr/>
          <p:nvPr/>
        </p:nvSpPr>
        <p:spPr>
          <a:xfrm>
            <a:off x="3287997" y="840020"/>
            <a:ext cx="2732603" cy="306982"/>
          </a:xfrm>
          <a:prstGeom prst="parallelogram">
            <a:avLst>
              <a:gd name="adj" fmla="val 38101"/>
            </a:avLst>
          </a:prstGeom>
          <a:gradFill>
            <a:gsLst>
              <a:gs pos="0">
                <a:srgbClr val="8E35A2"/>
              </a:gs>
              <a:gs pos="100000">
                <a:srgbClr val="C54AA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31" name="Text Placeholder 15">
            <a:extLst>
              <a:ext uri="{FF2B5EF4-FFF2-40B4-BE49-F238E27FC236}">
                <a16:creationId xmlns:a16="http://schemas.microsoft.com/office/drawing/2014/main" id="{9A98E522-AF45-A995-DEAA-695A8D547E2E}"/>
              </a:ext>
            </a:extLst>
          </p:cNvPr>
          <p:cNvSpPr txBox="1">
            <a:spLocks/>
          </p:cNvSpPr>
          <p:nvPr/>
        </p:nvSpPr>
        <p:spPr>
          <a:xfrm>
            <a:off x="3300850"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50" name="Parallelogram 49">
            <a:extLst>
              <a:ext uri="{FF2B5EF4-FFF2-40B4-BE49-F238E27FC236}">
                <a16:creationId xmlns:a16="http://schemas.microsoft.com/office/drawing/2014/main" id="{CE482482-C905-1E96-A044-E8FC03E4ADB2}"/>
              </a:ext>
            </a:extLst>
          </p:cNvPr>
          <p:cNvSpPr/>
          <p:nvPr/>
        </p:nvSpPr>
        <p:spPr>
          <a:xfrm>
            <a:off x="6171400" y="840020"/>
            <a:ext cx="2732603" cy="306982"/>
          </a:xfrm>
          <a:prstGeom prst="parallelogram">
            <a:avLst>
              <a:gd name="adj" fmla="val 38101"/>
            </a:avLst>
          </a:prstGeom>
          <a:gradFill>
            <a:gsLst>
              <a:gs pos="0">
                <a:srgbClr val="CC4D9F"/>
              </a:gs>
              <a:gs pos="100000">
                <a:srgbClr val="ED5A9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32" name="Text Placeholder 15">
            <a:extLst>
              <a:ext uri="{FF2B5EF4-FFF2-40B4-BE49-F238E27FC236}">
                <a16:creationId xmlns:a16="http://schemas.microsoft.com/office/drawing/2014/main" id="{7006705A-93E6-28D9-CA01-B1B376575865}"/>
              </a:ext>
            </a:extLst>
          </p:cNvPr>
          <p:cNvSpPr txBox="1">
            <a:spLocks/>
          </p:cNvSpPr>
          <p:nvPr/>
        </p:nvSpPr>
        <p:spPr>
          <a:xfrm>
            <a:off x="6184253"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4" name="Text Placeholder 15">
            <a:extLst>
              <a:ext uri="{FF2B5EF4-FFF2-40B4-BE49-F238E27FC236}">
                <a16:creationId xmlns:a16="http://schemas.microsoft.com/office/drawing/2014/main" id="{25BF8E1D-8B06-39AE-D5FE-BF8B448BC851}"/>
              </a:ext>
            </a:extLst>
          </p:cNvPr>
          <p:cNvSpPr txBox="1">
            <a:spLocks/>
          </p:cNvSpPr>
          <p:nvPr/>
        </p:nvSpPr>
        <p:spPr>
          <a:xfrm>
            <a:off x="8106937"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5" name="Text Placeholder 15">
            <a:extLst>
              <a:ext uri="{FF2B5EF4-FFF2-40B4-BE49-F238E27FC236}">
                <a16:creationId xmlns:a16="http://schemas.microsoft.com/office/drawing/2014/main" id="{AEA9169F-E22D-746E-3878-295DE3E3B9DA}"/>
              </a:ext>
            </a:extLst>
          </p:cNvPr>
          <p:cNvSpPr txBox="1">
            <a:spLocks/>
          </p:cNvSpPr>
          <p:nvPr/>
        </p:nvSpPr>
        <p:spPr>
          <a:xfrm>
            <a:off x="4237464"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6" name="Text Placeholder 15">
            <a:extLst>
              <a:ext uri="{FF2B5EF4-FFF2-40B4-BE49-F238E27FC236}">
                <a16:creationId xmlns:a16="http://schemas.microsoft.com/office/drawing/2014/main" id="{94A28C3E-0175-F2BB-66D4-44495A0B695C}"/>
              </a:ext>
            </a:extLst>
          </p:cNvPr>
          <p:cNvSpPr txBox="1">
            <a:spLocks/>
          </p:cNvSpPr>
          <p:nvPr/>
        </p:nvSpPr>
        <p:spPr>
          <a:xfrm>
            <a:off x="383907" y="1849252"/>
            <a:ext cx="3657489" cy="412126"/>
          </a:xfrm>
          <a:prstGeom prst="rect">
            <a:avLst/>
          </a:prstGeom>
        </p:spPr>
        <p:txBody>
          <a:bodyPr anchor="ctr">
            <a:noAutofit/>
          </a:bodyPr>
          <a:lstStyle>
            <a:defPPr>
              <a:defRPr lang="en-US"/>
            </a:defPPr>
            <a:lvl1pPr indent="0" algn="ctr">
              <a:lnSpc>
                <a:spcPct val="90000"/>
              </a:lnSpc>
              <a:spcBef>
                <a:spcPts val="1000"/>
              </a:spcBef>
              <a:buFont typeface="Arial" panose="020B0604020202020204" pitchFamily="34" charset="0"/>
              <a:buNone/>
              <a:defRPr sz="1200">
                <a:latin typeface="Arial" panose="020B0604020202020204" pitchFamily="34" charset="0"/>
                <a:cs typeface="Arial" panose="020B0604020202020204" pitchFamily="34" charset="0"/>
              </a:defRPr>
            </a:lvl1pPr>
            <a:lvl2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2pPr>
            <a:lvl3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3pPr>
            <a:lvl4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4pPr>
            <a:lvl5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solidFill>
                  <a:schemeClr val="bg1"/>
                </a:solidFill>
              </a:rPr>
              <a:t>Example copy</a:t>
            </a:r>
            <a:endParaRPr lang="en-US">
              <a:solidFill>
                <a:schemeClr val="bg1"/>
              </a:solidFill>
            </a:endParaRPr>
          </a:p>
        </p:txBody>
      </p:sp>
      <p:sp>
        <p:nvSpPr>
          <p:cNvPr id="37" name="Text Placeholder 15">
            <a:extLst>
              <a:ext uri="{FF2B5EF4-FFF2-40B4-BE49-F238E27FC236}">
                <a16:creationId xmlns:a16="http://schemas.microsoft.com/office/drawing/2014/main" id="{A57E605C-F56B-F11D-4AB1-EBA7F5B3F81C}"/>
              </a:ext>
            </a:extLst>
          </p:cNvPr>
          <p:cNvSpPr txBox="1">
            <a:spLocks/>
          </p:cNvSpPr>
          <p:nvPr/>
        </p:nvSpPr>
        <p:spPr>
          <a:xfrm>
            <a:off x="383907" y="2962879"/>
            <a:ext cx="5573028"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8" name="Text Placeholder 15">
            <a:extLst>
              <a:ext uri="{FF2B5EF4-FFF2-40B4-BE49-F238E27FC236}">
                <a16:creationId xmlns:a16="http://schemas.microsoft.com/office/drawing/2014/main" id="{DA751B3F-886C-2861-BE04-5BE3539F425C}"/>
              </a:ext>
            </a:extLst>
          </p:cNvPr>
          <p:cNvSpPr txBox="1">
            <a:spLocks/>
          </p:cNvSpPr>
          <p:nvPr/>
        </p:nvSpPr>
        <p:spPr>
          <a:xfrm>
            <a:off x="6177776" y="2962879"/>
            <a:ext cx="5630319"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9" name="Text Placeholder 15">
            <a:extLst>
              <a:ext uri="{FF2B5EF4-FFF2-40B4-BE49-F238E27FC236}">
                <a16:creationId xmlns:a16="http://schemas.microsoft.com/office/drawing/2014/main" id="{F55EC0E4-D163-703D-D949-3D2CD50AE056}"/>
              </a:ext>
            </a:extLst>
          </p:cNvPr>
          <p:cNvSpPr txBox="1">
            <a:spLocks/>
          </p:cNvSpPr>
          <p:nvPr/>
        </p:nvSpPr>
        <p:spPr>
          <a:xfrm>
            <a:off x="383908" y="4261955"/>
            <a:ext cx="11446488" cy="1271047"/>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Tree>
    <p:extLst>
      <p:ext uri="{BB962C8B-B14F-4D97-AF65-F5344CB8AC3E}">
        <p14:creationId xmlns:p14="http://schemas.microsoft.com/office/powerpoint/2010/main" val="1095608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rallelogram 27">
            <a:extLst>
              <a:ext uri="{FF2B5EF4-FFF2-40B4-BE49-F238E27FC236}">
                <a16:creationId xmlns:a16="http://schemas.microsoft.com/office/drawing/2014/main" id="{6B2D8182-A887-EA10-7663-33E9D057F450}"/>
              </a:ext>
            </a:extLst>
          </p:cNvPr>
          <p:cNvSpPr/>
          <p:nvPr/>
        </p:nvSpPr>
        <p:spPr>
          <a:xfrm>
            <a:off x="9054803" y="840020"/>
            <a:ext cx="2732603" cy="306982"/>
          </a:xfrm>
          <a:prstGeom prst="parallelogram">
            <a:avLst>
              <a:gd name="adj" fmla="val 38101"/>
            </a:avLst>
          </a:prstGeom>
          <a:gradFill>
            <a:gsLst>
              <a:gs pos="0">
                <a:srgbClr val="6DDDDD"/>
              </a:gs>
              <a:gs pos="100000">
                <a:srgbClr val="71EA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29" name="Text Placeholder 15">
            <a:extLst>
              <a:ext uri="{FF2B5EF4-FFF2-40B4-BE49-F238E27FC236}">
                <a16:creationId xmlns:a16="http://schemas.microsoft.com/office/drawing/2014/main" id="{FF7AF66D-E9BA-50BC-8083-BC18CFAD81D8}"/>
              </a:ext>
            </a:extLst>
          </p:cNvPr>
          <p:cNvSpPr txBox="1">
            <a:spLocks/>
          </p:cNvSpPr>
          <p:nvPr/>
        </p:nvSpPr>
        <p:spPr>
          <a:xfrm>
            <a:off x="9067656" y="834039"/>
            <a:ext cx="2706896" cy="306982"/>
          </a:xfrm>
          <a:prstGeom prst="rect">
            <a:avLst/>
          </a:prstGeom>
          <a:noFill/>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74" name="Parallelogram 73">
            <a:extLst>
              <a:ext uri="{FF2B5EF4-FFF2-40B4-BE49-F238E27FC236}">
                <a16:creationId xmlns:a16="http://schemas.microsoft.com/office/drawing/2014/main" id="{B1A74B26-76D5-17BE-2401-F5C8DD79C0F6}"/>
              </a:ext>
            </a:extLst>
          </p:cNvPr>
          <p:cNvSpPr/>
          <p:nvPr/>
        </p:nvSpPr>
        <p:spPr>
          <a:xfrm>
            <a:off x="383908" y="2989636"/>
            <a:ext cx="5555191" cy="623461"/>
          </a:xfrm>
          <a:prstGeom prst="parallelogram">
            <a:avLst>
              <a:gd name="adj" fmla="val 45654"/>
            </a:avLst>
          </a:prstGeom>
          <a:gradFill>
            <a:gsLst>
              <a:gs pos="0">
                <a:srgbClr val="381FA7"/>
              </a:gs>
              <a:gs pos="100000">
                <a:srgbClr val="5DA3C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75" name="Parallelogram 74">
            <a:extLst>
              <a:ext uri="{FF2B5EF4-FFF2-40B4-BE49-F238E27FC236}">
                <a16:creationId xmlns:a16="http://schemas.microsoft.com/office/drawing/2014/main" id="{56C94C82-E201-50A1-C76C-B9AB865A55B4}"/>
              </a:ext>
            </a:extLst>
          </p:cNvPr>
          <p:cNvSpPr/>
          <p:nvPr/>
        </p:nvSpPr>
        <p:spPr>
          <a:xfrm>
            <a:off x="6209235" y="2962879"/>
            <a:ext cx="5555191" cy="623461"/>
          </a:xfrm>
          <a:prstGeom prst="parallelogram">
            <a:avLst>
              <a:gd name="adj" fmla="val 45654"/>
            </a:avLst>
          </a:prstGeom>
          <a:gradFill>
            <a:gsLst>
              <a:gs pos="0">
                <a:srgbClr val="62B7D2"/>
              </a:gs>
              <a:gs pos="99000">
                <a:srgbClr val="71EA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65" name="Parallelogram 64">
            <a:extLst>
              <a:ext uri="{FF2B5EF4-FFF2-40B4-BE49-F238E27FC236}">
                <a16:creationId xmlns:a16="http://schemas.microsoft.com/office/drawing/2014/main" id="{AEC9D964-9EB9-49D2-2BED-742E04D221C9}"/>
              </a:ext>
            </a:extLst>
          </p:cNvPr>
          <p:cNvSpPr/>
          <p:nvPr/>
        </p:nvSpPr>
        <p:spPr>
          <a:xfrm>
            <a:off x="374273" y="1849252"/>
            <a:ext cx="3667123" cy="412869"/>
          </a:xfrm>
          <a:prstGeom prst="parallelogram">
            <a:avLst>
              <a:gd name="adj" fmla="val 48098"/>
            </a:avLst>
          </a:prstGeom>
          <a:gradFill>
            <a:gsLst>
              <a:gs pos="0">
                <a:srgbClr val="371BA6"/>
              </a:gs>
              <a:gs pos="100000">
                <a:srgbClr val="527B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66" name="Parallelogram 65">
            <a:extLst>
              <a:ext uri="{FF2B5EF4-FFF2-40B4-BE49-F238E27FC236}">
                <a16:creationId xmlns:a16="http://schemas.microsoft.com/office/drawing/2014/main" id="{4430157F-7648-7DE5-680D-FFC56D857640}"/>
              </a:ext>
            </a:extLst>
          </p:cNvPr>
          <p:cNvSpPr/>
          <p:nvPr/>
        </p:nvSpPr>
        <p:spPr>
          <a:xfrm>
            <a:off x="4227829" y="1849252"/>
            <a:ext cx="3667123" cy="412869"/>
          </a:xfrm>
          <a:prstGeom prst="parallelogram">
            <a:avLst>
              <a:gd name="adj" fmla="val 48098"/>
            </a:avLst>
          </a:prstGeom>
          <a:gradFill>
            <a:gsLst>
              <a:gs pos="0">
                <a:srgbClr val="578EC7"/>
              </a:gs>
              <a:gs pos="100000">
                <a:srgbClr val="68CAD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67" name="Parallelogram 66">
            <a:extLst>
              <a:ext uri="{FF2B5EF4-FFF2-40B4-BE49-F238E27FC236}">
                <a16:creationId xmlns:a16="http://schemas.microsoft.com/office/drawing/2014/main" id="{71B22BB8-F38D-BFAC-BFE1-1D355FE10D35}"/>
              </a:ext>
            </a:extLst>
          </p:cNvPr>
          <p:cNvSpPr/>
          <p:nvPr/>
        </p:nvSpPr>
        <p:spPr>
          <a:xfrm>
            <a:off x="8097340" y="1849252"/>
            <a:ext cx="3667123" cy="412869"/>
          </a:xfrm>
          <a:prstGeom prst="parallelogram">
            <a:avLst>
              <a:gd name="adj" fmla="val 48098"/>
            </a:avLst>
          </a:prstGeom>
          <a:gradFill>
            <a:gsLst>
              <a:gs pos="0">
                <a:srgbClr val="6BD4DB"/>
              </a:gs>
              <a:gs pos="100000">
                <a:srgbClr val="71EA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30" name="object 4">
            <a:extLst>
              <a:ext uri="{FF2B5EF4-FFF2-40B4-BE49-F238E27FC236}">
                <a16:creationId xmlns:a16="http://schemas.microsoft.com/office/drawing/2014/main" id="{790C2AED-6E8A-E492-2A9A-41C6BFBAED8D}"/>
              </a:ext>
            </a:extLst>
          </p:cNvPr>
          <p:cNvSpPr/>
          <p:nvPr/>
        </p:nvSpPr>
        <p:spPr>
          <a:xfrm>
            <a:off x="383908" y="4251553"/>
            <a:ext cx="11380630" cy="1281449"/>
          </a:xfrm>
          <a:custGeom>
            <a:avLst/>
            <a:gdLst/>
            <a:ahLst/>
            <a:cxnLst/>
            <a:rect l="l" t="t" r="r" b="b"/>
            <a:pathLst>
              <a:path w="5927090" h="667385">
                <a:moveTo>
                  <a:pt x="5926971" y="0"/>
                </a:moveTo>
                <a:lnTo>
                  <a:pt x="297100" y="0"/>
                </a:lnTo>
                <a:lnTo>
                  <a:pt x="0" y="667372"/>
                </a:lnTo>
                <a:lnTo>
                  <a:pt x="5629870" y="667372"/>
                </a:lnTo>
                <a:lnTo>
                  <a:pt x="5926971" y="0"/>
                </a:lnTo>
                <a:close/>
              </a:path>
            </a:pathLst>
          </a:custGeom>
          <a:gradFill>
            <a:gsLst>
              <a:gs pos="100000">
                <a:schemeClr val="accent2"/>
              </a:gs>
              <a:gs pos="0">
                <a:schemeClr val="tx2"/>
              </a:gs>
            </a:gsLst>
            <a:lin ang="18000000" scaled="0"/>
          </a:gradFill>
        </p:spPr>
        <p:txBody>
          <a:bodyPr wrap="square" lIns="0" tIns="0" rIns="0" bIns="0" rtlCol="0"/>
          <a:lstStyle/>
          <a:p>
            <a:endParaRPr sz="1400">
              <a:solidFill>
                <a:schemeClr val="bg1"/>
              </a:solidFill>
            </a:endParaRPr>
          </a:p>
        </p:txBody>
      </p:sp>
      <p:sp>
        <p:nvSpPr>
          <p:cNvPr id="34" name="Text Placeholder 15">
            <a:extLst>
              <a:ext uri="{FF2B5EF4-FFF2-40B4-BE49-F238E27FC236}">
                <a16:creationId xmlns:a16="http://schemas.microsoft.com/office/drawing/2014/main" id="{25BF8E1D-8B06-39AE-D5FE-BF8B448BC851}"/>
              </a:ext>
            </a:extLst>
          </p:cNvPr>
          <p:cNvSpPr txBox="1">
            <a:spLocks/>
          </p:cNvSpPr>
          <p:nvPr/>
        </p:nvSpPr>
        <p:spPr>
          <a:xfrm>
            <a:off x="8106937"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5" name="Text Placeholder 15">
            <a:extLst>
              <a:ext uri="{FF2B5EF4-FFF2-40B4-BE49-F238E27FC236}">
                <a16:creationId xmlns:a16="http://schemas.microsoft.com/office/drawing/2014/main" id="{AEA9169F-E22D-746E-3878-295DE3E3B9DA}"/>
              </a:ext>
            </a:extLst>
          </p:cNvPr>
          <p:cNvSpPr txBox="1">
            <a:spLocks/>
          </p:cNvSpPr>
          <p:nvPr/>
        </p:nvSpPr>
        <p:spPr>
          <a:xfrm>
            <a:off x="4237464"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6" name="Text Placeholder 15">
            <a:extLst>
              <a:ext uri="{FF2B5EF4-FFF2-40B4-BE49-F238E27FC236}">
                <a16:creationId xmlns:a16="http://schemas.microsoft.com/office/drawing/2014/main" id="{94A28C3E-0175-F2BB-66D4-44495A0B695C}"/>
              </a:ext>
            </a:extLst>
          </p:cNvPr>
          <p:cNvSpPr txBox="1">
            <a:spLocks/>
          </p:cNvSpPr>
          <p:nvPr/>
        </p:nvSpPr>
        <p:spPr>
          <a:xfrm>
            <a:off x="383907" y="1849252"/>
            <a:ext cx="3657489" cy="412126"/>
          </a:xfrm>
          <a:prstGeom prst="rect">
            <a:avLst/>
          </a:prstGeom>
        </p:spPr>
        <p:txBody>
          <a:bodyPr anchor="ctr">
            <a:noAutofit/>
          </a:bodyPr>
          <a:lstStyle>
            <a:defPPr>
              <a:defRPr lang="en-US"/>
            </a:defPPr>
            <a:lvl1pPr indent="0" algn="ctr">
              <a:lnSpc>
                <a:spcPct val="90000"/>
              </a:lnSpc>
              <a:spcBef>
                <a:spcPts val="1000"/>
              </a:spcBef>
              <a:buFont typeface="Arial" panose="020B0604020202020204" pitchFamily="34" charset="0"/>
              <a:buNone/>
              <a:defRPr sz="1200">
                <a:latin typeface="Arial" panose="020B0604020202020204" pitchFamily="34" charset="0"/>
                <a:cs typeface="Arial" panose="020B0604020202020204" pitchFamily="34" charset="0"/>
              </a:defRPr>
            </a:lvl1pPr>
            <a:lvl2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2pPr>
            <a:lvl3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3pPr>
            <a:lvl4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4pPr>
            <a:lvl5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solidFill>
                  <a:schemeClr val="bg1"/>
                </a:solidFill>
              </a:rPr>
              <a:t>Example copy</a:t>
            </a:r>
            <a:endParaRPr lang="en-US">
              <a:solidFill>
                <a:schemeClr val="bg1"/>
              </a:solidFill>
            </a:endParaRPr>
          </a:p>
        </p:txBody>
      </p:sp>
      <p:sp>
        <p:nvSpPr>
          <p:cNvPr id="37" name="Text Placeholder 15">
            <a:extLst>
              <a:ext uri="{FF2B5EF4-FFF2-40B4-BE49-F238E27FC236}">
                <a16:creationId xmlns:a16="http://schemas.microsoft.com/office/drawing/2014/main" id="{A57E605C-F56B-F11D-4AB1-EBA7F5B3F81C}"/>
              </a:ext>
            </a:extLst>
          </p:cNvPr>
          <p:cNvSpPr txBox="1">
            <a:spLocks/>
          </p:cNvSpPr>
          <p:nvPr/>
        </p:nvSpPr>
        <p:spPr>
          <a:xfrm>
            <a:off x="383907" y="2962879"/>
            <a:ext cx="5573028"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8" name="Text Placeholder 15">
            <a:extLst>
              <a:ext uri="{FF2B5EF4-FFF2-40B4-BE49-F238E27FC236}">
                <a16:creationId xmlns:a16="http://schemas.microsoft.com/office/drawing/2014/main" id="{DA751B3F-886C-2861-BE04-5BE3539F425C}"/>
              </a:ext>
            </a:extLst>
          </p:cNvPr>
          <p:cNvSpPr txBox="1">
            <a:spLocks/>
          </p:cNvSpPr>
          <p:nvPr/>
        </p:nvSpPr>
        <p:spPr>
          <a:xfrm>
            <a:off x="6177776" y="2962879"/>
            <a:ext cx="5630319"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39" name="Text Placeholder 15">
            <a:extLst>
              <a:ext uri="{FF2B5EF4-FFF2-40B4-BE49-F238E27FC236}">
                <a16:creationId xmlns:a16="http://schemas.microsoft.com/office/drawing/2014/main" id="{F55EC0E4-D163-703D-D949-3D2CD50AE056}"/>
              </a:ext>
            </a:extLst>
          </p:cNvPr>
          <p:cNvSpPr txBox="1">
            <a:spLocks/>
          </p:cNvSpPr>
          <p:nvPr/>
        </p:nvSpPr>
        <p:spPr>
          <a:xfrm>
            <a:off x="383908" y="4261955"/>
            <a:ext cx="11446488" cy="1271047"/>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40" name="Parallelogram 39">
            <a:extLst>
              <a:ext uri="{FF2B5EF4-FFF2-40B4-BE49-F238E27FC236}">
                <a16:creationId xmlns:a16="http://schemas.microsoft.com/office/drawing/2014/main" id="{D23529D3-8FDF-7D9B-5A88-4B6F7FFFCA33}"/>
              </a:ext>
            </a:extLst>
          </p:cNvPr>
          <p:cNvSpPr/>
          <p:nvPr/>
        </p:nvSpPr>
        <p:spPr>
          <a:xfrm>
            <a:off x="404594" y="840020"/>
            <a:ext cx="2732603" cy="306982"/>
          </a:xfrm>
          <a:prstGeom prst="parallelogram">
            <a:avLst>
              <a:gd name="adj" fmla="val 38101"/>
            </a:avLst>
          </a:prstGeom>
          <a:gradFill>
            <a:gsLst>
              <a:gs pos="0">
                <a:srgbClr val="381EA7"/>
              </a:gs>
              <a:gs pos="100000">
                <a:srgbClr val="4B64B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41" name="Text Placeholder 15">
            <a:extLst>
              <a:ext uri="{FF2B5EF4-FFF2-40B4-BE49-F238E27FC236}">
                <a16:creationId xmlns:a16="http://schemas.microsoft.com/office/drawing/2014/main" id="{A721779E-5A6E-02E4-E294-C62F235638D1}"/>
              </a:ext>
            </a:extLst>
          </p:cNvPr>
          <p:cNvSpPr txBox="1">
            <a:spLocks/>
          </p:cNvSpPr>
          <p:nvPr/>
        </p:nvSpPr>
        <p:spPr>
          <a:xfrm>
            <a:off x="384176"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42" name="Parallelogram 41">
            <a:extLst>
              <a:ext uri="{FF2B5EF4-FFF2-40B4-BE49-F238E27FC236}">
                <a16:creationId xmlns:a16="http://schemas.microsoft.com/office/drawing/2014/main" id="{B82CFC0E-E5F0-1947-12FF-0F240EC7B327}"/>
              </a:ext>
            </a:extLst>
          </p:cNvPr>
          <p:cNvSpPr/>
          <p:nvPr/>
        </p:nvSpPr>
        <p:spPr>
          <a:xfrm>
            <a:off x="3287997" y="840020"/>
            <a:ext cx="2732603" cy="306982"/>
          </a:xfrm>
          <a:prstGeom prst="parallelogram">
            <a:avLst>
              <a:gd name="adj" fmla="val 38101"/>
            </a:avLst>
          </a:prstGeom>
          <a:gradFill>
            <a:gsLst>
              <a:gs pos="0">
                <a:srgbClr val="4F72BF"/>
              </a:gs>
              <a:gs pos="100000">
                <a:srgbClr val="5FA9C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44" name="Text Placeholder 15">
            <a:extLst>
              <a:ext uri="{FF2B5EF4-FFF2-40B4-BE49-F238E27FC236}">
                <a16:creationId xmlns:a16="http://schemas.microsoft.com/office/drawing/2014/main" id="{F59F66D9-8A5C-2A09-268B-60DB7BC517E8}"/>
              </a:ext>
            </a:extLst>
          </p:cNvPr>
          <p:cNvSpPr txBox="1">
            <a:spLocks/>
          </p:cNvSpPr>
          <p:nvPr/>
        </p:nvSpPr>
        <p:spPr>
          <a:xfrm>
            <a:off x="3300850"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
        <p:nvSpPr>
          <p:cNvPr id="45" name="Parallelogram 44">
            <a:extLst>
              <a:ext uri="{FF2B5EF4-FFF2-40B4-BE49-F238E27FC236}">
                <a16:creationId xmlns:a16="http://schemas.microsoft.com/office/drawing/2014/main" id="{73108634-D1D2-7D09-B0DE-B2BF7A9AADFF}"/>
              </a:ext>
            </a:extLst>
          </p:cNvPr>
          <p:cNvSpPr/>
          <p:nvPr/>
        </p:nvSpPr>
        <p:spPr>
          <a:xfrm>
            <a:off x="6171400" y="840020"/>
            <a:ext cx="2732603" cy="306982"/>
          </a:xfrm>
          <a:prstGeom prst="parallelogram">
            <a:avLst>
              <a:gd name="adj" fmla="val 38101"/>
            </a:avLst>
          </a:prstGeom>
          <a:gradFill>
            <a:gsLst>
              <a:gs pos="0">
                <a:srgbClr val="62B4D2"/>
              </a:gs>
              <a:gs pos="100000">
                <a:srgbClr val="6CD7D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endParaRPr>
          </a:p>
        </p:txBody>
      </p:sp>
      <p:sp>
        <p:nvSpPr>
          <p:cNvPr id="46" name="Text Placeholder 15">
            <a:extLst>
              <a:ext uri="{FF2B5EF4-FFF2-40B4-BE49-F238E27FC236}">
                <a16:creationId xmlns:a16="http://schemas.microsoft.com/office/drawing/2014/main" id="{FEEEFC07-E9DC-C8E6-03FD-8E01485283DF}"/>
              </a:ext>
            </a:extLst>
          </p:cNvPr>
          <p:cNvSpPr txBox="1">
            <a:spLocks/>
          </p:cNvSpPr>
          <p:nvPr/>
        </p:nvSpPr>
        <p:spPr>
          <a:xfrm>
            <a:off x="6184253"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solidFill>
              </a:rPr>
              <a:t>Example copy</a:t>
            </a:r>
            <a:endParaRPr lang="en-US">
              <a:solidFill>
                <a:schemeClr val="bg1"/>
              </a:solidFill>
            </a:endParaRPr>
          </a:p>
        </p:txBody>
      </p:sp>
    </p:spTree>
    <p:extLst>
      <p:ext uri="{BB962C8B-B14F-4D97-AF65-F5344CB8AC3E}">
        <p14:creationId xmlns:p14="http://schemas.microsoft.com/office/powerpoint/2010/main" val="1044464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rallelogram 27">
            <a:extLst>
              <a:ext uri="{FF2B5EF4-FFF2-40B4-BE49-F238E27FC236}">
                <a16:creationId xmlns:a16="http://schemas.microsoft.com/office/drawing/2014/main" id="{6B2D8182-A887-EA10-7663-33E9D057F450}"/>
              </a:ext>
            </a:extLst>
          </p:cNvPr>
          <p:cNvSpPr/>
          <p:nvPr/>
        </p:nvSpPr>
        <p:spPr>
          <a:xfrm>
            <a:off x="9054803" y="840020"/>
            <a:ext cx="2732603" cy="306982"/>
          </a:xfrm>
          <a:prstGeom prst="parallelogram">
            <a:avLst>
              <a:gd name="adj" fmla="val 38101"/>
            </a:avLst>
          </a:prstGeom>
          <a:gradFill>
            <a:gsLst>
              <a:gs pos="0">
                <a:srgbClr val="83E2E1"/>
              </a:gs>
              <a:gs pos="100000">
                <a:srgbClr val="73EA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29" name="Text Placeholder 15">
            <a:extLst>
              <a:ext uri="{FF2B5EF4-FFF2-40B4-BE49-F238E27FC236}">
                <a16:creationId xmlns:a16="http://schemas.microsoft.com/office/drawing/2014/main" id="{FF7AF66D-E9BA-50BC-8083-BC18CFAD81D8}"/>
              </a:ext>
            </a:extLst>
          </p:cNvPr>
          <p:cNvSpPr txBox="1">
            <a:spLocks/>
          </p:cNvSpPr>
          <p:nvPr/>
        </p:nvSpPr>
        <p:spPr>
          <a:xfrm>
            <a:off x="9067656" y="834039"/>
            <a:ext cx="2706896" cy="306982"/>
          </a:xfrm>
          <a:prstGeom prst="rect">
            <a:avLst/>
          </a:prstGeom>
          <a:noFill/>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74" name="Parallelogram 73">
            <a:extLst>
              <a:ext uri="{FF2B5EF4-FFF2-40B4-BE49-F238E27FC236}">
                <a16:creationId xmlns:a16="http://schemas.microsoft.com/office/drawing/2014/main" id="{B1A74B26-76D5-17BE-2401-F5C8DD79C0F6}"/>
              </a:ext>
            </a:extLst>
          </p:cNvPr>
          <p:cNvSpPr/>
          <p:nvPr/>
        </p:nvSpPr>
        <p:spPr>
          <a:xfrm>
            <a:off x="383908" y="2989636"/>
            <a:ext cx="5555191" cy="623461"/>
          </a:xfrm>
          <a:prstGeom prst="parallelogram">
            <a:avLst>
              <a:gd name="adj" fmla="val 45654"/>
            </a:avLst>
          </a:prstGeom>
          <a:gradFill>
            <a:gsLst>
              <a:gs pos="0">
                <a:srgbClr val="A172DB"/>
              </a:gs>
              <a:gs pos="100000">
                <a:srgbClr val="96C2D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75" name="Parallelogram 74">
            <a:extLst>
              <a:ext uri="{FF2B5EF4-FFF2-40B4-BE49-F238E27FC236}">
                <a16:creationId xmlns:a16="http://schemas.microsoft.com/office/drawing/2014/main" id="{56C94C82-E201-50A1-C76C-B9AB865A55B4}"/>
              </a:ext>
            </a:extLst>
          </p:cNvPr>
          <p:cNvSpPr/>
          <p:nvPr/>
        </p:nvSpPr>
        <p:spPr>
          <a:xfrm>
            <a:off x="6209235" y="2962879"/>
            <a:ext cx="5555191" cy="623461"/>
          </a:xfrm>
          <a:prstGeom prst="parallelogram">
            <a:avLst>
              <a:gd name="adj" fmla="val 45654"/>
            </a:avLst>
          </a:prstGeom>
          <a:gradFill>
            <a:gsLst>
              <a:gs pos="0">
                <a:srgbClr val="92CDE0"/>
              </a:gs>
              <a:gs pos="99000">
                <a:srgbClr val="77E9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65" name="Parallelogram 64">
            <a:extLst>
              <a:ext uri="{FF2B5EF4-FFF2-40B4-BE49-F238E27FC236}">
                <a16:creationId xmlns:a16="http://schemas.microsoft.com/office/drawing/2014/main" id="{AEC9D964-9EB9-49D2-2BED-742E04D221C9}"/>
              </a:ext>
            </a:extLst>
          </p:cNvPr>
          <p:cNvSpPr/>
          <p:nvPr/>
        </p:nvSpPr>
        <p:spPr>
          <a:xfrm>
            <a:off x="374273" y="1849252"/>
            <a:ext cx="3667123" cy="412869"/>
          </a:xfrm>
          <a:prstGeom prst="parallelogram">
            <a:avLst>
              <a:gd name="adj" fmla="val 48098"/>
            </a:avLst>
          </a:prstGeom>
          <a:gradFill>
            <a:gsLst>
              <a:gs pos="0">
                <a:srgbClr val="A16FDB"/>
              </a:gs>
              <a:gs pos="100000">
                <a:srgbClr val="9CA9D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66" name="Parallelogram 65">
            <a:extLst>
              <a:ext uri="{FF2B5EF4-FFF2-40B4-BE49-F238E27FC236}">
                <a16:creationId xmlns:a16="http://schemas.microsoft.com/office/drawing/2014/main" id="{4430157F-7648-7DE5-680D-FFC56D857640}"/>
              </a:ext>
            </a:extLst>
          </p:cNvPr>
          <p:cNvSpPr/>
          <p:nvPr/>
        </p:nvSpPr>
        <p:spPr>
          <a:xfrm>
            <a:off x="4227829" y="1849252"/>
            <a:ext cx="3667123" cy="412869"/>
          </a:xfrm>
          <a:prstGeom prst="parallelogram">
            <a:avLst>
              <a:gd name="adj" fmla="val 48098"/>
            </a:avLst>
          </a:prstGeom>
          <a:gradFill>
            <a:gsLst>
              <a:gs pos="0">
                <a:srgbClr val="9AB3DE"/>
              </a:gs>
              <a:gs pos="100000">
                <a:srgbClr val="8CD7E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67" name="Parallelogram 66">
            <a:extLst>
              <a:ext uri="{FF2B5EF4-FFF2-40B4-BE49-F238E27FC236}">
                <a16:creationId xmlns:a16="http://schemas.microsoft.com/office/drawing/2014/main" id="{71B22BB8-F38D-BFAC-BFE1-1D355FE10D35}"/>
              </a:ext>
            </a:extLst>
          </p:cNvPr>
          <p:cNvSpPr/>
          <p:nvPr/>
        </p:nvSpPr>
        <p:spPr>
          <a:xfrm>
            <a:off x="8097340" y="1849252"/>
            <a:ext cx="3667123" cy="412869"/>
          </a:xfrm>
          <a:prstGeom prst="parallelogram">
            <a:avLst>
              <a:gd name="adj" fmla="val 48098"/>
            </a:avLst>
          </a:prstGeom>
          <a:gradFill>
            <a:gsLst>
              <a:gs pos="0">
                <a:srgbClr val="88DDE0"/>
              </a:gs>
              <a:gs pos="100000">
                <a:srgbClr val="72EAE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30" name="object 4">
            <a:extLst>
              <a:ext uri="{FF2B5EF4-FFF2-40B4-BE49-F238E27FC236}">
                <a16:creationId xmlns:a16="http://schemas.microsoft.com/office/drawing/2014/main" id="{790C2AED-6E8A-E492-2A9A-41C6BFBAED8D}"/>
              </a:ext>
            </a:extLst>
          </p:cNvPr>
          <p:cNvSpPr/>
          <p:nvPr/>
        </p:nvSpPr>
        <p:spPr>
          <a:xfrm>
            <a:off x="383908" y="4251553"/>
            <a:ext cx="11380630" cy="1281449"/>
          </a:xfrm>
          <a:custGeom>
            <a:avLst/>
            <a:gdLst/>
            <a:ahLst/>
            <a:cxnLst/>
            <a:rect l="l" t="t" r="r" b="b"/>
            <a:pathLst>
              <a:path w="5927090" h="667385">
                <a:moveTo>
                  <a:pt x="5926971" y="0"/>
                </a:moveTo>
                <a:lnTo>
                  <a:pt x="297100" y="0"/>
                </a:lnTo>
                <a:lnTo>
                  <a:pt x="0" y="667372"/>
                </a:lnTo>
                <a:lnTo>
                  <a:pt x="5629870" y="667372"/>
                </a:lnTo>
                <a:lnTo>
                  <a:pt x="5926971" y="0"/>
                </a:lnTo>
                <a:close/>
              </a:path>
            </a:pathLst>
          </a:custGeom>
          <a:gradFill>
            <a:gsLst>
              <a:gs pos="100000">
                <a:schemeClr val="accent2"/>
              </a:gs>
              <a:gs pos="0">
                <a:schemeClr val="accent4"/>
              </a:gs>
            </a:gsLst>
            <a:lin ang="18000000" scaled="0"/>
          </a:gradFill>
        </p:spPr>
        <p:txBody>
          <a:bodyPr wrap="square" lIns="0" tIns="0" rIns="0" bIns="0" rtlCol="0"/>
          <a:lstStyle/>
          <a:p>
            <a:endParaRPr sz="1400">
              <a:solidFill>
                <a:schemeClr val="bg2"/>
              </a:solidFill>
            </a:endParaRPr>
          </a:p>
        </p:txBody>
      </p:sp>
      <p:sp>
        <p:nvSpPr>
          <p:cNvPr id="34" name="Text Placeholder 15">
            <a:extLst>
              <a:ext uri="{FF2B5EF4-FFF2-40B4-BE49-F238E27FC236}">
                <a16:creationId xmlns:a16="http://schemas.microsoft.com/office/drawing/2014/main" id="{25BF8E1D-8B06-39AE-D5FE-BF8B448BC851}"/>
              </a:ext>
            </a:extLst>
          </p:cNvPr>
          <p:cNvSpPr txBox="1">
            <a:spLocks/>
          </p:cNvSpPr>
          <p:nvPr/>
        </p:nvSpPr>
        <p:spPr>
          <a:xfrm>
            <a:off x="8106937"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5" name="Text Placeholder 15">
            <a:extLst>
              <a:ext uri="{FF2B5EF4-FFF2-40B4-BE49-F238E27FC236}">
                <a16:creationId xmlns:a16="http://schemas.microsoft.com/office/drawing/2014/main" id="{AEA9169F-E22D-746E-3878-295DE3E3B9DA}"/>
              </a:ext>
            </a:extLst>
          </p:cNvPr>
          <p:cNvSpPr txBox="1">
            <a:spLocks/>
          </p:cNvSpPr>
          <p:nvPr/>
        </p:nvSpPr>
        <p:spPr>
          <a:xfrm>
            <a:off x="4237464" y="1849252"/>
            <a:ext cx="3657489" cy="412126"/>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6" name="Text Placeholder 15">
            <a:extLst>
              <a:ext uri="{FF2B5EF4-FFF2-40B4-BE49-F238E27FC236}">
                <a16:creationId xmlns:a16="http://schemas.microsoft.com/office/drawing/2014/main" id="{94A28C3E-0175-F2BB-66D4-44495A0B695C}"/>
              </a:ext>
            </a:extLst>
          </p:cNvPr>
          <p:cNvSpPr txBox="1">
            <a:spLocks/>
          </p:cNvSpPr>
          <p:nvPr/>
        </p:nvSpPr>
        <p:spPr>
          <a:xfrm>
            <a:off x="383907" y="1849252"/>
            <a:ext cx="3657489" cy="412126"/>
          </a:xfrm>
          <a:prstGeom prst="rect">
            <a:avLst/>
          </a:prstGeom>
        </p:spPr>
        <p:txBody>
          <a:bodyPr anchor="ctr">
            <a:noAutofit/>
          </a:bodyPr>
          <a:lstStyle>
            <a:defPPr>
              <a:defRPr lang="en-US"/>
            </a:defPPr>
            <a:lvl1pPr indent="0" algn="ctr">
              <a:lnSpc>
                <a:spcPct val="90000"/>
              </a:lnSpc>
              <a:spcBef>
                <a:spcPts val="1000"/>
              </a:spcBef>
              <a:buFont typeface="Arial" panose="020B0604020202020204" pitchFamily="34" charset="0"/>
              <a:buNone/>
              <a:defRPr sz="1200">
                <a:latin typeface="Arial" panose="020B0604020202020204" pitchFamily="34" charset="0"/>
                <a:cs typeface="Arial" panose="020B0604020202020204" pitchFamily="34" charset="0"/>
              </a:defRPr>
            </a:lvl1pPr>
            <a:lvl2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2pPr>
            <a:lvl3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3pPr>
            <a:lvl4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4pPr>
            <a:lvl5pPr indent="0" algn="ctr">
              <a:lnSpc>
                <a:spcPct val="90000"/>
              </a:lnSpc>
              <a:spcBef>
                <a:spcPts val="500"/>
              </a:spcBef>
              <a:buFont typeface="Arial" panose="020B0604020202020204" pitchFamily="34" charset="0"/>
              <a:buNone/>
              <a:defRPr sz="12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solidFill>
                  <a:schemeClr val="bg2"/>
                </a:solidFill>
              </a:rPr>
              <a:t>Example copy</a:t>
            </a:r>
            <a:endParaRPr lang="en-US">
              <a:solidFill>
                <a:schemeClr val="bg2"/>
              </a:solidFill>
            </a:endParaRPr>
          </a:p>
        </p:txBody>
      </p:sp>
      <p:sp>
        <p:nvSpPr>
          <p:cNvPr id="37" name="Text Placeholder 15">
            <a:extLst>
              <a:ext uri="{FF2B5EF4-FFF2-40B4-BE49-F238E27FC236}">
                <a16:creationId xmlns:a16="http://schemas.microsoft.com/office/drawing/2014/main" id="{A57E605C-F56B-F11D-4AB1-EBA7F5B3F81C}"/>
              </a:ext>
            </a:extLst>
          </p:cNvPr>
          <p:cNvSpPr txBox="1">
            <a:spLocks/>
          </p:cNvSpPr>
          <p:nvPr/>
        </p:nvSpPr>
        <p:spPr>
          <a:xfrm>
            <a:off x="383907" y="2962879"/>
            <a:ext cx="5573028"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8" name="Text Placeholder 15">
            <a:extLst>
              <a:ext uri="{FF2B5EF4-FFF2-40B4-BE49-F238E27FC236}">
                <a16:creationId xmlns:a16="http://schemas.microsoft.com/office/drawing/2014/main" id="{DA751B3F-886C-2861-BE04-5BE3539F425C}"/>
              </a:ext>
            </a:extLst>
          </p:cNvPr>
          <p:cNvSpPr txBox="1">
            <a:spLocks/>
          </p:cNvSpPr>
          <p:nvPr/>
        </p:nvSpPr>
        <p:spPr>
          <a:xfrm>
            <a:off x="6177776" y="2962879"/>
            <a:ext cx="5630319" cy="624739"/>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39" name="Text Placeholder 15">
            <a:extLst>
              <a:ext uri="{FF2B5EF4-FFF2-40B4-BE49-F238E27FC236}">
                <a16:creationId xmlns:a16="http://schemas.microsoft.com/office/drawing/2014/main" id="{F55EC0E4-D163-703D-D949-3D2CD50AE056}"/>
              </a:ext>
            </a:extLst>
          </p:cNvPr>
          <p:cNvSpPr txBox="1">
            <a:spLocks/>
          </p:cNvSpPr>
          <p:nvPr/>
        </p:nvSpPr>
        <p:spPr>
          <a:xfrm>
            <a:off x="383908" y="4261955"/>
            <a:ext cx="11446488" cy="1271047"/>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40" name="Parallelogram 39">
            <a:extLst>
              <a:ext uri="{FF2B5EF4-FFF2-40B4-BE49-F238E27FC236}">
                <a16:creationId xmlns:a16="http://schemas.microsoft.com/office/drawing/2014/main" id="{D23529D3-8FDF-7D9B-5A88-4B6F7FFFCA33}"/>
              </a:ext>
            </a:extLst>
          </p:cNvPr>
          <p:cNvSpPr/>
          <p:nvPr/>
        </p:nvSpPr>
        <p:spPr>
          <a:xfrm>
            <a:off x="404594" y="840020"/>
            <a:ext cx="2732603" cy="306982"/>
          </a:xfrm>
          <a:prstGeom prst="parallelogram">
            <a:avLst>
              <a:gd name="adj" fmla="val 38101"/>
            </a:avLst>
          </a:prstGeom>
          <a:gradFill>
            <a:gsLst>
              <a:gs pos="0">
                <a:srgbClr val="A16EDB"/>
              </a:gs>
              <a:gs pos="100000">
                <a:srgbClr val="9E9BD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41" name="Text Placeholder 15">
            <a:extLst>
              <a:ext uri="{FF2B5EF4-FFF2-40B4-BE49-F238E27FC236}">
                <a16:creationId xmlns:a16="http://schemas.microsoft.com/office/drawing/2014/main" id="{A721779E-5A6E-02E4-E294-C62F235638D1}"/>
              </a:ext>
            </a:extLst>
          </p:cNvPr>
          <p:cNvSpPr txBox="1">
            <a:spLocks/>
          </p:cNvSpPr>
          <p:nvPr/>
        </p:nvSpPr>
        <p:spPr>
          <a:xfrm>
            <a:off x="384176"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42" name="Parallelogram 41">
            <a:extLst>
              <a:ext uri="{FF2B5EF4-FFF2-40B4-BE49-F238E27FC236}">
                <a16:creationId xmlns:a16="http://schemas.microsoft.com/office/drawing/2014/main" id="{B82CFC0E-E5F0-1947-12FF-0F240EC7B327}"/>
              </a:ext>
            </a:extLst>
          </p:cNvPr>
          <p:cNvSpPr/>
          <p:nvPr/>
        </p:nvSpPr>
        <p:spPr>
          <a:xfrm>
            <a:off x="3287997" y="840020"/>
            <a:ext cx="2732603" cy="306982"/>
          </a:xfrm>
          <a:prstGeom prst="parallelogram">
            <a:avLst>
              <a:gd name="adj" fmla="val 38101"/>
            </a:avLst>
          </a:prstGeom>
          <a:gradFill>
            <a:gsLst>
              <a:gs pos="0">
                <a:srgbClr val="9DA3DE"/>
              </a:gs>
              <a:gs pos="100000">
                <a:srgbClr val="95C4D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44" name="Text Placeholder 15">
            <a:extLst>
              <a:ext uri="{FF2B5EF4-FFF2-40B4-BE49-F238E27FC236}">
                <a16:creationId xmlns:a16="http://schemas.microsoft.com/office/drawing/2014/main" id="{F59F66D9-8A5C-2A09-268B-60DB7BC517E8}"/>
              </a:ext>
            </a:extLst>
          </p:cNvPr>
          <p:cNvSpPr txBox="1">
            <a:spLocks/>
          </p:cNvSpPr>
          <p:nvPr/>
        </p:nvSpPr>
        <p:spPr>
          <a:xfrm>
            <a:off x="3300850"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
        <p:nvSpPr>
          <p:cNvPr id="45" name="Parallelogram 44">
            <a:extLst>
              <a:ext uri="{FF2B5EF4-FFF2-40B4-BE49-F238E27FC236}">
                <a16:creationId xmlns:a16="http://schemas.microsoft.com/office/drawing/2014/main" id="{73108634-D1D2-7D09-B0DE-B2BF7A9AADFF}"/>
              </a:ext>
            </a:extLst>
          </p:cNvPr>
          <p:cNvSpPr/>
          <p:nvPr/>
        </p:nvSpPr>
        <p:spPr>
          <a:xfrm>
            <a:off x="6171400" y="840020"/>
            <a:ext cx="2732603" cy="306982"/>
          </a:xfrm>
          <a:prstGeom prst="parallelogram">
            <a:avLst>
              <a:gd name="adj" fmla="val 38101"/>
            </a:avLst>
          </a:prstGeom>
          <a:gradFill>
            <a:gsLst>
              <a:gs pos="0">
                <a:srgbClr val="93CAE0"/>
              </a:gs>
              <a:gs pos="100000">
                <a:srgbClr val="86DFE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endParaRPr>
          </a:p>
        </p:txBody>
      </p:sp>
      <p:sp>
        <p:nvSpPr>
          <p:cNvPr id="46" name="Text Placeholder 15">
            <a:extLst>
              <a:ext uri="{FF2B5EF4-FFF2-40B4-BE49-F238E27FC236}">
                <a16:creationId xmlns:a16="http://schemas.microsoft.com/office/drawing/2014/main" id="{FEEEFC07-E9DC-C8E6-03FD-8E01485283DF}"/>
              </a:ext>
            </a:extLst>
          </p:cNvPr>
          <p:cNvSpPr txBox="1">
            <a:spLocks/>
          </p:cNvSpPr>
          <p:nvPr/>
        </p:nvSpPr>
        <p:spPr>
          <a:xfrm>
            <a:off x="6184253" y="840769"/>
            <a:ext cx="2706896" cy="306982"/>
          </a:xfrm>
          <a:prstGeom prst="rect">
            <a:avLst/>
          </a:prstGeom>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2"/>
                </a:solidFill>
              </a:rPr>
              <a:t>Example copy</a:t>
            </a:r>
            <a:endParaRPr lang="en-US">
              <a:solidFill>
                <a:schemeClr val="bg2"/>
              </a:solidFill>
            </a:endParaRPr>
          </a:p>
        </p:txBody>
      </p:sp>
    </p:spTree>
    <p:extLst>
      <p:ext uri="{BB962C8B-B14F-4D97-AF65-F5344CB8AC3E}">
        <p14:creationId xmlns:p14="http://schemas.microsoft.com/office/powerpoint/2010/main" val="2154990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C1B10DF2-4994-42C8-9EE9-A316ED6F09A1}"/>
              </a:ext>
            </a:extLst>
          </p:cNvPr>
          <p:cNvGraphicFramePr>
            <a:graphicFrameLocks noGrp="1"/>
          </p:cNvGraphicFramePr>
          <p:nvPr>
            <p:extLst>
              <p:ext uri="{D42A27DB-BD31-4B8C-83A1-F6EECF244321}">
                <p14:modId xmlns:p14="http://schemas.microsoft.com/office/powerpoint/2010/main" val="1368447452"/>
              </p:ext>
            </p:extLst>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81110699"/>
                  </a:ext>
                </a:extLst>
              </a:tr>
            </a:tbl>
          </a:graphicData>
        </a:graphic>
      </p:graphicFrame>
      <p:sp>
        <p:nvSpPr>
          <p:cNvPr id="3" name="Rectangle 2">
            <a:extLst>
              <a:ext uri="{FF2B5EF4-FFF2-40B4-BE49-F238E27FC236}">
                <a16:creationId xmlns:a16="http://schemas.microsoft.com/office/drawing/2014/main" id="{83F64959-5081-4DC4-BA12-190DA35BFE92}"/>
              </a:ext>
            </a:extLst>
          </p:cNvPr>
          <p:cNvSpPr/>
          <p:nvPr/>
        </p:nvSpPr>
        <p:spPr>
          <a:xfrm>
            <a:off x="858524" y="1135838"/>
            <a:ext cx="1363218" cy="59436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Commercial</a:t>
            </a:r>
          </a:p>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Insights</a:t>
            </a:r>
          </a:p>
        </p:txBody>
      </p:sp>
      <p:grpSp>
        <p:nvGrpSpPr>
          <p:cNvPr id="4" name="Group 3">
            <a:extLst>
              <a:ext uri="{FF2B5EF4-FFF2-40B4-BE49-F238E27FC236}">
                <a16:creationId xmlns:a16="http://schemas.microsoft.com/office/drawing/2014/main" id="{894B8C23-ADF4-48B8-862B-F93E03D4C895}"/>
              </a:ext>
            </a:extLst>
          </p:cNvPr>
          <p:cNvGrpSpPr/>
          <p:nvPr/>
        </p:nvGrpSpPr>
        <p:grpSpPr>
          <a:xfrm>
            <a:off x="1164700" y="490226"/>
            <a:ext cx="585726" cy="558024"/>
            <a:chOff x="421722" y="1318613"/>
            <a:chExt cx="734167" cy="699446"/>
          </a:xfrm>
        </p:grpSpPr>
        <p:grpSp>
          <p:nvGrpSpPr>
            <p:cNvPr id="5" name="Group 4">
              <a:extLst>
                <a:ext uri="{FF2B5EF4-FFF2-40B4-BE49-F238E27FC236}">
                  <a16:creationId xmlns:a16="http://schemas.microsoft.com/office/drawing/2014/main" id="{33222929-AB9D-47C4-B87D-761B2DF429BA}"/>
                </a:ext>
              </a:extLst>
            </p:cNvPr>
            <p:cNvGrpSpPr/>
            <p:nvPr/>
          </p:nvGrpSpPr>
          <p:grpSpPr>
            <a:xfrm rot="1800000">
              <a:off x="421722" y="1473300"/>
              <a:ext cx="566829" cy="468144"/>
              <a:chOff x="-6959601" y="939800"/>
              <a:chExt cx="5510213" cy="4618038"/>
            </a:xfrm>
          </p:grpSpPr>
          <p:sp>
            <p:nvSpPr>
              <p:cNvPr id="9" name="Freeform 23">
                <a:extLst>
                  <a:ext uri="{FF2B5EF4-FFF2-40B4-BE49-F238E27FC236}">
                    <a16:creationId xmlns:a16="http://schemas.microsoft.com/office/drawing/2014/main" id="{C14976AF-866E-4CFA-985F-E69BBB0770BA}"/>
                  </a:ext>
                </a:extLst>
              </p:cNvPr>
              <p:cNvSpPr>
                <a:spLocks/>
              </p:cNvSpPr>
              <p:nvPr/>
            </p:nvSpPr>
            <p:spPr bwMode="auto">
              <a:xfrm>
                <a:off x="-5308601" y="939800"/>
                <a:ext cx="3859213" cy="4618038"/>
              </a:xfrm>
              <a:prstGeom prst="rect">
                <a:avLst/>
              </a:prstGeom>
              <a:solidFill>
                <a:schemeClr val="bg1"/>
              </a:solidFill>
              <a:ln w="190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0" name="Freeform 24">
                <a:extLst>
                  <a:ext uri="{FF2B5EF4-FFF2-40B4-BE49-F238E27FC236}">
                    <a16:creationId xmlns:a16="http://schemas.microsoft.com/office/drawing/2014/main" id="{1890BF3B-5EF9-4C71-A6E8-917778E0D3EF}"/>
                  </a:ext>
                </a:extLst>
              </p:cNvPr>
              <p:cNvSpPr>
                <a:spLocks/>
              </p:cNvSpPr>
              <p:nvPr/>
            </p:nvSpPr>
            <p:spPr bwMode="auto">
              <a:xfrm>
                <a:off x="-4573588" y="1598613"/>
                <a:ext cx="2200275" cy="233363"/>
              </a:xfrm>
              <a:custGeom>
                <a:avLst/>
                <a:gdLst>
                  <a:gd name="T0" fmla="*/ 38 w 629"/>
                  <a:gd name="T1" fmla="*/ 1 h 67"/>
                  <a:gd name="T2" fmla="*/ 587 w 629"/>
                  <a:gd name="T3" fmla="*/ 0 h 67"/>
                  <a:gd name="T4" fmla="*/ 629 w 629"/>
                  <a:gd name="T5" fmla="*/ 35 h 67"/>
                  <a:gd name="T6" fmla="*/ 586 w 629"/>
                  <a:gd name="T7" fmla="*/ 67 h 67"/>
                  <a:gd name="T8" fmla="*/ 45 w 629"/>
                  <a:gd name="T9" fmla="*/ 67 h 67"/>
                  <a:gd name="T10" fmla="*/ 4 w 629"/>
                  <a:gd name="T11" fmla="*/ 41 h 67"/>
                  <a:gd name="T12" fmla="*/ 32 w 629"/>
                  <a:gd name="T13" fmla="*/ 2 h 67"/>
                  <a:gd name="T14" fmla="*/ 38 w 629"/>
                  <a:gd name="T15" fmla="*/ 1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7">
                    <a:moveTo>
                      <a:pt x="38" y="1"/>
                    </a:moveTo>
                    <a:cubicBezTo>
                      <a:pt x="221" y="1"/>
                      <a:pt x="404" y="1"/>
                      <a:pt x="587" y="0"/>
                    </a:cubicBezTo>
                    <a:cubicBezTo>
                      <a:pt x="612" y="0"/>
                      <a:pt x="628" y="12"/>
                      <a:pt x="629" y="35"/>
                    </a:cubicBezTo>
                    <a:cubicBezTo>
                      <a:pt x="629" y="61"/>
                      <a:pt x="610" y="67"/>
                      <a:pt x="586" y="67"/>
                    </a:cubicBezTo>
                    <a:cubicBezTo>
                      <a:pt x="406" y="67"/>
                      <a:pt x="225" y="67"/>
                      <a:pt x="45" y="67"/>
                    </a:cubicBezTo>
                    <a:cubicBezTo>
                      <a:pt x="24" y="67"/>
                      <a:pt x="7" y="62"/>
                      <a:pt x="4" y="41"/>
                    </a:cubicBezTo>
                    <a:cubicBezTo>
                      <a:pt x="0" y="20"/>
                      <a:pt x="10" y="6"/>
                      <a:pt x="32" y="2"/>
                    </a:cubicBezTo>
                    <a:cubicBezTo>
                      <a:pt x="34" y="5"/>
                      <a:pt x="36" y="5"/>
                      <a:pt x="38" y="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5">
                <a:extLst>
                  <a:ext uri="{FF2B5EF4-FFF2-40B4-BE49-F238E27FC236}">
                    <a16:creationId xmlns:a16="http://schemas.microsoft.com/office/drawing/2014/main" id="{517EA06C-82B1-4B4C-A42E-0CDC9BCEC84B}"/>
                  </a:ext>
                </a:extLst>
              </p:cNvPr>
              <p:cNvSpPr>
                <a:spLocks/>
              </p:cNvSpPr>
              <p:nvPr/>
            </p:nvSpPr>
            <p:spPr bwMode="auto">
              <a:xfrm>
                <a:off x="-2820988" y="2505075"/>
                <a:ext cx="244475" cy="1679575"/>
              </a:xfrm>
              <a:custGeom>
                <a:avLst/>
                <a:gdLst>
                  <a:gd name="T0" fmla="*/ 67 w 70"/>
                  <a:gd name="T1" fmla="*/ 237 h 480"/>
                  <a:gd name="T2" fmla="*/ 67 w 70"/>
                  <a:gd name="T3" fmla="*/ 435 h 480"/>
                  <a:gd name="T4" fmla="*/ 34 w 70"/>
                  <a:gd name="T5" fmla="*/ 480 h 480"/>
                  <a:gd name="T6" fmla="*/ 0 w 70"/>
                  <a:gd name="T7" fmla="*/ 434 h 480"/>
                  <a:gd name="T8" fmla="*/ 0 w 70"/>
                  <a:gd name="T9" fmla="*/ 48 h 480"/>
                  <a:gd name="T10" fmla="*/ 35 w 70"/>
                  <a:gd name="T11" fmla="*/ 1 h 480"/>
                  <a:gd name="T12" fmla="*/ 67 w 70"/>
                  <a:gd name="T13" fmla="*/ 49 h 480"/>
                  <a:gd name="T14" fmla="*/ 67 w 70"/>
                  <a:gd name="T15" fmla="*/ 237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80">
                    <a:moveTo>
                      <a:pt x="67" y="237"/>
                    </a:moveTo>
                    <a:cubicBezTo>
                      <a:pt x="67" y="303"/>
                      <a:pt x="67" y="369"/>
                      <a:pt x="67" y="435"/>
                    </a:cubicBezTo>
                    <a:cubicBezTo>
                      <a:pt x="67" y="459"/>
                      <a:pt x="63" y="480"/>
                      <a:pt x="34" y="480"/>
                    </a:cubicBezTo>
                    <a:cubicBezTo>
                      <a:pt x="4" y="479"/>
                      <a:pt x="0" y="458"/>
                      <a:pt x="0" y="434"/>
                    </a:cubicBezTo>
                    <a:cubicBezTo>
                      <a:pt x="1" y="306"/>
                      <a:pt x="1" y="177"/>
                      <a:pt x="0" y="48"/>
                    </a:cubicBezTo>
                    <a:cubicBezTo>
                      <a:pt x="0" y="23"/>
                      <a:pt x="4" y="1"/>
                      <a:pt x="35" y="1"/>
                    </a:cubicBezTo>
                    <a:cubicBezTo>
                      <a:pt x="70" y="0"/>
                      <a:pt x="67" y="26"/>
                      <a:pt x="67" y="49"/>
                    </a:cubicBezTo>
                    <a:cubicBezTo>
                      <a:pt x="67" y="112"/>
                      <a:pt x="67" y="174"/>
                      <a:pt x="67" y="23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6">
                <a:extLst>
                  <a:ext uri="{FF2B5EF4-FFF2-40B4-BE49-F238E27FC236}">
                    <a16:creationId xmlns:a16="http://schemas.microsoft.com/office/drawing/2014/main" id="{5566CE01-C156-4696-8BD3-DB1853A180A3}"/>
                  </a:ext>
                </a:extLst>
              </p:cNvPr>
              <p:cNvSpPr>
                <a:spLocks/>
              </p:cNvSpPr>
              <p:nvPr/>
            </p:nvSpPr>
            <p:spPr bwMode="auto">
              <a:xfrm>
                <a:off x="-2312988" y="2833688"/>
                <a:ext cx="230188" cy="1365250"/>
              </a:xfrm>
              <a:custGeom>
                <a:avLst/>
                <a:gdLst>
                  <a:gd name="T0" fmla="*/ 1 w 66"/>
                  <a:gd name="T1" fmla="*/ 357 h 390"/>
                  <a:gd name="T2" fmla="*/ 0 w 66"/>
                  <a:gd name="T3" fmla="*/ 39 h 390"/>
                  <a:gd name="T4" fmla="*/ 32 w 66"/>
                  <a:gd name="T5" fmla="*/ 0 h 390"/>
                  <a:gd name="T6" fmla="*/ 66 w 66"/>
                  <a:gd name="T7" fmla="*/ 41 h 390"/>
                  <a:gd name="T8" fmla="*/ 66 w 66"/>
                  <a:gd name="T9" fmla="*/ 347 h 390"/>
                  <a:gd name="T10" fmla="*/ 44 w 66"/>
                  <a:gd name="T11" fmla="*/ 384 h 390"/>
                  <a:gd name="T12" fmla="*/ 2 w 66"/>
                  <a:gd name="T13" fmla="*/ 363 h 390"/>
                  <a:gd name="T14" fmla="*/ 4 w 66"/>
                  <a:gd name="T15" fmla="*/ 361 h 390"/>
                  <a:gd name="T16" fmla="*/ 1 w 66"/>
                  <a:gd name="T17" fmla="*/ 3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90">
                    <a:moveTo>
                      <a:pt x="1" y="357"/>
                    </a:moveTo>
                    <a:cubicBezTo>
                      <a:pt x="1" y="251"/>
                      <a:pt x="0" y="145"/>
                      <a:pt x="0" y="39"/>
                    </a:cubicBezTo>
                    <a:cubicBezTo>
                      <a:pt x="0" y="18"/>
                      <a:pt x="7" y="1"/>
                      <a:pt x="32" y="0"/>
                    </a:cubicBezTo>
                    <a:cubicBezTo>
                      <a:pt x="59" y="0"/>
                      <a:pt x="66" y="17"/>
                      <a:pt x="66" y="41"/>
                    </a:cubicBezTo>
                    <a:cubicBezTo>
                      <a:pt x="66" y="143"/>
                      <a:pt x="66" y="245"/>
                      <a:pt x="66" y="347"/>
                    </a:cubicBezTo>
                    <a:cubicBezTo>
                      <a:pt x="66" y="365"/>
                      <a:pt x="62" y="379"/>
                      <a:pt x="44" y="384"/>
                    </a:cubicBezTo>
                    <a:cubicBezTo>
                      <a:pt x="25" y="390"/>
                      <a:pt x="9" y="385"/>
                      <a:pt x="2" y="363"/>
                    </a:cubicBezTo>
                    <a:cubicBezTo>
                      <a:pt x="2" y="363"/>
                      <a:pt x="4" y="361"/>
                      <a:pt x="4" y="361"/>
                    </a:cubicBezTo>
                    <a:cubicBezTo>
                      <a:pt x="3" y="360"/>
                      <a:pt x="2" y="358"/>
                      <a:pt x="1" y="35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7">
                <a:extLst>
                  <a:ext uri="{FF2B5EF4-FFF2-40B4-BE49-F238E27FC236}">
                    <a16:creationId xmlns:a16="http://schemas.microsoft.com/office/drawing/2014/main" id="{4660E69E-C49D-41A7-A467-15E378F2889C}"/>
                  </a:ext>
                </a:extLst>
              </p:cNvPr>
              <p:cNvSpPr>
                <a:spLocks noEditPoints="1"/>
              </p:cNvSpPr>
              <p:nvPr/>
            </p:nvSpPr>
            <p:spPr bwMode="auto">
              <a:xfrm>
                <a:off x="-6959601" y="2168525"/>
                <a:ext cx="4037013" cy="3151188"/>
              </a:xfrm>
              <a:custGeom>
                <a:avLst/>
                <a:gdLst>
                  <a:gd name="T0" fmla="*/ 822 w 1154"/>
                  <a:gd name="T1" fmla="*/ 5 h 900"/>
                  <a:gd name="T2" fmla="*/ 802 w 1154"/>
                  <a:gd name="T3" fmla="*/ 3 h 900"/>
                  <a:gd name="T4" fmla="*/ 735 w 1154"/>
                  <a:gd name="T5" fmla="*/ 3 h 900"/>
                  <a:gd name="T6" fmla="*/ 714 w 1154"/>
                  <a:gd name="T7" fmla="*/ 5 h 900"/>
                  <a:gd name="T8" fmla="*/ 483 w 1154"/>
                  <a:gd name="T9" fmla="*/ 126 h 900"/>
                  <a:gd name="T10" fmla="*/ 413 w 1154"/>
                  <a:gd name="T11" fmla="*/ 533 h 900"/>
                  <a:gd name="T12" fmla="*/ 388 w 1154"/>
                  <a:gd name="T13" fmla="*/ 577 h 900"/>
                  <a:gd name="T14" fmla="*/ 352 w 1154"/>
                  <a:gd name="T15" fmla="*/ 572 h 900"/>
                  <a:gd name="T16" fmla="*/ 312 w 1154"/>
                  <a:gd name="T17" fmla="*/ 564 h 900"/>
                  <a:gd name="T18" fmla="*/ 20 w 1154"/>
                  <a:gd name="T19" fmla="*/ 743 h 900"/>
                  <a:gd name="T20" fmla="*/ 11 w 1154"/>
                  <a:gd name="T21" fmla="*/ 783 h 900"/>
                  <a:gd name="T22" fmla="*/ 70 w 1154"/>
                  <a:gd name="T23" fmla="*/ 878 h 900"/>
                  <a:gd name="T24" fmla="*/ 115 w 1154"/>
                  <a:gd name="T25" fmla="*/ 888 h 900"/>
                  <a:gd name="T26" fmla="*/ 401 w 1154"/>
                  <a:gd name="T27" fmla="*/ 712 h 900"/>
                  <a:gd name="T28" fmla="*/ 414 w 1154"/>
                  <a:gd name="T29" fmla="*/ 673 h 900"/>
                  <a:gd name="T30" fmla="*/ 431 w 1154"/>
                  <a:gd name="T31" fmla="*/ 632 h 900"/>
                  <a:gd name="T32" fmla="*/ 478 w 1154"/>
                  <a:gd name="T33" fmla="*/ 637 h 900"/>
                  <a:gd name="T34" fmla="*/ 821 w 1154"/>
                  <a:gd name="T35" fmla="*/ 765 h 900"/>
                  <a:gd name="T36" fmla="*/ 1153 w 1154"/>
                  <a:gd name="T37" fmla="*/ 383 h 900"/>
                  <a:gd name="T38" fmla="*/ 822 w 1154"/>
                  <a:gd name="T39" fmla="*/ 5 h 900"/>
                  <a:gd name="T40" fmla="*/ 767 w 1154"/>
                  <a:gd name="T41" fmla="*/ 677 h 900"/>
                  <a:gd name="T42" fmla="*/ 474 w 1154"/>
                  <a:gd name="T43" fmla="*/ 391 h 900"/>
                  <a:gd name="T44" fmla="*/ 765 w 1154"/>
                  <a:gd name="T45" fmla="*/ 91 h 900"/>
                  <a:gd name="T46" fmla="*/ 1060 w 1154"/>
                  <a:gd name="T47" fmla="*/ 380 h 900"/>
                  <a:gd name="T48" fmla="*/ 767 w 1154"/>
                  <a:gd name="T49" fmla="*/ 677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4" h="900">
                    <a:moveTo>
                      <a:pt x="822" y="5"/>
                    </a:moveTo>
                    <a:cubicBezTo>
                      <a:pt x="814" y="4"/>
                      <a:pt x="809" y="3"/>
                      <a:pt x="802" y="3"/>
                    </a:cubicBezTo>
                    <a:cubicBezTo>
                      <a:pt x="791" y="0"/>
                      <a:pt x="736" y="2"/>
                      <a:pt x="735" y="3"/>
                    </a:cubicBezTo>
                    <a:cubicBezTo>
                      <a:pt x="728" y="3"/>
                      <a:pt x="721" y="4"/>
                      <a:pt x="714" y="5"/>
                    </a:cubicBezTo>
                    <a:cubicBezTo>
                      <a:pt x="621" y="16"/>
                      <a:pt x="543" y="57"/>
                      <a:pt x="483" y="126"/>
                    </a:cubicBezTo>
                    <a:cubicBezTo>
                      <a:pt x="377" y="247"/>
                      <a:pt x="355" y="385"/>
                      <a:pt x="413" y="533"/>
                    </a:cubicBezTo>
                    <a:cubicBezTo>
                      <a:pt x="426" y="566"/>
                      <a:pt x="402" y="566"/>
                      <a:pt x="388" y="577"/>
                    </a:cubicBezTo>
                    <a:cubicBezTo>
                      <a:pt x="375" y="588"/>
                      <a:pt x="363" y="595"/>
                      <a:pt x="352" y="572"/>
                    </a:cubicBezTo>
                    <a:cubicBezTo>
                      <a:pt x="344" y="555"/>
                      <a:pt x="328" y="554"/>
                      <a:pt x="312" y="564"/>
                    </a:cubicBezTo>
                    <a:cubicBezTo>
                      <a:pt x="215" y="623"/>
                      <a:pt x="118" y="683"/>
                      <a:pt x="20" y="743"/>
                    </a:cubicBezTo>
                    <a:cubicBezTo>
                      <a:pt x="4" y="753"/>
                      <a:pt x="0" y="766"/>
                      <a:pt x="11" y="783"/>
                    </a:cubicBezTo>
                    <a:cubicBezTo>
                      <a:pt x="32" y="814"/>
                      <a:pt x="51" y="846"/>
                      <a:pt x="70" y="878"/>
                    </a:cubicBezTo>
                    <a:cubicBezTo>
                      <a:pt x="82" y="898"/>
                      <a:pt x="96" y="900"/>
                      <a:pt x="115" y="888"/>
                    </a:cubicBezTo>
                    <a:cubicBezTo>
                      <a:pt x="210" y="829"/>
                      <a:pt x="305" y="770"/>
                      <a:pt x="401" y="712"/>
                    </a:cubicBezTo>
                    <a:cubicBezTo>
                      <a:pt x="417" y="702"/>
                      <a:pt x="425" y="688"/>
                      <a:pt x="414" y="673"/>
                    </a:cubicBezTo>
                    <a:cubicBezTo>
                      <a:pt x="393" y="646"/>
                      <a:pt x="418" y="643"/>
                      <a:pt x="431" y="632"/>
                    </a:cubicBezTo>
                    <a:cubicBezTo>
                      <a:pt x="449" y="618"/>
                      <a:pt x="460" y="618"/>
                      <a:pt x="478" y="637"/>
                    </a:cubicBezTo>
                    <a:cubicBezTo>
                      <a:pt x="570" y="739"/>
                      <a:pt x="684" y="783"/>
                      <a:pt x="821" y="765"/>
                    </a:cubicBezTo>
                    <a:cubicBezTo>
                      <a:pt x="1011" y="739"/>
                      <a:pt x="1154" y="574"/>
                      <a:pt x="1153" y="383"/>
                    </a:cubicBezTo>
                    <a:cubicBezTo>
                      <a:pt x="1152" y="192"/>
                      <a:pt x="1011" y="31"/>
                      <a:pt x="822" y="5"/>
                    </a:cubicBezTo>
                    <a:close/>
                    <a:moveTo>
                      <a:pt x="767" y="677"/>
                    </a:moveTo>
                    <a:cubicBezTo>
                      <a:pt x="608" y="678"/>
                      <a:pt x="476" y="549"/>
                      <a:pt x="474" y="391"/>
                    </a:cubicBezTo>
                    <a:cubicBezTo>
                      <a:pt x="473" y="226"/>
                      <a:pt x="603" y="92"/>
                      <a:pt x="765" y="91"/>
                    </a:cubicBezTo>
                    <a:cubicBezTo>
                      <a:pt x="925" y="91"/>
                      <a:pt x="1059" y="222"/>
                      <a:pt x="1060" y="380"/>
                    </a:cubicBezTo>
                    <a:cubicBezTo>
                      <a:pt x="1062" y="545"/>
                      <a:pt x="933" y="676"/>
                      <a:pt x="767" y="6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8">
                <a:extLst>
                  <a:ext uri="{FF2B5EF4-FFF2-40B4-BE49-F238E27FC236}">
                    <a16:creationId xmlns:a16="http://schemas.microsoft.com/office/drawing/2014/main" id="{E4F6B07E-045A-4264-8948-85EA3896032A}"/>
                  </a:ext>
                </a:extLst>
              </p:cNvPr>
              <p:cNvSpPr>
                <a:spLocks/>
              </p:cNvSpPr>
              <p:nvPr/>
            </p:nvSpPr>
            <p:spPr bwMode="auto">
              <a:xfrm>
                <a:off x="-4933951" y="5526088"/>
                <a:ext cx="63500" cy="28575"/>
              </a:xfrm>
              <a:custGeom>
                <a:avLst/>
                <a:gdLst>
                  <a:gd name="T0" fmla="*/ 0 w 18"/>
                  <a:gd name="T1" fmla="*/ 1 h 8"/>
                  <a:gd name="T2" fmla="*/ 18 w 18"/>
                  <a:gd name="T3" fmla="*/ 7 h 8"/>
                  <a:gd name="T4" fmla="*/ 0 w 18"/>
                  <a:gd name="T5" fmla="*/ 1 h 8"/>
                </a:gdLst>
                <a:ahLst/>
                <a:cxnLst>
                  <a:cxn ang="0">
                    <a:pos x="T0" y="T1"/>
                  </a:cxn>
                  <a:cxn ang="0">
                    <a:pos x="T2" y="T3"/>
                  </a:cxn>
                  <a:cxn ang="0">
                    <a:pos x="T4" y="T5"/>
                  </a:cxn>
                </a:cxnLst>
                <a:rect l="0" t="0" r="r" b="b"/>
                <a:pathLst>
                  <a:path w="18" h="8">
                    <a:moveTo>
                      <a:pt x="0" y="1"/>
                    </a:moveTo>
                    <a:cubicBezTo>
                      <a:pt x="7" y="0"/>
                      <a:pt x="14" y="0"/>
                      <a:pt x="18" y="7"/>
                    </a:cubicBezTo>
                    <a:cubicBezTo>
                      <a:pt x="11" y="8"/>
                      <a:pt x="4" y="8"/>
                      <a:pt x="0" y="1"/>
                    </a:cubicBezTo>
                    <a:close/>
                  </a:path>
                </a:pathLst>
              </a:custGeom>
              <a:solidFill>
                <a:srgbClr val="3772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9">
                <a:extLst>
                  <a:ext uri="{FF2B5EF4-FFF2-40B4-BE49-F238E27FC236}">
                    <a16:creationId xmlns:a16="http://schemas.microsoft.com/office/drawing/2014/main" id="{78F47158-C228-4DB1-BA36-55144C166DB2}"/>
                  </a:ext>
                </a:extLst>
              </p:cNvPr>
              <p:cNvSpPr>
                <a:spLocks/>
              </p:cNvSpPr>
              <p:nvPr/>
            </p:nvSpPr>
            <p:spPr bwMode="auto">
              <a:xfrm>
                <a:off x="-1882776" y="5522913"/>
                <a:ext cx="47625" cy="26988"/>
              </a:xfrm>
              <a:custGeom>
                <a:avLst/>
                <a:gdLst>
                  <a:gd name="T0" fmla="*/ 0 w 14"/>
                  <a:gd name="T1" fmla="*/ 8 h 8"/>
                  <a:gd name="T2" fmla="*/ 14 w 14"/>
                  <a:gd name="T3" fmla="*/ 7 h 8"/>
                  <a:gd name="T4" fmla="*/ 0 w 14"/>
                  <a:gd name="T5" fmla="*/ 8 h 8"/>
                </a:gdLst>
                <a:ahLst/>
                <a:cxnLst>
                  <a:cxn ang="0">
                    <a:pos x="T0" y="T1"/>
                  </a:cxn>
                  <a:cxn ang="0">
                    <a:pos x="T2" y="T3"/>
                  </a:cxn>
                  <a:cxn ang="0">
                    <a:pos x="T4" y="T5"/>
                  </a:cxn>
                </a:cxnLst>
                <a:rect l="0" t="0" r="r" b="b"/>
                <a:pathLst>
                  <a:path w="14" h="8">
                    <a:moveTo>
                      <a:pt x="0" y="8"/>
                    </a:moveTo>
                    <a:cubicBezTo>
                      <a:pt x="5" y="1"/>
                      <a:pt x="9" y="0"/>
                      <a:pt x="14" y="7"/>
                    </a:cubicBezTo>
                    <a:cubicBezTo>
                      <a:pt x="10" y="7"/>
                      <a:pt x="5" y="7"/>
                      <a:pt x="0" y="8"/>
                    </a:cubicBezTo>
                    <a:close/>
                  </a:path>
                </a:pathLst>
              </a:custGeom>
              <a:solidFill>
                <a:srgbClr val="3772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0">
                <a:extLst>
                  <a:ext uri="{FF2B5EF4-FFF2-40B4-BE49-F238E27FC236}">
                    <a16:creationId xmlns:a16="http://schemas.microsoft.com/office/drawing/2014/main" id="{5420BDB2-FDA1-43D4-B314-D3F7421C1EF5}"/>
                  </a:ext>
                </a:extLst>
              </p:cNvPr>
              <p:cNvSpPr>
                <a:spLocks/>
              </p:cNvSpPr>
              <p:nvPr/>
            </p:nvSpPr>
            <p:spPr bwMode="auto">
              <a:xfrm>
                <a:off x="-1463676" y="1398588"/>
                <a:ext cx="11113" cy="20638"/>
              </a:xfrm>
              <a:custGeom>
                <a:avLst/>
                <a:gdLst>
                  <a:gd name="T0" fmla="*/ 2 w 3"/>
                  <a:gd name="T1" fmla="*/ 6 h 6"/>
                  <a:gd name="T2" fmla="*/ 0 w 3"/>
                  <a:gd name="T3" fmla="*/ 2 h 6"/>
                  <a:gd name="T4" fmla="*/ 2 w 3"/>
                  <a:gd name="T5" fmla="*/ 0 h 6"/>
                  <a:gd name="T6" fmla="*/ 2 w 3"/>
                  <a:gd name="T7" fmla="*/ 6 h 6"/>
                </a:gdLst>
                <a:ahLst/>
                <a:cxnLst>
                  <a:cxn ang="0">
                    <a:pos x="T0" y="T1"/>
                  </a:cxn>
                  <a:cxn ang="0">
                    <a:pos x="T2" y="T3"/>
                  </a:cxn>
                  <a:cxn ang="0">
                    <a:pos x="T4" y="T5"/>
                  </a:cxn>
                  <a:cxn ang="0">
                    <a:pos x="T6" y="T7"/>
                  </a:cxn>
                </a:cxnLst>
                <a:rect l="0" t="0" r="r" b="b"/>
                <a:pathLst>
                  <a:path w="3" h="6">
                    <a:moveTo>
                      <a:pt x="2" y="6"/>
                    </a:moveTo>
                    <a:cubicBezTo>
                      <a:pt x="1" y="5"/>
                      <a:pt x="0" y="3"/>
                      <a:pt x="0" y="2"/>
                    </a:cubicBezTo>
                    <a:cubicBezTo>
                      <a:pt x="0" y="1"/>
                      <a:pt x="1" y="0"/>
                      <a:pt x="2" y="0"/>
                    </a:cubicBezTo>
                    <a:cubicBezTo>
                      <a:pt x="3" y="2"/>
                      <a:pt x="3" y="4"/>
                      <a:pt x="2" y="6"/>
                    </a:cubicBezTo>
                    <a:close/>
                  </a:path>
                </a:pathLst>
              </a:custGeom>
              <a:solidFill>
                <a:srgbClr val="2E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1">
                <a:extLst>
                  <a:ext uri="{FF2B5EF4-FFF2-40B4-BE49-F238E27FC236}">
                    <a16:creationId xmlns:a16="http://schemas.microsoft.com/office/drawing/2014/main" id="{E99AD11B-8CB1-4ADB-AC94-B4BADD2286B3}"/>
                  </a:ext>
                </a:extLst>
              </p:cNvPr>
              <p:cNvSpPr>
                <a:spLocks/>
              </p:cNvSpPr>
              <p:nvPr/>
            </p:nvSpPr>
            <p:spPr bwMode="auto">
              <a:xfrm>
                <a:off x="-4460876" y="1601788"/>
                <a:ext cx="20638" cy="14288"/>
              </a:xfrm>
              <a:custGeom>
                <a:avLst/>
                <a:gdLst>
                  <a:gd name="T0" fmla="*/ 6 w 6"/>
                  <a:gd name="T1" fmla="*/ 0 h 4"/>
                  <a:gd name="T2" fmla="*/ 0 w 6"/>
                  <a:gd name="T3" fmla="*/ 1 h 4"/>
                  <a:gd name="T4" fmla="*/ 6 w 6"/>
                  <a:gd name="T5" fmla="*/ 0 h 4"/>
                </a:gdLst>
                <a:ahLst/>
                <a:cxnLst>
                  <a:cxn ang="0">
                    <a:pos x="T0" y="T1"/>
                  </a:cxn>
                  <a:cxn ang="0">
                    <a:pos x="T2" y="T3"/>
                  </a:cxn>
                  <a:cxn ang="0">
                    <a:pos x="T4" y="T5"/>
                  </a:cxn>
                </a:cxnLst>
                <a:rect l="0" t="0" r="r" b="b"/>
                <a:pathLst>
                  <a:path w="6" h="4">
                    <a:moveTo>
                      <a:pt x="6" y="0"/>
                    </a:moveTo>
                    <a:cubicBezTo>
                      <a:pt x="4" y="4"/>
                      <a:pt x="2" y="4"/>
                      <a:pt x="0" y="1"/>
                    </a:cubicBezTo>
                    <a:cubicBezTo>
                      <a:pt x="2" y="0"/>
                      <a:pt x="4" y="0"/>
                      <a:pt x="6" y="0"/>
                    </a:cubicBezTo>
                    <a:close/>
                  </a:path>
                </a:pathLst>
              </a:custGeom>
              <a:solidFill>
                <a:srgbClr val="609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2">
                <a:extLst>
                  <a:ext uri="{FF2B5EF4-FFF2-40B4-BE49-F238E27FC236}">
                    <a16:creationId xmlns:a16="http://schemas.microsoft.com/office/drawing/2014/main" id="{FC6BBD08-F118-4119-B9A9-354838684198}"/>
                  </a:ext>
                </a:extLst>
              </p:cNvPr>
              <p:cNvSpPr>
                <a:spLocks/>
              </p:cNvSpPr>
              <p:nvPr/>
            </p:nvSpPr>
            <p:spPr bwMode="auto">
              <a:xfrm>
                <a:off x="-2312988" y="4083050"/>
                <a:ext cx="12700" cy="22225"/>
              </a:xfrm>
              <a:custGeom>
                <a:avLst/>
                <a:gdLst>
                  <a:gd name="T0" fmla="*/ 1 w 4"/>
                  <a:gd name="T1" fmla="*/ 0 h 6"/>
                  <a:gd name="T2" fmla="*/ 4 w 4"/>
                  <a:gd name="T3" fmla="*/ 4 h 6"/>
                  <a:gd name="T4" fmla="*/ 2 w 4"/>
                  <a:gd name="T5" fmla="*/ 6 h 6"/>
                  <a:gd name="T6" fmla="*/ 1 w 4"/>
                  <a:gd name="T7" fmla="*/ 0 h 6"/>
                </a:gdLst>
                <a:ahLst/>
                <a:cxnLst>
                  <a:cxn ang="0">
                    <a:pos x="T0" y="T1"/>
                  </a:cxn>
                  <a:cxn ang="0">
                    <a:pos x="T2" y="T3"/>
                  </a:cxn>
                  <a:cxn ang="0">
                    <a:pos x="T4" y="T5"/>
                  </a:cxn>
                  <a:cxn ang="0">
                    <a:pos x="T6" y="T7"/>
                  </a:cxn>
                </a:cxnLst>
                <a:rect l="0" t="0" r="r" b="b"/>
                <a:pathLst>
                  <a:path w="4" h="6">
                    <a:moveTo>
                      <a:pt x="1" y="0"/>
                    </a:moveTo>
                    <a:cubicBezTo>
                      <a:pt x="2" y="1"/>
                      <a:pt x="3" y="3"/>
                      <a:pt x="4" y="4"/>
                    </a:cubicBezTo>
                    <a:cubicBezTo>
                      <a:pt x="4" y="4"/>
                      <a:pt x="2" y="6"/>
                      <a:pt x="2" y="6"/>
                    </a:cubicBezTo>
                    <a:cubicBezTo>
                      <a:pt x="1" y="4"/>
                      <a:pt x="0" y="2"/>
                      <a:pt x="1" y="0"/>
                    </a:cubicBezTo>
                    <a:close/>
                  </a:path>
                </a:pathLst>
              </a:custGeom>
              <a:solidFill>
                <a:srgbClr val="609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3">
                <a:extLst>
                  <a:ext uri="{FF2B5EF4-FFF2-40B4-BE49-F238E27FC236}">
                    <a16:creationId xmlns:a16="http://schemas.microsoft.com/office/drawing/2014/main" id="{E4919F1D-D347-4F4D-8E71-1D01C5C15E92}"/>
                  </a:ext>
                </a:extLst>
              </p:cNvPr>
              <p:cNvSpPr>
                <a:spLocks/>
              </p:cNvSpPr>
              <p:nvPr/>
            </p:nvSpPr>
            <p:spPr bwMode="auto">
              <a:xfrm>
                <a:off x="-1463676" y="5070475"/>
                <a:ext cx="11113" cy="25400"/>
              </a:xfrm>
              <a:custGeom>
                <a:avLst/>
                <a:gdLst>
                  <a:gd name="T0" fmla="*/ 2 w 3"/>
                  <a:gd name="T1" fmla="*/ 7 h 7"/>
                  <a:gd name="T2" fmla="*/ 0 w 3"/>
                  <a:gd name="T3" fmla="*/ 2 h 7"/>
                  <a:gd name="T4" fmla="*/ 2 w 3"/>
                  <a:gd name="T5" fmla="*/ 0 h 7"/>
                  <a:gd name="T6" fmla="*/ 2 w 3"/>
                  <a:gd name="T7" fmla="*/ 7 h 7"/>
                </a:gdLst>
                <a:ahLst/>
                <a:cxnLst>
                  <a:cxn ang="0">
                    <a:pos x="T0" y="T1"/>
                  </a:cxn>
                  <a:cxn ang="0">
                    <a:pos x="T2" y="T3"/>
                  </a:cxn>
                  <a:cxn ang="0">
                    <a:pos x="T4" y="T5"/>
                  </a:cxn>
                  <a:cxn ang="0">
                    <a:pos x="T6" y="T7"/>
                  </a:cxn>
                </a:cxnLst>
                <a:rect l="0" t="0" r="r" b="b"/>
                <a:pathLst>
                  <a:path w="3" h="7">
                    <a:moveTo>
                      <a:pt x="2" y="7"/>
                    </a:moveTo>
                    <a:cubicBezTo>
                      <a:pt x="1" y="5"/>
                      <a:pt x="0" y="3"/>
                      <a:pt x="0" y="2"/>
                    </a:cubicBezTo>
                    <a:cubicBezTo>
                      <a:pt x="0" y="1"/>
                      <a:pt x="1" y="0"/>
                      <a:pt x="2" y="0"/>
                    </a:cubicBezTo>
                    <a:cubicBezTo>
                      <a:pt x="3" y="2"/>
                      <a:pt x="3" y="4"/>
                      <a:pt x="2" y="7"/>
                    </a:cubicBezTo>
                    <a:close/>
                  </a:path>
                </a:pathLst>
              </a:custGeom>
              <a:solidFill>
                <a:srgbClr val="2E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4">
                <a:extLst>
                  <a:ext uri="{FF2B5EF4-FFF2-40B4-BE49-F238E27FC236}">
                    <a16:creationId xmlns:a16="http://schemas.microsoft.com/office/drawing/2014/main" id="{BF6823E6-F214-4F10-BAB5-0A68C7AE7C91}"/>
                  </a:ext>
                </a:extLst>
              </p:cNvPr>
              <p:cNvSpPr>
                <a:spLocks/>
              </p:cNvSpPr>
              <p:nvPr/>
            </p:nvSpPr>
            <p:spPr bwMode="auto">
              <a:xfrm>
                <a:off x="-3783013" y="3013075"/>
                <a:ext cx="255588" cy="1171575"/>
              </a:xfrm>
              <a:custGeom>
                <a:avLst/>
                <a:gdLst>
                  <a:gd name="T0" fmla="*/ 1 w 73"/>
                  <a:gd name="T1" fmla="*/ 164 h 335"/>
                  <a:gd name="T2" fmla="*/ 1 w 73"/>
                  <a:gd name="T3" fmla="*/ 49 h 335"/>
                  <a:gd name="T4" fmla="*/ 36 w 73"/>
                  <a:gd name="T5" fmla="*/ 1 h 335"/>
                  <a:gd name="T6" fmla="*/ 72 w 73"/>
                  <a:gd name="T7" fmla="*/ 47 h 335"/>
                  <a:gd name="T8" fmla="*/ 72 w 73"/>
                  <a:gd name="T9" fmla="*/ 288 h 335"/>
                  <a:gd name="T10" fmla="*/ 36 w 73"/>
                  <a:gd name="T11" fmla="*/ 335 h 335"/>
                  <a:gd name="T12" fmla="*/ 1 w 73"/>
                  <a:gd name="T13" fmla="*/ 287 h 335"/>
                  <a:gd name="T14" fmla="*/ 1 w 73"/>
                  <a:gd name="T15" fmla="*/ 164 h 3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35">
                    <a:moveTo>
                      <a:pt x="1" y="164"/>
                    </a:moveTo>
                    <a:cubicBezTo>
                      <a:pt x="1" y="126"/>
                      <a:pt x="0" y="87"/>
                      <a:pt x="1" y="49"/>
                    </a:cubicBezTo>
                    <a:cubicBezTo>
                      <a:pt x="1" y="25"/>
                      <a:pt x="3" y="2"/>
                      <a:pt x="36" y="1"/>
                    </a:cubicBezTo>
                    <a:cubicBezTo>
                      <a:pt x="68" y="0"/>
                      <a:pt x="72" y="23"/>
                      <a:pt x="72" y="47"/>
                    </a:cubicBezTo>
                    <a:cubicBezTo>
                      <a:pt x="73" y="127"/>
                      <a:pt x="73" y="208"/>
                      <a:pt x="72" y="288"/>
                    </a:cubicBezTo>
                    <a:cubicBezTo>
                      <a:pt x="72" y="313"/>
                      <a:pt x="68" y="335"/>
                      <a:pt x="36" y="335"/>
                    </a:cubicBezTo>
                    <a:cubicBezTo>
                      <a:pt x="4" y="334"/>
                      <a:pt x="1" y="311"/>
                      <a:pt x="1" y="287"/>
                    </a:cubicBezTo>
                    <a:cubicBezTo>
                      <a:pt x="1" y="246"/>
                      <a:pt x="1" y="205"/>
                      <a:pt x="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35">
                <a:extLst>
                  <a:ext uri="{FF2B5EF4-FFF2-40B4-BE49-F238E27FC236}">
                    <a16:creationId xmlns:a16="http://schemas.microsoft.com/office/drawing/2014/main" id="{2B22DE6E-21F2-4518-857B-D976BB606C25}"/>
                  </a:ext>
                </a:extLst>
              </p:cNvPr>
              <p:cNvSpPr>
                <a:spLocks/>
              </p:cNvSpPr>
              <p:nvPr/>
            </p:nvSpPr>
            <p:spPr bwMode="auto">
              <a:xfrm>
                <a:off x="-4262438" y="3422650"/>
                <a:ext cx="255588" cy="762000"/>
              </a:xfrm>
              <a:custGeom>
                <a:avLst/>
                <a:gdLst>
                  <a:gd name="T0" fmla="*/ 1 w 73"/>
                  <a:gd name="T1" fmla="*/ 112 h 218"/>
                  <a:gd name="T2" fmla="*/ 1 w 73"/>
                  <a:gd name="T3" fmla="*/ 43 h 218"/>
                  <a:gd name="T4" fmla="*/ 36 w 73"/>
                  <a:gd name="T5" fmla="*/ 1 h 218"/>
                  <a:gd name="T6" fmla="*/ 72 w 73"/>
                  <a:gd name="T7" fmla="*/ 41 h 218"/>
                  <a:gd name="T8" fmla="*/ 72 w 73"/>
                  <a:gd name="T9" fmla="*/ 178 h 218"/>
                  <a:gd name="T10" fmla="*/ 36 w 73"/>
                  <a:gd name="T11" fmla="*/ 218 h 218"/>
                  <a:gd name="T12" fmla="*/ 1 w 73"/>
                  <a:gd name="T13" fmla="*/ 177 h 218"/>
                  <a:gd name="T14" fmla="*/ 1 w 73"/>
                  <a:gd name="T15" fmla="*/ 112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18">
                    <a:moveTo>
                      <a:pt x="1" y="112"/>
                    </a:moveTo>
                    <a:cubicBezTo>
                      <a:pt x="1" y="89"/>
                      <a:pt x="0" y="66"/>
                      <a:pt x="1" y="43"/>
                    </a:cubicBezTo>
                    <a:cubicBezTo>
                      <a:pt x="1" y="20"/>
                      <a:pt x="12" y="3"/>
                      <a:pt x="36" y="1"/>
                    </a:cubicBezTo>
                    <a:cubicBezTo>
                      <a:pt x="61" y="0"/>
                      <a:pt x="72" y="17"/>
                      <a:pt x="72" y="41"/>
                    </a:cubicBezTo>
                    <a:cubicBezTo>
                      <a:pt x="73" y="87"/>
                      <a:pt x="73" y="132"/>
                      <a:pt x="72" y="178"/>
                    </a:cubicBezTo>
                    <a:cubicBezTo>
                      <a:pt x="71" y="200"/>
                      <a:pt x="63" y="218"/>
                      <a:pt x="36" y="218"/>
                    </a:cubicBezTo>
                    <a:cubicBezTo>
                      <a:pt x="9" y="218"/>
                      <a:pt x="2" y="199"/>
                      <a:pt x="1" y="177"/>
                    </a:cubicBezTo>
                    <a:cubicBezTo>
                      <a:pt x="0" y="155"/>
                      <a:pt x="1" y="134"/>
                      <a:pt x="1"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6" name="Straight Connector 5">
              <a:extLst>
                <a:ext uri="{FF2B5EF4-FFF2-40B4-BE49-F238E27FC236}">
                  <a16:creationId xmlns:a16="http://schemas.microsoft.com/office/drawing/2014/main" id="{52C18BA0-FA2C-4B5B-9339-9DE9AFADFDDE}"/>
                </a:ext>
              </a:extLst>
            </p:cNvPr>
            <p:cNvCxnSpPr>
              <a:cxnSpLocks/>
            </p:cNvCxnSpPr>
            <p:nvPr/>
          </p:nvCxnSpPr>
          <p:spPr>
            <a:xfrm flipV="1">
              <a:off x="450648" y="1318613"/>
              <a:ext cx="222361" cy="350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0E9BE2-8B32-4A27-9156-5DB20FF4D315}"/>
                </a:ext>
              </a:extLst>
            </p:cNvPr>
            <p:cNvCxnSpPr>
              <a:cxnSpLocks/>
            </p:cNvCxnSpPr>
            <p:nvPr/>
          </p:nvCxnSpPr>
          <p:spPr>
            <a:xfrm flipV="1">
              <a:off x="960037" y="1366299"/>
              <a:ext cx="75555" cy="1151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51D522-375D-4EB5-9EDE-FD277C388682}"/>
                </a:ext>
              </a:extLst>
            </p:cNvPr>
            <p:cNvCxnSpPr>
              <a:cxnSpLocks/>
            </p:cNvCxnSpPr>
            <p:nvPr/>
          </p:nvCxnSpPr>
          <p:spPr>
            <a:xfrm flipV="1">
              <a:off x="986638" y="1711057"/>
              <a:ext cx="169251" cy="3070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C6D586CB-33DC-4CB3-A284-C38903ED5CB4}"/>
              </a:ext>
            </a:extLst>
          </p:cNvPr>
          <p:cNvSpPr/>
          <p:nvPr/>
        </p:nvSpPr>
        <p:spPr>
          <a:xfrm>
            <a:off x="2823299" y="1135838"/>
            <a:ext cx="1992329" cy="59436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Data Advisory &amp; </a:t>
            </a:r>
            <a:br>
              <a:rPr lang="en-US" sz="1400" b="1">
                <a:solidFill>
                  <a:schemeClr val="tx1"/>
                </a:solidFill>
                <a:latin typeface="Arial" panose="020B0604020202020204" pitchFamily="34" charset="0"/>
                <a:cs typeface="Arial" panose="020B0604020202020204" pitchFamily="34" charset="0"/>
              </a:rPr>
            </a:br>
            <a:r>
              <a:rPr lang="en-US" sz="1400" b="1">
                <a:solidFill>
                  <a:schemeClr val="tx1"/>
                </a:solidFill>
                <a:latin typeface="Arial" panose="020B0604020202020204" pitchFamily="34" charset="0"/>
                <a:cs typeface="Arial" panose="020B0604020202020204" pitchFamily="34" charset="0"/>
              </a:rPr>
              <a:t>Change</a:t>
            </a:r>
          </a:p>
        </p:txBody>
      </p:sp>
      <p:grpSp>
        <p:nvGrpSpPr>
          <p:cNvPr id="23" name="Group 22">
            <a:extLst>
              <a:ext uri="{FF2B5EF4-FFF2-40B4-BE49-F238E27FC236}">
                <a16:creationId xmlns:a16="http://schemas.microsoft.com/office/drawing/2014/main" id="{C60CF720-5B07-40B5-9397-ADF4F42553DB}"/>
              </a:ext>
            </a:extLst>
          </p:cNvPr>
          <p:cNvGrpSpPr/>
          <p:nvPr/>
        </p:nvGrpSpPr>
        <p:grpSpPr>
          <a:xfrm>
            <a:off x="3501015" y="386523"/>
            <a:ext cx="636896" cy="661727"/>
            <a:chOff x="4280534" y="1337473"/>
            <a:chExt cx="636896" cy="661727"/>
          </a:xfrm>
        </p:grpSpPr>
        <p:sp>
          <p:nvSpPr>
            <p:cNvPr id="24" name="Oval 23">
              <a:extLst>
                <a:ext uri="{FF2B5EF4-FFF2-40B4-BE49-F238E27FC236}">
                  <a16:creationId xmlns:a16="http://schemas.microsoft.com/office/drawing/2014/main" id="{B5BEF19D-6662-4BAF-911D-1623E5C36A88}"/>
                </a:ext>
              </a:extLst>
            </p:cNvPr>
            <p:cNvSpPr/>
            <p:nvPr/>
          </p:nvSpPr>
          <p:spPr>
            <a:xfrm>
              <a:off x="4592209" y="1635525"/>
              <a:ext cx="76200" cy="76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a:extLst>
                <a:ext uri="{FF2B5EF4-FFF2-40B4-BE49-F238E27FC236}">
                  <a16:creationId xmlns:a16="http://schemas.microsoft.com/office/drawing/2014/main" id="{09FE1B1B-B935-4F75-9876-B05319A56233}"/>
                </a:ext>
              </a:extLst>
            </p:cNvPr>
            <p:cNvGrpSpPr/>
            <p:nvPr/>
          </p:nvGrpSpPr>
          <p:grpSpPr>
            <a:xfrm>
              <a:off x="4280534" y="1337473"/>
              <a:ext cx="636896" cy="661727"/>
              <a:chOff x="4475739" y="1337473"/>
              <a:chExt cx="636896" cy="661727"/>
            </a:xfrm>
            <a:solidFill>
              <a:schemeClr val="tx1"/>
            </a:solidFill>
          </p:grpSpPr>
          <p:sp>
            <p:nvSpPr>
              <p:cNvPr id="26" name="Freeform 39">
                <a:extLst>
                  <a:ext uri="{FF2B5EF4-FFF2-40B4-BE49-F238E27FC236}">
                    <a16:creationId xmlns:a16="http://schemas.microsoft.com/office/drawing/2014/main" id="{BB71A4C9-1257-479E-A5FA-C5B2787029E3}"/>
                  </a:ext>
                </a:extLst>
              </p:cNvPr>
              <p:cNvSpPr>
                <a:spLocks noEditPoints="1"/>
              </p:cNvSpPr>
              <p:nvPr/>
            </p:nvSpPr>
            <p:spPr bwMode="auto">
              <a:xfrm rot="1800000">
                <a:off x="4624901" y="1419117"/>
                <a:ext cx="471347" cy="390353"/>
              </a:xfrm>
              <a:custGeom>
                <a:avLst/>
                <a:gdLst>
                  <a:gd name="T0" fmla="*/ 196 w 1652"/>
                  <a:gd name="T1" fmla="*/ 700 h 1388"/>
                  <a:gd name="T2" fmla="*/ 79 w 1652"/>
                  <a:gd name="T3" fmla="*/ 502 h 1388"/>
                  <a:gd name="T4" fmla="*/ 379 w 1652"/>
                  <a:gd name="T5" fmla="*/ 403 h 1388"/>
                  <a:gd name="T6" fmla="*/ 669 w 1652"/>
                  <a:gd name="T7" fmla="*/ 206 h 1388"/>
                  <a:gd name="T8" fmla="*/ 1010 w 1652"/>
                  <a:gd name="T9" fmla="*/ 210 h 1388"/>
                  <a:gd name="T10" fmla="*/ 1292 w 1652"/>
                  <a:gd name="T11" fmla="*/ 403 h 1388"/>
                  <a:gd name="T12" fmla="*/ 1594 w 1652"/>
                  <a:gd name="T13" fmla="*/ 506 h 1388"/>
                  <a:gd name="T14" fmla="*/ 1476 w 1652"/>
                  <a:gd name="T15" fmla="*/ 716 h 1388"/>
                  <a:gd name="T16" fmla="*/ 1652 w 1652"/>
                  <a:gd name="T17" fmla="*/ 1205 h 1388"/>
                  <a:gd name="T18" fmla="*/ 1361 w 1652"/>
                  <a:gd name="T19" fmla="*/ 1324 h 1388"/>
                  <a:gd name="T20" fmla="*/ 1224 w 1652"/>
                  <a:gd name="T21" fmla="*/ 1286 h 1388"/>
                  <a:gd name="T22" fmla="*/ 1209 w 1652"/>
                  <a:gd name="T23" fmla="*/ 1218 h 1388"/>
                  <a:gd name="T24" fmla="*/ 1347 w 1652"/>
                  <a:gd name="T25" fmla="*/ 1059 h 1388"/>
                  <a:gd name="T26" fmla="*/ 1051 w 1652"/>
                  <a:gd name="T27" fmla="*/ 839 h 1388"/>
                  <a:gd name="T28" fmla="*/ 1119 w 1652"/>
                  <a:gd name="T29" fmla="*/ 699 h 1388"/>
                  <a:gd name="T30" fmla="*/ 776 w 1652"/>
                  <a:gd name="T31" fmla="*/ 363 h 1388"/>
                  <a:gd name="T32" fmla="*/ 485 w 1652"/>
                  <a:gd name="T33" fmla="*/ 810 h 1388"/>
                  <a:gd name="T34" fmla="*/ 615 w 1652"/>
                  <a:gd name="T35" fmla="*/ 1122 h 1388"/>
                  <a:gd name="T36" fmla="*/ 420 w 1652"/>
                  <a:gd name="T37" fmla="*/ 912 h 1388"/>
                  <a:gd name="T38" fmla="*/ 331 w 1652"/>
                  <a:gd name="T39" fmla="*/ 1108 h 1388"/>
                  <a:gd name="T40" fmla="*/ 25 w 1652"/>
                  <a:gd name="T41" fmla="*/ 1249 h 1388"/>
                  <a:gd name="T42" fmla="*/ 168 w 1652"/>
                  <a:gd name="T43" fmla="*/ 1031 h 1388"/>
                  <a:gd name="T44" fmla="*/ 707 w 1652"/>
                  <a:gd name="T45" fmla="*/ 308 h 1388"/>
                  <a:gd name="T46" fmla="*/ 415 w 1652"/>
                  <a:gd name="T47" fmla="*/ 484 h 1388"/>
                  <a:gd name="T48" fmla="*/ 426 w 1652"/>
                  <a:gd name="T49" fmla="*/ 769 h 1388"/>
                  <a:gd name="T50" fmla="*/ 971 w 1652"/>
                  <a:gd name="T51" fmla="*/ 310 h 1388"/>
                  <a:gd name="T52" fmla="*/ 1174 w 1652"/>
                  <a:gd name="T53" fmla="*/ 654 h 1388"/>
                  <a:gd name="T54" fmla="*/ 1256 w 1652"/>
                  <a:gd name="T55" fmla="*/ 488 h 1388"/>
                  <a:gd name="T56" fmla="*/ 971 w 1652"/>
                  <a:gd name="T57" fmla="*/ 310 h 1388"/>
                  <a:gd name="T58" fmla="*/ 1420 w 1652"/>
                  <a:gd name="T59" fmla="*/ 1038 h 1388"/>
                  <a:gd name="T60" fmla="*/ 1401 w 1652"/>
                  <a:gd name="T61" fmla="*/ 702 h 1388"/>
                  <a:gd name="T62" fmla="*/ 1307 w 1652"/>
                  <a:gd name="T63" fmla="*/ 648 h 1388"/>
                  <a:gd name="T64" fmla="*/ 837 w 1652"/>
                  <a:gd name="T65" fmla="*/ 295 h 1388"/>
                  <a:gd name="T66" fmla="*/ 839 w 1652"/>
                  <a:gd name="T67" fmla="*/ 99 h 1388"/>
                  <a:gd name="T68" fmla="*/ 837 w 1652"/>
                  <a:gd name="T69" fmla="*/ 295 h 1388"/>
                  <a:gd name="T70" fmla="*/ 90 w 1652"/>
                  <a:gd name="T71" fmla="*/ 1203 h 1388"/>
                  <a:gd name="T72" fmla="*/ 289 w 1652"/>
                  <a:gd name="T73" fmla="*/ 1201 h 1388"/>
                  <a:gd name="T74" fmla="*/ 1480 w 1652"/>
                  <a:gd name="T75" fmla="*/ 1299 h 1388"/>
                  <a:gd name="T76" fmla="*/ 1484 w 1652"/>
                  <a:gd name="T77" fmla="*/ 1105 h 1388"/>
                  <a:gd name="T78" fmla="*/ 1480 w 1652"/>
                  <a:gd name="T79" fmla="*/ 1299 h 1388"/>
                  <a:gd name="T80" fmla="*/ 151 w 1652"/>
                  <a:gd name="T81" fmla="*/ 516 h 1388"/>
                  <a:gd name="T82" fmla="*/ 346 w 1652"/>
                  <a:gd name="T83" fmla="*/ 512 h 1388"/>
                  <a:gd name="T84" fmla="*/ 1426 w 1652"/>
                  <a:gd name="T85" fmla="*/ 417 h 1388"/>
                  <a:gd name="T86" fmla="*/ 1418 w 1652"/>
                  <a:gd name="T87" fmla="*/ 613 h 1388"/>
                  <a:gd name="T88" fmla="*/ 1426 w 1652"/>
                  <a:gd name="T89" fmla="*/ 417 h 1388"/>
                  <a:gd name="T90" fmla="*/ 253 w 1652"/>
                  <a:gd name="T91" fmla="*/ 1037 h 1388"/>
                  <a:gd name="T92" fmla="*/ 371 w 1652"/>
                  <a:gd name="T93" fmla="*/ 821 h 1388"/>
                  <a:gd name="T94" fmla="*/ 283 w 1652"/>
                  <a:gd name="T95" fmla="*/ 683 h 1388"/>
                  <a:gd name="T96" fmla="*/ 252 w 1652"/>
                  <a:gd name="T97" fmla="*/ 89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52" h="1388">
                    <a:moveTo>
                      <a:pt x="168" y="1031"/>
                    </a:moveTo>
                    <a:cubicBezTo>
                      <a:pt x="178" y="918"/>
                      <a:pt x="189" y="809"/>
                      <a:pt x="196" y="700"/>
                    </a:cubicBezTo>
                    <a:cubicBezTo>
                      <a:pt x="197" y="688"/>
                      <a:pt x="178" y="672"/>
                      <a:pt x="165" y="664"/>
                    </a:cubicBezTo>
                    <a:cubicBezTo>
                      <a:pt x="104" y="627"/>
                      <a:pt x="74" y="573"/>
                      <a:pt x="79" y="502"/>
                    </a:cubicBezTo>
                    <a:cubicBezTo>
                      <a:pt x="83" y="432"/>
                      <a:pt x="121" y="381"/>
                      <a:pt x="188" y="356"/>
                    </a:cubicBezTo>
                    <a:cubicBezTo>
                      <a:pt x="260" y="330"/>
                      <a:pt x="324" y="349"/>
                      <a:pt x="379" y="403"/>
                    </a:cubicBezTo>
                    <a:cubicBezTo>
                      <a:pt x="471" y="353"/>
                      <a:pt x="563" y="306"/>
                      <a:pt x="652" y="254"/>
                    </a:cubicBezTo>
                    <a:cubicBezTo>
                      <a:pt x="664" y="248"/>
                      <a:pt x="669" y="223"/>
                      <a:pt x="669" y="206"/>
                    </a:cubicBezTo>
                    <a:cubicBezTo>
                      <a:pt x="669" y="124"/>
                      <a:pt x="716" y="56"/>
                      <a:pt x="789" y="34"/>
                    </a:cubicBezTo>
                    <a:cubicBezTo>
                      <a:pt x="906" y="0"/>
                      <a:pt x="1016" y="88"/>
                      <a:pt x="1010" y="210"/>
                    </a:cubicBezTo>
                    <a:cubicBezTo>
                      <a:pt x="1009" y="221"/>
                      <a:pt x="1008" y="231"/>
                      <a:pt x="1006" y="246"/>
                    </a:cubicBezTo>
                    <a:cubicBezTo>
                      <a:pt x="1100" y="298"/>
                      <a:pt x="1196" y="350"/>
                      <a:pt x="1292" y="403"/>
                    </a:cubicBezTo>
                    <a:cubicBezTo>
                      <a:pt x="1346" y="351"/>
                      <a:pt x="1408" y="331"/>
                      <a:pt x="1479" y="354"/>
                    </a:cubicBezTo>
                    <a:cubicBezTo>
                      <a:pt x="1550" y="378"/>
                      <a:pt x="1590" y="432"/>
                      <a:pt x="1594" y="506"/>
                    </a:cubicBezTo>
                    <a:cubicBezTo>
                      <a:pt x="1597" y="576"/>
                      <a:pt x="1567" y="632"/>
                      <a:pt x="1503" y="665"/>
                    </a:cubicBezTo>
                    <a:cubicBezTo>
                      <a:pt x="1479" y="677"/>
                      <a:pt x="1473" y="689"/>
                      <a:pt x="1476" y="716"/>
                    </a:cubicBezTo>
                    <a:cubicBezTo>
                      <a:pt x="1488" y="821"/>
                      <a:pt x="1495" y="926"/>
                      <a:pt x="1503" y="1029"/>
                    </a:cubicBezTo>
                    <a:cubicBezTo>
                      <a:pt x="1610" y="1069"/>
                      <a:pt x="1652" y="1120"/>
                      <a:pt x="1652" y="1205"/>
                    </a:cubicBezTo>
                    <a:cubicBezTo>
                      <a:pt x="1652" y="1274"/>
                      <a:pt x="1612" y="1333"/>
                      <a:pt x="1548" y="1360"/>
                    </a:cubicBezTo>
                    <a:cubicBezTo>
                      <a:pt x="1485" y="1387"/>
                      <a:pt x="1409" y="1372"/>
                      <a:pt x="1361" y="1324"/>
                    </a:cubicBezTo>
                    <a:cubicBezTo>
                      <a:pt x="1343" y="1306"/>
                      <a:pt x="1327" y="1278"/>
                      <a:pt x="1306" y="1272"/>
                    </a:cubicBezTo>
                    <a:cubicBezTo>
                      <a:pt x="1283" y="1266"/>
                      <a:pt x="1254" y="1280"/>
                      <a:pt x="1224" y="1286"/>
                    </a:cubicBezTo>
                    <a:cubicBezTo>
                      <a:pt x="1217" y="1265"/>
                      <a:pt x="1210" y="1245"/>
                      <a:pt x="1202" y="1223"/>
                    </a:cubicBezTo>
                    <a:cubicBezTo>
                      <a:pt x="1205" y="1221"/>
                      <a:pt x="1207" y="1218"/>
                      <a:pt x="1209" y="1218"/>
                    </a:cubicBezTo>
                    <a:cubicBezTo>
                      <a:pt x="1302" y="1226"/>
                      <a:pt x="1321" y="1151"/>
                      <a:pt x="1352" y="1090"/>
                    </a:cubicBezTo>
                    <a:cubicBezTo>
                      <a:pt x="1356" y="1083"/>
                      <a:pt x="1353" y="1067"/>
                      <a:pt x="1347" y="1059"/>
                    </a:cubicBezTo>
                    <a:cubicBezTo>
                      <a:pt x="1286" y="961"/>
                      <a:pt x="1224" y="864"/>
                      <a:pt x="1159" y="762"/>
                    </a:cubicBezTo>
                    <a:cubicBezTo>
                      <a:pt x="1123" y="787"/>
                      <a:pt x="1088" y="812"/>
                      <a:pt x="1051" y="839"/>
                    </a:cubicBezTo>
                    <a:cubicBezTo>
                      <a:pt x="1038" y="819"/>
                      <a:pt x="1025" y="801"/>
                      <a:pt x="1012" y="781"/>
                    </a:cubicBezTo>
                    <a:cubicBezTo>
                      <a:pt x="1048" y="753"/>
                      <a:pt x="1082" y="727"/>
                      <a:pt x="1119" y="699"/>
                    </a:cubicBezTo>
                    <a:cubicBezTo>
                      <a:pt x="1045" y="585"/>
                      <a:pt x="974" y="474"/>
                      <a:pt x="903" y="363"/>
                    </a:cubicBezTo>
                    <a:cubicBezTo>
                      <a:pt x="862" y="363"/>
                      <a:pt x="823" y="363"/>
                      <a:pt x="776" y="363"/>
                    </a:cubicBezTo>
                    <a:cubicBezTo>
                      <a:pt x="770" y="373"/>
                      <a:pt x="759" y="387"/>
                      <a:pt x="750" y="402"/>
                    </a:cubicBezTo>
                    <a:cubicBezTo>
                      <a:pt x="662" y="538"/>
                      <a:pt x="574" y="674"/>
                      <a:pt x="485" y="810"/>
                    </a:cubicBezTo>
                    <a:cubicBezTo>
                      <a:pt x="470" y="833"/>
                      <a:pt x="468" y="850"/>
                      <a:pt x="482" y="875"/>
                    </a:cubicBezTo>
                    <a:cubicBezTo>
                      <a:pt x="527" y="956"/>
                      <a:pt x="570" y="1038"/>
                      <a:pt x="615" y="1122"/>
                    </a:cubicBezTo>
                    <a:cubicBezTo>
                      <a:pt x="592" y="1130"/>
                      <a:pt x="573" y="1137"/>
                      <a:pt x="548" y="1146"/>
                    </a:cubicBezTo>
                    <a:cubicBezTo>
                      <a:pt x="506" y="1070"/>
                      <a:pt x="465" y="994"/>
                      <a:pt x="420" y="912"/>
                    </a:cubicBezTo>
                    <a:cubicBezTo>
                      <a:pt x="384" y="968"/>
                      <a:pt x="349" y="1018"/>
                      <a:pt x="318" y="1070"/>
                    </a:cubicBezTo>
                    <a:cubicBezTo>
                      <a:pt x="314" y="1078"/>
                      <a:pt x="324" y="1097"/>
                      <a:pt x="331" y="1108"/>
                    </a:cubicBezTo>
                    <a:cubicBezTo>
                      <a:pt x="396" y="1215"/>
                      <a:pt x="343" y="1344"/>
                      <a:pt x="223" y="1369"/>
                    </a:cubicBezTo>
                    <a:cubicBezTo>
                      <a:pt x="133" y="1388"/>
                      <a:pt x="52" y="1338"/>
                      <a:pt x="25" y="1249"/>
                    </a:cubicBezTo>
                    <a:cubicBezTo>
                      <a:pt x="0" y="1165"/>
                      <a:pt x="45" y="1077"/>
                      <a:pt x="128" y="1045"/>
                    </a:cubicBezTo>
                    <a:cubicBezTo>
                      <a:pt x="141" y="1040"/>
                      <a:pt x="154" y="1036"/>
                      <a:pt x="168" y="1031"/>
                    </a:cubicBezTo>
                    <a:close/>
                    <a:moveTo>
                      <a:pt x="717" y="319"/>
                    </a:moveTo>
                    <a:cubicBezTo>
                      <a:pt x="714" y="316"/>
                      <a:pt x="711" y="312"/>
                      <a:pt x="707" y="308"/>
                    </a:cubicBezTo>
                    <a:cubicBezTo>
                      <a:pt x="613" y="359"/>
                      <a:pt x="519" y="410"/>
                      <a:pt x="425" y="462"/>
                    </a:cubicBezTo>
                    <a:cubicBezTo>
                      <a:pt x="419" y="465"/>
                      <a:pt x="415" y="477"/>
                      <a:pt x="415" y="484"/>
                    </a:cubicBezTo>
                    <a:cubicBezTo>
                      <a:pt x="423" y="547"/>
                      <a:pt x="407" y="603"/>
                      <a:pt x="359" y="646"/>
                    </a:cubicBezTo>
                    <a:cubicBezTo>
                      <a:pt x="382" y="687"/>
                      <a:pt x="402" y="725"/>
                      <a:pt x="426" y="769"/>
                    </a:cubicBezTo>
                    <a:cubicBezTo>
                      <a:pt x="526" y="615"/>
                      <a:pt x="622" y="467"/>
                      <a:pt x="717" y="319"/>
                    </a:cubicBezTo>
                    <a:close/>
                    <a:moveTo>
                      <a:pt x="971" y="310"/>
                    </a:moveTo>
                    <a:cubicBezTo>
                      <a:pt x="968" y="313"/>
                      <a:pt x="964" y="317"/>
                      <a:pt x="961" y="320"/>
                    </a:cubicBezTo>
                    <a:cubicBezTo>
                      <a:pt x="1032" y="431"/>
                      <a:pt x="1103" y="543"/>
                      <a:pt x="1174" y="654"/>
                    </a:cubicBezTo>
                    <a:cubicBezTo>
                      <a:pt x="1229" y="619"/>
                      <a:pt x="1285" y="591"/>
                      <a:pt x="1256" y="515"/>
                    </a:cubicBezTo>
                    <a:cubicBezTo>
                      <a:pt x="1253" y="507"/>
                      <a:pt x="1258" y="496"/>
                      <a:pt x="1256" y="488"/>
                    </a:cubicBezTo>
                    <a:cubicBezTo>
                      <a:pt x="1252" y="477"/>
                      <a:pt x="1247" y="461"/>
                      <a:pt x="1238" y="456"/>
                    </a:cubicBezTo>
                    <a:cubicBezTo>
                      <a:pt x="1150" y="407"/>
                      <a:pt x="1060" y="359"/>
                      <a:pt x="971" y="310"/>
                    </a:cubicBezTo>
                    <a:close/>
                    <a:moveTo>
                      <a:pt x="1214" y="718"/>
                    </a:moveTo>
                    <a:cubicBezTo>
                      <a:pt x="1284" y="826"/>
                      <a:pt x="1352" y="932"/>
                      <a:pt x="1420" y="1038"/>
                    </a:cubicBezTo>
                    <a:cubicBezTo>
                      <a:pt x="1424" y="943"/>
                      <a:pt x="1417" y="851"/>
                      <a:pt x="1409" y="760"/>
                    </a:cubicBezTo>
                    <a:cubicBezTo>
                      <a:pt x="1408" y="740"/>
                      <a:pt x="1405" y="721"/>
                      <a:pt x="1401" y="702"/>
                    </a:cubicBezTo>
                    <a:cubicBezTo>
                      <a:pt x="1400" y="694"/>
                      <a:pt x="1394" y="685"/>
                      <a:pt x="1388" y="682"/>
                    </a:cubicBezTo>
                    <a:cubicBezTo>
                      <a:pt x="1361" y="670"/>
                      <a:pt x="1334" y="659"/>
                      <a:pt x="1307" y="648"/>
                    </a:cubicBezTo>
                    <a:cubicBezTo>
                      <a:pt x="1277" y="671"/>
                      <a:pt x="1247" y="693"/>
                      <a:pt x="1214" y="718"/>
                    </a:cubicBezTo>
                    <a:close/>
                    <a:moveTo>
                      <a:pt x="837" y="295"/>
                    </a:moveTo>
                    <a:cubicBezTo>
                      <a:pt x="890" y="296"/>
                      <a:pt x="937" y="252"/>
                      <a:pt x="939" y="201"/>
                    </a:cubicBezTo>
                    <a:cubicBezTo>
                      <a:pt x="941" y="148"/>
                      <a:pt x="892" y="98"/>
                      <a:pt x="839" y="99"/>
                    </a:cubicBezTo>
                    <a:cubicBezTo>
                      <a:pt x="786" y="99"/>
                      <a:pt x="741" y="144"/>
                      <a:pt x="740" y="197"/>
                    </a:cubicBezTo>
                    <a:cubicBezTo>
                      <a:pt x="740" y="249"/>
                      <a:pt x="784" y="295"/>
                      <a:pt x="837" y="295"/>
                    </a:cubicBezTo>
                    <a:close/>
                    <a:moveTo>
                      <a:pt x="191" y="1105"/>
                    </a:moveTo>
                    <a:cubicBezTo>
                      <a:pt x="135" y="1105"/>
                      <a:pt x="90" y="1148"/>
                      <a:pt x="90" y="1203"/>
                    </a:cubicBezTo>
                    <a:cubicBezTo>
                      <a:pt x="90" y="1256"/>
                      <a:pt x="134" y="1299"/>
                      <a:pt x="188" y="1299"/>
                    </a:cubicBezTo>
                    <a:cubicBezTo>
                      <a:pt x="242" y="1300"/>
                      <a:pt x="290" y="1254"/>
                      <a:pt x="289" y="1201"/>
                    </a:cubicBezTo>
                    <a:cubicBezTo>
                      <a:pt x="288" y="1150"/>
                      <a:pt x="243" y="1106"/>
                      <a:pt x="191" y="1105"/>
                    </a:cubicBezTo>
                    <a:close/>
                    <a:moveTo>
                      <a:pt x="1480" y="1299"/>
                    </a:moveTo>
                    <a:cubicBezTo>
                      <a:pt x="1536" y="1300"/>
                      <a:pt x="1582" y="1256"/>
                      <a:pt x="1581" y="1202"/>
                    </a:cubicBezTo>
                    <a:cubicBezTo>
                      <a:pt x="1581" y="1149"/>
                      <a:pt x="1537" y="1106"/>
                      <a:pt x="1484" y="1105"/>
                    </a:cubicBezTo>
                    <a:cubicBezTo>
                      <a:pt x="1428" y="1105"/>
                      <a:pt x="1382" y="1149"/>
                      <a:pt x="1382" y="1203"/>
                    </a:cubicBezTo>
                    <a:cubicBezTo>
                      <a:pt x="1383" y="1255"/>
                      <a:pt x="1427" y="1299"/>
                      <a:pt x="1480" y="1299"/>
                    </a:cubicBezTo>
                    <a:close/>
                    <a:moveTo>
                      <a:pt x="247" y="417"/>
                    </a:moveTo>
                    <a:cubicBezTo>
                      <a:pt x="191" y="418"/>
                      <a:pt x="151" y="460"/>
                      <a:pt x="151" y="516"/>
                    </a:cubicBezTo>
                    <a:cubicBezTo>
                      <a:pt x="151" y="573"/>
                      <a:pt x="195" y="614"/>
                      <a:pt x="252" y="613"/>
                    </a:cubicBezTo>
                    <a:cubicBezTo>
                      <a:pt x="306" y="611"/>
                      <a:pt x="347" y="568"/>
                      <a:pt x="346" y="512"/>
                    </a:cubicBezTo>
                    <a:cubicBezTo>
                      <a:pt x="345" y="458"/>
                      <a:pt x="301" y="416"/>
                      <a:pt x="247" y="417"/>
                    </a:cubicBezTo>
                    <a:close/>
                    <a:moveTo>
                      <a:pt x="1426" y="417"/>
                    </a:moveTo>
                    <a:cubicBezTo>
                      <a:pt x="1371" y="416"/>
                      <a:pt x="1327" y="457"/>
                      <a:pt x="1326" y="511"/>
                    </a:cubicBezTo>
                    <a:cubicBezTo>
                      <a:pt x="1324" y="567"/>
                      <a:pt x="1363" y="610"/>
                      <a:pt x="1418" y="613"/>
                    </a:cubicBezTo>
                    <a:cubicBezTo>
                      <a:pt x="1475" y="615"/>
                      <a:pt x="1520" y="573"/>
                      <a:pt x="1521" y="517"/>
                    </a:cubicBezTo>
                    <a:cubicBezTo>
                      <a:pt x="1521" y="461"/>
                      <a:pt x="1481" y="419"/>
                      <a:pt x="1426" y="417"/>
                    </a:cubicBezTo>
                    <a:close/>
                    <a:moveTo>
                      <a:pt x="240" y="1035"/>
                    </a:moveTo>
                    <a:cubicBezTo>
                      <a:pt x="244" y="1036"/>
                      <a:pt x="248" y="1037"/>
                      <a:pt x="253" y="1037"/>
                    </a:cubicBezTo>
                    <a:cubicBezTo>
                      <a:pt x="292" y="977"/>
                      <a:pt x="331" y="918"/>
                      <a:pt x="369" y="857"/>
                    </a:cubicBezTo>
                    <a:cubicBezTo>
                      <a:pt x="375" y="848"/>
                      <a:pt x="376" y="831"/>
                      <a:pt x="371" y="821"/>
                    </a:cubicBezTo>
                    <a:cubicBezTo>
                      <a:pt x="352" y="779"/>
                      <a:pt x="329" y="739"/>
                      <a:pt x="307" y="698"/>
                    </a:cubicBezTo>
                    <a:cubicBezTo>
                      <a:pt x="302" y="691"/>
                      <a:pt x="291" y="688"/>
                      <a:pt x="283" y="683"/>
                    </a:cubicBezTo>
                    <a:cubicBezTo>
                      <a:pt x="278" y="691"/>
                      <a:pt x="271" y="699"/>
                      <a:pt x="270" y="707"/>
                    </a:cubicBezTo>
                    <a:cubicBezTo>
                      <a:pt x="263" y="771"/>
                      <a:pt x="257" y="835"/>
                      <a:pt x="252" y="899"/>
                    </a:cubicBezTo>
                    <a:cubicBezTo>
                      <a:pt x="248" y="945"/>
                      <a:pt x="244" y="990"/>
                      <a:pt x="240" y="1035"/>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27" name="Freeform 40">
                <a:extLst>
                  <a:ext uri="{FF2B5EF4-FFF2-40B4-BE49-F238E27FC236}">
                    <a16:creationId xmlns:a16="http://schemas.microsoft.com/office/drawing/2014/main" id="{AE2DAF35-0950-4AAD-8EDE-B4030F292D96}"/>
                  </a:ext>
                </a:extLst>
              </p:cNvPr>
              <p:cNvSpPr>
                <a:spLocks noEditPoints="1"/>
              </p:cNvSpPr>
              <p:nvPr/>
            </p:nvSpPr>
            <p:spPr bwMode="auto">
              <a:xfrm rot="1800000">
                <a:off x="4657572" y="1719935"/>
                <a:ext cx="192553" cy="172654"/>
              </a:xfrm>
              <a:custGeom>
                <a:avLst/>
                <a:gdLst>
                  <a:gd name="T0" fmla="*/ 671 w 675"/>
                  <a:gd name="T1" fmla="*/ 614 h 614"/>
                  <a:gd name="T2" fmla="*/ 3 w 675"/>
                  <a:gd name="T3" fmla="*/ 614 h 614"/>
                  <a:gd name="T4" fmla="*/ 0 w 675"/>
                  <a:gd name="T5" fmla="*/ 567 h 614"/>
                  <a:gd name="T6" fmla="*/ 0 w 675"/>
                  <a:gd name="T7" fmla="*/ 165 h 614"/>
                  <a:gd name="T8" fmla="*/ 164 w 675"/>
                  <a:gd name="T9" fmla="*/ 1 h 614"/>
                  <a:gd name="T10" fmla="*/ 525 w 675"/>
                  <a:gd name="T11" fmla="*/ 1 h 614"/>
                  <a:gd name="T12" fmla="*/ 674 w 675"/>
                  <a:gd name="T13" fmla="*/ 151 h 614"/>
                  <a:gd name="T14" fmla="*/ 674 w 675"/>
                  <a:gd name="T15" fmla="*/ 575 h 614"/>
                  <a:gd name="T16" fmla="*/ 671 w 675"/>
                  <a:gd name="T17" fmla="*/ 614 h 614"/>
                  <a:gd name="T18" fmla="*/ 601 w 675"/>
                  <a:gd name="T19" fmla="*/ 538 h 614"/>
                  <a:gd name="T20" fmla="*/ 600 w 675"/>
                  <a:gd name="T21" fmla="*/ 129 h 614"/>
                  <a:gd name="T22" fmla="*/ 531 w 675"/>
                  <a:gd name="T23" fmla="*/ 74 h 614"/>
                  <a:gd name="T24" fmla="*/ 148 w 675"/>
                  <a:gd name="T25" fmla="*/ 74 h 614"/>
                  <a:gd name="T26" fmla="*/ 75 w 675"/>
                  <a:gd name="T27" fmla="*/ 149 h 614"/>
                  <a:gd name="T28" fmla="*/ 75 w 675"/>
                  <a:gd name="T29" fmla="*/ 411 h 614"/>
                  <a:gd name="T30" fmla="*/ 75 w 675"/>
                  <a:gd name="T31" fmla="*/ 538 h 614"/>
                  <a:gd name="T32" fmla="*/ 601 w 675"/>
                  <a:gd name="T33" fmla="*/ 538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5" h="614">
                    <a:moveTo>
                      <a:pt x="671" y="614"/>
                    </a:moveTo>
                    <a:cubicBezTo>
                      <a:pt x="447" y="614"/>
                      <a:pt x="228" y="614"/>
                      <a:pt x="3" y="614"/>
                    </a:cubicBezTo>
                    <a:cubicBezTo>
                      <a:pt x="2" y="598"/>
                      <a:pt x="0" y="582"/>
                      <a:pt x="0" y="567"/>
                    </a:cubicBezTo>
                    <a:cubicBezTo>
                      <a:pt x="0" y="433"/>
                      <a:pt x="0" y="299"/>
                      <a:pt x="0" y="165"/>
                    </a:cubicBezTo>
                    <a:cubicBezTo>
                      <a:pt x="0" y="50"/>
                      <a:pt x="48" y="1"/>
                      <a:pt x="164" y="1"/>
                    </a:cubicBezTo>
                    <a:cubicBezTo>
                      <a:pt x="284" y="0"/>
                      <a:pt x="404" y="0"/>
                      <a:pt x="525" y="1"/>
                    </a:cubicBezTo>
                    <a:cubicBezTo>
                      <a:pt x="625" y="2"/>
                      <a:pt x="673" y="51"/>
                      <a:pt x="674" y="151"/>
                    </a:cubicBezTo>
                    <a:cubicBezTo>
                      <a:pt x="675" y="292"/>
                      <a:pt x="674" y="433"/>
                      <a:pt x="674" y="575"/>
                    </a:cubicBezTo>
                    <a:cubicBezTo>
                      <a:pt x="674" y="586"/>
                      <a:pt x="672" y="598"/>
                      <a:pt x="671" y="614"/>
                    </a:cubicBezTo>
                    <a:close/>
                    <a:moveTo>
                      <a:pt x="601" y="538"/>
                    </a:moveTo>
                    <a:cubicBezTo>
                      <a:pt x="601" y="399"/>
                      <a:pt x="603" y="264"/>
                      <a:pt x="600" y="129"/>
                    </a:cubicBezTo>
                    <a:cubicBezTo>
                      <a:pt x="600" y="90"/>
                      <a:pt x="570" y="73"/>
                      <a:pt x="531" y="74"/>
                    </a:cubicBezTo>
                    <a:cubicBezTo>
                      <a:pt x="403" y="74"/>
                      <a:pt x="276" y="73"/>
                      <a:pt x="148" y="74"/>
                    </a:cubicBezTo>
                    <a:cubicBezTo>
                      <a:pt x="95" y="74"/>
                      <a:pt x="76" y="94"/>
                      <a:pt x="75" y="149"/>
                    </a:cubicBezTo>
                    <a:cubicBezTo>
                      <a:pt x="75" y="236"/>
                      <a:pt x="75" y="323"/>
                      <a:pt x="75" y="411"/>
                    </a:cubicBezTo>
                    <a:cubicBezTo>
                      <a:pt x="75" y="452"/>
                      <a:pt x="75" y="494"/>
                      <a:pt x="75" y="538"/>
                    </a:cubicBezTo>
                    <a:cubicBezTo>
                      <a:pt x="254" y="538"/>
                      <a:pt x="426" y="538"/>
                      <a:pt x="601" y="538"/>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28" name="Freeform 41">
                <a:extLst>
                  <a:ext uri="{FF2B5EF4-FFF2-40B4-BE49-F238E27FC236}">
                    <a16:creationId xmlns:a16="http://schemas.microsoft.com/office/drawing/2014/main" id="{226A7F20-9571-4DF9-99FD-59F5906BF642}"/>
                  </a:ext>
                </a:extLst>
              </p:cNvPr>
              <p:cNvSpPr>
                <a:spLocks noEditPoints="1"/>
              </p:cNvSpPr>
              <p:nvPr/>
            </p:nvSpPr>
            <p:spPr bwMode="auto">
              <a:xfrm rot="1800000">
                <a:off x="4775891" y="1621387"/>
                <a:ext cx="105924" cy="106553"/>
              </a:xfrm>
              <a:custGeom>
                <a:avLst/>
                <a:gdLst>
                  <a:gd name="T0" fmla="*/ 0 w 371"/>
                  <a:gd name="T1" fmla="*/ 188 h 379"/>
                  <a:gd name="T2" fmla="*/ 186 w 371"/>
                  <a:gd name="T3" fmla="*/ 0 h 379"/>
                  <a:gd name="T4" fmla="*/ 371 w 371"/>
                  <a:gd name="T5" fmla="*/ 188 h 379"/>
                  <a:gd name="T6" fmla="*/ 188 w 371"/>
                  <a:gd name="T7" fmla="*/ 377 h 379"/>
                  <a:gd name="T8" fmla="*/ 0 w 371"/>
                  <a:gd name="T9" fmla="*/ 188 h 379"/>
                  <a:gd name="T10" fmla="*/ 300 w 371"/>
                  <a:gd name="T11" fmla="*/ 186 h 379"/>
                  <a:gd name="T12" fmla="*/ 185 w 371"/>
                  <a:gd name="T13" fmla="*/ 71 h 379"/>
                  <a:gd name="T14" fmla="*/ 72 w 371"/>
                  <a:gd name="T15" fmla="*/ 188 h 379"/>
                  <a:gd name="T16" fmla="*/ 187 w 371"/>
                  <a:gd name="T17" fmla="*/ 302 h 379"/>
                  <a:gd name="T18" fmla="*/ 300 w 371"/>
                  <a:gd name="T19" fmla="*/ 18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9">
                    <a:moveTo>
                      <a:pt x="0" y="188"/>
                    </a:moveTo>
                    <a:cubicBezTo>
                      <a:pt x="0" y="80"/>
                      <a:pt x="79" y="0"/>
                      <a:pt x="186" y="0"/>
                    </a:cubicBezTo>
                    <a:cubicBezTo>
                      <a:pt x="292" y="0"/>
                      <a:pt x="371" y="80"/>
                      <a:pt x="371" y="188"/>
                    </a:cubicBezTo>
                    <a:cubicBezTo>
                      <a:pt x="371" y="291"/>
                      <a:pt x="290" y="374"/>
                      <a:pt x="188" y="377"/>
                    </a:cubicBezTo>
                    <a:cubicBezTo>
                      <a:pt x="86" y="379"/>
                      <a:pt x="0" y="293"/>
                      <a:pt x="0" y="188"/>
                    </a:cubicBezTo>
                    <a:close/>
                    <a:moveTo>
                      <a:pt x="300" y="186"/>
                    </a:moveTo>
                    <a:cubicBezTo>
                      <a:pt x="299" y="123"/>
                      <a:pt x="247" y="71"/>
                      <a:pt x="185" y="71"/>
                    </a:cubicBezTo>
                    <a:cubicBezTo>
                      <a:pt x="123" y="72"/>
                      <a:pt x="72" y="125"/>
                      <a:pt x="72" y="188"/>
                    </a:cubicBezTo>
                    <a:cubicBezTo>
                      <a:pt x="72" y="251"/>
                      <a:pt x="123" y="302"/>
                      <a:pt x="187" y="302"/>
                    </a:cubicBezTo>
                    <a:cubicBezTo>
                      <a:pt x="250" y="301"/>
                      <a:pt x="300" y="250"/>
                      <a:pt x="300" y="186"/>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a:p>
            </p:txBody>
          </p:sp>
          <p:cxnSp>
            <p:nvCxnSpPr>
              <p:cNvPr id="29" name="Straight Connector 28">
                <a:extLst>
                  <a:ext uri="{FF2B5EF4-FFF2-40B4-BE49-F238E27FC236}">
                    <a16:creationId xmlns:a16="http://schemas.microsoft.com/office/drawing/2014/main" id="{FFCD2E64-5A3B-46D3-A24C-1ECBEFF72CCF}"/>
                  </a:ext>
                </a:extLst>
              </p:cNvPr>
              <p:cNvCxnSpPr>
                <a:cxnSpLocks/>
              </p:cNvCxnSpPr>
              <p:nvPr/>
            </p:nvCxnSpPr>
            <p:spPr>
              <a:xfrm flipV="1">
                <a:off x="4475739" y="1337473"/>
                <a:ext cx="222361" cy="350597"/>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3C8783-8D71-4DC3-9386-C17B32031ED2}"/>
                  </a:ext>
                </a:extLst>
              </p:cNvPr>
              <p:cNvCxnSpPr>
                <a:cxnSpLocks/>
              </p:cNvCxnSpPr>
              <p:nvPr/>
            </p:nvCxnSpPr>
            <p:spPr>
              <a:xfrm flipV="1">
                <a:off x="4594459" y="1884027"/>
                <a:ext cx="75555" cy="115173"/>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CC87F7-00EF-4369-B086-F943906A235B}"/>
                  </a:ext>
                </a:extLst>
              </p:cNvPr>
              <p:cNvCxnSpPr>
                <a:cxnSpLocks/>
              </p:cNvCxnSpPr>
              <p:nvPr/>
            </p:nvCxnSpPr>
            <p:spPr>
              <a:xfrm flipV="1">
                <a:off x="5040072" y="1394623"/>
                <a:ext cx="72563" cy="13211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 name="Rectangle 31">
            <a:extLst>
              <a:ext uri="{FF2B5EF4-FFF2-40B4-BE49-F238E27FC236}">
                <a16:creationId xmlns:a16="http://schemas.microsoft.com/office/drawing/2014/main" id="{E6C40E84-A580-472F-8099-DBE9CCE8851D}"/>
              </a:ext>
            </a:extLst>
          </p:cNvPr>
          <p:cNvSpPr/>
          <p:nvPr/>
        </p:nvSpPr>
        <p:spPr>
          <a:xfrm>
            <a:off x="5374687" y="1135838"/>
            <a:ext cx="1468615" cy="59436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MI &amp; Analytics Applications</a:t>
            </a:r>
          </a:p>
        </p:txBody>
      </p:sp>
      <p:grpSp>
        <p:nvGrpSpPr>
          <p:cNvPr id="33" name="Group 32">
            <a:extLst>
              <a:ext uri="{FF2B5EF4-FFF2-40B4-BE49-F238E27FC236}">
                <a16:creationId xmlns:a16="http://schemas.microsoft.com/office/drawing/2014/main" id="{2A466827-8E66-431A-BD86-F84B24CC13C9}"/>
              </a:ext>
            </a:extLst>
          </p:cNvPr>
          <p:cNvGrpSpPr/>
          <p:nvPr/>
        </p:nvGrpSpPr>
        <p:grpSpPr>
          <a:xfrm>
            <a:off x="5787973" y="380712"/>
            <a:ext cx="529246" cy="667538"/>
            <a:chOff x="8582541" y="1223353"/>
            <a:chExt cx="663373" cy="836715"/>
          </a:xfrm>
        </p:grpSpPr>
        <p:grpSp>
          <p:nvGrpSpPr>
            <p:cNvPr id="34" name="Group 33">
              <a:extLst>
                <a:ext uri="{FF2B5EF4-FFF2-40B4-BE49-F238E27FC236}">
                  <a16:creationId xmlns:a16="http://schemas.microsoft.com/office/drawing/2014/main" id="{A315BD4F-A1BD-4E66-AB8C-F3C5C016E874}"/>
                </a:ext>
              </a:extLst>
            </p:cNvPr>
            <p:cNvGrpSpPr/>
            <p:nvPr/>
          </p:nvGrpSpPr>
          <p:grpSpPr>
            <a:xfrm>
              <a:off x="8582541" y="1428849"/>
              <a:ext cx="633698" cy="539756"/>
              <a:chOff x="8582541" y="1428849"/>
              <a:chExt cx="633698" cy="539756"/>
            </a:xfrm>
          </p:grpSpPr>
          <p:sp>
            <p:nvSpPr>
              <p:cNvPr id="38" name="Rectangle 51">
                <a:extLst>
                  <a:ext uri="{FF2B5EF4-FFF2-40B4-BE49-F238E27FC236}">
                    <a16:creationId xmlns:a16="http://schemas.microsoft.com/office/drawing/2014/main" id="{DB9023B6-C670-4144-801A-2F9D2F40EB24}"/>
                  </a:ext>
                </a:extLst>
              </p:cNvPr>
              <p:cNvSpPr>
                <a:spLocks noChangeArrowheads="1"/>
              </p:cNvSpPr>
              <p:nvPr/>
            </p:nvSpPr>
            <p:spPr bwMode="auto">
              <a:xfrm rot="1800000">
                <a:off x="9100595" y="1768987"/>
                <a:ext cx="17650" cy="19961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2">
                <a:extLst>
                  <a:ext uri="{FF2B5EF4-FFF2-40B4-BE49-F238E27FC236}">
                    <a16:creationId xmlns:a16="http://schemas.microsoft.com/office/drawing/2014/main" id="{0FC50B11-F67E-4AB7-B11D-6A5C2784CB6F}"/>
                  </a:ext>
                </a:extLst>
              </p:cNvPr>
              <p:cNvSpPr>
                <a:spLocks noEditPoints="1"/>
              </p:cNvSpPr>
              <p:nvPr/>
            </p:nvSpPr>
            <p:spPr bwMode="auto">
              <a:xfrm rot="1800000">
                <a:off x="8582541" y="1833016"/>
                <a:ext cx="546188" cy="69572"/>
              </a:xfrm>
              <a:custGeom>
                <a:avLst/>
                <a:gdLst>
                  <a:gd name="T0" fmla="*/ 1679 w 1826"/>
                  <a:gd name="T1" fmla="*/ 236 h 236"/>
                  <a:gd name="T2" fmla="*/ 147 w 1826"/>
                  <a:gd name="T3" fmla="*/ 236 h 236"/>
                  <a:gd name="T4" fmla="*/ 43 w 1826"/>
                  <a:gd name="T5" fmla="*/ 192 h 236"/>
                  <a:gd name="T6" fmla="*/ 0 w 1826"/>
                  <a:gd name="T7" fmla="*/ 88 h 236"/>
                  <a:gd name="T8" fmla="*/ 0 w 1826"/>
                  <a:gd name="T9" fmla="*/ 0 h 236"/>
                  <a:gd name="T10" fmla="*/ 689 w 1826"/>
                  <a:gd name="T11" fmla="*/ 0 h 236"/>
                  <a:gd name="T12" fmla="*/ 748 w 1826"/>
                  <a:gd name="T13" fmla="*/ 59 h 236"/>
                  <a:gd name="T14" fmla="*/ 1078 w 1826"/>
                  <a:gd name="T15" fmla="*/ 59 h 236"/>
                  <a:gd name="T16" fmla="*/ 1137 w 1826"/>
                  <a:gd name="T17" fmla="*/ 0 h 236"/>
                  <a:gd name="T18" fmla="*/ 1826 w 1826"/>
                  <a:gd name="T19" fmla="*/ 0 h 236"/>
                  <a:gd name="T20" fmla="*/ 1826 w 1826"/>
                  <a:gd name="T21" fmla="*/ 88 h 236"/>
                  <a:gd name="T22" fmla="*/ 1783 w 1826"/>
                  <a:gd name="T23" fmla="*/ 192 h 236"/>
                  <a:gd name="T24" fmla="*/ 1679 w 1826"/>
                  <a:gd name="T25" fmla="*/ 236 h 236"/>
                  <a:gd name="T26" fmla="*/ 58 w 1826"/>
                  <a:gd name="T27" fmla="*/ 59 h 236"/>
                  <a:gd name="T28" fmla="*/ 58 w 1826"/>
                  <a:gd name="T29" fmla="*/ 88 h 236"/>
                  <a:gd name="T30" fmla="*/ 85 w 1826"/>
                  <a:gd name="T31" fmla="*/ 150 h 236"/>
                  <a:gd name="T32" fmla="*/ 147 w 1826"/>
                  <a:gd name="T33" fmla="*/ 177 h 236"/>
                  <a:gd name="T34" fmla="*/ 1679 w 1826"/>
                  <a:gd name="T35" fmla="*/ 177 h 236"/>
                  <a:gd name="T36" fmla="*/ 1741 w 1826"/>
                  <a:gd name="T37" fmla="*/ 150 h 236"/>
                  <a:gd name="T38" fmla="*/ 1768 w 1826"/>
                  <a:gd name="T39" fmla="*/ 88 h 236"/>
                  <a:gd name="T40" fmla="*/ 1768 w 1826"/>
                  <a:gd name="T41" fmla="*/ 59 h 236"/>
                  <a:gd name="T42" fmla="*/ 1161 w 1826"/>
                  <a:gd name="T43" fmla="*/ 59 h 236"/>
                  <a:gd name="T44" fmla="*/ 1102 w 1826"/>
                  <a:gd name="T45" fmla="*/ 118 h 236"/>
                  <a:gd name="T46" fmla="*/ 724 w 1826"/>
                  <a:gd name="T47" fmla="*/ 118 h 236"/>
                  <a:gd name="T48" fmla="*/ 665 w 1826"/>
                  <a:gd name="T49" fmla="*/ 59 h 236"/>
                  <a:gd name="T50" fmla="*/ 58 w 1826"/>
                  <a:gd name="T51" fmla="*/ 5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26" h="236">
                    <a:moveTo>
                      <a:pt x="1679" y="236"/>
                    </a:moveTo>
                    <a:cubicBezTo>
                      <a:pt x="147" y="236"/>
                      <a:pt x="147" y="236"/>
                      <a:pt x="147" y="236"/>
                    </a:cubicBezTo>
                    <a:cubicBezTo>
                      <a:pt x="109" y="236"/>
                      <a:pt x="72" y="220"/>
                      <a:pt x="43" y="192"/>
                    </a:cubicBezTo>
                    <a:cubicBezTo>
                      <a:pt x="15" y="163"/>
                      <a:pt x="0" y="127"/>
                      <a:pt x="0" y="88"/>
                    </a:cubicBezTo>
                    <a:cubicBezTo>
                      <a:pt x="0" y="0"/>
                      <a:pt x="0" y="0"/>
                      <a:pt x="0" y="0"/>
                    </a:cubicBezTo>
                    <a:cubicBezTo>
                      <a:pt x="689" y="0"/>
                      <a:pt x="689" y="0"/>
                      <a:pt x="689" y="0"/>
                    </a:cubicBezTo>
                    <a:cubicBezTo>
                      <a:pt x="748" y="59"/>
                      <a:pt x="748" y="59"/>
                      <a:pt x="748" y="59"/>
                    </a:cubicBezTo>
                    <a:cubicBezTo>
                      <a:pt x="1078" y="59"/>
                      <a:pt x="1078" y="59"/>
                      <a:pt x="1078" y="59"/>
                    </a:cubicBezTo>
                    <a:cubicBezTo>
                      <a:pt x="1137" y="0"/>
                      <a:pt x="1137" y="0"/>
                      <a:pt x="1137" y="0"/>
                    </a:cubicBezTo>
                    <a:cubicBezTo>
                      <a:pt x="1826" y="0"/>
                      <a:pt x="1826" y="0"/>
                      <a:pt x="1826" y="0"/>
                    </a:cubicBezTo>
                    <a:cubicBezTo>
                      <a:pt x="1826" y="88"/>
                      <a:pt x="1826" y="88"/>
                      <a:pt x="1826" y="88"/>
                    </a:cubicBezTo>
                    <a:cubicBezTo>
                      <a:pt x="1826" y="127"/>
                      <a:pt x="1811" y="163"/>
                      <a:pt x="1783" y="192"/>
                    </a:cubicBezTo>
                    <a:cubicBezTo>
                      <a:pt x="1754" y="220"/>
                      <a:pt x="1717" y="236"/>
                      <a:pt x="1679" y="236"/>
                    </a:cubicBezTo>
                    <a:close/>
                    <a:moveTo>
                      <a:pt x="58" y="59"/>
                    </a:moveTo>
                    <a:cubicBezTo>
                      <a:pt x="58" y="88"/>
                      <a:pt x="58" y="88"/>
                      <a:pt x="58" y="88"/>
                    </a:cubicBezTo>
                    <a:cubicBezTo>
                      <a:pt x="58" y="111"/>
                      <a:pt x="68" y="133"/>
                      <a:pt x="85" y="150"/>
                    </a:cubicBezTo>
                    <a:cubicBezTo>
                      <a:pt x="102" y="167"/>
                      <a:pt x="124" y="177"/>
                      <a:pt x="147" y="177"/>
                    </a:cubicBezTo>
                    <a:cubicBezTo>
                      <a:pt x="1679" y="177"/>
                      <a:pt x="1679" y="177"/>
                      <a:pt x="1679" y="177"/>
                    </a:cubicBezTo>
                    <a:cubicBezTo>
                      <a:pt x="1702" y="177"/>
                      <a:pt x="1724" y="167"/>
                      <a:pt x="1741" y="150"/>
                    </a:cubicBezTo>
                    <a:cubicBezTo>
                      <a:pt x="1758" y="133"/>
                      <a:pt x="1768" y="111"/>
                      <a:pt x="1768" y="88"/>
                    </a:cubicBezTo>
                    <a:cubicBezTo>
                      <a:pt x="1768" y="59"/>
                      <a:pt x="1768" y="59"/>
                      <a:pt x="1768" y="59"/>
                    </a:cubicBezTo>
                    <a:cubicBezTo>
                      <a:pt x="1161" y="59"/>
                      <a:pt x="1161" y="59"/>
                      <a:pt x="1161" y="59"/>
                    </a:cubicBezTo>
                    <a:cubicBezTo>
                      <a:pt x="1102" y="118"/>
                      <a:pt x="1102" y="118"/>
                      <a:pt x="1102" y="118"/>
                    </a:cubicBezTo>
                    <a:cubicBezTo>
                      <a:pt x="724" y="118"/>
                      <a:pt x="724" y="118"/>
                      <a:pt x="724" y="118"/>
                    </a:cubicBezTo>
                    <a:cubicBezTo>
                      <a:pt x="665" y="59"/>
                      <a:pt x="665" y="59"/>
                      <a:pt x="665" y="59"/>
                    </a:cubicBezTo>
                    <a:lnTo>
                      <a:pt x="58" y="5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3">
                <a:extLst>
                  <a:ext uri="{FF2B5EF4-FFF2-40B4-BE49-F238E27FC236}">
                    <a16:creationId xmlns:a16="http://schemas.microsoft.com/office/drawing/2014/main" id="{963DBEAB-2330-4E03-A73C-7477F258817C}"/>
                  </a:ext>
                </a:extLst>
              </p:cNvPr>
              <p:cNvSpPr>
                <a:spLocks/>
              </p:cNvSpPr>
              <p:nvPr/>
            </p:nvSpPr>
            <p:spPr bwMode="auto">
              <a:xfrm rot="1800000">
                <a:off x="8715669" y="1561354"/>
                <a:ext cx="458211" cy="304110"/>
              </a:xfrm>
              <a:custGeom>
                <a:avLst/>
                <a:gdLst>
                  <a:gd name="T0" fmla="*/ 59 w 1532"/>
                  <a:gd name="T1" fmla="*/ 1031 h 1031"/>
                  <a:gd name="T2" fmla="*/ 0 w 1532"/>
                  <a:gd name="T3" fmla="*/ 1031 h 1031"/>
                  <a:gd name="T4" fmla="*/ 0 w 1532"/>
                  <a:gd name="T5" fmla="*/ 725 h 1031"/>
                  <a:gd name="T6" fmla="*/ 353 w 1532"/>
                  <a:gd name="T7" fmla="*/ 371 h 1031"/>
                  <a:gd name="T8" fmla="*/ 589 w 1532"/>
                  <a:gd name="T9" fmla="*/ 607 h 1031"/>
                  <a:gd name="T10" fmla="*/ 943 w 1532"/>
                  <a:gd name="T11" fmla="*/ 253 h 1031"/>
                  <a:gd name="T12" fmla="*/ 1179 w 1532"/>
                  <a:gd name="T13" fmla="*/ 489 h 1031"/>
                  <a:gd name="T14" fmla="*/ 1473 w 1532"/>
                  <a:gd name="T15" fmla="*/ 194 h 1031"/>
                  <a:gd name="T16" fmla="*/ 1473 w 1532"/>
                  <a:gd name="T17" fmla="*/ 89 h 1031"/>
                  <a:gd name="T18" fmla="*/ 1464 w 1532"/>
                  <a:gd name="T19" fmla="*/ 68 h 1031"/>
                  <a:gd name="T20" fmla="*/ 1444 w 1532"/>
                  <a:gd name="T21" fmla="*/ 59 h 1031"/>
                  <a:gd name="T22" fmla="*/ 88 w 1532"/>
                  <a:gd name="T23" fmla="*/ 59 h 1031"/>
                  <a:gd name="T24" fmla="*/ 68 w 1532"/>
                  <a:gd name="T25" fmla="*/ 68 h 1031"/>
                  <a:gd name="T26" fmla="*/ 59 w 1532"/>
                  <a:gd name="T27" fmla="*/ 89 h 1031"/>
                  <a:gd name="T28" fmla="*/ 59 w 1532"/>
                  <a:gd name="T29" fmla="*/ 589 h 1031"/>
                  <a:gd name="T30" fmla="*/ 0 w 1532"/>
                  <a:gd name="T31" fmla="*/ 589 h 1031"/>
                  <a:gd name="T32" fmla="*/ 0 w 1532"/>
                  <a:gd name="T33" fmla="*/ 89 h 1031"/>
                  <a:gd name="T34" fmla="*/ 26 w 1532"/>
                  <a:gd name="T35" fmla="*/ 26 h 1031"/>
                  <a:gd name="T36" fmla="*/ 88 w 1532"/>
                  <a:gd name="T37" fmla="*/ 0 h 1031"/>
                  <a:gd name="T38" fmla="*/ 1444 w 1532"/>
                  <a:gd name="T39" fmla="*/ 0 h 1031"/>
                  <a:gd name="T40" fmla="*/ 1506 w 1532"/>
                  <a:gd name="T41" fmla="*/ 26 h 1031"/>
                  <a:gd name="T42" fmla="*/ 1532 w 1532"/>
                  <a:gd name="T43" fmla="*/ 89 h 1031"/>
                  <a:gd name="T44" fmla="*/ 1532 w 1532"/>
                  <a:gd name="T45" fmla="*/ 219 h 1031"/>
                  <a:gd name="T46" fmla="*/ 1179 w 1532"/>
                  <a:gd name="T47" fmla="*/ 572 h 1031"/>
                  <a:gd name="T48" fmla="*/ 943 w 1532"/>
                  <a:gd name="T49" fmla="*/ 336 h 1031"/>
                  <a:gd name="T50" fmla="*/ 589 w 1532"/>
                  <a:gd name="T51" fmla="*/ 690 h 1031"/>
                  <a:gd name="T52" fmla="*/ 353 w 1532"/>
                  <a:gd name="T53" fmla="*/ 454 h 1031"/>
                  <a:gd name="T54" fmla="*/ 59 w 1532"/>
                  <a:gd name="T55" fmla="*/ 749 h 1031"/>
                  <a:gd name="T56" fmla="*/ 59 w 1532"/>
                  <a:gd name="T57" fmla="*/ 1031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2" h="1031">
                    <a:moveTo>
                      <a:pt x="59" y="1031"/>
                    </a:moveTo>
                    <a:cubicBezTo>
                      <a:pt x="0" y="1031"/>
                      <a:pt x="0" y="1031"/>
                      <a:pt x="0" y="1031"/>
                    </a:cubicBezTo>
                    <a:cubicBezTo>
                      <a:pt x="0" y="725"/>
                      <a:pt x="0" y="725"/>
                      <a:pt x="0" y="725"/>
                    </a:cubicBezTo>
                    <a:cubicBezTo>
                      <a:pt x="353" y="371"/>
                      <a:pt x="353" y="371"/>
                      <a:pt x="353" y="371"/>
                    </a:cubicBezTo>
                    <a:cubicBezTo>
                      <a:pt x="589" y="607"/>
                      <a:pt x="589" y="607"/>
                      <a:pt x="589" y="607"/>
                    </a:cubicBezTo>
                    <a:cubicBezTo>
                      <a:pt x="943" y="253"/>
                      <a:pt x="943" y="253"/>
                      <a:pt x="943" y="253"/>
                    </a:cubicBezTo>
                    <a:cubicBezTo>
                      <a:pt x="1179" y="489"/>
                      <a:pt x="1179" y="489"/>
                      <a:pt x="1179" y="489"/>
                    </a:cubicBezTo>
                    <a:cubicBezTo>
                      <a:pt x="1473" y="194"/>
                      <a:pt x="1473" y="194"/>
                      <a:pt x="1473" y="194"/>
                    </a:cubicBezTo>
                    <a:cubicBezTo>
                      <a:pt x="1473" y="89"/>
                      <a:pt x="1473" y="89"/>
                      <a:pt x="1473" y="89"/>
                    </a:cubicBezTo>
                    <a:cubicBezTo>
                      <a:pt x="1473" y="81"/>
                      <a:pt x="1470" y="74"/>
                      <a:pt x="1464" y="68"/>
                    </a:cubicBezTo>
                    <a:cubicBezTo>
                      <a:pt x="1458" y="62"/>
                      <a:pt x="1451" y="59"/>
                      <a:pt x="1444" y="59"/>
                    </a:cubicBezTo>
                    <a:cubicBezTo>
                      <a:pt x="88" y="59"/>
                      <a:pt x="88" y="59"/>
                      <a:pt x="88" y="59"/>
                    </a:cubicBezTo>
                    <a:cubicBezTo>
                      <a:pt x="81" y="59"/>
                      <a:pt x="74" y="62"/>
                      <a:pt x="68" y="68"/>
                    </a:cubicBezTo>
                    <a:cubicBezTo>
                      <a:pt x="62" y="74"/>
                      <a:pt x="59" y="81"/>
                      <a:pt x="59" y="89"/>
                    </a:cubicBezTo>
                    <a:cubicBezTo>
                      <a:pt x="59" y="589"/>
                      <a:pt x="59" y="589"/>
                      <a:pt x="59" y="589"/>
                    </a:cubicBezTo>
                    <a:cubicBezTo>
                      <a:pt x="0" y="589"/>
                      <a:pt x="0" y="589"/>
                      <a:pt x="0" y="589"/>
                    </a:cubicBezTo>
                    <a:cubicBezTo>
                      <a:pt x="0" y="89"/>
                      <a:pt x="0" y="89"/>
                      <a:pt x="0" y="89"/>
                    </a:cubicBezTo>
                    <a:cubicBezTo>
                      <a:pt x="0" y="65"/>
                      <a:pt x="9" y="43"/>
                      <a:pt x="26" y="26"/>
                    </a:cubicBezTo>
                    <a:cubicBezTo>
                      <a:pt x="43" y="9"/>
                      <a:pt x="65" y="0"/>
                      <a:pt x="88" y="0"/>
                    </a:cubicBezTo>
                    <a:cubicBezTo>
                      <a:pt x="1444" y="0"/>
                      <a:pt x="1444" y="0"/>
                      <a:pt x="1444" y="0"/>
                    </a:cubicBezTo>
                    <a:cubicBezTo>
                      <a:pt x="1467" y="0"/>
                      <a:pt x="1489" y="9"/>
                      <a:pt x="1506" y="26"/>
                    </a:cubicBezTo>
                    <a:cubicBezTo>
                      <a:pt x="1523" y="43"/>
                      <a:pt x="1532" y="65"/>
                      <a:pt x="1532" y="89"/>
                    </a:cubicBezTo>
                    <a:cubicBezTo>
                      <a:pt x="1532" y="219"/>
                      <a:pt x="1532" y="219"/>
                      <a:pt x="1532" y="219"/>
                    </a:cubicBezTo>
                    <a:cubicBezTo>
                      <a:pt x="1179" y="572"/>
                      <a:pt x="1179" y="572"/>
                      <a:pt x="1179" y="572"/>
                    </a:cubicBezTo>
                    <a:cubicBezTo>
                      <a:pt x="943" y="336"/>
                      <a:pt x="943" y="336"/>
                      <a:pt x="943" y="336"/>
                    </a:cubicBezTo>
                    <a:cubicBezTo>
                      <a:pt x="589" y="690"/>
                      <a:pt x="589" y="690"/>
                      <a:pt x="589" y="690"/>
                    </a:cubicBezTo>
                    <a:cubicBezTo>
                      <a:pt x="353" y="454"/>
                      <a:pt x="353" y="454"/>
                      <a:pt x="353" y="454"/>
                    </a:cubicBezTo>
                    <a:cubicBezTo>
                      <a:pt x="59" y="749"/>
                      <a:pt x="59" y="749"/>
                      <a:pt x="59" y="749"/>
                    </a:cubicBezTo>
                    <a:lnTo>
                      <a:pt x="59" y="103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54">
                <a:extLst>
                  <a:ext uri="{FF2B5EF4-FFF2-40B4-BE49-F238E27FC236}">
                    <a16:creationId xmlns:a16="http://schemas.microsoft.com/office/drawing/2014/main" id="{30D93195-3BE5-442E-9854-AFC83AF0C6BE}"/>
                  </a:ext>
                </a:extLst>
              </p:cNvPr>
              <p:cNvSpPr>
                <a:spLocks noChangeArrowheads="1"/>
              </p:cNvSpPr>
              <p:nvPr/>
            </p:nvSpPr>
            <p:spPr bwMode="auto">
              <a:xfrm rot="1800000">
                <a:off x="8737552" y="1678369"/>
                <a:ext cx="17650" cy="5217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55">
                <a:extLst>
                  <a:ext uri="{FF2B5EF4-FFF2-40B4-BE49-F238E27FC236}">
                    <a16:creationId xmlns:a16="http://schemas.microsoft.com/office/drawing/2014/main" id="{F4546241-88FE-4E66-8F98-D30FB0A611B0}"/>
                  </a:ext>
                </a:extLst>
              </p:cNvPr>
              <p:cNvSpPr>
                <a:spLocks noChangeArrowheads="1"/>
              </p:cNvSpPr>
              <p:nvPr/>
            </p:nvSpPr>
            <p:spPr bwMode="auto">
              <a:xfrm rot="1800000">
                <a:off x="8776819" y="1663562"/>
                <a:ext cx="17650"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56">
                <a:extLst>
                  <a:ext uri="{FF2B5EF4-FFF2-40B4-BE49-F238E27FC236}">
                    <a16:creationId xmlns:a16="http://schemas.microsoft.com/office/drawing/2014/main" id="{5902977C-7ED3-4486-8C83-406ADACF4ACD}"/>
                  </a:ext>
                </a:extLst>
              </p:cNvPr>
              <p:cNvSpPr>
                <a:spLocks noChangeArrowheads="1"/>
              </p:cNvSpPr>
              <p:nvPr/>
            </p:nvSpPr>
            <p:spPr bwMode="auto">
              <a:xfrm rot="1800000">
                <a:off x="8807389" y="1681212"/>
                <a:ext cx="17650"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57">
                <a:extLst>
                  <a:ext uri="{FF2B5EF4-FFF2-40B4-BE49-F238E27FC236}">
                    <a16:creationId xmlns:a16="http://schemas.microsoft.com/office/drawing/2014/main" id="{B580613E-0363-4684-BD98-1C6794FE6E13}"/>
                  </a:ext>
                </a:extLst>
              </p:cNvPr>
              <p:cNvSpPr>
                <a:spLocks noChangeArrowheads="1"/>
              </p:cNvSpPr>
              <p:nvPr/>
            </p:nvSpPr>
            <p:spPr bwMode="auto">
              <a:xfrm rot="1800000">
                <a:off x="8829262" y="1731318"/>
                <a:ext cx="17650" cy="5217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58">
                <a:extLst>
                  <a:ext uri="{FF2B5EF4-FFF2-40B4-BE49-F238E27FC236}">
                    <a16:creationId xmlns:a16="http://schemas.microsoft.com/office/drawing/2014/main" id="{B90D7C21-DDC7-4B03-BCA6-995718EA94C5}"/>
                  </a:ext>
                </a:extLst>
              </p:cNvPr>
              <p:cNvSpPr>
                <a:spLocks noChangeArrowheads="1"/>
              </p:cNvSpPr>
              <p:nvPr/>
            </p:nvSpPr>
            <p:spPr bwMode="auto">
              <a:xfrm rot="1800000">
                <a:off x="8859841" y="1748933"/>
                <a:ext cx="17514" cy="5217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59">
                <a:extLst>
                  <a:ext uri="{FF2B5EF4-FFF2-40B4-BE49-F238E27FC236}">
                    <a16:creationId xmlns:a16="http://schemas.microsoft.com/office/drawing/2014/main" id="{096295E5-68AF-47F0-AEC7-E91209223B8D}"/>
                  </a:ext>
                </a:extLst>
              </p:cNvPr>
              <p:cNvSpPr>
                <a:spLocks noChangeArrowheads="1"/>
              </p:cNvSpPr>
              <p:nvPr/>
            </p:nvSpPr>
            <p:spPr bwMode="auto">
              <a:xfrm rot="1800000">
                <a:off x="8899000" y="1734025"/>
                <a:ext cx="17378"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60">
                <a:extLst>
                  <a:ext uri="{FF2B5EF4-FFF2-40B4-BE49-F238E27FC236}">
                    <a16:creationId xmlns:a16="http://schemas.microsoft.com/office/drawing/2014/main" id="{1B725294-1B29-4418-AE17-40A8D1959703}"/>
                  </a:ext>
                </a:extLst>
              </p:cNvPr>
              <p:cNvSpPr>
                <a:spLocks noChangeArrowheads="1"/>
              </p:cNvSpPr>
              <p:nvPr/>
            </p:nvSpPr>
            <p:spPr bwMode="auto">
              <a:xfrm rot="1800000">
                <a:off x="8938013" y="1719151"/>
                <a:ext cx="17650" cy="12175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61">
                <a:extLst>
                  <a:ext uri="{FF2B5EF4-FFF2-40B4-BE49-F238E27FC236}">
                    <a16:creationId xmlns:a16="http://schemas.microsoft.com/office/drawing/2014/main" id="{FA20CD9B-D323-4783-92DE-FA107AEE61B0}"/>
                  </a:ext>
                </a:extLst>
              </p:cNvPr>
              <p:cNvSpPr>
                <a:spLocks noChangeArrowheads="1"/>
              </p:cNvSpPr>
              <p:nvPr/>
            </p:nvSpPr>
            <p:spPr bwMode="auto">
              <a:xfrm rot="1800000">
                <a:off x="8968583" y="1736801"/>
                <a:ext cx="17650" cy="12175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62">
                <a:extLst>
                  <a:ext uri="{FF2B5EF4-FFF2-40B4-BE49-F238E27FC236}">
                    <a16:creationId xmlns:a16="http://schemas.microsoft.com/office/drawing/2014/main" id="{6578100E-2E07-43F3-8E2D-D8A08E8AD525}"/>
                  </a:ext>
                </a:extLst>
              </p:cNvPr>
              <p:cNvSpPr>
                <a:spLocks noChangeArrowheads="1"/>
              </p:cNvSpPr>
              <p:nvPr/>
            </p:nvSpPr>
            <p:spPr bwMode="auto">
              <a:xfrm rot="1800000">
                <a:off x="8990456" y="1786906"/>
                <a:ext cx="17650"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63">
                <a:extLst>
                  <a:ext uri="{FF2B5EF4-FFF2-40B4-BE49-F238E27FC236}">
                    <a16:creationId xmlns:a16="http://schemas.microsoft.com/office/drawing/2014/main" id="{9466728A-55BA-4380-BC33-EA6FC899236E}"/>
                  </a:ext>
                </a:extLst>
              </p:cNvPr>
              <p:cNvSpPr>
                <a:spLocks noChangeArrowheads="1"/>
              </p:cNvSpPr>
              <p:nvPr/>
            </p:nvSpPr>
            <p:spPr bwMode="auto">
              <a:xfrm rot="1800000">
                <a:off x="9021026" y="1804556"/>
                <a:ext cx="17650"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64">
                <a:extLst>
                  <a:ext uri="{FF2B5EF4-FFF2-40B4-BE49-F238E27FC236}">
                    <a16:creationId xmlns:a16="http://schemas.microsoft.com/office/drawing/2014/main" id="{DBF7A85E-A7EE-45F2-8195-58C3FD724DB8}"/>
                  </a:ext>
                </a:extLst>
              </p:cNvPr>
              <p:cNvSpPr>
                <a:spLocks noChangeArrowheads="1"/>
              </p:cNvSpPr>
              <p:nvPr/>
            </p:nvSpPr>
            <p:spPr bwMode="auto">
              <a:xfrm rot="1800000">
                <a:off x="9060293" y="1789750"/>
                <a:ext cx="17650" cy="12175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65">
                <a:extLst>
                  <a:ext uri="{FF2B5EF4-FFF2-40B4-BE49-F238E27FC236}">
                    <a16:creationId xmlns:a16="http://schemas.microsoft.com/office/drawing/2014/main" id="{26FC4A59-10BF-4CDB-8174-587B8E0FAB10}"/>
                  </a:ext>
                </a:extLst>
              </p:cNvPr>
              <p:cNvSpPr>
                <a:spLocks noChangeArrowheads="1"/>
              </p:cNvSpPr>
              <p:nvPr/>
            </p:nvSpPr>
            <p:spPr bwMode="auto">
              <a:xfrm rot="1800000">
                <a:off x="8833281" y="1529955"/>
                <a:ext cx="17650" cy="173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66">
                <a:extLst>
                  <a:ext uri="{FF2B5EF4-FFF2-40B4-BE49-F238E27FC236}">
                    <a16:creationId xmlns:a16="http://schemas.microsoft.com/office/drawing/2014/main" id="{65C46CE3-13C4-4A27-9AB8-626B0E86040C}"/>
                  </a:ext>
                </a:extLst>
              </p:cNvPr>
              <p:cNvSpPr>
                <a:spLocks noChangeArrowheads="1"/>
              </p:cNvSpPr>
              <p:nvPr/>
            </p:nvSpPr>
            <p:spPr bwMode="auto">
              <a:xfrm rot="1800000">
                <a:off x="8863851" y="1547605"/>
                <a:ext cx="17650" cy="173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67">
                <a:extLst>
                  <a:ext uri="{FF2B5EF4-FFF2-40B4-BE49-F238E27FC236}">
                    <a16:creationId xmlns:a16="http://schemas.microsoft.com/office/drawing/2014/main" id="{E69CADAA-463E-4C73-A2EA-A20125A12C9F}"/>
                  </a:ext>
                </a:extLst>
              </p:cNvPr>
              <p:cNvSpPr>
                <a:spLocks noChangeArrowheads="1"/>
              </p:cNvSpPr>
              <p:nvPr/>
            </p:nvSpPr>
            <p:spPr bwMode="auto">
              <a:xfrm rot="1800000">
                <a:off x="8894421" y="1565254"/>
                <a:ext cx="17650" cy="173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8">
                <a:extLst>
                  <a:ext uri="{FF2B5EF4-FFF2-40B4-BE49-F238E27FC236}">
                    <a16:creationId xmlns:a16="http://schemas.microsoft.com/office/drawing/2014/main" id="{83B75FED-95DC-444E-B138-185A40BD251B}"/>
                  </a:ext>
                </a:extLst>
              </p:cNvPr>
              <p:cNvSpPr>
                <a:spLocks/>
              </p:cNvSpPr>
              <p:nvPr/>
            </p:nvSpPr>
            <p:spPr bwMode="auto">
              <a:xfrm rot="1800000">
                <a:off x="8916603" y="1428849"/>
                <a:ext cx="299636" cy="147707"/>
              </a:xfrm>
              <a:custGeom>
                <a:avLst/>
                <a:gdLst>
                  <a:gd name="T0" fmla="*/ 1002 w 1002"/>
                  <a:gd name="T1" fmla="*/ 501 h 501"/>
                  <a:gd name="T2" fmla="*/ 943 w 1002"/>
                  <a:gd name="T3" fmla="*/ 501 h 501"/>
                  <a:gd name="T4" fmla="*/ 943 w 1002"/>
                  <a:gd name="T5" fmla="*/ 466 h 501"/>
                  <a:gd name="T6" fmla="*/ 819 w 1002"/>
                  <a:gd name="T7" fmla="*/ 441 h 501"/>
                  <a:gd name="T8" fmla="*/ 814 w 1002"/>
                  <a:gd name="T9" fmla="*/ 423 h 501"/>
                  <a:gd name="T10" fmla="*/ 776 w 1002"/>
                  <a:gd name="T11" fmla="*/ 334 h 501"/>
                  <a:gd name="T12" fmla="*/ 766 w 1002"/>
                  <a:gd name="T13" fmla="*/ 317 h 501"/>
                  <a:gd name="T14" fmla="*/ 845 w 1002"/>
                  <a:gd name="T15" fmla="*/ 209 h 501"/>
                  <a:gd name="T16" fmla="*/ 792 w 1002"/>
                  <a:gd name="T17" fmla="*/ 157 h 501"/>
                  <a:gd name="T18" fmla="*/ 685 w 1002"/>
                  <a:gd name="T19" fmla="*/ 233 h 501"/>
                  <a:gd name="T20" fmla="*/ 669 w 1002"/>
                  <a:gd name="T21" fmla="*/ 223 h 501"/>
                  <a:gd name="T22" fmla="*/ 579 w 1002"/>
                  <a:gd name="T23" fmla="*/ 185 h 501"/>
                  <a:gd name="T24" fmla="*/ 561 w 1002"/>
                  <a:gd name="T25" fmla="*/ 181 h 501"/>
                  <a:gd name="T26" fmla="*/ 536 w 1002"/>
                  <a:gd name="T27" fmla="*/ 59 h 501"/>
                  <a:gd name="T28" fmla="*/ 466 w 1002"/>
                  <a:gd name="T29" fmla="*/ 59 h 501"/>
                  <a:gd name="T30" fmla="*/ 441 w 1002"/>
                  <a:gd name="T31" fmla="*/ 183 h 501"/>
                  <a:gd name="T32" fmla="*/ 423 w 1002"/>
                  <a:gd name="T33" fmla="*/ 188 h 501"/>
                  <a:gd name="T34" fmla="*/ 333 w 1002"/>
                  <a:gd name="T35" fmla="*/ 226 h 501"/>
                  <a:gd name="T36" fmla="*/ 317 w 1002"/>
                  <a:gd name="T37" fmla="*/ 236 h 501"/>
                  <a:gd name="T38" fmla="*/ 209 w 1002"/>
                  <a:gd name="T39" fmla="*/ 157 h 501"/>
                  <a:gd name="T40" fmla="*/ 156 w 1002"/>
                  <a:gd name="T41" fmla="*/ 210 h 501"/>
                  <a:gd name="T42" fmla="*/ 233 w 1002"/>
                  <a:gd name="T43" fmla="*/ 317 h 501"/>
                  <a:gd name="T44" fmla="*/ 223 w 1002"/>
                  <a:gd name="T45" fmla="*/ 334 h 501"/>
                  <a:gd name="T46" fmla="*/ 185 w 1002"/>
                  <a:gd name="T47" fmla="*/ 423 h 501"/>
                  <a:gd name="T48" fmla="*/ 180 w 1002"/>
                  <a:gd name="T49" fmla="*/ 441 h 501"/>
                  <a:gd name="T50" fmla="*/ 59 w 1002"/>
                  <a:gd name="T51" fmla="*/ 466 h 501"/>
                  <a:gd name="T52" fmla="*/ 59 w 1002"/>
                  <a:gd name="T53" fmla="*/ 501 h 501"/>
                  <a:gd name="T54" fmla="*/ 0 w 1002"/>
                  <a:gd name="T55" fmla="*/ 501 h 501"/>
                  <a:gd name="T56" fmla="*/ 0 w 1002"/>
                  <a:gd name="T57" fmla="*/ 418 h 501"/>
                  <a:gd name="T58" fmla="*/ 133 w 1002"/>
                  <a:gd name="T59" fmla="*/ 391 h 501"/>
                  <a:gd name="T60" fmla="*/ 163 w 1002"/>
                  <a:gd name="T61" fmla="*/ 320 h 501"/>
                  <a:gd name="T62" fmla="*/ 79 w 1002"/>
                  <a:gd name="T63" fmla="*/ 203 h 501"/>
                  <a:gd name="T64" fmla="*/ 203 w 1002"/>
                  <a:gd name="T65" fmla="*/ 79 h 501"/>
                  <a:gd name="T66" fmla="*/ 320 w 1002"/>
                  <a:gd name="T67" fmla="*/ 165 h 501"/>
                  <a:gd name="T68" fmla="*/ 390 w 1002"/>
                  <a:gd name="T69" fmla="*/ 136 h 501"/>
                  <a:gd name="T70" fmla="*/ 418 w 1002"/>
                  <a:gd name="T71" fmla="*/ 0 h 501"/>
                  <a:gd name="T72" fmla="*/ 584 w 1002"/>
                  <a:gd name="T73" fmla="*/ 0 h 501"/>
                  <a:gd name="T74" fmla="*/ 612 w 1002"/>
                  <a:gd name="T75" fmla="*/ 133 h 501"/>
                  <a:gd name="T76" fmla="*/ 682 w 1002"/>
                  <a:gd name="T77" fmla="*/ 163 h 501"/>
                  <a:gd name="T78" fmla="*/ 799 w 1002"/>
                  <a:gd name="T79" fmla="*/ 80 h 501"/>
                  <a:gd name="T80" fmla="*/ 923 w 1002"/>
                  <a:gd name="T81" fmla="*/ 204 h 501"/>
                  <a:gd name="T82" fmla="*/ 837 w 1002"/>
                  <a:gd name="T83" fmla="*/ 321 h 501"/>
                  <a:gd name="T84" fmla="*/ 866 w 1002"/>
                  <a:gd name="T85" fmla="*/ 390 h 501"/>
                  <a:gd name="T86" fmla="*/ 1002 w 1002"/>
                  <a:gd name="T87" fmla="*/ 418 h 501"/>
                  <a:gd name="T88" fmla="*/ 1002 w 1002"/>
                  <a:gd name="T89"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2" h="501">
                    <a:moveTo>
                      <a:pt x="1002" y="501"/>
                    </a:moveTo>
                    <a:cubicBezTo>
                      <a:pt x="943" y="501"/>
                      <a:pt x="943" y="501"/>
                      <a:pt x="943" y="501"/>
                    </a:cubicBezTo>
                    <a:cubicBezTo>
                      <a:pt x="943" y="466"/>
                      <a:pt x="943" y="466"/>
                      <a:pt x="943" y="466"/>
                    </a:cubicBezTo>
                    <a:cubicBezTo>
                      <a:pt x="819" y="441"/>
                      <a:pt x="819" y="441"/>
                      <a:pt x="819" y="441"/>
                    </a:cubicBezTo>
                    <a:cubicBezTo>
                      <a:pt x="814" y="423"/>
                      <a:pt x="814" y="423"/>
                      <a:pt x="814" y="423"/>
                    </a:cubicBezTo>
                    <a:cubicBezTo>
                      <a:pt x="807" y="393"/>
                      <a:pt x="794" y="363"/>
                      <a:pt x="776" y="334"/>
                    </a:cubicBezTo>
                    <a:cubicBezTo>
                      <a:pt x="766" y="317"/>
                      <a:pt x="766" y="317"/>
                      <a:pt x="766" y="317"/>
                    </a:cubicBezTo>
                    <a:cubicBezTo>
                      <a:pt x="845" y="209"/>
                      <a:pt x="845" y="209"/>
                      <a:pt x="845" y="209"/>
                    </a:cubicBezTo>
                    <a:cubicBezTo>
                      <a:pt x="792" y="157"/>
                      <a:pt x="792" y="157"/>
                      <a:pt x="792" y="157"/>
                    </a:cubicBezTo>
                    <a:cubicBezTo>
                      <a:pt x="685" y="233"/>
                      <a:pt x="685" y="233"/>
                      <a:pt x="685" y="233"/>
                    </a:cubicBezTo>
                    <a:cubicBezTo>
                      <a:pt x="669" y="223"/>
                      <a:pt x="669" y="223"/>
                      <a:pt x="669" y="223"/>
                    </a:cubicBezTo>
                    <a:cubicBezTo>
                      <a:pt x="639" y="205"/>
                      <a:pt x="609" y="192"/>
                      <a:pt x="579" y="185"/>
                    </a:cubicBezTo>
                    <a:cubicBezTo>
                      <a:pt x="561" y="181"/>
                      <a:pt x="561" y="181"/>
                      <a:pt x="561" y="181"/>
                    </a:cubicBezTo>
                    <a:cubicBezTo>
                      <a:pt x="536" y="59"/>
                      <a:pt x="536" y="59"/>
                      <a:pt x="536" y="59"/>
                    </a:cubicBezTo>
                    <a:cubicBezTo>
                      <a:pt x="466" y="59"/>
                      <a:pt x="466" y="59"/>
                      <a:pt x="466" y="59"/>
                    </a:cubicBezTo>
                    <a:cubicBezTo>
                      <a:pt x="441" y="183"/>
                      <a:pt x="441" y="183"/>
                      <a:pt x="441" y="183"/>
                    </a:cubicBezTo>
                    <a:cubicBezTo>
                      <a:pt x="423" y="188"/>
                      <a:pt x="423" y="188"/>
                      <a:pt x="423" y="188"/>
                    </a:cubicBezTo>
                    <a:cubicBezTo>
                      <a:pt x="393" y="195"/>
                      <a:pt x="363" y="208"/>
                      <a:pt x="333" y="226"/>
                    </a:cubicBezTo>
                    <a:cubicBezTo>
                      <a:pt x="317" y="236"/>
                      <a:pt x="317" y="236"/>
                      <a:pt x="317" y="236"/>
                    </a:cubicBezTo>
                    <a:cubicBezTo>
                      <a:pt x="209" y="157"/>
                      <a:pt x="209" y="157"/>
                      <a:pt x="209" y="157"/>
                    </a:cubicBezTo>
                    <a:cubicBezTo>
                      <a:pt x="156" y="210"/>
                      <a:pt x="156" y="210"/>
                      <a:pt x="156" y="210"/>
                    </a:cubicBezTo>
                    <a:cubicBezTo>
                      <a:pt x="233" y="317"/>
                      <a:pt x="233" y="317"/>
                      <a:pt x="233" y="317"/>
                    </a:cubicBezTo>
                    <a:cubicBezTo>
                      <a:pt x="223" y="334"/>
                      <a:pt x="223" y="334"/>
                      <a:pt x="223" y="334"/>
                    </a:cubicBezTo>
                    <a:cubicBezTo>
                      <a:pt x="205" y="363"/>
                      <a:pt x="192" y="393"/>
                      <a:pt x="185" y="423"/>
                    </a:cubicBezTo>
                    <a:cubicBezTo>
                      <a:pt x="180" y="441"/>
                      <a:pt x="180" y="441"/>
                      <a:pt x="180" y="441"/>
                    </a:cubicBezTo>
                    <a:cubicBezTo>
                      <a:pt x="59" y="466"/>
                      <a:pt x="59" y="466"/>
                      <a:pt x="59" y="466"/>
                    </a:cubicBezTo>
                    <a:cubicBezTo>
                      <a:pt x="59" y="501"/>
                      <a:pt x="59" y="501"/>
                      <a:pt x="59" y="501"/>
                    </a:cubicBezTo>
                    <a:cubicBezTo>
                      <a:pt x="0" y="501"/>
                      <a:pt x="0" y="501"/>
                      <a:pt x="0" y="501"/>
                    </a:cubicBezTo>
                    <a:cubicBezTo>
                      <a:pt x="0" y="418"/>
                      <a:pt x="0" y="418"/>
                      <a:pt x="0" y="418"/>
                    </a:cubicBezTo>
                    <a:cubicBezTo>
                      <a:pt x="133" y="391"/>
                      <a:pt x="133" y="391"/>
                      <a:pt x="133" y="391"/>
                    </a:cubicBezTo>
                    <a:cubicBezTo>
                      <a:pt x="140" y="367"/>
                      <a:pt x="150" y="343"/>
                      <a:pt x="163" y="320"/>
                    </a:cubicBezTo>
                    <a:cubicBezTo>
                      <a:pt x="79" y="203"/>
                      <a:pt x="79" y="203"/>
                      <a:pt x="79" y="203"/>
                    </a:cubicBezTo>
                    <a:cubicBezTo>
                      <a:pt x="203" y="79"/>
                      <a:pt x="203" y="79"/>
                      <a:pt x="203" y="79"/>
                    </a:cubicBezTo>
                    <a:cubicBezTo>
                      <a:pt x="320" y="165"/>
                      <a:pt x="320" y="165"/>
                      <a:pt x="320" y="165"/>
                    </a:cubicBezTo>
                    <a:cubicBezTo>
                      <a:pt x="343" y="153"/>
                      <a:pt x="367" y="143"/>
                      <a:pt x="390" y="136"/>
                    </a:cubicBezTo>
                    <a:cubicBezTo>
                      <a:pt x="418" y="0"/>
                      <a:pt x="418" y="0"/>
                      <a:pt x="418" y="0"/>
                    </a:cubicBezTo>
                    <a:cubicBezTo>
                      <a:pt x="584" y="0"/>
                      <a:pt x="584" y="0"/>
                      <a:pt x="584" y="0"/>
                    </a:cubicBezTo>
                    <a:cubicBezTo>
                      <a:pt x="612" y="133"/>
                      <a:pt x="612" y="133"/>
                      <a:pt x="612" y="133"/>
                    </a:cubicBezTo>
                    <a:cubicBezTo>
                      <a:pt x="635" y="140"/>
                      <a:pt x="659" y="150"/>
                      <a:pt x="682" y="163"/>
                    </a:cubicBezTo>
                    <a:cubicBezTo>
                      <a:pt x="799" y="80"/>
                      <a:pt x="799" y="80"/>
                      <a:pt x="799" y="80"/>
                    </a:cubicBezTo>
                    <a:cubicBezTo>
                      <a:pt x="923" y="204"/>
                      <a:pt x="923" y="204"/>
                      <a:pt x="923" y="204"/>
                    </a:cubicBezTo>
                    <a:cubicBezTo>
                      <a:pt x="837" y="321"/>
                      <a:pt x="837" y="321"/>
                      <a:pt x="837" y="321"/>
                    </a:cubicBezTo>
                    <a:cubicBezTo>
                      <a:pt x="849" y="344"/>
                      <a:pt x="859" y="367"/>
                      <a:pt x="866" y="390"/>
                    </a:cubicBezTo>
                    <a:cubicBezTo>
                      <a:pt x="1002" y="418"/>
                      <a:pt x="1002" y="418"/>
                      <a:pt x="1002" y="418"/>
                    </a:cubicBezTo>
                    <a:lnTo>
                      <a:pt x="1002" y="5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9">
                <a:extLst>
                  <a:ext uri="{FF2B5EF4-FFF2-40B4-BE49-F238E27FC236}">
                    <a16:creationId xmlns:a16="http://schemas.microsoft.com/office/drawing/2014/main" id="{906CBEBC-38EA-46D4-ABAC-FB317A52DB26}"/>
                  </a:ext>
                </a:extLst>
              </p:cNvPr>
              <p:cNvSpPr>
                <a:spLocks/>
              </p:cNvSpPr>
              <p:nvPr/>
            </p:nvSpPr>
            <p:spPr bwMode="auto">
              <a:xfrm rot="1800000">
                <a:off x="8969812" y="1493762"/>
                <a:ext cx="158439" cy="78135"/>
              </a:xfrm>
              <a:custGeom>
                <a:avLst/>
                <a:gdLst>
                  <a:gd name="T0" fmla="*/ 530 w 530"/>
                  <a:gd name="T1" fmla="*/ 265 h 265"/>
                  <a:gd name="T2" fmla="*/ 471 w 530"/>
                  <a:gd name="T3" fmla="*/ 265 h 265"/>
                  <a:gd name="T4" fmla="*/ 265 w 530"/>
                  <a:gd name="T5" fmla="*/ 59 h 265"/>
                  <a:gd name="T6" fmla="*/ 59 w 530"/>
                  <a:gd name="T7" fmla="*/ 265 h 265"/>
                  <a:gd name="T8" fmla="*/ 0 w 530"/>
                  <a:gd name="T9" fmla="*/ 265 h 265"/>
                  <a:gd name="T10" fmla="*/ 265 w 530"/>
                  <a:gd name="T11" fmla="*/ 0 h 265"/>
                  <a:gd name="T12" fmla="*/ 530 w 530"/>
                  <a:gd name="T13" fmla="*/ 265 h 265"/>
                </a:gdLst>
                <a:ahLst/>
                <a:cxnLst>
                  <a:cxn ang="0">
                    <a:pos x="T0" y="T1"/>
                  </a:cxn>
                  <a:cxn ang="0">
                    <a:pos x="T2" y="T3"/>
                  </a:cxn>
                  <a:cxn ang="0">
                    <a:pos x="T4" y="T5"/>
                  </a:cxn>
                  <a:cxn ang="0">
                    <a:pos x="T6" y="T7"/>
                  </a:cxn>
                  <a:cxn ang="0">
                    <a:pos x="T8" y="T9"/>
                  </a:cxn>
                  <a:cxn ang="0">
                    <a:pos x="T10" y="T11"/>
                  </a:cxn>
                  <a:cxn ang="0">
                    <a:pos x="T12" y="T13"/>
                  </a:cxn>
                </a:cxnLst>
                <a:rect l="0" t="0" r="r" b="b"/>
                <a:pathLst>
                  <a:path w="530" h="265">
                    <a:moveTo>
                      <a:pt x="530" y="265"/>
                    </a:moveTo>
                    <a:cubicBezTo>
                      <a:pt x="471" y="265"/>
                      <a:pt x="471" y="265"/>
                      <a:pt x="471" y="265"/>
                    </a:cubicBezTo>
                    <a:cubicBezTo>
                      <a:pt x="471" y="151"/>
                      <a:pt x="379" y="59"/>
                      <a:pt x="265" y="59"/>
                    </a:cubicBezTo>
                    <a:cubicBezTo>
                      <a:pt x="151" y="59"/>
                      <a:pt x="59" y="151"/>
                      <a:pt x="59" y="265"/>
                    </a:cubicBezTo>
                    <a:cubicBezTo>
                      <a:pt x="0" y="265"/>
                      <a:pt x="0" y="265"/>
                      <a:pt x="0" y="265"/>
                    </a:cubicBezTo>
                    <a:cubicBezTo>
                      <a:pt x="0" y="119"/>
                      <a:pt x="119" y="0"/>
                      <a:pt x="265" y="0"/>
                    </a:cubicBezTo>
                    <a:cubicBezTo>
                      <a:pt x="411" y="0"/>
                      <a:pt x="530" y="119"/>
                      <a:pt x="530" y="2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0">
                <a:extLst>
                  <a:ext uri="{FF2B5EF4-FFF2-40B4-BE49-F238E27FC236}">
                    <a16:creationId xmlns:a16="http://schemas.microsoft.com/office/drawing/2014/main" id="{216C7751-58E8-46DE-AE53-6E00AD2D61B7}"/>
                  </a:ext>
                </a:extLst>
              </p:cNvPr>
              <p:cNvSpPr>
                <a:spLocks/>
              </p:cNvSpPr>
              <p:nvPr/>
            </p:nvSpPr>
            <p:spPr bwMode="auto">
              <a:xfrm rot="1800000">
                <a:off x="9002837" y="1534173"/>
                <a:ext cx="70598" cy="34786"/>
              </a:xfrm>
              <a:custGeom>
                <a:avLst/>
                <a:gdLst>
                  <a:gd name="T0" fmla="*/ 236 w 236"/>
                  <a:gd name="T1" fmla="*/ 118 h 118"/>
                  <a:gd name="T2" fmla="*/ 177 w 236"/>
                  <a:gd name="T3" fmla="*/ 118 h 118"/>
                  <a:gd name="T4" fmla="*/ 118 w 236"/>
                  <a:gd name="T5" fmla="*/ 59 h 118"/>
                  <a:gd name="T6" fmla="*/ 59 w 236"/>
                  <a:gd name="T7" fmla="*/ 118 h 118"/>
                  <a:gd name="T8" fmla="*/ 0 w 236"/>
                  <a:gd name="T9" fmla="*/ 118 h 118"/>
                  <a:gd name="T10" fmla="*/ 118 w 236"/>
                  <a:gd name="T11" fmla="*/ 0 h 118"/>
                  <a:gd name="T12" fmla="*/ 236 w 236"/>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236" h="118">
                    <a:moveTo>
                      <a:pt x="236" y="118"/>
                    </a:moveTo>
                    <a:cubicBezTo>
                      <a:pt x="177" y="118"/>
                      <a:pt x="177" y="118"/>
                      <a:pt x="177" y="118"/>
                    </a:cubicBezTo>
                    <a:cubicBezTo>
                      <a:pt x="177" y="85"/>
                      <a:pt x="152" y="59"/>
                      <a:pt x="118" y="59"/>
                    </a:cubicBezTo>
                    <a:cubicBezTo>
                      <a:pt x="84" y="59"/>
                      <a:pt x="59" y="85"/>
                      <a:pt x="59" y="118"/>
                    </a:cubicBezTo>
                    <a:cubicBezTo>
                      <a:pt x="0" y="118"/>
                      <a:pt x="0" y="118"/>
                      <a:pt x="0" y="118"/>
                    </a:cubicBezTo>
                    <a:cubicBezTo>
                      <a:pt x="0" y="52"/>
                      <a:pt x="52" y="0"/>
                      <a:pt x="118" y="0"/>
                    </a:cubicBezTo>
                    <a:cubicBezTo>
                      <a:pt x="184" y="0"/>
                      <a:pt x="236" y="52"/>
                      <a:pt x="236" y="11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E420A26C-5E84-474E-94E3-6A96436FD1B4}"/>
                </a:ext>
              </a:extLst>
            </p:cNvPr>
            <p:cNvCxnSpPr>
              <a:cxnSpLocks/>
            </p:cNvCxnSpPr>
            <p:nvPr/>
          </p:nvCxnSpPr>
          <p:spPr>
            <a:xfrm flipV="1">
              <a:off x="8607754" y="1223353"/>
              <a:ext cx="222361" cy="350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44036D-F5F0-4222-9361-D04E51886B1D}"/>
                </a:ext>
              </a:extLst>
            </p:cNvPr>
            <p:cNvCxnSpPr>
              <a:cxnSpLocks/>
            </p:cNvCxnSpPr>
            <p:nvPr/>
          </p:nvCxnSpPr>
          <p:spPr>
            <a:xfrm flipV="1">
              <a:off x="8749052" y="1944895"/>
              <a:ext cx="75555" cy="1151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FCA501-45D9-43DF-96CD-DC8789BA2D14}"/>
                </a:ext>
              </a:extLst>
            </p:cNvPr>
            <p:cNvCxnSpPr>
              <a:cxnSpLocks/>
            </p:cNvCxnSpPr>
            <p:nvPr/>
          </p:nvCxnSpPr>
          <p:spPr>
            <a:xfrm flipV="1">
              <a:off x="9173351" y="1338714"/>
              <a:ext cx="72563" cy="132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B756B096-8466-4F8D-9DDB-8604C1A0CDF3}"/>
              </a:ext>
            </a:extLst>
          </p:cNvPr>
          <p:cNvSpPr/>
          <p:nvPr/>
        </p:nvSpPr>
        <p:spPr>
          <a:xfrm>
            <a:off x="7933727" y="1307394"/>
            <a:ext cx="940910" cy="2512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b" anchorCtr="0"/>
          <a:lstStyle/>
          <a:p>
            <a:pPr algn="ctr"/>
            <a:r>
              <a:rPr lang="en-GB" sz="1400" b="1">
                <a:solidFill>
                  <a:schemeClr val="tx1"/>
                </a:solidFill>
              </a:rPr>
              <a:t>Who we are</a:t>
            </a:r>
          </a:p>
        </p:txBody>
      </p:sp>
      <p:grpSp>
        <p:nvGrpSpPr>
          <p:cNvPr id="59" name="Group 58">
            <a:extLst>
              <a:ext uri="{FF2B5EF4-FFF2-40B4-BE49-F238E27FC236}">
                <a16:creationId xmlns:a16="http://schemas.microsoft.com/office/drawing/2014/main" id="{26698771-3EDA-4D65-8CE4-A3B99C75719A}"/>
              </a:ext>
            </a:extLst>
          </p:cNvPr>
          <p:cNvGrpSpPr/>
          <p:nvPr/>
        </p:nvGrpSpPr>
        <p:grpSpPr>
          <a:xfrm>
            <a:off x="8150562" y="503347"/>
            <a:ext cx="684242" cy="422268"/>
            <a:chOff x="714167" y="3716212"/>
            <a:chExt cx="684242" cy="422268"/>
          </a:xfrm>
        </p:grpSpPr>
        <p:cxnSp>
          <p:nvCxnSpPr>
            <p:cNvPr id="60" name="Straight Connector 59">
              <a:extLst>
                <a:ext uri="{FF2B5EF4-FFF2-40B4-BE49-F238E27FC236}">
                  <a16:creationId xmlns:a16="http://schemas.microsoft.com/office/drawing/2014/main" id="{2B931712-8F9B-4F8E-98FE-88E629A4BBF1}"/>
                </a:ext>
              </a:extLst>
            </p:cNvPr>
            <p:cNvCxnSpPr>
              <a:cxnSpLocks/>
            </p:cNvCxnSpPr>
            <p:nvPr/>
          </p:nvCxnSpPr>
          <p:spPr>
            <a:xfrm flipV="1">
              <a:off x="1302872" y="3980309"/>
              <a:ext cx="95537" cy="152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A26F674-8365-4F27-97DF-CE203B04E115}"/>
                </a:ext>
              </a:extLst>
            </p:cNvPr>
            <p:cNvCxnSpPr>
              <a:cxnSpLocks/>
            </p:cNvCxnSpPr>
            <p:nvPr/>
          </p:nvCxnSpPr>
          <p:spPr>
            <a:xfrm flipV="1">
              <a:off x="1243596" y="3754404"/>
              <a:ext cx="60279" cy="918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0BBB009-D8B0-4B9B-BDAE-06670AADB83C}"/>
                </a:ext>
              </a:extLst>
            </p:cNvPr>
            <p:cNvCxnSpPr>
              <a:cxnSpLocks/>
            </p:cNvCxnSpPr>
            <p:nvPr/>
          </p:nvCxnSpPr>
          <p:spPr>
            <a:xfrm flipV="1">
              <a:off x="714167" y="3716212"/>
              <a:ext cx="157180" cy="24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4">
              <a:extLst>
                <a:ext uri="{FF2B5EF4-FFF2-40B4-BE49-F238E27FC236}">
                  <a16:creationId xmlns:a16="http://schemas.microsoft.com/office/drawing/2014/main" id="{9D2F2AA1-FF0D-46D8-A699-704F4DBC07B6}"/>
                </a:ext>
              </a:extLst>
            </p:cNvPr>
            <p:cNvGrpSpPr>
              <a:grpSpLocks noChangeAspect="1"/>
            </p:cNvGrpSpPr>
            <p:nvPr/>
          </p:nvGrpSpPr>
          <p:grpSpPr bwMode="auto">
            <a:xfrm rot="1800000">
              <a:off x="869642" y="3817284"/>
              <a:ext cx="449644" cy="321196"/>
              <a:chOff x="819" y="2"/>
              <a:chExt cx="6042" cy="4316"/>
            </a:xfrm>
          </p:grpSpPr>
          <p:sp>
            <p:nvSpPr>
              <p:cNvPr id="64" name="Freeform 5">
                <a:extLst>
                  <a:ext uri="{FF2B5EF4-FFF2-40B4-BE49-F238E27FC236}">
                    <a16:creationId xmlns:a16="http://schemas.microsoft.com/office/drawing/2014/main" id="{6A7ED3A7-0EBB-4B27-8223-BA8935290D4F}"/>
                  </a:ext>
                </a:extLst>
              </p:cNvPr>
              <p:cNvSpPr>
                <a:spLocks/>
              </p:cNvSpPr>
              <p:nvPr/>
            </p:nvSpPr>
            <p:spPr bwMode="auto">
              <a:xfrm>
                <a:off x="4885" y="262"/>
                <a:ext cx="1415" cy="2124"/>
              </a:xfrm>
              <a:custGeom>
                <a:avLst/>
                <a:gdLst>
                  <a:gd name="T0" fmla="*/ 256 w 622"/>
                  <a:gd name="T1" fmla="*/ 934 h 934"/>
                  <a:gd name="T2" fmla="*/ 228 w 622"/>
                  <a:gd name="T3" fmla="*/ 934 h 934"/>
                  <a:gd name="T4" fmla="*/ 0 w 622"/>
                  <a:gd name="T5" fmla="*/ 767 h 934"/>
                  <a:gd name="T6" fmla="*/ 5 w 622"/>
                  <a:gd name="T7" fmla="*/ 764 h 934"/>
                  <a:gd name="T8" fmla="*/ 228 w 622"/>
                  <a:gd name="T9" fmla="*/ 928 h 934"/>
                  <a:gd name="T10" fmla="*/ 256 w 622"/>
                  <a:gd name="T11" fmla="*/ 928 h 934"/>
                  <a:gd name="T12" fmla="*/ 520 w 622"/>
                  <a:gd name="T13" fmla="*/ 691 h 934"/>
                  <a:gd name="T14" fmla="*/ 520 w 622"/>
                  <a:gd name="T15" fmla="*/ 690 h 934"/>
                  <a:gd name="T16" fmla="*/ 522 w 622"/>
                  <a:gd name="T17" fmla="*/ 689 h 934"/>
                  <a:gd name="T18" fmla="*/ 608 w 622"/>
                  <a:gd name="T19" fmla="*/ 537 h 934"/>
                  <a:gd name="T20" fmla="*/ 602 w 622"/>
                  <a:gd name="T21" fmla="*/ 471 h 934"/>
                  <a:gd name="T22" fmla="*/ 573 w 622"/>
                  <a:gd name="T23" fmla="*/ 464 h 934"/>
                  <a:gd name="T24" fmla="*/ 570 w 622"/>
                  <a:gd name="T25" fmla="*/ 465 h 934"/>
                  <a:gd name="T26" fmla="*/ 570 w 622"/>
                  <a:gd name="T27" fmla="*/ 311 h 934"/>
                  <a:gd name="T28" fmla="*/ 264 w 622"/>
                  <a:gd name="T29" fmla="*/ 6 h 934"/>
                  <a:gd name="T30" fmla="*/ 220 w 622"/>
                  <a:gd name="T31" fmla="*/ 6 h 934"/>
                  <a:gd name="T32" fmla="*/ 30 w 622"/>
                  <a:gd name="T33" fmla="*/ 72 h 934"/>
                  <a:gd name="T34" fmla="*/ 26 w 622"/>
                  <a:gd name="T35" fmla="*/ 67 h 934"/>
                  <a:gd name="T36" fmla="*/ 220 w 622"/>
                  <a:gd name="T37" fmla="*/ 0 h 934"/>
                  <a:gd name="T38" fmla="*/ 264 w 622"/>
                  <a:gd name="T39" fmla="*/ 0 h 934"/>
                  <a:gd name="T40" fmla="*/ 575 w 622"/>
                  <a:gd name="T41" fmla="*/ 311 h 934"/>
                  <a:gd name="T42" fmla="*/ 575 w 622"/>
                  <a:gd name="T43" fmla="*/ 458 h 934"/>
                  <a:gd name="T44" fmla="*/ 606 w 622"/>
                  <a:gd name="T45" fmla="*/ 466 h 934"/>
                  <a:gd name="T46" fmla="*/ 614 w 622"/>
                  <a:gd name="T47" fmla="*/ 538 h 934"/>
                  <a:gd name="T48" fmla="*/ 525 w 622"/>
                  <a:gd name="T49" fmla="*/ 695 h 934"/>
                  <a:gd name="T50" fmla="*/ 256 w 622"/>
                  <a:gd name="T51" fmla="*/ 93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2" h="934">
                    <a:moveTo>
                      <a:pt x="256" y="934"/>
                    </a:moveTo>
                    <a:cubicBezTo>
                      <a:pt x="228" y="934"/>
                      <a:pt x="228" y="934"/>
                      <a:pt x="228" y="934"/>
                    </a:cubicBezTo>
                    <a:cubicBezTo>
                      <a:pt x="108" y="934"/>
                      <a:pt x="34" y="829"/>
                      <a:pt x="0" y="767"/>
                    </a:cubicBezTo>
                    <a:cubicBezTo>
                      <a:pt x="5" y="764"/>
                      <a:pt x="5" y="764"/>
                      <a:pt x="5" y="764"/>
                    </a:cubicBezTo>
                    <a:cubicBezTo>
                      <a:pt x="38" y="826"/>
                      <a:pt x="111" y="928"/>
                      <a:pt x="228" y="928"/>
                    </a:cubicBezTo>
                    <a:cubicBezTo>
                      <a:pt x="256" y="928"/>
                      <a:pt x="256" y="928"/>
                      <a:pt x="256" y="928"/>
                    </a:cubicBezTo>
                    <a:cubicBezTo>
                      <a:pt x="420" y="928"/>
                      <a:pt x="519" y="694"/>
                      <a:pt x="520" y="691"/>
                    </a:cubicBezTo>
                    <a:cubicBezTo>
                      <a:pt x="520" y="690"/>
                      <a:pt x="520" y="690"/>
                      <a:pt x="520" y="690"/>
                    </a:cubicBezTo>
                    <a:cubicBezTo>
                      <a:pt x="522" y="689"/>
                      <a:pt x="522" y="689"/>
                      <a:pt x="522" y="689"/>
                    </a:cubicBezTo>
                    <a:cubicBezTo>
                      <a:pt x="563" y="681"/>
                      <a:pt x="590" y="633"/>
                      <a:pt x="608" y="537"/>
                    </a:cubicBezTo>
                    <a:cubicBezTo>
                      <a:pt x="615" y="504"/>
                      <a:pt x="613" y="481"/>
                      <a:pt x="602" y="471"/>
                    </a:cubicBezTo>
                    <a:cubicBezTo>
                      <a:pt x="590" y="460"/>
                      <a:pt x="573" y="464"/>
                      <a:pt x="573" y="464"/>
                    </a:cubicBezTo>
                    <a:cubicBezTo>
                      <a:pt x="570" y="465"/>
                      <a:pt x="570" y="465"/>
                      <a:pt x="570" y="465"/>
                    </a:cubicBezTo>
                    <a:cubicBezTo>
                      <a:pt x="570" y="311"/>
                      <a:pt x="570" y="311"/>
                      <a:pt x="570" y="311"/>
                    </a:cubicBezTo>
                    <a:cubicBezTo>
                      <a:pt x="570" y="143"/>
                      <a:pt x="432" y="6"/>
                      <a:pt x="264" y="6"/>
                    </a:cubicBezTo>
                    <a:cubicBezTo>
                      <a:pt x="220" y="6"/>
                      <a:pt x="220" y="6"/>
                      <a:pt x="220" y="6"/>
                    </a:cubicBezTo>
                    <a:cubicBezTo>
                      <a:pt x="150" y="6"/>
                      <a:pt x="85" y="29"/>
                      <a:pt x="30" y="72"/>
                    </a:cubicBezTo>
                    <a:cubicBezTo>
                      <a:pt x="26" y="67"/>
                      <a:pt x="26" y="67"/>
                      <a:pt x="26" y="67"/>
                    </a:cubicBezTo>
                    <a:cubicBezTo>
                      <a:pt x="82" y="23"/>
                      <a:pt x="149" y="0"/>
                      <a:pt x="220" y="0"/>
                    </a:cubicBezTo>
                    <a:cubicBezTo>
                      <a:pt x="264" y="0"/>
                      <a:pt x="264" y="0"/>
                      <a:pt x="264" y="0"/>
                    </a:cubicBezTo>
                    <a:cubicBezTo>
                      <a:pt x="436" y="0"/>
                      <a:pt x="575" y="140"/>
                      <a:pt x="575" y="311"/>
                    </a:cubicBezTo>
                    <a:cubicBezTo>
                      <a:pt x="575" y="458"/>
                      <a:pt x="575" y="458"/>
                      <a:pt x="575" y="458"/>
                    </a:cubicBezTo>
                    <a:cubicBezTo>
                      <a:pt x="582" y="457"/>
                      <a:pt x="595" y="456"/>
                      <a:pt x="606" y="466"/>
                    </a:cubicBezTo>
                    <a:cubicBezTo>
                      <a:pt x="619" y="479"/>
                      <a:pt x="622" y="503"/>
                      <a:pt x="614" y="538"/>
                    </a:cubicBezTo>
                    <a:cubicBezTo>
                      <a:pt x="603" y="600"/>
                      <a:pt x="581" y="682"/>
                      <a:pt x="525" y="695"/>
                    </a:cubicBezTo>
                    <a:cubicBezTo>
                      <a:pt x="516" y="715"/>
                      <a:pt x="417" y="934"/>
                      <a:pt x="256" y="934"/>
                    </a:cubicBezTo>
                    <a:close/>
                  </a:path>
                </a:pathLst>
              </a:custGeom>
              <a:solidFill>
                <a:srgbClr val="231F20"/>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6">
                <a:extLst>
                  <a:ext uri="{FF2B5EF4-FFF2-40B4-BE49-F238E27FC236}">
                    <a16:creationId xmlns:a16="http://schemas.microsoft.com/office/drawing/2014/main" id="{A0A9377D-5827-494B-8351-730B9AC4EF8F}"/>
                  </a:ext>
                </a:extLst>
              </p:cNvPr>
              <p:cNvSpPr>
                <a:spLocks/>
              </p:cNvSpPr>
              <p:nvPr/>
            </p:nvSpPr>
            <p:spPr bwMode="auto">
              <a:xfrm>
                <a:off x="5772" y="2418"/>
                <a:ext cx="1089" cy="1492"/>
              </a:xfrm>
              <a:custGeom>
                <a:avLst/>
                <a:gdLst>
                  <a:gd name="T0" fmla="*/ 479 w 479"/>
                  <a:gd name="T1" fmla="*/ 656 h 656"/>
                  <a:gd name="T2" fmla="*/ 0 w 479"/>
                  <a:gd name="T3" fmla="*/ 656 h 656"/>
                  <a:gd name="T4" fmla="*/ 0 w 479"/>
                  <a:gd name="T5" fmla="*/ 650 h 656"/>
                  <a:gd name="T6" fmla="*/ 473 w 479"/>
                  <a:gd name="T7" fmla="*/ 650 h 656"/>
                  <a:gd name="T8" fmla="*/ 458 w 479"/>
                  <a:gd name="T9" fmla="*/ 270 h 656"/>
                  <a:gd name="T10" fmla="*/ 365 w 479"/>
                  <a:gd name="T11" fmla="*/ 140 h 656"/>
                  <a:gd name="T12" fmla="*/ 44 w 479"/>
                  <a:gd name="T13" fmla="*/ 5 h 656"/>
                  <a:gd name="T14" fmla="*/ 47 w 479"/>
                  <a:gd name="T15" fmla="*/ 0 h 656"/>
                  <a:gd name="T16" fmla="*/ 368 w 479"/>
                  <a:gd name="T17" fmla="*/ 134 h 656"/>
                  <a:gd name="T18" fmla="*/ 464 w 479"/>
                  <a:gd name="T19" fmla="*/ 270 h 656"/>
                  <a:gd name="T20" fmla="*/ 479 w 479"/>
                  <a:gd name="T21" fmla="*/ 6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9" h="656">
                    <a:moveTo>
                      <a:pt x="479" y="656"/>
                    </a:moveTo>
                    <a:cubicBezTo>
                      <a:pt x="0" y="656"/>
                      <a:pt x="0" y="656"/>
                      <a:pt x="0" y="656"/>
                    </a:cubicBezTo>
                    <a:cubicBezTo>
                      <a:pt x="0" y="650"/>
                      <a:pt x="0" y="650"/>
                      <a:pt x="0" y="650"/>
                    </a:cubicBezTo>
                    <a:cubicBezTo>
                      <a:pt x="473" y="650"/>
                      <a:pt x="473" y="650"/>
                      <a:pt x="473" y="650"/>
                    </a:cubicBezTo>
                    <a:cubicBezTo>
                      <a:pt x="458" y="270"/>
                      <a:pt x="458" y="270"/>
                      <a:pt x="458" y="270"/>
                    </a:cubicBezTo>
                    <a:cubicBezTo>
                      <a:pt x="458" y="268"/>
                      <a:pt x="464" y="182"/>
                      <a:pt x="365" y="140"/>
                    </a:cubicBezTo>
                    <a:cubicBezTo>
                      <a:pt x="265" y="96"/>
                      <a:pt x="46" y="6"/>
                      <a:pt x="44" y="5"/>
                    </a:cubicBezTo>
                    <a:cubicBezTo>
                      <a:pt x="47" y="0"/>
                      <a:pt x="47" y="0"/>
                      <a:pt x="47" y="0"/>
                    </a:cubicBezTo>
                    <a:cubicBezTo>
                      <a:pt x="49" y="1"/>
                      <a:pt x="267" y="91"/>
                      <a:pt x="368" y="134"/>
                    </a:cubicBezTo>
                    <a:cubicBezTo>
                      <a:pt x="470" y="178"/>
                      <a:pt x="464" y="269"/>
                      <a:pt x="464" y="270"/>
                    </a:cubicBezTo>
                    <a:lnTo>
                      <a:pt x="479" y="656"/>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7">
                <a:extLst>
                  <a:ext uri="{FF2B5EF4-FFF2-40B4-BE49-F238E27FC236}">
                    <a16:creationId xmlns:a16="http://schemas.microsoft.com/office/drawing/2014/main" id="{5FC1A8CD-20B9-4203-9D74-44B8AD1B4DF7}"/>
                  </a:ext>
                </a:extLst>
              </p:cNvPr>
              <p:cNvSpPr>
                <a:spLocks/>
              </p:cNvSpPr>
              <p:nvPr/>
            </p:nvSpPr>
            <p:spPr bwMode="auto">
              <a:xfrm>
                <a:off x="4810" y="2395"/>
                <a:ext cx="191" cy="167"/>
              </a:xfrm>
              <a:custGeom>
                <a:avLst/>
                <a:gdLst>
                  <a:gd name="T0" fmla="*/ 9 w 191"/>
                  <a:gd name="T1" fmla="*/ 167 h 167"/>
                  <a:gd name="T2" fmla="*/ 0 w 191"/>
                  <a:gd name="T3" fmla="*/ 157 h 167"/>
                  <a:gd name="T4" fmla="*/ 184 w 191"/>
                  <a:gd name="T5" fmla="*/ 0 h 167"/>
                  <a:gd name="T6" fmla="*/ 191 w 191"/>
                  <a:gd name="T7" fmla="*/ 10 h 167"/>
                  <a:gd name="T8" fmla="*/ 9 w 191"/>
                  <a:gd name="T9" fmla="*/ 167 h 167"/>
                </a:gdLst>
                <a:ahLst/>
                <a:cxnLst>
                  <a:cxn ang="0">
                    <a:pos x="T0" y="T1"/>
                  </a:cxn>
                  <a:cxn ang="0">
                    <a:pos x="T2" y="T3"/>
                  </a:cxn>
                  <a:cxn ang="0">
                    <a:pos x="T4" y="T5"/>
                  </a:cxn>
                  <a:cxn ang="0">
                    <a:pos x="T6" y="T7"/>
                  </a:cxn>
                  <a:cxn ang="0">
                    <a:pos x="T8" y="T9"/>
                  </a:cxn>
                </a:cxnLst>
                <a:rect l="0" t="0" r="r" b="b"/>
                <a:pathLst>
                  <a:path w="191" h="167">
                    <a:moveTo>
                      <a:pt x="9" y="167"/>
                    </a:moveTo>
                    <a:lnTo>
                      <a:pt x="0" y="157"/>
                    </a:lnTo>
                    <a:lnTo>
                      <a:pt x="184" y="0"/>
                    </a:lnTo>
                    <a:lnTo>
                      <a:pt x="191" y="10"/>
                    </a:lnTo>
                    <a:lnTo>
                      <a:pt x="9" y="167"/>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8">
                <a:extLst>
                  <a:ext uri="{FF2B5EF4-FFF2-40B4-BE49-F238E27FC236}">
                    <a16:creationId xmlns:a16="http://schemas.microsoft.com/office/drawing/2014/main" id="{9D002043-6A6B-4871-98A9-3F03A29F8282}"/>
                  </a:ext>
                </a:extLst>
              </p:cNvPr>
              <p:cNvSpPr>
                <a:spLocks/>
              </p:cNvSpPr>
              <p:nvPr/>
            </p:nvSpPr>
            <p:spPr bwMode="auto">
              <a:xfrm>
                <a:off x="1380" y="262"/>
                <a:ext cx="1415" cy="2124"/>
              </a:xfrm>
              <a:custGeom>
                <a:avLst/>
                <a:gdLst>
                  <a:gd name="T0" fmla="*/ 394 w 622"/>
                  <a:gd name="T1" fmla="*/ 934 h 934"/>
                  <a:gd name="T2" fmla="*/ 366 w 622"/>
                  <a:gd name="T3" fmla="*/ 934 h 934"/>
                  <a:gd name="T4" fmla="*/ 97 w 622"/>
                  <a:gd name="T5" fmla="*/ 695 h 934"/>
                  <a:gd name="T6" fmla="*/ 8 w 622"/>
                  <a:gd name="T7" fmla="*/ 538 h 934"/>
                  <a:gd name="T8" fmla="*/ 16 w 622"/>
                  <a:gd name="T9" fmla="*/ 466 h 934"/>
                  <a:gd name="T10" fmla="*/ 46 w 622"/>
                  <a:gd name="T11" fmla="*/ 458 h 934"/>
                  <a:gd name="T12" fmla="*/ 46 w 622"/>
                  <a:gd name="T13" fmla="*/ 311 h 934"/>
                  <a:gd name="T14" fmla="*/ 358 w 622"/>
                  <a:gd name="T15" fmla="*/ 0 h 934"/>
                  <a:gd name="T16" fmla="*/ 402 w 622"/>
                  <a:gd name="T17" fmla="*/ 0 h 934"/>
                  <a:gd name="T18" fmla="*/ 595 w 622"/>
                  <a:gd name="T19" fmla="*/ 67 h 934"/>
                  <a:gd name="T20" fmla="*/ 592 w 622"/>
                  <a:gd name="T21" fmla="*/ 72 h 934"/>
                  <a:gd name="T22" fmla="*/ 402 w 622"/>
                  <a:gd name="T23" fmla="*/ 6 h 934"/>
                  <a:gd name="T24" fmla="*/ 358 w 622"/>
                  <a:gd name="T25" fmla="*/ 6 h 934"/>
                  <a:gd name="T26" fmla="*/ 52 w 622"/>
                  <a:gd name="T27" fmla="*/ 311 h 934"/>
                  <a:gd name="T28" fmla="*/ 52 w 622"/>
                  <a:gd name="T29" fmla="*/ 465 h 934"/>
                  <a:gd name="T30" fmla="*/ 48 w 622"/>
                  <a:gd name="T31" fmla="*/ 464 h 934"/>
                  <a:gd name="T32" fmla="*/ 20 w 622"/>
                  <a:gd name="T33" fmla="*/ 471 h 934"/>
                  <a:gd name="T34" fmla="*/ 13 w 622"/>
                  <a:gd name="T35" fmla="*/ 537 h 934"/>
                  <a:gd name="T36" fmla="*/ 100 w 622"/>
                  <a:gd name="T37" fmla="*/ 689 h 934"/>
                  <a:gd name="T38" fmla="*/ 101 w 622"/>
                  <a:gd name="T39" fmla="*/ 690 h 934"/>
                  <a:gd name="T40" fmla="*/ 102 w 622"/>
                  <a:gd name="T41" fmla="*/ 691 h 934"/>
                  <a:gd name="T42" fmla="*/ 366 w 622"/>
                  <a:gd name="T43" fmla="*/ 928 h 934"/>
                  <a:gd name="T44" fmla="*/ 394 w 622"/>
                  <a:gd name="T45" fmla="*/ 928 h 934"/>
                  <a:gd name="T46" fmla="*/ 617 w 622"/>
                  <a:gd name="T47" fmla="*/ 764 h 934"/>
                  <a:gd name="T48" fmla="*/ 622 w 622"/>
                  <a:gd name="T49" fmla="*/ 767 h 934"/>
                  <a:gd name="T50" fmla="*/ 394 w 622"/>
                  <a:gd name="T51" fmla="*/ 93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2" h="934">
                    <a:moveTo>
                      <a:pt x="394" y="934"/>
                    </a:moveTo>
                    <a:cubicBezTo>
                      <a:pt x="366" y="934"/>
                      <a:pt x="366" y="934"/>
                      <a:pt x="366" y="934"/>
                    </a:cubicBezTo>
                    <a:cubicBezTo>
                      <a:pt x="205" y="934"/>
                      <a:pt x="106" y="715"/>
                      <a:pt x="97" y="695"/>
                    </a:cubicBezTo>
                    <a:cubicBezTo>
                      <a:pt x="41" y="682"/>
                      <a:pt x="19" y="600"/>
                      <a:pt x="8" y="538"/>
                    </a:cubicBezTo>
                    <a:cubicBezTo>
                      <a:pt x="0" y="503"/>
                      <a:pt x="3" y="479"/>
                      <a:pt x="16" y="466"/>
                    </a:cubicBezTo>
                    <a:cubicBezTo>
                      <a:pt x="26" y="457"/>
                      <a:pt x="40" y="457"/>
                      <a:pt x="46" y="458"/>
                    </a:cubicBezTo>
                    <a:cubicBezTo>
                      <a:pt x="46" y="311"/>
                      <a:pt x="46" y="311"/>
                      <a:pt x="46" y="311"/>
                    </a:cubicBezTo>
                    <a:cubicBezTo>
                      <a:pt x="46" y="140"/>
                      <a:pt x="186" y="0"/>
                      <a:pt x="358" y="0"/>
                    </a:cubicBezTo>
                    <a:cubicBezTo>
                      <a:pt x="402" y="0"/>
                      <a:pt x="402" y="0"/>
                      <a:pt x="402" y="0"/>
                    </a:cubicBezTo>
                    <a:cubicBezTo>
                      <a:pt x="473" y="0"/>
                      <a:pt x="540" y="23"/>
                      <a:pt x="595" y="67"/>
                    </a:cubicBezTo>
                    <a:cubicBezTo>
                      <a:pt x="592" y="72"/>
                      <a:pt x="592" y="72"/>
                      <a:pt x="592" y="72"/>
                    </a:cubicBezTo>
                    <a:cubicBezTo>
                      <a:pt x="537" y="29"/>
                      <a:pt x="472" y="6"/>
                      <a:pt x="402" y="6"/>
                    </a:cubicBezTo>
                    <a:cubicBezTo>
                      <a:pt x="358" y="6"/>
                      <a:pt x="358" y="6"/>
                      <a:pt x="358" y="6"/>
                    </a:cubicBezTo>
                    <a:cubicBezTo>
                      <a:pt x="189" y="6"/>
                      <a:pt x="52" y="143"/>
                      <a:pt x="52" y="311"/>
                    </a:cubicBezTo>
                    <a:cubicBezTo>
                      <a:pt x="52" y="465"/>
                      <a:pt x="52" y="465"/>
                      <a:pt x="52" y="465"/>
                    </a:cubicBezTo>
                    <a:cubicBezTo>
                      <a:pt x="48" y="464"/>
                      <a:pt x="48" y="464"/>
                      <a:pt x="48" y="464"/>
                    </a:cubicBezTo>
                    <a:cubicBezTo>
                      <a:pt x="48" y="464"/>
                      <a:pt x="31" y="460"/>
                      <a:pt x="20" y="471"/>
                    </a:cubicBezTo>
                    <a:cubicBezTo>
                      <a:pt x="9" y="481"/>
                      <a:pt x="6" y="504"/>
                      <a:pt x="13" y="537"/>
                    </a:cubicBezTo>
                    <a:cubicBezTo>
                      <a:pt x="32" y="633"/>
                      <a:pt x="59" y="681"/>
                      <a:pt x="100" y="689"/>
                    </a:cubicBezTo>
                    <a:cubicBezTo>
                      <a:pt x="101" y="690"/>
                      <a:pt x="101" y="690"/>
                      <a:pt x="101" y="690"/>
                    </a:cubicBezTo>
                    <a:cubicBezTo>
                      <a:pt x="102" y="691"/>
                      <a:pt x="102" y="691"/>
                      <a:pt x="102" y="691"/>
                    </a:cubicBezTo>
                    <a:cubicBezTo>
                      <a:pt x="103" y="694"/>
                      <a:pt x="202" y="928"/>
                      <a:pt x="366" y="928"/>
                    </a:cubicBezTo>
                    <a:cubicBezTo>
                      <a:pt x="394" y="928"/>
                      <a:pt x="394" y="928"/>
                      <a:pt x="394" y="928"/>
                    </a:cubicBezTo>
                    <a:cubicBezTo>
                      <a:pt x="511" y="928"/>
                      <a:pt x="584" y="826"/>
                      <a:pt x="617" y="764"/>
                    </a:cubicBezTo>
                    <a:cubicBezTo>
                      <a:pt x="622" y="767"/>
                      <a:pt x="622" y="767"/>
                      <a:pt x="622" y="767"/>
                    </a:cubicBezTo>
                    <a:cubicBezTo>
                      <a:pt x="588" y="829"/>
                      <a:pt x="514" y="934"/>
                      <a:pt x="394" y="934"/>
                    </a:cubicBezTo>
                    <a:close/>
                  </a:path>
                </a:pathLst>
              </a:custGeom>
              <a:solidFill>
                <a:srgbClr val="231F20"/>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9">
                <a:extLst>
                  <a:ext uri="{FF2B5EF4-FFF2-40B4-BE49-F238E27FC236}">
                    <a16:creationId xmlns:a16="http://schemas.microsoft.com/office/drawing/2014/main" id="{BFC14A05-303C-42FE-A7D4-471A77D9FA9D}"/>
                  </a:ext>
                </a:extLst>
              </p:cNvPr>
              <p:cNvSpPr>
                <a:spLocks/>
              </p:cNvSpPr>
              <p:nvPr/>
            </p:nvSpPr>
            <p:spPr bwMode="auto">
              <a:xfrm>
                <a:off x="819" y="2418"/>
                <a:ext cx="1089" cy="1492"/>
              </a:xfrm>
              <a:custGeom>
                <a:avLst/>
                <a:gdLst>
                  <a:gd name="T0" fmla="*/ 479 w 479"/>
                  <a:gd name="T1" fmla="*/ 656 h 656"/>
                  <a:gd name="T2" fmla="*/ 0 w 479"/>
                  <a:gd name="T3" fmla="*/ 656 h 656"/>
                  <a:gd name="T4" fmla="*/ 15 w 479"/>
                  <a:gd name="T5" fmla="*/ 269 h 656"/>
                  <a:gd name="T6" fmla="*/ 111 w 479"/>
                  <a:gd name="T7" fmla="*/ 134 h 656"/>
                  <a:gd name="T8" fmla="*/ 432 w 479"/>
                  <a:gd name="T9" fmla="*/ 0 h 656"/>
                  <a:gd name="T10" fmla="*/ 434 w 479"/>
                  <a:gd name="T11" fmla="*/ 5 h 656"/>
                  <a:gd name="T12" fmla="*/ 113 w 479"/>
                  <a:gd name="T13" fmla="*/ 140 h 656"/>
                  <a:gd name="T14" fmla="*/ 21 w 479"/>
                  <a:gd name="T15" fmla="*/ 269 h 656"/>
                  <a:gd name="T16" fmla="*/ 6 w 479"/>
                  <a:gd name="T17" fmla="*/ 650 h 656"/>
                  <a:gd name="T18" fmla="*/ 479 w 479"/>
                  <a:gd name="T19" fmla="*/ 650 h 656"/>
                  <a:gd name="T20" fmla="*/ 479 w 479"/>
                  <a:gd name="T21" fmla="*/ 6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9" h="656">
                    <a:moveTo>
                      <a:pt x="479" y="656"/>
                    </a:moveTo>
                    <a:cubicBezTo>
                      <a:pt x="0" y="656"/>
                      <a:pt x="0" y="656"/>
                      <a:pt x="0" y="656"/>
                    </a:cubicBezTo>
                    <a:cubicBezTo>
                      <a:pt x="15" y="269"/>
                      <a:pt x="15" y="269"/>
                      <a:pt x="15" y="269"/>
                    </a:cubicBezTo>
                    <a:cubicBezTo>
                      <a:pt x="15" y="269"/>
                      <a:pt x="9" y="178"/>
                      <a:pt x="111" y="134"/>
                    </a:cubicBezTo>
                    <a:cubicBezTo>
                      <a:pt x="212" y="91"/>
                      <a:pt x="430" y="1"/>
                      <a:pt x="432" y="0"/>
                    </a:cubicBezTo>
                    <a:cubicBezTo>
                      <a:pt x="434" y="5"/>
                      <a:pt x="434" y="5"/>
                      <a:pt x="434" y="5"/>
                    </a:cubicBezTo>
                    <a:cubicBezTo>
                      <a:pt x="432" y="6"/>
                      <a:pt x="214" y="96"/>
                      <a:pt x="113" y="140"/>
                    </a:cubicBezTo>
                    <a:cubicBezTo>
                      <a:pt x="15" y="182"/>
                      <a:pt x="21" y="268"/>
                      <a:pt x="21" y="269"/>
                    </a:cubicBezTo>
                    <a:cubicBezTo>
                      <a:pt x="6" y="650"/>
                      <a:pt x="6" y="650"/>
                      <a:pt x="6" y="650"/>
                    </a:cubicBezTo>
                    <a:cubicBezTo>
                      <a:pt x="479" y="650"/>
                      <a:pt x="479" y="650"/>
                      <a:pt x="479" y="650"/>
                    </a:cubicBezTo>
                    <a:lnTo>
                      <a:pt x="479" y="656"/>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10">
                <a:extLst>
                  <a:ext uri="{FF2B5EF4-FFF2-40B4-BE49-F238E27FC236}">
                    <a16:creationId xmlns:a16="http://schemas.microsoft.com/office/drawing/2014/main" id="{9AFEFCF7-2E13-43FD-B8C8-0E6F649974DD}"/>
                  </a:ext>
                </a:extLst>
              </p:cNvPr>
              <p:cNvSpPr>
                <a:spLocks/>
              </p:cNvSpPr>
              <p:nvPr/>
            </p:nvSpPr>
            <p:spPr bwMode="auto">
              <a:xfrm>
                <a:off x="2677" y="2395"/>
                <a:ext cx="191" cy="167"/>
              </a:xfrm>
              <a:custGeom>
                <a:avLst/>
                <a:gdLst>
                  <a:gd name="T0" fmla="*/ 184 w 191"/>
                  <a:gd name="T1" fmla="*/ 167 h 167"/>
                  <a:gd name="T2" fmla="*/ 0 w 191"/>
                  <a:gd name="T3" fmla="*/ 10 h 167"/>
                  <a:gd name="T4" fmla="*/ 9 w 191"/>
                  <a:gd name="T5" fmla="*/ 0 h 167"/>
                  <a:gd name="T6" fmla="*/ 191 w 191"/>
                  <a:gd name="T7" fmla="*/ 157 h 167"/>
                  <a:gd name="T8" fmla="*/ 184 w 191"/>
                  <a:gd name="T9" fmla="*/ 167 h 167"/>
                </a:gdLst>
                <a:ahLst/>
                <a:cxnLst>
                  <a:cxn ang="0">
                    <a:pos x="T0" y="T1"/>
                  </a:cxn>
                  <a:cxn ang="0">
                    <a:pos x="T2" y="T3"/>
                  </a:cxn>
                  <a:cxn ang="0">
                    <a:pos x="T4" y="T5"/>
                  </a:cxn>
                  <a:cxn ang="0">
                    <a:pos x="T6" y="T7"/>
                  </a:cxn>
                  <a:cxn ang="0">
                    <a:pos x="T8" y="T9"/>
                  </a:cxn>
                </a:cxnLst>
                <a:rect l="0" t="0" r="r" b="b"/>
                <a:pathLst>
                  <a:path w="191" h="167">
                    <a:moveTo>
                      <a:pt x="184" y="167"/>
                    </a:moveTo>
                    <a:lnTo>
                      <a:pt x="0" y="10"/>
                    </a:lnTo>
                    <a:lnTo>
                      <a:pt x="9" y="0"/>
                    </a:lnTo>
                    <a:lnTo>
                      <a:pt x="191" y="157"/>
                    </a:lnTo>
                    <a:lnTo>
                      <a:pt x="184" y="167"/>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11">
                <a:extLst>
                  <a:ext uri="{FF2B5EF4-FFF2-40B4-BE49-F238E27FC236}">
                    <a16:creationId xmlns:a16="http://schemas.microsoft.com/office/drawing/2014/main" id="{0023AA61-A8DF-4330-90BC-1DE3FDCF1A48}"/>
                  </a:ext>
                </a:extLst>
              </p:cNvPr>
              <p:cNvSpPr>
                <a:spLocks noEditPoints="1"/>
              </p:cNvSpPr>
              <p:nvPr/>
            </p:nvSpPr>
            <p:spPr bwMode="auto">
              <a:xfrm>
                <a:off x="2836" y="2"/>
                <a:ext cx="2072" cy="2514"/>
              </a:xfrm>
              <a:custGeom>
                <a:avLst/>
                <a:gdLst>
                  <a:gd name="T0" fmla="*/ 478 w 911"/>
                  <a:gd name="T1" fmla="*/ 1105 h 1105"/>
                  <a:gd name="T2" fmla="*/ 445 w 911"/>
                  <a:gd name="T3" fmla="*/ 1105 h 1105"/>
                  <a:gd name="T4" fmla="*/ 144 w 911"/>
                  <a:gd name="T5" fmla="*/ 838 h 1105"/>
                  <a:gd name="T6" fmla="*/ 21 w 911"/>
                  <a:gd name="T7" fmla="*/ 692 h 1105"/>
                  <a:gd name="T8" fmla="*/ 20 w 911"/>
                  <a:gd name="T9" fmla="*/ 561 h 1105"/>
                  <a:gd name="T10" fmla="*/ 67 w 911"/>
                  <a:gd name="T11" fmla="*/ 546 h 1105"/>
                  <a:gd name="T12" fmla="*/ 67 w 911"/>
                  <a:gd name="T13" fmla="*/ 369 h 1105"/>
                  <a:gd name="T14" fmla="*/ 435 w 911"/>
                  <a:gd name="T15" fmla="*/ 0 h 1105"/>
                  <a:gd name="T16" fmla="*/ 488 w 911"/>
                  <a:gd name="T17" fmla="*/ 0 h 1105"/>
                  <a:gd name="T18" fmla="*/ 856 w 911"/>
                  <a:gd name="T19" fmla="*/ 369 h 1105"/>
                  <a:gd name="T20" fmla="*/ 856 w 911"/>
                  <a:gd name="T21" fmla="*/ 542 h 1105"/>
                  <a:gd name="T22" fmla="*/ 892 w 911"/>
                  <a:gd name="T23" fmla="*/ 552 h 1105"/>
                  <a:gd name="T24" fmla="*/ 902 w 911"/>
                  <a:gd name="T25" fmla="*/ 637 h 1105"/>
                  <a:gd name="T26" fmla="*/ 796 w 911"/>
                  <a:gd name="T27" fmla="*/ 822 h 1105"/>
                  <a:gd name="T28" fmla="*/ 478 w 911"/>
                  <a:gd name="T29" fmla="*/ 1105 h 1105"/>
                  <a:gd name="T30" fmla="*/ 59 w 911"/>
                  <a:gd name="T31" fmla="*/ 551 h 1105"/>
                  <a:gd name="T32" fmla="*/ 25 w 911"/>
                  <a:gd name="T33" fmla="*/ 565 h 1105"/>
                  <a:gd name="T34" fmla="*/ 26 w 911"/>
                  <a:gd name="T35" fmla="*/ 690 h 1105"/>
                  <a:gd name="T36" fmla="*/ 147 w 911"/>
                  <a:gd name="T37" fmla="*/ 833 h 1105"/>
                  <a:gd name="T38" fmla="*/ 149 w 911"/>
                  <a:gd name="T39" fmla="*/ 833 h 1105"/>
                  <a:gd name="T40" fmla="*/ 149 w 911"/>
                  <a:gd name="T41" fmla="*/ 835 h 1105"/>
                  <a:gd name="T42" fmla="*/ 445 w 911"/>
                  <a:gd name="T43" fmla="*/ 1099 h 1105"/>
                  <a:gd name="T44" fmla="*/ 478 w 911"/>
                  <a:gd name="T45" fmla="*/ 1099 h 1105"/>
                  <a:gd name="T46" fmla="*/ 791 w 911"/>
                  <a:gd name="T47" fmla="*/ 818 h 1105"/>
                  <a:gd name="T48" fmla="*/ 792 w 911"/>
                  <a:gd name="T49" fmla="*/ 817 h 1105"/>
                  <a:gd name="T50" fmla="*/ 793 w 911"/>
                  <a:gd name="T51" fmla="*/ 816 h 1105"/>
                  <a:gd name="T52" fmla="*/ 896 w 911"/>
                  <a:gd name="T53" fmla="*/ 636 h 1105"/>
                  <a:gd name="T54" fmla="*/ 888 w 911"/>
                  <a:gd name="T55" fmla="*/ 556 h 1105"/>
                  <a:gd name="T56" fmla="*/ 854 w 911"/>
                  <a:gd name="T57" fmla="*/ 549 h 1105"/>
                  <a:gd name="T58" fmla="*/ 850 w 911"/>
                  <a:gd name="T59" fmla="*/ 550 h 1105"/>
                  <a:gd name="T60" fmla="*/ 850 w 911"/>
                  <a:gd name="T61" fmla="*/ 369 h 1105"/>
                  <a:gd name="T62" fmla="*/ 488 w 911"/>
                  <a:gd name="T63" fmla="*/ 6 h 1105"/>
                  <a:gd name="T64" fmla="*/ 435 w 911"/>
                  <a:gd name="T65" fmla="*/ 6 h 1105"/>
                  <a:gd name="T66" fmla="*/ 73 w 911"/>
                  <a:gd name="T67" fmla="*/ 369 h 1105"/>
                  <a:gd name="T68" fmla="*/ 73 w 911"/>
                  <a:gd name="T69" fmla="*/ 553 h 1105"/>
                  <a:gd name="T70" fmla="*/ 69 w 911"/>
                  <a:gd name="T71" fmla="*/ 552 h 1105"/>
                  <a:gd name="T72" fmla="*/ 59 w 911"/>
                  <a:gd name="T73" fmla="*/ 551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1" h="1105">
                    <a:moveTo>
                      <a:pt x="478" y="1105"/>
                    </a:moveTo>
                    <a:cubicBezTo>
                      <a:pt x="445" y="1105"/>
                      <a:pt x="445" y="1105"/>
                      <a:pt x="445" y="1105"/>
                    </a:cubicBezTo>
                    <a:cubicBezTo>
                      <a:pt x="246" y="1105"/>
                      <a:pt x="152" y="860"/>
                      <a:pt x="144" y="838"/>
                    </a:cubicBezTo>
                    <a:cubicBezTo>
                      <a:pt x="73" y="819"/>
                      <a:pt x="34" y="730"/>
                      <a:pt x="21" y="692"/>
                    </a:cubicBezTo>
                    <a:cubicBezTo>
                      <a:pt x="0" y="628"/>
                      <a:pt x="0" y="584"/>
                      <a:pt x="20" y="561"/>
                    </a:cubicBezTo>
                    <a:cubicBezTo>
                      <a:pt x="36" y="544"/>
                      <a:pt x="58" y="544"/>
                      <a:pt x="67" y="546"/>
                    </a:cubicBezTo>
                    <a:cubicBezTo>
                      <a:pt x="67" y="369"/>
                      <a:pt x="67" y="369"/>
                      <a:pt x="67" y="369"/>
                    </a:cubicBezTo>
                    <a:cubicBezTo>
                      <a:pt x="67" y="166"/>
                      <a:pt x="232" y="0"/>
                      <a:pt x="435" y="0"/>
                    </a:cubicBezTo>
                    <a:cubicBezTo>
                      <a:pt x="488" y="0"/>
                      <a:pt x="488" y="0"/>
                      <a:pt x="488" y="0"/>
                    </a:cubicBezTo>
                    <a:cubicBezTo>
                      <a:pt x="691" y="0"/>
                      <a:pt x="856" y="166"/>
                      <a:pt x="856" y="369"/>
                    </a:cubicBezTo>
                    <a:cubicBezTo>
                      <a:pt x="856" y="542"/>
                      <a:pt x="856" y="542"/>
                      <a:pt x="856" y="542"/>
                    </a:cubicBezTo>
                    <a:cubicBezTo>
                      <a:pt x="863" y="541"/>
                      <a:pt x="879" y="540"/>
                      <a:pt x="892" y="552"/>
                    </a:cubicBezTo>
                    <a:cubicBezTo>
                      <a:pt x="907" y="567"/>
                      <a:pt x="911" y="595"/>
                      <a:pt x="902" y="637"/>
                    </a:cubicBezTo>
                    <a:cubicBezTo>
                      <a:pt x="888" y="710"/>
                      <a:pt x="862" y="807"/>
                      <a:pt x="796" y="822"/>
                    </a:cubicBezTo>
                    <a:cubicBezTo>
                      <a:pt x="786" y="844"/>
                      <a:pt x="669" y="1105"/>
                      <a:pt x="478" y="1105"/>
                    </a:cubicBezTo>
                    <a:close/>
                    <a:moveTo>
                      <a:pt x="59" y="551"/>
                    </a:moveTo>
                    <a:cubicBezTo>
                      <a:pt x="50" y="551"/>
                      <a:pt x="35" y="553"/>
                      <a:pt x="25" y="565"/>
                    </a:cubicBezTo>
                    <a:cubicBezTo>
                      <a:pt x="6" y="586"/>
                      <a:pt x="7" y="629"/>
                      <a:pt x="26" y="690"/>
                    </a:cubicBezTo>
                    <a:cubicBezTo>
                      <a:pt x="40" y="727"/>
                      <a:pt x="78" y="815"/>
                      <a:pt x="147" y="833"/>
                    </a:cubicBezTo>
                    <a:cubicBezTo>
                      <a:pt x="149" y="833"/>
                      <a:pt x="149" y="833"/>
                      <a:pt x="149" y="833"/>
                    </a:cubicBezTo>
                    <a:cubicBezTo>
                      <a:pt x="149" y="835"/>
                      <a:pt x="149" y="835"/>
                      <a:pt x="149" y="835"/>
                    </a:cubicBezTo>
                    <a:cubicBezTo>
                      <a:pt x="150" y="837"/>
                      <a:pt x="242" y="1099"/>
                      <a:pt x="445" y="1099"/>
                    </a:cubicBezTo>
                    <a:cubicBezTo>
                      <a:pt x="478" y="1099"/>
                      <a:pt x="478" y="1099"/>
                      <a:pt x="478" y="1099"/>
                    </a:cubicBezTo>
                    <a:cubicBezTo>
                      <a:pt x="673" y="1099"/>
                      <a:pt x="790" y="821"/>
                      <a:pt x="791" y="818"/>
                    </a:cubicBezTo>
                    <a:cubicBezTo>
                      <a:pt x="792" y="817"/>
                      <a:pt x="792" y="817"/>
                      <a:pt x="792" y="817"/>
                    </a:cubicBezTo>
                    <a:cubicBezTo>
                      <a:pt x="793" y="816"/>
                      <a:pt x="793" y="816"/>
                      <a:pt x="793" y="816"/>
                    </a:cubicBezTo>
                    <a:cubicBezTo>
                      <a:pt x="842" y="807"/>
                      <a:pt x="874" y="749"/>
                      <a:pt x="896" y="636"/>
                    </a:cubicBezTo>
                    <a:cubicBezTo>
                      <a:pt x="904" y="597"/>
                      <a:pt x="901" y="569"/>
                      <a:pt x="888" y="556"/>
                    </a:cubicBezTo>
                    <a:cubicBezTo>
                      <a:pt x="874" y="544"/>
                      <a:pt x="854" y="549"/>
                      <a:pt x="854" y="549"/>
                    </a:cubicBezTo>
                    <a:cubicBezTo>
                      <a:pt x="850" y="550"/>
                      <a:pt x="850" y="550"/>
                      <a:pt x="850" y="550"/>
                    </a:cubicBezTo>
                    <a:cubicBezTo>
                      <a:pt x="850" y="369"/>
                      <a:pt x="850" y="369"/>
                      <a:pt x="850" y="369"/>
                    </a:cubicBezTo>
                    <a:cubicBezTo>
                      <a:pt x="850" y="169"/>
                      <a:pt x="687" y="6"/>
                      <a:pt x="488" y="6"/>
                    </a:cubicBezTo>
                    <a:cubicBezTo>
                      <a:pt x="435" y="6"/>
                      <a:pt x="435" y="6"/>
                      <a:pt x="435" y="6"/>
                    </a:cubicBezTo>
                    <a:cubicBezTo>
                      <a:pt x="235" y="6"/>
                      <a:pt x="73" y="169"/>
                      <a:pt x="73" y="369"/>
                    </a:cubicBezTo>
                    <a:cubicBezTo>
                      <a:pt x="73" y="553"/>
                      <a:pt x="73" y="553"/>
                      <a:pt x="73" y="553"/>
                    </a:cubicBezTo>
                    <a:cubicBezTo>
                      <a:pt x="69" y="552"/>
                      <a:pt x="69" y="552"/>
                      <a:pt x="69" y="552"/>
                    </a:cubicBezTo>
                    <a:cubicBezTo>
                      <a:pt x="69" y="552"/>
                      <a:pt x="65" y="551"/>
                      <a:pt x="59" y="551"/>
                    </a:cubicBezTo>
                    <a:close/>
                  </a:path>
                </a:pathLst>
              </a:custGeom>
              <a:solidFill>
                <a:srgbClr val="231F20"/>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12">
                <a:extLst>
                  <a:ext uri="{FF2B5EF4-FFF2-40B4-BE49-F238E27FC236}">
                    <a16:creationId xmlns:a16="http://schemas.microsoft.com/office/drawing/2014/main" id="{B26909A0-C3B4-42A6-A38D-1EAEC3D946CC}"/>
                  </a:ext>
                </a:extLst>
              </p:cNvPr>
              <p:cNvSpPr>
                <a:spLocks/>
              </p:cNvSpPr>
              <p:nvPr/>
            </p:nvSpPr>
            <p:spPr bwMode="auto">
              <a:xfrm>
                <a:off x="2190" y="2480"/>
                <a:ext cx="3382" cy="1838"/>
              </a:xfrm>
              <a:custGeom>
                <a:avLst/>
                <a:gdLst>
                  <a:gd name="T0" fmla="*/ 1487 w 1487"/>
                  <a:gd name="T1" fmla="*/ 808 h 808"/>
                  <a:gd name="T2" fmla="*/ 0 w 1487"/>
                  <a:gd name="T3" fmla="*/ 808 h 808"/>
                  <a:gd name="T4" fmla="*/ 0 w 1487"/>
                  <a:gd name="T5" fmla="*/ 805 h 808"/>
                  <a:gd name="T6" fmla="*/ 18 w 1487"/>
                  <a:gd name="T7" fmla="*/ 339 h 808"/>
                  <a:gd name="T8" fmla="*/ 101 w 1487"/>
                  <a:gd name="T9" fmla="*/ 199 h 808"/>
                  <a:gd name="T10" fmla="*/ 565 w 1487"/>
                  <a:gd name="T11" fmla="*/ 0 h 808"/>
                  <a:gd name="T12" fmla="*/ 568 w 1487"/>
                  <a:gd name="T13" fmla="*/ 5 h 808"/>
                  <a:gd name="T14" fmla="*/ 103 w 1487"/>
                  <a:gd name="T15" fmla="*/ 204 h 808"/>
                  <a:gd name="T16" fmla="*/ 23 w 1487"/>
                  <a:gd name="T17" fmla="*/ 339 h 808"/>
                  <a:gd name="T18" fmla="*/ 6 w 1487"/>
                  <a:gd name="T19" fmla="*/ 802 h 808"/>
                  <a:gd name="T20" fmla="*/ 1481 w 1487"/>
                  <a:gd name="T21" fmla="*/ 802 h 808"/>
                  <a:gd name="T22" fmla="*/ 1464 w 1487"/>
                  <a:gd name="T23" fmla="*/ 352 h 808"/>
                  <a:gd name="T24" fmla="*/ 1354 w 1487"/>
                  <a:gd name="T25" fmla="*/ 198 h 808"/>
                  <a:gd name="T26" fmla="*/ 908 w 1487"/>
                  <a:gd name="T27" fmla="*/ 12 h 808"/>
                  <a:gd name="T28" fmla="*/ 911 w 1487"/>
                  <a:gd name="T29" fmla="*/ 6 h 808"/>
                  <a:gd name="T30" fmla="*/ 1356 w 1487"/>
                  <a:gd name="T31" fmla="*/ 192 h 808"/>
                  <a:gd name="T32" fmla="*/ 1469 w 1487"/>
                  <a:gd name="T33" fmla="*/ 352 h 808"/>
                  <a:gd name="T34" fmla="*/ 1487 w 1487"/>
                  <a:gd name="T35"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7" h="808">
                    <a:moveTo>
                      <a:pt x="1487" y="808"/>
                    </a:moveTo>
                    <a:cubicBezTo>
                      <a:pt x="0" y="808"/>
                      <a:pt x="0" y="808"/>
                      <a:pt x="0" y="808"/>
                    </a:cubicBezTo>
                    <a:cubicBezTo>
                      <a:pt x="0" y="805"/>
                      <a:pt x="0" y="805"/>
                      <a:pt x="0" y="805"/>
                    </a:cubicBezTo>
                    <a:cubicBezTo>
                      <a:pt x="0" y="801"/>
                      <a:pt x="9" y="438"/>
                      <a:pt x="18" y="339"/>
                    </a:cubicBezTo>
                    <a:cubicBezTo>
                      <a:pt x="26" y="237"/>
                      <a:pt x="100" y="199"/>
                      <a:pt x="101" y="199"/>
                    </a:cubicBezTo>
                    <a:cubicBezTo>
                      <a:pt x="565" y="0"/>
                      <a:pt x="565" y="0"/>
                      <a:pt x="565" y="0"/>
                    </a:cubicBezTo>
                    <a:cubicBezTo>
                      <a:pt x="568" y="5"/>
                      <a:pt x="568" y="5"/>
                      <a:pt x="568" y="5"/>
                    </a:cubicBezTo>
                    <a:cubicBezTo>
                      <a:pt x="103" y="204"/>
                      <a:pt x="103" y="204"/>
                      <a:pt x="103" y="204"/>
                    </a:cubicBezTo>
                    <a:cubicBezTo>
                      <a:pt x="103" y="204"/>
                      <a:pt x="32" y="241"/>
                      <a:pt x="23" y="339"/>
                    </a:cubicBezTo>
                    <a:cubicBezTo>
                      <a:pt x="15" y="434"/>
                      <a:pt x="7" y="767"/>
                      <a:pt x="6" y="802"/>
                    </a:cubicBezTo>
                    <a:cubicBezTo>
                      <a:pt x="1481" y="802"/>
                      <a:pt x="1481" y="802"/>
                      <a:pt x="1481" y="802"/>
                    </a:cubicBezTo>
                    <a:cubicBezTo>
                      <a:pt x="1464" y="352"/>
                      <a:pt x="1464" y="352"/>
                      <a:pt x="1464" y="352"/>
                    </a:cubicBezTo>
                    <a:cubicBezTo>
                      <a:pt x="1464" y="350"/>
                      <a:pt x="1471" y="248"/>
                      <a:pt x="1354" y="198"/>
                    </a:cubicBezTo>
                    <a:cubicBezTo>
                      <a:pt x="1235" y="147"/>
                      <a:pt x="912" y="13"/>
                      <a:pt x="908" y="12"/>
                    </a:cubicBezTo>
                    <a:cubicBezTo>
                      <a:pt x="911" y="6"/>
                      <a:pt x="911" y="6"/>
                      <a:pt x="911" y="6"/>
                    </a:cubicBezTo>
                    <a:cubicBezTo>
                      <a:pt x="914" y="8"/>
                      <a:pt x="1237" y="141"/>
                      <a:pt x="1356" y="192"/>
                    </a:cubicBezTo>
                    <a:cubicBezTo>
                      <a:pt x="1477" y="244"/>
                      <a:pt x="1470" y="351"/>
                      <a:pt x="1469" y="352"/>
                    </a:cubicBezTo>
                    <a:lnTo>
                      <a:pt x="1487" y="808"/>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13">
                <a:extLst>
                  <a:ext uri="{FF2B5EF4-FFF2-40B4-BE49-F238E27FC236}">
                    <a16:creationId xmlns:a16="http://schemas.microsoft.com/office/drawing/2014/main" id="{45B5AE7D-EE06-47B2-924C-4ABC04E2324B}"/>
                  </a:ext>
                </a:extLst>
              </p:cNvPr>
              <p:cNvSpPr>
                <a:spLocks noEditPoints="1"/>
              </p:cNvSpPr>
              <p:nvPr/>
            </p:nvSpPr>
            <p:spPr bwMode="auto">
              <a:xfrm>
                <a:off x="3650" y="2730"/>
                <a:ext cx="441" cy="405"/>
              </a:xfrm>
              <a:custGeom>
                <a:avLst/>
                <a:gdLst>
                  <a:gd name="T0" fmla="*/ 221 w 441"/>
                  <a:gd name="T1" fmla="*/ 405 h 405"/>
                  <a:gd name="T2" fmla="*/ 0 w 441"/>
                  <a:gd name="T3" fmla="*/ 250 h 405"/>
                  <a:gd name="T4" fmla="*/ 34 w 441"/>
                  <a:gd name="T5" fmla="*/ 0 h 405"/>
                  <a:gd name="T6" fmla="*/ 407 w 441"/>
                  <a:gd name="T7" fmla="*/ 0 h 405"/>
                  <a:gd name="T8" fmla="*/ 441 w 441"/>
                  <a:gd name="T9" fmla="*/ 250 h 405"/>
                  <a:gd name="T10" fmla="*/ 221 w 441"/>
                  <a:gd name="T11" fmla="*/ 405 h 405"/>
                  <a:gd name="T12" fmla="*/ 14 w 441"/>
                  <a:gd name="T13" fmla="*/ 246 h 405"/>
                  <a:gd name="T14" fmla="*/ 221 w 441"/>
                  <a:gd name="T15" fmla="*/ 389 h 405"/>
                  <a:gd name="T16" fmla="*/ 428 w 441"/>
                  <a:gd name="T17" fmla="*/ 246 h 405"/>
                  <a:gd name="T18" fmla="*/ 396 w 441"/>
                  <a:gd name="T19" fmla="*/ 14 h 405"/>
                  <a:gd name="T20" fmla="*/ 46 w 441"/>
                  <a:gd name="T21" fmla="*/ 14 h 405"/>
                  <a:gd name="T22" fmla="*/ 14 w 441"/>
                  <a:gd name="T23" fmla="*/ 246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405">
                    <a:moveTo>
                      <a:pt x="221" y="405"/>
                    </a:moveTo>
                    <a:lnTo>
                      <a:pt x="0" y="250"/>
                    </a:lnTo>
                    <a:lnTo>
                      <a:pt x="34" y="0"/>
                    </a:lnTo>
                    <a:lnTo>
                      <a:pt x="407" y="0"/>
                    </a:lnTo>
                    <a:lnTo>
                      <a:pt x="441" y="250"/>
                    </a:lnTo>
                    <a:lnTo>
                      <a:pt x="221" y="405"/>
                    </a:lnTo>
                    <a:close/>
                    <a:moveTo>
                      <a:pt x="14" y="246"/>
                    </a:moveTo>
                    <a:lnTo>
                      <a:pt x="221" y="389"/>
                    </a:lnTo>
                    <a:lnTo>
                      <a:pt x="428" y="246"/>
                    </a:lnTo>
                    <a:lnTo>
                      <a:pt x="396" y="14"/>
                    </a:lnTo>
                    <a:lnTo>
                      <a:pt x="46" y="14"/>
                    </a:lnTo>
                    <a:lnTo>
                      <a:pt x="14" y="246"/>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14">
                <a:extLst>
                  <a:ext uri="{FF2B5EF4-FFF2-40B4-BE49-F238E27FC236}">
                    <a16:creationId xmlns:a16="http://schemas.microsoft.com/office/drawing/2014/main" id="{3E4C2D44-7F46-405B-A9DE-33D1C7489736}"/>
                  </a:ext>
                </a:extLst>
              </p:cNvPr>
              <p:cNvSpPr>
                <a:spLocks/>
              </p:cNvSpPr>
              <p:nvPr/>
            </p:nvSpPr>
            <p:spPr bwMode="auto">
              <a:xfrm>
                <a:off x="4003" y="3030"/>
                <a:ext cx="88" cy="1281"/>
              </a:xfrm>
              <a:custGeom>
                <a:avLst/>
                <a:gdLst>
                  <a:gd name="T0" fmla="*/ 75 w 88"/>
                  <a:gd name="T1" fmla="*/ 1281 h 1281"/>
                  <a:gd name="T2" fmla="*/ 0 w 88"/>
                  <a:gd name="T3" fmla="*/ 0 h 1281"/>
                  <a:gd name="T4" fmla="*/ 11 w 88"/>
                  <a:gd name="T5" fmla="*/ 0 h 1281"/>
                  <a:gd name="T6" fmla="*/ 88 w 88"/>
                  <a:gd name="T7" fmla="*/ 1281 h 1281"/>
                  <a:gd name="T8" fmla="*/ 75 w 88"/>
                  <a:gd name="T9" fmla="*/ 1281 h 1281"/>
                </a:gdLst>
                <a:ahLst/>
                <a:cxnLst>
                  <a:cxn ang="0">
                    <a:pos x="T0" y="T1"/>
                  </a:cxn>
                  <a:cxn ang="0">
                    <a:pos x="T2" y="T3"/>
                  </a:cxn>
                  <a:cxn ang="0">
                    <a:pos x="T4" y="T5"/>
                  </a:cxn>
                  <a:cxn ang="0">
                    <a:pos x="T6" y="T7"/>
                  </a:cxn>
                  <a:cxn ang="0">
                    <a:pos x="T8" y="T9"/>
                  </a:cxn>
                </a:cxnLst>
                <a:rect l="0" t="0" r="r" b="b"/>
                <a:pathLst>
                  <a:path w="88" h="1281">
                    <a:moveTo>
                      <a:pt x="75" y="1281"/>
                    </a:moveTo>
                    <a:lnTo>
                      <a:pt x="0" y="0"/>
                    </a:lnTo>
                    <a:lnTo>
                      <a:pt x="11" y="0"/>
                    </a:lnTo>
                    <a:lnTo>
                      <a:pt x="88" y="1281"/>
                    </a:lnTo>
                    <a:lnTo>
                      <a:pt x="75" y="1281"/>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15">
                <a:extLst>
                  <a:ext uri="{FF2B5EF4-FFF2-40B4-BE49-F238E27FC236}">
                    <a16:creationId xmlns:a16="http://schemas.microsoft.com/office/drawing/2014/main" id="{1F426EA6-B3BB-483E-ACF1-309CC2138F2B}"/>
                  </a:ext>
                </a:extLst>
              </p:cNvPr>
              <p:cNvSpPr>
                <a:spLocks/>
              </p:cNvSpPr>
              <p:nvPr/>
            </p:nvSpPr>
            <p:spPr bwMode="auto">
              <a:xfrm>
                <a:off x="3648" y="3030"/>
                <a:ext cx="91" cy="1281"/>
              </a:xfrm>
              <a:custGeom>
                <a:avLst/>
                <a:gdLst>
                  <a:gd name="T0" fmla="*/ 13 w 91"/>
                  <a:gd name="T1" fmla="*/ 1281 h 1281"/>
                  <a:gd name="T2" fmla="*/ 0 w 91"/>
                  <a:gd name="T3" fmla="*/ 1281 h 1281"/>
                  <a:gd name="T4" fmla="*/ 77 w 91"/>
                  <a:gd name="T5" fmla="*/ 0 h 1281"/>
                  <a:gd name="T6" fmla="*/ 91 w 91"/>
                  <a:gd name="T7" fmla="*/ 0 h 1281"/>
                  <a:gd name="T8" fmla="*/ 13 w 91"/>
                  <a:gd name="T9" fmla="*/ 1281 h 1281"/>
                </a:gdLst>
                <a:ahLst/>
                <a:cxnLst>
                  <a:cxn ang="0">
                    <a:pos x="T0" y="T1"/>
                  </a:cxn>
                  <a:cxn ang="0">
                    <a:pos x="T2" y="T3"/>
                  </a:cxn>
                  <a:cxn ang="0">
                    <a:pos x="T4" y="T5"/>
                  </a:cxn>
                  <a:cxn ang="0">
                    <a:pos x="T6" y="T7"/>
                  </a:cxn>
                  <a:cxn ang="0">
                    <a:pos x="T8" y="T9"/>
                  </a:cxn>
                </a:cxnLst>
                <a:rect l="0" t="0" r="r" b="b"/>
                <a:pathLst>
                  <a:path w="91" h="1281">
                    <a:moveTo>
                      <a:pt x="13" y="1281"/>
                    </a:moveTo>
                    <a:lnTo>
                      <a:pt x="0" y="1281"/>
                    </a:lnTo>
                    <a:lnTo>
                      <a:pt x="77" y="0"/>
                    </a:lnTo>
                    <a:lnTo>
                      <a:pt x="91" y="0"/>
                    </a:lnTo>
                    <a:lnTo>
                      <a:pt x="13" y="1281"/>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75" name="Rectangle 74">
            <a:extLst>
              <a:ext uri="{FF2B5EF4-FFF2-40B4-BE49-F238E27FC236}">
                <a16:creationId xmlns:a16="http://schemas.microsoft.com/office/drawing/2014/main" id="{6B5B4158-0A87-4ED5-8F2A-FE7EDCFBCAFA}"/>
              </a:ext>
            </a:extLst>
          </p:cNvPr>
          <p:cNvSpPr/>
          <p:nvPr/>
        </p:nvSpPr>
        <p:spPr>
          <a:xfrm>
            <a:off x="10046977" y="1198903"/>
            <a:ext cx="1372953" cy="46823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b" anchorCtr="0"/>
          <a:lstStyle/>
          <a:p>
            <a:pPr algn="ctr"/>
            <a:endParaRPr lang="en-GB" sz="1200" b="1">
              <a:solidFill>
                <a:schemeClr val="tx1"/>
              </a:solidFill>
            </a:endParaRPr>
          </a:p>
          <a:p>
            <a:pPr algn="ctr"/>
            <a:r>
              <a:rPr lang="en-GB" sz="1200" b="1">
                <a:solidFill>
                  <a:schemeClr val="tx1"/>
                </a:solidFill>
              </a:rPr>
              <a:t>Who we </a:t>
            </a:r>
          </a:p>
          <a:p>
            <a:pPr algn="ctr"/>
            <a:r>
              <a:rPr lang="en-GB" sz="1200" b="1">
                <a:solidFill>
                  <a:schemeClr val="tx1"/>
                </a:solidFill>
              </a:rPr>
              <a:t>work with</a:t>
            </a:r>
          </a:p>
        </p:txBody>
      </p:sp>
      <p:grpSp>
        <p:nvGrpSpPr>
          <p:cNvPr id="76" name="Group 75">
            <a:extLst>
              <a:ext uri="{FF2B5EF4-FFF2-40B4-BE49-F238E27FC236}">
                <a16:creationId xmlns:a16="http://schemas.microsoft.com/office/drawing/2014/main" id="{63CB0C62-A6E4-4627-83D0-9D7A5F128D0E}"/>
              </a:ext>
            </a:extLst>
          </p:cNvPr>
          <p:cNvGrpSpPr/>
          <p:nvPr/>
        </p:nvGrpSpPr>
        <p:grpSpPr>
          <a:xfrm>
            <a:off x="10408361" y="503347"/>
            <a:ext cx="610320" cy="496637"/>
            <a:chOff x="769372" y="4953000"/>
            <a:chExt cx="610320" cy="496637"/>
          </a:xfrm>
        </p:grpSpPr>
        <p:grpSp>
          <p:nvGrpSpPr>
            <p:cNvPr id="77" name="Group 76">
              <a:extLst>
                <a:ext uri="{FF2B5EF4-FFF2-40B4-BE49-F238E27FC236}">
                  <a16:creationId xmlns:a16="http://schemas.microsoft.com/office/drawing/2014/main" id="{BAE8C80F-2EB5-4641-B386-102B2F8A0AD5}"/>
                </a:ext>
              </a:extLst>
            </p:cNvPr>
            <p:cNvGrpSpPr/>
            <p:nvPr/>
          </p:nvGrpSpPr>
          <p:grpSpPr>
            <a:xfrm>
              <a:off x="868815" y="5100994"/>
              <a:ext cx="451299" cy="308166"/>
              <a:chOff x="812228" y="5077758"/>
              <a:chExt cx="451299" cy="308166"/>
            </a:xfrm>
            <a:solidFill>
              <a:schemeClr val="tx1"/>
            </a:solidFill>
          </p:grpSpPr>
          <p:sp>
            <p:nvSpPr>
              <p:cNvPr id="81" name="Freeform: Shape 80">
                <a:extLst>
                  <a:ext uri="{FF2B5EF4-FFF2-40B4-BE49-F238E27FC236}">
                    <a16:creationId xmlns:a16="http://schemas.microsoft.com/office/drawing/2014/main" id="{960BAE7A-5153-4CF3-92DC-87A704E22E95}"/>
                  </a:ext>
                </a:extLst>
              </p:cNvPr>
              <p:cNvSpPr/>
              <p:nvPr/>
            </p:nvSpPr>
            <p:spPr>
              <a:xfrm>
                <a:off x="812228" y="5188848"/>
                <a:ext cx="64802" cy="62488"/>
              </a:xfrm>
              <a:custGeom>
                <a:avLst/>
                <a:gdLst>
                  <a:gd name="connsiteX0" fmla="*/ 64802 w 64802"/>
                  <a:gd name="connsiteY0" fmla="*/ 39345 h 62488"/>
                  <a:gd name="connsiteX1" fmla="*/ 55545 w 64802"/>
                  <a:gd name="connsiteY1" fmla="*/ 50916 h 62488"/>
                  <a:gd name="connsiteX2" fmla="*/ 9257 w 64802"/>
                  <a:gd name="connsiteY2" fmla="*/ 0 h 62488"/>
                  <a:gd name="connsiteX3" fmla="*/ 0 w 64802"/>
                  <a:gd name="connsiteY3" fmla="*/ 11572 h 62488"/>
                  <a:gd name="connsiteX4" fmla="*/ 43973 w 64802"/>
                  <a:gd name="connsiteY4" fmla="*/ 62488 h 62488"/>
                  <a:gd name="connsiteX5" fmla="*/ 64802 w 64802"/>
                  <a:gd name="connsiteY5" fmla="*/ 39345 h 62488"/>
                  <a:gd name="connsiteX6" fmla="*/ 64802 w 64802"/>
                  <a:gd name="connsiteY6" fmla="*/ 39345 h 6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2" h="62488">
                    <a:moveTo>
                      <a:pt x="64802" y="39345"/>
                    </a:moveTo>
                    <a:lnTo>
                      <a:pt x="55545" y="50916"/>
                    </a:lnTo>
                    <a:lnTo>
                      <a:pt x="9257" y="0"/>
                    </a:lnTo>
                    <a:lnTo>
                      <a:pt x="0" y="11572"/>
                    </a:lnTo>
                    <a:lnTo>
                      <a:pt x="43973" y="62488"/>
                    </a:lnTo>
                    <a:lnTo>
                      <a:pt x="64802" y="39345"/>
                    </a:lnTo>
                    <a:cubicBezTo>
                      <a:pt x="64802" y="39345"/>
                      <a:pt x="64802" y="39345"/>
                      <a:pt x="64802" y="39345"/>
                    </a:cubicBezTo>
                    <a:close/>
                  </a:path>
                </a:pathLst>
              </a:custGeom>
              <a:grpFill/>
              <a:ln w="2286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1A464E1-5474-426B-840C-626C54A992FF}"/>
                  </a:ext>
                </a:extLst>
              </p:cNvPr>
              <p:cNvSpPr/>
              <p:nvPr/>
            </p:nvSpPr>
            <p:spPr>
              <a:xfrm>
                <a:off x="879344" y="5225878"/>
                <a:ext cx="23143" cy="23143"/>
              </a:xfrm>
              <a:custGeom>
                <a:avLst/>
                <a:gdLst>
                  <a:gd name="connsiteX0" fmla="*/ 0 w 23143"/>
                  <a:gd name="connsiteY0" fmla="*/ 0 h 23143"/>
                  <a:gd name="connsiteX1" fmla="*/ 0 w 23143"/>
                  <a:gd name="connsiteY1" fmla="*/ 0 h 23143"/>
                  <a:gd name="connsiteX2" fmla="*/ 0 w 23143"/>
                  <a:gd name="connsiteY2" fmla="*/ 0 h 23143"/>
                  <a:gd name="connsiteX3" fmla="*/ 0 w 23143"/>
                  <a:gd name="connsiteY3" fmla="*/ 0 h 23143"/>
                </a:gdLst>
                <a:ahLst/>
                <a:cxnLst>
                  <a:cxn ang="0">
                    <a:pos x="connsiteX0" y="connsiteY0"/>
                  </a:cxn>
                  <a:cxn ang="0">
                    <a:pos x="connsiteX1" y="connsiteY1"/>
                  </a:cxn>
                  <a:cxn ang="0">
                    <a:pos x="connsiteX2" y="connsiteY2"/>
                  </a:cxn>
                  <a:cxn ang="0">
                    <a:pos x="connsiteX3" y="connsiteY3"/>
                  </a:cxn>
                </a:cxnLst>
                <a:rect l="l" t="t" r="r" b="b"/>
                <a:pathLst>
                  <a:path w="23143" h="23143">
                    <a:moveTo>
                      <a:pt x="0" y="0"/>
                    </a:moveTo>
                    <a:lnTo>
                      <a:pt x="0" y="0"/>
                    </a:lnTo>
                    <a:cubicBezTo>
                      <a:pt x="0" y="0"/>
                      <a:pt x="0" y="0"/>
                      <a:pt x="0" y="0"/>
                    </a:cubicBezTo>
                    <a:lnTo>
                      <a:pt x="0" y="0"/>
                    </a:lnTo>
                    <a:close/>
                  </a:path>
                </a:pathLst>
              </a:custGeom>
              <a:grpFill/>
              <a:ln w="228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F7FE487-4D70-4B39-994F-B06193FC1CF1}"/>
                  </a:ext>
                </a:extLst>
              </p:cNvPr>
              <p:cNvSpPr/>
              <p:nvPr/>
            </p:nvSpPr>
            <p:spPr>
              <a:xfrm>
                <a:off x="846555" y="5219569"/>
                <a:ext cx="162383" cy="158751"/>
              </a:xfrm>
              <a:custGeom>
                <a:avLst/>
                <a:gdLst>
                  <a:gd name="connsiteX0" fmla="*/ 160079 w 162383"/>
                  <a:gd name="connsiteY0" fmla="*/ 124343 h 158751"/>
                  <a:gd name="connsiteX1" fmla="*/ 139249 w 162383"/>
                  <a:gd name="connsiteY1" fmla="*/ 87312 h 158751"/>
                  <a:gd name="connsiteX2" fmla="*/ 132306 w 162383"/>
                  <a:gd name="connsiteY2" fmla="*/ 57225 h 158751"/>
                  <a:gd name="connsiteX3" fmla="*/ 120735 w 162383"/>
                  <a:gd name="connsiteY3" fmla="*/ 50282 h 158751"/>
                  <a:gd name="connsiteX4" fmla="*/ 76762 w 162383"/>
                  <a:gd name="connsiteY4" fmla="*/ 17881 h 158751"/>
                  <a:gd name="connsiteX5" fmla="*/ 32789 w 162383"/>
                  <a:gd name="connsiteY5" fmla="*/ 6309 h 158751"/>
                  <a:gd name="connsiteX6" fmla="*/ 32789 w 162383"/>
                  <a:gd name="connsiteY6" fmla="*/ 6309 h 158751"/>
                  <a:gd name="connsiteX7" fmla="*/ 32789 w 162383"/>
                  <a:gd name="connsiteY7" fmla="*/ 6309 h 158751"/>
                  <a:gd name="connsiteX8" fmla="*/ 9645 w 162383"/>
                  <a:gd name="connsiteY8" fmla="*/ 29453 h 158751"/>
                  <a:gd name="connsiteX9" fmla="*/ 9645 w 162383"/>
                  <a:gd name="connsiteY9" fmla="*/ 29453 h 158751"/>
                  <a:gd name="connsiteX10" fmla="*/ 7331 w 162383"/>
                  <a:gd name="connsiteY10" fmla="*/ 34082 h 158751"/>
                  <a:gd name="connsiteX11" fmla="*/ 18903 w 162383"/>
                  <a:gd name="connsiteY11" fmla="*/ 80369 h 158751"/>
                  <a:gd name="connsiteX12" fmla="*/ 53618 w 162383"/>
                  <a:gd name="connsiteY12" fmla="*/ 122028 h 158751"/>
                  <a:gd name="connsiteX13" fmla="*/ 81390 w 162383"/>
                  <a:gd name="connsiteY13" fmla="*/ 140543 h 158751"/>
                  <a:gd name="connsiteX14" fmla="*/ 90648 w 162383"/>
                  <a:gd name="connsiteY14" fmla="*/ 138229 h 158751"/>
                  <a:gd name="connsiteX15" fmla="*/ 136935 w 162383"/>
                  <a:gd name="connsiteY15" fmla="*/ 149801 h 158751"/>
                  <a:gd name="connsiteX16" fmla="*/ 150821 w 162383"/>
                  <a:gd name="connsiteY16" fmla="*/ 135914 h 158751"/>
                  <a:gd name="connsiteX17" fmla="*/ 150821 w 162383"/>
                  <a:gd name="connsiteY17" fmla="*/ 135914 h 158751"/>
                  <a:gd name="connsiteX18" fmla="*/ 160079 w 162383"/>
                  <a:gd name="connsiteY18" fmla="*/ 124343 h 158751"/>
                  <a:gd name="connsiteX19" fmla="*/ 160079 w 162383"/>
                  <a:gd name="connsiteY19" fmla="*/ 124343 h 158751"/>
                  <a:gd name="connsiteX20" fmla="*/ 18903 w 162383"/>
                  <a:gd name="connsiteY20" fmla="*/ 45653 h 158751"/>
                  <a:gd name="connsiteX21" fmla="*/ 42046 w 162383"/>
                  <a:gd name="connsiteY21" fmla="*/ 20195 h 158751"/>
                  <a:gd name="connsiteX22" fmla="*/ 58247 w 162383"/>
                  <a:gd name="connsiteY22" fmla="*/ 36396 h 158751"/>
                  <a:gd name="connsiteX23" fmla="*/ 35103 w 162383"/>
                  <a:gd name="connsiteY23" fmla="*/ 61854 h 158751"/>
                  <a:gd name="connsiteX24" fmla="*/ 18903 w 162383"/>
                  <a:gd name="connsiteY24" fmla="*/ 45653 h 158751"/>
                  <a:gd name="connsiteX25" fmla="*/ 48989 w 162383"/>
                  <a:gd name="connsiteY25" fmla="*/ 105827 h 158751"/>
                  <a:gd name="connsiteX26" fmla="*/ 30474 w 162383"/>
                  <a:gd name="connsiteY26" fmla="*/ 89627 h 158751"/>
                  <a:gd name="connsiteX27" fmla="*/ 86019 w 162383"/>
                  <a:gd name="connsiteY27" fmla="*/ 29453 h 158751"/>
                  <a:gd name="connsiteX28" fmla="*/ 86019 w 162383"/>
                  <a:gd name="connsiteY28" fmla="*/ 29453 h 158751"/>
                  <a:gd name="connsiteX29" fmla="*/ 104534 w 162383"/>
                  <a:gd name="connsiteY29" fmla="*/ 45653 h 158751"/>
                  <a:gd name="connsiteX30" fmla="*/ 48989 w 162383"/>
                  <a:gd name="connsiteY30" fmla="*/ 105827 h 158751"/>
                  <a:gd name="connsiteX31" fmla="*/ 88334 w 162383"/>
                  <a:gd name="connsiteY31" fmla="*/ 122028 h 158751"/>
                  <a:gd name="connsiteX32" fmla="*/ 67504 w 162383"/>
                  <a:gd name="connsiteY32" fmla="*/ 112771 h 158751"/>
                  <a:gd name="connsiteX33" fmla="*/ 69819 w 162383"/>
                  <a:gd name="connsiteY33" fmla="*/ 103513 h 158751"/>
                  <a:gd name="connsiteX34" fmla="*/ 104534 w 162383"/>
                  <a:gd name="connsiteY34" fmla="*/ 68797 h 158751"/>
                  <a:gd name="connsiteX35" fmla="*/ 104534 w 162383"/>
                  <a:gd name="connsiteY35" fmla="*/ 68797 h 158751"/>
                  <a:gd name="connsiteX36" fmla="*/ 123049 w 162383"/>
                  <a:gd name="connsiteY36" fmla="*/ 84998 h 158751"/>
                  <a:gd name="connsiteX37" fmla="*/ 88334 w 162383"/>
                  <a:gd name="connsiteY37" fmla="*/ 122028 h 158751"/>
                  <a:gd name="connsiteX38" fmla="*/ 143878 w 162383"/>
                  <a:gd name="connsiteY38" fmla="*/ 122028 h 158751"/>
                  <a:gd name="connsiteX39" fmla="*/ 127678 w 162383"/>
                  <a:gd name="connsiteY39" fmla="*/ 140543 h 158751"/>
                  <a:gd name="connsiteX40" fmla="*/ 109163 w 162383"/>
                  <a:gd name="connsiteY40" fmla="*/ 124343 h 158751"/>
                  <a:gd name="connsiteX41" fmla="*/ 127678 w 162383"/>
                  <a:gd name="connsiteY41" fmla="*/ 105827 h 158751"/>
                  <a:gd name="connsiteX42" fmla="*/ 143878 w 162383"/>
                  <a:gd name="connsiteY42" fmla="*/ 122028 h 15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2383" h="158751">
                    <a:moveTo>
                      <a:pt x="160079" y="124343"/>
                    </a:moveTo>
                    <a:cubicBezTo>
                      <a:pt x="167022" y="108142"/>
                      <a:pt x="157764" y="89627"/>
                      <a:pt x="139249" y="87312"/>
                    </a:cubicBezTo>
                    <a:cubicBezTo>
                      <a:pt x="143878" y="75740"/>
                      <a:pt x="139249" y="66483"/>
                      <a:pt x="132306" y="57225"/>
                    </a:cubicBezTo>
                    <a:cubicBezTo>
                      <a:pt x="129992" y="54911"/>
                      <a:pt x="125363" y="50282"/>
                      <a:pt x="120735" y="50282"/>
                    </a:cubicBezTo>
                    <a:cubicBezTo>
                      <a:pt x="134621" y="22510"/>
                      <a:pt x="97591" y="-2949"/>
                      <a:pt x="76762" y="17881"/>
                    </a:cubicBezTo>
                    <a:cubicBezTo>
                      <a:pt x="69819" y="-634"/>
                      <a:pt x="46675" y="-5263"/>
                      <a:pt x="32789" y="6309"/>
                    </a:cubicBezTo>
                    <a:lnTo>
                      <a:pt x="32789" y="6309"/>
                    </a:lnTo>
                    <a:cubicBezTo>
                      <a:pt x="32789" y="6309"/>
                      <a:pt x="32789" y="6309"/>
                      <a:pt x="32789" y="6309"/>
                    </a:cubicBezTo>
                    <a:lnTo>
                      <a:pt x="9645" y="29453"/>
                    </a:lnTo>
                    <a:lnTo>
                      <a:pt x="9645" y="29453"/>
                    </a:lnTo>
                    <a:lnTo>
                      <a:pt x="7331" y="34082"/>
                    </a:lnTo>
                    <a:cubicBezTo>
                      <a:pt x="-6555" y="47968"/>
                      <a:pt x="388" y="73426"/>
                      <a:pt x="18903" y="80369"/>
                    </a:cubicBezTo>
                    <a:cubicBezTo>
                      <a:pt x="-1927" y="103513"/>
                      <a:pt x="25846" y="138229"/>
                      <a:pt x="53618" y="122028"/>
                    </a:cubicBezTo>
                    <a:cubicBezTo>
                      <a:pt x="58247" y="133600"/>
                      <a:pt x="69819" y="142858"/>
                      <a:pt x="81390" y="140543"/>
                    </a:cubicBezTo>
                    <a:cubicBezTo>
                      <a:pt x="83705" y="140543"/>
                      <a:pt x="88334" y="140543"/>
                      <a:pt x="90648" y="138229"/>
                    </a:cubicBezTo>
                    <a:cubicBezTo>
                      <a:pt x="97591" y="159058"/>
                      <a:pt x="123049" y="166001"/>
                      <a:pt x="136935" y="149801"/>
                    </a:cubicBezTo>
                    <a:lnTo>
                      <a:pt x="150821" y="135914"/>
                    </a:lnTo>
                    <a:lnTo>
                      <a:pt x="150821" y="135914"/>
                    </a:lnTo>
                    <a:lnTo>
                      <a:pt x="160079" y="124343"/>
                    </a:lnTo>
                    <a:lnTo>
                      <a:pt x="160079" y="124343"/>
                    </a:lnTo>
                    <a:close/>
                    <a:moveTo>
                      <a:pt x="18903" y="45653"/>
                    </a:moveTo>
                    <a:lnTo>
                      <a:pt x="42046" y="20195"/>
                    </a:lnTo>
                    <a:cubicBezTo>
                      <a:pt x="51304" y="8623"/>
                      <a:pt x="69819" y="24824"/>
                      <a:pt x="58247" y="36396"/>
                    </a:cubicBezTo>
                    <a:lnTo>
                      <a:pt x="35103" y="61854"/>
                    </a:lnTo>
                    <a:cubicBezTo>
                      <a:pt x="25846" y="73426"/>
                      <a:pt x="7331" y="57225"/>
                      <a:pt x="18903" y="45653"/>
                    </a:cubicBezTo>
                    <a:close/>
                    <a:moveTo>
                      <a:pt x="48989" y="105827"/>
                    </a:moveTo>
                    <a:cubicBezTo>
                      <a:pt x="37418" y="117399"/>
                      <a:pt x="21217" y="101199"/>
                      <a:pt x="30474" y="89627"/>
                    </a:cubicBezTo>
                    <a:cubicBezTo>
                      <a:pt x="48989" y="68797"/>
                      <a:pt x="67504" y="50282"/>
                      <a:pt x="86019" y="29453"/>
                    </a:cubicBezTo>
                    <a:lnTo>
                      <a:pt x="86019" y="29453"/>
                    </a:lnTo>
                    <a:cubicBezTo>
                      <a:pt x="97591" y="17881"/>
                      <a:pt x="116106" y="34082"/>
                      <a:pt x="104534" y="45653"/>
                    </a:cubicBezTo>
                    <a:cubicBezTo>
                      <a:pt x="86019" y="66483"/>
                      <a:pt x="67504" y="84998"/>
                      <a:pt x="48989" y="105827"/>
                    </a:cubicBezTo>
                    <a:close/>
                    <a:moveTo>
                      <a:pt x="88334" y="122028"/>
                    </a:moveTo>
                    <a:cubicBezTo>
                      <a:pt x="81390" y="128971"/>
                      <a:pt x="69819" y="124343"/>
                      <a:pt x="67504" y="112771"/>
                    </a:cubicBezTo>
                    <a:cubicBezTo>
                      <a:pt x="67504" y="110456"/>
                      <a:pt x="67504" y="105827"/>
                      <a:pt x="69819" y="103513"/>
                    </a:cubicBezTo>
                    <a:lnTo>
                      <a:pt x="104534" y="68797"/>
                    </a:lnTo>
                    <a:lnTo>
                      <a:pt x="104534" y="68797"/>
                    </a:lnTo>
                    <a:cubicBezTo>
                      <a:pt x="113791" y="57225"/>
                      <a:pt x="132306" y="73426"/>
                      <a:pt x="123049" y="84998"/>
                    </a:cubicBezTo>
                    <a:lnTo>
                      <a:pt x="88334" y="122028"/>
                    </a:lnTo>
                    <a:close/>
                    <a:moveTo>
                      <a:pt x="143878" y="122028"/>
                    </a:moveTo>
                    <a:lnTo>
                      <a:pt x="127678" y="140543"/>
                    </a:lnTo>
                    <a:cubicBezTo>
                      <a:pt x="116106" y="152115"/>
                      <a:pt x="99905" y="135914"/>
                      <a:pt x="109163" y="124343"/>
                    </a:cubicBezTo>
                    <a:lnTo>
                      <a:pt x="127678" y="105827"/>
                    </a:lnTo>
                    <a:cubicBezTo>
                      <a:pt x="136935" y="94256"/>
                      <a:pt x="153136" y="110456"/>
                      <a:pt x="143878" y="122028"/>
                    </a:cubicBezTo>
                    <a:close/>
                  </a:path>
                </a:pathLst>
              </a:custGeom>
              <a:solidFill>
                <a:schemeClr val="accent2"/>
              </a:solidFill>
              <a:ln w="228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0880F62-884E-4BF9-9B7B-34C6EBDEBB67}"/>
                  </a:ext>
                </a:extLst>
              </p:cNvPr>
              <p:cNvSpPr/>
              <p:nvPr/>
            </p:nvSpPr>
            <p:spPr>
              <a:xfrm>
                <a:off x="888601" y="5093958"/>
                <a:ext cx="99517" cy="50916"/>
              </a:xfrm>
              <a:custGeom>
                <a:avLst/>
                <a:gdLst>
                  <a:gd name="connsiteX0" fmla="*/ 99517 w 99517"/>
                  <a:gd name="connsiteY0" fmla="*/ 0 h 50916"/>
                  <a:gd name="connsiteX1" fmla="*/ 78688 w 99517"/>
                  <a:gd name="connsiteY1" fmla="*/ 20829 h 50916"/>
                  <a:gd name="connsiteX2" fmla="*/ 9257 w 99517"/>
                  <a:gd name="connsiteY2" fmla="*/ 0 h 50916"/>
                  <a:gd name="connsiteX3" fmla="*/ 0 w 99517"/>
                  <a:gd name="connsiteY3" fmla="*/ 11572 h 50916"/>
                  <a:gd name="connsiteX4" fmla="*/ 67116 w 99517"/>
                  <a:gd name="connsiteY4" fmla="*/ 32401 h 50916"/>
                  <a:gd name="connsiteX5" fmla="*/ 46287 w 99517"/>
                  <a:gd name="connsiteY5" fmla="*/ 50916 h 50916"/>
                  <a:gd name="connsiteX6" fmla="*/ 99517 w 99517"/>
                  <a:gd name="connsiteY6" fmla="*/ 0 h 50916"/>
                  <a:gd name="connsiteX7" fmla="*/ 99517 w 99517"/>
                  <a:gd name="connsiteY7" fmla="*/ 0 h 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17" h="50916">
                    <a:moveTo>
                      <a:pt x="99517" y="0"/>
                    </a:moveTo>
                    <a:lnTo>
                      <a:pt x="78688" y="20829"/>
                    </a:lnTo>
                    <a:lnTo>
                      <a:pt x="9257" y="0"/>
                    </a:lnTo>
                    <a:lnTo>
                      <a:pt x="0" y="11572"/>
                    </a:lnTo>
                    <a:lnTo>
                      <a:pt x="67116" y="32401"/>
                    </a:lnTo>
                    <a:cubicBezTo>
                      <a:pt x="67116" y="32401"/>
                      <a:pt x="55545" y="43973"/>
                      <a:pt x="46287" y="50916"/>
                    </a:cubicBezTo>
                    <a:lnTo>
                      <a:pt x="99517" y="0"/>
                    </a:lnTo>
                    <a:lnTo>
                      <a:pt x="99517" y="0"/>
                    </a:lnTo>
                    <a:close/>
                  </a:path>
                </a:pathLst>
              </a:custGeom>
              <a:grpFill/>
              <a:ln w="2286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CB1EA4A9-F889-4B86-B83E-DEA679F2F57F}"/>
                  </a:ext>
                </a:extLst>
              </p:cNvPr>
              <p:cNvSpPr/>
              <p:nvPr/>
            </p:nvSpPr>
            <p:spPr>
              <a:xfrm>
                <a:off x="997376" y="5231863"/>
                <a:ext cx="213629" cy="154061"/>
              </a:xfrm>
              <a:custGeom>
                <a:avLst/>
                <a:gdLst>
                  <a:gd name="connsiteX0" fmla="*/ 168948 w 213629"/>
                  <a:gd name="connsiteY0" fmla="*/ 44932 h 154061"/>
                  <a:gd name="connsiteX1" fmla="*/ 92574 w 213629"/>
                  <a:gd name="connsiteY1" fmla="*/ 959 h 154061"/>
                  <a:gd name="connsiteX2" fmla="*/ 81003 w 213629"/>
                  <a:gd name="connsiteY2" fmla="*/ 3273 h 154061"/>
                  <a:gd name="connsiteX3" fmla="*/ 83317 w 213629"/>
                  <a:gd name="connsiteY3" fmla="*/ 14845 h 154061"/>
                  <a:gd name="connsiteX4" fmla="*/ 155062 w 213629"/>
                  <a:gd name="connsiteY4" fmla="*/ 56504 h 154061"/>
                  <a:gd name="connsiteX5" fmla="*/ 124975 w 213629"/>
                  <a:gd name="connsiteY5" fmla="*/ 77333 h 154061"/>
                  <a:gd name="connsiteX6" fmla="*/ 71745 w 213629"/>
                  <a:gd name="connsiteY6" fmla="*/ 44932 h 154061"/>
                  <a:gd name="connsiteX7" fmla="*/ 60173 w 213629"/>
                  <a:gd name="connsiteY7" fmla="*/ 47246 h 154061"/>
                  <a:gd name="connsiteX8" fmla="*/ 62488 w 213629"/>
                  <a:gd name="connsiteY8" fmla="*/ 58818 h 154061"/>
                  <a:gd name="connsiteX9" fmla="*/ 118032 w 213629"/>
                  <a:gd name="connsiteY9" fmla="*/ 93534 h 154061"/>
                  <a:gd name="connsiteX10" fmla="*/ 87946 w 213629"/>
                  <a:gd name="connsiteY10" fmla="*/ 114364 h 154061"/>
                  <a:gd name="connsiteX11" fmla="*/ 34715 w 213629"/>
                  <a:gd name="connsiteY11" fmla="*/ 81962 h 154061"/>
                  <a:gd name="connsiteX12" fmla="*/ 25458 w 213629"/>
                  <a:gd name="connsiteY12" fmla="*/ 95848 h 154061"/>
                  <a:gd name="connsiteX13" fmla="*/ 69431 w 213629"/>
                  <a:gd name="connsiteY13" fmla="*/ 123621 h 154061"/>
                  <a:gd name="connsiteX14" fmla="*/ 46287 w 213629"/>
                  <a:gd name="connsiteY14" fmla="*/ 139822 h 154061"/>
                  <a:gd name="connsiteX15" fmla="*/ 6943 w 213629"/>
                  <a:gd name="connsiteY15" fmla="*/ 116678 h 154061"/>
                  <a:gd name="connsiteX16" fmla="*/ 0 w 213629"/>
                  <a:gd name="connsiteY16" fmla="*/ 123621 h 154061"/>
                  <a:gd name="connsiteX17" fmla="*/ 41658 w 213629"/>
                  <a:gd name="connsiteY17" fmla="*/ 149079 h 154061"/>
                  <a:gd name="connsiteX18" fmla="*/ 90260 w 213629"/>
                  <a:gd name="connsiteY18" fmla="*/ 128250 h 154061"/>
                  <a:gd name="connsiteX19" fmla="*/ 136547 w 213629"/>
                  <a:gd name="connsiteY19" fmla="*/ 93534 h 154061"/>
                  <a:gd name="connsiteX20" fmla="*/ 171263 w 213629"/>
                  <a:gd name="connsiteY20" fmla="*/ 61133 h 154061"/>
                  <a:gd name="connsiteX21" fmla="*/ 212921 w 213629"/>
                  <a:gd name="connsiteY21" fmla="*/ 19474 h 154061"/>
                  <a:gd name="connsiteX22" fmla="*/ 196721 w 213629"/>
                  <a:gd name="connsiteY22" fmla="*/ 21788 h 154061"/>
                  <a:gd name="connsiteX23" fmla="*/ 168948 w 213629"/>
                  <a:gd name="connsiteY23" fmla="*/ 44932 h 15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629" h="154061">
                    <a:moveTo>
                      <a:pt x="168948" y="44932"/>
                    </a:moveTo>
                    <a:cubicBezTo>
                      <a:pt x="164320" y="40303"/>
                      <a:pt x="104146" y="7902"/>
                      <a:pt x="92574" y="959"/>
                    </a:cubicBezTo>
                    <a:cubicBezTo>
                      <a:pt x="87946" y="-1356"/>
                      <a:pt x="83317" y="959"/>
                      <a:pt x="81003" y="3273"/>
                    </a:cubicBezTo>
                    <a:cubicBezTo>
                      <a:pt x="78688" y="7902"/>
                      <a:pt x="81003" y="12531"/>
                      <a:pt x="83317" y="14845"/>
                    </a:cubicBezTo>
                    <a:lnTo>
                      <a:pt x="155062" y="56504"/>
                    </a:lnTo>
                    <a:cubicBezTo>
                      <a:pt x="157376" y="75019"/>
                      <a:pt x="141176" y="86591"/>
                      <a:pt x="124975" y="77333"/>
                    </a:cubicBezTo>
                    <a:lnTo>
                      <a:pt x="71745" y="44932"/>
                    </a:lnTo>
                    <a:cubicBezTo>
                      <a:pt x="67116" y="42618"/>
                      <a:pt x="62488" y="44932"/>
                      <a:pt x="60173" y="47246"/>
                    </a:cubicBezTo>
                    <a:cubicBezTo>
                      <a:pt x="57859" y="51875"/>
                      <a:pt x="60173" y="56504"/>
                      <a:pt x="62488" y="58818"/>
                    </a:cubicBezTo>
                    <a:cubicBezTo>
                      <a:pt x="81003" y="70390"/>
                      <a:pt x="99517" y="84277"/>
                      <a:pt x="118032" y="93534"/>
                    </a:cubicBezTo>
                    <a:cubicBezTo>
                      <a:pt x="120347" y="112049"/>
                      <a:pt x="104146" y="123621"/>
                      <a:pt x="87946" y="114364"/>
                    </a:cubicBezTo>
                    <a:lnTo>
                      <a:pt x="34715" y="81962"/>
                    </a:lnTo>
                    <a:cubicBezTo>
                      <a:pt x="25458" y="77333"/>
                      <a:pt x="18515" y="91220"/>
                      <a:pt x="25458" y="95848"/>
                    </a:cubicBezTo>
                    <a:lnTo>
                      <a:pt x="69431" y="123621"/>
                    </a:lnTo>
                    <a:cubicBezTo>
                      <a:pt x="71745" y="137507"/>
                      <a:pt x="57859" y="146765"/>
                      <a:pt x="46287" y="139822"/>
                    </a:cubicBezTo>
                    <a:lnTo>
                      <a:pt x="6943" y="116678"/>
                    </a:lnTo>
                    <a:lnTo>
                      <a:pt x="0" y="123621"/>
                    </a:lnTo>
                    <a:lnTo>
                      <a:pt x="41658" y="149079"/>
                    </a:lnTo>
                    <a:cubicBezTo>
                      <a:pt x="62488" y="160651"/>
                      <a:pt x="85631" y="151394"/>
                      <a:pt x="90260" y="128250"/>
                    </a:cubicBezTo>
                    <a:cubicBezTo>
                      <a:pt x="113404" y="137507"/>
                      <a:pt x="136547" y="118992"/>
                      <a:pt x="136547" y="93534"/>
                    </a:cubicBezTo>
                    <a:cubicBezTo>
                      <a:pt x="155062" y="93534"/>
                      <a:pt x="168948" y="79648"/>
                      <a:pt x="171263" y="61133"/>
                    </a:cubicBezTo>
                    <a:cubicBezTo>
                      <a:pt x="199035" y="68076"/>
                      <a:pt x="217550" y="44932"/>
                      <a:pt x="212921" y="19474"/>
                    </a:cubicBezTo>
                    <a:lnTo>
                      <a:pt x="196721" y="21788"/>
                    </a:lnTo>
                    <a:cubicBezTo>
                      <a:pt x="201349" y="42618"/>
                      <a:pt x="185149" y="54190"/>
                      <a:pt x="168948" y="44932"/>
                    </a:cubicBezTo>
                    <a:close/>
                  </a:path>
                </a:pathLst>
              </a:custGeom>
              <a:grpFill/>
              <a:ln w="228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7528FDF-86B8-42D5-BA0E-7F0F36E883C1}"/>
                  </a:ext>
                </a:extLst>
              </p:cNvPr>
              <p:cNvSpPr/>
              <p:nvPr/>
            </p:nvSpPr>
            <p:spPr>
              <a:xfrm>
                <a:off x="918737" y="5077758"/>
                <a:ext cx="344790" cy="178207"/>
              </a:xfrm>
              <a:custGeom>
                <a:avLst/>
                <a:gdLst>
                  <a:gd name="connsiteX0" fmla="*/ 335533 w 344790"/>
                  <a:gd name="connsiteY0" fmla="*/ 115719 h 178207"/>
                  <a:gd name="connsiteX1" fmla="*/ 282303 w 344790"/>
                  <a:gd name="connsiteY1" fmla="*/ 162007 h 178207"/>
                  <a:gd name="connsiteX2" fmla="*/ 148070 w 344790"/>
                  <a:gd name="connsiteY2" fmla="*/ 76375 h 178207"/>
                  <a:gd name="connsiteX3" fmla="*/ 53181 w 344790"/>
                  <a:gd name="connsiteY3" fmla="*/ 92575 h 178207"/>
                  <a:gd name="connsiteX4" fmla="*/ 18466 w 344790"/>
                  <a:gd name="connsiteY4" fmla="*/ 87947 h 178207"/>
                  <a:gd name="connsiteX5" fmla="*/ 80953 w 344790"/>
                  <a:gd name="connsiteY5" fmla="*/ 27773 h 178207"/>
                  <a:gd name="connsiteX6" fmla="*/ 224444 w 344790"/>
                  <a:gd name="connsiteY6" fmla="*/ 34716 h 178207"/>
                  <a:gd name="connsiteX7" fmla="*/ 229072 w 344790"/>
                  <a:gd name="connsiteY7" fmla="*/ 34716 h 178207"/>
                  <a:gd name="connsiteX8" fmla="*/ 275360 w 344790"/>
                  <a:gd name="connsiteY8" fmla="*/ 13886 h 178207"/>
                  <a:gd name="connsiteX9" fmla="*/ 268417 w 344790"/>
                  <a:gd name="connsiteY9" fmla="*/ 0 h 178207"/>
                  <a:gd name="connsiteX10" fmla="*/ 224444 w 344790"/>
                  <a:gd name="connsiteY10" fmla="*/ 18515 h 178207"/>
                  <a:gd name="connsiteX11" fmla="*/ 78639 w 344790"/>
                  <a:gd name="connsiteY11" fmla="*/ 11572 h 178207"/>
                  <a:gd name="connsiteX12" fmla="*/ 71696 w 344790"/>
                  <a:gd name="connsiteY12" fmla="*/ 13886 h 178207"/>
                  <a:gd name="connsiteX13" fmla="*/ 69382 w 344790"/>
                  <a:gd name="connsiteY13" fmla="*/ 16201 h 178207"/>
                  <a:gd name="connsiteX14" fmla="*/ 69382 w 344790"/>
                  <a:gd name="connsiteY14" fmla="*/ 16201 h 178207"/>
                  <a:gd name="connsiteX15" fmla="*/ 16151 w 344790"/>
                  <a:gd name="connsiteY15" fmla="*/ 69432 h 178207"/>
                  <a:gd name="connsiteX16" fmla="*/ 6894 w 344790"/>
                  <a:gd name="connsiteY16" fmla="*/ 76375 h 178207"/>
                  <a:gd name="connsiteX17" fmla="*/ 62438 w 344790"/>
                  <a:gd name="connsiteY17" fmla="*/ 106462 h 178207"/>
                  <a:gd name="connsiteX18" fmla="*/ 138812 w 344790"/>
                  <a:gd name="connsiteY18" fmla="*/ 90261 h 178207"/>
                  <a:gd name="connsiteX19" fmla="*/ 277674 w 344790"/>
                  <a:gd name="connsiteY19" fmla="*/ 178208 h 178207"/>
                  <a:gd name="connsiteX20" fmla="*/ 277674 w 344790"/>
                  <a:gd name="connsiteY20" fmla="*/ 178208 h 178207"/>
                  <a:gd name="connsiteX21" fmla="*/ 293874 w 344790"/>
                  <a:gd name="connsiteY21" fmla="*/ 175893 h 178207"/>
                  <a:gd name="connsiteX22" fmla="*/ 296189 w 344790"/>
                  <a:gd name="connsiteY22" fmla="*/ 173579 h 178207"/>
                  <a:gd name="connsiteX23" fmla="*/ 344790 w 344790"/>
                  <a:gd name="connsiteY23" fmla="*/ 131920 h 178207"/>
                  <a:gd name="connsiteX24" fmla="*/ 335533 w 344790"/>
                  <a:gd name="connsiteY24" fmla="*/ 115719 h 17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4790" h="178207">
                    <a:moveTo>
                      <a:pt x="335533" y="115719"/>
                    </a:moveTo>
                    <a:lnTo>
                      <a:pt x="282303" y="162007"/>
                    </a:lnTo>
                    <a:cubicBezTo>
                      <a:pt x="261473" y="148121"/>
                      <a:pt x="189728" y="101833"/>
                      <a:pt x="148070" y="76375"/>
                    </a:cubicBezTo>
                    <a:cubicBezTo>
                      <a:pt x="106411" y="53231"/>
                      <a:pt x="97154" y="55545"/>
                      <a:pt x="53181" y="92575"/>
                    </a:cubicBezTo>
                    <a:cubicBezTo>
                      <a:pt x="32352" y="111090"/>
                      <a:pt x="6894" y="99519"/>
                      <a:pt x="18466" y="87947"/>
                    </a:cubicBezTo>
                    <a:cubicBezTo>
                      <a:pt x="34666" y="71746"/>
                      <a:pt x="71696" y="37030"/>
                      <a:pt x="80953" y="27773"/>
                    </a:cubicBezTo>
                    <a:lnTo>
                      <a:pt x="224444" y="34716"/>
                    </a:lnTo>
                    <a:cubicBezTo>
                      <a:pt x="226758" y="34716"/>
                      <a:pt x="226758" y="34716"/>
                      <a:pt x="229072" y="34716"/>
                    </a:cubicBezTo>
                    <a:lnTo>
                      <a:pt x="275360" y="13886"/>
                    </a:lnTo>
                    <a:lnTo>
                      <a:pt x="268417" y="0"/>
                    </a:lnTo>
                    <a:lnTo>
                      <a:pt x="224444" y="18515"/>
                    </a:lnTo>
                    <a:lnTo>
                      <a:pt x="78639" y="11572"/>
                    </a:lnTo>
                    <a:cubicBezTo>
                      <a:pt x="76325" y="11572"/>
                      <a:pt x="74010" y="11572"/>
                      <a:pt x="71696" y="13886"/>
                    </a:cubicBezTo>
                    <a:lnTo>
                      <a:pt x="69382" y="16201"/>
                    </a:lnTo>
                    <a:lnTo>
                      <a:pt x="69382" y="16201"/>
                    </a:lnTo>
                    <a:lnTo>
                      <a:pt x="16151" y="69432"/>
                    </a:lnTo>
                    <a:cubicBezTo>
                      <a:pt x="13837" y="71746"/>
                      <a:pt x="9208" y="74060"/>
                      <a:pt x="6894" y="76375"/>
                    </a:cubicBezTo>
                    <a:cubicBezTo>
                      <a:pt x="-16250" y="101833"/>
                      <a:pt x="23094" y="138863"/>
                      <a:pt x="62438" y="106462"/>
                    </a:cubicBezTo>
                    <a:cubicBezTo>
                      <a:pt x="99468" y="76375"/>
                      <a:pt x="104097" y="69432"/>
                      <a:pt x="138812" y="90261"/>
                    </a:cubicBezTo>
                    <a:cubicBezTo>
                      <a:pt x="182785" y="115719"/>
                      <a:pt x="261473" y="166636"/>
                      <a:pt x="277674" y="178208"/>
                    </a:cubicBezTo>
                    <a:lnTo>
                      <a:pt x="277674" y="178208"/>
                    </a:lnTo>
                    <a:lnTo>
                      <a:pt x="293874" y="175893"/>
                    </a:lnTo>
                    <a:lnTo>
                      <a:pt x="296189" y="173579"/>
                    </a:lnTo>
                    <a:lnTo>
                      <a:pt x="344790" y="131920"/>
                    </a:lnTo>
                    <a:lnTo>
                      <a:pt x="335533" y="115719"/>
                    </a:lnTo>
                    <a:close/>
                  </a:path>
                </a:pathLst>
              </a:custGeom>
              <a:grpFill/>
              <a:ln w="22860" cap="flat">
                <a:noFill/>
                <a:prstDash val="solid"/>
                <a:miter/>
              </a:ln>
            </p:spPr>
            <p:txBody>
              <a:bodyPr rtlCol="0" anchor="ctr"/>
              <a:lstStyle/>
              <a:p>
                <a:endParaRPr lang="en-US"/>
              </a:p>
            </p:txBody>
          </p:sp>
        </p:grpSp>
        <p:cxnSp>
          <p:nvCxnSpPr>
            <p:cNvPr id="78" name="Straight Connector 77">
              <a:extLst>
                <a:ext uri="{FF2B5EF4-FFF2-40B4-BE49-F238E27FC236}">
                  <a16:creationId xmlns:a16="http://schemas.microsoft.com/office/drawing/2014/main" id="{F5BE1489-BCE8-44EC-8904-0DEEAF57721A}"/>
                </a:ext>
              </a:extLst>
            </p:cNvPr>
            <p:cNvCxnSpPr>
              <a:cxnSpLocks/>
            </p:cNvCxnSpPr>
            <p:nvPr/>
          </p:nvCxnSpPr>
          <p:spPr>
            <a:xfrm flipV="1">
              <a:off x="1253970" y="5317848"/>
              <a:ext cx="125722" cy="131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209231-B629-4AD4-BACE-5912D81120D5}"/>
                </a:ext>
              </a:extLst>
            </p:cNvPr>
            <p:cNvCxnSpPr>
              <a:cxnSpLocks/>
            </p:cNvCxnSpPr>
            <p:nvPr/>
          </p:nvCxnSpPr>
          <p:spPr>
            <a:xfrm flipV="1">
              <a:off x="1215631" y="4953000"/>
              <a:ext cx="85381" cy="84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ED51124-24FA-461D-9F58-79A2209B31C4}"/>
                </a:ext>
              </a:extLst>
            </p:cNvPr>
            <p:cNvCxnSpPr>
              <a:cxnSpLocks/>
            </p:cNvCxnSpPr>
            <p:nvPr/>
          </p:nvCxnSpPr>
          <p:spPr>
            <a:xfrm flipV="1">
              <a:off x="769372" y="4953000"/>
              <a:ext cx="247422" cy="259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72498CF4-C8D2-42B1-BF0D-C0497719F424}"/>
              </a:ext>
            </a:extLst>
          </p:cNvPr>
          <p:cNvSpPr txBox="1"/>
          <p:nvPr/>
        </p:nvSpPr>
        <p:spPr>
          <a:xfrm>
            <a:off x="713635" y="2840804"/>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People</a:t>
            </a:r>
          </a:p>
        </p:txBody>
      </p:sp>
      <p:grpSp>
        <p:nvGrpSpPr>
          <p:cNvPr id="88" name="Group 87">
            <a:extLst>
              <a:ext uri="{FF2B5EF4-FFF2-40B4-BE49-F238E27FC236}">
                <a16:creationId xmlns:a16="http://schemas.microsoft.com/office/drawing/2014/main" id="{889A1739-0CD5-4DC9-BEB5-6FF210F38F0A}"/>
              </a:ext>
            </a:extLst>
          </p:cNvPr>
          <p:cNvGrpSpPr>
            <a:grpSpLocks noChangeAspect="1"/>
          </p:cNvGrpSpPr>
          <p:nvPr/>
        </p:nvGrpSpPr>
        <p:grpSpPr>
          <a:xfrm>
            <a:off x="1281006" y="1852047"/>
            <a:ext cx="511178" cy="804633"/>
            <a:chOff x="-883787" y="2647791"/>
            <a:chExt cx="622839" cy="980396"/>
          </a:xfrm>
        </p:grpSpPr>
        <p:grpSp>
          <p:nvGrpSpPr>
            <p:cNvPr id="89" name="Group 4">
              <a:extLst>
                <a:ext uri="{FF2B5EF4-FFF2-40B4-BE49-F238E27FC236}">
                  <a16:creationId xmlns:a16="http://schemas.microsoft.com/office/drawing/2014/main" id="{ADD97C76-C351-45D5-BF29-6121879B9D91}"/>
                </a:ext>
              </a:extLst>
            </p:cNvPr>
            <p:cNvGrpSpPr>
              <a:grpSpLocks noChangeAspect="1"/>
            </p:cNvGrpSpPr>
            <p:nvPr/>
          </p:nvGrpSpPr>
          <p:grpSpPr bwMode="auto">
            <a:xfrm>
              <a:off x="-847765" y="2954834"/>
              <a:ext cx="586578" cy="565842"/>
              <a:chOff x="1288" y="2641"/>
              <a:chExt cx="396" cy="382"/>
            </a:xfrm>
          </p:grpSpPr>
          <p:sp>
            <p:nvSpPr>
              <p:cNvPr id="93" name="Oval 5">
                <a:extLst>
                  <a:ext uri="{FF2B5EF4-FFF2-40B4-BE49-F238E27FC236}">
                    <a16:creationId xmlns:a16="http://schemas.microsoft.com/office/drawing/2014/main" id="{FDEDF1A5-5471-42AD-90A6-AE3E7899FE4F}"/>
                  </a:ext>
                </a:extLst>
              </p:cNvPr>
              <p:cNvSpPr>
                <a:spLocks noChangeArrowheads="1"/>
              </p:cNvSpPr>
              <p:nvPr/>
            </p:nvSpPr>
            <p:spPr bwMode="auto">
              <a:xfrm>
                <a:off x="1435" y="2766"/>
                <a:ext cx="142" cy="1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6">
                <a:extLst>
                  <a:ext uri="{FF2B5EF4-FFF2-40B4-BE49-F238E27FC236}">
                    <a16:creationId xmlns:a16="http://schemas.microsoft.com/office/drawing/2014/main" id="{F2DB940E-33ED-4719-BB07-88EBD04D3FBE}"/>
                  </a:ext>
                </a:extLst>
              </p:cNvPr>
              <p:cNvSpPr>
                <a:spLocks noEditPoints="1"/>
              </p:cNvSpPr>
              <p:nvPr/>
            </p:nvSpPr>
            <p:spPr bwMode="auto">
              <a:xfrm>
                <a:off x="1288" y="2892"/>
                <a:ext cx="333" cy="131"/>
              </a:xfrm>
              <a:custGeom>
                <a:avLst/>
                <a:gdLst>
                  <a:gd name="T0" fmla="*/ 557 w 561"/>
                  <a:gd name="T1" fmla="*/ 73 h 221"/>
                  <a:gd name="T2" fmla="*/ 487 w 561"/>
                  <a:gd name="T3" fmla="*/ 53 h 221"/>
                  <a:gd name="T4" fmla="*/ 396 w 561"/>
                  <a:gd name="T5" fmla="*/ 91 h 221"/>
                  <a:gd name="T6" fmla="*/ 369 w 561"/>
                  <a:gd name="T7" fmla="*/ 69 h 221"/>
                  <a:gd name="T8" fmla="*/ 312 w 561"/>
                  <a:gd name="T9" fmla="*/ 55 h 221"/>
                  <a:gd name="T10" fmla="*/ 255 w 561"/>
                  <a:gd name="T11" fmla="*/ 27 h 221"/>
                  <a:gd name="T12" fmla="*/ 139 w 561"/>
                  <a:gd name="T13" fmla="*/ 33 h 221"/>
                  <a:gd name="T14" fmla="*/ 125 w 561"/>
                  <a:gd name="T15" fmla="*/ 39 h 221"/>
                  <a:gd name="T16" fmla="*/ 112 w 561"/>
                  <a:gd name="T17" fmla="*/ 39 h 221"/>
                  <a:gd name="T18" fmla="*/ 110 w 561"/>
                  <a:gd name="T19" fmla="*/ 39 h 221"/>
                  <a:gd name="T20" fmla="*/ 110 w 561"/>
                  <a:gd name="T21" fmla="*/ 23 h 221"/>
                  <a:gd name="T22" fmla="*/ 98 w 561"/>
                  <a:gd name="T23" fmla="*/ 10 h 221"/>
                  <a:gd name="T24" fmla="*/ 13 w 561"/>
                  <a:gd name="T25" fmla="*/ 10 h 221"/>
                  <a:gd name="T26" fmla="*/ 0 w 561"/>
                  <a:gd name="T27" fmla="*/ 23 h 221"/>
                  <a:gd name="T28" fmla="*/ 0 w 561"/>
                  <a:gd name="T29" fmla="*/ 209 h 221"/>
                  <a:gd name="T30" fmla="*/ 13 w 561"/>
                  <a:gd name="T31" fmla="*/ 221 h 221"/>
                  <a:gd name="T32" fmla="*/ 96 w 561"/>
                  <a:gd name="T33" fmla="*/ 221 h 221"/>
                  <a:gd name="T34" fmla="*/ 108 w 561"/>
                  <a:gd name="T35" fmla="*/ 209 h 221"/>
                  <a:gd name="T36" fmla="*/ 108 w 561"/>
                  <a:gd name="T37" fmla="*/ 181 h 221"/>
                  <a:gd name="T38" fmla="*/ 110 w 561"/>
                  <a:gd name="T39" fmla="*/ 181 h 221"/>
                  <a:gd name="T40" fmla="*/ 151 w 561"/>
                  <a:gd name="T41" fmla="*/ 181 h 221"/>
                  <a:gd name="T42" fmla="*/ 180 w 561"/>
                  <a:gd name="T43" fmla="*/ 185 h 221"/>
                  <a:gd name="T44" fmla="*/ 306 w 561"/>
                  <a:gd name="T45" fmla="*/ 217 h 221"/>
                  <a:gd name="T46" fmla="*/ 308 w 561"/>
                  <a:gd name="T47" fmla="*/ 217 h 221"/>
                  <a:gd name="T48" fmla="*/ 322 w 561"/>
                  <a:gd name="T49" fmla="*/ 217 h 221"/>
                  <a:gd name="T50" fmla="*/ 349 w 561"/>
                  <a:gd name="T51" fmla="*/ 213 h 221"/>
                  <a:gd name="T52" fmla="*/ 353 w 561"/>
                  <a:gd name="T53" fmla="*/ 211 h 221"/>
                  <a:gd name="T54" fmla="*/ 553 w 561"/>
                  <a:gd name="T55" fmla="*/ 89 h 221"/>
                  <a:gd name="T56" fmla="*/ 557 w 561"/>
                  <a:gd name="T57" fmla="*/ 73 h 221"/>
                  <a:gd name="T58" fmla="*/ 84 w 561"/>
                  <a:gd name="T59" fmla="*/ 195 h 221"/>
                  <a:gd name="T60" fmla="*/ 27 w 561"/>
                  <a:gd name="T61" fmla="*/ 195 h 221"/>
                  <a:gd name="T62" fmla="*/ 27 w 561"/>
                  <a:gd name="T63" fmla="*/ 35 h 221"/>
                  <a:gd name="T64" fmla="*/ 86 w 561"/>
                  <a:gd name="T65" fmla="*/ 35 h 221"/>
                  <a:gd name="T66" fmla="*/ 86 w 561"/>
                  <a:gd name="T67" fmla="*/ 195 h 221"/>
                  <a:gd name="T68" fmla="*/ 84 w 561"/>
                  <a:gd name="T69" fmla="*/ 195 h 221"/>
                  <a:gd name="T70" fmla="*/ 341 w 561"/>
                  <a:gd name="T71" fmla="*/ 191 h 221"/>
                  <a:gd name="T72" fmla="*/ 314 w 561"/>
                  <a:gd name="T73" fmla="*/ 193 h 221"/>
                  <a:gd name="T74" fmla="*/ 188 w 561"/>
                  <a:gd name="T75" fmla="*/ 160 h 221"/>
                  <a:gd name="T76" fmla="*/ 153 w 561"/>
                  <a:gd name="T77" fmla="*/ 156 h 221"/>
                  <a:gd name="T78" fmla="*/ 112 w 561"/>
                  <a:gd name="T79" fmla="*/ 156 h 221"/>
                  <a:gd name="T80" fmla="*/ 110 w 561"/>
                  <a:gd name="T81" fmla="*/ 156 h 221"/>
                  <a:gd name="T82" fmla="*/ 110 w 561"/>
                  <a:gd name="T83" fmla="*/ 65 h 221"/>
                  <a:gd name="T84" fmla="*/ 112 w 561"/>
                  <a:gd name="T85" fmla="*/ 65 h 221"/>
                  <a:gd name="T86" fmla="*/ 125 w 561"/>
                  <a:gd name="T87" fmla="*/ 65 h 221"/>
                  <a:gd name="T88" fmla="*/ 157 w 561"/>
                  <a:gd name="T89" fmla="*/ 53 h 221"/>
                  <a:gd name="T90" fmla="*/ 241 w 561"/>
                  <a:gd name="T91" fmla="*/ 49 h 221"/>
                  <a:gd name="T92" fmla="*/ 308 w 561"/>
                  <a:gd name="T93" fmla="*/ 81 h 221"/>
                  <a:gd name="T94" fmla="*/ 365 w 561"/>
                  <a:gd name="T95" fmla="*/ 96 h 221"/>
                  <a:gd name="T96" fmla="*/ 373 w 561"/>
                  <a:gd name="T97" fmla="*/ 112 h 221"/>
                  <a:gd name="T98" fmla="*/ 369 w 561"/>
                  <a:gd name="T99" fmla="*/ 118 h 221"/>
                  <a:gd name="T100" fmla="*/ 265 w 561"/>
                  <a:gd name="T101" fmla="*/ 102 h 221"/>
                  <a:gd name="T102" fmla="*/ 251 w 561"/>
                  <a:gd name="T103" fmla="*/ 112 h 221"/>
                  <a:gd name="T104" fmla="*/ 261 w 561"/>
                  <a:gd name="T105" fmla="*/ 126 h 221"/>
                  <a:gd name="T106" fmla="*/ 367 w 561"/>
                  <a:gd name="T107" fmla="*/ 142 h 221"/>
                  <a:gd name="T108" fmla="*/ 371 w 561"/>
                  <a:gd name="T109" fmla="*/ 142 h 221"/>
                  <a:gd name="T110" fmla="*/ 398 w 561"/>
                  <a:gd name="T111" fmla="*/ 120 h 221"/>
                  <a:gd name="T112" fmla="*/ 500 w 561"/>
                  <a:gd name="T113" fmla="*/ 75 h 221"/>
                  <a:gd name="T114" fmla="*/ 502 w 561"/>
                  <a:gd name="T115" fmla="*/ 75 h 221"/>
                  <a:gd name="T116" fmla="*/ 526 w 561"/>
                  <a:gd name="T117" fmla="*/ 75 h 221"/>
                  <a:gd name="T118" fmla="*/ 341 w 561"/>
                  <a:gd name="T119" fmla="*/ 191 h 221"/>
                  <a:gd name="T120" fmla="*/ 341 w 561"/>
                  <a:gd name="T121"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1" h="221">
                    <a:moveTo>
                      <a:pt x="557" y="73"/>
                    </a:moveTo>
                    <a:cubicBezTo>
                      <a:pt x="542" y="49"/>
                      <a:pt x="512" y="41"/>
                      <a:pt x="487" y="53"/>
                    </a:cubicBezTo>
                    <a:cubicBezTo>
                      <a:pt x="396" y="91"/>
                      <a:pt x="396" y="91"/>
                      <a:pt x="396" y="91"/>
                    </a:cubicBezTo>
                    <a:cubicBezTo>
                      <a:pt x="392" y="81"/>
                      <a:pt x="381" y="71"/>
                      <a:pt x="369" y="69"/>
                    </a:cubicBezTo>
                    <a:cubicBezTo>
                      <a:pt x="312" y="55"/>
                      <a:pt x="312" y="55"/>
                      <a:pt x="312" y="55"/>
                    </a:cubicBezTo>
                    <a:cubicBezTo>
                      <a:pt x="292" y="51"/>
                      <a:pt x="271" y="41"/>
                      <a:pt x="255" y="27"/>
                    </a:cubicBezTo>
                    <a:cubicBezTo>
                      <a:pt x="220" y="0"/>
                      <a:pt x="171" y="2"/>
                      <a:pt x="139" y="33"/>
                    </a:cubicBezTo>
                    <a:cubicBezTo>
                      <a:pt x="135" y="37"/>
                      <a:pt x="131" y="39"/>
                      <a:pt x="125" y="39"/>
                    </a:cubicBezTo>
                    <a:cubicBezTo>
                      <a:pt x="112" y="39"/>
                      <a:pt x="112" y="39"/>
                      <a:pt x="112" y="39"/>
                    </a:cubicBezTo>
                    <a:cubicBezTo>
                      <a:pt x="110" y="39"/>
                      <a:pt x="110" y="39"/>
                      <a:pt x="110" y="39"/>
                    </a:cubicBezTo>
                    <a:cubicBezTo>
                      <a:pt x="110" y="23"/>
                      <a:pt x="110" y="23"/>
                      <a:pt x="110" y="23"/>
                    </a:cubicBezTo>
                    <a:cubicBezTo>
                      <a:pt x="110" y="14"/>
                      <a:pt x="104" y="10"/>
                      <a:pt x="98" y="10"/>
                    </a:cubicBezTo>
                    <a:cubicBezTo>
                      <a:pt x="13" y="10"/>
                      <a:pt x="13" y="10"/>
                      <a:pt x="13" y="10"/>
                    </a:cubicBezTo>
                    <a:cubicBezTo>
                      <a:pt x="4" y="10"/>
                      <a:pt x="0" y="16"/>
                      <a:pt x="0" y="23"/>
                    </a:cubicBezTo>
                    <a:cubicBezTo>
                      <a:pt x="0" y="209"/>
                      <a:pt x="0" y="209"/>
                      <a:pt x="0" y="209"/>
                    </a:cubicBezTo>
                    <a:cubicBezTo>
                      <a:pt x="0" y="217"/>
                      <a:pt x="6" y="221"/>
                      <a:pt x="13" y="221"/>
                    </a:cubicBezTo>
                    <a:cubicBezTo>
                      <a:pt x="96" y="221"/>
                      <a:pt x="96" y="221"/>
                      <a:pt x="96" y="221"/>
                    </a:cubicBezTo>
                    <a:cubicBezTo>
                      <a:pt x="104" y="221"/>
                      <a:pt x="108" y="215"/>
                      <a:pt x="108" y="209"/>
                    </a:cubicBezTo>
                    <a:cubicBezTo>
                      <a:pt x="108" y="181"/>
                      <a:pt x="108" y="181"/>
                      <a:pt x="108" y="181"/>
                    </a:cubicBezTo>
                    <a:cubicBezTo>
                      <a:pt x="110" y="181"/>
                      <a:pt x="110" y="181"/>
                      <a:pt x="110" y="181"/>
                    </a:cubicBezTo>
                    <a:cubicBezTo>
                      <a:pt x="151" y="181"/>
                      <a:pt x="151" y="181"/>
                      <a:pt x="151" y="181"/>
                    </a:cubicBezTo>
                    <a:cubicBezTo>
                      <a:pt x="161" y="181"/>
                      <a:pt x="169" y="183"/>
                      <a:pt x="180" y="185"/>
                    </a:cubicBezTo>
                    <a:cubicBezTo>
                      <a:pt x="306" y="217"/>
                      <a:pt x="306" y="217"/>
                      <a:pt x="306" y="217"/>
                    </a:cubicBezTo>
                    <a:cubicBezTo>
                      <a:pt x="306" y="217"/>
                      <a:pt x="306" y="217"/>
                      <a:pt x="308" y="217"/>
                    </a:cubicBezTo>
                    <a:cubicBezTo>
                      <a:pt x="312" y="217"/>
                      <a:pt x="316" y="217"/>
                      <a:pt x="322" y="217"/>
                    </a:cubicBezTo>
                    <a:cubicBezTo>
                      <a:pt x="330" y="217"/>
                      <a:pt x="341" y="215"/>
                      <a:pt x="349" y="213"/>
                    </a:cubicBezTo>
                    <a:cubicBezTo>
                      <a:pt x="351" y="213"/>
                      <a:pt x="351" y="213"/>
                      <a:pt x="353" y="211"/>
                    </a:cubicBezTo>
                    <a:cubicBezTo>
                      <a:pt x="553" y="89"/>
                      <a:pt x="553" y="89"/>
                      <a:pt x="553" y="89"/>
                    </a:cubicBezTo>
                    <a:cubicBezTo>
                      <a:pt x="559" y="87"/>
                      <a:pt x="561" y="79"/>
                      <a:pt x="557" y="73"/>
                    </a:cubicBezTo>
                    <a:close/>
                    <a:moveTo>
                      <a:pt x="84" y="195"/>
                    </a:moveTo>
                    <a:cubicBezTo>
                      <a:pt x="27" y="195"/>
                      <a:pt x="27" y="195"/>
                      <a:pt x="27" y="195"/>
                    </a:cubicBezTo>
                    <a:cubicBezTo>
                      <a:pt x="27" y="35"/>
                      <a:pt x="27" y="35"/>
                      <a:pt x="27" y="35"/>
                    </a:cubicBezTo>
                    <a:cubicBezTo>
                      <a:pt x="86" y="35"/>
                      <a:pt x="86" y="35"/>
                      <a:pt x="86" y="35"/>
                    </a:cubicBezTo>
                    <a:cubicBezTo>
                      <a:pt x="86" y="195"/>
                      <a:pt x="86" y="195"/>
                      <a:pt x="86" y="195"/>
                    </a:cubicBezTo>
                    <a:cubicBezTo>
                      <a:pt x="84" y="195"/>
                      <a:pt x="84" y="195"/>
                      <a:pt x="84" y="195"/>
                    </a:cubicBezTo>
                    <a:close/>
                    <a:moveTo>
                      <a:pt x="341" y="191"/>
                    </a:moveTo>
                    <a:cubicBezTo>
                      <a:pt x="332" y="193"/>
                      <a:pt x="322" y="193"/>
                      <a:pt x="314" y="193"/>
                    </a:cubicBezTo>
                    <a:cubicBezTo>
                      <a:pt x="188" y="160"/>
                      <a:pt x="188" y="160"/>
                      <a:pt x="188" y="160"/>
                    </a:cubicBezTo>
                    <a:cubicBezTo>
                      <a:pt x="178" y="158"/>
                      <a:pt x="165" y="156"/>
                      <a:pt x="153" y="156"/>
                    </a:cubicBezTo>
                    <a:cubicBezTo>
                      <a:pt x="112" y="156"/>
                      <a:pt x="112" y="156"/>
                      <a:pt x="112" y="156"/>
                    </a:cubicBezTo>
                    <a:cubicBezTo>
                      <a:pt x="110" y="156"/>
                      <a:pt x="110" y="156"/>
                      <a:pt x="110" y="156"/>
                    </a:cubicBezTo>
                    <a:cubicBezTo>
                      <a:pt x="110" y="65"/>
                      <a:pt x="110" y="65"/>
                      <a:pt x="110" y="65"/>
                    </a:cubicBezTo>
                    <a:cubicBezTo>
                      <a:pt x="112" y="65"/>
                      <a:pt x="112" y="65"/>
                      <a:pt x="112" y="65"/>
                    </a:cubicBezTo>
                    <a:cubicBezTo>
                      <a:pt x="125" y="65"/>
                      <a:pt x="125" y="65"/>
                      <a:pt x="125" y="65"/>
                    </a:cubicBezTo>
                    <a:cubicBezTo>
                      <a:pt x="137" y="65"/>
                      <a:pt x="147" y="61"/>
                      <a:pt x="157" y="53"/>
                    </a:cubicBezTo>
                    <a:cubicBezTo>
                      <a:pt x="182" y="31"/>
                      <a:pt x="214" y="31"/>
                      <a:pt x="241" y="49"/>
                    </a:cubicBezTo>
                    <a:cubicBezTo>
                      <a:pt x="261" y="65"/>
                      <a:pt x="284" y="75"/>
                      <a:pt x="308" y="81"/>
                    </a:cubicBezTo>
                    <a:cubicBezTo>
                      <a:pt x="365" y="96"/>
                      <a:pt x="365" y="96"/>
                      <a:pt x="365" y="96"/>
                    </a:cubicBezTo>
                    <a:cubicBezTo>
                      <a:pt x="371" y="98"/>
                      <a:pt x="375" y="104"/>
                      <a:pt x="373" y="112"/>
                    </a:cubicBezTo>
                    <a:cubicBezTo>
                      <a:pt x="373" y="114"/>
                      <a:pt x="371" y="118"/>
                      <a:pt x="369" y="118"/>
                    </a:cubicBezTo>
                    <a:cubicBezTo>
                      <a:pt x="265" y="102"/>
                      <a:pt x="265" y="102"/>
                      <a:pt x="265" y="102"/>
                    </a:cubicBezTo>
                    <a:cubicBezTo>
                      <a:pt x="257" y="100"/>
                      <a:pt x="251" y="106"/>
                      <a:pt x="251" y="112"/>
                    </a:cubicBezTo>
                    <a:cubicBezTo>
                      <a:pt x="249" y="120"/>
                      <a:pt x="255" y="126"/>
                      <a:pt x="261" y="126"/>
                    </a:cubicBezTo>
                    <a:cubicBezTo>
                      <a:pt x="367" y="142"/>
                      <a:pt x="367" y="142"/>
                      <a:pt x="367" y="142"/>
                    </a:cubicBezTo>
                    <a:cubicBezTo>
                      <a:pt x="369" y="142"/>
                      <a:pt x="369" y="142"/>
                      <a:pt x="371" y="142"/>
                    </a:cubicBezTo>
                    <a:cubicBezTo>
                      <a:pt x="383" y="142"/>
                      <a:pt x="394" y="132"/>
                      <a:pt x="398" y="120"/>
                    </a:cubicBezTo>
                    <a:cubicBezTo>
                      <a:pt x="500" y="75"/>
                      <a:pt x="500" y="75"/>
                      <a:pt x="500" y="75"/>
                    </a:cubicBezTo>
                    <a:cubicBezTo>
                      <a:pt x="500" y="75"/>
                      <a:pt x="500" y="75"/>
                      <a:pt x="502" y="75"/>
                    </a:cubicBezTo>
                    <a:cubicBezTo>
                      <a:pt x="510" y="71"/>
                      <a:pt x="518" y="71"/>
                      <a:pt x="526" y="75"/>
                    </a:cubicBezTo>
                    <a:cubicBezTo>
                      <a:pt x="341" y="191"/>
                      <a:pt x="341" y="191"/>
                      <a:pt x="341" y="191"/>
                    </a:cubicBezTo>
                    <a:cubicBezTo>
                      <a:pt x="341" y="191"/>
                      <a:pt x="341" y="191"/>
                      <a:pt x="341" y="191"/>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7">
                <a:extLst>
                  <a:ext uri="{FF2B5EF4-FFF2-40B4-BE49-F238E27FC236}">
                    <a16:creationId xmlns:a16="http://schemas.microsoft.com/office/drawing/2014/main" id="{FC6562A2-06F8-46AE-BBF1-40ACB492B102}"/>
                  </a:ext>
                </a:extLst>
              </p:cNvPr>
              <p:cNvSpPr>
                <a:spLocks/>
              </p:cNvSpPr>
              <p:nvPr/>
            </p:nvSpPr>
            <p:spPr bwMode="auto">
              <a:xfrm>
                <a:off x="1312" y="2982"/>
                <a:ext cx="14" cy="15"/>
              </a:xfrm>
              <a:custGeom>
                <a:avLst/>
                <a:gdLst>
                  <a:gd name="T0" fmla="*/ 6 w 24"/>
                  <a:gd name="T1" fmla="*/ 21 h 25"/>
                  <a:gd name="T2" fmla="*/ 20 w 24"/>
                  <a:gd name="T3" fmla="*/ 18 h 25"/>
                  <a:gd name="T4" fmla="*/ 18 w 24"/>
                  <a:gd name="T5" fmla="*/ 4 h 25"/>
                  <a:gd name="T6" fmla="*/ 4 w 24"/>
                  <a:gd name="T7" fmla="*/ 6 h 25"/>
                  <a:gd name="T8" fmla="*/ 6 w 24"/>
                  <a:gd name="T9" fmla="*/ 21 h 25"/>
                </a:gdLst>
                <a:ahLst/>
                <a:cxnLst>
                  <a:cxn ang="0">
                    <a:pos x="T0" y="T1"/>
                  </a:cxn>
                  <a:cxn ang="0">
                    <a:pos x="T2" y="T3"/>
                  </a:cxn>
                  <a:cxn ang="0">
                    <a:pos x="T4" y="T5"/>
                  </a:cxn>
                  <a:cxn ang="0">
                    <a:pos x="T6" y="T7"/>
                  </a:cxn>
                  <a:cxn ang="0">
                    <a:pos x="T8" y="T9"/>
                  </a:cxn>
                </a:cxnLst>
                <a:rect l="0" t="0" r="r" b="b"/>
                <a:pathLst>
                  <a:path w="24" h="25">
                    <a:moveTo>
                      <a:pt x="6" y="21"/>
                    </a:moveTo>
                    <a:cubicBezTo>
                      <a:pt x="10" y="25"/>
                      <a:pt x="18" y="23"/>
                      <a:pt x="20" y="18"/>
                    </a:cubicBezTo>
                    <a:cubicBezTo>
                      <a:pt x="24" y="14"/>
                      <a:pt x="22" y="6"/>
                      <a:pt x="18" y="4"/>
                    </a:cubicBezTo>
                    <a:cubicBezTo>
                      <a:pt x="14" y="0"/>
                      <a:pt x="6" y="2"/>
                      <a:pt x="4" y="6"/>
                    </a:cubicBezTo>
                    <a:cubicBezTo>
                      <a:pt x="0" y="10"/>
                      <a:pt x="2" y="16"/>
                      <a:pt x="6" y="21"/>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8">
                <a:extLst>
                  <a:ext uri="{FF2B5EF4-FFF2-40B4-BE49-F238E27FC236}">
                    <a16:creationId xmlns:a16="http://schemas.microsoft.com/office/drawing/2014/main" id="{B00E2D0B-79C7-45CD-A1AD-970F390CD471}"/>
                  </a:ext>
                </a:extLst>
              </p:cNvPr>
              <p:cNvSpPr>
                <a:spLocks noEditPoints="1"/>
              </p:cNvSpPr>
              <p:nvPr/>
            </p:nvSpPr>
            <p:spPr bwMode="auto">
              <a:xfrm>
                <a:off x="1352" y="2641"/>
                <a:ext cx="332" cy="132"/>
              </a:xfrm>
              <a:custGeom>
                <a:avLst/>
                <a:gdLst>
                  <a:gd name="T0" fmla="*/ 4 w 559"/>
                  <a:gd name="T1" fmla="*/ 148 h 221"/>
                  <a:gd name="T2" fmla="*/ 74 w 559"/>
                  <a:gd name="T3" fmla="*/ 168 h 221"/>
                  <a:gd name="T4" fmla="*/ 165 w 559"/>
                  <a:gd name="T5" fmla="*/ 130 h 221"/>
                  <a:gd name="T6" fmla="*/ 192 w 559"/>
                  <a:gd name="T7" fmla="*/ 152 h 221"/>
                  <a:gd name="T8" fmla="*/ 249 w 559"/>
                  <a:gd name="T9" fmla="*/ 166 h 221"/>
                  <a:gd name="T10" fmla="*/ 306 w 559"/>
                  <a:gd name="T11" fmla="*/ 194 h 221"/>
                  <a:gd name="T12" fmla="*/ 422 w 559"/>
                  <a:gd name="T13" fmla="*/ 188 h 221"/>
                  <a:gd name="T14" fmla="*/ 436 w 559"/>
                  <a:gd name="T15" fmla="*/ 182 h 221"/>
                  <a:gd name="T16" fmla="*/ 449 w 559"/>
                  <a:gd name="T17" fmla="*/ 182 h 221"/>
                  <a:gd name="T18" fmla="*/ 451 w 559"/>
                  <a:gd name="T19" fmla="*/ 182 h 221"/>
                  <a:gd name="T20" fmla="*/ 451 w 559"/>
                  <a:gd name="T21" fmla="*/ 198 h 221"/>
                  <a:gd name="T22" fmla="*/ 463 w 559"/>
                  <a:gd name="T23" fmla="*/ 211 h 221"/>
                  <a:gd name="T24" fmla="*/ 546 w 559"/>
                  <a:gd name="T25" fmla="*/ 211 h 221"/>
                  <a:gd name="T26" fmla="*/ 559 w 559"/>
                  <a:gd name="T27" fmla="*/ 198 h 221"/>
                  <a:gd name="T28" fmla="*/ 559 w 559"/>
                  <a:gd name="T29" fmla="*/ 12 h 221"/>
                  <a:gd name="T30" fmla="*/ 546 w 559"/>
                  <a:gd name="T31" fmla="*/ 0 h 221"/>
                  <a:gd name="T32" fmla="*/ 463 w 559"/>
                  <a:gd name="T33" fmla="*/ 0 h 221"/>
                  <a:gd name="T34" fmla="*/ 451 w 559"/>
                  <a:gd name="T35" fmla="*/ 12 h 221"/>
                  <a:gd name="T36" fmla="*/ 451 w 559"/>
                  <a:gd name="T37" fmla="*/ 40 h 221"/>
                  <a:gd name="T38" fmla="*/ 449 w 559"/>
                  <a:gd name="T39" fmla="*/ 40 h 221"/>
                  <a:gd name="T40" fmla="*/ 408 w 559"/>
                  <a:gd name="T41" fmla="*/ 40 h 221"/>
                  <a:gd name="T42" fmla="*/ 379 w 559"/>
                  <a:gd name="T43" fmla="*/ 36 h 221"/>
                  <a:gd name="T44" fmla="*/ 253 w 559"/>
                  <a:gd name="T45" fmla="*/ 4 h 221"/>
                  <a:gd name="T46" fmla="*/ 251 w 559"/>
                  <a:gd name="T47" fmla="*/ 4 h 221"/>
                  <a:gd name="T48" fmla="*/ 237 w 559"/>
                  <a:gd name="T49" fmla="*/ 4 h 221"/>
                  <a:gd name="T50" fmla="*/ 210 w 559"/>
                  <a:gd name="T51" fmla="*/ 8 h 221"/>
                  <a:gd name="T52" fmla="*/ 206 w 559"/>
                  <a:gd name="T53" fmla="*/ 10 h 221"/>
                  <a:gd name="T54" fmla="*/ 6 w 559"/>
                  <a:gd name="T55" fmla="*/ 132 h 221"/>
                  <a:gd name="T56" fmla="*/ 4 w 559"/>
                  <a:gd name="T57" fmla="*/ 148 h 221"/>
                  <a:gd name="T58" fmla="*/ 477 w 559"/>
                  <a:gd name="T59" fmla="*/ 26 h 221"/>
                  <a:gd name="T60" fmla="*/ 536 w 559"/>
                  <a:gd name="T61" fmla="*/ 26 h 221"/>
                  <a:gd name="T62" fmla="*/ 536 w 559"/>
                  <a:gd name="T63" fmla="*/ 186 h 221"/>
                  <a:gd name="T64" fmla="*/ 477 w 559"/>
                  <a:gd name="T65" fmla="*/ 186 h 221"/>
                  <a:gd name="T66" fmla="*/ 477 w 559"/>
                  <a:gd name="T67" fmla="*/ 26 h 221"/>
                  <a:gd name="T68" fmla="*/ 477 w 559"/>
                  <a:gd name="T69" fmla="*/ 26 h 221"/>
                  <a:gd name="T70" fmla="*/ 220 w 559"/>
                  <a:gd name="T71" fmla="*/ 32 h 221"/>
                  <a:gd name="T72" fmla="*/ 247 w 559"/>
                  <a:gd name="T73" fmla="*/ 30 h 221"/>
                  <a:gd name="T74" fmla="*/ 373 w 559"/>
                  <a:gd name="T75" fmla="*/ 63 h 221"/>
                  <a:gd name="T76" fmla="*/ 408 w 559"/>
                  <a:gd name="T77" fmla="*/ 67 h 221"/>
                  <a:gd name="T78" fmla="*/ 449 w 559"/>
                  <a:gd name="T79" fmla="*/ 67 h 221"/>
                  <a:gd name="T80" fmla="*/ 451 w 559"/>
                  <a:gd name="T81" fmla="*/ 67 h 221"/>
                  <a:gd name="T82" fmla="*/ 451 w 559"/>
                  <a:gd name="T83" fmla="*/ 156 h 221"/>
                  <a:gd name="T84" fmla="*/ 449 w 559"/>
                  <a:gd name="T85" fmla="*/ 156 h 221"/>
                  <a:gd name="T86" fmla="*/ 436 w 559"/>
                  <a:gd name="T87" fmla="*/ 156 h 221"/>
                  <a:gd name="T88" fmla="*/ 404 w 559"/>
                  <a:gd name="T89" fmla="*/ 168 h 221"/>
                  <a:gd name="T90" fmla="*/ 320 w 559"/>
                  <a:gd name="T91" fmla="*/ 172 h 221"/>
                  <a:gd name="T92" fmla="*/ 253 w 559"/>
                  <a:gd name="T93" fmla="*/ 140 h 221"/>
                  <a:gd name="T94" fmla="*/ 196 w 559"/>
                  <a:gd name="T95" fmla="*/ 125 h 221"/>
                  <a:gd name="T96" fmla="*/ 188 w 559"/>
                  <a:gd name="T97" fmla="*/ 109 h 221"/>
                  <a:gd name="T98" fmla="*/ 192 w 559"/>
                  <a:gd name="T99" fmla="*/ 103 h 221"/>
                  <a:gd name="T100" fmla="*/ 296 w 559"/>
                  <a:gd name="T101" fmla="*/ 119 h 221"/>
                  <a:gd name="T102" fmla="*/ 310 w 559"/>
                  <a:gd name="T103" fmla="*/ 109 h 221"/>
                  <a:gd name="T104" fmla="*/ 300 w 559"/>
                  <a:gd name="T105" fmla="*/ 95 h 221"/>
                  <a:gd name="T106" fmla="*/ 194 w 559"/>
                  <a:gd name="T107" fmla="*/ 79 h 221"/>
                  <a:gd name="T108" fmla="*/ 190 w 559"/>
                  <a:gd name="T109" fmla="*/ 79 h 221"/>
                  <a:gd name="T110" fmla="*/ 163 w 559"/>
                  <a:gd name="T111" fmla="*/ 101 h 221"/>
                  <a:gd name="T112" fmla="*/ 61 w 559"/>
                  <a:gd name="T113" fmla="*/ 146 h 221"/>
                  <a:gd name="T114" fmla="*/ 59 w 559"/>
                  <a:gd name="T115" fmla="*/ 146 h 221"/>
                  <a:gd name="T116" fmla="*/ 35 w 559"/>
                  <a:gd name="T117" fmla="*/ 146 h 221"/>
                  <a:gd name="T118" fmla="*/ 220 w 559"/>
                  <a:gd name="T119" fmla="*/ 32 h 221"/>
                  <a:gd name="T120" fmla="*/ 220 w 559"/>
                  <a:gd name="T121" fmla="*/ 3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9" h="221">
                    <a:moveTo>
                      <a:pt x="4" y="148"/>
                    </a:moveTo>
                    <a:cubicBezTo>
                      <a:pt x="19" y="172"/>
                      <a:pt x="49" y="180"/>
                      <a:pt x="74" y="168"/>
                    </a:cubicBezTo>
                    <a:cubicBezTo>
                      <a:pt x="165" y="130"/>
                      <a:pt x="165" y="130"/>
                      <a:pt x="165" y="130"/>
                    </a:cubicBezTo>
                    <a:cubicBezTo>
                      <a:pt x="169" y="140"/>
                      <a:pt x="180" y="150"/>
                      <a:pt x="192" y="152"/>
                    </a:cubicBezTo>
                    <a:cubicBezTo>
                      <a:pt x="249" y="166"/>
                      <a:pt x="249" y="166"/>
                      <a:pt x="249" y="166"/>
                    </a:cubicBezTo>
                    <a:cubicBezTo>
                      <a:pt x="269" y="170"/>
                      <a:pt x="290" y="180"/>
                      <a:pt x="306" y="194"/>
                    </a:cubicBezTo>
                    <a:cubicBezTo>
                      <a:pt x="341" y="221"/>
                      <a:pt x="389" y="219"/>
                      <a:pt x="422" y="188"/>
                    </a:cubicBezTo>
                    <a:cubicBezTo>
                      <a:pt x="426" y="184"/>
                      <a:pt x="432" y="182"/>
                      <a:pt x="436" y="182"/>
                    </a:cubicBezTo>
                    <a:cubicBezTo>
                      <a:pt x="449" y="182"/>
                      <a:pt x="449" y="182"/>
                      <a:pt x="449" y="182"/>
                    </a:cubicBezTo>
                    <a:cubicBezTo>
                      <a:pt x="451" y="182"/>
                      <a:pt x="451" y="182"/>
                      <a:pt x="451" y="182"/>
                    </a:cubicBezTo>
                    <a:cubicBezTo>
                      <a:pt x="451" y="198"/>
                      <a:pt x="451" y="198"/>
                      <a:pt x="451" y="198"/>
                    </a:cubicBezTo>
                    <a:cubicBezTo>
                      <a:pt x="451" y="207"/>
                      <a:pt x="457" y="211"/>
                      <a:pt x="463" y="211"/>
                    </a:cubicBezTo>
                    <a:cubicBezTo>
                      <a:pt x="546" y="211"/>
                      <a:pt x="546" y="211"/>
                      <a:pt x="546" y="211"/>
                    </a:cubicBezTo>
                    <a:cubicBezTo>
                      <a:pt x="555" y="211"/>
                      <a:pt x="559" y="204"/>
                      <a:pt x="559" y="198"/>
                    </a:cubicBezTo>
                    <a:cubicBezTo>
                      <a:pt x="559" y="12"/>
                      <a:pt x="559" y="12"/>
                      <a:pt x="559" y="12"/>
                    </a:cubicBezTo>
                    <a:cubicBezTo>
                      <a:pt x="559" y="4"/>
                      <a:pt x="552" y="0"/>
                      <a:pt x="546" y="0"/>
                    </a:cubicBezTo>
                    <a:cubicBezTo>
                      <a:pt x="463" y="0"/>
                      <a:pt x="463" y="0"/>
                      <a:pt x="463" y="0"/>
                    </a:cubicBezTo>
                    <a:cubicBezTo>
                      <a:pt x="455" y="0"/>
                      <a:pt x="451" y="6"/>
                      <a:pt x="451" y="12"/>
                    </a:cubicBezTo>
                    <a:cubicBezTo>
                      <a:pt x="451" y="40"/>
                      <a:pt x="451" y="40"/>
                      <a:pt x="451" y="40"/>
                    </a:cubicBezTo>
                    <a:cubicBezTo>
                      <a:pt x="449" y="40"/>
                      <a:pt x="449" y="40"/>
                      <a:pt x="449" y="40"/>
                    </a:cubicBezTo>
                    <a:cubicBezTo>
                      <a:pt x="408" y="40"/>
                      <a:pt x="408" y="40"/>
                      <a:pt x="408" y="40"/>
                    </a:cubicBezTo>
                    <a:cubicBezTo>
                      <a:pt x="398" y="40"/>
                      <a:pt x="389" y="38"/>
                      <a:pt x="379" y="36"/>
                    </a:cubicBezTo>
                    <a:cubicBezTo>
                      <a:pt x="253" y="4"/>
                      <a:pt x="253" y="4"/>
                      <a:pt x="253" y="4"/>
                    </a:cubicBezTo>
                    <a:cubicBezTo>
                      <a:pt x="253" y="4"/>
                      <a:pt x="253" y="4"/>
                      <a:pt x="251" y="4"/>
                    </a:cubicBezTo>
                    <a:cubicBezTo>
                      <a:pt x="247" y="4"/>
                      <a:pt x="243" y="4"/>
                      <a:pt x="237" y="4"/>
                    </a:cubicBezTo>
                    <a:cubicBezTo>
                      <a:pt x="229" y="4"/>
                      <a:pt x="218" y="6"/>
                      <a:pt x="210" y="8"/>
                    </a:cubicBezTo>
                    <a:cubicBezTo>
                      <a:pt x="208" y="8"/>
                      <a:pt x="208" y="8"/>
                      <a:pt x="206" y="10"/>
                    </a:cubicBezTo>
                    <a:cubicBezTo>
                      <a:pt x="6" y="132"/>
                      <a:pt x="6" y="132"/>
                      <a:pt x="6" y="132"/>
                    </a:cubicBezTo>
                    <a:cubicBezTo>
                      <a:pt x="2" y="134"/>
                      <a:pt x="0" y="142"/>
                      <a:pt x="4" y="148"/>
                    </a:cubicBezTo>
                    <a:close/>
                    <a:moveTo>
                      <a:pt x="477" y="26"/>
                    </a:moveTo>
                    <a:cubicBezTo>
                      <a:pt x="536" y="26"/>
                      <a:pt x="536" y="26"/>
                      <a:pt x="536" y="26"/>
                    </a:cubicBezTo>
                    <a:cubicBezTo>
                      <a:pt x="536" y="186"/>
                      <a:pt x="536" y="186"/>
                      <a:pt x="536" y="186"/>
                    </a:cubicBezTo>
                    <a:cubicBezTo>
                      <a:pt x="477" y="186"/>
                      <a:pt x="477" y="186"/>
                      <a:pt x="477" y="186"/>
                    </a:cubicBezTo>
                    <a:cubicBezTo>
                      <a:pt x="477" y="26"/>
                      <a:pt x="477" y="26"/>
                      <a:pt x="477" y="26"/>
                    </a:cubicBezTo>
                    <a:cubicBezTo>
                      <a:pt x="477" y="26"/>
                      <a:pt x="477" y="26"/>
                      <a:pt x="477" y="26"/>
                    </a:cubicBezTo>
                    <a:close/>
                    <a:moveTo>
                      <a:pt x="220" y="32"/>
                    </a:moveTo>
                    <a:cubicBezTo>
                      <a:pt x="229" y="30"/>
                      <a:pt x="239" y="30"/>
                      <a:pt x="247" y="30"/>
                    </a:cubicBezTo>
                    <a:cubicBezTo>
                      <a:pt x="373" y="63"/>
                      <a:pt x="373" y="63"/>
                      <a:pt x="373" y="63"/>
                    </a:cubicBezTo>
                    <a:cubicBezTo>
                      <a:pt x="383" y="65"/>
                      <a:pt x="396" y="67"/>
                      <a:pt x="408" y="67"/>
                    </a:cubicBezTo>
                    <a:cubicBezTo>
                      <a:pt x="449" y="67"/>
                      <a:pt x="449" y="67"/>
                      <a:pt x="449" y="67"/>
                    </a:cubicBezTo>
                    <a:cubicBezTo>
                      <a:pt x="451" y="67"/>
                      <a:pt x="451" y="67"/>
                      <a:pt x="451" y="67"/>
                    </a:cubicBezTo>
                    <a:cubicBezTo>
                      <a:pt x="451" y="156"/>
                      <a:pt x="451" y="156"/>
                      <a:pt x="451" y="156"/>
                    </a:cubicBezTo>
                    <a:cubicBezTo>
                      <a:pt x="449" y="156"/>
                      <a:pt x="449" y="156"/>
                      <a:pt x="449" y="156"/>
                    </a:cubicBezTo>
                    <a:cubicBezTo>
                      <a:pt x="436" y="156"/>
                      <a:pt x="436" y="156"/>
                      <a:pt x="436" y="156"/>
                    </a:cubicBezTo>
                    <a:cubicBezTo>
                      <a:pt x="424" y="156"/>
                      <a:pt x="414" y="160"/>
                      <a:pt x="404" y="168"/>
                    </a:cubicBezTo>
                    <a:cubicBezTo>
                      <a:pt x="379" y="190"/>
                      <a:pt x="347" y="190"/>
                      <a:pt x="320" y="172"/>
                    </a:cubicBezTo>
                    <a:cubicBezTo>
                      <a:pt x="300" y="156"/>
                      <a:pt x="277" y="146"/>
                      <a:pt x="253" y="140"/>
                    </a:cubicBezTo>
                    <a:cubicBezTo>
                      <a:pt x="196" y="125"/>
                      <a:pt x="196" y="125"/>
                      <a:pt x="196" y="125"/>
                    </a:cubicBezTo>
                    <a:cubicBezTo>
                      <a:pt x="190" y="123"/>
                      <a:pt x="186" y="117"/>
                      <a:pt x="188" y="109"/>
                    </a:cubicBezTo>
                    <a:cubicBezTo>
                      <a:pt x="188" y="107"/>
                      <a:pt x="190" y="103"/>
                      <a:pt x="192" y="103"/>
                    </a:cubicBezTo>
                    <a:cubicBezTo>
                      <a:pt x="296" y="119"/>
                      <a:pt x="296" y="119"/>
                      <a:pt x="296" y="119"/>
                    </a:cubicBezTo>
                    <a:cubicBezTo>
                      <a:pt x="304" y="121"/>
                      <a:pt x="310" y="115"/>
                      <a:pt x="310" y="109"/>
                    </a:cubicBezTo>
                    <a:cubicBezTo>
                      <a:pt x="312" y="101"/>
                      <a:pt x="308" y="95"/>
                      <a:pt x="300" y="95"/>
                    </a:cubicBezTo>
                    <a:cubicBezTo>
                      <a:pt x="194" y="79"/>
                      <a:pt x="194" y="79"/>
                      <a:pt x="194" y="79"/>
                    </a:cubicBezTo>
                    <a:cubicBezTo>
                      <a:pt x="192" y="79"/>
                      <a:pt x="192" y="79"/>
                      <a:pt x="190" y="79"/>
                    </a:cubicBezTo>
                    <a:cubicBezTo>
                      <a:pt x="178" y="79"/>
                      <a:pt x="167" y="89"/>
                      <a:pt x="163" y="101"/>
                    </a:cubicBezTo>
                    <a:cubicBezTo>
                      <a:pt x="61" y="146"/>
                      <a:pt x="61" y="146"/>
                      <a:pt x="61" y="146"/>
                    </a:cubicBezTo>
                    <a:cubicBezTo>
                      <a:pt x="61" y="146"/>
                      <a:pt x="61" y="146"/>
                      <a:pt x="59" y="146"/>
                    </a:cubicBezTo>
                    <a:cubicBezTo>
                      <a:pt x="51" y="150"/>
                      <a:pt x="43" y="150"/>
                      <a:pt x="35" y="146"/>
                    </a:cubicBezTo>
                    <a:cubicBezTo>
                      <a:pt x="220" y="32"/>
                      <a:pt x="220" y="32"/>
                      <a:pt x="220" y="32"/>
                    </a:cubicBezTo>
                    <a:cubicBezTo>
                      <a:pt x="220" y="32"/>
                      <a:pt x="220" y="32"/>
                      <a:pt x="220" y="32"/>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9">
                <a:extLst>
                  <a:ext uri="{FF2B5EF4-FFF2-40B4-BE49-F238E27FC236}">
                    <a16:creationId xmlns:a16="http://schemas.microsoft.com/office/drawing/2014/main" id="{B1031F98-5ABC-40C3-89CA-1453F7778B5F}"/>
                  </a:ext>
                </a:extLst>
              </p:cNvPr>
              <p:cNvSpPr>
                <a:spLocks/>
              </p:cNvSpPr>
              <p:nvPr/>
            </p:nvSpPr>
            <p:spPr bwMode="auto">
              <a:xfrm>
                <a:off x="1646" y="2669"/>
                <a:ext cx="15" cy="15"/>
              </a:xfrm>
              <a:custGeom>
                <a:avLst/>
                <a:gdLst>
                  <a:gd name="T0" fmla="*/ 19 w 25"/>
                  <a:gd name="T1" fmla="*/ 5 h 25"/>
                  <a:gd name="T2" fmla="*/ 5 w 25"/>
                  <a:gd name="T3" fmla="*/ 7 h 25"/>
                  <a:gd name="T4" fmla="*/ 7 w 25"/>
                  <a:gd name="T5" fmla="*/ 21 h 25"/>
                  <a:gd name="T6" fmla="*/ 21 w 25"/>
                  <a:gd name="T7" fmla="*/ 19 h 25"/>
                  <a:gd name="T8" fmla="*/ 19 w 25"/>
                  <a:gd name="T9" fmla="*/ 5 h 25"/>
                </a:gdLst>
                <a:ahLst/>
                <a:cxnLst>
                  <a:cxn ang="0">
                    <a:pos x="T0" y="T1"/>
                  </a:cxn>
                  <a:cxn ang="0">
                    <a:pos x="T2" y="T3"/>
                  </a:cxn>
                  <a:cxn ang="0">
                    <a:pos x="T4" y="T5"/>
                  </a:cxn>
                  <a:cxn ang="0">
                    <a:pos x="T6" y="T7"/>
                  </a:cxn>
                  <a:cxn ang="0">
                    <a:pos x="T8" y="T9"/>
                  </a:cxn>
                </a:cxnLst>
                <a:rect l="0" t="0" r="r" b="b"/>
                <a:pathLst>
                  <a:path w="25" h="25">
                    <a:moveTo>
                      <a:pt x="19" y="5"/>
                    </a:moveTo>
                    <a:cubicBezTo>
                      <a:pt x="15" y="0"/>
                      <a:pt x="7" y="2"/>
                      <a:pt x="5" y="7"/>
                    </a:cubicBezTo>
                    <a:cubicBezTo>
                      <a:pt x="0" y="11"/>
                      <a:pt x="2" y="19"/>
                      <a:pt x="7" y="21"/>
                    </a:cubicBezTo>
                    <a:cubicBezTo>
                      <a:pt x="11" y="25"/>
                      <a:pt x="19" y="23"/>
                      <a:pt x="21" y="19"/>
                    </a:cubicBezTo>
                    <a:cubicBezTo>
                      <a:pt x="25" y="15"/>
                      <a:pt x="23" y="7"/>
                      <a:pt x="19" y="5"/>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10">
                <a:extLst>
                  <a:ext uri="{FF2B5EF4-FFF2-40B4-BE49-F238E27FC236}">
                    <a16:creationId xmlns:a16="http://schemas.microsoft.com/office/drawing/2014/main" id="{333B0C60-91DC-441C-BB64-33CF96191BB7}"/>
                  </a:ext>
                </a:extLst>
              </p:cNvPr>
              <p:cNvSpPr>
                <a:spLocks/>
              </p:cNvSpPr>
              <p:nvPr/>
            </p:nvSpPr>
            <p:spPr bwMode="auto">
              <a:xfrm>
                <a:off x="1479" y="2802"/>
                <a:ext cx="51" cy="71"/>
              </a:xfrm>
              <a:custGeom>
                <a:avLst/>
                <a:gdLst>
                  <a:gd name="T0" fmla="*/ 6 w 86"/>
                  <a:gd name="T1" fmla="*/ 100 h 120"/>
                  <a:gd name="T2" fmla="*/ 6 w 86"/>
                  <a:gd name="T3" fmla="*/ 100 h 120"/>
                  <a:gd name="T4" fmla="*/ 0 w 86"/>
                  <a:gd name="T5" fmla="*/ 110 h 120"/>
                  <a:gd name="T6" fmla="*/ 10 w 86"/>
                  <a:gd name="T7" fmla="*/ 120 h 120"/>
                  <a:gd name="T8" fmla="*/ 74 w 86"/>
                  <a:gd name="T9" fmla="*/ 120 h 120"/>
                  <a:gd name="T10" fmla="*/ 86 w 86"/>
                  <a:gd name="T11" fmla="*/ 108 h 120"/>
                  <a:gd name="T12" fmla="*/ 74 w 86"/>
                  <a:gd name="T13" fmla="*/ 96 h 120"/>
                  <a:gd name="T14" fmla="*/ 74 w 86"/>
                  <a:gd name="T15" fmla="*/ 96 h 120"/>
                  <a:gd name="T16" fmla="*/ 41 w 86"/>
                  <a:gd name="T17" fmla="*/ 96 h 120"/>
                  <a:gd name="T18" fmla="*/ 47 w 86"/>
                  <a:gd name="T19" fmla="*/ 85 h 120"/>
                  <a:gd name="T20" fmla="*/ 49 w 86"/>
                  <a:gd name="T21" fmla="*/ 73 h 120"/>
                  <a:gd name="T22" fmla="*/ 61 w 86"/>
                  <a:gd name="T23" fmla="*/ 73 h 120"/>
                  <a:gd name="T24" fmla="*/ 72 w 86"/>
                  <a:gd name="T25" fmla="*/ 63 h 120"/>
                  <a:gd name="T26" fmla="*/ 72 w 86"/>
                  <a:gd name="T27" fmla="*/ 63 h 120"/>
                  <a:gd name="T28" fmla="*/ 61 w 86"/>
                  <a:gd name="T29" fmla="*/ 53 h 120"/>
                  <a:gd name="T30" fmla="*/ 61 w 86"/>
                  <a:gd name="T31" fmla="*/ 53 h 120"/>
                  <a:gd name="T32" fmla="*/ 47 w 86"/>
                  <a:gd name="T33" fmla="*/ 53 h 120"/>
                  <a:gd name="T34" fmla="*/ 45 w 86"/>
                  <a:gd name="T35" fmla="*/ 41 h 120"/>
                  <a:gd name="T36" fmla="*/ 59 w 86"/>
                  <a:gd name="T37" fmla="*/ 27 h 120"/>
                  <a:gd name="T38" fmla="*/ 65 w 86"/>
                  <a:gd name="T39" fmla="*/ 27 h 120"/>
                  <a:gd name="T40" fmla="*/ 80 w 86"/>
                  <a:gd name="T41" fmla="*/ 17 h 120"/>
                  <a:gd name="T42" fmla="*/ 78 w 86"/>
                  <a:gd name="T43" fmla="*/ 6 h 120"/>
                  <a:gd name="T44" fmla="*/ 70 w 86"/>
                  <a:gd name="T45" fmla="*/ 0 h 120"/>
                  <a:gd name="T46" fmla="*/ 57 w 86"/>
                  <a:gd name="T47" fmla="*/ 0 h 120"/>
                  <a:gd name="T48" fmla="*/ 15 w 86"/>
                  <a:gd name="T49" fmla="*/ 41 h 120"/>
                  <a:gd name="T50" fmla="*/ 17 w 86"/>
                  <a:gd name="T51" fmla="*/ 53 h 120"/>
                  <a:gd name="T52" fmla="*/ 15 w 86"/>
                  <a:gd name="T53" fmla="*/ 53 h 120"/>
                  <a:gd name="T54" fmla="*/ 4 w 86"/>
                  <a:gd name="T55" fmla="*/ 63 h 120"/>
                  <a:gd name="T56" fmla="*/ 4 w 86"/>
                  <a:gd name="T57" fmla="*/ 63 h 120"/>
                  <a:gd name="T58" fmla="*/ 4 w 86"/>
                  <a:gd name="T59" fmla="*/ 63 h 120"/>
                  <a:gd name="T60" fmla="*/ 15 w 86"/>
                  <a:gd name="T61" fmla="*/ 73 h 120"/>
                  <a:gd name="T62" fmla="*/ 21 w 86"/>
                  <a:gd name="T63" fmla="*/ 73 h 120"/>
                  <a:gd name="T64" fmla="*/ 21 w 86"/>
                  <a:gd name="T65" fmla="*/ 79 h 120"/>
                  <a:gd name="T66" fmla="*/ 6 w 86"/>
                  <a:gd name="T67"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 h="120">
                    <a:moveTo>
                      <a:pt x="6" y="100"/>
                    </a:moveTo>
                    <a:cubicBezTo>
                      <a:pt x="6" y="100"/>
                      <a:pt x="6" y="100"/>
                      <a:pt x="6" y="100"/>
                    </a:cubicBezTo>
                    <a:cubicBezTo>
                      <a:pt x="2" y="102"/>
                      <a:pt x="0" y="106"/>
                      <a:pt x="0" y="110"/>
                    </a:cubicBezTo>
                    <a:cubicBezTo>
                      <a:pt x="0" y="116"/>
                      <a:pt x="4" y="120"/>
                      <a:pt x="10" y="120"/>
                    </a:cubicBezTo>
                    <a:cubicBezTo>
                      <a:pt x="74" y="120"/>
                      <a:pt x="74" y="120"/>
                      <a:pt x="74" y="120"/>
                    </a:cubicBezTo>
                    <a:cubicBezTo>
                      <a:pt x="82" y="120"/>
                      <a:pt x="86" y="114"/>
                      <a:pt x="86" y="108"/>
                    </a:cubicBezTo>
                    <a:cubicBezTo>
                      <a:pt x="86" y="102"/>
                      <a:pt x="80" y="96"/>
                      <a:pt x="74" y="96"/>
                    </a:cubicBezTo>
                    <a:cubicBezTo>
                      <a:pt x="74" y="96"/>
                      <a:pt x="74" y="96"/>
                      <a:pt x="74" y="96"/>
                    </a:cubicBezTo>
                    <a:cubicBezTo>
                      <a:pt x="41" y="96"/>
                      <a:pt x="41" y="96"/>
                      <a:pt x="41" y="96"/>
                    </a:cubicBezTo>
                    <a:cubicBezTo>
                      <a:pt x="43" y="92"/>
                      <a:pt x="45" y="89"/>
                      <a:pt x="47" y="85"/>
                    </a:cubicBezTo>
                    <a:cubicBezTo>
                      <a:pt x="49" y="81"/>
                      <a:pt x="49" y="77"/>
                      <a:pt x="49" y="73"/>
                    </a:cubicBezTo>
                    <a:cubicBezTo>
                      <a:pt x="61" y="73"/>
                      <a:pt x="61" y="73"/>
                      <a:pt x="61" y="73"/>
                    </a:cubicBezTo>
                    <a:cubicBezTo>
                      <a:pt x="67" y="73"/>
                      <a:pt x="72" y="69"/>
                      <a:pt x="72" y="63"/>
                    </a:cubicBezTo>
                    <a:cubicBezTo>
                      <a:pt x="72" y="63"/>
                      <a:pt x="72" y="63"/>
                      <a:pt x="72" y="63"/>
                    </a:cubicBezTo>
                    <a:cubicBezTo>
                      <a:pt x="72" y="57"/>
                      <a:pt x="67" y="53"/>
                      <a:pt x="61" y="53"/>
                    </a:cubicBezTo>
                    <a:cubicBezTo>
                      <a:pt x="61" y="53"/>
                      <a:pt x="61" y="53"/>
                      <a:pt x="61" y="53"/>
                    </a:cubicBezTo>
                    <a:cubicBezTo>
                      <a:pt x="47" y="53"/>
                      <a:pt x="47" y="53"/>
                      <a:pt x="47" y="53"/>
                    </a:cubicBezTo>
                    <a:cubicBezTo>
                      <a:pt x="47" y="49"/>
                      <a:pt x="45" y="45"/>
                      <a:pt x="45" y="41"/>
                    </a:cubicBezTo>
                    <a:cubicBezTo>
                      <a:pt x="45" y="31"/>
                      <a:pt x="49" y="27"/>
                      <a:pt x="59" y="27"/>
                    </a:cubicBezTo>
                    <a:cubicBezTo>
                      <a:pt x="61" y="27"/>
                      <a:pt x="63" y="27"/>
                      <a:pt x="65" y="27"/>
                    </a:cubicBezTo>
                    <a:cubicBezTo>
                      <a:pt x="72" y="27"/>
                      <a:pt x="78" y="23"/>
                      <a:pt x="80" y="17"/>
                    </a:cubicBezTo>
                    <a:cubicBezTo>
                      <a:pt x="80" y="12"/>
                      <a:pt x="80" y="10"/>
                      <a:pt x="78" y="6"/>
                    </a:cubicBezTo>
                    <a:cubicBezTo>
                      <a:pt x="76" y="4"/>
                      <a:pt x="74" y="2"/>
                      <a:pt x="70" y="0"/>
                    </a:cubicBezTo>
                    <a:cubicBezTo>
                      <a:pt x="65" y="0"/>
                      <a:pt x="61" y="0"/>
                      <a:pt x="57" y="0"/>
                    </a:cubicBezTo>
                    <a:cubicBezTo>
                      <a:pt x="31" y="0"/>
                      <a:pt x="15" y="17"/>
                      <a:pt x="15" y="41"/>
                    </a:cubicBezTo>
                    <a:cubicBezTo>
                      <a:pt x="15" y="45"/>
                      <a:pt x="15" y="49"/>
                      <a:pt x="17" y="53"/>
                    </a:cubicBezTo>
                    <a:cubicBezTo>
                      <a:pt x="15" y="53"/>
                      <a:pt x="15" y="53"/>
                      <a:pt x="15" y="53"/>
                    </a:cubicBezTo>
                    <a:cubicBezTo>
                      <a:pt x="8" y="53"/>
                      <a:pt x="4" y="57"/>
                      <a:pt x="4" y="63"/>
                    </a:cubicBezTo>
                    <a:cubicBezTo>
                      <a:pt x="4" y="63"/>
                      <a:pt x="4" y="63"/>
                      <a:pt x="4" y="63"/>
                    </a:cubicBezTo>
                    <a:cubicBezTo>
                      <a:pt x="4" y="63"/>
                      <a:pt x="4" y="63"/>
                      <a:pt x="4" y="63"/>
                    </a:cubicBezTo>
                    <a:cubicBezTo>
                      <a:pt x="4" y="69"/>
                      <a:pt x="8" y="73"/>
                      <a:pt x="15" y="73"/>
                    </a:cubicBezTo>
                    <a:cubicBezTo>
                      <a:pt x="21" y="73"/>
                      <a:pt x="21" y="73"/>
                      <a:pt x="21" y="73"/>
                    </a:cubicBezTo>
                    <a:cubicBezTo>
                      <a:pt x="21" y="75"/>
                      <a:pt x="21" y="77"/>
                      <a:pt x="21" y="79"/>
                    </a:cubicBezTo>
                    <a:cubicBezTo>
                      <a:pt x="21" y="85"/>
                      <a:pt x="12" y="96"/>
                      <a:pt x="6" y="100"/>
                    </a:cubicBezTo>
                    <a:close/>
                  </a:path>
                </a:pathLst>
              </a:custGeom>
              <a:solidFill>
                <a:schemeClr val="tx1"/>
              </a:solidFill>
              <a:ln w="6350">
                <a:noFill/>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90" name="Straight Connector 89">
              <a:extLst>
                <a:ext uri="{FF2B5EF4-FFF2-40B4-BE49-F238E27FC236}">
                  <a16:creationId xmlns:a16="http://schemas.microsoft.com/office/drawing/2014/main" id="{DA413B47-515C-4138-BB97-3AE68A666466}"/>
                </a:ext>
              </a:extLst>
            </p:cNvPr>
            <p:cNvCxnSpPr>
              <a:cxnSpLocks/>
            </p:cNvCxnSpPr>
            <p:nvPr/>
          </p:nvCxnSpPr>
          <p:spPr>
            <a:xfrm flipH="1">
              <a:off x="-354505" y="2822992"/>
              <a:ext cx="67369" cy="1030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411773B-14D8-4843-8408-756A1E51AEDB}"/>
                </a:ext>
              </a:extLst>
            </p:cNvPr>
            <p:cNvCxnSpPr>
              <a:cxnSpLocks/>
            </p:cNvCxnSpPr>
            <p:nvPr/>
          </p:nvCxnSpPr>
          <p:spPr>
            <a:xfrm flipH="1">
              <a:off x="-508879" y="3323093"/>
              <a:ext cx="247931" cy="3050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A2A70D6-30C2-4A23-8E57-166A417954AC}"/>
                </a:ext>
              </a:extLst>
            </p:cNvPr>
            <p:cNvCxnSpPr>
              <a:cxnSpLocks/>
            </p:cNvCxnSpPr>
            <p:nvPr/>
          </p:nvCxnSpPr>
          <p:spPr>
            <a:xfrm flipH="1">
              <a:off x="-883787" y="2647791"/>
              <a:ext cx="347766" cy="5376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id="{8809D047-830B-4405-969A-77B85BFC683C}"/>
              </a:ext>
            </a:extLst>
          </p:cNvPr>
          <p:cNvSpPr txBox="1"/>
          <p:nvPr/>
        </p:nvSpPr>
        <p:spPr>
          <a:xfrm>
            <a:off x="3008823" y="2812875"/>
            <a:ext cx="1645920" cy="184666"/>
          </a:xfrm>
          <a:prstGeom prst="rect">
            <a:avLst/>
          </a:prstGeom>
          <a:noFill/>
        </p:spPr>
        <p:txBody>
          <a:bodyPr wrap="square" lIns="0" tIns="0" rIns="0" bIns="0" anchor="ctr">
            <a:noAutofit/>
          </a:bodyPr>
          <a:lstStyle>
            <a:defPPr>
              <a:defRPr lang="en-US"/>
            </a:defPPr>
            <a:lvl1pPr algn="ctr">
              <a:defRPr sz="1400" b="1" i="1"/>
            </a:lvl1pPr>
          </a:lstStyle>
          <a:p>
            <a:pPr algn="l"/>
            <a:r>
              <a:rPr lang="en-IN" i="0"/>
              <a:t>Sales &amp; Marketing</a:t>
            </a:r>
          </a:p>
        </p:txBody>
      </p:sp>
      <p:grpSp>
        <p:nvGrpSpPr>
          <p:cNvPr id="100" name="Group 99">
            <a:extLst>
              <a:ext uri="{FF2B5EF4-FFF2-40B4-BE49-F238E27FC236}">
                <a16:creationId xmlns:a16="http://schemas.microsoft.com/office/drawing/2014/main" id="{ED006D06-0FBE-4D39-BEF4-52415D89304D}"/>
              </a:ext>
            </a:extLst>
          </p:cNvPr>
          <p:cNvGrpSpPr>
            <a:grpSpLocks noChangeAspect="1"/>
          </p:cNvGrpSpPr>
          <p:nvPr/>
        </p:nvGrpSpPr>
        <p:grpSpPr>
          <a:xfrm rot="1800000">
            <a:off x="3574010" y="1935813"/>
            <a:ext cx="515546" cy="629981"/>
            <a:chOff x="5089028" y="3824121"/>
            <a:chExt cx="511572" cy="625125"/>
          </a:xfrm>
        </p:grpSpPr>
        <p:grpSp>
          <p:nvGrpSpPr>
            <p:cNvPr id="101" name="Group 13">
              <a:extLst>
                <a:ext uri="{FF2B5EF4-FFF2-40B4-BE49-F238E27FC236}">
                  <a16:creationId xmlns:a16="http://schemas.microsoft.com/office/drawing/2014/main" id="{82A6A495-C2E8-4D8C-B896-3195AAEA3B4E}"/>
                </a:ext>
              </a:extLst>
            </p:cNvPr>
            <p:cNvGrpSpPr>
              <a:grpSpLocks noChangeAspect="1"/>
            </p:cNvGrpSpPr>
            <p:nvPr/>
          </p:nvGrpSpPr>
          <p:grpSpPr bwMode="auto">
            <a:xfrm>
              <a:off x="5159381" y="4010025"/>
              <a:ext cx="384175" cy="384175"/>
              <a:chOff x="3250" y="2526"/>
              <a:chExt cx="242" cy="242"/>
            </a:xfrm>
            <a:solidFill>
              <a:schemeClr val="tx1"/>
            </a:solidFill>
          </p:grpSpPr>
          <p:sp>
            <p:nvSpPr>
              <p:cNvPr id="105" name="Rectangle 14">
                <a:extLst>
                  <a:ext uri="{FF2B5EF4-FFF2-40B4-BE49-F238E27FC236}">
                    <a16:creationId xmlns:a16="http://schemas.microsoft.com/office/drawing/2014/main" id="{3A56113A-BAA9-436A-A8F3-28224A96BD5E}"/>
                  </a:ext>
                </a:extLst>
              </p:cNvPr>
              <p:cNvSpPr>
                <a:spLocks noChangeArrowheads="1"/>
              </p:cNvSpPr>
              <p:nvPr/>
            </p:nvSpPr>
            <p:spPr bwMode="auto">
              <a:xfrm>
                <a:off x="3447" y="2597"/>
                <a:ext cx="39" cy="16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15">
                <a:extLst>
                  <a:ext uri="{FF2B5EF4-FFF2-40B4-BE49-F238E27FC236}">
                    <a16:creationId xmlns:a16="http://schemas.microsoft.com/office/drawing/2014/main" id="{7EEEEC3D-2D5D-4788-A647-A8861EA68BDF}"/>
                  </a:ext>
                </a:extLst>
              </p:cNvPr>
              <p:cNvSpPr>
                <a:spLocks noEditPoints="1"/>
              </p:cNvSpPr>
              <p:nvPr/>
            </p:nvSpPr>
            <p:spPr bwMode="auto">
              <a:xfrm>
                <a:off x="3250" y="2684"/>
                <a:ext cx="53" cy="84"/>
              </a:xfrm>
              <a:custGeom>
                <a:avLst/>
                <a:gdLst>
                  <a:gd name="T0" fmla="*/ 92 w 101"/>
                  <a:gd name="T1" fmla="*/ 0 h 161"/>
                  <a:gd name="T2" fmla="*/ 9 w 101"/>
                  <a:gd name="T3" fmla="*/ 0 h 161"/>
                  <a:gd name="T4" fmla="*/ 0 w 101"/>
                  <a:gd name="T5" fmla="*/ 9 h 161"/>
                  <a:gd name="T6" fmla="*/ 0 w 101"/>
                  <a:gd name="T7" fmla="*/ 147 h 161"/>
                  <a:gd name="T8" fmla="*/ 9 w 101"/>
                  <a:gd name="T9" fmla="*/ 161 h 161"/>
                  <a:gd name="T10" fmla="*/ 92 w 101"/>
                  <a:gd name="T11" fmla="*/ 161 h 161"/>
                  <a:gd name="T12" fmla="*/ 101 w 101"/>
                  <a:gd name="T13" fmla="*/ 152 h 161"/>
                  <a:gd name="T14" fmla="*/ 101 w 101"/>
                  <a:gd name="T15" fmla="*/ 14 h 161"/>
                  <a:gd name="T16" fmla="*/ 92 w 101"/>
                  <a:gd name="T17" fmla="*/ 0 h 161"/>
                  <a:gd name="T18" fmla="*/ 78 w 101"/>
                  <a:gd name="T19" fmla="*/ 143 h 161"/>
                  <a:gd name="T20" fmla="*/ 18 w 101"/>
                  <a:gd name="T21" fmla="*/ 143 h 161"/>
                  <a:gd name="T22" fmla="*/ 18 w 101"/>
                  <a:gd name="T23" fmla="*/ 23 h 161"/>
                  <a:gd name="T24" fmla="*/ 78 w 101"/>
                  <a:gd name="T25" fmla="*/ 23 h 161"/>
                  <a:gd name="T26" fmla="*/ 78 w 101"/>
                  <a:gd name="T27" fmla="*/ 143 h 161"/>
                  <a:gd name="T28" fmla="*/ 78 w 101"/>
                  <a:gd name="T29" fmla="*/ 14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61">
                    <a:moveTo>
                      <a:pt x="92" y="0"/>
                    </a:moveTo>
                    <a:cubicBezTo>
                      <a:pt x="9" y="0"/>
                      <a:pt x="9" y="0"/>
                      <a:pt x="9" y="0"/>
                    </a:cubicBezTo>
                    <a:cubicBezTo>
                      <a:pt x="4" y="0"/>
                      <a:pt x="0" y="5"/>
                      <a:pt x="0" y="9"/>
                    </a:cubicBezTo>
                    <a:cubicBezTo>
                      <a:pt x="0" y="147"/>
                      <a:pt x="0" y="147"/>
                      <a:pt x="0" y="147"/>
                    </a:cubicBezTo>
                    <a:cubicBezTo>
                      <a:pt x="0" y="157"/>
                      <a:pt x="4" y="161"/>
                      <a:pt x="9" y="161"/>
                    </a:cubicBezTo>
                    <a:cubicBezTo>
                      <a:pt x="92" y="161"/>
                      <a:pt x="92" y="161"/>
                      <a:pt x="92" y="161"/>
                    </a:cubicBezTo>
                    <a:cubicBezTo>
                      <a:pt x="97" y="161"/>
                      <a:pt x="101" y="157"/>
                      <a:pt x="101" y="152"/>
                    </a:cubicBezTo>
                    <a:cubicBezTo>
                      <a:pt x="101" y="14"/>
                      <a:pt x="101" y="14"/>
                      <a:pt x="101" y="14"/>
                    </a:cubicBezTo>
                    <a:cubicBezTo>
                      <a:pt x="101" y="5"/>
                      <a:pt x="97" y="0"/>
                      <a:pt x="92" y="0"/>
                    </a:cubicBezTo>
                    <a:close/>
                    <a:moveTo>
                      <a:pt x="78" y="143"/>
                    </a:moveTo>
                    <a:cubicBezTo>
                      <a:pt x="18" y="143"/>
                      <a:pt x="18" y="143"/>
                      <a:pt x="18" y="143"/>
                    </a:cubicBezTo>
                    <a:cubicBezTo>
                      <a:pt x="18" y="23"/>
                      <a:pt x="18" y="23"/>
                      <a:pt x="18" y="23"/>
                    </a:cubicBezTo>
                    <a:cubicBezTo>
                      <a:pt x="78" y="23"/>
                      <a:pt x="78" y="23"/>
                      <a:pt x="78" y="23"/>
                    </a:cubicBezTo>
                    <a:cubicBezTo>
                      <a:pt x="78" y="143"/>
                      <a:pt x="78" y="143"/>
                      <a:pt x="78" y="143"/>
                    </a:cubicBezTo>
                    <a:cubicBezTo>
                      <a:pt x="78" y="143"/>
                      <a:pt x="78" y="143"/>
                      <a:pt x="78"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16">
                <a:extLst>
                  <a:ext uri="{FF2B5EF4-FFF2-40B4-BE49-F238E27FC236}">
                    <a16:creationId xmlns:a16="http://schemas.microsoft.com/office/drawing/2014/main" id="{0CCEF7F3-27CB-46AF-A569-FECA2015D2F4}"/>
                  </a:ext>
                </a:extLst>
              </p:cNvPr>
              <p:cNvSpPr>
                <a:spLocks noEditPoints="1"/>
              </p:cNvSpPr>
              <p:nvPr/>
            </p:nvSpPr>
            <p:spPr bwMode="auto">
              <a:xfrm>
                <a:off x="3313" y="2664"/>
                <a:ext cx="53" cy="104"/>
              </a:xfrm>
              <a:custGeom>
                <a:avLst/>
                <a:gdLst>
                  <a:gd name="T0" fmla="*/ 92 w 101"/>
                  <a:gd name="T1" fmla="*/ 0 h 198"/>
                  <a:gd name="T2" fmla="*/ 9 w 101"/>
                  <a:gd name="T3" fmla="*/ 0 h 198"/>
                  <a:gd name="T4" fmla="*/ 0 w 101"/>
                  <a:gd name="T5" fmla="*/ 9 h 198"/>
                  <a:gd name="T6" fmla="*/ 0 w 101"/>
                  <a:gd name="T7" fmla="*/ 189 h 198"/>
                  <a:gd name="T8" fmla="*/ 9 w 101"/>
                  <a:gd name="T9" fmla="*/ 198 h 198"/>
                  <a:gd name="T10" fmla="*/ 87 w 101"/>
                  <a:gd name="T11" fmla="*/ 198 h 198"/>
                  <a:gd name="T12" fmla="*/ 97 w 101"/>
                  <a:gd name="T13" fmla="*/ 189 h 198"/>
                  <a:gd name="T14" fmla="*/ 97 w 101"/>
                  <a:gd name="T15" fmla="*/ 9 h 198"/>
                  <a:gd name="T16" fmla="*/ 92 w 101"/>
                  <a:gd name="T17" fmla="*/ 0 h 198"/>
                  <a:gd name="T18" fmla="*/ 78 w 101"/>
                  <a:gd name="T19" fmla="*/ 180 h 198"/>
                  <a:gd name="T20" fmla="*/ 18 w 101"/>
                  <a:gd name="T21" fmla="*/ 180 h 198"/>
                  <a:gd name="T22" fmla="*/ 18 w 101"/>
                  <a:gd name="T23" fmla="*/ 19 h 198"/>
                  <a:gd name="T24" fmla="*/ 78 w 101"/>
                  <a:gd name="T25" fmla="*/ 19 h 198"/>
                  <a:gd name="T26" fmla="*/ 78 w 101"/>
                  <a:gd name="T27" fmla="*/ 180 h 198"/>
                  <a:gd name="T28" fmla="*/ 78 w 101"/>
                  <a:gd name="T29"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98">
                    <a:moveTo>
                      <a:pt x="92" y="0"/>
                    </a:moveTo>
                    <a:cubicBezTo>
                      <a:pt x="9" y="0"/>
                      <a:pt x="9" y="0"/>
                      <a:pt x="9" y="0"/>
                    </a:cubicBezTo>
                    <a:cubicBezTo>
                      <a:pt x="4" y="0"/>
                      <a:pt x="0" y="5"/>
                      <a:pt x="0" y="9"/>
                    </a:cubicBezTo>
                    <a:cubicBezTo>
                      <a:pt x="0" y="189"/>
                      <a:pt x="0" y="189"/>
                      <a:pt x="0" y="189"/>
                    </a:cubicBezTo>
                    <a:cubicBezTo>
                      <a:pt x="0" y="194"/>
                      <a:pt x="4" y="198"/>
                      <a:pt x="9" y="198"/>
                    </a:cubicBezTo>
                    <a:cubicBezTo>
                      <a:pt x="87" y="198"/>
                      <a:pt x="87" y="198"/>
                      <a:pt x="87" y="198"/>
                    </a:cubicBezTo>
                    <a:cubicBezTo>
                      <a:pt x="92" y="198"/>
                      <a:pt x="97" y="194"/>
                      <a:pt x="97" y="189"/>
                    </a:cubicBezTo>
                    <a:cubicBezTo>
                      <a:pt x="97" y="9"/>
                      <a:pt x="97" y="9"/>
                      <a:pt x="97" y="9"/>
                    </a:cubicBezTo>
                    <a:cubicBezTo>
                      <a:pt x="101" y="0"/>
                      <a:pt x="97" y="0"/>
                      <a:pt x="92" y="0"/>
                    </a:cubicBezTo>
                    <a:close/>
                    <a:moveTo>
                      <a:pt x="78" y="180"/>
                    </a:moveTo>
                    <a:cubicBezTo>
                      <a:pt x="18" y="180"/>
                      <a:pt x="18" y="180"/>
                      <a:pt x="18" y="180"/>
                    </a:cubicBezTo>
                    <a:cubicBezTo>
                      <a:pt x="18" y="19"/>
                      <a:pt x="18" y="19"/>
                      <a:pt x="18" y="19"/>
                    </a:cubicBezTo>
                    <a:cubicBezTo>
                      <a:pt x="78" y="19"/>
                      <a:pt x="78" y="19"/>
                      <a:pt x="78" y="19"/>
                    </a:cubicBezTo>
                    <a:cubicBezTo>
                      <a:pt x="78" y="180"/>
                      <a:pt x="78" y="180"/>
                      <a:pt x="78" y="180"/>
                    </a:cubicBezTo>
                    <a:cubicBezTo>
                      <a:pt x="78" y="180"/>
                      <a:pt x="78" y="180"/>
                      <a:pt x="7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7">
                <a:extLst>
                  <a:ext uri="{FF2B5EF4-FFF2-40B4-BE49-F238E27FC236}">
                    <a16:creationId xmlns:a16="http://schemas.microsoft.com/office/drawing/2014/main" id="{28FE7A6D-D7D8-4C9A-B26E-98E9959BF406}"/>
                  </a:ext>
                </a:extLst>
              </p:cNvPr>
              <p:cNvSpPr>
                <a:spLocks noEditPoints="1"/>
              </p:cNvSpPr>
              <p:nvPr/>
            </p:nvSpPr>
            <p:spPr bwMode="auto">
              <a:xfrm>
                <a:off x="3376" y="2630"/>
                <a:ext cx="53" cy="136"/>
              </a:xfrm>
              <a:custGeom>
                <a:avLst/>
                <a:gdLst>
                  <a:gd name="T0" fmla="*/ 92 w 101"/>
                  <a:gd name="T1" fmla="*/ 0 h 258"/>
                  <a:gd name="T2" fmla="*/ 9 w 101"/>
                  <a:gd name="T3" fmla="*/ 0 h 258"/>
                  <a:gd name="T4" fmla="*/ 0 w 101"/>
                  <a:gd name="T5" fmla="*/ 9 h 258"/>
                  <a:gd name="T6" fmla="*/ 0 w 101"/>
                  <a:gd name="T7" fmla="*/ 248 h 258"/>
                  <a:gd name="T8" fmla="*/ 9 w 101"/>
                  <a:gd name="T9" fmla="*/ 258 h 258"/>
                  <a:gd name="T10" fmla="*/ 87 w 101"/>
                  <a:gd name="T11" fmla="*/ 258 h 258"/>
                  <a:gd name="T12" fmla="*/ 97 w 101"/>
                  <a:gd name="T13" fmla="*/ 248 h 258"/>
                  <a:gd name="T14" fmla="*/ 97 w 101"/>
                  <a:gd name="T15" fmla="*/ 13 h 258"/>
                  <a:gd name="T16" fmla="*/ 92 w 101"/>
                  <a:gd name="T17" fmla="*/ 0 h 258"/>
                  <a:gd name="T18" fmla="*/ 83 w 101"/>
                  <a:gd name="T19" fmla="*/ 244 h 258"/>
                  <a:gd name="T20" fmla="*/ 23 w 101"/>
                  <a:gd name="T21" fmla="*/ 244 h 258"/>
                  <a:gd name="T22" fmla="*/ 23 w 101"/>
                  <a:gd name="T23" fmla="*/ 23 h 258"/>
                  <a:gd name="T24" fmla="*/ 83 w 101"/>
                  <a:gd name="T25" fmla="*/ 23 h 258"/>
                  <a:gd name="T26" fmla="*/ 83 w 101"/>
                  <a:gd name="T27" fmla="*/ 244 h 258"/>
                  <a:gd name="T28" fmla="*/ 83 w 101"/>
                  <a:gd name="T29" fmla="*/ 2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258">
                    <a:moveTo>
                      <a:pt x="92" y="0"/>
                    </a:moveTo>
                    <a:cubicBezTo>
                      <a:pt x="9" y="0"/>
                      <a:pt x="9" y="0"/>
                      <a:pt x="9" y="0"/>
                    </a:cubicBezTo>
                    <a:cubicBezTo>
                      <a:pt x="4" y="0"/>
                      <a:pt x="0" y="4"/>
                      <a:pt x="0" y="9"/>
                    </a:cubicBezTo>
                    <a:cubicBezTo>
                      <a:pt x="0" y="248"/>
                      <a:pt x="0" y="248"/>
                      <a:pt x="0" y="248"/>
                    </a:cubicBezTo>
                    <a:cubicBezTo>
                      <a:pt x="0" y="253"/>
                      <a:pt x="4" y="258"/>
                      <a:pt x="9" y="258"/>
                    </a:cubicBezTo>
                    <a:cubicBezTo>
                      <a:pt x="87" y="258"/>
                      <a:pt x="87" y="258"/>
                      <a:pt x="87" y="258"/>
                    </a:cubicBezTo>
                    <a:cubicBezTo>
                      <a:pt x="92" y="258"/>
                      <a:pt x="97" y="253"/>
                      <a:pt x="97" y="248"/>
                    </a:cubicBezTo>
                    <a:cubicBezTo>
                      <a:pt x="97" y="13"/>
                      <a:pt x="97" y="13"/>
                      <a:pt x="97" y="13"/>
                    </a:cubicBezTo>
                    <a:cubicBezTo>
                      <a:pt x="101" y="4"/>
                      <a:pt x="97" y="0"/>
                      <a:pt x="92" y="0"/>
                    </a:cubicBezTo>
                    <a:close/>
                    <a:moveTo>
                      <a:pt x="83" y="244"/>
                    </a:moveTo>
                    <a:cubicBezTo>
                      <a:pt x="23" y="244"/>
                      <a:pt x="23" y="244"/>
                      <a:pt x="23" y="244"/>
                    </a:cubicBezTo>
                    <a:cubicBezTo>
                      <a:pt x="23" y="23"/>
                      <a:pt x="23" y="23"/>
                      <a:pt x="23" y="23"/>
                    </a:cubicBezTo>
                    <a:cubicBezTo>
                      <a:pt x="83" y="23"/>
                      <a:pt x="83" y="23"/>
                      <a:pt x="83" y="23"/>
                    </a:cubicBezTo>
                    <a:cubicBezTo>
                      <a:pt x="83" y="244"/>
                      <a:pt x="83" y="244"/>
                      <a:pt x="83" y="244"/>
                    </a:cubicBezTo>
                    <a:cubicBezTo>
                      <a:pt x="83" y="244"/>
                      <a:pt x="83" y="244"/>
                      <a:pt x="8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8">
                <a:extLst>
                  <a:ext uri="{FF2B5EF4-FFF2-40B4-BE49-F238E27FC236}">
                    <a16:creationId xmlns:a16="http://schemas.microsoft.com/office/drawing/2014/main" id="{3E015C80-3568-43C8-897E-A961011C603C}"/>
                  </a:ext>
                </a:extLst>
              </p:cNvPr>
              <p:cNvSpPr>
                <a:spLocks noEditPoints="1"/>
              </p:cNvSpPr>
              <p:nvPr/>
            </p:nvSpPr>
            <p:spPr bwMode="auto">
              <a:xfrm>
                <a:off x="3439" y="2589"/>
                <a:ext cx="53" cy="179"/>
              </a:xfrm>
              <a:custGeom>
                <a:avLst/>
                <a:gdLst>
                  <a:gd name="T0" fmla="*/ 92 w 101"/>
                  <a:gd name="T1" fmla="*/ 0 h 341"/>
                  <a:gd name="T2" fmla="*/ 9 w 101"/>
                  <a:gd name="T3" fmla="*/ 0 h 341"/>
                  <a:gd name="T4" fmla="*/ 0 w 101"/>
                  <a:gd name="T5" fmla="*/ 10 h 341"/>
                  <a:gd name="T6" fmla="*/ 0 w 101"/>
                  <a:gd name="T7" fmla="*/ 332 h 341"/>
                  <a:gd name="T8" fmla="*/ 9 w 101"/>
                  <a:gd name="T9" fmla="*/ 341 h 341"/>
                  <a:gd name="T10" fmla="*/ 87 w 101"/>
                  <a:gd name="T11" fmla="*/ 341 h 341"/>
                  <a:gd name="T12" fmla="*/ 101 w 101"/>
                  <a:gd name="T13" fmla="*/ 332 h 341"/>
                  <a:gd name="T14" fmla="*/ 101 w 101"/>
                  <a:gd name="T15" fmla="*/ 10 h 341"/>
                  <a:gd name="T16" fmla="*/ 92 w 101"/>
                  <a:gd name="T17" fmla="*/ 0 h 341"/>
                  <a:gd name="T18" fmla="*/ 83 w 101"/>
                  <a:gd name="T19" fmla="*/ 323 h 341"/>
                  <a:gd name="T20" fmla="*/ 23 w 101"/>
                  <a:gd name="T21" fmla="*/ 323 h 341"/>
                  <a:gd name="T22" fmla="*/ 23 w 101"/>
                  <a:gd name="T23" fmla="*/ 19 h 341"/>
                  <a:gd name="T24" fmla="*/ 83 w 101"/>
                  <a:gd name="T25" fmla="*/ 19 h 341"/>
                  <a:gd name="T26" fmla="*/ 83 w 101"/>
                  <a:gd name="T27" fmla="*/ 323 h 341"/>
                  <a:gd name="T28" fmla="*/ 83 w 101"/>
                  <a:gd name="T29" fmla="*/ 32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341">
                    <a:moveTo>
                      <a:pt x="92" y="0"/>
                    </a:moveTo>
                    <a:cubicBezTo>
                      <a:pt x="9" y="0"/>
                      <a:pt x="9" y="0"/>
                      <a:pt x="9" y="0"/>
                    </a:cubicBezTo>
                    <a:cubicBezTo>
                      <a:pt x="4" y="0"/>
                      <a:pt x="0" y="5"/>
                      <a:pt x="0" y="10"/>
                    </a:cubicBezTo>
                    <a:cubicBezTo>
                      <a:pt x="0" y="332"/>
                      <a:pt x="0" y="332"/>
                      <a:pt x="0" y="332"/>
                    </a:cubicBezTo>
                    <a:cubicBezTo>
                      <a:pt x="0" y="337"/>
                      <a:pt x="4" y="341"/>
                      <a:pt x="9" y="341"/>
                    </a:cubicBezTo>
                    <a:cubicBezTo>
                      <a:pt x="87" y="341"/>
                      <a:pt x="87" y="341"/>
                      <a:pt x="87" y="341"/>
                    </a:cubicBezTo>
                    <a:cubicBezTo>
                      <a:pt x="96" y="341"/>
                      <a:pt x="101" y="337"/>
                      <a:pt x="101" y="332"/>
                    </a:cubicBezTo>
                    <a:cubicBezTo>
                      <a:pt x="101" y="10"/>
                      <a:pt x="101" y="10"/>
                      <a:pt x="101" y="10"/>
                    </a:cubicBezTo>
                    <a:cubicBezTo>
                      <a:pt x="101" y="5"/>
                      <a:pt x="96" y="0"/>
                      <a:pt x="92" y="0"/>
                    </a:cubicBezTo>
                    <a:close/>
                    <a:moveTo>
                      <a:pt x="83" y="323"/>
                    </a:moveTo>
                    <a:cubicBezTo>
                      <a:pt x="23" y="323"/>
                      <a:pt x="23" y="323"/>
                      <a:pt x="23" y="323"/>
                    </a:cubicBezTo>
                    <a:cubicBezTo>
                      <a:pt x="23" y="19"/>
                      <a:pt x="23" y="19"/>
                      <a:pt x="23" y="19"/>
                    </a:cubicBezTo>
                    <a:cubicBezTo>
                      <a:pt x="83" y="19"/>
                      <a:pt x="83" y="19"/>
                      <a:pt x="83" y="19"/>
                    </a:cubicBezTo>
                    <a:cubicBezTo>
                      <a:pt x="83" y="323"/>
                      <a:pt x="83" y="323"/>
                      <a:pt x="83" y="323"/>
                    </a:cubicBezTo>
                    <a:cubicBezTo>
                      <a:pt x="83" y="323"/>
                      <a:pt x="83" y="323"/>
                      <a:pt x="83" y="3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9">
                <a:extLst>
                  <a:ext uri="{FF2B5EF4-FFF2-40B4-BE49-F238E27FC236}">
                    <a16:creationId xmlns:a16="http://schemas.microsoft.com/office/drawing/2014/main" id="{DB7347A1-39EE-4EDD-B633-18CCA5C25A98}"/>
                  </a:ext>
                </a:extLst>
              </p:cNvPr>
              <p:cNvSpPr>
                <a:spLocks/>
              </p:cNvSpPr>
              <p:nvPr/>
            </p:nvSpPr>
            <p:spPr bwMode="auto">
              <a:xfrm>
                <a:off x="3250" y="2526"/>
                <a:ext cx="208" cy="117"/>
              </a:xfrm>
              <a:custGeom>
                <a:avLst/>
                <a:gdLst>
                  <a:gd name="T0" fmla="*/ 387 w 396"/>
                  <a:gd name="T1" fmla="*/ 78 h 221"/>
                  <a:gd name="T2" fmla="*/ 396 w 396"/>
                  <a:gd name="T3" fmla="*/ 69 h 221"/>
                  <a:gd name="T4" fmla="*/ 396 w 396"/>
                  <a:gd name="T5" fmla="*/ 9 h 221"/>
                  <a:gd name="T6" fmla="*/ 396 w 396"/>
                  <a:gd name="T7" fmla="*/ 9 h 221"/>
                  <a:gd name="T8" fmla="*/ 396 w 396"/>
                  <a:gd name="T9" fmla="*/ 9 h 221"/>
                  <a:gd name="T10" fmla="*/ 396 w 396"/>
                  <a:gd name="T11" fmla="*/ 9 h 221"/>
                  <a:gd name="T12" fmla="*/ 396 w 396"/>
                  <a:gd name="T13" fmla="*/ 9 h 221"/>
                  <a:gd name="T14" fmla="*/ 396 w 396"/>
                  <a:gd name="T15" fmla="*/ 9 h 221"/>
                  <a:gd name="T16" fmla="*/ 396 w 396"/>
                  <a:gd name="T17" fmla="*/ 9 h 221"/>
                  <a:gd name="T18" fmla="*/ 396 w 396"/>
                  <a:gd name="T19" fmla="*/ 9 h 221"/>
                  <a:gd name="T20" fmla="*/ 396 w 396"/>
                  <a:gd name="T21" fmla="*/ 9 h 221"/>
                  <a:gd name="T22" fmla="*/ 396 w 396"/>
                  <a:gd name="T23" fmla="*/ 9 h 221"/>
                  <a:gd name="T24" fmla="*/ 396 w 396"/>
                  <a:gd name="T25" fmla="*/ 9 h 221"/>
                  <a:gd name="T26" fmla="*/ 332 w 396"/>
                  <a:gd name="T27" fmla="*/ 9 h 221"/>
                  <a:gd name="T28" fmla="*/ 323 w 396"/>
                  <a:gd name="T29" fmla="*/ 9 h 221"/>
                  <a:gd name="T30" fmla="*/ 332 w 396"/>
                  <a:gd name="T31" fmla="*/ 18 h 221"/>
                  <a:gd name="T32" fmla="*/ 369 w 396"/>
                  <a:gd name="T33" fmla="*/ 18 h 221"/>
                  <a:gd name="T34" fmla="*/ 9 w 396"/>
                  <a:gd name="T35" fmla="*/ 198 h 221"/>
                  <a:gd name="T36" fmla="*/ 0 w 396"/>
                  <a:gd name="T37" fmla="*/ 211 h 221"/>
                  <a:gd name="T38" fmla="*/ 9 w 396"/>
                  <a:gd name="T39" fmla="*/ 221 h 221"/>
                  <a:gd name="T40" fmla="*/ 378 w 396"/>
                  <a:gd name="T41" fmla="*/ 36 h 221"/>
                  <a:gd name="T42" fmla="*/ 378 w 396"/>
                  <a:gd name="T43" fmla="*/ 69 h 221"/>
                  <a:gd name="T44" fmla="*/ 387 w 396"/>
                  <a:gd name="T4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6" h="221">
                    <a:moveTo>
                      <a:pt x="387" y="78"/>
                    </a:moveTo>
                    <a:cubicBezTo>
                      <a:pt x="392" y="78"/>
                      <a:pt x="396" y="73"/>
                      <a:pt x="396" y="6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32" y="9"/>
                      <a:pt x="332" y="9"/>
                      <a:pt x="332" y="9"/>
                    </a:cubicBezTo>
                    <a:cubicBezTo>
                      <a:pt x="327" y="0"/>
                      <a:pt x="323" y="4"/>
                      <a:pt x="323" y="9"/>
                    </a:cubicBezTo>
                    <a:cubicBezTo>
                      <a:pt x="323" y="13"/>
                      <a:pt x="327" y="18"/>
                      <a:pt x="332" y="18"/>
                    </a:cubicBezTo>
                    <a:cubicBezTo>
                      <a:pt x="369" y="18"/>
                      <a:pt x="369" y="18"/>
                      <a:pt x="369" y="18"/>
                    </a:cubicBezTo>
                    <a:cubicBezTo>
                      <a:pt x="304" y="92"/>
                      <a:pt x="166" y="198"/>
                      <a:pt x="9" y="198"/>
                    </a:cubicBezTo>
                    <a:cubicBezTo>
                      <a:pt x="4" y="198"/>
                      <a:pt x="0" y="202"/>
                      <a:pt x="0" y="211"/>
                    </a:cubicBezTo>
                    <a:cubicBezTo>
                      <a:pt x="0" y="221"/>
                      <a:pt x="4" y="221"/>
                      <a:pt x="9" y="221"/>
                    </a:cubicBezTo>
                    <a:cubicBezTo>
                      <a:pt x="170" y="221"/>
                      <a:pt x="313" y="110"/>
                      <a:pt x="378" y="36"/>
                    </a:cubicBezTo>
                    <a:cubicBezTo>
                      <a:pt x="378" y="69"/>
                      <a:pt x="378" y="69"/>
                      <a:pt x="378" y="69"/>
                    </a:cubicBezTo>
                    <a:cubicBezTo>
                      <a:pt x="378" y="73"/>
                      <a:pt x="383" y="78"/>
                      <a:pt x="38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102" name="Straight Connector 101">
              <a:extLst>
                <a:ext uri="{FF2B5EF4-FFF2-40B4-BE49-F238E27FC236}">
                  <a16:creationId xmlns:a16="http://schemas.microsoft.com/office/drawing/2014/main" id="{9AF0C93E-2F49-4B83-B399-709EABCAD4FF}"/>
                </a:ext>
              </a:extLst>
            </p:cNvPr>
            <p:cNvCxnSpPr>
              <a:cxnSpLocks/>
            </p:cNvCxnSpPr>
            <p:nvPr/>
          </p:nvCxnSpPr>
          <p:spPr>
            <a:xfrm>
              <a:off x="5346210" y="3945792"/>
              <a:ext cx="0" cy="119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6D310FD-21EF-4565-9445-98D162F063DA}"/>
                </a:ext>
              </a:extLst>
            </p:cNvPr>
            <p:cNvCxnSpPr>
              <a:cxnSpLocks/>
            </p:cNvCxnSpPr>
            <p:nvPr/>
          </p:nvCxnSpPr>
          <p:spPr>
            <a:xfrm>
              <a:off x="5600600" y="4224614"/>
              <a:ext cx="0" cy="224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32E791F-9EDD-4AB7-9043-9F14C2C00858}"/>
                </a:ext>
              </a:extLst>
            </p:cNvPr>
            <p:cNvCxnSpPr/>
            <p:nvPr/>
          </p:nvCxnSpPr>
          <p:spPr>
            <a:xfrm>
              <a:off x="5089028" y="3824121"/>
              <a:ext cx="0" cy="4151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F0CD0174-2772-40E3-8EB9-CFF543B4C961}"/>
              </a:ext>
            </a:extLst>
          </p:cNvPr>
          <p:cNvSpPr txBox="1"/>
          <p:nvPr/>
        </p:nvSpPr>
        <p:spPr>
          <a:xfrm>
            <a:off x="5286034" y="2812875"/>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Quality</a:t>
            </a:r>
          </a:p>
        </p:txBody>
      </p:sp>
      <p:grpSp>
        <p:nvGrpSpPr>
          <p:cNvPr id="112" name="Group 111">
            <a:extLst>
              <a:ext uri="{FF2B5EF4-FFF2-40B4-BE49-F238E27FC236}">
                <a16:creationId xmlns:a16="http://schemas.microsoft.com/office/drawing/2014/main" id="{E6C40FB1-9C14-4985-8060-97C49898B5C7}"/>
              </a:ext>
            </a:extLst>
          </p:cNvPr>
          <p:cNvGrpSpPr>
            <a:grpSpLocks noChangeAspect="1"/>
          </p:cNvGrpSpPr>
          <p:nvPr/>
        </p:nvGrpSpPr>
        <p:grpSpPr>
          <a:xfrm rot="1800000">
            <a:off x="5878261" y="1922619"/>
            <a:ext cx="461466" cy="625125"/>
            <a:chOff x="8067270" y="3776663"/>
            <a:chExt cx="575866" cy="780097"/>
          </a:xfrm>
        </p:grpSpPr>
        <p:grpSp>
          <p:nvGrpSpPr>
            <p:cNvPr id="113" name="Group 22">
              <a:extLst>
                <a:ext uri="{FF2B5EF4-FFF2-40B4-BE49-F238E27FC236}">
                  <a16:creationId xmlns:a16="http://schemas.microsoft.com/office/drawing/2014/main" id="{95AA188C-9952-49BA-BA1F-43177716BB7D}"/>
                </a:ext>
              </a:extLst>
            </p:cNvPr>
            <p:cNvGrpSpPr>
              <a:grpSpLocks noChangeAspect="1"/>
            </p:cNvGrpSpPr>
            <p:nvPr/>
          </p:nvGrpSpPr>
          <p:grpSpPr bwMode="auto">
            <a:xfrm>
              <a:off x="8120045" y="3975736"/>
              <a:ext cx="478696" cy="581024"/>
              <a:chOff x="3157" y="1332"/>
              <a:chExt cx="1366" cy="1658"/>
            </a:xfrm>
            <a:solidFill>
              <a:schemeClr val="tx1"/>
            </a:solidFill>
          </p:grpSpPr>
          <p:sp>
            <p:nvSpPr>
              <p:cNvPr id="117" name="Oval 23">
                <a:extLst>
                  <a:ext uri="{FF2B5EF4-FFF2-40B4-BE49-F238E27FC236}">
                    <a16:creationId xmlns:a16="http://schemas.microsoft.com/office/drawing/2014/main" id="{CD5C9CD2-B824-4372-A47E-0444577E2E33}"/>
                  </a:ext>
                </a:extLst>
              </p:cNvPr>
              <p:cNvSpPr>
                <a:spLocks noChangeArrowheads="1"/>
              </p:cNvSpPr>
              <p:nvPr/>
            </p:nvSpPr>
            <p:spPr bwMode="auto">
              <a:xfrm>
                <a:off x="3558" y="1668"/>
                <a:ext cx="582" cy="58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24">
                <a:extLst>
                  <a:ext uri="{FF2B5EF4-FFF2-40B4-BE49-F238E27FC236}">
                    <a16:creationId xmlns:a16="http://schemas.microsoft.com/office/drawing/2014/main" id="{5AE40B5A-83E6-46C9-A967-BC4891CA0D2B}"/>
                  </a:ext>
                </a:extLst>
              </p:cNvPr>
              <p:cNvSpPr>
                <a:spLocks noEditPoints="1"/>
              </p:cNvSpPr>
              <p:nvPr/>
            </p:nvSpPr>
            <p:spPr bwMode="auto">
              <a:xfrm>
                <a:off x="3157" y="1332"/>
                <a:ext cx="1366" cy="1658"/>
              </a:xfrm>
              <a:custGeom>
                <a:avLst/>
                <a:gdLst>
                  <a:gd name="T0" fmla="*/ 1230 w 1366"/>
                  <a:gd name="T1" fmla="*/ 1011 h 1658"/>
                  <a:gd name="T2" fmla="*/ 1366 w 1366"/>
                  <a:gd name="T3" fmla="*/ 626 h 1658"/>
                  <a:gd name="T4" fmla="*/ 1230 w 1366"/>
                  <a:gd name="T5" fmla="*/ 240 h 1658"/>
                  <a:gd name="T6" fmla="*/ 896 w 1366"/>
                  <a:gd name="T7" fmla="*/ 0 h 1658"/>
                  <a:gd name="T8" fmla="*/ 470 w 1366"/>
                  <a:gd name="T9" fmla="*/ 0 h 1658"/>
                  <a:gd name="T10" fmla="*/ 136 w 1366"/>
                  <a:gd name="T11" fmla="*/ 240 h 1658"/>
                  <a:gd name="T12" fmla="*/ 0 w 1366"/>
                  <a:gd name="T13" fmla="*/ 626 h 1658"/>
                  <a:gd name="T14" fmla="*/ 136 w 1366"/>
                  <a:gd name="T15" fmla="*/ 1023 h 1658"/>
                  <a:gd name="T16" fmla="*/ 274 w 1366"/>
                  <a:gd name="T17" fmla="*/ 1054 h 1658"/>
                  <a:gd name="T18" fmla="*/ 346 w 1366"/>
                  <a:gd name="T19" fmla="*/ 1461 h 1658"/>
                  <a:gd name="T20" fmla="*/ 689 w 1366"/>
                  <a:gd name="T21" fmla="*/ 1254 h 1658"/>
                  <a:gd name="T22" fmla="*/ 1023 w 1366"/>
                  <a:gd name="T23" fmla="*/ 1461 h 1658"/>
                  <a:gd name="T24" fmla="*/ 1092 w 1366"/>
                  <a:gd name="T25" fmla="*/ 1049 h 1658"/>
                  <a:gd name="T26" fmla="*/ 188 w 1366"/>
                  <a:gd name="T27" fmla="*/ 971 h 1658"/>
                  <a:gd name="T28" fmla="*/ 74 w 1366"/>
                  <a:gd name="T29" fmla="*/ 626 h 1658"/>
                  <a:gd name="T30" fmla="*/ 188 w 1366"/>
                  <a:gd name="T31" fmla="*/ 283 h 1658"/>
                  <a:gd name="T32" fmla="*/ 501 w 1366"/>
                  <a:gd name="T33" fmla="*/ 64 h 1658"/>
                  <a:gd name="T34" fmla="*/ 875 w 1366"/>
                  <a:gd name="T35" fmla="*/ 64 h 1658"/>
                  <a:gd name="T36" fmla="*/ 1190 w 1366"/>
                  <a:gd name="T37" fmla="*/ 283 h 1658"/>
                  <a:gd name="T38" fmla="*/ 1292 w 1366"/>
                  <a:gd name="T39" fmla="*/ 626 h 1658"/>
                  <a:gd name="T40" fmla="*/ 1178 w 1366"/>
                  <a:gd name="T41" fmla="*/ 971 h 1658"/>
                  <a:gd name="T42" fmla="*/ 875 w 1366"/>
                  <a:gd name="T43" fmla="*/ 1190 h 1658"/>
                  <a:gd name="T44" fmla="*/ 501 w 1366"/>
                  <a:gd name="T45" fmla="*/ 1190 h 1658"/>
                  <a:gd name="T46" fmla="*/ 188 w 1366"/>
                  <a:gd name="T47" fmla="*/ 971 h 1658"/>
                  <a:gd name="T48" fmla="*/ 377 w 1366"/>
                  <a:gd name="T49" fmla="*/ 1409 h 1658"/>
                  <a:gd name="T50" fmla="*/ 327 w 1366"/>
                  <a:gd name="T51" fmla="*/ 1066 h 1658"/>
                  <a:gd name="T52" fmla="*/ 470 w 1366"/>
                  <a:gd name="T53" fmla="*/ 1261 h 1658"/>
                  <a:gd name="T54" fmla="*/ 503 w 1366"/>
                  <a:gd name="T55" fmla="*/ 1554 h 1658"/>
                  <a:gd name="T56" fmla="*/ 1001 w 1366"/>
                  <a:gd name="T57" fmla="*/ 1409 h 1658"/>
                  <a:gd name="T58" fmla="*/ 729 w 1366"/>
                  <a:gd name="T59" fmla="*/ 1206 h 1658"/>
                  <a:gd name="T60" fmla="*/ 1011 w 1366"/>
                  <a:gd name="T61" fmla="*/ 1073 h 1658"/>
                  <a:gd name="T62" fmla="*/ 1042 w 1366"/>
                  <a:gd name="T63" fmla="*/ 1061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6" h="1658">
                    <a:moveTo>
                      <a:pt x="1156" y="1033"/>
                    </a:moveTo>
                    <a:lnTo>
                      <a:pt x="1230" y="1011"/>
                    </a:lnTo>
                    <a:lnTo>
                      <a:pt x="1221" y="792"/>
                    </a:lnTo>
                    <a:lnTo>
                      <a:pt x="1366" y="626"/>
                    </a:lnTo>
                    <a:lnTo>
                      <a:pt x="1221" y="459"/>
                    </a:lnTo>
                    <a:lnTo>
                      <a:pt x="1230" y="240"/>
                    </a:lnTo>
                    <a:lnTo>
                      <a:pt x="1023" y="188"/>
                    </a:lnTo>
                    <a:lnTo>
                      <a:pt x="896" y="0"/>
                    </a:lnTo>
                    <a:lnTo>
                      <a:pt x="689" y="74"/>
                    </a:lnTo>
                    <a:lnTo>
                      <a:pt x="470" y="0"/>
                    </a:lnTo>
                    <a:lnTo>
                      <a:pt x="355" y="188"/>
                    </a:lnTo>
                    <a:lnTo>
                      <a:pt x="136" y="240"/>
                    </a:lnTo>
                    <a:lnTo>
                      <a:pt x="145" y="459"/>
                    </a:lnTo>
                    <a:lnTo>
                      <a:pt x="0" y="626"/>
                    </a:lnTo>
                    <a:lnTo>
                      <a:pt x="145" y="792"/>
                    </a:lnTo>
                    <a:lnTo>
                      <a:pt x="136" y="1023"/>
                    </a:lnTo>
                    <a:lnTo>
                      <a:pt x="272" y="1054"/>
                    </a:lnTo>
                    <a:lnTo>
                      <a:pt x="274" y="1054"/>
                    </a:lnTo>
                    <a:lnTo>
                      <a:pt x="95" y="1482"/>
                    </a:lnTo>
                    <a:lnTo>
                      <a:pt x="346" y="1461"/>
                    </a:lnTo>
                    <a:lnTo>
                      <a:pt x="513" y="1658"/>
                    </a:lnTo>
                    <a:lnTo>
                      <a:pt x="689" y="1254"/>
                    </a:lnTo>
                    <a:lnTo>
                      <a:pt x="856" y="1658"/>
                    </a:lnTo>
                    <a:lnTo>
                      <a:pt x="1023" y="1461"/>
                    </a:lnTo>
                    <a:lnTo>
                      <a:pt x="1282" y="1482"/>
                    </a:lnTo>
                    <a:lnTo>
                      <a:pt x="1092" y="1049"/>
                    </a:lnTo>
                    <a:lnTo>
                      <a:pt x="1156" y="1033"/>
                    </a:lnTo>
                    <a:close/>
                    <a:moveTo>
                      <a:pt x="188" y="971"/>
                    </a:moveTo>
                    <a:lnTo>
                      <a:pt x="198" y="771"/>
                    </a:lnTo>
                    <a:lnTo>
                      <a:pt x="74" y="626"/>
                    </a:lnTo>
                    <a:lnTo>
                      <a:pt x="198" y="481"/>
                    </a:lnTo>
                    <a:lnTo>
                      <a:pt x="188" y="283"/>
                    </a:lnTo>
                    <a:lnTo>
                      <a:pt x="386" y="231"/>
                    </a:lnTo>
                    <a:lnTo>
                      <a:pt x="501" y="64"/>
                    </a:lnTo>
                    <a:lnTo>
                      <a:pt x="689" y="136"/>
                    </a:lnTo>
                    <a:lnTo>
                      <a:pt x="875" y="64"/>
                    </a:lnTo>
                    <a:lnTo>
                      <a:pt x="989" y="231"/>
                    </a:lnTo>
                    <a:lnTo>
                      <a:pt x="1190" y="283"/>
                    </a:lnTo>
                    <a:lnTo>
                      <a:pt x="1178" y="481"/>
                    </a:lnTo>
                    <a:lnTo>
                      <a:pt x="1292" y="626"/>
                    </a:lnTo>
                    <a:lnTo>
                      <a:pt x="1168" y="771"/>
                    </a:lnTo>
                    <a:lnTo>
                      <a:pt x="1178" y="971"/>
                    </a:lnTo>
                    <a:lnTo>
                      <a:pt x="989" y="1023"/>
                    </a:lnTo>
                    <a:lnTo>
                      <a:pt x="875" y="1190"/>
                    </a:lnTo>
                    <a:lnTo>
                      <a:pt x="689" y="1116"/>
                    </a:lnTo>
                    <a:lnTo>
                      <a:pt x="501" y="1190"/>
                    </a:lnTo>
                    <a:lnTo>
                      <a:pt x="386" y="1023"/>
                    </a:lnTo>
                    <a:lnTo>
                      <a:pt x="188" y="971"/>
                    </a:lnTo>
                    <a:close/>
                    <a:moveTo>
                      <a:pt x="503" y="1554"/>
                    </a:moveTo>
                    <a:lnTo>
                      <a:pt x="377" y="1409"/>
                    </a:lnTo>
                    <a:lnTo>
                      <a:pt x="179" y="1420"/>
                    </a:lnTo>
                    <a:lnTo>
                      <a:pt x="327" y="1066"/>
                    </a:lnTo>
                    <a:lnTo>
                      <a:pt x="343" y="1073"/>
                    </a:lnTo>
                    <a:lnTo>
                      <a:pt x="470" y="1261"/>
                    </a:lnTo>
                    <a:lnTo>
                      <a:pt x="641" y="1202"/>
                    </a:lnTo>
                    <a:lnTo>
                      <a:pt x="503" y="1554"/>
                    </a:lnTo>
                    <a:close/>
                    <a:moveTo>
                      <a:pt x="1190" y="1420"/>
                    </a:moveTo>
                    <a:lnTo>
                      <a:pt x="1001" y="1409"/>
                    </a:lnTo>
                    <a:lnTo>
                      <a:pt x="877" y="1554"/>
                    </a:lnTo>
                    <a:lnTo>
                      <a:pt x="729" y="1206"/>
                    </a:lnTo>
                    <a:lnTo>
                      <a:pt x="887" y="1261"/>
                    </a:lnTo>
                    <a:lnTo>
                      <a:pt x="1011" y="1073"/>
                    </a:lnTo>
                    <a:lnTo>
                      <a:pt x="1032" y="1064"/>
                    </a:lnTo>
                    <a:lnTo>
                      <a:pt x="1042" y="1061"/>
                    </a:lnTo>
                    <a:lnTo>
                      <a:pt x="1190" y="1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114" name="Straight Connector 113">
              <a:extLst>
                <a:ext uri="{FF2B5EF4-FFF2-40B4-BE49-F238E27FC236}">
                  <a16:creationId xmlns:a16="http://schemas.microsoft.com/office/drawing/2014/main" id="{E1F95905-3E47-4D95-85AD-AD6A61BCACF0}"/>
                </a:ext>
              </a:extLst>
            </p:cNvPr>
            <p:cNvCxnSpPr>
              <a:cxnSpLocks/>
            </p:cNvCxnSpPr>
            <p:nvPr/>
          </p:nvCxnSpPr>
          <p:spPr>
            <a:xfrm>
              <a:off x="8355019" y="3829277"/>
              <a:ext cx="0" cy="119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F7FA57B-A265-4C81-A131-DAC987DCAB75}"/>
                </a:ext>
              </a:extLst>
            </p:cNvPr>
            <p:cNvCxnSpPr>
              <a:cxnSpLocks/>
            </p:cNvCxnSpPr>
            <p:nvPr/>
          </p:nvCxnSpPr>
          <p:spPr>
            <a:xfrm>
              <a:off x="8643136" y="4240343"/>
              <a:ext cx="0" cy="2944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5143E74-6D0E-4FA0-B7CA-98366405B4DB}"/>
                </a:ext>
              </a:extLst>
            </p:cNvPr>
            <p:cNvCxnSpPr>
              <a:cxnSpLocks/>
            </p:cNvCxnSpPr>
            <p:nvPr/>
          </p:nvCxnSpPr>
          <p:spPr>
            <a:xfrm>
              <a:off x="8067270" y="3776663"/>
              <a:ext cx="0" cy="59628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0EBAC311-794A-4035-8BB8-F60075C82700}"/>
              </a:ext>
            </a:extLst>
          </p:cNvPr>
          <p:cNvSpPr txBox="1"/>
          <p:nvPr/>
        </p:nvSpPr>
        <p:spPr>
          <a:xfrm>
            <a:off x="7581222" y="2812875"/>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Operational</a:t>
            </a:r>
          </a:p>
        </p:txBody>
      </p:sp>
      <p:grpSp>
        <p:nvGrpSpPr>
          <p:cNvPr id="120" name="Group 119">
            <a:extLst>
              <a:ext uri="{FF2B5EF4-FFF2-40B4-BE49-F238E27FC236}">
                <a16:creationId xmlns:a16="http://schemas.microsoft.com/office/drawing/2014/main" id="{06D347D0-4A8A-48AA-9144-292D07F45774}"/>
              </a:ext>
            </a:extLst>
          </p:cNvPr>
          <p:cNvGrpSpPr>
            <a:grpSpLocks noChangeAspect="1"/>
          </p:cNvGrpSpPr>
          <p:nvPr/>
        </p:nvGrpSpPr>
        <p:grpSpPr>
          <a:xfrm rot="1800000">
            <a:off x="8166517" y="1926085"/>
            <a:ext cx="475330" cy="625125"/>
            <a:chOff x="9214796" y="3877987"/>
            <a:chExt cx="567928" cy="746904"/>
          </a:xfrm>
        </p:grpSpPr>
        <p:grpSp>
          <p:nvGrpSpPr>
            <p:cNvPr id="121" name="Group 120">
              <a:extLst>
                <a:ext uri="{FF2B5EF4-FFF2-40B4-BE49-F238E27FC236}">
                  <a16:creationId xmlns:a16="http://schemas.microsoft.com/office/drawing/2014/main" id="{3C2F47EE-575B-42F4-B042-1A6577F61E46}"/>
                </a:ext>
              </a:extLst>
            </p:cNvPr>
            <p:cNvGrpSpPr/>
            <p:nvPr/>
          </p:nvGrpSpPr>
          <p:grpSpPr>
            <a:xfrm>
              <a:off x="9257505" y="4150778"/>
              <a:ext cx="471854" cy="421293"/>
              <a:chOff x="9257505" y="4150778"/>
              <a:chExt cx="471854" cy="421293"/>
            </a:xfrm>
          </p:grpSpPr>
          <p:sp>
            <p:nvSpPr>
              <p:cNvPr id="125" name="Freeform: Shape 124">
                <a:extLst>
                  <a:ext uri="{FF2B5EF4-FFF2-40B4-BE49-F238E27FC236}">
                    <a16:creationId xmlns:a16="http://schemas.microsoft.com/office/drawing/2014/main" id="{46FDEB6F-1000-4091-8932-21A18F94FE65}"/>
                  </a:ext>
                </a:extLst>
              </p:cNvPr>
              <p:cNvSpPr/>
              <p:nvPr/>
            </p:nvSpPr>
            <p:spPr>
              <a:xfrm>
                <a:off x="9257505" y="4150778"/>
                <a:ext cx="471854" cy="421293"/>
              </a:xfrm>
              <a:custGeom>
                <a:avLst/>
                <a:gdLst>
                  <a:gd name="connsiteX0" fmla="*/ 4811622 w 5223131"/>
                  <a:gd name="connsiteY0" fmla="*/ 1931223 h 4663449"/>
                  <a:gd name="connsiteX1" fmla="*/ 4422068 w 5223131"/>
                  <a:gd name="connsiteY1" fmla="*/ 2227469 h 4663449"/>
                  <a:gd name="connsiteX2" fmla="*/ 3719809 w 5223131"/>
                  <a:gd name="connsiteY2" fmla="*/ 2227469 h 4663449"/>
                  <a:gd name="connsiteX3" fmla="*/ 3719809 w 5223131"/>
                  <a:gd name="connsiteY3" fmla="*/ 1739179 h 4663449"/>
                  <a:gd name="connsiteX4" fmla="*/ 4092864 w 5223131"/>
                  <a:gd name="connsiteY4" fmla="*/ 1739179 h 4663449"/>
                  <a:gd name="connsiteX5" fmla="*/ 4197116 w 5223131"/>
                  <a:gd name="connsiteY5" fmla="*/ 1634928 h 4663449"/>
                  <a:gd name="connsiteX6" fmla="*/ 4197116 w 5223131"/>
                  <a:gd name="connsiteY6" fmla="*/ 1163097 h 4663449"/>
                  <a:gd name="connsiteX7" fmla="*/ 4493362 w 5223131"/>
                  <a:gd name="connsiteY7" fmla="*/ 779059 h 4663449"/>
                  <a:gd name="connsiteX8" fmla="*/ 4092864 w 5223131"/>
                  <a:gd name="connsiteY8" fmla="*/ 378562 h 4663449"/>
                  <a:gd name="connsiteX9" fmla="*/ 3692367 w 5223131"/>
                  <a:gd name="connsiteY9" fmla="*/ 779059 h 4663449"/>
                  <a:gd name="connsiteX10" fmla="*/ 3988613 w 5223131"/>
                  <a:gd name="connsiteY10" fmla="*/ 1163097 h 4663449"/>
                  <a:gd name="connsiteX11" fmla="*/ 3988613 w 5223131"/>
                  <a:gd name="connsiteY11" fmla="*/ 1530686 h 4663449"/>
                  <a:gd name="connsiteX12" fmla="*/ 3697834 w 5223131"/>
                  <a:gd name="connsiteY12" fmla="*/ 1530686 h 4663449"/>
                  <a:gd name="connsiteX13" fmla="*/ 3286354 w 5223131"/>
                  <a:gd name="connsiteY13" fmla="*/ 1223458 h 4663449"/>
                  <a:gd name="connsiteX14" fmla="*/ 2710311 w 5223131"/>
                  <a:gd name="connsiteY14" fmla="*/ 1223458 h 4663449"/>
                  <a:gd name="connsiteX15" fmla="*/ 2710311 w 5223131"/>
                  <a:gd name="connsiteY15" fmla="*/ 790051 h 4663449"/>
                  <a:gd name="connsiteX16" fmla="*/ 3006557 w 5223131"/>
                  <a:gd name="connsiteY16" fmla="*/ 400497 h 4663449"/>
                  <a:gd name="connsiteX17" fmla="*/ 2606060 w 5223131"/>
                  <a:gd name="connsiteY17" fmla="*/ 0 h 4663449"/>
                  <a:gd name="connsiteX18" fmla="*/ 2205562 w 5223131"/>
                  <a:gd name="connsiteY18" fmla="*/ 400497 h 4663449"/>
                  <a:gd name="connsiteX19" fmla="*/ 2501808 w 5223131"/>
                  <a:gd name="connsiteY19" fmla="*/ 790051 h 4663449"/>
                  <a:gd name="connsiteX20" fmla="*/ 2501808 w 5223131"/>
                  <a:gd name="connsiteY20" fmla="*/ 1223458 h 4663449"/>
                  <a:gd name="connsiteX21" fmla="*/ 1925726 w 5223131"/>
                  <a:gd name="connsiteY21" fmla="*/ 1223458 h 4663449"/>
                  <a:gd name="connsiteX22" fmla="*/ 1514246 w 5223131"/>
                  <a:gd name="connsiteY22" fmla="*/ 1530686 h 4663449"/>
                  <a:gd name="connsiteX23" fmla="*/ 1223467 w 5223131"/>
                  <a:gd name="connsiteY23" fmla="*/ 1530686 h 4663449"/>
                  <a:gd name="connsiteX24" fmla="*/ 1223467 w 5223131"/>
                  <a:gd name="connsiteY24" fmla="*/ 1163097 h 4663449"/>
                  <a:gd name="connsiteX25" fmla="*/ 1519713 w 5223131"/>
                  <a:gd name="connsiteY25" fmla="*/ 779059 h 4663449"/>
                  <a:gd name="connsiteX26" fmla="*/ 1119216 w 5223131"/>
                  <a:gd name="connsiteY26" fmla="*/ 378562 h 4663449"/>
                  <a:gd name="connsiteX27" fmla="*/ 718718 w 5223131"/>
                  <a:gd name="connsiteY27" fmla="*/ 779059 h 4663449"/>
                  <a:gd name="connsiteX28" fmla="*/ 1014964 w 5223131"/>
                  <a:gd name="connsiteY28" fmla="*/ 1163097 h 4663449"/>
                  <a:gd name="connsiteX29" fmla="*/ 1014964 w 5223131"/>
                  <a:gd name="connsiteY29" fmla="*/ 1634928 h 4663449"/>
                  <a:gd name="connsiteX30" fmla="*/ 1119216 w 5223131"/>
                  <a:gd name="connsiteY30" fmla="*/ 1739179 h 4663449"/>
                  <a:gd name="connsiteX31" fmla="*/ 1492271 w 5223131"/>
                  <a:gd name="connsiteY31" fmla="*/ 1739179 h 4663449"/>
                  <a:gd name="connsiteX32" fmla="*/ 1492271 w 5223131"/>
                  <a:gd name="connsiteY32" fmla="*/ 2227469 h 4663449"/>
                  <a:gd name="connsiteX33" fmla="*/ 790051 w 5223131"/>
                  <a:gd name="connsiteY33" fmla="*/ 2227469 h 4663449"/>
                  <a:gd name="connsiteX34" fmla="*/ 400497 w 5223131"/>
                  <a:gd name="connsiteY34" fmla="*/ 1931223 h 4663449"/>
                  <a:gd name="connsiteX35" fmla="*/ 0 w 5223131"/>
                  <a:gd name="connsiteY35" fmla="*/ 2331720 h 4663449"/>
                  <a:gd name="connsiteX36" fmla="*/ 400497 w 5223131"/>
                  <a:gd name="connsiteY36" fmla="*/ 2732217 h 4663449"/>
                  <a:gd name="connsiteX37" fmla="*/ 790051 w 5223131"/>
                  <a:gd name="connsiteY37" fmla="*/ 2435972 h 4663449"/>
                  <a:gd name="connsiteX38" fmla="*/ 1497777 w 5223131"/>
                  <a:gd name="connsiteY38" fmla="*/ 2435972 h 4663449"/>
                  <a:gd name="connsiteX39" fmla="*/ 1497777 w 5223131"/>
                  <a:gd name="connsiteY39" fmla="*/ 2924261 h 4663449"/>
                  <a:gd name="connsiteX40" fmla="*/ 1124722 w 5223131"/>
                  <a:gd name="connsiteY40" fmla="*/ 2924261 h 4663449"/>
                  <a:gd name="connsiteX41" fmla="*/ 1020470 w 5223131"/>
                  <a:gd name="connsiteY41" fmla="*/ 3028513 h 4663449"/>
                  <a:gd name="connsiteX42" fmla="*/ 1020470 w 5223131"/>
                  <a:gd name="connsiteY42" fmla="*/ 3505819 h 4663449"/>
                  <a:gd name="connsiteX43" fmla="*/ 724224 w 5223131"/>
                  <a:gd name="connsiteY43" fmla="*/ 3895373 h 4663449"/>
                  <a:gd name="connsiteX44" fmla="*/ 1124722 w 5223131"/>
                  <a:gd name="connsiteY44" fmla="*/ 4295871 h 4663449"/>
                  <a:gd name="connsiteX45" fmla="*/ 1525219 w 5223131"/>
                  <a:gd name="connsiteY45" fmla="*/ 3895373 h 4663449"/>
                  <a:gd name="connsiteX46" fmla="*/ 1228973 w 5223131"/>
                  <a:gd name="connsiteY46" fmla="*/ 3505819 h 4663449"/>
                  <a:gd name="connsiteX47" fmla="*/ 1228973 w 5223131"/>
                  <a:gd name="connsiteY47" fmla="*/ 3132764 h 4663449"/>
                  <a:gd name="connsiteX48" fmla="*/ 1519752 w 5223131"/>
                  <a:gd name="connsiteY48" fmla="*/ 3132764 h 4663449"/>
                  <a:gd name="connsiteX49" fmla="*/ 1931232 w 5223131"/>
                  <a:gd name="connsiteY49" fmla="*/ 3439993 h 4663449"/>
                  <a:gd name="connsiteX50" fmla="*/ 2507314 w 5223131"/>
                  <a:gd name="connsiteY50" fmla="*/ 3439993 h 4663449"/>
                  <a:gd name="connsiteX51" fmla="*/ 2507314 w 5223131"/>
                  <a:gd name="connsiteY51" fmla="*/ 3873399 h 4663449"/>
                  <a:gd name="connsiteX52" fmla="*/ 2211068 w 5223131"/>
                  <a:gd name="connsiteY52" fmla="*/ 4262953 h 4663449"/>
                  <a:gd name="connsiteX53" fmla="*/ 2611566 w 5223131"/>
                  <a:gd name="connsiteY53" fmla="*/ 4663450 h 4663449"/>
                  <a:gd name="connsiteX54" fmla="*/ 3012063 w 5223131"/>
                  <a:gd name="connsiteY54" fmla="*/ 4262953 h 4663449"/>
                  <a:gd name="connsiteX55" fmla="*/ 2715817 w 5223131"/>
                  <a:gd name="connsiteY55" fmla="*/ 3873399 h 4663449"/>
                  <a:gd name="connsiteX56" fmla="*/ 2715817 w 5223131"/>
                  <a:gd name="connsiteY56" fmla="*/ 3439993 h 4663449"/>
                  <a:gd name="connsiteX57" fmla="*/ 3291899 w 5223131"/>
                  <a:gd name="connsiteY57" fmla="*/ 3439993 h 4663449"/>
                  <a:gd name="connsiteX58" fmla="*/ 3703379 w 5223131"/>
                  <a:gd name="connsiteY58" fmla="*/ 3132764 h 4663449"/>
                  <a:gd name="connsiteX59" fmla="*/ 3994158 w 5223131"/>
                  <a:gd name="connsiteY59" fmla="*/ 3132764 h 4663449"/>
                  <a:gd name="connsiteX60" fmla="*/ 3994158 w 5223131"/>
                  <a:gd name="connsiteY60" fmla="*/ 3505819 h 4663449"/>
                  <a:gd name="connsiteX61" fmla="*/ 3697912 w 5223131"/>
                  <a:gd name="connsiteY61" fmla="*/ 3895373 h 4663449"/>
                  <a:gd name="connsiteX62" fmla="*/ 4098409 w 5223131"/>
                  <a:gd name="connsiteY62" fmla="*/ 4295871 h 4663449"/>
                  <a:gd name="connsiteX63" fmla="*/ 4498907 w 5223131"/>
                  <a:gd name="connsiteY63" fmla="*/ 3895373 h 4663449"/>
                  <a:gd name="connsiteX64" fmla="*/ 4202661 w 5223131"/>
                  <a:gd name="connsiteY64" fmla="*/ 3505819 h 4663449"/>
                  <a:gd name="connsiteX65" fmla="*/ 4202661 w 5223131"/>
                  <a:gd name="connsiteY65" fmla="*/ 3028513 h 4663449"/>
                  <a:gd name="connsiteX66" fmla="*/ 4098409 w 5223131"/>
                  <a:gd name="connsiteY66" fmla="*/ 2924261 h 4663449"/>
                  <a:gd name="connsiteX67" fmla="*/ 3725354 w 5223131"/>
                  <a:gd name="connsiteY67" fmla="*/ 2924261 h 4663449"/>
                  <a:gd name="connsiteX68" fmla="*/ 3725354 w 5223131"/>
                  <a:gd name="connsiteY68" fmla="*/ 2435972 h 4663449"/>
                  <a:gd name="connsiteX69" fmla="*/ 4433080 w 5223131"/>
                  <a:gd name="connsiteY69" fmla="*/ 2435972 h 4663449"/>
                  <a:gd name="connsiteX70" fmla="*/ 4822634 w 5223131"/>
                  <a:gd name="connsiteY70" fmla="*/ 2732217 h 4663449"/>
                  <a:gd name="connsiteX71" fmla="*/ 5223131 w 5223131"/>
                  <a:gd name="connsiteY71" fmla="*/ 2331720 h 4663449"/>
                  <a:gd name="connsiteX72" fmla="*/ 4811612 w 5223131"/>
                  <a:gd name="connsiteY72" fmla="*/ 1931223 h 4663449"/>
                  <a:gd name="connsiteX73" fmla="*/ 3900870 w 5223131"/>
                  <a:gd name="connsiteY73" fmla="*/ 773592 h 4663449"/>
                  <a:gd name="connsiteX74" fmla="*/ 4092913 w 5223131"/>
                  <a:gd name="connsiteY74" fmla="*/ 581549 h 4663449"/>
                  <a:gd name="connsiteX75" fmla="*/ 4284957 w 5223131"/>
                  <a:gd name="connsiteY75" fmla="*/ 773592 h 4663449"/>
                  <a:gd name="connsiteX76" fmla="*/ 4092913 w 5223131"/>
                  <a:gd name="connsiteY76" fmla="*/ 965636 h 4663449"/>
                  <a:gd name="connsiteX77" fmla="*/ 3900870 w 5223131"/>
                  <a:gd name="connsiteY77" fmla="*/ 773592 h 4663449"/>
                  <a:gd name="connsiteX78" fmla="*/ 2414055 w 5223131"/>
                  <a:gd name="connsiteY78" fmla="*/ 400497 h 4663449"/>
                  <a:gd name="connsiteX79" fmla="*/ 2606099 w 5223131"/>
                  <a:gd name="connsiteY79" fmla="*/ 208454 h 4663449"/>
                  <a:gd name="connsiteX80" fmla="*/ 2798142 w 5223131"/>
                  <a:gd name="connsiteY80" fmla="*/ 400497 h 4663449"/>
                  <a:gd name="connsiteX81" fmla="*/ 2606099 w 5223131"/>
                  <a:gd name="connsiteY81" fmla="*/ 592541 h 4663449"/>
                  <a:gd name="connsiteX82" fmla="*/ 2414055 w 5223131"/>
                  <a:gd name="connsiteY82" fmla="*/ 400497 h 4663449"/>
                  <a:gd name="connsiteX83" fmla="*/ 927241 w 5223131"/>
                  <a:gd name="connsiteY83" fmla="*/ 773592 h 4663449"/>
                  <a:gd name="connsiteX84" fmla="*/ 1119284 w 5223131"/>
                  <a:gd name="connsiteY84" fmla="*/ 581549 h 4663449"/>
                  <a:gd name="connsiteX85" fmla="*/ 1311328 w 5223131"/>
                  <a:gd name="connsiteY85" fmla="*/ 773592 h 4663449"/>
                  <a:gd name="connsiteX86" fmla="*/ 1119284 w 5223131"/>
                  <a:gd name="connsiteY86" fmla="*/ 965636 h 4663449"/>
                  <a:gd name="connsiteX87" fmla="*/ 927241 w 5223131"/>
                  <a:gd name="connsiteY87" fmla="*/ 773592 h 4663449"/>
                  <a:gd name="connsiteX88" fmla="*/ 400527 w 5223131"/>
                  <a:gd name="connsiteY88" fmla="*/ 2523754 h 4663449"/>
                  <a:gd name="connsiteX89" fmla="*/ 208483 w 5223131"/>
                  <a:gd name="connsiteY89" fmla="*/ 2331710 h 4663449"/>
                  <a:gd name="connsiteX90" fmla="*/ 400527 w 5223131"/>
                  <a:gd name="connsiteY90" fmla="*/ 2139667 h 4663449"/>
                  <a:gd name="connsiteX91" fmla="*/ 592570 w 5223131"/>
                  <a:gd name="connsiteY91" fmla="*/ 2331710 h 4663449"/>
                  <a:gd name="connsiteX92" fmla="*/ 400527 w 5223131"/>
                  <a:gd name="connsiteY92" fmla="*/ 2523754 h 4663449"/>
                  <a:gd name="connsiteX93" fmla="*/ 1311279 w 5223131"/>
                  <a:gd name="connsiteY93" fmla="*/ 3895354 h 4663449"/>
                  <a:gd name="connsiteX94" fmla="*/ 1119235 w 5223131"/>
                  <a:gd name="connsiteY94" fmla="*/ 4087397 h 4663449"/>
                  <a:gd name="connsiteX95" fmla="*/ 927192 w 5223131"/>
                  <a:gd name="connsiteY95" fmla="*/ 3895354 h 4663449"/>
                  <a:gd name="connsiteX96" fmla="*/ 1119235 w 5223131"/>
                  <a:gd name="connsiteY96" fmla="*/ 3703310 h 4663449"/>
                  <a:gd name="connsiteX97" fmla="*/ 1311279 w 5223131"/>
                  <a:gd name="connsiteY97" fmla="*/ 3895354 h 4663449"/>
                  <a:gd name="connsiteX98" fmla="*/ 2798093 w 5223131"/>
                  <a:gd name="connsiteY98" fmla="*/ 4262943 h 4663449"/>
                  <a:gd name="connsiteX99" fmla="*/ 2606050 w 5223131"/>
                  <a:gd name="connsiteY99" fmla="*/ 4454986 h 4663449"/>
                  <a:gd name="connsiteX100" fmla="*/ 2414006 w 5223131"/>
                  <a:gd name="connsiteY100" fmla="*/ 4262943 h 4663449"/>
                  <a:gd name="connsiteX101" fmla="*/ 2606050 w 5223131"/>
                  <a:gd name="connsiteY101" fmla="*/ 4070899 h 4663449"/>
                  <a:gd name="connsiteX102" fmla="*/ 2798093 w 5223131"/>
                  <a:gd name="connsiteY102" fmla="*/ 4262943 h 4663449"/>
                  <a:gd name="connsiteX103" fmla="*/ 4284908 w 5223131"/>
                  <a:gd name="connsiteY103" fmla="*/ 3895354 h 4663449"/>
                  <a:gd name="connsiteX104" fmla="*/ 4092864 w 5223131"/>
                  <a:gd name="connsiteY104" fmla="*/ 4087397 h 4663449"/>
                  <a:gd name="connsiteX105" fmla="*/ 3900821 w 5223131"/>
                  <a:gd name="connsiteY105" fmla="*/ 3895354 h 4663449"/>
                  <a:gd name="connsiteX106" fmla="*/ 4092864 w 5223131"/>
                  <a:gd name="connsiteY106" fmla="*/ 3703310 h 4663449"/>
                  <a:gd name="connsiteX107" fmla="*/ 4284908 w 5223131"/>
                  <a:gd name="connsiteY107" fmla="*/ 3895354 h 4663449"/>
                  <a:gd name="connsiteX108" fmla="*/ 3511316 w 5223131"/>
                  <a:gd name="connsiteY108" fmla="*/ 3012044 h 4663449"/>
                  <a:gd name="connsiteX109" fmla="*/ 3286364 w 5223131"/>
                  <a:gd name="connsiteY109" fmla="*/ 3236996 h 4663449"/>
                  <a:gd name="connsiteX110" fmla="*/ 1925736 w 5223131"/>
                  <a:gd name="connsiteY110" fmla="*/ 3236957 h 4663449"/>
                  <a:gd name="connsiteX111" fmla="*/ 1700784 w 5223131"/>
                  <a:gd name="connsiteY111" fmla="*/ 3012004 h 4663449"/>
                  <a:gd name="connsiteX112" fmla="*/ 1700823 w 5223131"/>
                  <a:gd name="connsiteY112" fmla="*/ 1651377 h 4663449"/>
                  <a:gd name="connsiteX113" fmla="*/ 1925775 w 5223131"/>
                  <a:gd name="connsiteY113" fmla="*/ 1426425 h 4663449"/>
                  <a:gd name="connsiteX114" fmla="*/ 3286403 w 5223131"/>
                  <a:gd name="connsiteY114" fmla="*/ 1426425 h 4663449"/>
                  <a:gd name="connsiteX115" fmla="*/ 3511355 w 5223131"/>
                  <a:gd name="connsiteY115" fmla="*/ 1651377 h 4663449"/>
                  <a:gd name="connsiteX116" fmla="*/ 4811593 w 5223131"/>
                  <a:gd name="connsiteY116" fmla="*/ 2523754 h 4663449"/>
                  <a:gd name="connsiteX117" fmla="*/ 4619549 w 5223131"/>
                  <a:gd name="connsiteY117" fmla="*/ 2331710 h 4663449"/>
                  <a:gd name="connsiteX118" fmla="*/ 4811593 w 5223131"/>
                  <a:gd name="connsiteY118" fmla="*/ 2139667 h 4663449"/>
                  <a:gd name="connsiteX119" fmla="*/ 5003636 w 5223131"/>
                  <a:gd name="connsiteY119" fmla="*/ 2331710 h 4663449"/>
                  <a:gd name="connsiteX120" fmla="*/ 4811593 w 5223131"/>
                  <a:gd name="connsiteY120" fmla="*/ 2523754 h 466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23131" h="4663449">
                    <a:moveTo>
                      <a:pt x="4811622" y="1931223"/>
                    </a:moveTo>
                    <a:cubicBezTo>
                      <a:pt x="4625094" y="1931223"/>
                      <a:pt x="4471475" y="2057400"/>
                      <a:pt x="4422068" y="2227469"/>
                    </a:cubicBezTo>
                    <a:lnTo>
                      <a:pt x="3719809" y="2227469"/>
                    </a:lnTo>
                    <a:lnTo>
                      <a:pt x="3719809" y="1739179"/>
                    </a:lnTo>
                    <a:lnTo>
                      <a:pt x="4092864" y="1739179"/>
                    </a:lnTo>
                    <a:cubicBezTo>
                      <a:pt x="4153215" y="1739179"/>
                      <a:pt x="4197116" y="1695288"/>
                      <a:pt x="4197116" y="1634928"/>
                    </a:cubicBezTo>
                    <a:lnTo>
                      <a:pt x="4197116" y="1163097"/>
                    </a:lnTo>
                    <a:cubicBezTo>
                      <a:pt x="4367184" y="1119196"/>
                      <a:pt x="4493362" y="960110"/>
                      <a:pt x="4493362" y="779059"/>
                    </a:cubicBezTo>
                    <a:cubicBezTo>
                      <a:pt x="4493362" y="559623"/>
                      <a:pt x="4312311" y="378562"/>
                      <a:pt x="4092864" y="378562"/>
                    </a:cubicBezTo>
                    <a:cubicBezTo>
                      <a:pt x="3873428" y="378562"/>
                      <a:pt x="3692367" y="559613"/>
                      <a:pt x="3692367" y="779059"/>
                    </a:cubicBezTo>
                    <a:cubicBezTo>
                      <a:pt x="3692367" y="965587"/>
                      <a:pt x="3818544" y="1119206"/>
                      <a:pt x="3988613" y="1163097"/>
                    </a:cubicBezTo>
                    <a:lnTo>
                      <a:pt x="3988613" y="1530686"/>
                    </a:lnTo>
                    <a:lnTo>
                      <a:pt x="3697834" y="1530686"/>
                    </a:lnTo>
                    <a:cubicBezTo>
                      <a:pt x="3642950" y="1355102"/>
                      <a:pt x="3478397" y="1223458"/>
                      <a:pt x="3286354" y="1223458"/>
                    </a:cubicBezTo>
                    <a:lnTo>
                      <a:pt x="2710311" y="1223458"/>
                    </a:lnTo>
                    <a:lnTo>
                      <a:pt x="2710311" y="790051"/>
                    </a:lnTo>
                    <a:cubicBezTo>
                      <a:pt x="2880380" y="746160"/>
                      <a:pt x="3006557" y="587064"/>
                      <a:pt x="3006557" y="400497"/>
                    </a:cubicBezTo>
                    <a:cubicBezTo>
                      <a:pt x="3006557" y="181061"/>
                      <a:pt x="2825506" y="0"/>
                      <a:pt x="2606060" y="0"/>
                    </a:cubicBezTo>
                    <a:cubicBezTo>
                      <a:pt x="2386613" y="0"/>
                      <a:pt x="2205562" y="181051"/>
                      <a:pt x="2205562" y="400497"/>
                    </a:cubicBezTo>
                    <a:cubicBezTo>
                      <a:pt x="2205562" y="587025"/>
                      <a:pt x="2331740" y="740644"/>
                      <a:pt x="2501808" y="790051"/>
                    </a:cubicBezTo>
                    <a:lnTo>
                      <a:pt x="2501808" y="1223458"/>
                    </a:lnTo>
                    <a:lnTo>
                      <a:pt x="1925726" y="1223458"/>
                    </a:lnTo>
                    <a:cubicBezTo>
                      <a:pt x="1728216" y="1223458"/>
                      <a:pt x="1569130" y="1355141"/>
                      <a:pt x="1514246" y="1530686"/>
                    </a:cubicBezTo>
                    <a:lnTo>
                      <a:pt x="1223467" y="1530686"/>
                    </a:lnTo>
                    <a:lnTo>
                      <a:pt x="1223467" y="1163097"/>
                    </a:lnTo>
                    <a:cubicBezTo>
                      <a:pt x="1393536" y="1119196"/>
                      <a:pt x="1519713" y="960110"/>
                      <a:pt x="1519713" y="779059"/>
                    </a:cubicBezTo>
                    <a:cubicBezTo>
                      <a:pt x="1519713" y="559623"/>
                      <a:pt x="1338662" y="378562"/>
                      <a:pt x="1119216" y="378562"/>
                    </a:cubicBezTo>
                    <a:cubicBezTo>
                      <a:pt x="899779" y="378562"/>
                      <a:pt x="718718" y="559613"/>
                      <a:pt x="718718" y="779059"/>
                    </a:cubicBezTo>
                    <a:cubicBezTo>
                      <a:pt x="718718" y="965587"/>
                      <a:pt x="844896" y="1119206"/>
                      <a:pt x="1014964" y="1163097"/>
                    </a:cubicBezTo>
                    <a:lnTo>
                      <a:pt x="1014964" y="1634928"/>
                    </a:lnTo>
                    <a:cubicBezTo>
                      <a:pt x="1014964" y="1695278"/>
                      <a:pt x="1058865" y="1739179"/>
                      <a:pt x="1119216" y="1739179"/>
                    </a:cubicBezTo>
                    <a:lnTo>
                      <a:pt x="1492271" y="1739179"/>
                    </a:lnTo>
                    <a:lnTo>
                      <a:pt x="1492271" y="2227469"/>
                    </a:lnTo>
                    <a:lnTo>
                      <a:pt x="790051" y="2227469"/>
                    </a:lnTo>
                    <a:cubicBezTo>
                      <a:pt x="746160" y="2057400"/>
                      <a:pt x="587064" y="1931223"/>
                      <a:pt x="400497" y="1931223"/>
                    </a:cubicBezTo>
                    <a:cubicBezTo>
                      <a:pt x="181061" y="1931223"/>
                      <a:pt x="0" y="2112274"/>
                      <a:pt x="0" y="2331720"/>
                    </a:cubicBezTo>
                    <a:cubicBezTo>
                      <a:pt x="0" y="2551166"/>
                      <a:pt x="181051" y="2732217"/>
                      <a:pt x="400497" y="2732217"/>
                    </a:cubicBezTo>
                    <a:cubicBezTo>
                      <a:pt x="587025" y="2732217"/>
                      <a:pt x="740644" y="2606040"/>
                      <a:pt x="790051" y="2435972"/>
                    </a:cubicBezTo>
                    <a:lnTo>
                      <a:pt x="1497777" y="2435972"/>
                    </a:lnTo>
                    <a:lnTo>
                      <a:pt x="1497777" y="2924261"/>
                    </a:lnTo>
                    <a:lnTo>
                      <a:pt x="1124722" y="2924261"/>
                    </a:lnTo>
                    <a:cubicBezTo>
                      <a:pt x="1064371" y="2924261"/>
                      <a:pt x="1020470" y="2968162"/>
                      <a:pt x="1020470" y="3028513"/>
                    </a:cubicBezTo>
                    <a:lnTo>
                      <a:pt x="1020470" y="3505819"/>
                    </a:lnTo>
                    <a:cubicBezTo>
                      <a:pt x="850402" y="3549711"/>
                      <a:pt x="724224" y="3708806"/>
                      <a:pt x="724224" y="3895373"/>
                    </a:cubicBezTo>
                    <a:cubicBezTo>
                      <a:pt x="724224" y="4114810"/>
                      <a:pt x="905276" y="4295871"/>
                      <a:pt x="1124722" y="4295871"/>
                    </a:cubicBezTo>
                    <a:cubicBezTo>
                      <a:pt x="1344158" y="4295871"/>
                      <a:pt x="1525219" y="4114820"/>
                      <a:pt x="1525219" y="3895373"/>
                    </a:cubicBezTo>
                    <a:cubicBezTo>
                      <a:pt x="1525219" y="3708846"/>
                      <a:pt x="1399042" y="3555226"/>
                      <a:pt x="1228973" y="3505819"/>
                    </a:cubicBezTo>
                    <a:lnTo>
                      <a:pt x="1228973" y="3132764"/>
                    </a:lnTo>
                    <a:lnTo>
                      <a:pt x="1519752" y="3132764"/>
                    </a:lnTo>
                    <a:cubicBezTo>
                      <a:pt x="1574636" y="3308348"/>
                      <a:pt x="1739189" y="3439993"/>
                      <a:pt x="1931232" y="3439993"/>
                    </a:cubicBezTo>
                    <a:lnTo>
                      <a:pt x="2507314" y="3439993"/>
                    </a:lnTo>
                    <a:lnTo>
                      <a:pt x="2507314" y="3873399"/>
                    </a:lnTo>
                    <a:cubicBezTo>
                      <a:pt x="2337246" y="3917299"/>
                      <a:pt x="2211068" y="4076386"/>
                      <a:pt x="2211068" y="4262953"/>
                    </a:cubicBezTo>
                    <a:cubicBezTo>
                      <a:pt x="2211068" y="4482389"/>
                      <a:pt x="2392120" y="4663450"/>
                      <a:pt x="2611566" y="4663450"/>
                    </a:cubicBezTo>
                    <a:cubicBezTo>
                      <a:pt x="2831012" y="4663450"/>
                      <a:pt x="3012063" y="4482399"/>
                      <a:pt x="3012063" y="4262953"/>
                    </a:cubicBezTo>
                    <a:cubicBezTo>
                      <a:pt x="3012063" y="4076425"/>
                      <a:pt x="2885886" y="3922806"/>
                      <a:pt x="2715817" y="3873399"/>
                    </a:cubicBezTo>
                    <a:lnTo>
                      <a:pt x="2715817" y="3439993"/>
                    </a:lnTo>
                    <a:lnTo>
                      <a:pt x="3291899" y="3439993"/>
                    </a:lnTo>
                    <a:cubicBezTo>
                      <a:pt x="3489409" y="3439993"/>
                      <a:pt x="3648495" y="3308309"/>
                      <a:pt x="3703379" y="3132764"/>
                    </a:cubicBezTo>
                    <a:lnTo>
                      <a:pt x="3994158" y="3132764"/>
                    </a:lnTo>
                    <a:lnTo>
                      <a:pt x="3994158" y="3505819"/>
                    </a:lnTo>
                    <a:cubicBezTo>
                      <a:pt x="3824089" y="3549711"/>
                      <a:pt x="3697912" y="3708806"/>
                      <a:pt x="3697912" y="3895373"/>
                    </a:cubicBezTo>
                    <a:cubicBezTo>
                      <a:pt x="3697912" y="4114810"/>
                      <a:pt x="3878963" y="4295871"/>
                      <a:pt x="4098409" y="4295871"/>
                    </a:cubicBezTo>
                    <a:cubicBezTo>
                      <a:pt x="4317846" y="4295871"/>
                      <a:pt x="4498907" y="4114820"/>
                      <a:pt x="4498907" y="3895373"/>
                    </a:cubicBezTo>
                    <a:cubicBezTo>
                      <a:pt x="4498907" y="3708846"/>
                      <a:pt x="4372730" y="3555226"/>
                      <a:pt x="4202661" y="3505819"/>
                    </a:cubicBezTo>
                    <a:lnTo>
                      <a:pt x="4202661" y="3028513"/>
                    </a:lnTo>
                    <a:cubicBezTo>
                      <a:pt x="4202661" y="2968162"/>
                      <a:pt x="4158770" y="2924261"/>
                      <a:pt x="4098409" y="2924261"/>
                    </a:cubicBezTo>
                    <a:lnTo>
                      <a:pt x="3725354" y="2924261"/>
                    </a:lnTo>
                    <a:lnTo>
                      <a:pt x="3725354" y="2435972"/>
                    </a:lnTo>
                    <a:lnTo>
                      <a:pt x="4433080" y="2435972"/>
                    </a:lnTo>
                    <a:cubicBezTo>
                      <a:pt x="4476981" y="2606040"/>
                      <a:pt x="4636067" y="2732217"/>
                      <a:pt x="4822634" y="2732217"/>
                    </a:cubicBezTo>
                    <a:cubicBezTo>
                      <a:pt x="5042071" y="2732217"/>
                      <a:pt x="5223131" y="2551166"/>
                      <a:pt x="5223131" y="2331720"/>
                    </a:cubicBezTo>
                    <a:cubicBezTo>
                      <a:pt x="5223092" y="2112284"/>
                      <a:pt x="5031058" y="1931223"/>
                      <a:pt x="4811612" y="1931223"/>
                    </a:cubicBezTo>
                    <a:close/>
                    <a:moveTo>
                      <a:pt x="3900870" y="773592"/>
                    </a:moveTo>
                    <a:cubicBezTo>
                      <a:pt x="3900870" y="663874"/>
                      <a:pt x="3988662" y="581549"/>
                      <a:pt x="4092913" y="581549"/>
                    </a:cubicBezTo>
                    <a:cubicBezTo>
                      <a:pt x="4202632" y="581549"/>
                      <a:pt x="4284957" y="669341"/>
                      <a:pt x="4284957" y="773592"/>
                    </a:cubicBezTo>
                    <a:cubicBezTo>
                      <a:pt x="4284957" y="877844"/>
                      <a:pt x="4197165" y="965636"/>
                      <a:pt x="4092913" y="965636"/>
                    </a:cubicBezTo>
                    <a:cubicBezTo>
                      <a:pt x="3983156" y="971112"/>
                      <a:pt x="3900870" y="883320"/>
                      <a:pt x="3900870" y="773592"/>
                    </a:cubicBezTo>
                    <a:close/>
                    <a:moveTo>
                      <a:pt x="2414055" y="400497"/>
                    </a:moveTo>
                    <a:cubicBezTo>
                      <a:pt x="2414055" y="296246"/>
                      <a:pt x="2501847" y="208454"/>
                      <a:pt x="2606099" y="208454"/>
                    </a:cubicBezTo>
                    <a:cubicBezTo>
                      <a:pt x="2715817" y="208454"/>
                      <a:pt x="2798142" y="296245"/>
                      <a:pt x="2798142" y="400497"/>
                    </a:cubicBezTo>
                    <a:cubicBezTo>
                      <a:pt x="2798142" y="510216"/>
                      <a:pt x="2710350" y="592541"/>
                      <a:pt x="2606099" y="592541"/>
                    </a:cubicBezTo>
                    <a:cubicBezTo>
                      <a:pt x="2496381" y="592541"/>
                      <a:pt x="2414055" y="510222"/>
                      <a:pt x="2414055" y="400497"/>
                    </a:cubicBezTo>
                    <a:close/>
                    <a:moveTo>
                      <a:pt x="927241" y="773592"/>
                    </a:moveTo>
                    <a:cubicBezTo>
                      <a:pt x="927241" y="663874"/>
                      <a:pt x="1015033" y="581549"/>
                      <a:pt x="1119284" y="581549"/>
                    </a:cubicBezTo>
                    <a:cubicBezTo>
                      <a:pt x="1229003" y="581549"/>
                      <a:pt x="1311328" y="669341"/>
                      <a:pt x="1311328" y="773592"/>
                    </a:cubicBezTo>
                    <a:cubicBezTo>
                      <a:pt x="1311328" y="877844"/>
                      <a:pt x="1223536" y="965636"/>
                      <a:pt x="1119284" y="965636"/>
                    </a:cubicBezTo>
                    <a:cubicBezTo>
                      <a:pt x="1009527" y="971112"/>
                      <a:pt x="927241" y="883320"/>
                      <a:pt x="927241" y="773592"/>
                    </a:cubicBezTo>
                    <a:close/>
                    <a:moveTo>
                      <a:pt x="400527" y="2523754"/>
                    </a:moveTo>
                    <a:cubicBezTo>
                      <a:pt x="296275" y="2523754"/>
                      <a:pt x="208483" y="2435962"/>
                      <a:pt x="208483" y="2331710"/>
                    </a:cubicBezTo>
                    <a:cubicBezTo>
                      <a:pt x="208483" y="2221992"/>
                      <a:pt x="296275" y="2139667"/>
                      <a:pt x="400527" y="2139667"/>
                    </a:cubicBezTo>
                    <a:cubicBezTo>
                      <a:pt x="510245" y="2139667"/>
                      <a:pt x="592570" y="2227459"/>
                      <a:pt x="592570" y="2331710"/>
                    </a:cubicBezTo>
                    <a:cubicBezTo>
                      <a:pt x="598047" y="2441428"/>
                      <a:pt x="510255" y="2523754"/>
                      <a:pt x="400527" y="2523754"/>
                    </a:cubicBezTo>
                    <a:close/>
                    <a:moveTo>
                      <a:pt x="1311279" y="3895354"/>
                    </a:moveTo>
                    <a:cubicBezTo>
                      <a:pt x="1311279" y="3999605"/>
                      <a:pt x="1223487" y="4087397"/>
                      <a:pt x="1119235" y="4087397"/>
                    </a:cubicBezTo>
                    <a:cubicBezTo>
                      <a:pt x="1009517" y="4087397"/>
                      <a:pt x="927192" y="3999605"/>
                      <a:pt x="927192" y="3895354"/>
                    </a:cubicBezTo>
                    <a:cubicBezTo>
                      <a:pt x="927192" y="3785636"/>
                      <a:pt x="1014984" y="3703310"/>
                      <a:pt x="1119235" y="3703310"/>
                    </a:cubicBezTo>
                    <a:cubicBezTo>
                      <a:pt x="1228993" y="3703310"/>
                      <a:pt x="1311279" y="3791103"/>
                      <a:pt x="1311279" y="3895354"/>
                    </a:cubicBezTo>
                    <a:close/>
                    <a:moveTo>
                      <a:pt x="2798093" y="4262943"/>
                    </a:moveTo>
                    <a:cubicBezTo>
                      <a:pt x="2798093" y="4367194"/>
                      <a:pt x="2710301" y="4454986"/>
                      <a:pt x="2606050" y="4454986"/>
                    </a:cubicBezTo>
                    <a:cubicBezTo>
                      <a:pt x="2496332" y="4454986"/>
                      <a:pt x="2414006" y="4367194"/>
                      <a:pt x="2414006" y="4262943"/>
                    </a:cubicBezTo>
                    <a:cubicBezTo>
                      <a:pt x="2414006" y="4153224"/>
                      <a:pt x="2501799" y="4070899"/>
                      <a:pt x="2606050" y="4070899"/>
                    </a:cubicBezTo>
                    <a:cubicBezTo>
                      <a:pt x="2715768" y="4070899"/>
                      <a:pt x="2798093" y="4153215"/>
                      <a:pt x="2798093" y="4262943"/>
                    </a:cubicBezTo>
                    <a:close/>
                    <a:moveTo>
                      <a:pt x="4284908" y="3895354"/>
                    </a:moveTo>
                    <a:cubicBezTo>
                      <a:pt x="4284908" y="3999605"/>
                      <a:pt x="4197116" y="4087397"/>
                      <a:pt x="4092864" y="4087397"/>
                    </a:cubicBezTo>
                    <a:cubicBezTo>
                      <a:pt x="3983146" y="4087397"/>
                      <a:pt x="3900821" y="3999605"/>
                      <a:pt x="3900821" y="3895354"/>
                    </a:cubicBezTo>
                    <a:cubicBezTo>
                      <a:pt x="3900821" y="3785636"/>
                      <a:pt x="3988613" y="3703310"/>
                      <a:pt x="4092864" y="3703310"/>
                    </a:cubicBezTo>
                    <a:cubicBezTo>
                      <a:pt x="4202622" y="3703310"/>
                      <a:pt x="4284908" y="3791103"/>
                      <a:pt x="4284908" y="3895354"/>
                    </a:cubicBezTo>
                    <a:close/>
                    <a:moveTo>
                      <a:pt x="3511316" y="3012044"/>
                    </a:moveTo>
                    <a:cubicBezTo>
                      <a:pt x="3511316" y="3132744"/>
                      <a:pt x="3412580" y="3236996"/>
                      <a:pt x="3286364" y="3236996"/>
                    </a:cubicBezTo>
                    <a:lnTo>
                      <a:pt x="1925736" y="3236957"/>
                    </a:lnTo>
                    <a:cubicBezTo>
                      <a:pt x="1805035" y="3236957"/>
                      <a:pt x="1700784" y="3138221"/>
                      <a:pt x="1700784" y="3012004"/>
                    </a:cubicBezTo>
                    <a:lnTo>
                      <a:pt x="1700823" y="1651377"/>
                    </a:lnTo>
                    <a:cubicBezTo>
                      <a:pt x="1700823" y="1530676"/>
                      <a:pt x="1799559" y="1426425"/>
                      <a:pt x="1925775" y="1426425"/>
                    </a:cubicBezTo>
                    <a:lnTo>
                      <a:pt x="3286403" y="1426425"/>
                    </a:lnTo>
                    <a:cubicBezTo>
                      <a:pt x="3407104" y="1426425"/>
                      <a:pt x="3511355" y="1525161"/>
                      <a:pt x="3511355" y="1651377"/>
                    </a:cubicBezTo>
                    <a:close/>
                    <a:moveTo>
                      <a:pt x="4811593" y="2523754"/>
                    </a:moveTo>
                    <a:cubicBezTo>
                      <a:pt x="4701875" y="2523754"/>
                      <a:pt x="4619549" y="2435962"/>
                      <a:pt x="4619549" y="2331710"/>
                    </a:cubicBezTo>
                    <a:cubicBezTo>
                      <a:pt x="4619549" y="2221992"/>
                      <a:pt x="4707341" y="2139667"/>
                      <a:pt x="4811593" y="2139667"/>
                    </a:cubicBezTo>
                    <a:cubicBezTo>
                      <a:pt x="4921311" y="2139667"/>
                      <a:pt x="5003636" y="2227459"/>
                      <a:pt x="5003636" y="2331710"/>
                    </a:cubicBezTo>
                    <a:cubicBezTo>
                      <a:pt x="5003597" y="2441428"/>
                      <a:pt x="4915844" y="2523754"/>
                      <a:pt x="4811593" y="2523754"/>
                    </a:cubicBezTo>
                    <a:close/>
                  </a:path>
                </a:pathLst>
              </a:custGeom>
              <a:solidFill>
                <a:schemeClr val="tx1"/>
              </a:solidFill>
              <a:ln w="9797" cap="flat">
                <a:noFill/>
                <a:prstDash val="solid"/>
                <a:miter/>
              </a:ln>
            </p:spPr>
            <p:txBody>
              <a:bodyPr rtlCol="0" anchor="ctr"/>
              <a:lstStyle/>
              <a:p>
                <a:endParaRPr lang="en-IN"/>
              </a:p>
            </p:txBody>
          </p:sp>
          <p:grpSp>
            <p:nvGrpSpPr>
              <p:cNvPr id="126" name="Group 125">
                <a:extLst>
                  <a:ext uri="{FF2B5EF4-FFF2-40B4-BE49-F238E27FC236}">
                    <a16:creationId xmlns:a16="http://schemas.microsoft.com/office/drawing/2014/main" id="{4D1EAA2A-2257-404E-867B-B4F3870FFBE9}"/>
                  </a:ext>
                </a:extLst>
              </p:cNvPr>
              <p:cNvGrpSpPr/>
              <p:nvPr/>
            </p:nvGrpSpPr>
            <p:grpSpPr>
              <a:xfrm>
                <a:off x="9431471" y="4299964"/>
                <a:ext cx="123422" cy="123422"/>
                <a:chOff x="9431471" y="4299964"/>
                <a:chExt cx="123422" cy="123422"/>
              </a:xfrm>
            </p:grpSpPr>
            <p:sp>
              <p:nvSpPr>
                <p:cNvPr id="127" name="Freeform: Shape 126">
                  <a:extLst>
                    <a:ext uri="{FF2B5EF4-FFF2-40B4-BE49-F238E27FC236}">
                      <a16:creationId xmlns:a16="http://schemas.microsoft.com/office/drawing/2014/main" id="{838F0901-1FB1-40CE-91BD-28F6FB051FB5}"/>
                    </a:ext>
                  </a:extLst>
                </p:cNvPr>
                <p:cNvSpPr/>
                <p:nvPr/>
              </p:nvSpPr>
              <p:spPr>
                <a:xfrm>
                  <a:off x="9431471" y="4299964"/>
                  <a:ext cx="123422" cy="123422"/>
                </a:xfrm>
                <a:custGeom>
                  <a:avLst/>
                  <a:gdLst>
                    <a:gd name="connsiteX0" fmla="*/ 1316834 w 1366201"/>
                    <a:gd name="connsiteY0" fmla="*/ 554146 h 1366201"/>
                    <a:gd name="connsiteX1" fmla="*/ 1146766 w 1366201"/>
                    <a:gd name="connsiteY1" fmla="*/ 537687 h 1366201"/>
                    <a:gd name="connsiteX2" fmla="*/ 1135783 w 1366201"/>
                    <a:gd name="connsiteY2" fmla="*/ 526704 h 1366201"/>
                    <a:gd name="connsiteX3" fmla="*/ 1113857 w 1366201"/>
                    <a:gd name="connsiteY3" fmla="*/ 471830 h 1366201"/>
                    <a:gd name="connsiteX4" fmla="*/ 1113857 w 1366201"/>
                    <a:gd name="connsiteY4" fmla="*/ 455371 h 1366201"/>
                    <a:gd name="connsiteX5" fmla="*/ 1223575 w 1366201"/>
                    <a:gd name="connsiteY5" fmla="*/ 323688 h 1366201"/>
                    <a:gd name="connsiteX6" fmla="*/ 1218098 w 1366201"/>
                    <a:gd name="connsiteY6" fmla="*/ 252355 h 1366201"/>
                    <a:gd name="connsiteX7" fmla="*/ 1113847 w 1366201"/>
                    <a:gd name="connsiteY7" fmla="*/ 148103 h 1366201"/>
                    <a:gd name="connsiteX8" fmla="*/ 1042514 w 1366201"/>
                    <a:gd name="connsiteY8" fmla="*/ 142627 h 1366201"/>
                    <a:gd name="connsiteX9" fmla="*/ 910831 w 1366201"/>
                    <a:gd name="connsiteY9" fmla="*/ 252345 h 1366201"/>
                    <a:gd name="connsiteX10" fmla="*/ 894371 w 1366201"/>
                    <a:gd name="connsiteY10" fmla="*/ 252345 h 1366201"/>
                    <a:gd name="connsiteX11" fmla="*/ 839498 w 1366201"/>
                    <a:gd name="connsiteY11" fmla="*/ 230419 h 1366201"/>
                    <a:gd name="connsiteX12" fmla="*/ 828505 w 1366201"/>
                    <a:gd name="connsiteY12" fmla="*/ 219436 h 1366201"/>
                    <a:gd name="connsiteX13" fmla="*/ 812056 w 1366201"/>
                    <a:gd name="connsiteY13" fmla="*/ 49368 h 1366201"/>
                    <a:gd name="connsiteX14" fmla="*/ 757172 w 1366201"/>
                    <a:gd name="connsiteY14" fmla="*/ 0 h 1366201"/>
                    <a:gd name="connsiteX15" fmla="*/ 609030 w 1366201"/>
                    <a:gd name="connsiteY15" fmla="*/ 0 h 1366201"/>
                    <a:gd name="connsiteX16" fmla="*/ 554156 w 1366201"/>
                    <a:gd name="connsiteY16" fmla="*/ 49368 h 1366201"/>
                    <a:gd name="connsiteX17" fmla="*/ 537697 w 1366201"/>
                    <a:gd name="connsiteY17" fmla="*/ 219436 h 1366201"/>
                    <a:gd name="connsiteX18" fmla="*/ 526714 w 1366201"/>
                    <a:gd name="connsiteY18" fmla="*/ 230419 h 1366201"/>
                    <a:gd name="connsiteX19" fmla="*/ 471830 w 1366201"/>
                    <a:gd name="connsiteY19" fmla="*/ 252345 h 1366201"/>
                    <a:gd name="connsiteX20" fmla="*/ 455371 w 1366201"/>
                    <a:gd name="connsiteY20" fmla="*/ 252345 h 1366201"/>
                    <a:gd name="connsiteX21" fmla="*/ 323688 w 1366201"/>
                    <a:gd name="connsiteY21" fmla="*/ 142627 h 1366201"/>
                    <a:gd name="connsiteX22" fmla="*/ 252355 w 1366201"/>
                    <a:gd name="connsiteY22" fmla="*/ 148103 h 1366201"/>
                    <a:gd name="connsiteX23" fmla="*/ 148103 w 1366201"/>
                    <a:gd name="connsiteY23" fmla="*/ 252355 h 1366201"/>
                    <a:gd name="connsiteX24" fmla="*/ 142637 w 1366201"/>
                    <a:gd name="connsiteY24" fmla="*/ 323688 h 1366201"/>
                    <a:gd name="connsiteX25" fmla="*/ 252355 w 1366201"/>
                    <a:gd name="connsiteY25" fmla="*/ 455371 h 1366201"/>
                    <a:gd name="connsiteX26" fmla="*/ 252355 w 1366201"/>
                    <a:gd name="connsiteY26" fmla="*/ 471830 h 1366201"/>
                    <a:gd name="connsiteX27" fmla="*/ 230419 w 1366201"/>
                    <a:gd name="connsiteY27" fmla="*/ 526704 h 1366201"/>
                    <a:gd name="connsiteX28" fmla="*/ 219437 w 1366201"/>
                    <a:gd name="connsiteY28" fmla="*/ 537687 h 1366201"/>
                    <a:gd name="connsiteX29" fmla="*/ 49368 w 1366201"/>
                    <a:gd name="connsiteY29" fmla="*/ 554146 h 1366201"/>
                    <a:gd name="connsiteX30" fmla="*/ 0 w 1366201"/>
                    <a:gd name="connsiteY30" fmla="*/ 609029 h 1366201"/>
                    <a:gd name="connsiteX31" fmla="*/ 0 w 1366201"/>
                    <a:gd name="connsiteY31" fmla="*/ 757172 h 1366201"/>
                    <a:gd name="connsiteX32" fmla="*/ 49368 w 1366201"/>
                    <a:gd name="connsiteY32" fmla="*/ 812046 h 1366201"/>
                    <a:gd name="connsiteX33" fmla="*/ 219437 w 1366201"/>
                    <a:gd name="connsiteY33" fmla="*/ 828505 h 1366201"/>
                    <a:gd name="connsiteX34" fmla="*/ 230419 w 1366201"/>
                    <a:gd name="connsiteY34" fmla="*/ 839488 h 1366201"/>
                    <a:gd name="connsiteX35" fmla="*/ 252355 w 1366201"/>
                    <a:gd name="connsiteY35" fmla="*/ 894371 h 1366201"/>
                    <a:gd name="connsiteX36" fmla="*/ 252355 w 1366201"/>
                    <a:gd name="connsiteY36" fmla="*/ 910821 h 1366201"/>
                    <a:gd name="connsiteX37" fmla="*/ 142637 w 1366201"/>
                    <a:gd name="connsiteY37" fmla="*/ 1042504 h 1366201"/>
                    <a:gd name="connsiteX38" fmla="*/ 148103 w 1366201"/>
                    <a:gd name="connsiteY38" fmla="*/ 1113847 h 1366201"/>
                    <a:gd name="connsiteX39" fmla="*/ 252355 w 1366201"/>
                    <a:gd name="connsiteY39" fmla="*/ 1218089 h 1366201"/>
                    <a:gd name="connsiteX40" fmla="*/ 323688 w 1366201"/>
                    <a:gd name="connsiteY40" fmla="*/ 1223565 h 1366201"/>
                    <a:gd name="connsiteX41" fmla="*/ 455371 w 1366201"/>
                    <a:gd name="connsiteY41" fmla="*/ 1113847 h 1366201"/>
                    <a:gd name="connsiteX42" fmla="*/ 471830 w 1366201"/>
                    <a:gd name="connsiteY42" fmla="*/ 1113847 h 1366201"/>
                    <a:gd name="connsiteX43" fmla="*/ 526714 w 1366201"/>
                    <a:gd name="connsiteY43" fmla="*/ 1135773 h 1366201"/>
                    <a:gd name="connsiteX44" fmla="*/ 537697 w 1366201"/>
                    <a:gd name="connsiteY44" fmla="*/ 1146756 h 1366201"/>
                    <a:gd name="connsiteX45" fmla="*/ 554156 w 1366201"/>
                    <a:gd name="connsiteY45" fmla="*/ 1316824 h 1366201"/>
                    <a:gd name="connsiteX46" fmla="*/ 609030 w 1366201"/>
                    <a:gd name="connsiteY46" fmla="*/ 1366202 h 1366201"/>
                    <a:gd name="connsiteX47" fmla="*/ 757172 w 1366201"/>
                    <a:gd name="connsiteY47" fmla="*/ 1366202 h 1366201"/>
                    <a:gd name="connsiteX48" fmla="*/ 812056 w 1366201"/>
                    <a:gd name="connsiteY48" fmla="*/ 1316824 h 1366201"/>
                    <a:gd name="connsiteX49" fmla="*/ 828505 w 1366201"/>
                    <a:gd name="connsiteY49" fmla="*/ 1146756 h 1366201"/>
                    <a:gd name="connsiteX50" fmla="*/ 839498 w 1366201"/>
                    <a:gd name="connsiteY50" fmla="*/ 1135773 h 1366201"/>
                    <a:gd name="connsiteX51" fmla="*/ 894371 w 1366201"/>
                    <a:gd name="connsiteY51" fmla="*/ 1113847 h 1366201"/>
                    <a:gd name="connsiteX52" fmla="*/ 910831 w 1366201"/>
                    <a:gd name="connsiteY52" fmla="*/ 1113847 h 1366201"/>
                    <a:gd name="connsiteX53" fmla="*/ 1042514 w 1366201"/>
                    <a:gd name="connsiteY53" fmla="*/ 1223565 h 1366201"/>
                    <a:gd name="connsiteX54" fmla="*/ 1113847 w 1366201"/>
                    <a:gd name="connsiteY54" fmla="*/ 1218089 h 1366201"/>
                    <a:gd name="connsiteX55" fmla="*/ 1218098 w 1366201"/>
                    <a:gd name="connsiteY55" fmla="*/ 1113847 h 1366201"/>
                    <a:gd name="connsiteX56" fmla="*/ 1223575 w 1366201"/>
                    <a:gd name="connsiteY56" fmla="*/ 1042504 h 1366201"/>
                    <a:gd name="connsiteX57" fmla="*/ 1113857 w 1366201"/>
                    <a:gd name="connsiteY57" fmla="*/ 910821 h 1366201"/>
                    <a:gd name="connsiteX58" fmla="*/ 1113857 w 1366201"/>
                    <a:gd name="connsiteY58" fmla="*/ 894371 h 1366201"/>
                    <a:gd name="connsiteX59" fmla="*/ 1135783 w 1366201"/>
                    <a:gd name="connsiteY59" fmla="*/ 839488 h 1366201"/>
                    <a:gd name="connsiteX60" fmla="*/ 1146766 w 1366201"/>
                    <a:gd name="connsiteY60" fmla="*/ 828505 h 1366201"/>
                    <a:gd name="connsiteX61" fmla="*/ 1316834 w 1366201"/>
                    <a:gd name="connsiteY61" fmla="*/ 812046 h 1366201"/>
                    <a:gd name="connsiteX62" fmla="*/ 1366202 w 1366201"/>
                    <a:gd name="connsiteY62" fmla="*/ 757172 h 1366201"/>
                    <a:gd name="connsiteX63" fmla="*/ 1366202 w 1366201"/>
                    <a:gd name="connsiteY63" fmla="*/ 609029 h 1366201"/>
                    <a:gd name="connsiteX64" fmla="*/ 1316834 w 1366201"/>
                    <a:gd name="connsiteY64" fmla="*/ 554146 h 1366201"/>
                    <a:gd name="connsiteX65" fmla="*/ 680402 w 1366201"/>
                    <a:gd name="connsiteY65" fmla="*/ 921735 h 1366201"/>
                    <a:gd name="connsiteX66" fmla="*/ 438991 w 1366201"/>
                    <a:gd name="connsiteY66" fmla="*/ 680323 h 1366201"/>
                    <a:gd name="connsiteX67" fmla="*/ 680402 w 1366201"/>
                    <a:gd name="connsiteY67" fmla="*/ 438912 h 1366201"/>
                    <a:gd name="connsiteX68" fmla="*/ 921813 w 1366201"/>
                    <a:gd name="connsiteY68" fmla="*/ 680323 h 1366201"/>
                    <a:gd name="connsiteX69" fmla="*/ 680402 w 1366201"/>
                    <a:gd name="connsiteY69" fmla="*/ 921735 h 136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66201" h="1366201">
                      <a:moveTo>
                        <a:pt x="1316834" y="554146"/>
                      </a:moveTo>
                      <a:lnTo>
                        <a:pt x="1146766" y="537687"/>
                      </a:lnTo>
                      <a:cubicBezTo>
                        <a:pt x="1141289" y="537687"/>
                        <a:pt x="1135783" y="532220"/>
                        <a:pt x="1135783" y="526704"/>
                      </a:cubicBezTo>
                      <a:cubicBezTo>
                        <a:pt x="1130306" y="504778"/>
                        <a:pt x="1119324" y="488280"/>
                        <a:pt x="1113857" y="471830"/>
                      </a:cubicBezTo>
                      <a:cubicBezTo>
                        <a:pt x="1108380" y="466354"/>
                        <a:pt x="1113857" y="460838"/>
                        <a:pt x="1113857" y="455371"/>
                      </a:cubicBezTo>
                      <a:lnTo>
                        <a:pt x="1223575" y="323688"/>
                      </a:lnTo>
                      <a:cubicBezTo>
                        <a:pt x="1240025" y="301762"/>
                        <a:pt x="1240025" y="268804"/>
                        <a:pt x="1218098" y="252355"/>
                      </a:cubicBezTo>
                      <a:lnTo>
                        <a:pt x="1113847" y="148103"/>
                      </a:lnTo>
                      <a:cubicBezTo>
                        <a:pt x="1091921" y="126168"/>
                        <a:pt x="1064479" y="126168"/>
                        <a:pt x="1042514" y="142627"/>
                      </a:cubicBezTo>
                      <a:lnTo>
                        <a:pt x="910831" y="252345"/>
                      </a:lnTo>
                      <a:cubicBezTo>
                        <a:pt x="905354" y="257822"/>
                        <a:pt x="899848" y="257822"/>
                        <a:pt x="894371" y="252345"/>
                      </a:cubicBezTo>
                      <a:cubicBezTo>
                        <a:pt x="877912" y="241362"/>
                        <a:pt x="855947" y="235886"/>
                        <a:pt x="839498" y="230419"/>
                      </a:cubicBezTo>
                      <a:cubicBezTo>
                        <a:pt x="834021" y="230419"/>
                        <a:pt x="828505" y="224942"/>
                        <a:pt x="828505" y="219436"/>
                      </a:cubicBezTo>
                      <a:lnTo>
                        <a:pt x="812056" y="49368"/>
                      </a:lnTo>
                      <a:cubicBezTo>
                        <a:pt x="806579" y="21926"/>
                        <a:pt x="784614" y="0"/>
                        <a:pt x="757172" y="0"/>
                      </a:cubicBezTo>
                      <a:lnTo>
                        <a:pt x="609030" y="0"/>
                      </a:lnTo>
                      <a:cubicBezTo>
                        <a:pt x="581588" y="0"/>
                        <a:pt x="559662" y="21926"/>
                        <a:pt x="554156" y="49368"/>
                      </a:cubicBezTo>
                      <a:lnTo>
                        <a:pt x="537697" y="219436"/>
                      </a:lnTo>
                      <a:cubicBezTo>
                        <a:pt x="537697" y="224903"/>
                        <a:pt x="532220" y="230419"/>
                        <a:pt x="526714" y="230419"/>
                      </a:cubicBezTo>
                      <a:cubicBezTo>
                        <a:pt x="504778" y="235886"/>
                        <a:pt x="488290" y="246878"/>
                        <a:pt x="471830" y="252345"/>
                      </a:cubicBezTo>
                      <a:cubicBezTo>
                        <a:pt x="466364" y="257822"/>
                        <a:pt x="460848" y="252345"/>
                        <a:pt x="455371" y="252345"/>
                      </a:cubicBezTo>
                      <a:lnTo>
                        <a:pt x="323688" y="142627"/>
                      </a:lnTo>
                      <a:cubicBezTo>
                        <a:pt x="301762" y="126168"/>
                        <a:pt x="268814" y="126168"/>
                        <a:pt x="252355" y="148103"/>
                      </a:cubicBezTo>
                      <a:lnTo>
                        <a:pt x="148103" y="252355"/>
                      </a:lnTo>
                      <a:cubicBezTo>
                        <a:pt x="126177" y="274281"/>
                        <a:pt x="126177" y="301723"/>
                        <a:pt x="142637" y="323688"/>
                      </a:cubicBezTo>
                      <a:lnTo>
                        <a:pt x="252355" y="455371"/>
                      </a:lnTo>
                      <a:cubicBezTo>
                        <a:pt x="257822" y="460838"/>
                        <a:pt x="257822" y="466354"/>
                        <a:pt x="252355" y="471830"/>
                      </a:cubicBezTo>
                      <a:cubicBezTo>
                        <a:pt x="241372" y="488280"/>
                        <a:pt x="235896" y="510245"/>
                        <a:pt x="230419" y="526704"/>
                      </a:cubicBezTo>
                      <a:cubicBezTo>
                        <a:pt x="230419" y="532181"/>
                        <a:pt x="224952" y="537687"/>
                        <a:pt x="219437" y="537687"/>
                      </a:cubicBezTo>
                      <a:lnTo>
                        <a:pt x="49368" y="554146"/>
                      </a:lnTo>
                      <a:cubicBezTo>
                        <a:pt x="21926" y="559623"/>
                        <a:pt x="0" y="581588"/>
                        <a:pt x="0" y="609029"/>
                      </a:cubicBezTo>
                      <a:lnTo>
                        <a:pt x="0" y="757172"/>
                      </a:lnTo>
                      <a:cubicBezTo>
                        <a:pt x="0" y="784604"/>
                        <a:pt x="21926" y="806540"/>
                        <a:pt x="49368" y="812046"/>
                      </a:cubicBezTo>
                      <a:lnTo>
                        <a:pt x="219437" y="828505"/>
                      </a:lnTo>
                      <a:cubicBezTo>
                        <a:pt x="224913" y="828505"/>
                        <a:pt x="230419" y="833972"/>
                        <a:pt x="230419" y="839488"/>
                      </a:cubicBezTo>
                      <a:cubicBezTo>
                        <a:pt x="235896" y="861414"/>
                        <a:pt x="246878" y="877912"/>
                        <a:pt x="252355" y="894371"/>
                      </a:cubicBezTo>
                      <a:cubicBezTo>
                        <a:pt x="257822" y="899838"/>
                        <a:pt x="252355" y="905354"/>
                        <a:pt x="252355" y="910821"/>
                      </a:cubicBezTo>
                      <a:lnTo>
                        <a:pt x="142637" y="1042504"/>
                      </a:lnTo>
                      <a:cubicBezTo>
                        <a:pt x="126177" y="1064440"/>
                        <a:pt x="126177" y="1097388"/>
                        <a:pt x="148103" y="1113847"/>
                      </a:cubicBezTo>
                      <a:lnTo>
                        <a:pt x="252355" y="1218089"/>
                      </a:lnTo>
                      <a:cubicBezTo>
                        <a:pt x="274291" y="1240024"/>
                        <a:pt x="301723" y="1240024"/>
                        <a:pt x="323688" y="1223565"/>
                      </a:cubicBezTo>
                      <a:lnTo>
                        <a:pt x="455371" y="1113847"/>
                      </a:lnTo>
                      <a:cubicBezTo>
                        <a:pt x="460848" y="1108370"/>
                        <a:pt x="466364" y="1108370"/>
                        <a:pt x="471830" y="1113847"/>
                      </a:cubicBezTo>
                      <a:cubicBezTo>
                        <a:pt x="488290" y="1124830"/>
                        <a:pt x="510255" y="1130306"/>
                        <a:pt x="526714" y="1135773"/>
                      </a:cubicBezTo>
                      <a:cubicBezTo>
                        <a:pt x="532181" y="1135773"/>
                        <a:pt x="537697" y="1141250"/>
                        <a:pt x="537697" y="1146756"/>
                      </a:cubicBezTo>
                      <a:lnTo>
                        <a:pt x="554156" y="1316824"/>
                      </a:lnTo>
                      <a:cubicBezTo>
                        <a:pt x="559623" y="1344266"/>
                        <a:pt x="581588" y="1366202"/>
                        <a:pt x="609030" y="1366202"/>
                      </a:cubicBezTo>
                      <a:lnTo>
                        <a:pt x="757172" y="1366202"/>
                      </a:lnTo>
                      <a:cubicBezTo>
                        <a:pt x="784614" y="1366202"/>
                        <a:pt x="806540" y="1344266"/>
                        <a:pt x="812056" y="1316824"/>
                      </a:cubicBezTo>
                      <a:lnTo>
                        <a:pt x="828505" y="1146756"/>
                      </a:lnTo>
                      <a:cubicBezTo>
                        <a:pt x="828505" y="1141289"/>
                        <a:pt x="833982" y="1135773"/>
                        <a:pt x="839498" y="1135773"/>
                      </a:cubicBezTo>
                      <a:cubicBezTo>
                        <a:pt x="861424" y="1130306"/>
                        <a:pt x="877912" y="1119324"/>
                        <a:pt x="894371" y="1113847"/>
                      </a:cubicBezTo>
                      <a:cubicBezTo>
                        <a:pt x="899848" y="1108370"/>
                        <a:pt x="905354" y="1113847"/>
                        <a:pt x="910831" y="1113847"/>
                      </a:cubicBezTo>
                      <a:lnTo>
                        <a:pt x="1042514" y="1223565"/>
                      </a:lnTo>
                      <a:cubicBezTo>
                        <a:pt x="1064440" y="1240024"/>
                        <a:pt x="1097388" y="1240024"/>
                        <a:pt x="1113847" y="1218089"/>
                      </a:cubicBezTo>
                      <a:lnTo>
                        <a:pt x="1218098" y="1113847"/>
                      </a:lnTo>
                      <a:cubicBezTo>
                        <a:pt x="1240025" y="1091911"/>
                        <a:pt x="1240025" y="1064470"/>
                        <a:pt x="1223575" y="1042504"/>
                      </a:cubicBezTo>
                      <a:lnTo>
                        <a:pt x="1113857" y="910821"/>
                      </a:lnTo>
                      <a:cubicBezTo>
                        <a:pt x="1108380" y="905354"/>
                        <a:pt x="1108380" y="899838"/>
                        <a:pt x="1113857" y="894371"/>
                      </a:cubicBezTo>
                      <a:cubicBezTo>
                        <a:pt x="1124840" y="877912"/>
                        <a:pt x="1130306" y="855947"/>
                        <a:pt x="1135783" y="839488"/>
                      </a:cubicBezTo>
                      <a:cubicBezTo>
                        <a:pt x="1135783" y="834011"/>
                        <a:pt x="1141250" y="828505"/>
                        <a:pt x="1146766" y="828505"/>
                      </a:cubicBezTo>
                      <a:lnTo>
                        <a:pt x="1316834" y="812046"/>
                      </a:lnTo>
                      <a:cubicBezTo>
                        <a:pt x="1344276" y="806579"/>
                        <a:pt x="1366202" y="784604"/>
                        <a:pt x="1366202" y="757172"/>
                      </a:cubicBezTo>
                      <a:lnTo>
                        <a:pt x="1366202" y="609029"/>
                      </a:lnTo>
                      <a:cubicBezTo>
                        <a:pt x="1366202" y="581588"/>
                        <a:pt x="1344276" y="554146"/>
                        <a:pt x="1316834" y="554146"/>
                      </a:cubicBezTo>
                      <a:close/>
                      <a:moveTo>
                        <a:pt x="680402" y="921735"/>
                      </a:moveTo>
                      <a:cubicBezTo>
                        <a:pt x="548719" y="921735"/>
                        <a:pt x="438991" y="812017"/>
                        <a:pt x="438991" y="680323"/>
                      </a:cubicBezTo>
                      <a:cubicBezTo>
                        <a:pt x="438991" y="548630"/>
                        <a:pt x="548709" y="438912"/>
                        <a:pt x="680402" y="438912"/>
                      </a:cubicBezTo>
                      <a:cubicBezTo>
                        <a:pt x="812095" y="438912"/>
                        <a:pt x="921813" y="548630"/>
                        <a:pt x="921813" y="680323"/>
                      </a:cubicBezTo>
                      <a:cubicBezTo>
                        <a:pt x="921813" y="812017"/>
                        <a:pt x="812095" y="921735"/>
                        <a:pt x="680402" y="921735"/>
                      </a:cubicBezTo>
                      <a:close/>
                    </a:path>
                  </a:pathLst>
                </a:custGeom>
                <a:solidFill>
                  <a:schemeClr val="accent2"/>
                </a:solidFill>
                <a:ln w="9797" cap="flat">
                  <a:noFill/>
                  <a:prstDash val="solid"/>
                  <a:miter/>
                </a:ln>
              </p:spPr>
              <p:txBody>
                <a:bodyPr rtlCol="0" anchor="ctr"/>
                <a:lstStyle/>
                <a:p>
                  <a:endParaRPr lang="en-IN"/>
                </a:p>
              </p:txBody>
            </p:sp>
            <p:sp>
              <p:nvSpPr>
                <p:cNvPr id="128" name="Oval 127">
                  <a:extLst>
                    <a:ext uri="{FF2B5EF4-FFF2-40B4-BE49-F238E27FC236}">
                      <a16:creationId xmlns:a16="http://schemas.microsoft.com/office/drawing/2014/main" id="{46E02FA5-BD72-44DF-8454-3A9064D8DA66}"/>
                    </a:ext>
                  </a:extLst>
                </p:cNvPr>
                <p:cNvSpPr/>
                <p:nvPr/>
              </p:nvSpPr>
              <p:spPr>
                <a:xfrm>
                  <a:off x="9463832" y="4332325"/>
                  <a:ext cx="58700" cy="58700"/>
                </a:xfrm>
                <a:prstGeom prst="ellipse">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22" name="Straight Connector 121">
              <a:extLst>
                <a:ext uri="{FF2B5EF4-FFF2-40B4-BE49-F238E27FC236}">
                  <a16:creationId xmlns:a16="http://schemas.microsoft.com/office/drawing/2014/main" id="{F9097D48-4144-4ABD-AB47-811901989E8C}"/>
                </a:ext>
              </a:extLst>
            </p:cNvPr>
            <p:cNvCxnSpPr>
              <a:cxnSpLocks/>
            </p:cNvCxnSpPr>
            <p:nvPr/>
          </p:nvCxnSpPr>
          <p:spPr>
            <a:xfrm>
              <a:off x="9521890" y="4000843"/>
              <a:ext cx="0" cy="119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2BC0969-B3FE-4A98-9704-7F8A4BB813F9}"/>
                </a:ext>
              </a:extLst>
            </p:cNvPr>
            <p:cNvCxnSpPr>
              <a:cxnSpLocks/>
            </p:cNvCxnSpPr>
            <p:nvPr/>
          </p:nvCxnSpPr>
          <p:spPr>
            <a:xfrm>
              <a:off x="9782724" y="4350187"/>
              <a:ext cx="0" cy="2747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951FA57-2A3D-4832-A879-6B34E716B1EC}"/>
                </a:ext>
              </a:extLst>
            </p:cNvPr>
            <p:cNvCxnSpPr>
              <a:cxnSpLocks/>
            </p:cNvCxnSpPr>
            <p:nvPr/>
          </p:nvCxnSpPr>
          <p:spPr>
            <a:xfrm>
              <a:off x="9214796" y="3877987"/>
              <a:ext cx="0" cy="6093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98DC43AD-8088-4E66-9D83-492D7E22762F}"/>
              </a:ext>
            </a:extLst>
          </p:cNvPr>
          <p:cNvGrpSpPr/>
          <p:nvPr/>
        </p:nvGrpSpPr>
        <p:grpSpPr>
          <a:xfrm>
            <a:off x="10493001" y="1849126"/>
            <a:ext cx="525679" cy="745751"/>
            <a:chOff x="474757" y="5585333"/>
            <a:chExt cx="273106" cy="387439"/>
          </a:xfrm>
        </p:grpSpPr>
        <p:grpSp>
          <p:nvGrpSpPr>
            <p:cNvPr id="130" name="Group 129">
              <a:extLst>
                <a:ext uri="{FF2B5EF4-FFF2-40B4-BE49-F238E27FC236}">
                  <a16:creationId xmlns:a16="http://schemas.microsoft.com/office/drawing/2014/main" id="{08B3FE05-8B8A-4932-BBF6-59946DBA8A53}"/>
                </a:ext>
              </a:extLst>
            </p:cNvPr>
            <p:cNvGrpSpPr/>
            <p:nvPr/>
          </p:nvGrpSpPr>
          <p:grpSpPr>
            <a:xfrm rot="1800000">
              <a:off x="474757" y="5665514"/>
              <a:ext cx="248094" cy="307258"/>
              <a:chOff x="380999" y="5685342"/>
              <a:chExt cx="292539" cy="362304"/>
            </a:xfrm>
            <a:solidFill>
              <a:schemeClr val="tx1"/>
            </a:solidFill>
          </p:grpSpPr>
          <p:grpSp>
            <p:nvGrpSpPr>
              <p:cNvPr id="135" name="Group 134">
                <a:extLst>
                  <a:ext uri="{FF2B5EF4-FFF2-40B4-BE49-F238E27FC236}">
                    <a16:creationId xmlns:a16="http://schemas.microsoft.com/office/drawing/2014/main" id="{57B67B29-BCE3-44C3-8B1F-2CD583062689}"/>
                  </a:ext>
                </a:extLst>
              </p:cNvPr>
              <p:cNvGrpSpPr/>
              <p:nvPr/>
            </p:nvGrpSpPr>
            <p:grpSpPr>
              <a:xfrm>
                <a:off x="380999" y="5685342"/>
                <a:ext cx="292539" cy="362304"/>
                <a:chOff x="9725025" y="3175"/>
                <a:chExt cx="5464176" cy="6851651"/>
              </a:xfrm>
              <a:grpFill/>
            </p:grpSpPr>
            <p:sp>
              <p:nvSpPr>
                <p:cNvPr id="137" name="Freeform 15">
                  <a:extLst>
                    <a:ext uri="{FF2B5EF4-FFF2-40B4-BE49-F238E27FC236}">
                      <a16:creationId xmlns:a16="http://schemas.microsoft.com/office/drawing/2014/main" id="{9AE8B6FE-DD5E-4836-8030-844595A439AF}"/>
                    </a:ext>
                  </a:extLst>
                </p:cNvPr>
                <p:cNvSpPr>
                  <a:spLocks noEditPoints="1"/>
                </p:cNvSpPr>
                <p:nvPr/>
              </p:nvSpPr>
              <p:spPr bwMode="auto">
                <a:xfrm>
                  <a:off x="10415588" y="725488"/>
                  <a:ext cx="4041775" cy="6129338"/>
                </a:xfrm>
                <a:custGeom>
                  <a:avLst/>
                  <a:gdLst>
                    <a:gd name="T0" fmla="*/ 478 w 1210"/>
                    <a:gd name="T1" fmla="*/ 1740 h 1831"/>
                    <a:gd name="T2" fmla="*/ 397 w 1210"/>
                    <a:gd name="T3" fmla="*/ 1693 h 1831"/>
                    <a:gd name="T4" fmla="*/ 315 w 1210"/>
                    <a:gd name="T5" fmla="*/ 1538 h 1831"/>
                    <a:gd name="T6" fmla="*/ 334 w 1210"/>
                    <a:gd name="T7" fmla="*/ 1378 h 1831"/>
                    <a:gd name="T8" fmla="*/ 357 w 1210"/>
                    <a:gd name="T9" fmla="*/ 1215 h 1831"/>
                    <a:gd name="T10" fmla="*/ 135 w 1210"/>
                    <a:gd name="T11" fmla="*/ 970 h 1831"/>
                    <a:gd name="T12" fmla="*/ 323 w 1210"/>
                    <a:gd name="T13" fmla="*/ 72 h 1831"/>
                    <a:gd name="T14" fmla="*/ 571 w 1210"/>
                    <a:gd name="T15" fmla="*/ 28 h 1831"/>
                    <a:gd name="T16" fmla="*/ 183 w 1210"/>
                    <a:gd name="T17" fmla="*/ 270 h 1831"/>
                    <a:gd name="T18" fmla="*/ 192 w 1210"/>
                    <a:gd name="T19" fmla="*/ 945 h 1831"/>
                    <a:gd name="T20" fmla="*/ 420 w 1210"/>
                    <a:gd name="T21" fmla="*/ 1254 h 1831"/>
                    <a:gd name="T22" fmla="*/ 803 w 1210"/>
                    <a:gd name="T23" fmla="*/ 1355 h 1831"/>
                    <a:gd name="T24" fmla="*/ 909 w 1210"/>
                    <a:gd name="T25" fmla="*/ 1053 h 1831"/>
                    <a:gd name="T26" fmla="*/ 1146 w 1210"/>
                    <a:gd name="T27" fmla="*/ 681 h 1831"/>
                    <a:gd name="T28" fmla="*/ 1184 w 1210"/>
                    <a:gd name="T29" fmla="*/ 646 h 1831"/>
                    <a:gd name="T30" fmla="*/ 1069 w 1210"/>
                    <a:gd name="T31" fmla="*/ 993 h 1831"/>
                    <a:gd name="T32" fmla="*/ 863 w 1210"/>
                    <a:gd name="T33" fmla="*/ 1239 h 1831"/>
                    <a:gd name="T34" fmla="*/ 876 w 1210"/>
                    <a:gd name="T35" fmla="*/ 1366 h 1831"/>
                    <a:gd name="T36" fmla="*/ 904 w 1210"/>
                    <a:gd name="T37" fmla="*/ 1519 h 1831"/>
                    <a:gd name="T38" fmla="*/ 911 w 1210"/>
                    <a:gd name="T39" fmla="*/ 1638 h 1831"/>
                    <a:gd name="T40" fmla="*/ 767 w 1210"/>
                    <a:gd name="T41" fmla="*/ 1693 h 1831"/>
                    <a:gd name="T42" fmla="*/ 691 w 1210"/>
                    <a:gd name="T43" fmla="*/ 1831 h 1831"/>
                    <a:gd name="T44" fmla="*/ 612 w 1210"/>
                    <a:gd name="T45" fmla="*/ 1416 h 1831"/>
                    <a:gd name="T46" fmla="*/ 368 w 1210"/>
                    <a:gd name="T47" fmla="*/ 1461 h 1831"/>
                    <a:gd name="T48" fmla="*/ 805 w 1210"/>
                    <a:gd name="T49" fmla="*/ 1494 h 1831"/>
                    <a:gd name="T50" fmla="*/ 827 w 1210"/>
                    <a:gd name="T51" fmla="*/ 1416 h 1831"/>
                    <a:gd name="T52" fmla="*/ 611 w 1210"/>
                    <a:gd name="T53" fmla="*/ 1632 h 1831"/>
                    <a:gd name="T54" fmla="*/ 855 w 1210"/>
                    <a:gd name="T55" fmla="*/ 1585 h 1831"/>
                    <a:gd name="T56" fmla="*/ 417 w 1210"/>
                    <a:gd name="T57" fmla="*/ 1555 h 1831"/>
                    <a:gd name="T58" fmla="*/ 394 w 1210"/>
                    <a:gd name="T59" fmla="*/ 1632 h 1831"/>
                    <a:gd name="T60" fmla="*/ 683 w 1210"/>
                    <a:gd name="T61" fmla="*/ 1695 h 1831"/>
                    <a:gd name="T62" fmla="*/ 539 w 1210"/>
                    <a:gd name="T63" fmla="*/ 1754 h 1831"/>
                    <a:gd name="T64" fmla="*/ 667 w 1210"/>
                    <a:gd name="T65" fmla="*/ 1771 h 1831"/>
                    <a:gd name="T66" fmla="*/ 683 w 1210"/>
                    <a:gd name="T67" fmla="*/ 1695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0" h="1831">
                      <a:moveTo>
                        <a:pt x="531" y="1831"/>
                      </a:moveTo>
                      <a:cubicBezTo>
                        <a:pt x="490" y="1814"/>
                        <a:pt x="474" y="1783"/>
                        <a:pt x="478" y="1740"/>
                      </a:cubicBezTo>
                      <a:cubicBezTo>
                        <a:pt x="479" y="1725"/>
                        <a:pt x="478" y="1711"/>
                        <a:pt x="478" y="1693"/>
                      </a:cubicBezTo>
                      <a:cubicBezTo>
                        <a:pt x="450" y="1693"/>
                        <a:pt x="424" y="1693"/>
                        <a:pt x="397" y="1693"/>
                      </a:cubicBezTo>
                      <a:cubicBezTo>
                        <a:pt x="366" y="1694"/>
                        <a:pt x="337" y="1687"/>
                        <a:pt x="320" y="1658"/>
                      </a:cubicBezTo>
                      <a:cubicBezTo>
                        <a:pt x="298" y="1619"/>
                        <a:pt x="302" y="1578"/>
                        <a:pt x="315" y="1538"/>
                      </a:cubicBezTo>
                      <a:cubicBezTo>
                        <a:pt x="319" y="1528"/>
                        <a:pt x="320" y="1521"/>
                        <a:pt x="315" y="1511"/>
                      </a:cubicBezTo>
                      <a:cubicBezTo>
                        <a:pt x="295" y="1471"/>
                        <a:pt x="302" y="1399"/>
                        <a:pt x="334" y="1378"/>
                      </a:cubicBezTo>
                      <a:cubicBezTo>
                        <a:pt x="360" y="1360"/>
                        <a:pt x="360" y="1339"/>
                        <a:pt x="359" y="1314"/>
                      </a:cubicBezTo>
                      <a:cubicBezTo>
                        <a:pt x="358" y="1281"/>
                        <a:pt x="359" y="1248"/>
                        <a:pt x="357" y="1215"/>
                      </a:cubicBezTo>
                      <a:cubicBezTo>
                        <a:pt x="354" y="1173"/>
                        <a:pt x="333" y="1140"/>
                        <a:pt x="298" y="1117"/>
                      </a:cubicBezTo>
                      <a:cubicBezTo>
                        <a:pt x="236" y="1077"/>
                        <a:pt x="180" y="1029"/>
                        <a:pt x="135" y="970"/>
                      </a:cubicBezTo>
                      <a:cubicBezTo>
                        <a:pt x="44" y="849"/>
                        <a:pt x="0" y="713"/>
                        <a:pt x="12" y="562"/>
                      </a:cubicBezTo>
                      <a:cubicBezTo>
                        <a:pt x="29" y="344"/>
                        <a:pt x="135" y="182"/>
                        <a:pt x="323" y="72"/>
                      </a:cubicBezTo>
                      <a:cubicBezTo>
                        <a:pt x="386" y="35"/>
                        <a:pt x="456" y="13"/>
                        <a:pt x="529" y="3"/>
                      </a:cubicBezTo>
                      <a:cubicBezTo>
                        <a:pt x="554" y="0"/>
                        <a:pt x="569" y="9"/>
                        <a:pt x="571" y="28"/>
                      </a:cubicBezTo>
                      <a:cubicBezTo>
                        <a:pt x="573" y="47"/>
                        <a:pt x="561" y="59"/>
                        <a:pt x="537" y="63"/>
                      </a:cubicBezTo>
                      <a:cubicBezTo>
                        <a:pt x="392" y="86"/>
                        <a:pt x="273" y="154"/>
                        <a:pt x="183" y="270"/>
                      </a:cubicBezTo>
                      <a:cubicBezTo>
                        <a:pt x="124" y="346"/>
                        <a:pt x="88" y="432"/>
                        <a:pt x="76" y="528"/>
                      </a:cubicBezTo>
                      <a:cubicBezTo>
                        <a:pt x="57" y="683"/>
                        <a:pt x="94" y="823"/>
                        <a:pt x="192" y="945"/>
                      </a:cubicBezTo>
                      <a:cubicBezTo>
                        <a:pt x="226" y="987"/>
                        <a:pt x="266" y="1024"/>
                        <a:pt x="312" y="1053"/>
                      </a:cubicBezTo>
                      <a:cubicBezTo>
                        <a:pt x="387" y="1099"/>
                        <a:pt x="424" y="1165"/>
                        <a:pt x="420" y="1254"/>
                      </a:cubicBezTo>
                      <a:cubicBezTo>
                        <a:pt x="418" y="1287"/>
                        <a:pt x="420" y="1320"/>
                        <a:pt x="420" y="1355"/>
                      </a:cubicBezTo>
                      <a:cubicBezTo>
                        <a:pt x="547" y="1355"/>
                        <a:pt x="674" y="1355"/>
                        <a:pt x="803" y="1355"/>
                      </a:cubicBezTo>
                      <a:cubicBezTo>
                        <a:pt x="803" y="1323"/>
                        <a:pt x="804" y="1291"/>
                        <a:pt x="803" y="1259"/>
                      </a:cubicBezTo>
                      <a:cubicBezTo>
                        <a:pt x="798" y="1169"/>
                        <a:pt x="834" y="1102"/>
                        <a:pt x="909" y="1053"/>
                      </a:cubicBezTo>
                      <a:cubicBezTo>
                        <a:pt x="1006" y="990"/>
                        <a:pt x="1075" y="904"/>
                        <a:pt x="1115" y="796"/>
                      </a:cubicBezTo>
                      <a:cubicBezTo>
                        <a:pt x="1129" y="759"/>
                        <a:pt x="1136" y="720"/>
                        <a:pt x="1146" y="681"/>
                      </a:cubicBezTo>
                      <a:cubicBezTo>
                        <a:pt x="1147" y="677"/>
                        <a:pt x="1148" y="672"/>
                        <a:pt x="1149" y="668"/>
                      </a:cubicBezTo>
                      <a:cubicBezTo>
                        <a:pt x="1154" y="650"/>
                        <a:pt x="1167" y="644"/>
                        <a:pt x="1184" y="646"/>
                      </a:cubicBezTo>
                      <a:cubicBezTo>
                        <a:pt x="1199" y="649"/>
                        <a:pt x="1210" y="664"/>
                        <a:pt x="1208" y="681"/>
                      </a:cubicBezTo>
                      <a:cubicBezTo>
                        <a:pt x="1191" y="798"/>
                        <a:pt x="1146" y="902"/>
                        <a:pt x="1069" y="993"/>
                      </a:cubicBezTo>
                      <a:cubicBezTo>
                        <a:pt x="1029" y="1040"/>
                        <a:pt x="982" y="1079"/>
                        <a:pt x="931" y="1113"/>
                      </a:cubicBezTo>
                      <a:cubicBezTo>
                        <a:pt x="886" y="1143"/>
                        <a:pt x="864" y="1185"/>
                        <a:pt x="863" y="1239"/>
                      </a:cubicBezTo>
                      <a:cubicBezTo>
                        <a:pt x="863" y="1275"/>
                        <a:pt x="863" y="1311"/>
                        <a:pt x="864" y="1346"/>
                      </a:cubicBezTo>
                      <a:cubicBezTo>
                        <a:pt x="864" y="1353"/>
                        <a:pt x="870" y="1362"/>
                        <a:pt x="876" y="1366"/>
                      </a:cubicBezTo>
                      <a:cubicBezTo>
                        <a:pt x="900" y="1382"/>
                        <a:pt x="915" y="1402"/>
                        <a:pt x="915" y="1431"/>
                      </a:cubicBezTo>
                      <a:cubicBezTo>
                        <a:pt x="916" y="1461"/>
                        <a:pt x="921" y="1491"/>
                        <a:pt x="904" y="1519"/>
                      </a:cubicBezTo>
                      <a:cubicBezTo>
                        <a:pt x="902" y="1522"/>
                        <a:pt x="903" y="1529"/>
                        <a:pt x="905" y="1533"/>
                      </a:cubicBezTo>
                      <a:cubicBezTo>
                        <a:pt x="922" y="1567"/>
                        <a:pt x="920" y="1603"/>
                        <a:pt x="911" y="1638"/>
                      </a:cubicBezTo>
                      <a:cubicBezTo>
                        <a:pt x="904" y="1670"/>
                        <a:pt x="880" y="1689"/>
                        <a:pt x="847" y="1692"/>
                      </a:cubicBezTo>
                      <a:cubicBezTo>
                        <a:pt x="820" y="1694"/>
                        <a:pt x="794" y="1693"/>
                        <a:pt x="767" y="1693"/>
                      </a:cubicBezTo>
                      <a:cubicBezTo>
                        <a:pt x="760" y="1694"/>
                        <a:pt x="753" y="1694"/>
                        <a:pt x="744" y="1694"/>
                      </a:cubicBezTo>
                      <a:cubicBezTo>
                        <a:pt x="742" y="1747"/>
                        <a:pt x="757" y="1806"/>
                        <a:pt x="691" y="1831"/>
                      </a:cubicBezTo>
                      <a:cubicBezTo>
                        <a:pt x="638" y="1831"/>
                        <a:pt x="585" y="1831"/>
                        <a:pt x="531" y="1831"/>
                      </a:cubicBezTo>
                      <a:close/>
                      <a:moveTo>
                        <a:pt x="612" y="1416"/>
                      </a:moveTo>
                      <a:cubicBezTo>
                        <a:pt x="545" y="1416"/>
                        <a:pt x="479" y="1416"/>
                        <a:pt x="412" y="1416"/>
                      </a:cubicBezTo>
                      <a:cubicBezTo>
                        <a:pt x="367" y="1416"/>
                        <a:pt x="367" y="1416"/>
                        <a:pt x="368" y="1461"/>
                      </a:cubicBezTo>
                      <a:cubicBezTo>
                        <a:pt x="368" y="1491"/>
                        <a:pt x="370" y="1494"/>
                        <a:pt x="401" y="1494"/>
                      </a:cubicBezTo>
                      <a:cubicBezTo>
                        <a:pt x="535" y="1494"/>
                        <a:pt x="670" y="1494"/>
                        <a:pt x="805" y="1494"/>
                      </a:cubicBezTo>
                      <a:cubicBezTo>
                        <a:pt x="855" y="1494"/>
                        <a:pt x="855" y="1494"/>
                        <a:pt x="855" y="1444"/>
                      </a:cubicBezTo>
                      <a:cubicBezTo>
                        <a:pt x="855" y="1421"/>
                        <a:pt x="851" y="1416"/>
                        <a:pt x="827" y="1416"/>
                      </a:cubicBezTo>
                      <a:cubicBezTo>
                        <a:pt x="755" y="1416"/>
                        <a:pt x="683" y="1416"/>
                        <a:pt x="612" y="1416"/>
                      </a:cubicBezTo>
                      <a:close/>
                      <a:moveTo>
                        <a:pt x="611" y="1632"/>
                      </a:moveTo>
                      <a:cubicBezTo>
                        <a:pt x="677" y="1632"/>
                        <a:pt x="743" y="1632"/>
                        <a:pt x="809" y="1632"/>
                      </a:cubicBezTo>
                      <a:cubicBezTo>
                        <a:pt x="855" y="1632"/>
                        <a:pt x="855" y="1632"/>
                        <a:pt x="855" y="1585"/>
                      </a:cubicBezTo>
                      <a:cubicBezTo>
                        <a:pt x="855" y="1557"/>
                        <a:pt x="853" y="1555"/>
                        <a:pt x="825" y="1555"/>
                      </a:cubicBezTo>
                      <a:cubicBezTo>
                        <a:pt x="689" y="1555"/>
                        <a:pt x="553" y="1556"/>
                        <a:pt x="417" y="1555"/>
                      </a:cubicBezTo>
                      <a:cubicBezTo>
                        <a:pt x="364" y="1555"/>
                        <a:pt x="367" y="1553"/>
                        <a:pt x="368" y="1605"/>
                      </a:cubicBezTo>
                      <a:cubicBezTo>
                        <a:pt x="368" y="1629"/>
                        <a:pt x="371" y="1632"/>
                        <a:pt x="394" y="1632"/>
                      </a:cubicBezTo>
                      <a:cubicBezTo>
                        <a:pt x="466" y="1632"/>
                        <a:pt x="539" y="1632"/>
                        <a:pt x="611" y="1632"/>
                      </a:cubicBezTo>
                      <a:close/>
                      <a:moveTo>
                        <a:pt x="683" y="1695"/>
                      </a:moveTo>
                      <a:cubicBezTo>
                        <a:pt x="634" y="1695"/>
                        <a:pt x="587" y="1695"/>
                        <a:pt x="539" y="1695"/>
                      </a:cubicBezTo>
                      <a:cubicBezTo>
                        <a:pt x="539" y="1716"/>
                        <a:pt x="539" y="1735"/>
                        <a:pt x="539" y="1754"/>
                      </a:cubicBezTo>
                      <a:cubicBezTo>
                        <a:pt x="539" y="1766"/>
                        <a:pt x="544" y="1771"/>
                        <a:pt x="556" y="1771"/>
                      </a:cubicBezTo>
                      <a:cubicBezTo>
                        <a:pt x="593" y="1771"/>
                        <a:pt x="630" y="1772"/>
                        <a:pt x="667" y="1771"/>
                      </a:cubicBezTo>
                      <a:cubicBezTo>
                        <a:pt x="673" y="1771"/>
                        <a:pt x="682" y="1761"/>
                        <a:pt x="683" y="1756"/>
                      </a:cubicBezTo>
                      <a:cubicBezTo>
                        <a:pt x="684" y="1736"/>
                        <a:pt x="683" y="1716"/>
                        <a:pt x="683" y="169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38" name="Freeform 17">
                  <a:extLst>
                    <a:ext uri="{FF2B5EF4-FFF2-40B4-BE49-F238E27FC236}">
                      <a16:creationId xmlns:a16="http://schemas.microsoft.com/office/drawing/2014/main" id="{1A1E47C1-E48E-42A2-B4A4-7D4D24B8E8BE}"/>
                    </a:ext>
                  </a:extLst>
                </p:cNvPr>
                <p:cNvSpPr>
                  <a:spLocks/>
                </p:cNvSpPr>
                <p:nvPr/>
              </p:nvSpPr>
              <p:spPr bwMode="auto">
                <a:xfrm>
                  <a:off x="12584113" y="722313"/>
                  <a:ext cx="1870075" cy="1892300"/>
                </a:xfrm>
                <a:custGeom>
                  <a:avLst/>
                  <a:gdLst>
                    <a:gd name="T0" fmla="*/ 560 w 560"/>
                    <a:gd name="T1" fmla="*/ 531 h 565"/>
                    <a:gd name="T2" fmla="*/ 534 w 560"/>
                    <a:gd name="T3" fmla="*/ 562 h 565"/>
                    <a:gd name="T4" fmla="*/ 501 w 560"/>
                    <a:gd name="T5" fmla="*/ 540 h 565"/>
                    <a:gd name="T6" fmla="*/ 485 w 560"/>
                    <a:gd name="T7" fmla="*/ 464 h 565"/>
                    <a:gd name="T8" fmla="*/ 55 w 560"/>
                    <a:gd name="T9" fmla="*/ 68 h 565"/>
                    <a:gd name="T10" fmla="*/ 26 w 560"/>
                    <a:gd name="T11" fmla="*/ 62 h 565"/>
                    <a:gd name="T12" fmla="*/ 3 w 560"/>
                    <a:gd name="T13" fmla="*/ 28 h 565"/>
                    <a:gd name="T14" fmla="*/ 38 w 560"/>
                    <a:gd name="T15" fmla="*/ 3 h 565"/>
                    <a:gd name="T16" fmla="*/ 133 w 560"/>
                    <a:gd name="T17" fmla="*/ 23 h 565"/>
                    <a:gd name="T18" fmla="*/ 551 w 560"/>
                    <a:gd name="T19" fmla="*/ 478 h 565"/>
                    <a:gd name="T20" fmla="*/ 560 w 560"/>
                    <a:gd name="T21" fmla="*/ 53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565">
                      <a:moveTo>
                        <a:pt x="560" y="531"/>
                      </a:moveTo>
                      <a:cubicBezTo>
                        <a:pt x="559" y="548"/>
                        <a:pt x="550" y="559"/>
                        <a:pt x="534" y="562"/>
                      </a:cubicBezTo>
                      <a:cubicBezTo>
                        <a:pt x="517" y="565"/>
                        <a:pt x="505" y="557"/>
                        <a:pt x="501" y="540"/>
                      </a:cubicBezTo>
                      <a:cubicBezTo>
                        <a:pt x="495" y="515"/>
                        <a:pt x="491" y="490"/>
                        <a:pt x="485" y="464"/>
                      </a:cubicBezTo>
                      <a:cubicBezTo>
                        <a:pt x="437" y="262"/>
                        <a:pt x="261" y="100"/>
                        <a:pt x="55" y="68"/>
                      </a:cubicBezTo>
                      <a:cubicBezTo>
                        <a:pt x="46" y="66"/>
                        <a:pt x="36" y="65"/>
                        <a:pt x="26" y="62"/>
                      </a:cubicBezTo>
                      <a:cubicBezTo>
                        <a:pt x="9" y="57"/>
                        <a:pt x="0" y="46"/>
                        <a:pt x="3" y="28"/>
                      </a:cubicBezTo>
                      <a:cubicBezTo>
                        <a:pt x="5" y="12"/>
                        <a:pt x="19" y="0"/>
                        <a:pt x="38" y="3"/>
                      </a:cubicBezTo>
                      <a:cubicBezTo>
                        <a:pt x="70" y="9"/>
                        <a:pt x="102" y="13"/>
                        <a:pt x="133" y="23"/>
                      </a:cubicBezTo>
                      <a:cubicBezTo>
                        <a:pt x="357" y="96"/>
                        <a:pt x="496" y="249"/>
                        <a:pt x="551" y="478"/>
                      </a:cubicBezTo>
                      <a:cubicBezTo>
                        <a:pt x="556" y="495"/>
                        <a:pt x="557" y="513"/>
                        <a:pt x="560" y="5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39" name="Freeform 18">
                  <a:extLst>
                    <a:ext uri="{FF2B5EF4-FFF2-40B4-BE49-F238E27FC236}">
                      <a16:creationId xmlns:a16="http://schemas.microsoft.com/office/drawing/2014/main" id="{76B7F511-FA86-4A0E-AED3-C3A73AF0F8D0}"/>
                    </a:ext>
                  </a:extLst>
                </p:cNvPr>
                <p:cNvSpPr>
                  <a:spLocks/>
                </p:cNvSpPr>
                <p:nvPr/>
              </p:nvSpPr>
              <p:spPr bwMode="auto">
                <a:xfrm>
                  <a:off x="9725025" y="2633663"/>
                  <a:ext cx="534988" cy="220663"/>
                </a:xfrm>
                <a:custGeom>
                  <a:avLst/>
                  <a:gdLst>
                    <a:gd name="T0" fmla="*/ 80 w 160"/>
                    <a:gd name="T1" fmla="*/ 66 h 66"/>
                    <a:gd name="T2" fmla="*/ 38 w 160"/>
                    <a:gd name="T3" fmla="*/ 66 h 66"/>
                    <a:gd name="T4" fmla="*/ 1 w 160"/>
                    <a:gd name="T5" fmla="*/ 31 h 66"/>
                    <a:gd name="T6" fmla="*/ 39 w 160"/>
                    <a:gd name="T7" fmla="*/ 1 h 66"/>
                    <a:gd name="T8" fmla="*/ 124 w 160"/>
                    <a:gd name="T9" fmla="*/ 1 h 66"/>
                    <a:gd name="T10" fmla="*/ 160 w 160"/>
                    <a:gd name="T11" fmla="*/ 32 h 66"/>
                    <a:gd name="T12" fmla="*/ 124 w 160"/>
                    <a:gd name="T13" fmla="*/ 66 h 66"/>
                    <a:gd name="T14" fmla="*/ 80 w 160"/>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66">
                      <a:moveTo>
                        <a:pt x="80" y="66"/>
                      </a:moveTo>
                      <a:cubicBezTo>
                        <a:pt x="66" y="66"/>
                        <a:pt x="52" y="66"/>
                        <a:pt x="38" y="66"/>
                      </a:cubicBezTo>
                      <a:cubicBezTo>
                        <a:pt x="18" y="65"/>
                        <a:pt x="0" y="48"/>
                        <a:pt x="1" y="31"/>
                      </a:cubicBezTo>
                      <a:cubicBezTo>
                        <a:pt x="2" y="12"/>
                        <a:pt x="16" y="1"/>
                        <a:pt x="39" y="1"/>
                      </a:cubicBezTo>
                      <a:cubicBezTo>
                        <a:pt x="67" y="0"/>
                        <a:pt x="96" y="0"/>
                        <a:pt x="124" y="1"/>
                      </a:cubicBezTo>
                      <a:cubicBezTo>
                        <a:pt x="147" y="1"/>
                        <a:pt x="160" y="13"/>
                        <a:pt x="160" y="32"/>
                      </a:cubicBezTo>
                      <a:cubicBezTo>
                        <a:pt x="160" y="50"/>
                        <a:pt x="144" y="65"/>
                        <a:pt x="124" y="66"/>
                      </a:cubicBezTo>
                      <a:cubicBezTo>
                        <a:pt x="109" y="66"/>
                        <a:pt x="95" y="66"/>
                        <a:pt x="80"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0" name="Freeform 19">
                  <a:extLst>
                    <a:ext uri="{FF2B5EF4-FFF2-40B4-BE49-F238E27FC236}">
                      <a16:creationId xmlns:a16="http://schemas.microsoft.com/office/drawing/2014/main" id="{8BBAA1D4-02E0-4D3E-AD15-AAA89305CBD5}"/>
                    </a:ext>
                  </a:extLst>
                </p:cNvPr>
                <p:cNvSpPr>
                  <a:spLocks/>
                </p:cNvSpPr>
                <p:nvPr/>
              </p:nvSpPr>
              <p:spPr bwMode="auto">
                <a:xfrm>
                  <a:off x="14654213" y="2633663"/>
                  <a:ext cx="534988" cy="220663"/>
                </a:xfrm>
                <a:custGeom>
                  <a:avLst/>
                  <a:gdLst>
                    <a:gd name="T0" fmla="*/ 80 w 160"/>
                    <a:gd name="T1" fmla="*/ 1 h 66"/>
                    <a:gd name="T2" fmla="*/ 126 w 160"/>
                    <a:gd name="T3" fmla="*/ 1 h 66"/>
                    <a:gd name="T4" fmla="*/ 160 w 160"/>
                    <a:gd name="T5" fmla="*/ 30 h 66"/>
                    <a:gd name="T6" fmla="*/ 126 w 160"/>
                    <a:gd name="T7" fmla="*/ 65 h 66"/>
                    <a:gd name="T8" fmla="*/ 33 w 160"/>
                    <a:gd name="T9" fmla="*/ 65 h 66"/>
                    <a:gd name="T10" fmla="*/ 0 w 160"/>
                    <a:gd name="T11" fmla="*/ 32 h 66"/>
                    <a:gd name="T12" fmla="*/ 32 w 160"/>
                    <a:gd name="T13" fmla="*/ 1 h 66"/>
                    <a:gd name="T14" fmla="*/ 80 w 160"/>
                    <a:gd name="T15" fmla="*/ 1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66">
                      <a:moveTo>
                        <a:pt x="80" y="1"/>
                      </a:moveTo>
                      <a:cubicBezTo>
                        <a:pt x="95" y="1"/>
                        <a:pt x="110" y="0"/>
                        <a:pt x="126" y="1"/>
                      </a:cubicBezTo>
                      <a:cubicBezTo>
                        <a:pt x="146" y="2"/>
                        <a:pt x="159" y="14"/>
                        <a:pt x="160" y="30"/>
                      </a:cubicBezTo>
                      <a:cubicBezTo>
                        <a:pt x="160" y="46"/>
                        <a:pt x="144" y="65"/>
                        <a:pt x="126" y="65"/>
                      </a:cubicBezTo>
                      <a:cubicBezTo>
                        <a:pt x="95" y="66"/>
                        <a:pt x="64" y="66"/>
                        <a:pt x="33" y="65"/>
                      </a:cubicBezTo>
                      <a:cubicBezTo>
                        <a:pt x="16" y="65"/>
                        <a:pt x="1" y="49"/>
                        <a:pt x="0" y="32"/>
                      </a:cubicBezTo>
                      <a:cubicBezTo>
                        <a:pt x="0" y="15"/>
                        <a:pt x="12" y="2"/>
                        <a:pt x="32" y="1"/>
                      </a:cubicBezTo>
                      <a:cubicBezTo>
                        <a:pt x="48" y="0"/>
                        <a:pt x="64" y="1"/>
                        <a:pt x="8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1" name="Freeform 20">
                  <a:extLst>
                    <a:ext uri="{FF2B5EF4-FFF2-40B4-BE49-F238E27FC236}">
                      <a16:creationId xmlns:a16="http://schemas.microsoft.com/office/drawing/2014/main" id="{7EF1B1B3-F520-4BCF-82A6-C0F76F62D8D5}"/>
                    </a:ext>
                  </a:extLst>
                </p:cNvPr>
                <p:cNvSpPr>
                  <a:spLocks/>
                </p:cNvSpPr>
                <p:nvPr/>
              </p:nvSpPr>
              <p:spPr bwMode="auto">
                <a:xfrm>
                  <a:off x="12353925" y="3175"/>
                  <a:ext cx="209550" cy="534988"/>
                </a:xfrm>
                <a:custGeom>
                  <a:avLst/>
                  <a:gdLst>
                    <a:gd name="T0" fmla="*/ 62 w 63"/>
                    <a:gd name="T1" fmla="*/ 79 h 160"/>
                    <a:gd name="T2" fmla="*/ 62 w 63"/>
                    <a:gd name="T3" fmla="*/ 125 h 160"/>
                    <a:gd name="T4" fmla="*/ 31 w 63"/>
                    <a:gd name="T5" fmla="*/ 159 h 160"/>
                    <a:gd name="T6" fmla="*/ 1 w 63"/>
                    <a:gd name="T7" fmla="*/ 126 h 160"/>
                    <a:gd name="T8" fmla="*/ 1 w 63"/>
                    <a:gd name="T9" fmla="*/ 34 h 160"/>
                    <a:gd name="T10" fmla="*/ 32 w 63"/>
                    <a:gd name="T11" fmla="*/ 0 h 160"/>
                    <a:gd name="T12" fmla="*/ 62 w 63"/>
                    <a:gd name="T13" fmla="*/ 33 h 160"/>
                    <a:gd name="T14" fmla="*/ 62 w 63"/>
                    <a:gd name="T15" fmla="*/ 79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60">
                      <a:moveTo>
                        <a:pt x="62" y="79"/>
                      </a:moveTo>
                      <a:cubicBezTo>
                        <a:pt x="62" y="95"/>
                        <a:pt x="63" y="110"/>
                        <a:pt x="62" y="125"/>
                      </a:cubicBezTo>
                      <a:cubicBezTo>
                        <a:pt x="61" y="146"/>
                        <a:pt x="48" y="160"/>
                        <a:pt x="31" y="159"/>
                      </a:cubicBezTo>
                      <a:cubicBezTo>
                        <a:pt x="14" y="159"/>
                        <a:pt x="1" y="146"/>
                        <a:pt x="1" y="126"/>
                      </a:cubicBezTo>
                      <a:cubicBezTo>
                        <a:pt x="0" y="95"/>
                        <a:pt x="0" y="65"/>
                        <a:pt x="1" y="34"/>
                      </a:cubicBezTo>
                      <a:cubicBezTo>
                        <a:pt x="1" y="12"/>
                        <a:pt x="14" y="0"/>
                        <a:pt x="32" y="0"/>
                      </a:cubicBezTo>
                      <a:cubicBezTo>
                        <a:pt x="49" y="1"/>
                        <a:pt x="61" y="13"/>
                        <a:pt x="62" y="33"/>
                      </a:cubicBezTo>
                      <a:cubicBezTo>
                        <a:pt x="63" y="49"/>
                        <a:pt x="62" y="64"/>
                        <a:pt x="62"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2" name="Freeform 21">
                  <a:extLst>
                    <a:ext uri="{FF2B5EF4-FFF2-40B4-BE49-F238E27FC236}">
                      <a16:creationId xmlns:a16="http://schemas.microsoft.com/office/drawing/2014/main" id="{380FE632-33C6-407D-A205-B20AEF0F7EB5}"/>
                    </a:ext>
                  </a:extLst>
                </p:cNvPr>
                <p:cNvSpPr>
                  <a:spLocks/>
                </p:cNvSpPr>
                <p:nvPr/>
              </p:nvSpPr>
              <p:spPr bwMode="auto">
                <a:xfrm>
                  <a:off x="10499725" y="4264025"/>
                  <a:ext cx="438150" cy="458788"/>
                </a:xfrm>
                <a:custGeom>
                  <a:avLst/>
                  <a:gdLst>
                    <a:gd name="T0" fmla="*/ 26 w 131"/>
                    <a:gd name="T1" fmla="*/ 137 h 137"/>
                    <a:gd name="T2" fmla="*/ 5 w 131"/>
                    <a:gd name="T3" fmla="*/ 119 h 137"/>
                    <a:gd name="T4" fmla="*/ 5 w 131"/>
                    <a:gd name="T5" fmla="*/ 90 h 137"/>
                    <a:gd name="T6" fmla="*/ 85 w 131"/>
                    <a:gd name="T7" fmla="*/ 10 h 137"/>
                    <a:gd name="T8" fmla="*/ 119 w 131"/>
                    <a:gd name="T9" fmla="*/ 13 h 137"/>
                    <a:gd name="T10" fmla="*/ 126 w 131"/>
                    <a:gd name="T11" fmla="*/ 46 h 137"/>
                    <a:gd name="T12" fmla="*/ 41 w 131"/>
                    <a:gd name="T13" fmla="*/ 132 h 137"/>
                    <a:gd name="T14" fmla="*/ 26 w 131"/>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7">
                      <a:moveTo>
                        <a:pt x="26" y="137"/>
                      </a:moveTo>
                      <a:cubicBezTo>
                        <a:pt x="20" y="132"/>
                        <a:pt x="8" y="128"/>
                        <a:pt x="5" y="119"/>
                      </a:cubicBezTo>
                      <a:cubicBezTo>
                        <a:pt x="1" y="111"/>
                        <a:pt x="0" y="96"/>
                        <a:pt x="5" y="90"/>
                      </a:cubicBezTo>
                      <a:cubicBezTo>
                        <a:pt x="30" y="62"/>
                        <a:pt x="57" y="35"/>
                        <a:pt x="85" y="10"/>
                      </a:cubicBezTo>
                      <a:cubicBezTo>
                        <a:pt x="95" y="0"/>
                        <a:pt x="111" y="2"/>
                        <a:pt x="119" y="13"/>
                      </a:cubicBezTo>
                      <a:cubicBezTo>
                        <a:pt x="125" y="22"/>
                        <a:pt x="131" y="41"/>
                        <a:pt x="126" y="46"/>
                      </a:cubicBezTo>
                      <a:cubicBezTo>
                        <a:pt x="100" y="77"/>
                        <a:pt x="70" y="104"/>
                        <a:pt x="41" y="132"/>
                      </a:cubicBezTo>
                      <a:cubicBezTo>
                        <a:pt x="39" y="135"/>
                        <a:pt x="34" y="135"/>
                        <a:pt x="26"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3" name="Freeform 22">
                  <a:extLst>
                    <a:ext uri="{FF2B5EF4-FFF2-40B4-BE49-F238E27FC236}">
                      <a16:creationId xmlns:a16="http://schemas.microsoft.com/office/drawing/2014/main" id="{0B9F001B-2951-4D2F-AAD8-6E5DFDBD7E62}"/>
                    </a:ext>
                  </a:extLst>
                </p:cNvPr>
                <p:cNvSpPr>
                  <a:spLocks/>
                </p:cNvSpPr>
                <p:nvPr/>
              </p:nvSpPr>
              <p:spPr bwMode="auto">
                <a:xfrm>
                  <a:off x="13987463" y="4267200"/>
                  <a:ext cx="439738" cy="461963"/>
                </a:xfrm>
                <a:custGeom>
                  <a:avLst/>
                  <a:gdLst>
                    <a:gd name="T0" fmla="*/ 26 w 132"/>
                    <a:gd name="T1" fmla="*/ 0 h 138"/>
                    <a:gd name="T2" fmla="*/ 52 w 132"/>
                    <a:gd name="T3" fmla="*/ 15 h 138"/>
                    <a:gd name="T4" fmla="*/ 117 w 132"/>
                    <a:gd name="T5" fmla="*/ 80 h 138"/>
                    <a:gd name="T6" fmla="*/ 119 w 132"/>
                    <a:gd name="T7" fmla="*/ 126 h 138"/>
                    <a:gd name="T8" fmla="*/ 75 w 132"/>
                    <a:gd name="T9" fmla="*/ 123 h 138"/>
                    <a:gd name="T10" fmla="*/ 9 w 132"/>
                    <a:gd name="T11" fmla="*/ 56 h 138"/>
                    <a:gd name="T12" fmla="*/ 2 w 132"/>
                    <a:gd name="T13" fmla="*/ 22 h 138"/>
                    <a:gd name="T14" fmla="*/ 26 w 132"/>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8">
                      <a:moveTo>
                        <a:pt x="26" y="0"/>
                      </a:moveTo>
                      <a:cubicBezTo>
                        <a:pt x="37" y="6"/>
                        <a:pt x="46" y="9"/>
                        <a:pt x="52" y="15"/>
                      </a:cubicBezTo>
                      <a:cubicBezTo>
                        <a:pt x="74" y="36"/>
                        <a:pt x="96" y="58"/>
                        <a:pt x="117" y="80"/>
                      </a:cubicBezTo>
                      <a:cubicBezTo>
                        <a:pt x="132" y="96"/>
                        <a:pt x="132" y="113"/>
                        <a:pt x="119" y="126"/>
                      </a:cubicBezTo>
                      <a:cubicBezTo>
                        <a:pt x="106" y="138"/>
                        <a:pt x="90" y="138"/>
                        <a:pt x="75" y="123"/>
                      </a:cubicBezTo>
                      <a:cubicBezTo>
                        <a:pt x="53" y="101"/>
                        <a:pt x="30" y="80"/>
                        <a:pt x="9" y="56"/>
                      </a:cubicBezTo>
                      <a:cubicBezTo>
                        <a:pt x="3" y="48"/>
                        <a:pt x="0" y="33"/>
                        <a:pt x="2" y="22"/>
                      </a:cubicBezTo>
                      <a:cubicBezTo>
                        <a:pt x="5" y="14"/>
                        <a:pt x="17" y="8"/>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4" name="Freeform 23">
                  <a:extLst>
                    <a:ext uri="{FF2B5EF4-FFF2-40B4-BE49-F238E27FC236}">
                      <a16:creationId xmlns:a16="http://schemas.microsoft.com/office/drawing/2014/main" id="{58202E93-C499-4CD8-8819-42794452680A}"/>
                    </a:ext>
                  </a:extLst>
                </p:cNvPr>
                <p:cNvSpPr>
                  <a:spLocks/>
                </p:cNvSpPr>
                <p:nvPr/>
              </p:nvSpPr>
              <p:spPr bwMode="auto">
                <a:xfrm>
                  <a:off x="10487025" y="763588"/>
                  <a:ext cx="463550" cy="457200"/>
                </a:xfrm>
                <a:custGeom>
                  <a:avLst/>
                  <a:gdLst>
                    <a:gd name="T0" fmla="*/ 105 w 139"/>
                    <a:gd name="T1" fmla="*/ 137 h 137"/>
                    <a:gd name="T2" fmla="*/ 80 w 139"/>
                    <a:gd name="T3" fmla="*/ 123 h 137"/>
                    <a:gd name="T4" fmla="*/ 15 w 139"/>
                    <a:gd name="T5" fmla="*/ 58 h 137"/>
                    <a:gd name="T6" fmla="*/ 13 w 139"/>
                    <a:gd name="T7" fmla="*/ 12 h 137"/>
                    <a:gd name="T8" fmla="*/ 57 w 139"/>
                    <a:gd name="T9" fmla="*/ 15 h 137"/>
                    <a:gd name="T10" fmla="*/ 124 w 139"/>
                    <a:gd name="T11" fmla="*/ 81 h 137"/>
                    <a:gd name="T12" fmla="*/ 130 w 139"/>
                    <a:gd name="T13" fmla="*/ 117 h 137"/>
                    <a:gd name="T14" fmla="*/ 105 w 139"/>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37">
                      <a:moveTo>
                        <a:pt x="105" y="137"/>
                      </a:moveTo>
                      <a:cubicBezTo>
                        <a:pt x="95" y="131"/>
                        <a:pt x="86" y="128"/>
                        <a:pt x="80" y="123"/>
                      </a:cubicBezTo>
                      <a:cubicBezTo>
                        <a:pt x="58" y="102"/>
                        <a:pt x="37" y="80"/>
                        <a:pt x="15" y="58"/>
                      </a:cubicBezTo>
                      <a:cubicBezTo>
                        <a:pt x="0" y="42"/>
                        <a:pt x="0" y="25"/>
                        <a:pt x="13" y="12"/>
                      </a:cubicBezTo>
                      <a:cubicBezTo>
                        <a:pt x="25" y="0"/>
                        <a:pt x="43" y="1"/>
                        <a:pt x="57" y="15"/>
                      </a:cubicBezTo>
                      <a:cubicBezTo>
                        <a:pt x="80" y="36"/>
                        <a:pt x="102" y="59"/>
                        <a:pt x="124" y="81"/>
                      </a:cubicBezTo>
                      <a:cubicBezTo>
                        <a:pt x="134" y="91"/>
                        <a:pt x="139" y="104"/>
                        <a:pt x="130" y="117"/>
                      </a:cubicBezTo>
                      <a:cubicBezTo>
                        <a:pt x="125" y="125"/>
                        <a:pt x="114" y="130"/>
                        <a:pt x="105"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5" name="Freeform 24">
                  <a:extLst>
                    <a:ext uri="{FF2B5EF4-FFF2-40B4-BE49-F238E27FC236}">
                      <a16:creationId xmlns:a16="http://schemas.microsoft.com/office/drawing/2014/main" id="{2732AEC4-0365-4667-9C62-BAB8A7BC1C58}"/>
                    </a:ext>
                  </a:extLst>
                </p:cNvPr>
                <p:cNvSpPr>
                  <a:spLocks/>
                </p:cNvSpPr>
                <p:nvPr/>
              </p:nvSpPr>
              <p:spPr bwMode="auto">
                <a:xfrm>
                  <a:off x="13984288" y="760413"/>
                  <a:ext cx="450850" cy="457200"/>
                </a:xfrm>
                <a:custGeom>
                  <a:avLst/>
                  <a:gdLst>
                    <a:gd name="T0" fmla="*/ 26 w 135"/>
                    <a:gd name="T1" fmla="*/ 137 h 137"/>
                    <a:gd name="T2" fmla="*/ 4 w 135"/>
                    <a:gd name="T3" fmla="*/ 119 h 137"/>
                    <a:gd name="T4" fmla="*/ 5 w 135"/>
                    <a:gd name="T5" fmla="*/ 89 h 137"/>
                    <a:gd name="T6" fmla="*/ 84 w 135"/>
                    <a:gd name="T7" fmla="*/ 10 h 137"/>
                    <a:gd name="T8" fmla="*/ 120 w 135"/>
                    <a:gd name="T9" fmla="*/ 13 h 137"/>
                    <a:gd name="T10" fmla="*/ 125 w 135"/>
                    <a:gd name="T11" fmla="*/ 50 h 137"/>
                    <a:gd name="T12" fmla="*/ 46 w 135"/>
                    <a:gd name="T13" fmla="*/ 129 h 137"/>
                    <a:gd name="T14" fmla="*/ 26 w 135"/>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37">
                      <a:moveTo>
                        <a:pt x="26" y="137"/>
                      </a:moveTo>
                      <a:cubicBezTo>
                        <a:pt x="19" y="131"/>
                        <a:pt x="8" y="127"/>
                        <a:pt x="4" y="119"/>
                      </a:cubicBezTo>
                      <a:cubicBezTo>
                        <a:pt x="0" y="110"/>
                        <a:pt x="0" y="95"/>
                        <a:pt x="5" y="89"/>
                      </a:cubicBezTo>
                      <a:cubicBezTo>
                        <a:pt x="30" y="62"/>
                        <a:pt x="56" y="36"/>
                        <a:pt x="84" y="10"/>
                      </a:cubicBezTo>
                      <a:cubicBezTo>
                        <a:pt x="94" y="0"/>
                        <a:pt x="109" y="3"/>
                        <a:pt x="120" y="13"/>
                      </a:cubicBezTo>
                      <a:cubicBezTo>
                        <a:pt x="131" y="24"/>
                        <a:pt x="135" y="39"/>
                        <a:pt x="125" y="50"/>
                      </a:cubicBezTo>
                      <a:cubicBezTo>
                        <a:pt x="100" y="78"/>
                        <a:pt x="73" y="103"/>
                        <a:pt x="46" y="129"/>
                      </a:cubicBezTo>
                      <a:cubicBezTo>
                        <a:pt x="42" y="133"/>
                        <a:pt x="35" y="133"/>
                        <a:pt x="26"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136" name="Freeform 5">
                <a:extLst>
                  <a:ext uri="{FF2B5EF4-FFF2-40B4-BE49-F238E27FC236}">
                    <a16:creationId xmlns:a16="http://schemas.microsoft.com/office/drawing/2014/main" id="{8193F010-B1EB-4296-ABAB-101D44FD734B}"/>
                  </a:ext>
                </a:extLst>
              </p:cNvPr>
              <p:cNvSpPr>
                <a:spLocks noEditPoints="1"/>
              </p:cNvSpPr>
              <p:nvPr/>
            </p:nvSpPr>
            <p:spPr bwMode="auto">
              <a:xfrm>
                <a:off x="466869" y="5773533"/>
                <a:ext cx="126329" cy="128821"/>
              </a:xfrm>
              <a:custGeom>
                <a:avLst/>
                <a:gdLst>
                  <a:gd name="T0" fmla="*/ 181 w 840"/>
                  <a:gd name="T1" fmla="*/ 838 h 838"/>
                  <a:gd name="T2" fmla="*/ 181 w 840"/>
                  <a:gd name="T3" fmla="*/ 679 h 838"/>
                  <a:gd name="T4" fmla="*/ 160 w 840"/>
                  <a:gd name="T5" fmla="*/ 658 h 838"/>
                  <a:gd name="T6" fmla="*/ 87 w 840"/>
                  <a:gd name="T7" fmla="*/ 653 h 838"/>
                  <a:gd name="T8" fmla="*/ 1 w 840"/>
                  <a:gd name="T9" fmla="*/ 543 h 838"/>
                  <a:gd name="T10" fmla="*/ 1 w 840"/>
                  <a:gd name="T11" fmla="*/ 115 h 838"/>
                  <a:gd name="T12" fmla="*/ 116 w 840"/>
                  <a:gd name="T13" fmla="*/ 0 h 838"/>
                  <a:gd name="T14" fmla="*/ 726 w 840"/>
                  <a:gd name="T15" fmla="*/ 0 h 838"/>
                  <a:gd name="T16" fmla="*/ 839 w 840"/>
                  <a:gd name="T17" fmla="*/ 114 h 838"/>
                  <a:gd name="T18" fmla="*/ 839 w 840"/>
                  <a:gd name="T19" fmla="*/ 542 h 838"/>
                  <a:gd name="T20" fmla="*/ 725 w 840"/>
                  <a:gd name="T21" fmla="*/ 658 h 838"/>
                  <a:gd name="T22" fmla="*/ 501 w 840"/>
                  <a:gd name="T23" fmla="*/ 659 h 838"/>
                  <a:gd name="T24" fmla="*/ 464 w 840"/>
                  <a:gd name="T25" fmla="*/ 669 h 838"/>
                  <a:gd name="T26" fmla="*/ 200 w 840"/>
                  <a:gd name="T27" fmla="*/ 827 h 838"/>
                  <a:gd name="T28" fmla="*/ 181 w 840"/>
                  <a:gd name="T29" fmla="*/ 838 h 838"/>
                  <a:gd name="T30" fmla="*/ 239 w 840"/>
                  <a:gd name="T31" fmla="*/ 733 h 838"/>
                  <a:gd name="T32" fmla="*/ 252 w 840"/>
                  <a:gd name="T33" fmla="*/ 726 h 838"/>
                  <a:gd name="T34" fmla="*/ 449 w 840"/>
                  <a:gd name="T35" fmla="*/ 609 h 838"/>
                  <a:gd name="T36" fmla="*/ 478 w 840"/>
                  <a:gd name="T37" fmla="*/ 600 h 838"/>
                  <a:gd name="T38" fmla="*/ 710 w 840"/>
                  <a:gd name="T39" fmla="*/ 600 h 838"/>
                  <a:gd name="T40" fmla="*/ 781 w 840"/>
                  <a:gd name="T41" fmla="*/ 529 h 838"/>
                  <a:gd name="T42" fmla="*/ 781 w 840"/>
                  <a:gd name="T43" fmla="*/ 127 h 838"/>
                  <a:gd name="T44" fmla="*/ 711 w 840"/>
                  <a:gd name="T45" fmla="*/ 58 h 838"/>
                  <a:gd name="T46" fmla="*/ 137 w 840"/>
                  <a:gd name="T47" fmla="*/ 58 h 838"/>
                  <a:gd name="T48" fmla="*/ 59 w 840"/>
                  <a:gd name="T49" fmla="*/ 135 h 838"/>
                  <a:gd name="T50" fmla="*/ 59 w 840"/>
                  <a:gd name="T51" fmla="*/ 523 h 838"/>
                  <a:gd name="T52" fmla="*/ 136 w 840"/>
                  <a:gd name="T53" fmla="*/ 600 h 838"/>
                  <a:gd name="T54" fmla="*/ 239 w 840"/>
                  <a:gd name="T55" fmla="*/ 600 h 838"/>
                  <a:gd name="T56" fmla="*/ 239 w 840"/>
                  <a:gd name="T57" fmla="*/ 733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0" h="838">
                    <a:moveTo>
                      <a:pt x="181" y="838"/>
                    </a:moveTo>
                    <a:cubicBezTo>
                      <a:pt x="181" y="783"/>
                      <a:pt x="180" y="731"/>
                      <a:pt x="181" y="679"/>
                    </a:cubicBezTo>
                    <a:cubicBezTo>
                      <a:pt x="182" y="662"/>
                      <a:pt x="177" y="657"/>
                      <a:pt x="160" y="658"/>
                    </a:cubicBezTo>
                    <a:cubicBezTo>
                      <a:pt x="136" y="658"/>
                      <a:pt x="110" y="659"/>
                      <a:pt x="87" y="653"/>
                    </a:cubicBezTo>
                    <a:cubicBezTo>
                      <a:pt x="36" y="640"/>
                      <a:pt x="1" y="596"/>
                      <a:pt x="1" y="543"/>
                    </a:cubicBezTo>
                    <a:cubicBezTo>
                      <a:pt x="1" y="400"/>
                      <a:pt x="0" y="258"/>
                      <a:pt x="1" y="115"/>
                    </a:cubicBezTo>
                    <a:cubicBezTo>
                      <a:pt x="2" y="52"/>
                      <a:pt x="52" y="0"/>
                      <a:pt x="116" y="0"/>
                    </a:cubicBezTo>
                    <a:cubicBezTo>
                      <a:pt x="319" y="0"/>
                      <a:pt x="522" y="0"/>
                      <a:pt x="726" y="0"/>
                    </a:cubicBezTo>
                    <a:cubicBezTo>
                      <a:pt x="787" y="1"/>
                      <a:pt x="839" y="53"/>
                      <a:pt x="839" y="114"/>
                    </a:cubicBezTo>
                    <a:cubicBezTo>
                      <a:pt x="840" y="257"/>
                      <a:pt x="839" y="400"/>
                      <a:pt x="839" y="542"/>
                    </a:cubicBezTo>
                    <a:cubicBezTo>
                      <a:pt x="839" y="606"/>
                      <a:pt x="788" y="657"/>
                      <a:pt x="725" y="658"/>
                    </a:cubicBezTo>
                    <a:cubicBezTo>
                      <a:pt x="650" y="659"/>
                      <a:pt x="575" y="658"/>
                      <a:pt x="501" y="659"/>
                    </a:cubicBezTo>
                    <a:cubicBezTo>
                      <a:pt x="488" y="659"/>
                      <a:pt x="474" y="663"/>
                      <a:pt x="464" y="669"/>
                    </a:cubicBezTo>
                    <a:cubicBezTo>
                      <a:pt x="375" y="721"/>
                      <a:pt x="288" y="774"/>
                      <a:pt x="200" y="827"/>
                    </a:cubicBezTo>
                    <a:cubicBezTo>
                      <a:pt x="195" y="830"/>
                      <a:pt x="190" y="833"/>
                      <a:pt x="181" y="838"/>
                    </a:cubicBezTo>
                    <a:close/>
                    <a:moveTo>
                      <a:pt x="239" y="733"/>
                    </a:moveTo>
                    <a:cubicBezTo>
                      <a:pt x="246" y="729"/>
                      <a:pt x="249" y="728"/>
                      <a:pt x="252" y="726"/>
                    </a:cubicBezTo>
                    <a:cubicBezTo>
                      <a:pt x="317" y="687"/>
                      <a:pt x="383" y="648"/>
                      <a:pt x="449" y="609"/>
                    </a:cubicBezTo>
                    <a:cubicBezTo>
                      <a:pt x="457" y="604"/>
                      <a:pt x="468" y="600"/>
                      <a:pt x="478" y="600"/>
                    </a:cubicBezTo>
                    <a:cubicBezTo>
                      <a:pt x="556" y="600"/>
                      <a:pt x="633" y="600"/>
                      <a:pt x="710" y="600"/>
                    </a:cubicBezTo>
                    <a:cubicBezTo>
                      <a:pt x="756" y="600"/>
                      <a:pt x="781" y="575"/>
                      <a:pt x="781" y="529"/>
                    </a:cubicBezTo>
                    <a:cubicBezTo>
                      <a:pt x="781" y="395"/>
                      <a:pt x="781" y="261"/>
                      <a:pt x="781" y="127"/>
                    </a:cubicBezTo>
                    <a:cubicBezTo>
                      <a:pt x="781" y="83"/>
                      <a:pt x="755" y="58"/>
                      <a:pt x="711" y="58"/>
                    </a:cubicBezTo>
                    <a:cubicBezTo>
                      <a:pt x="520" y="58"/>
                      <a:pt x="328" y="58"/>
                      <a:pt x="137" y="58"/>
                    </a:cubicBezTo>
                    <a:cubicBezTo>
                      <a:pt x="81" y="58"/>
                      <a:pt x="59" y="80"/>
                      <a:pt x="59" y="135"/>
                    </a:cubicBezTo>
                    <a:cubicBezTo>
                      <a:pt x="59" y="265"/>
                      <a:pt x="59" y="394"/>
                      <a:pt x="59" y="523"/>
                    </a:cubicBezTo>
                    <a:cubicBezTo>
                      <a:pt x="59" y="577"/>
                      <a:pt x="81" y="599"/>
                      <a:pt x="136" y="600"/>
                    </a:cubicBezTo>
                    <a:cubicBezTo>
                      <a:pt x="169" y="600"/>
                      <a:pt x="203" y="600"/>
                      <a:pt x="239" y="600"/>
                    </a:cubicBezTo>
                    <a:cubicBezTo>
                      <a:pt x="239" y="644"/>
                      <a:pt x="239" y="687"/>
                      <a:pt x="239" y="7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3B3838"/>
                  </a:solidFill>
                  <a:effectLst/>
                  <a:uLnTx/>
                  <a:uFillTx/>
                </a:endParaRPr>
              </a:p>
            </p:txBody>
          </p:sp>
        </p:grpSp>
        <p:grpSp>
          <p:nvGrpSpPr>
            <p:cNvPr id="131" name="Group 130">
              <a:extLst>
                <a:ext uri="{FF2B5EF4-FFF2-40B4-BE49-F238E27FC236}">
                  <a16:creationId xmlns:a16="http://schemas.microsoft.com/office/drawing/2014/main" id="{228B9EE8-D22D-4015-83EE-69B333CE84BC}"/>
                </a:ext>
              </a:extLst>
            </p:cNvPr>
            <p:cNvGrpSpPr/>
            <p:nvPr/>
          </p:nvGrpSpPr>
          <p:grpSpPr>
            <a:xfrm rot="20982826">
              <a:off x="477167" y="5585333"/>
              <a:ext cx="270696" cy="342125"/>
              <a:chOff x="456380" y="3785696"/>
              <a:chExt cx="270696" cy="342125"/>
            </a:xfrm>
          </p:grpSpPr>
          <p:cxnSp>
            <p:nvCxnSpPr>
              <p:cNvPr id="132" name="Straight Connector 131">
                <a:extLst>
                  <a:ext uri="{FF2B5EF4-FFF2-40B4-BE49-F238E27FC236}">
                    <a16:creationId xmlns:a16="http://schemas.microsoft.com/office/drawing/2014/main" id="{F2B163DC-74C2-4DED-A7D0-83DE6A7787FF}"/>
                  </a:ext>
                </a:extLst>
              </p:cNvPr>
              <p:cNvCxnSpPr>
                <a:cxnSpLocks/>
              </p:cNvCxnSpPr>
              <p:nvPr/>
            </p:nvCxnSpPr>
            <p:spPr>
              <a:xfrm flipV="1">
                <a:off x="667975" y="4065868"/>
                <a:ext cx="59101" cy="619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7C09427-2505-44A2-91E8-D7FC9EBD9481}"/>
                  </a:ext>
                </a:extLst>
              </p:cNvPr>
              <p:cNvCxnSpPr>
                <a:cxnSpLocks/>
              </p:cNvCxnSpPr>
              <p:nvPr/>
            </p:nvCxnSpPr>
            <p:spPr>
              <a:xfrm flipV="1">
                <a:off x="674146" y="3815365"/>
                <a:ext cx="40136" cy="39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C03A10D-BFBC-47C4-8EA6-CD06C5DCA81C}"/>
                  </a:ext>
                </a:extLst>
              </p:cNvPr>
              <p:cNvCxnSpPr>
                <a:cxnSpLocks/>
              </p:cNvCxnSpPr>
              <p:nvPr/>
            </p:nvCxnSpPr>
            <p:spPr>
              <a:xfrm flipV="1">
                <a:off x="456380" y="3785696"/>
                <a:ext cx="116311" cy="121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6" name="TextBox 145">
            <a:extLst>
              <a:ext uri="{FF2B5EF4-FFF2-40B4-BE49-F238E27FC236}">
                <a16:creationId xmlns:a16="http://schemas.microsoft.com/office/drawing/2014/main" id="{80FFE8B7-8029-4545-B6A5-DC872AC83125}"/>
              </a:ext>
            </a:extLst>
          </p:cNvPr>
          <p:cNvSpPr txBox="1"/>
          <p:nvPr/>
        </p:nvSpPr>
        <p:spPr>
          <a:xfrm>
            <a:off x="9936019" y="2796872"/>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Get the Expert</a:t>
            </a:r>
          </a:p>
        </p:txBody>
      </p:sp>
      <p:grpSp>
        <p:nvGrpSpPr>
          <p:cNvPr id="147" name="Group 146">
            <a:extLst>
              <a:ext uri="{FF2B5EF4-FFF2-40B4-BE49-F238E27FC236}">
                <a16:creationId xmlns:a16="http://schemas.microsoft.com/office/drawing/2014/main" id="{D89652D9-A0EE-4F79-B323-1AC84760F6A0}"/>
              </a:ext>
            </a:extLst>
          </p:cNvPr>
          <p:cNvGrpSpPr/>
          <p:nvPr/>
        </p:nvGrpSpPr>
        <p:grpSpPr>
          <a:xfrm>
            <a:off x="1147514" y="3362553"/>
            <a:ext cx="730449" cy="702653"/>
            <a:chOff x="8179972" y="3006870"/>
            <a:chExt cx="492050" cy="473327"/>
          </a:xfrm>
        </p:grpSpPr>
        <p:grpSp>
          <p:nvGrpSpPr>
            <p:cNvPr id="148" name="Group 147">
              <a:extLst>
                <a:ext uri="{FF2B5EF4-FFF2-40B4-BE49-F238E27FC236}">
                  <a16:creationId xmlns:a16="http://schemas.microsoft.com/office/drawing/2014/main" id="{B34B88D7-8A97-4C5A-8AB5-42485CD04361}"/>
                </a:ext>
              </a:extLst>
            </p:cNvPr>
            <p:cNvGrpSpPr/>
            <p:nvPr/>
          </p:nvGrpSpPr>
          <p:grpSpPr>
            <a:xfrm rot="1800000">
              <a:off x="8244278" y="3145666"/>
              <a:ext cx="394125" cy="261665"/>
              <a:chOff x="8244282" y="3145666"/>
              <a:chExt cx="394125" cy="261665"/>
            </a:xfrm>
          </p:grpSpPr>
          <p:sp>
            <p:nvSpPr>
              <p:cNvPr id="152" name="Freeform: Shape 151">
                <a:extLst>
                  <a:ext uri="{FF2B5EF4-FFF2-40B4-BE49-F238E27FC236}">
                    <a16:creationId xmlns:a16="http://schemas.microsoft.com/office/drawing/2014/main" id="{2745C5E7-50B4-4857-B282-588726C03386}"/>
                  </a:ext>
                </a:extLst>
              </p:cNvPr>
              <p:cNvSpPr/>
              <p:nvPr/>
            </p:nvSpPr>
            <p:spPr>
              <a:xfrm>
                <a:off x="8244282" y="3145666"/>
                <a:ext cx="394125" cy="261665"/>
              </a:xfrm>
              <a:custGeom>
                <a:avLst/>
                <a:gdLst>
                  <a:gd name="connsiteX0" fmla="*/ 343534 w 350077"/>
                  <a:gd name="connsiteY0" fmla="*/ 0 h 227384"/>
                  <a:gd name="connsiteX1" fmla="*/ 44169 w 350077"/>
                  <a:gd name="connsiteY1" fmla="*/ 0 h 227384"/>
                  <a:gd name="connsiteX2" fmla="*/ 39261 w 350077"/>
                  <a:gd name="connsiteY2" fmla="*/ 6543 h 227384"/>
                  <a:gd name="connsiteX3" fmla="*/ 39261 w 350077"/>
                  <a:gd name="connsiteY3" fmla="*/ 19630 h 227384"/>
                  <a:gd name="connsiteX4" fmla="*/ 24538 w 350077"/>
                  <a:gd name="connsiteY4" fmla="*/ 19630 h 227384"/>
                  <a:gd name="connsiteX5" fmla="*/ 17995 w 350077"/>
                  <a:gd name="connsiteY5" fmla="*/ 26174 h 227384"/>
                  <a:gd name="connsiteX6" fmla="*/ 17995 w 350077"/>
                  <a:gd name="connsiteY6" fmla="*/ 39261 h 227384"/>
                  <a:gd name="connsiteX7" fmla="*/ 6544 w 350077"/>
                  <a:gd name="connsiteY7" fmla="*/ 39261 h 227384"/>
                  <a:gd name="connsiteX8" fmla="*/ 0 w 350077"/>
                  <a:gd name="connsiteY8" fmla="*/ 44168 h 227384"/>
                  <a:gd name="connsiteX9" fmla="*/ 0 w 350077"/>
                  <a:gd name="connsiteY9" fmla="*/ 220841 h 227384"/>
                  <a:gd name="connsiteX10" fmla="*/ 6544 w 350077"/>
                  <a:gd name="connsiteY10" fmla="*/ 227384 h 227384"/>
                  <a:gd name="connsiteX11" fmla="*/ 304273 w 350077"/>
                  <a:gd name="connsiteY11" fmla="*/ 227384 h 227384"/>
                  <a:gd name="connsiteX12" fmla="*/ 310816 w 350077"/>
                  <a:gd name="connsiteY12" fmla="*/ 220841 h 227384"/>
                  <a:gd name="connsiteX13" fmla="*/ 310816 w 350077"/>
                  <a:gd name="connsiteY13" fmla="*/ 207754 h 227384"/>
                  <a:gd name="connsiteX14" fmla="*/ 323903 w 350077"/>
                  <a:gd name="connsiteY14" fmla="*/ 207754 h 227384"/>
                  <a:gd name="connsiteX15" fmla="*/ 330447 w 350077"/>
                  <a:gd name="connsiteY15" fmla="*/ 201210 h 227384"/>
                  <a:gd name="connsiteX16" fmla="*/ 330447 w 350077"/>
                  <a:gd name="connsiteY16" fmla="*/ 188124 h 227384"/>
                  <a:gd name="connsiteX17" fmla="*/ 343534 w 350077"/>
                  <a:gd name="connsiteY17" fmla="*/ 188124 h 227384"/>
                  <a:gd name="connsiteX18" fmla="*/ 350078 w 350077"/>
                  <a:gd name="connsiteY18" fmla="*/ 181580 h 227384"/>
                  <a:gd name="connsiteX19" fmla="*/ 350078 w 350077"/>
                  <a:gd name="connsiteY19" fmla="*/ 6543 h 227384"/>
                  <a:gd name="connsiteX20" fmla="*/ 343534 w 350077"/>
                  <a:gd name="connsiteY20" fmla="*/ 0 h 227384"/>
                  <a:gd name="connsiteX21" fmla="*/ 297729 w 350077"/>
                  <a:gd name="connsiteY21" fmla="*/ 214297 h 227384"/>
                  <a:gd name="connsiteX22" fmla="*/ 11451 w 350077"/>
                  <a:gd name="connsiteY22" fmla="*/ 214297 h 227384"/>
                  <a:gd name="connsiteX23" fmla="*/ 11451 w 350077"/>
                  <a:gd name="connsiteY23" fmla="*/ 50712 h 227384"/>
                  <a:gd name="connsiteX24" fmla="*/ 24538 w 350077"/>
                  <a:gd name="connsiteY24" fmla="*/ 50712 h 227384"/>
                  <a:gd name="connsiteX25" fmla="*/ 26174 w 350077"/>
                  <a:gd name="connsiteY25" fmla="*/ 50712 h 227384"/>
                  <a:gd name="connsiteX26" fmla="*/ 297729 w 350077"/>
                  <a:gd name="connsiteY26" fmla="*/ 50712 h 227384"/>
                  <a:gd name="connsiteX27" fmla="*/ 297729 w 350077"/>
                  <a:gd name="connsiteY27" fmla="*/ 202846 h 227384"/>
                  <a:gd name="connsiteX28" fmla="*/ 297729 w 350077"/>
                  <a:gd name="connsiteY28" fmla="*/ 202846 h 227384"/>
                  <a:gd name="connsiteX29" fmla="*/ 297729 w 350077"/>
                  <a:gd name="connsiteY29" fmla="*/ 214297 h 227384"/>
                  <a:gd name="connsiteX30" fmla="*/ 297729 w 350077"/>
                  <a:gd name="connsiteY30" fmla="*/ 214297 h 227384"/>
                  <a:gd name="connsiteX31" fmla="*/ 317360 w 350077"/>
                  <a:gd name="connsiteY31" fmla="*/ 196303 h 227384"/>
                  <a:gd name="connsiteX32" fmla="*/ 307545 w 350077"/>
                  <a:gd name="connsiteY32" fmla="*/ 196303 h 227384"/>
                  <a:gd name="connsiteX33" fmla="*/ 307545 w 350077"/>
                  <a:gd name="connsiteY33" fmla="*/ 44168 h 227384"/>
                  <a:gd name="connsiteX34" fmla="*/ 302637 w 350077"/>
                  <a:gd name="connsiteY34" fmla="*/ 39261 h 227384"/>
                  <a:gd name="connsiteX35" fmla="*/ 31082 w 350077"/>
                  <a:gd name="connsiteY35" fmla="*/ 39261 h 227384"/>
                  <a:gd name="connsiteX36" fmla="*/ 31082 w 350077"/>
                  <a:gd name="connsiteY36" fmla="*/ 31081 h 227384"/>
                  <a:gd name="connsiteX37" fmla="*/ 44169 w 350077"/>
                  <a:gd name="connsiteY37" fmla="*/ 31081 h 227384"/>
                  <a:gd name="connsiteX38" fmla="*/ 44169 w 350077"/>
                  <a:gd name="connsiteY38" fmla="*/ 31081 h 227384"/>
                  <a:gd name="connsiteX39" fmla="*/ 317360 w 350077"/>
                  <a:gd name="connsiteY39" fmla="*/ 31081 h 227384"/>
                  <a:gd name="connsiteX40" fmla="*/ 317360 w 350077"/>
                  <a:gd name="connsiteY40" fmla="*/ 179944 h 227384"/>
                  <a:gd name="connsiteX41" fmla="*/ 317360 w 350077"/>
                  <a:gd name="connsiteY41" fmla="*/ 181580 h 227384"/>
                  <a:gd name="connsiteX42" fmla="*/ 317360 w 350077"/>
                  <a:gd name="connsiteY42" fmla="*/ 196303 h 227384"/>
                  <a:gd name="connsiteX43" fmla="*/ 317360 w 350077"/>
                  <a:gd name="connsiteY43" fmla="*/ 196303 h 227384"/>
                  <a:gd name="connsiteX44" fmla="*/ 336991 w 350077"/>
                  <a:gd name="connsiteY44" fmla="*/ 176673 h 227384"/>
                  <a:gd name="connsiteX45" fmla="*/ 327175 w 350077"/>
                  <a:gd name="connsiteY45" fmla="*/ 176673 h 227384"/>
                  <a:gd name="connsiteX46" fmla="*/ 327175 w 350077"/>
                  <a:gd name="connsiteY46" fmla="*/ 26174 h 227384"/>
                  <a:gd name="connsiteX47" fmla="*/ 322268 w 350077"/>
                  <a:gd name="connsiteY47" fmla="*/ 21266 h 227384"/>
                  <a:gd name="connsiteX48" fmla="*/ 50712 w 350077"/>
                  <a:gd name="connsiteY48" fmla="*/ 21266 h 227384"/>
                  <a:gd name="connsiteX49" fmla="*/ 50712 w 350077"/>
                  <a:gd name="connsiteY49" fmla="*/ 11451 h 227384"/>
                  <a:gd name="connsiteX50" fmla="*/ 336991 w 350077"/>
                  <a:gd name="connsiteY50" fmla="*/ 11451 h 227384"/>
                  <a:gd name="connsiteX51" fmla="*/ 336991 w 350077"/>
                  <a:gd name="connsiteY51" fmla="*/ 176673 h 2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77" h="227384">
                    <a:moveTo>
                      <a:pt x="343534" y="0"/>
                    </a:moveTo>
                    <a:lnTo>
                      <a:pt x="44169" y="0"/>
                    </a:lnTo>
                    <a:cubicBezTo>
                      <a:pt x="40897" y="0"/>
                      <a:pt x="39261" y="3272"/>
                      <a:pt x="39261" y="6543"/>
                    </a:cubicBezTo>
                    <a:lnTo>
                      <a:pt x="39261" y="19630"/>
                    </a:lnTo>
                    <a:lnTo>
                      <a:pt x="24538" y="19630"/>
                    </a:lnTo>
                    <a:cubicBezTo>
                      <a:pt x="21266" y="19630"/>
                      <a:pt x="17995" y="22902"/>
                      <a:pt x="17995" y="26174"/>
                    </a:cubicBezTo>
                    <a:lnTo>
                      <a:pt x="17995" y="39261"/>
                    </a:lnTo>
                    <a:lnTo>
                      <a:pt x="6544" y="39261"/>
                    </a:lnTo>
                    <a:cubicBezTo>
                      <a:pt x="3272" y="39261"/>
                      <a:pt x="0" y="40896"/>
                      <a:pt x="0" y="44168"/>
                    </a:cubicBezTo>
                    <a:lnTo>
                      <a:pt x="0" y="220841"/>
                    </a:lnTo>
                    <a:cubicBezTo>
                      <a:pt x="0" y="224112"/>
                      <a:pt x="3272" y="227384"/>
                      <a:pt x="6544" y="227384"/>
                    </a:cubicBezTo>
                    <a:lnTo>
                      <a:pt x="304273" y="227384"/>
                    </a:lnTo>
                    <a:cubicBezTo>
                      <a:pt x="307545" y="227384"/>
                      <a:pt x="310816" y="224112"/>
                      <a:pt x="310816" y="220841"/>
                    </a:cubicBezTo>
                    <a:lnTo>
                      <a:pt x="310816" y="207754"/>
                    </a:lnTo>
                    <a:lnTo>
                      <a:pt x="323903" y="207754"/>
                    </a:lnTo>
                    <a:cubicBezTo>
                      <a:pt x="327175" y="207754"/>
                      <a:pt x="330447" y="204482"/>
                      <a:pt x="330447" y="201210"/>
                    </a:cubicBezTo>
                    <a:lnTo>
                      <a:pt x="330447" y="188124"/>
                    </a:lnTo>
                    <a:lnTo>
                      <a:pt x="343534" y="188124"/>
                    </a:lnTo>
                    <a:cubicBezTo>
                      <a:pt x="346806" y="188124"/>
                      <a:pt x="350078" y="184852"/>
                      <a:pt x="350078" y="181580"/>
                    </a:cubicBezTo>
                    <a:lnTo>
                      <a:pt x="350078" y="6543"/>
                    </a:lnTo>
                    <a:cubicBezTo>
                      <a:pt x="348442" y="3272"/>
                      <a:pt x="345170" y="0"/>
                      <a:pt x="343534" y="0"/>
                    </a:cubicBezTo>
                    <a:close/>
                    <a:moveTo>
                      <a:pt x="297729" y="214297"/>
                    </a:moveTo>
                    <a:lnTo>
                      <a:pt x="11451" y="214297"/>
                    </a:lnTo>
                    <a:lnTo>
                      <a:pt x="11451" y="50712"/>
                    </a:lnTo>
                    <a:lnTo>
                      <a:pt x="24538" y="50712"/>
                    </a:lnTo>
                    <a:cubicBezTo>
                      <a:pt x="24538" y="50712"/>
                      <a:pt x="26174" y="50712"/>
                      <a:pt x="26174" y="50712"/>
                    </a:cubicBezTo>
                    <a:lnTo>
                      <a:pt x="297729" y="50712"/>
                    </a:lnTo>
                    <a:lnTo>
                      <a:pt x="297729" y="202846"/>
                    </a:lnTo>
                    <a:cubicBezTo>
                      <a:pt x="297729" y="202846"/>
                      <a:pt x="297729" y="202846"/>
                      <a:pt x="297729" y="202846"/>
                    </a:cubicBezTo>
                    <a:lnTo>
                      <a:pt x="297729" y="214297"/>
                    </a:lnTo>
                    <a:lnTo>
                      <a:pt x="297729" y="214297"/>
                    </a:lnTo>
                    <a:close/>
                    <a:moveTo>
                      <a:pt x="317360" y="196303"/>
                    </a:moveTo>
                    <a:lnTo>
                      <a:pt x="307545" y="196303"/>
                    </a:lnTo>
                    <a:lnTo>
                      <a:pt x="307545" y="44168"/>
                    </a:lnTo>
                    <a:cubicBezTo>
                      <a:pt x="307545" y="40896"/>
                      <a:pt x="305909" y="39261"/>
                      <a:pt x="302637" y="39261"/>
                    </a:cubicBezTo>
                    <a:lnTo>
                      <a:pt x="31082" y="39261"/>
                    </a:lnTo>
                    <a:lnTo>
                      <a:pt x="31082" y="31081"/>
                    </a:lnTo>
                    <a:lnTo>
                      <a:pt x="44169" y="31081"/>
                    </a:lnTo>
                    <a:cubicBezTo>
                      <a:pt x="44169" y="31081"/>
                      <a:pt x="44169" y="31081"/>
                      <a:pt x="44169" y="31081"/>
                    </a:cubicBezTo>
                    <a:lnTo>
                      <a:pt x="317360" y="31081"/>
                    </a:lnTo>
                    <a:lnTo>
                      <a:pt x="317360" y="179944"/>
                    </a:lnTo>
                    <a:cubicBezTo>
                      <a:pt x="317360" y="179944"/>
                      <a:pt x="317360" y="181580"/>
                      <a:pt x="317360" y="181580"/>
                    </a:cubicBezTo>
                    <a:lnTo>
                      <a:pt x="317360" y="196303"/>
                    </a:lnTo>
                    <a:lnTo>
                      <a:pt x="317360" y="196303"/>
                    </a:lnTo>
                    <a:close/>
                    <a:moveTo>
                      <a:pt x="336991" y="176673"/>
                    </a:moveTo>
                    <a:lnTo>
                      <a:pt x="327175" y="176673"/>
                    </a:lnTo>
                    <a:lnTo>
                      <a:pt x="327175" y="26174"/>
                    </a:lnTo>
                    <a:cubicBezTo>
                      <a:pt x="327175" y="22902"/>
                      <a:pt x="325539" y="21266"/>
                      <a:pt x="322268" y="21266"/>
                    </a:cubicBezTo>
                    <a:lnTo>
                      <a:pt x="50712" y="21266"/>
                    </a:lnTo>
                    <a:lnTo>
                      <a:pt x="50712" y="11451"/>
                    </a:lnTo>
                    <a:lnTo>
                      <a:pt x="336991" y="11451"/>
                    </a:lnTo>
                    <a:lnTo>
                      <a:pt x="336991" y="176673"/>
                    </a:lnTo>
                    <a:close/>
                  </a:path>
                </a:pathLst>
              </a:custGeom>
              <a:solidFill>
                <a:schemeClr val="tx1"/>
              </a:solidFill>
              <a:ln w="16329" cap="flat">
                <a:noFill/>
                <a:prstDash val="solid"/>
                <a:miter/>
              </a:ln>
            </p:spPr>
            <p:txBody>
              <a:bodyPr rtlCol="0" anchor="ctr"/>
              <a:lstStyle/>
              <a:p>
                <a:endParaRPr lang="en-GB" sz="1200"/>
              </a:p>
            </p:txBody>
          </p:sp>
          <p:sp>
            <p:nvSpPr>
              <p:cNvPr id="153" name="Freeform: Shape 152">
                <a:extLst>
                  <a:ext uri="{FF2B5EF4-FFF2-40B4-BE49-F238E27FC236}">
                    <a16:creationId xmlns:a16="http://schemas.microsoft.com/office/drawing/2014/main" id="{6AFFDA6D-2146-4458-9BF0-00AFEDA70930}"/>
                  </a:ext>
                </a:extLst>
              </p:cNvPr>
              <p:cNvSpPr/>
              <p:nvPr/>
            </p:nvSpPr>
            <p:spPr>
              <a:xfrm>
                <a:off x="8367675" y="3245437"/>
                <a:ext cx="103135" cy="105418"/>
              </a:xfrm>
              <a:custGeom>
                <a:avLst/>
                <a:gdLst>
                  <a:gd name="connsiteX0" fmla="*/ 17995 w 91609"/>
                  <a:gd name="connsiteY0" fmla="*/ 16359 h 91607"/>
                  <a:gd name="connsiteX1" fmla="*/ 11451 w 91609"/>
                  <a:gd name="connsiteY1" fmla="*/ 16359 h 91607"/>
                  <a:gd name="connsiteX2" fmla="*/ 0 w 91609"/>
                  <a:gd name="connsiteY2" fmla="*/ 45804 h 91607"/>
                  <a:gd name="connsiteX3" fmla="*/ 45805 w 91609"/>
                  <a:gd name="connsiteY3" fmla="*/ 91608 h 91607"/>
                  <a:gd name="connsiteX4" fmla="*/ 91609 w 91609"/>
                  <a:gd name="connsiteY4" fmla="*/ 45804 h 91607"/>
                  <a:gd name="connsiteX5" fmla="*/ 45805 w 91609"/>
                  <a:gd name="connsiteY5" fmla="*/ 0 h 91607"/>
                  <a:gd name="connsiteX6" fmla="*/ 27810 w 91609"/>
                  <a:gd name="connsiteY6" fmla="*/ 3272 h 91607"/>
                  <a:gd name="connsiteX7" fmla="*/ 24538 w 91609"/>
                  <a:gd name="connsiteY7" fmla="*/ 11451 h 91607"/>
                  <a:gd name="connsiteX8" fmla="*/ 31082 w 91609"/>
                  <a:gd name="connsiteY8" fmla="*/ 14723 h 91607"/>
                  <a:gd name="connsiteX9" fmla="*/ 45805 w 91609"/>
                  <a:gd name="connsiteY9" fmla="*/ 9815 h 91607"/>
                  <a:gd name="connsiteX10" fmla="*/ 81794 w 91609"/>
                  <a:gd name="connsiteY10" fmla="*/ 45804 h 91607"/>
                  <a:gd name="connsiteX11" fmla="*/ 45805 w 91609"/>
                  <a:gd name="connsiteY11" fmla="*/ 81793 h 91607"/>
                  <a:gd name="connsiteX12" fmla="*/ 9815 w 91609"/>
                  <a:gd name="connsiteY12" fmla="*/ 45804 h 91607"/>
                  <a:gd name="connsiteX13" fmla="*/ 17995 w 91609"/>
                  <a:gd name="connsiteY13" fmla="*/ 22902 h 91607"/>
                  <a:gd name="connsiteX14" fmla="*/ 17995 w 91609"/>
                  <a:gd name="connsiteY14" fmla="*/ 16359 h 9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609" h="91607">
                    <a:moveTo>
                      <a:pt x="17995" y="16359"/>
                    </a:moveTo>
                    <a:cubicBezTo>
                      <a:pt x="16359" y="14723"/>
                      <a:pt x="13087" y="14723"/>
                      <a:pt x="11451" y="16359"/>
                    </a:cubicBezTo>
                    <a:cubicBezTo>
                      <a:pt x="3272" y="24538"/>
                      <a:pt x="0" y="34353"/>
                      <a:pt x="0" y="45804"/>
                    </a:cubicBezTo>
                    <a:cubicBezTo>
                      <a:pt x="0" y="70342"/>
                      <a:pt x="19631" y="91608"/>
                      <a:pt x="45805" y="91608"/>
                    </a:cubicBezTo>
                    <a:cubicBezTo>
                      <a:pt x="71979" y="91608"/>
                      <a:pt x="91609" y="71978"/>
                      <a:pt x="91609" y="45804"/>
                    </a:cubicBezTo>
                    <a:cubicBezTo>
                      <a:pt x="91609" y="19630"/>
                      <a:pt x="70343" y="0"/>
                      <a:pt x="45805" y="0"/>
                    </a:cubicBezTo>
                    <a:cubicBezTo>
                      <a:pt x="39261" y="0"/>
                      <a:pt x="32718" y="1636"/>
                      <a:pt x="27810" y="3272"/>
                    </a:cubicBezTo>
                    <a:cubicBezTo>
                      <a:pt x="24538" y="4908"/>
                      <a:pt x="22902" y="8179"/>
                      <a:pt x="24538" y="11451"/>
                    </a:cubicBezTo>
                    <a:cubicBezTo>
                      <a:pt x="26174" y="13087"/>
                      <a:pt x="27810" y="14723"/>
                      <a:pt x="31082" y="14723"/>
                    </a:cubicBezTo>
                    <a:cubicBezTo>
                      <a:pt x="35989" y="11451"/>
                      <a:pt x="40897" y="9815"/>
                      <a:pt x="45805" y="9815"/>
                    </a:cubicBezTo>
                    <a:cubicBezTo>
                      <a:pt x="65435" y="9815"/>
                      <a:pt x="81794" y="26174"/>
                      <a:pt x="81794" y="45804"/>
                    </a:cubicBezTo>
                    <a:cubicBezTo>
                      <a:pt x="81794" y="65434"/>
                      <a:pt x="65435" y="81793"/>
                      <a:pt x="45805" y="81793"/>
                    </a:cubicBezTo>
                    <a:cubicBezTo>
                      <a:pt x="26174" y="81793"/>
                      <a:pt x="9815" y="65434"/>
                      <a:pt x="9815" y="45804"/>
                    </a:cubicBezTo>
                    <a:cubicBezTo>
                      <a:pt x="9815" y="37625"/>
                      <a:pt x="13087" y="29445"/>
                      <a:pt x="17995" y="22902"/>
                    </a:cubicBezTo>
                    <a:cubicBezTo>
                      <a:pt x="19631" y="21266"/>
                      <a:pt x="19631" y="17994"/>
                      <a:pt x="17995" y="16359"/>
                    </a:cubicBezTo>
                    <a:close/>
                  </a:path>
                </a:pathLst>
              </a:custGeom>
              <a:solidFill>
                <a:schemeClr val="accent2"/>
              </a:solidFill>
              <a:ln w="16329" cap="flat">
                <a:noFill/>
                <a:prstDash val="solid"/>
                <a:miter/>
              </a:ln>
            </p:spPr>
            <p:txBody>
              <a:bodyPr rtlCol="0" anchor="ctr"/>
              <a:lstStyle/>
              <a:p>
                <a:endParaRPr lang="en-GB" sz="1200"/>
              </a:p>
            </p:txBody>
          </p:sp>
          <p:grpSp>
            <p:nvGrpSpPr>
              <p:cNvPr id="154" name="Group 153">
                <a:extLst>
                  <a:ext uri="{FF2B5EF4-FFF2-40B4-BE49-F238E27FC236}">
                    <a16:creationId xmlns:a16="http://schemas.microsoft.com/office/drawing/2014/main" id="{BCF51B72-C3A4-4938-ACD0-A5FB8A279CBA}"/>
                  </a:ext>
                </a:extLst>
              </p:cNvPr>
              <p:cNvGrpSpPr/>
              <p:nvPr/>
            </p:nvGrpSpPr>
            <p:grpSpPr>
              <a:xfrm>
                <a:off x="8270066" y="3217200"/>
                <a:ext cx="296513" cy="160010"/>
                <a:chOff x="8340630" y="2828264"/>
                <a:chExt cx="303082" cy="160010"/>
              </a:xfrm>
              <a:solidFill>
                <a:schemeClr val="tx1"/>
              </a:solidFill>
            </p:grpSpPr>
            <p:sp>
              <p:nvSpPr>
                <p:cNvPr id="155" name="Freeform: Shape 154">
                  <a:extLst>
                    <a:ext uri="{FF2B5EF4-FFF2-40B4-BE49-F238E27FC236}">
                      <a16:creationId xmlns:a16="http://schemas.microsoft.com/office/drawing/2014/main" id="{E8338B99-5A42-4944-9516-86D6E8A425C7}"/>
                    </a:ext>
                  </a:extLst>
                </p:cNvPr>
                <p:cNvSpPr/>
                <p:nvPr/>
              </p:nvSpPr>
              <p:spPr>
                <a:xfrm>
                  <a:off x="8429107" y="2828264"/>
                  <a:ext cx="214605" cy="158127"/>
                </a:xfrm>
                <a:custGeom>
                  <a:avLst/>
                  <a:gdLst>
                    <a:gd name="connsiteX0" fmla="*/ 183218 w 186489"/>
                    <a:gd name="connsiteY0" fmla="*/ 37625 h 137411"/>
                    <a:gd name="connsiteX1" fmla="*/ 148865 w 186489"/>
                    <a:gd name="connsiteY1" fmla="*/ 3272 h 137411"/>
                    <a:gd name="connsiteX2" fmla="*/ 145593 w 186489"/>
                    <a:gd name="connsiteY2" fmla="*/ 0 h 137411"/>
                    <a:gd name="connsiteX3" fmla="*/ 119419 w 186489"/>
                    <a:gd name="connsiteY3" fmla="*/ 0 h 137411"/>
                    <a:gd name="connsiteX4" fmla="*/ 116147 w 186489"/>
                    <a:gd name="connsiteY4" fmla="*/ 3272 h 137411"/>
                    <a:gd name="connsiteX5" fmla="*/ 119419 w 186489"/>
                    <a:gd name="connsiteY5" fmla="*/ 6543 h 137411"/>
                    <a:gd name="connsiteX6" fmla="*/ 142321 w 186489"/>
                    <a:gd name="connsiteY6" fmla="*/ 6543 h 137411"/>
                    <a:gd name="connsiteX7" fmla="*/ 178311 w 186489"/>
                    <a:gd name="connsiteY7" fmla="*/ 42532 h 137411"/>
                    <a:gd name="connsiteX8" fmla="*/ 178311 w 186489"/>
                    <a:gd name="connsiteY8" fmla="*/ 94880 h 137411"/>
                    <a:gd name="connsiteX9" fmla="*/ 142321 w 186489"/>
                    <a:gd name="connsiteY9" fmla="*/ 130869 h 137411"/>
                    <a:gd name="connsiteX10" fmla="*/ 3272 w 186489"/>
                    <a:gd name="connsiteY10" fmla="*/ 130869 h 137411"/>
                    <a:gd name="connsiteX11" fmla="*/ 0 w 186489"/>
                    <a:gd name="connsiteY11" fmla="*/ 134140 h 137411"/>
                    <a:gd name="connsiteX12" fmla="*/ 3272 w 186489"/>
                    <a:gd name="connsiteY12" fmla="*/ 137412 h 137411"/>
                    <a:gd name="connsiteX13" fmla="*/ 145593 w 186489"/>
                    <a:gd name="connsiteY13" fmla="*/ 137412 h 137411"/>
                    <a:gd name="connsiteX14" fmla="*/ 148865 w 186489"/>
                    <a:gd name="connsiteY14" fmla="*/ 134140 h 137411"/>
                    <a:gd name="connsiteX15" fmla="*/ 183218 w 186489"/>
                    <a:gd name="connsiteY15" fmla="*/ 99787 h 137411"/>
                    <a:gd name="connsiteX16" fmla="*/ 186490 w 186489"/>
                    <a:gd name="connsiteY16" fmla="*/ 96516 h 137411"/>
                    <a:gd name="connsiteX17" fmla="*/ 186490 w 186489"/>
                    <a:gd name="connsiteY17" fmla="*/ 40896 h 137411"/>
                    <a:gd name="connsiteX18" fmla="*/ 183218 w 186489"/>
                    <a:gd name="connsiteY18" fmla="*/ 37625 h 1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489" h="137411">
                      <a:moveTo>
                        <a:pt x="183218" y="37625"/>
                      </a:moveTo>
                      <a:cubicBezTo>
                        <a:pt x="166859" y="31081"/>
                        <a:pt x="153772" y="19630"/>
                        <a:pt x="148865" y="3272"/>
                      </a:cubicBezTo>
                      <a:cubicBezTo>
                        <a:pt x="148865" y="1636"/>
                        <a:pt x="147229" y="0"/>
                        <a:pt x="145593" y="0"/>
                      </a:cubicBezTo>
                      <a:lnTo>
                        <a:pt x="119419" y="0"/>
                      </a:lnTo>
                      <a:cubicBezTo>
                        <a:pt x="117783" y="0"/>
                        <a:pt x="116147" y="1636"/>
                        <a:pt x="116147" y="3272"/>
                      </a:cubicBezTo>
                      <a:cubicBezTo>
                        <a:pt x="116147" y="4908"/>
                        <a:pt x="117783" y="6543"/>
                        <a:pt x="119419" y="6543"/>
                      </a:cubicBezTo>
                      <a:lnTo>
                        <a:pt x="142321" y="6543"/>
                      </a:lnTo>
                      <a:cubicBezTo>
                        <a:pt x="148865" y="22902"/>
                        <a:pt x="161952" y="35989"/>
                        <a:pt x="178311" y="42532"/>
                      </a:cubicBezTo>
                      <a:lnTo>
                        <a:pt x="178311" y="94880"/>
                      </a:lnTo>
                      <a:cubicBezTo>
                        <a:pt x="161952" y="101423"/>
                        <a:pt x="148865" y="114510"/>
                        <a:pt x="142321" y="130869"/>
                      </a:cubicBezTo>
                      <a:lnTo>
                        <a:pt x="3272" y="130869"/>
                      </a:lnTo>
                      <a:cubicBezTo>
                        <a:pt x="1636" y="130869"/>
                        <a:pt x="0" y="132504"/>
                        <a:pt x="0" y="134140"/>
                      </a:cubicBezTo>
                      <a:cubicBezTo>
                        <a:pt x="0" y="135776"/>
                        <a:pt x="1636" y="137412"/>
                        <a:pt x="3272" y="137412"/>
                      </a:cubicBezTo>
                      <a:lnTo>
                        <a:pt x="145593" y="137412"/>
                      </a:lnTo>
                      <a:cubicBezTo>
                        <a:pt x="147229" y="137412"/>
                        <a:pt x="148865" y="135776"/>
                        <a:pt x="148865" y="134140"/>
                      </a:cubicBezTo>
                      <a:cubicBezTo>
                        <a:pt x="155408" y="117782"/>
                        <a:pt x="166859" y="104695"/>
                        <a:pt x="183218" y="99787"/>
                      </a:cubicBezTo>
                      <a:cubicBezTo>
                        <a:pt x="184854" y="99787"/>
                        <a:pt x="186490" y="98151"/>
                        <a:pt x="186490" y="96516"/>
                      </a:cubicBezTo>
                      <a:lnTo>
                        <a:pt x="186490" y="40896"/>
                      </a:lnTo>
                      <a:cubicBezTo>
                        <a:pt x="186490" y="39261"/>
                        <a:pt x="184854" y="39261"/>
                        <a:pt x="183218" y="37625"/>
                      </a:cubicBezTo>
                      <a:close/>
                    </a:path>
                  </a:pathLst>
                </a:custGeom>
                <a:grpFill/>
                <a:ln w="3175" cap="flat">
                  <a:solidFill>
                    <a:schemeClr val="tx1"/>
                  </a:solidFill>
                  <a:prstDash val="solid"/>
                  <a:miter/>
                </a:ln>
              </p:spPr>
              <p:txBody>
                <a:bodyPr rtlCol="0" anchor="ctr"/>
                <a:lstStyle/>
                <a:p>
                  <a:endParaRPr lang="en-GB" sz="1200"/>
                </a:p>
              </p:txBody>
            </p:sp>
            <p:sp>
              <p:nvSpPr>
                <p:cNvPr id="156" name="Freeform: Shape 155">
                  <a:extLst>
                    <a:ext uri="{FF2B5EF4-FFF2-40B4-BE49-F238E27FC236}">
                      <a16:creationId xmlns:a16="http://schemas.microsoft.com/office/drawing/2014/main" id="{3CCABD22-D93C-4F48-85C7-667F289B1225}"/>
                    </a:ext>
                  </a:extLst>
                </p:cNvPr>
                <p:cNvSpPr/>
                <p:nvPr/>
              </p:nvSpPr>
              <p:spPr>
                <a:xfrm>
                  <a:off x="8340630" y="2829366"/>
                  <a:ext cx="214605" cy="158908"/>
                </a:xfrm>
                <a:custGeom>
                  <a:avLst/>
                  <a:gdLst>
                    <a:gd name="connsiteX0" fmla="*/ 67071 w 186489"/>
                    <a:gd name="connsiteY0" fmla="*/ 131546 h 138089"/>
                    <a:gd name="connsiteX1" fmla="*/ 44169 w 186489"/>
                    <a:gd name="connsiteY1" fmla="*/ 131546 h 138089"/>
                    <a:gd name="connsiteX2" fmla="*/ 8179 w 186489"/>
                    <a:gd name="connsiteY2" fmla="*/ 95557 h 138089"/>
                    <a:gd name="connsiteX3" fmla="*/ 8179 w 186489"/>
                    <a:gd name="connsiteY3" fmla="*/ 43210 h 138089"/>
                    <a:gd name="connsiteX4" fmla="*/ 44169 w 186489"/>
                    <a:gd name="connsiteY4" fmla="*/ 7221 h 138089"/>
                    <a:gd name="connsiteX5" fmla="*/ 183218 w 186489"/>
                    <a:gd name="connsiteY5" fmla="*/ 7221 h 138089"/>
                    <a:gd name="connsiteX6" fmla="*/ 186490 w 186489"/>
                    <a:gd name="connsiteY6" fmla="*/ 3949 h 138089"/>
                    <a:gd name="connsiteX7" fmla="*/ 183218 w 186489"/>
                    <a:gd name="connsiteY7" fmla="*/ 678 h 138089"/>
                    <a:gd name="connsiteX8" fmla="*/ 42533 w 186489"/>
                    <a:gd name="connsiteY8" fmla="*/ 678 h 138089"/>
                    <a:gd name="connsiteX9" fmla="*/ 39261 w 186489"/>
                    <a:gd name="connsiteY9" fmla="*/ 2313 h 138089"/>
                    <a:gd name="connsiteX10" fmla="*/ 3272 w 186489"/>
                    <a:gd name="connsiteY10" fmla="*/ 36666 h 138089"/>
                    <a:gd name="connsiteX11" fmla="*/ 0 w 186489"/>
                    <a:gd name="connsiteY11" fmla="*/ 39938 h 138089"/>
                    <a:gd name="connsiteX12" fmla="*/ 0 w 186489"/>
                    <a:gd name="connsiteY12" fmla="*/ 97193 h 138089"/>
                    <a:gd name="connsiteX13" fmla="*/ 3272 w 186489"/>
                    <a:gd name="connsiteY13" fmla="*/ 100465 h 138089"/>
                    <a:gd name="connsiteX14" fmla="*/ 37625 w 186489"/>
                    <a:gd name="connsiteY14" fmla="*/ 134818 h 138089"/>
                    <a:gd name="connsiteX15" fmla="*/ 40897 w 186489"/>
                    <a:gd name="connsiteY15" fmla="*/ 138090 h 138089"/>
                    <a:gd name="connsiteX16" fmla="*/ 65435 w 186489"/>
                    <a:gd name="connsiteY16" fmla="*/ 138090 h 138089"/>
                    <a:gd name="connsiteX17" fmla="*/ 68707 w 186489"/>
                    <a:gd name="connsiteY17" fmla="*/ 134818 h 138089"/>
                    <a:gd name="connsiteX18" fmla="*/ 67071 w 186489"/>
                    <a:gd name="connsiteY18" fmla="*/ 131546 h 13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489" h="138089">
                      <a:moveTo>
                        <a:pt x="67071" y="131546"/>
                      </a:moveTo>
                      <a:lnTo>
                        <a:pt x="44169" y="131546"/>
                      </a:lnTo>
                      <a:cubicBezTo>
                        <a:pt x="37625" y="115188"/>
                        <a:pt x="24538" y="102101"/>
                        <a:pt x="8179" y="95557"/>
                      </a:cubicBezTo>
                      <a:lnTo>
                        <a:pt x="8179" y="43210"/>
                      </a:lnTo>
                      <a:cubicBezTo>
                        <a:pt x="24538" y="36666"/>
                        <a:pt x="37625" y="23580"/>
                        <a:pt x="44169" y="7221"/>
                      </a:cubicBezTo>
                      <a:lnTo>
                        <a:pt x="183218" y="7221"/>
                      </a:lnTo>
                      <a:cubicBezTo>
                        <a:pt x="184854" y="7221"/>
                        <a:pt x="186490" y="5585"/>
                        <a:pt x="186490" y="3949"/>
                      </a:cubicBezTo>
                      <a:cubicBezTo>
                        <a:pt x="186490" y="2313"/>
                        <a:pt x="184854" y="678"/>
                        <a:pt x="183218" y="678"/>
                      </a:cubicBezTo>
                      <a:lnTo>
                        <a:pt x="42533" y="678"/>
                      </a:lnTo>
                      <a:cubicBezTo>
                        <a:pt x="40897" y="-958"/>
                        <a:pt x="39261" y="678"/>
                        <a:pt x="39261" y="2313"/>
                      </a:cubicBezTo>
                      <a:cubicBezTo>
                        <a:pt x="32718" y="18672"/>
                        <a:pt x="19631" y="30123"/>
                        <a:pt x="3272" y="36666"/>
                      </a:cubicBezTo>
                      <a:cubicBezTo>
                        <a:pt x="1636" y="36666"/>
                        <a:pt x="0" y="38302"/>
                        <a:pt x="0" y="39938"/>
                      </a:cubicBezTo>
                      <a:lnTo>
                        <a:pt x="0" y="97193"/>
                      </a:lnTo>
                      <a:cubicBezTo>
                        <a:pt x="0" y="98829"/>
                        <a:pt x="1636" y="100465"/>
                        <a:pt x="3272" y="100465"/>
                      </a:cubicBezTo>
                      <a:cubicBezTo>
                        <a:pt x="19631" y="107008"/>
                        <a:pt x="32718" y="118459"/>
                        <a:pt x="37625" y="134818"/>
                      </a:cubicBezTo>
                      <a:cubicBezTo>
                        <a:pt x="37625" y="136454"/>
                        <a:pt x="39261" y="138090"/>
                        <a:pt x="40897" y="138090"/>
                      </a:cubicBezTo>
                      <a:lnTo>
                        <a:pt x="65435" y="138090"/>
                      </a:lnTo>
                      <a:cubicBezTo>
                        <a:pt x="67071" y="138090"/>
                        <a:pt x="68707" y="136454"/>
                        <a:pt x="68707" y="134818"/>
                      </a:cubicBezTo>
                      <a:cubicBezTo>
                        <a:pt x="71979" y="133182"/>
                        <a:pt x="70343" y="131546"/>
                        <a:pt x="67071" y="131546"/>
                      </a:cubicBezTo>
                      <a:close/>
                    </a:path>
                  </a:pathLst>
                </a:custGeom>
                <a:grpFill/>
                <a:ln w="3175" cap="flat">
                  <a:solidFill>
                    <a:schemeClr val="tx1"/>
                  </a:solidFill>
                  <a:prstDash val="solid"/>
                  <a:miter/>
                </a:ln>
              </p:spPr>
              <p:txBody>
                <a:bodyPr rtlCol="0" anchor="ctr"/>
                <a:lstStyle/>
                <a:p>
                  <a:endParaRPr lang="en-GB" sz="1200"/>
                </a:p>
              </p:txBody>
            </p:sp>
            <p:sp>
              <p:nvSpPr>
                <p:cNvPr id="157" name="Freeform: Shape 156">
                  <a:extLst>
                    <a:ext uri="{FF2B5EF4-FFF2-40B4-BE49-F238E27FC236}">
                      <a16:creationId xmlns:a16="http://schemas.microsoft.com/office/drawing/2014/main" id="{0E5DBEA2-A8CF-47E3-ABDF-D8F21C4CE5B3}"/>
                    </a:ext>
                  </a:extLst>
                </p:cNvPr>
                <p:cNvSpPr/>
                <p:nvPr/>
              </p:nvSpPr>
              <p:spPr>
                <a:xfrm>
                  <a:off x="8572178" y="2892268"/>
                  <a:ext cx="33884" cy="34126"/>
                </a:xfrm>
                <a:custGeom>
                  <a:avLst/>
                  <a:gdLst>
                    <a:gd name="connsiteX0" fmla="*/ 29446 w 29445"/>
                    <a:gd name="connsiteY0" fmla="*/ 14723 h 29655"/>
                    <a:gd name="connsiteX1" fmla="*/ 14723 w 29445"/>
                    <a:gd name="connsiteY1" fmla="*/ 0 h 29655"/>
                    <a:gd name="connsiteX2" fmla="*/ 0 w 29445"/>
                    <a:gd name="connsiteY2" fmla="*/ 14723 h 29655"/>
                    <a:gd name="connsiteX3" fmla="*/ 14723 w 29445"/>
                    <a:gd name="connsiteY3" fmla="*/ 29445 h 29655"/>
                    <a:gd name="connsiteX4" fmla="*/ 29446 w 29445"/>
                    <a:gd name="connsiteY4" fmla="*/ 14723 h 29655"/>
                    <a:gd name="connsiteX5" fmla="*/ 6544 w 29445"/>
                    <a:gd name="connsiteY5" fmla="*/ 14723 h 29655"/>
                    <a:gd name="connsiteX6" fmla="*/ 13087 w 29445"/>
                    <a:gd name="connsiteY6" fmla="*/ 8179 h 29655"/>
                    <a:gd name="connsiteX7" fmla="*/ 19631 w 29445"/>
                    <a:gd name="connsiteY7" fmla="*/ 14723 h 29655"/>
                    <a:gd name="connsiteX8" fmla="*/ 13087 w 29445"/>
                    <a:gd name="connsiteY8" fmla="*/ 21266 h 29655"/>
                    <a:gd name="connsiteX9" fmla="*/ 6544 w 29445"/>
                    <a:gd name="connsiteY9" fmla="*/ 14723 h 2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45" h="29655">
                      <a:moveTo>
                        <a:pt x="29446" y="14723"/>
                      </a:moveTo>
                      <a:cubicBezTo>
                        <a:pt x="29446" y="6543"/>
                        <a:pt x="22902" y="0"/>
                        <a:pt x="14723" y="0"/>
                      </a:cubicBezTo>
                      <a:cubicBezTo>
                        <a:pt x="6544" y="0"/>
                        <a:pt x="0" y="6543"/>
                        <a:pt x="0" y="14723"/>
                      </a:cubicBezTo>
                      <a:cubicBezTo>
                        <a:pt x="0" y="22902"/>
                        <a:pt x="6544" y="29445"/>
                        <a:pt x="14723" y="29445"/>
                      </a:cubicBezTo>
                      <a:cubicBezTo>
                        <a:pt x="21266" y="31081"/>
                        <a:pt x="29446" y="22902"/>
                        <a:pt x="29446" y="14723"/>
                      </a:cubicBezTo>
                      <a:close/>
                      <a:moveTo>
                        <a:pt x="6544" y="14723"/>
                      </a:moveTo>
                      <a:cubicBezTo>
                        <a:pt x="6544" y="11451"/>
                        <a:pt x="9815" y="8179"/>
                        <a:pt x="13087" y="8179"/>
                      </a:cubicBezTo>
                      <a:cubicBezTo>
                        <a:pt x="16359" y="8179"/>
                        <a:pt x="19631" y="11451"/>
                        <a:pt x="19631" y="14723"/>
                      </a:cubicBezTo>
                      <a:cubicBezTo>
                        <a:pt x="19631" y="17994"/>
                        <a:pt x="16359" y="21266"/>
                        <a:pt x="13087" y="21266"/>
                      </a:cubicBezTo>
                      <a:cubicBezTo>
                        <a:pt x="9815" y="21266"/>
                        <a:pt x="6544" y="17994"/>
                        <a:pt x="6544" y="14723"/>
                      </a:cubicBezTo>
                      <a:close/>
                    </a:path>
                  </a:pathLst>
                </a:custGeom>
                <a:grpFill/>
                <a:ln w="3175" cap="flat">
                  <a:solidFill>
                    <a:schemeClr val="tx1"/>
                  </a:solidFill>
                  <a:prstDash val="solid"/>
                  <a:miter/>
                </a:ln>
              </p:spPr>
              <p:txBody>
                <a:bodyPr rtlCol="0" anchor="ctr"/>
                <a:lstStyle/>
                <a:p>
                  <a:endParaRPr lang="en-GB" sz="1200"/>
                </a:p>
              </p:txBody>
            </p:sp>
            <p:sp>
              <p:nvSpPr>
                <p:cNvPr id="158" name="Freeform: Shape 157">
                  <a:extLst>
                    <a:ext uri="{FF2B5EF4-FFF2-40B4-BE49-F238E27FC236}">
                      <a16:creationId xmlns:a16="http://schemas.microsoft.com/office/drawing/2014/main" id="{1B53456A-B08E-4BF9-ADC6-51076FBB296D}"/>
                    </a:ext>
                  </a:extLst>
                </p:cNvPr>
                <p:cNvSpPr/>
                <p:nvPr/>
              </p:nvSpPr>
              <p:spPr>
                <a:xfrm>
                  <a:off x="8380162" y="2892268"/>
                  <a:ext cx="33884" cy="33884"/>
                </a:xfrm>
                <a:custGeom>
                  <a:avLst/>
                  <a:gdLst>
                    <a:gd name="connsiteX0" fmla="*/ 0 w 29445"/>
                    <a:gd name="connsiteY0" fmla="*/ 14723 h 29445"/>
                    <a:gd name="connsiteX1" fmla="*/ 14723 w 29445"/>
                    <a:gd name="connsiteY1" fmla="*/ 29445 h 29445"/>
                    <a:gd name="connsiteX2" fmla="*/ 29446 w 29445"/>
                    <a:gd name="connsiteY2" fmla="*/ 14723 h 29445"/>
                    <a:gd name="connsiteX3" fmla="*/ 14723 w 29445"/>
                    <a:gd name="connsiteY3" fmla="*/ 0 h 29445"/>
                    <a:gd name="connsiteX4" fmla="*/ 0 w 29445"/>
                    <a:gd name="connsiteY4" fmla="*/ 14723 h 29445"/>
                    <a:gd name="connsiteX5" fmla="*/ 22902 w 29445"/>
                    <a:gd name="connsiteY5" fmla="*/ 14723 h 29445"/>
                    <a:gd name="connsiteX6" fmla="*/ 16359 w 29445"/>
                    <a:gd name="connsiteY6" fmla="*/ 21266 h 29445"/>
                    <a:gd name="connsiteX7" fmla="*/ 8179 w 29445"/>
                    <a:gd name="connsiteY7" fmla="*/ 14723 h 29445"/>
                    <a:gd name="connsiteX8" fmla="*/ 14723 w 29445"/>
                    <a:gd name="connsiteY8" fmla="*/ 8179 h 29445"/>
                    <a:gd name="connsiteX9" fmla="*/ 22902 w 29445"/>
                    <a:gd name="connsiteY9" fmla="*/ 14723 h 2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45" h="29445">
                      <a:moveTo>
                        <a:pt x="0" y="14723"/>
                      </a:moveTo>
                      <a:cubicBezTo>
                        <a:pt x="0" y="22902"/>
                        <a:pt x="6544" y="29445"/>
                        <a:pt x="14723" y="29445"/>
                      </a:cubicBezTo>
                      <a:cubicBezTo>
                        <a:pt x="22902" y="29445"/>
                        <a:pt x="29446" y="22902"/>
                        <a:pt x="29446" y="14723"/>
                      </a:cubicBezTo>
                      <a:cubicBezTo>
                        <a:pt x="29446" y="6543"/>
                        <a:pt x="22902" y="0"/>
                        <a:pt x="14723" y="0"/>
                      </a:cubicBezTo>
                      <a:cubicBezTo>
                        <a:pt x="6544" y="0"/>
                        <a:pt x="0" y="6543"/>
                        <a:pt x="0" y="14723"/>
                      </a:cubicBezTo>
                      <a:close/>
                      <a:moveTo>
                        <a:pt x="22902" y="14723"/>
                      </a:moveTo>
                      <a:cubicBezTo>
                        <a:pt x="22902" y="17994"/>
                        <a:pt x="19631" y="21266"/>
                        <a:pt x="16359" y="21266"/>
                      </a:cubicBezTo>
                      <a:cubicBezTo>
                        <a:pt x="11451" y="21266"/>
                        <a:pt x="8179" y="17994"/>
                        <a:pt x="8179" y="14723"/>
                      </a:cubicBezTo>
                      <a:cubicBezTo>
                        <a:pt x="8179" y="11451"/>
                        <a:pt x="11451" y="8179"/>
                        <a:pt x="14723" y="8179"/>
                      </a:cubicBezTo>
                      <a:cubicBezTo>
                        <a:pt x="19631" y="8179"/>
                        <a:pt x="22902" y="11451"/>
                        <a:pt x="22902" y="14723"/>
                      </a:cubicBezTo>
                      <a:close/>
                    </a:path>
                  </a:pathLst>
                </a:custGeom>
                <a:grpFill/>
                <a:ln w="3175" cap="flat">
                  <a:solidFill>
                    <a:schemeClr val="tx1"/>
                  </a:solidFill>
                  <a:prstDash val="solid"/>
                  <a:miter/>
                </a:ln>
              </p:spPr>
              <p:txBody>
                <a:bodyPr rtlCol="0" anchor="ctr"/>
                <a:lstStyle/>
                <a:p>
                  <a:endParaRPr lang="en-GB" sz="1200"/>
                </a:p>
              </p:txBody>
            </p:sp>
          </p:grpSp>
        </p:grpSp>
        <p:cxnSp>
          <p:nvCxnSpPr>
            <p:cNvPr id="149" name="Straight Connector 148">
              <a:extLst>
                <a:ext uri="{FF2B5EF4-FFF2-40B4-BE49-F238E27FC236}">
                  <a16:creationId xmlns:a16="http://schemas.microsoft.com/office/drawing/2014/main" id="{6667BB1E-58D9-403C-BA06-9CC90E22BA37}"/>
                </a:ext>
              </a:extLst>
            </p:cNvPr>
            <p:cNvCxnSpPr>
              <a:cxnSpLocks/>
            </p:cNvCxnSpPr>
            <p:nvPr/>
          </p:nvCxnSpPr>
          <p:spPr>
            <a:xfrm flipV="1">
              <a:off x="8608648" y="3383057"/>
              <a:ext cx="63374" cy="97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108A091-91A1-417B-B338-907486D7C9D3}"/>
                </a:ext>
              </a:extLst>
            </p:cNvPr>
            <p:cNvCxnSpPr>
              <a:cxnSpLocks/>
            </p:cNvCxnSpPr>
            <p:nvPr/>
          </p:nvCxnSpPr>
          <p:spPr>
            <a:xfrm flipV="1">
              <a:off x="8458604" y="3030989"/>
              <a:ext cx="40578" cy="672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39BD897-CD4B-42FB-BE21-0CC1728FCD0B}"/>
                </a:ext>
              </a:extLst>
            </p:cNvPr>
            <p:cNvCxnSpPr>
              <a:cxnSpLocks/>
            </p:cNvCxnSpPr>
            <p:nvPr/>
          </p:nvCxnSpPr>
          <p:spPr>
            <a:xfrm flipV="1">
              <a:off x="8179972" y="3006870"/>
              <a:ext cx="145605" cy="230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TextBox 158">
            <a:extLst>
              <a:ext uri="{FF2B5EF4-FFF2-40B4-BE49-F238E27FC236}">
                <a16:creationId xmlns:a16="http://schemas.microsoft.com/office/drawing/2014/main" id="{24E6B61A-2A21-4378-842B-0EDA924E61C6}"/>
              </a:ext>
            </a:extLst>
          </p:cNvPr>
          <p:cNvSpPr txBox="1"/>
          <p:nvPr/>
        </p:nvSpPr>
        <p:spPr>
          <a:xfrm>
            <a:off x="404077"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Flexible Delivery model</a:t>
            </a:r>
          </a:p>
        </p:txBody>
      </p:sp>
      <p:sp>
        <p:nvSpPr>
          <p:cNvPr id="160" name="TextBox 159">
            <a:extLst>
              <a:ext uri="{FF2B5EF4-FFF2-40B4-BE49-F238E27FC236}">
                <a16:creationId xmlns:a16="http://schemas.microsoft.com/office/drawing/2014/main" id="{F8EC3091-5FE4-4D77-9742-870AC64618AC}"/>
              </a:ext>
            </a:extLst>
          </p:cNvPr>
          <p:cNvSpPr txBox="1"/>
          <p:nvPr/>
        </p:nvSpPr>
        <p:spPr>
          <a:xfrm>
            <a:off x="2694426"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Ad-hoc availability</a:t>
            </a:r>
          </a:p>
        </p:txBody>
      </p:sp>
      <p:grpSp>
        <p:nvGrpSpPr>
          <p:cNvPr id="161" name="Group 160">
            <a:extLst>
              <a:ext uri="{FF2B5EF4-FFF2-40B4-BE49-F238E27FC236}">
                <a16:creationId xmlns:a16="http://schemas.microsoft.com/office/drawing/2014/main" id="{A1A162B7-A609-4FBF-81BF-DF449E02AE25}"/>
              </a:ext>
            </a:extLst>
          </p:cNvPr>
          <p:cNvGrpSpPr/>
          <p:nvPr/>
        </p:nvGrpSpPr>
        <p:grpSpPr>
          <a:xfrm>
            <a:off x="3526469" y="3362553"/>
            <a:ext cx="589918" cy="647472"/>
            <a:chOff x="8252641" y="3722942"/>
            <a:chExt cx="490307" cy="538144"/>
          </a:xfrm>
        </p:grpSpPr>
        <p:grpSp>
          <p:nvGrpSpPr>
            <p:cNvPr id="162" name="Group 161">
              <a:extLst>
                <a:ext uri="{FF2B5EF4-FFF2-40B4-BE49-F238E27FC236}">
                  <a16:creationId xmlns:a16="http://schemas.microsoft.com/office/drawing/2014/main" id="{FBCA81CE-50CC-42D6-A91D-FA21FA0C81FC}"/>
                </a:ext>
              </a:extLst>
            </p:cNvPr>
            <p:cNvGrpSpPr/>
            <p:nvPr/>
          </p:nvGrpSpPr>
          <p:grpSpPr>
            <a:xfrm rot="1800000">
              <a:off x="8275029" y="3897826"/>
              <a:ext cx="394125" cy="363260"/>
              <a:chOff x="8291222" y="3508890"/>
              <a:chExt cx="275545" cy="248462"/>
            </a:xfrm>
            <a:solidFill>
              <a:schemeClr val="tx1"/>
            </a:solidFill>
          </p:grpSpPr>
          <p:sp>
            <p:nvSpPr>
              <p:cNvPr id="167" name="Freeform: Shape 166">
                <a:extLst>
                  <a:ext uri="{FF2B5EF4-FFF2-40B4-BE49-F238E27FC236}">
                    <a16:creationId xmlns:a16="http://schemas.microsoft.com/office/drawing/2014/main" id="{5A6AD060-7343-49F8-AD53-EE2DA6E177A2}"/>
                  </a:ext>
                </a:extLst>
              </p:cNvPr>
              <p:cNvSpPr/>
              <p:nvPr/>
            </p:nvSpPr>
            <p:spPr>
              <a:xfrm>
                <a:off x="8432527" y="3508890"/>
                <a:ext cx="134240" cy="248462"/>
              </a:xfrm>
              <a:custGeom>
                <a:avLst/>
                <a:gdLst>
                  <a:gd name="connsiteX0" fmla="*/ 9420 w 134240"/>
                  <a:gd name="connsiteY0" fmla="*/ 0 h 248462"/>
                  <a:gd name="connsiteX1" fmla="*/ 0 w 134240"/>
                  <a:gd name="connsiteY1" fmla="*/ 9420 h 248462"/>
                  <a:gd name="connsiteX2" fmla="*/ 0 w 134240"/>
                  <a:gd name="connsiteY2" fmla="*/ 10598 h 248462"/>
                  <a:gd name="connsiteX3" fmla="*/ 0 w 134240"/>
                  <a:gd name="connsiteY3" fmla="*/ 11775 h 248462"/>
                  <a:gd name="connsiteX4" fmla="*/ 0 w 134240"/>
                  <a:gd name="connsiteY4" fmla="*/ 30616 h 248462"/>
                  <a:gd name="connsiteX5" fmla="*/ 9420 w 134240"/>
                  <a:gd name="connsiteY5" fmla="*/ 40037 h 248462"/>
                  <a:gd name="connsiteX6" fmla="*/ 18841 w 134240"/>
                  <a:gd name="connsiteY6" fmla="*/ 30616 h 248462"/>
                  <a:gd name="connsiteX7" fmla="*/ 18841 w 134240"/>
                  <a:gd name="connsiteY7" fmla="*/ 18841 h 248462"/>
                  <a:gd name="connsiteX8" fmla="*/ 114222 w 134240"/>
                  <a:gd name="connsiteY8" fmla="*/ 134240 h 248462"/>
                  <a:gd name="connsiteX9" fmla="*/ 18841 w 134240"/>
                  <a:gd name="connsiteY9" fmla="*/ 229622 h 248462"/>
                  <a:gd name="connsiteX10" fmla="*/ 18841 w 134240"/>
                  <a:gd name="connsiteY10" fmla="*/ 217846 h 248462"/>
                  <a:gd name="connsiteX11" fmla="*/ 9420 w 134240"/>
                  <a:gd name="connsiteY11" fmla="*/ 208426 h 248462"/>
                  <a:gd name="connsiteX12" fmla="*/ 0 w 134240"/>
                  <a:gd name="connsiteY12" fmla="*/ 217846 h 248462"/>
                  <a:gd name="connsiteX13" fmla="*/ 0 w 134240"/>
                  <a:gd name="connsiteY13" fmla="*/ 236687 h 248462"/>
                  <a:gd name="connsiteX14" fmla="*/ 0 w 134240"/>
                  <a:gd name="connsiteY14" fmla="*/ 239042 h 248462"/>
                  <a:gd name="connsiteX15" fmla="*/ 9420 w 134240"/>
                  <a:gd name="connsiteY15" fmla="*/ 248463 h 248462"/>
                  <a:gd name="connsiteX16" fmla="*/ 134240 w 134240"/>
                  <a:gd name="connsiteY16" fmla="*/ 123643 h 248462"/>
                  <a:gd name="connsiteX17" fmla="*/ 9420 w 134240"/>
                  <a:gd name="connsiteY17" fmla="*/ 0 h 2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240" h="248462">
                    <a:moveTo>
                      <a:pt x="9420" y="0"/>
                    </a:moveTo>
                    <a:cubicBezTo>
                      <a:pt x="3533" y="0"/>
                      <a:pt x="0" y="4710"/>
                      <a:pt x="0" y="9420"/>
                    </a:cubicBezTo>
                    <a:cubicBezTo>
                      <a:pt x="0" y="9420"/>
                      <a:pt x="0" y="10598"/>
                      <a:pt x="0" y="10598"/>
                    </a:cubicBezTo>
                    <a:cubicBezTo>
                      <a:pt x="0" y="11775"/>
                      <a:pt x="0" y="11775"/>
                      <a:pt x="0" y="11775"/>
                    </a:cubicBezTo>
                    <a:lnTo>
                      <a:pt x="0" y="30616"/>
                    </a:lnTo>
                    <a:cubicBezTo>
                      <a:pt x="0" y="36504"/>
                      <a:pt x="4710" y="40037"/>
                      <a:pt x="9420" y="40037"/>
                    </a:cubicBezTo>
                    <a:cubicBezTo>
                      <a:pt x="15308" y="40037"/>
                      <a:pt x="18841" y="35326"/>
                      <a:pt x="18841" y="30616"/>
                    </a:cubicBezTo>
                    <a:lnTo>
                      <a:pt x="18841" y="18841"/>
                    </a:lnTo>
                    <a:cubicBezTo>
                      <a:pt x="77718" y="24728"/>
                      <a:pt x="120110" y="75363"/>
                      <a:pt x="114222" y="134240"/>
                    </a:cubicBezTo>
                    <a:cubicBezTo>
                      <a:pt x="109512" y="184875"/>
                      <a:pt x="69475" y="226089"/>
                      <a:pt x="18841" y="229622"/>
                    </a:cubicBezTo>
                    <a:lnTo>
                      <a:pt x="18841" y="217846"/>
                    </a:lnTo>
                    <a:cubicBezTo>
                      <a:pt x="18841" y="211959"/>
                      <a:pt x="14131" y="208426"/>
                      <a:pt x="9420" y="208426"/>
                    </a:cubicBezTo>
                    <a:cubicBezTo>
                      <a:pt x="3533" y="208426"/>
                      <a:pt x="0" y="213136"/>
                      <a:pt x="0" y="217846"/>
                    </a:cubicBezTo>
                    <a:lnTo>
                      <a:pt x="0" y="236687"/>
                    </a:lnTo>
                    <a:cubicBezTo>
                      <a:pt x="0" y="237865"/>
                      <a:pt x="0" y="237865"/>
                      <a:pt x="0" y="239042"/>
                    </a:cubicBezTo>
                    <a:cubicBezTo>
                      <a:pt x="0" y="244930"/>
                      <a:pt x="4710" y="248463"/>
                      <a:pt x="9420" y="248463"/>
                    </a:cubicBezTo>
                    <a:cubicBezTo>
                      <a:pt x="78896" y="248463"/>
                      <a:pt x="134240" y="191940"/>
                      <a:pt x="134240" y="123643"/>
                    </a:cubicBezTo>
                    <a:cubicBezTo>
                      <a:pt x="134240" y="55345"/>
                      <a:pt x="78896" y="0"/>
                      <a:pt x="9420" y="0"/>
                    </a:cubicBezTo>
                    <a:close/>
                  </a:path>
                </a:pathLst>
              </a:custGeom>
              <a:grpFill/>
              <a:ln w="11596" cap="flat">
                <a:noFill/>
                <a:prstDash val="solid"/>
                <a:miter/>
              </a:ln>
            </p:spPr>
            <p:txBody>
              <a:bodyPr rtlCol="0" anchor="ctr"/>
              <a:lstStyle/>
              <a:p>
                <a:endParaRPr lang="en-GB" sz="1200"/>
              </a:p>
            </p:txBody>
          </p:sp>
          <p:sp>
            <p:nvSpPr>
              <p:cNvPr id="168" name="Freeform: Shape 167">
                <a:extLst>
                  <a:ext uri="{FF2B5EF4-FFF2-40B4-BE49-F238E27FC236}">
                    <a16:creationId xmlns:a16="http://schemas.microsoft.com/office/drawing/2014/main" id="{BB4B9D84-E8B2-476D-AF47-5EB8A2CADD4D}"/>
                  </a:ext>
                </a:extLst>
              </p:cNvPr>
              <p:cNvSpPr/>
              <p:nvPr/>
            </p:nvSpPr>
            <p:spPr>
              <a:xfrm>
                <a:off x="8291222" y="3624289"/>
                <a:ext cx="104801" cy="19022"/>
              </a:xfrm>
              <a:custGeom>
                <a:avLst/>
                <a:gdLst>
                  <a:gd name="connsiteX0" fmla="*/ 104802 w 104801"/>
                  <a:gd name="connsiteY0" fmla="*/ 9420 h 19022"/>
                  <a:gd name="connsiteX1" fmla="*/ 95381 w 104801"/>
                  <a:gd name="connsiteY1" fmla="*/ 0 h 19022"/>
                  <a:gd name="connsiteX2" fmla="*/ 9420 w 104801"/>
                  <a:gd name="connsiteY2" fmla="*/ 0 h 19022"/>
                  <a:gd name="connsiteX3" fmla="*/ 0 w 104801"/>
                  <a:gd name="connsiteY3" fmla="*/ 9420 h 19022"/>
                  <a:gd name="connsiteX4" fmla="*/ 9420 w 104801"/>
                  <a:gd name="connsiteY4" fmla="*/ 18841 h 19022"/>
                  <a:gd name="connsiteX5" fmla="*/ 9420 w 104801"/>
                  <a:gd name="connsiteY5" fmla="*/ 18841 h 19022"/>
                  <a:gd name="connsiteX6" fmla="*/ 95381 w 104801"/>
                  <a:gd name="connsiteY6" fmla="*/ 18841 h 19022"/>
                  <a:gd name="connsiteX7" fmla="*/ 104802 w 104801"/>
                  <a:gd name="connsiteY7" fmla="*/ 9420 h 1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01" h="19022">
                    <a:moveTo>
                      <a:pt x="104802" y="9420"/>
                    </a:moveTo>
                    <a:cubicBezTo>
                      <a:pt x="104802" y="3533"/>
                      <a:pt x="100092" y="0"/>
                      <a:pt x="95381" y="0"/>
                    </a:cubicBezTo>
                    <a:lnTo>
                      <a:pt x="9420" y="0"/>
                    </a:lnTo>
                    <a:cubicBezTo>
                      <a:pt x="4710" y="0"/>
                      <a:pt x="0" y="4710"/>
                      <a:pt x="0" y="9420"/>
                    </a:cubicBezTo>
                    <a:cubicBezTo>
                      <a:pt x="0" y="15308"/>
                      <a:pt x="4710" y="18841"/>
                      <a:pt x="9420" y="18841"/>
                    </a:cubicBezTo>
                    <a:cubicBezTo>
                      <a:pt x="9420" y="18841"/>
                      <a:pt x="9420" y="18841"/>
                      <a:pt x="9420" y="18841"/>
                    </a:cubicBezTo>
                    <a:lnTo>
                      <a:pt x="95381" y="18841"/>
                    </a:lnTo>
                    <a:cubicBezTo>
                      <a:pt x="101269" y="20018"/>
                      <a:pt x="104802" y="15308"/>
                      <a:pt x="104802" y="9420"/>
                    </a:cubicBezTo>
                    <a:close/>
                  </a:path>
                </a:pathLst>
              </a:custGeom>
              <a:grpFill/>
              <a:ln w="11596" cap="flat">
                <a:noFill/>
                <a:prstDash val="solid"/>
                <a:miter/>
              </a:ln>
            </p:spPr>
            <p:txBody>
              <a:bodyPr rtlCol="0" anchor="ctr"/>
              <a:lstStyle/>
              <a:p>
                <a:endParaRPr lang="en-GB" sz="1200"/>
              </a:p>
            </p:txBody>
          </p:sp>
          <p:sp>
            <p:nvSpPr>
              <p:cNvPr id="169" name="Freeform: Shape 168">
                <a:extLst>
                  <a:ext uri="{FF2B5EF4-FFF2-40B4-BE49-F238E27FC236}">
                    <a16:creationId xmlns:a16="http://schemas.microsoft.com/office/drawing/2014/main" id="{1F3213EF-D180-466E-B3E5-D21FF262683B}"/>
                  </a:ext>
                </a:extLst>
              </p:cNvPr>
              <p:cNvSpPr/>
              <p:nvPr/>
            </p:nvSpPr>
            <p:spPr>
              <a:xfrm>
                <a:off x="8314772" y="3564234"/>
                <a:ext cx="82428" cy="18840"/>
              </a:xfrm>
              <a:custGeom>
                <a:avLst/>
                <a:gdLst>
                  <a:gd name="connsiteX0" fmla="*/ 73008 w 82428"/>
                  <a:gd name="connsiteY0" fmla="*/ 0 h 18840"/>
                  <a:gd name="connsiteX1" fmla="*/ 9420 w 82428"/>
                  <a:gd name="connsiteY1" fmla="*/ 0 h 18840"/>
                  <a:gd name="connsiteX2" fmla="*/ 0 w 82428"/>
                  <a:gd name="connsiteY2" fmla="*/ 9420 h 18840"/>
                  <a:gd name="connsiteX3" fmla="*/ 9420 w 82428"/>
                  <a:gd name="connsiteY3" fmla="*/ 18841 h 18840"/>
                  <a:gd name="connsiteX4" fmla="*/ 73008 w 82428"/>
                  <a:gd name="connsiteY4" fmla="*/ 18841 h 18840"/>
                  <a:gd name="connsiteX5" fmla="*/ 82428 w 82428"/>
                  <a:gd name="connsiteY5" fmla="*/ 9420 h 18840"/>
                  <a:gd name="connsiteX6" fmla="*/ 73008 w 82428"/>
                  <a:gd name="connsiteY6" fmla="*/ 0 h 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8" h="18840">
                    <a:moveTo>
                      <a:pt x="73008" y="0"/>
                    </a:moveTo>
                    <a:lnTo>
                      <a:pt x="9420" y="0"/>
                    </a:lnTo>
                    <a:cubicBezTo>
                      <a:pt x="3533" y="0"/>
                      <a:pt x="0" y="4710"/>
                      <a:pt x="0" y="9420"/>
                    </a:cubicBezTo>
                    <a:cubicBezTo>
                      <a:pt x="0" y="15308"/>
                      <a:pt x="3533" y="18841"/>
                      <a:pt x="9420" y="18841"/>
                    </a:cubicBezTo>
                    <a:lnTo>
                      <a:pt x="73008" y="18841"/>
                    </a:lnTo>
                    <a:cubicBezTo>
                      <a:pt x="77718" y="18841"/>
                      <a:pt x="82428" y="15308"/>
                      <a:pt x="82428" y="9420"/>
                    </a:cubicBezTo>
                    <a:cubicBezTo>
                      <a:pt x="82428" y="4710"/>
                      <a:pt x="77718" y="0"/>
                      <a:pt x="73008" y="0"/>
                    </a:cubicBezTo>
                    <a:close/>
                  </a:path>
                </a:pathLst>
              </a:custGeom>
              <a:grpFill/>
              <a:ln w="11596" cap="flat">
                <a:noFill/>
                <a:prstDash val="solid"/>
                <a:miter/>
              </a:ln>
            </p:spPr>
            <p:txBody>
              <a:bodyPr rtlCol="0" anchor="ctr"/>
              <a:lstStyle/>
              <a:p>
                <a:endParaRPr lang="en-GB" sz="1200"/>
              </a:p>
            </p:txBody>
          </p:sp>
          <p:sp>
            <p:nvSpPr>
              <p:cNvPr id="170" name="Freeform: Shape 169">
                <a:extLst>
                  <a:ext uri="{FF2B5EF4-FFF2-40B4-BE49-F238E27FC236}">
                    <a16:creationId xmlns:a16="http://schemas.microsoft.com/office/drawing/2014/main" id="{CFEA1F89-41A8-4DFA-802F-1ECFA732C657}"/>
                  </a:ext>
                </a:extLst>
              </p:cNvPr>
              <p:cNvSpPr/>
              <p:nvPr/>
            </p:nvSpPr>
            <p:spPr>
              <a:xfrm>
                <a:off x="8314772" y="3684344"/>
                <a:ext cx="82428" cy="18840"/>
              </a:xfrm>
              <a:custGeom>
                <a:avLst/>
                <a:gdLst>
                  <a:gd name="connsiteX0" fmla="*/ 73008 w 82428"/>
                  <a:gd name="connsiteY0" fmla="*/ 0 h 18840"/>
                  <a:gd name="connsiteX1" fmla="*/ 9420 w 82428"/>
                  <a:gd name="connsiteY1" fmla="*/ 0 h 18840"/>
                  <a:gd name="connsiteX2" fmla="*/ 0 w 82428"/>
                  <a:gd name="connsiteY2" fmla="*/ 9420 h 18840"/>
                  <a:gd name="connsiteX3" fmla="*/ 9420 w 82428"/>
                  <a:gd name="connsiteY3" fmla="*/ 18841 h 18840"/>
                  <a:gd name="connsiteX4" fmla="*/ 73008 w 82428"/>
                  <a:gd name="connsiteY4" fmla="*/ 18841 h 18840"/>
                  <a:gd name="connsiteX5" fmla="*/ 82428 w 82428"/>
                  <a:gd name="connsiteY5" fmla="*/ 9420 h 18840"/>
                  <a:gd name="connsiteX6" fmla="*/ 73008 w 82428"/>
                  <a:gd name="connsiteY6" fmla="*/ 0 h 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8" h="18840">
                    <a:moveTo>
                      <a:pt x="73008" y="0"/>
                    </a:moveTo>
                    <a:lnTo>
                      <a:pt x="9420" y="0"/>
                    </a:lnTo>
                    <a:cubicBezTo>
                      <a:pt x="3533" y="0"/>
                      <a:pt x="0" y="4710"/>
                      <a:pt x="0" y="9420"/>
                    </a:cubicBezTo>
                    <a:cubicBezTo>
                      <a:pt x="0" y="15308"/>
                      <a:pt x="4710" y="18841"/>
                      <a:pt x="9420" y="18841"/>
                    </a:cubicBezTo>
                    <a:lnTo>
                      <a:pt x="73008" y="18841"/>
                    </a:lnTo>
                    <a:cubicBezTo>
                      <a:pt x="78896" y="18841"/>
                      <a:pt x="82428" y="14131"/>
                      <a:pt x="82428" y="9420"/>
                    </a:cubicBezTo>
                    <a:cubicBezTo>
                      <a:pt x="82428" y="4710"/>
                      <a:pt x="77718" y="0"/>
                      <a:pt x="73008" y="0"/>
                    </a:cubicBezTo>
                    <a:close/>
                  </a:path>
                </a:pathLst>
              </a:custGeom>
              <a:grpFill/>
              <a:ln w="11596" cap="flat">
                <a:noFill/>
                <a:prstDash val="solid"/>
                <a:miter/>
              </a:ln>
            </p:spPr>
            <p:txBody>
              <a:bodyPr rtlCol="0" anchor="ctr"/>
              <a:lstStyle/>
              <a:p>
                <a:endParaRPr lang="en-GB" sz="1200"/>
              </a:p>
            </p:txBody>
          </p:sp>
          <p:sp>
            <p:nvSpPr>
              <p:cNvPr id="171" name="Freeform: Shape 170">
                <a:extLst>
                  <a:ext uri="{FF2B5EF4-FFF2-40B4-BE49-F238E27FC236}">
                    <a16:creationId xmlns:a16="http://schemas.microsoft.com/office/drawing/2014/main" id="{DCB9962E-C813-4FC6-8D1F-10EEF58A522C}"/>
                  </a:ext>
                </a:extLst>
              </p:cNvPr>
              <p:cNvSpPr/>
              <p:nvPr/>
            </p:nvSpPr>
            <p:spPr>
              <a:xfrm>
                <a:off x="8421692" y="3579495"/>
                <a:ext cx="92248" cy="73292"/>
              </a:xfrm>
              <a:custGeom>
                <a:avLst/>
                <a:gdLst>
                  <a:gd name="connsiteX0" fmla="*/ 27321 w 92248"/>
                  <a:gd name="connsiteY0" fmla="*/ 69523 h 73292"/>
                  <a:gd name="connsiteX1" fmla="*/ 88553 w 92248"/>
                  <a:gd name="connsiteY1" fmla="*/ 17711 h 73292"/>
                  <a:gd name="connsiteX2" fmla="*/ 89731 w 92248"/>
                  <a:gd name="connsiteY2" fmla="*/ 3580 h 73292"/>
                  <a:gd name="connsiteX3" fmla="*/ 77955 w 92248"/>
                  <a:gd name="connsiteY3" fmla="*/ 1225 h 73292"/>
                  <a:gd name="connsiteX4" fmla="*/ 8480 w 92248"/>
                  <a:gd name="connsiteY4" fmla="*/ 40084 h 73292"/>
                  <a:gd name="connsiteX5" fmla="*/ 6125 w 92248"/>
                  <a:gd name="connsiteY5" fmla="*/ 42439 h 73292"/>
                  <a:gd name="connsiteX6" fmla="*/ 3770 w 92248"/>
                  <a:gd name="connsiteY6" fmla="*/ 67168 h 73292"/>
                  <a:gd name="connsiteX7" fmla="*/ 27321 w 92248"/>
                  <a:gd name="connsiteY7" fmla="*/ 69523 h 73292"/>
                  <a:gd name="connsiteX8" fmla="*/ 27321 w 92248"/>
                  <a:gd name="connsiteY8" fmla="*/ 69523 h 73292"/>
                  <a:gd name="connsiteX9" fmla="*/ 27321 w 92248"/>
                  <a:gd name="connsiteY9" fmla="*/ 69523 h 73292"/>
                  <a:gd name="connsiteX10" fmla="*/ 9658 w 92248"/>
                  <a:gd name="connsiteY10" fmla="*/ 60103 h 73292"/>
                  <a:gd name="connsiteX11" fmla="*/ 12013 w 92248"/>
                  <a:gd name="connsiteY11" fmla="*/ 47150 h 73292"/>
                  <a:gd name="connsiteX12" fmla="*/ 24966 w 92248"/>
                  <a:gd name="connsiteY12" fmla="*/ 49505 h 73292"/>
                  <a:gd name="connsiteX13" fmla="*/ 22611 w 92248"/>
                  <a:gd name="connsiteY13" fmla="*/ 62458 h 73292"/>
                  <a:gd name="connsiteX14" fmla="*/ 22611 w 92248"/>
                  <a:gd name="connsiteY14" fmla="*/ 62458 h 73292"/>
                  <a:gd name="connsiteX15" fmla="*/ 9658 w 92248"/>
                  <a:gd name="connsiteY15" fmla="*/ 60103 h 7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248" h="73292">
                    <a:moveTo>
                      <a:pt x="27321" y="69523"/>
                    </a:moveTo>
                    <a:lnTo>
                      <a:pt x="88553" y="17711"/>
                    </a:lnTo>
                    <a:cubicBezTo>
                      <a:pt x="93263" y="14178"/>
                      <a:pt x="93263" y="8291"/>
                      <a:pt x="89731" y="3580"/>
                    </a:cubicBezTo>
                    <a:cubicBezTo>
                      <a:pt x="86198" y="48"/>
                      <a:pt x="81488" y="-1130"/>
                      <a:pt x="77955" y="1225"/>
                    </a:cubicBezTo>
                    <a:lnTo>
                      <a:pt x="8480" y="40084"/>
                    </a:lnTo>
                    <a:cubicBezTo>
                      <a:pt x="7302" y="40084"/>
                      <a:pt x="6125" y="41262"/>
                      <a:pt x="6125" y="42439"/>
                    </a:cubicBezTo>
                    <a:cubicBezTo>
                      <a:pt x="-940" y="48327"/>
                      <a:pt x="-2118" y="60103"/>
                      <a:pt x="3770" y="67168"/>
                    </a:cubicBezTo>
                    <a:cubicBezTo>
                      <a:pt x="9658" y="74233"/>
                      <a:pt x="20255" y="75411"/>
                      <a:pt x="27321" y="69523"/>
                    </a:cubicBezTo>
                    <a:cubicBezTo>
                      <a:pt x="27321" y="69523"/>
                      <a:pt x="27321" y="69523"/>
                      <a:pt x="27321" y="69523"/>
                    </a:cubicBezTo>
                    <a:lnTo>
                      <a:pt x="27321" y="69523"/>
                    </a:lnTo>
                    <a:close/>
                    <a:moveTo>
                      <a:pt x="9658" y="60103"/>
                    </a:moveTo>
                    <a:cubicBezTo>
                      <a:pt x="6125" y="55392"/>
                      <a:pt x="7302" y="49505"/>
                      <a:pt x="12013" y="47150"/>
                    </a:cubicBezTo>
                    <a:cubicBezTo>
                      <a:pt x="16723" y="43617"/>
                      <a:pt x="22611" y="44795"/>
                      <a:pt x="24966" y="49505"/>
                    </a:cubicBezTo>
                    <a:cubicBezTo>
                      <a:pt x="28498" y="54215"/>
                      <a:pt x="27321" y="60103"/>
                      <a:pt x="22611" y="62458"/>
                    </a:cubicBezTo>
                    <a:lnTo>
                      <a:pt x="22611" y="62458"/>
                    </a:lnTo>
                    <a:cubicBezTo>
                      <a:pt x="19078" y="65990"/>
                      <a:pt x="13190" y="64813"/>
                      <a:pt x="9658" y="60103"/>
                    </a:cubicBezTo>
                    <a:close/>
                  </a:path>
                </a:pathLst>
              </a:custGeom>
              <a:solidFill>
                <a:schemeClr val="accent2"/>
              </a:solidFill>
              <a:ln w="11596" cap="flat">
                <a:noFill/>
                <a:prstDash val="solid"/>
                <a:miter/>
              </a:ln>
            </p:spPr>
            <p:txBody>
              <a:bodyPr rtlCol="0" anchor="ctr"/>
              <a:lstStyle/>
              <a:p>
                <a:endParaRPr lang="en-GB" sz="1200"/>
              </a:p>
            </p:txBody>
          </p:sp>
        </p:grpSp>
        <p:grpSp>
          <p:nvGrpSpPr>
            <p:cNvPr id="163" name="Group 162">
              <a:extLst>
                <a:ext uri="{FF2B5EF4-FFF2-40B4-BE49-F238E27FC236}">
                  <a16:creationId xmlns:a16="http://schemas.microsoft.com/office/drawing/2014/main" id="{E23C9472-8ED0-4DCD-B500-AE2F87800F70}"/>
                </a:ext>
              </a:extLst>
            </p:cNvPr>
            <p:cNvGrpSpPr/>
            <p:nvPr/>
          </p:nvGrpSpPr>
          <p:grpSpPr>
            <a:xfrm>
              <a:off x="8252641" y="3722942"/>
              <a:ext cx="490307" cy="523864"/>
              <a:chOff x="8252641" y="3722942"/>
              <a:chExt cx="490307" cy="523864"/>
            </a:xfrm>
          </p:grpSpPr>
          <p:cxnSp>
            <p:nvCxnSpPr>
              <p:cNvPr id="164" name="Straight Connector 163">
                <a:extLst>
                  <a:ext uri="{FF2B5EF4-FFF2-40B4-BE49-F238E27FC236}">
                    <a16:creationId xmlns:a16="http://schemas.microsoft.com/office/drawing/2014/main" id="{2739E948-F899-4CA0-846B-3D35CFCF4C07}"/>
                  </a:ext>
                </a:extLst>
              </p:cNvPr>
              <p:cNvCxnSpPr>
                <a:cxnSpLocks/>
              </p:cNvCxnSpPr>
              <p:nvPr/>
            </p:nvCxnSpPr>
            <p:spPr>
              <a:xfrm flipV="1">
                <a:off x="8661814" y="4122444"/>
                <a:ext cx="81134" cy="1243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1F7CF84-8F1F-4340-BF9D-777B3489AE7C}"/>
                  </a:ext>
                </a:extLst>
              </p:cNvPr>
              <p:cNvCxnSpPr>
                <a:cxnSpLocks/>
              </p:cNvCxnSpPr>
              <p:nvPr/>
            </p:nvCxnSpPr>
            <p:spPr>
              <a:xfrm flipV="1">
                <a:off x="8503937" y="3764801"/>
                <a:ext cx="87458" cy="130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323FFD4-2A2E-4FDC-92AE-B86E5824E6F8}"/>
                  </a:ext>
                </a:extLst>
              </p:cNvPr>
              <p:cNvCxnSpPr>
                <a:cxnSpLocks/>
              </p:cNvCxnSpPr>
              <p:nvPr/>
            </p:nvCxnSpPr>
            <p:spPr>
              <a:xfrm flipV="1">
                <a:off x="8252641" y="3722942"/>
                <a:ext cx="146079" cy="2153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2" name="TextBox 171">
            <a:extLst>
              <a:ext uri="{FF2B5EF4-FFF2-40B4-BE49-F238E27FC236}">
                <a16:creationId xmlns:a16="http://schemas.microsoft.com/office/drawing/2014/main" id="{270682BE-131B-4787-B195-E4F170285276}"/>
              </a:ext>
            </a:extLst>
          </p:cNvPr>
          <p:cNvSpPr txBox="1"/>
          <p:nvPr/>
        </p:nvSpPr>
        <p:spPr>
          <a:xfrm>
            <a:off x="4981497"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Low operating cost</a:t>
            </a:r>
          </a:p>
        </p:txBody>
      </p:sp>
      <p:grpSp>
        <p:nvGrpSpPr>
          <p:cNvPr id="173" name="Group 172">
            <a:extLst>
              <a:ext uri="{FF2B5EF4-FFF2-40B4-BE49-F238E27FC236}">
                <a16:creationId xmlns:a16="http://schemas.microsoft.com/office/drawing/2014/main" id="{1C848901-AD79-427D-B18A-5E33DFB058BC}"/>
              </a:ext>
            </a:extLst>
          </p:cNvPr>
          <p:cNvGrpSpPr/>
          <p:nvPr/>
        </p:nvGrpSpPr>
        <p:grpSpPr>
          <a:xfrm>
            <a:off x="8174349" y="3348965"/>
            <a:ext cx="601352" cy="698380"/>
            <a:chOff x="4981980" y="3701681"/>
            <a:chExt cx="459666" cy="533833"/>
          </a:xfrm>
        </p:grpSpPr>
        <p:grpSp>
          <p:nvGrpSpPr>
            <p:cNvPr id="174" name="Group 173">
              <a:extLst>
                <a:ext uri="{FF2B5EF4-FFF2-40B4-BE49-F238E27FC236}">
                  <a16:creationId xmlns:a16="http://schemas.microsoft.com/office/drawing/2014/main" id="{B7B9D8F4-EF13-43F3-9BB1-F1E323DDDCBB}"/>
                </a:ext>
              </a:extLst>
            </p:cNvPr>
            <p:cNvGrpSpPr/>
            <p:nvPr/>
          </p:nvGrpSpPr>
          <p:grpSpPr>
            <a:xfrm rot="1800000">
              <a:off x="5024373" y="3858074"/>
              <a:ext cx="342986" cy="377440"/>
              <a:chOff x="4974696" y="3803406"/>
              <a:chExt cx="442340" cy="486775"/>
            </a:xfrm>
          </p:grpSpPr>
          <p:sp>
            <p:nvSpPr>
              <p:cNvPr id="178" name="Freeform: Shape 177">
                <a:extLst>
                  <a:ext uri="{FF2B5EF4-FFF2-40B4-BE49-F238E27FC236}">
                    <a16:creationId xmlns:a16="http://schemas.microsoft.com/office/drawing/2014/main" id="{4B77D5B5-48D3-4E28-9B85-2066F8563CC4}"/>
                  </a:ext>
                </a:extLst>
              </p:cNvPr>
              <p:cNvSpPr/>
              <p:nvPr/>
            </p:nvSpPr>
            <p:spPr>
              <a:xfrm>
                <a:off x="5007013" y="3803406"/>
                <a:ext cx="238338" cy="391844"/>
              </a:xfrm>
              <a:custGeom>
                <a:avLst/>
                <a:gdLst>
                  <a:gd name="connsiteX0" fmla="*/ 204002 w 238338"/>
                  <a:gd name="connsiteY0" fmla="*/ 0 h 391844"/>
                  <a:gd name="connsiteX1" fmla="*/ 30297 w 238338"/>
                  <a:gd name="connsiteY1" fmla="*/ 0 h 391844"/>
                  <a:gd name="connsiteX2" fmla="*/ 0 w 238338"/>
                  <a:gd name="connsiteY2" fmla="*/ 32317 h 391844"/>
                  <a:gd name="connsiteX3" fmla="*/ 0 w 238338"/>
                  <a:gd name="connsiteY3" fmla="*/ 359527 h 391844"/>
                  <a:gd name="connsiteX4" fmla="*/ 32317 w 238338"/>
                  <a:gd name="connsiteY4" fmla="*/ 391844 h 391844"/>
                  <a:gd name="connsiteX5" fmla="*/ 206021 w 238338"/>
                  <a:gd name="connsiteY5" fmla="*/ 391844 h 391844"/>
                  <a:gd name="connsiteX6" fmla="*/ 238339 w 238338"/>
                  <a:gd name="connsiteY6" fmla="*/ 359527 h 391844"/>
                  <a:gd name="connsiteX7" fmla="*/ 238339 w 238338"/>
                  <a:gd name="connsiteY7" fmla="*/ 32317 h 391844"/>
                  <a:gd name="connsiteX8" fmla="*/ 204002 w 238338"/>
                  <a:gd name="connsiteY8" fmla="*/ 0 h 391844"/>
                  <a:gd name="connsiteX9" fmla="*/ 212081 w 238338"/>
                  <a:gd name="connsiteY9" fmla="*/ 359527 h 391844"/>
                  <a:gd name="connsiteX10" fmla="*/ 204002 w 238338"/>
                  <a:gd name="connsiteY10" fmla="*/ 367607 h 391844"/>
                  <a:gd name="connsiteX11" fmla="*/ 30297 w 238338"/>
                  <a:gd name="connsiteY11" fmla="*/ 367607 h 391844"/>
                  <a:gd name="connsiteX12" fmla="*/ 22218 w 238338"/>
                  <a:gd name="connsiteY12" fmla="*/ 359527 h 391844"/>
                  <a:gd name="connsiteX13" fmla="*/ 22218 w 238338"/>
                  <a:gd name="connsiteY13" fmla="*/ 32317 h 391844"/>
                  <a:gd name="connsiteX14" fmla="*/ 30297 w 238338"/>
                  <a:gd name="connsiteY14" fmla="*/ 24238 h 391844"/>
                  <a:gd name="connsiteX15" fmla="*/ 204002 w 238338"/>
                  <a:gd name="connsiteY15" fmla="*/ 24238 h 391844"/>
                  <a:gd name="connsiteX16" fmla="*/ 212081 w 238338"/>
                  <a:gd name="connsiteY16" fmla="*/ 32317 h 391844"/>
                  <a:gd name="connsiteX17" fmla="*/ 212081 w 238338"/>
                  <a:gd name="connsiteY17" fmla="*/ 359527 h 39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338" h="391844">
                    <a:moveTo>
                      <a:pt x="204002" y="0"/>
                    </a:moveTo>
                    <a:lnTo>
                      <a:pt x="30297" y="0"/>
                    </a:lnTo>
                    <a:cubicBezTo>
                      <a:pt x="14139" y="0"/>
                      <a:pt x="0" y="14139"/>
                      <a:pt x="0" y="32317"/>
                    </a:cubicBezTo>
                    <a:lnTo>
                      <a:pt x="0" y="359527"/>
                    </a:lnTo>
                    <a:cubicBezTo>
                      <a:pt x="0" y="377706"/>
                      <a:pt x="14139" y="391844"/>
                      <a:pt x="32317" y="391844"/>
                    </a:cubicBezTo>
                    <a:lnTo>
                      <a:pt x="206021" y="391844"/>
                    </a:lnTo>
                    <a:cubicBezTo>
                      <a:pt x="224200" y="391844"/>
                      <a:pt x="238339" y="377706"/>
                      <a:pt x="238339" y="359527"/>
                    </a:cubicBezTo>
                    <a:lnTo>
                      <a:pt x="238339" y="32317"/>
                    </a:lnTo>
                    <a:cubicBezTo>
                      <a:pt x="236319" y="14139"/>
                      <a:pt x="222180" y="0"/>
                      <a:pt x="204002" y="0"/>
                    </a:cubicBezTo>
                    <a:close/>
                    <a:moveTo>
                      <a:pt x="212081" y="359527"/>
                    </a:moveTo>
                    <a:cubicBezTo>
                      <a:pt x="212081" y="363567"/>
                      <a:pt x="208041" y="367607"/>
                      <a:pt x="204002" y="367607"/>
                    </a:cubicBezTo>
                    <a:lnTo>
                      <a:pt x="30297" y="367607"/>
                    </a:lnTo>
                    <a:cubicBezTo>
                      <a:pt x="26258" y="367607"/>
                      <a:pt x="22218" y="363567"/>
                      <a:pt x="22218" y="359527"/>
                    </a:cubicBezTo>
                    <a:lnTo>
                      <a:pt x="22218" y="32317"/>
                    </a:lnTo>
                    <a:cubicBezTo>
                      <a:pt x="22218" y="28277"/>
                      <a:pt x="26258" y="24238"/>
                      <a:pt x="30297" y="24238"/>
                    </a:cubicBezTo>
                    <a:lnTo>
                      <a:pt x="204002" y="24238"/>
                    </a:lnTo>
                    <a:cubicBezTo>
                      <a:pt x="208041" y="24238"/>
                      <a:pt x="212081" y="28277"/>
                      <a:pt x="212081" y="32317"/>
                    </a:cubicBezTo>
                    <a:lnTo>
                      <a:pt x="212081" y="359527"/>
                    </a:lnTo>
                    <a:close/>
                  </a:path>
                </a:pathLst>
              </a:custGeom>
              <a:solidFill>
                <a:schemeClr val="tx1"/>
              </a:solidFill>
              <a:ln w="19916"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CE50D1FC-5BCD-4D62-8240-4E2B0D530939}"/>
                  </a:ext>
                </a:extLst>
              </p:cNvPr>
              <p:cNvSpPr/>
              <p:nvPr/>
            </p:nvSpPr>
            <p:spPr>
              <a:xfrm>
                <a:off x="5061548" y="3855921"/>
                <a:ext cx="127248" cy="24237"/>
              </a:xfrm>
              <a:custGeom>
                <a:avLst/>
                <a:gdLst>
                  <a:gd name="connsiteX0" fmla="*/ 0 w 127248"/>
                  <a:gd name="connsiteY0" fmla="*/ 12119 h 24237"/>
                  <a:gd name="connsiteX1" fmla="*/ 12119 w 127248"/>
                  <a:gd name="connsiteY1" fmla="*/ 0 h 24237"/>
                  <a:gd name="connsiteX2" fmla="*/ 115130 w 127248"/>
                  <a:gd name="connsiteY2" fmla="*/ 0 h 24237"/>
                  <a:gd name="connsiteX3" fmla="*/ 127249 w 127248"/>
                  <a:gd name="connsiteY3" fmla="*/ 12119 h 24237"/>
                  <a:gd name="connsiteX4" fmla="*/ 115130 w 127248"/>
                  <a:gd name="connsiteY4" fmla="*/ 24238 h 24237"/>
                  <a:gd name="connsiteX5" fmla="*/ 10099 w 127248"/>
                  <a:gd name="connsiteY5" fmla="*/ 24238 h 24237"/>
                  <a:gd name="connsiteX6" fmla="*/ 0 w 127248"/>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48" h="24237">
                    <a:moveTo>
                      <a:pt x="0" y="12119"/>
                    </a:moveTo>
                    <a:cubicBezTo>
                      <a:pt x="0" y="6059"/>
                      <a:pt x="6059" y="0"/>
                      <a:pt x="12119" y="0"/>
                    </a:cubicBezTo>
                    <a:lnTo>
                      <a:pt x="115130" y="0"/>
                    </a:lnTo>
                    <a:cubicBezTo>
                      <a:pt x="121189" y="0"/>
                      <a:pt x="127249" y="6059"/>
                      <a:pt x="127249" y="12119"/>
                    </a:cubicBezTo>
                    <a:cubicBezTo>
                      <a:pt x="127249" y="18178"/>
                      <a:pt x="121189" y="24238"/>
                      <a:pt x="115130" y="24238"/>
                    </a:cubicBezTo>
                    <a:lnTo>
                      <a:pt x="10099" y="24238"/>
                    </a:lnTo>
                    <a:cubicBezTo>
                      <a:pt x="4040" y="24238"/>
                      <a:pt x="0" y="20198"/>
                      <a:pt x="0" y="12119"/>
                    </a:cubicBezTo>
                    <a:close/>
                  </a:path>
                </a:pathLst>
              </a:custGeom>
              <a:solidFill>
                <a:schemeClr val="accent2"/>
              </a:solidFill>
              <a:ln w="19916"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4D895694-2444-4B6B-90E6-B16817908F0A}"/>
                  </a:ext>
                </a:extLst>
              </p:cNvPr>
              <p:cNvSpPr/>
              <p:nvPr/>
            </p:nvSpPr>
            <p:spPr>
              <a:xfrm>
                <a:off x="5061548" y="3910456"/>
                <a:ext cx="127248" cy="24237"/>
              </a:xfrm>
              <a:custGeom>
                <a:avLst/>
                <a:gdLst>
                  <a:gd name="connsiteX0" fmla="*/ 0 w 127248"/>
                  <a:gd name="connsiteY0" fmla="*/ 12119 h 24237"/>
                  <a:gd name="connsiteX1" fmla="*/ 12119 w 127248"/>
                  <a:gd name="connsiteY1" fmla="*/ 0 h 24237"/>
                  <a:gd name="connsiteX2" fmla="*/ 115130 w 127248"/>
                  <a:gd name="connsiteY2" fmla="*/ 0 h 24237"/>
                  <a:gd name="connsiteX3" fmla="*/ 127249 w 127248"/>
                  <a:gd name="connsiteY3" fmla="*/ 12119 h 24237"/>
                  <a:gd name="connsiteX4" fmla="*/ 115130 w 127248"/>
                  <a:gd name="connsiteY4" fmla="*/ 24238 h 24237"/>
                  <a:gd name="connsiteX5" fmla="*/ 10099 w 127248"/>
                  <a:gd name="connsiteY5" fmla="*/ 24238 h 24237"/>
                  <a:gd name="connsiteX6" fmla="*/ 0 w 127248"/>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48" h="24237">
                    <a:moveTo>
                      <a:pt x="0" y="12119"/>
                    </a:moveTo>
                    <a:cubicBezTo>
                      <a:pt x="0" y="6059"/>
                      <a:pt x="6059" y="0"/>
                      <a:pt x="12119" y="0"/>
                    </a:cubicBezTo>
                    <a:lnTo>
                      <a:pt x="115130" y="0"/>
                    </a:lnTo>
                    <a:cubicBezTo>
                      <a:pt x="121189" y="0"/>
                      <a:pt x="127249" y="6059"/>
                      <a:pt x="127249" y="12119"/>
                    </a:cubicBezTo>
                    <a:cubicBezTo>
                      <a:pt x="127249" y="18178"/>
                      <a:pt x="121189" y="24238"/>
                      <a:pt x="115130" y="24238"/>
                    </a:cubicBezTo>
                    <a:lnTo>
                      <a:pt x="10099" y="24238"/>
                    </a:lnTo>
                    <a:cubicBezTo>
                      <a:pt x="4040" y="24238"/>
                      <a:pt x="0" y="18178"/>
                      <a:pt x="0" y="12119"/>
                    </a:cubicBezTo>
                    <a:close/>
                  </a:path>
                </a:pathLst>
              </a:custGeom>
              <a:solidFill>
                <a:schemeClr val="accent2"/>
              </a:solidFill>
              <a:ln w="19916"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D0DD9AC1-D33A-48DD-A0AF-F482F31CCF6A}"/>
                  </a:ext>
                </a:extLst>
              </p:cNvPr>
              <p:cNvSpPr/>
              <p:nvPr/>
            </p:nvSpPr>
            <p:spPr>
              <a:xfrm>
                <a:off x="5061548" y="3962971"/>
                <a:ext cx="127248" cy="24237"/>
              </a:xfrm>
              <a:custGeom>
                <a:avLst/>
                <a:gdLst>
                  <a:gd name="connsiteX0" fmla="*/ 0 w 127248"/>
                  <a:gd name="connsiteY0" fmla="*/ 12119 h 24237"/>
                  <a:gd name="connsiteX1" fmla="*/ 12119 w 127248"/>
                  <a:gd name="connsiteY1" fmla="*/ 0 h 24237"/>
                  <a:gd name="connsiteX2" fmla="*/ 115130 w 127248"/>
                  <a:gd name="connsiteY2" fmla="*/ 0 h 24237"/>
                  <a:gd name="connsiteX3" fmla="*/ 127249 w 127248"/>
                  <a:gd name="connsiteY3" fmla="*/ 12119 h 24237"/>
                  <a:gd name="connsiteX4" fmla="*/ 115130 w 127248"/>
                  <a:gd name="connsiteY4" fmla="*/ 24238 h 24237"/>
                  <a:gd name="connsiteX5" fmla="*/ 10099 w 127248"/>
                  <a:gd name="connsiteY5" fmla="*/ 24238 h 24237"/>
                  <a:gd name="connsiteX6" fmla="*/ 0 w 127248"/>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48" h="24237">
                    <a:moveTo>
                      <a:pt x="0" y="12119"/>
                    </a:moveTo>
                    <a:cubicBezTo>
                      <a:pt x="0" y="6059"/>
                      <a:pt x="6059" y="0"/>
                      <a:pt x="12119" y="0"/>
                    </a:cubicBezTo>
                    <a:lnTo>
                      <a:pt x="115130" y="0"/>
                    </a:lnTo>
                    <a:cubicBezTo>
                      <a:pt x="121189" y="0"/>
                      <a:pt x="127249" y="6059"/>
                      <a:pt x="127249" y="12119"/>
                    </a:cubicBezTo>
                    <a:cubicBezTo>
                      <a:pt x="127249" y="18178"/>
                      <a:pt x="121189" y="24238"/>
                      <a:pt x="115130" y="24238"/>
                    </a:cubicBezTo>
                    <a:lnTo>
                      <a:pt x="10099" y="24238"/>
                    </a:lnTo>
                    <a:cubicBezTo>
                      <a:pt x="4040" y="24238"/>
                      <a:pt x="0" y="18178"/>
                      <a:pt x="0" y="12119"/>
                    </a:cubicBezTo>
                    <a:close/>
                  </a:path>
                </a:pathLst>
              </a:custGeom>
              <a:solidFill>
                <a:schemeClr val="accent2"/>
              </a:solidFill>
              <a:ln w="19916"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60F5EABC-DCF4-42BB-B26F-DBA20FAE7AA6}"/>
                  </a:ext>
                </a:extLst>
              </p:cNvPr>
              <p:cNvSpPr/>
              <p:nvPr/>
            </p:nvSpPr>
            <p:spPr>
              <a:xfrm>
                <a:off x="5154459" y="4122537"/>
                <a:ext cx="34336" cy="24237"/>
              </a:xfrm>
              <a:custGeom>
                <a:avLst/>
                <a:gdLst>
                  <a:gd name="connsiteX0" fmla="*/ 34337 w 34336"/>
                  <a:gd name="connsiteY0" fmla="*/ 12119 h 24237"/>
                  <a:gd name="connsiteX1" fmla="*/ 22218 w 34336"/>
                  <a:gd name="connsiteY1" fmla="*/ 24238 h 24237"/>
                  <a:gd name="connsiteX2" fmla="*/ 12119 w 34336"/>
                  <a:gd name="connsiteY2" fmla="*/ 24238 h 24237"/>
                  <a:gd name="connsiteX3" fmla="*/ 0 w 34336"/>
                  <a:gd name="connsiteY3" fmla="*/ 12119 h 24237"/>
                  <a:gd name="connsiteX4" fmla="*/ 12119 w 34336"/>
                  <a:gd name="connsiteY4" fmla="*/ 0 h 24237"/>
                  <a:gd name="connsiteX5" fmla="*/ 22218 w 34336"/>
                  <a:gd name="connsiteY5" fmla="*/ 0 h 24237"/>
                  <a:gd name="connsiteX6" fmla="*/ 34337 w 34336"/>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6" h="24237">
                    <a:moveTo>
                      <a:pt x="34337" y="12119"/>
                    </a:moveTo>
                    <a:cubicBezTo>
                      <a:pt x="34337" y="18178"/>
                      <a:pt x="28277" y="24238"/>
                      <a:pt x="22218" y="24238"/>
                    </a:cubicBezTo>
                    <a:lnTo>
                      <a:pt x="12119" y="24238"/>
                    </a:lnTo>
                    <a:cubicBezTo>
                      <a:pt x="6059" y="24238"/>
                      <a:pt x="0" y="18178"/>
                      <a:pt x="0" y="12119"/>
                    </a:cubicBezTo>
                    <a:cubicBezTo>
                      <a:pt x="0" y="6059"/>
                      <a:pt x="6059" y="0"/>
                      <a:pt x="12119" y="0"/>
                    </a:cubicBezTo>
                    <a:lnTo>
                      <a:pt x="22218" y="0"/>
                    </a:lnTo>
                    <a:cubicBezTo>
                      <a:pt x="28277" y="0"/>
                      <a:pt x="34337" y="6059"/>
                      <a:pt x="34337" y="12119"/>
                    </a:cubicBezTo>
                    <a:close/>
                  </a:path>
                </a:pathLst>
              </a:custGeom>
              <a:solidFill>
                <a:schemeClr val="tx1"/>
              </a:solidFill>
              <a:ln w="19916"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0B7167D2-8182-43FD-8D2A-A316F6AC97B3}"/>
                  </a:ext>
                </a:extLst>
              </p:cNvPr>
              <p:cNvSpPr/>
              <p:nvPr/>
            </p:nvSpPr>
            <p:spPr>
              <a:xfrm>
                <a:off x="5289787" y="4098299"/>
                <a:ext cx="34336" cy="24237"/>
              </a:xfrm>
              <a:custGeom>
                <a:avLst/>
                <a:gdLst>
                  <a:gd name="connsiteX0" fmla="*/ 12119 w 34336"/>
                  <a:gd name="connsiteY0" fmla="*/ 24238 h 24237"/>
                  <a:gd name="connsiteX1" fmla="*/ 0 w 34336"/>
                  <a:gd name="connsiteY1" fmla="*/ 12119 h 24237"/>
                  <a:gd name="connsiteX2" fmla="*/ 12119 w 34336"/>
                  <a:gd name="connsiteY2" fmla="*/ 0 h 24237"/>
                  <a:gd name="connsiteX3" fmla="*/ 22218 w 34336"/>
                  <a:gd name="connsiteY3" fmla="*/ 0 h 24237"/>
                  <a:gd name="connsiteX4" fmla="*/ 34337 w 34336"/>
                  <a:gd name="connsiteY4" fmla="*/ 12119 h 24237"/>
                  <a:gd name="connsiteX5" fmla="*/ 22218 w 34336"/>
                  <a:gd name="connsiteY5" fmla="*/ 24238 h 24237"/>
                  <a:gd name="connsiteX6" fmla="*/ 12119 w 34336"/>
                  <a:gd name="connsiteY6" fmla="*/ 24238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6" h="24237">
                    <a:moveTo>
                      <a:pt x="12119" y="24238"/>
                    </a:moveTo>
                    <a:cubicBezTo>
                      <a:pt x="6059" y="24238"/>
                      <a:pt x="0" y="18178"/>
                      <a:pt x="0" y="12119"/>
                    </a:cubicBezTo>
                    <a:cubicBezTo>
                      <a:pt x="0" y="6059"/>
                      <a:pt x="6059" y="0"/>
                      <a:pt x="12119" y="0"/>
                    </a:cubicBezTo>
                    <a:lnTo>
                      <a:pt x="22218" y="0"/>
                    </a:lnTo>
                    <a:cubicBezTo>
                      <a:pt x="28277" y="0"/>
                      <a:pt x="34337" y="6059"/>
                      <a:pt x="34337" y="12119"/>
                    </a:cubicBezTo>
                    <a:cubicBezTo>
                      <a:pt x="34337" y="18178"/>
                      <a:pt x="28277" y="24238"/>
                      <a:pt x="22218" y="24238"/>
                    </a:cubicBezTo>
                    <a:lnTo>
                      <a:pt x="12119" y="24238"/>
                    </a:lnTo>
                    <a:close/>
                  </a:path>
                </a:pathLst>
              </a:custGeom>
              <a:solidFill>
                <a:schemeClr val="tx1"/>
              </a:solidFill>
              <a:ln w="19916"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FC80FD68-4EC8-4057-BD42-E70079B2FA72}"/>
                  </a:ext>
                </a:extLst>
              </p:cNvPr>
              <p:cNvSpPr/>
              <p:nvPr/>
            </p:nvSpPr>
            <p:spPr>
              <a:xfrm>
                <a:off x="5261510" y="3833703"/>
                <a:ext cx="113109" cy="333269"/>
              </a:xfrm>
              <a:custGeom>
                <a:avLst/>
                <a:gdLst>
                  <a:gd name="connsiteX0" fmla="*/ 0 w 113109"/>
                  <a:gd name="connsiteY0" fmla="*/ 12119 h 333269"/>
                  <a:gd name="connsiteX1" fmla="*/ 12119 w 113109"/>
                  <a:gd name="connsiteY1" fmla="*/ 0 h 333269"/>
                  <a:gd name="connsiteX2" fmla="*/ 80793 w 113109"/>
                  <a:gd name="connsiteY2" fmla="*/ 0 h 333269"/>
                  <a:gd name="connsiteX3" fmla="*/ 113110 w 113109"/>
                  <a:gd name="connsiteY3" fmla="*/ 32317 h 333269"/>
                  <a:gd name="connsiteX4" fmla="*/ 113110 w 113109"/>
                  <a:gd name="connsiteY4" fmla="*/ 300953 h 333269"/>
                  <a:gd name="connsiteX5" fmla="*/ 80793 w 113109"/>
                  <a:gd name="connsiteY5" fmla="*/ 333270 h 333269"/>
                  <a:gd name="connsiteX6" fmla="*/ 12119 w 113109"/>
                  <a:gd name="connsiteY6" fmla="*/ 333270 h 333269"/>
                  <a:gd name="connsiteX7" fmla="*/ 0 w 113109"/>
                  <a:gd name="connsiteY7" fmla="*/ 321151 h 333269"/>
                  <a:gd name="connsiteX8" fmla="*/ 12119 w 113109"/>
                  <a:gd name="connsiteY8" fmla="*/ 309032 h 333269"/>
                  <a:gd name="connsiteX9" fmla="*/ 80793 w 113109"/>
                  <a:gd name="connsiteY9" fmla="*/ 309032 h 333269"/>
                  <a:gd name="connsiteX10" fmla="*/ 88872 w 113109"/>
                  <a:gd name="connsiteY10" fmla="*/ 300953 h 333269"/>
                  <a:gd name="connsiteX11" fmla="*/ 88872 w 113109"/>
                  <a:gd name="connsiteY11" fmla="*/ 30297 h 333269"/>
                  <a:gd name="connsiteX12" fmla="*/ 80793 w 113109"/>
                  <a:gd name="connsiteY12" fmla="*/ 22218 h 333269"/>
                  <a:gd name="connsiteX13" fmla="*/ 12119 w 113109"/>
                  <a:gd name="connsiteY13" fmla="*/ 22218 h 333269"/>
                  <a:gd name="connsiteX14" fmla="*/ 0 w 113109"/>
                  <a:gd name="connsiteY14" fmla="*/ 12119 h 33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109" h="333269">
                    <a:moveTo>
                      <a:pt x="0" y="12119"/>
                    </a:moveTo>
                    <a:cubicBezTo>
                      <a:pt x="0" y="6059"/>
                      <a:pt x="6059" y="0"/>
                      <a:pt x="12119" y="0"/>
                    </a:cubicBezTo>
                    <a:lnTo>
                      <a:pt x="80793" y="0"/>
                    </a:lnTo>
                    <a:cubicBezTo>
                      <a:pt x="98971" y="0"/>
                      <a:pt x="113110" y="14139"/>
                      <a:pt x="113110" y="32317"/>
                    </a:cubicBezTo>
                    <a:lnTo>
                      <a:pt x="113110" y="300953"/>
                    </a:lnTo>
                    <a:cubicBezTo>
                      <a:pt x="113110" y="319131"/>
                      <a:pt x="98971" y="333270"/>
                      <a:pt x="80793" y="333270"/>
                    </a:cubicBezTo>
                    <a:lnTo>
                      <a:pt x="12119" y="333270"/>
                    </a:lnTo>
                    <a:cubicBezTo>
                      <a:pt x="6059" y="333270"/>
                      <a:pt x="0" y="327210"/>
                      <a:pt x="0" y="321151"/>
                    </a:cubicBezTo>
                    <a:cubicBezTo>
                      <a:pt x="0" y="315091"/>
                      <a:pt x="6059" y="309032"/>
                      <a:pt x="12119" y="309032"/>
                    </a:cubicBezTo>
                    <a:lnTo>
                      <a:pt x="80793" y="309032"/>
                    </a:lnTo>
                    <a:cubicBezTo>
                      <a:pt x="84832" y="309032"/>
                      <a:pt x="88872" y="304992"/>
                      <a:pt x="88872" y="300953"/>
                    </a:cubicBezTo>
                    <a:lnTo>
                      <a:pt x="88872" y="30297"/>
                    </a:lnTo>
                    <a:cubicBezTo>
                      <a:pt x="88872" y="26258"/>
                      <a:pt x="84832" y="22218"/>
                      <a:pt x="80793" y="22218"/>
                    </a:cubicBezTo>
                    <a:lnTo>
                      <a:pt x="12119" y="22218"/>
                    </a:lnTo>
                    <a:cubicBezTo>
                      <a:pt x="6059" y="22218"/>
                      <a:pt x="0" y="18178"/>
                      <a:pt x="0" y="12119"/>
                    </a:cubicBezTo>
                    <a:close/>
                  </a:path>
                </a:pathLst>
              </a:custGeom>
              <a:solidFill>
                <a:schemeClr val="tx1"/>
              </a:solidFill>
              <a:ln w="19916"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D0BBEC8E-F4BD-4193-B870-BE8F4D5F113B}"/>
                  </a:ext>
                </a:extLst>
              </p:cNvPr>
              <p:cNvSpPr/>
              <p:nvPr/>
            </p:nvSpPr>
            <p:spPr>
              <a:xfrm>
                <a:off x="5261510" y="3892277"/>
                <a:ext cx="62614" cy="24237"/>
              </a:xfrm>
              <a:custGeom>
                <a:avLst/>
                <a:gdLst>
                  <a:gd name="connsiteX0" fmla="*/ 0 w 62614"/>
                  <a:gd name="connsiteY0" fmla="*/ 12119 h 24237"/>
                  <a:gd name="connsiteX1" fmla="*/ 12119 w 62614"/>
                  <a:gd name="connsiteY1" fmla="*/ 0 h 24237"/>
                  <a:gd name="connsiteX2" fmla="*/ 50495 w 62614"/>
                  <a:gd name="connsiteY2" fmla="*/ 0 h 24237"/>
                  <a:gd name="connsiteX3" fmla="*/ 62614 w 62614"/>
                  <a:gd name="connsiteY3" fmla="*/ 12119 h 24237"/>
                  <a:gd name="connsiteX4" fmla="*/ 50495 w 62614"/>
                  <a:gd name="connsiteY4" fmla="*/ 24238 h 24237"/>
                  <a:gd name="connsiteX5" fmla="*/ 12119 w 62614"/>
                  <a:gd name="connsiteY5" fmla="*/ 24238 h 24237"/>
                  <a:gd name="connsiteX6" fmla="*/ 0 w 62614"/>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4" h="24237">
                    <a:moveTo>
                      <a:pt x="0" y="12119"/>
                    </a:moveTo>
                    <a:cubicBezTo>
                      <a:pt x="0" y="6059"/>
                      <a:pt x="6059" y="0"/>
                      <a:pt x="12119" y="0"/>
                    </a:cubicBezTo>
                    <a:lnTo>
                      <a:pt x="50495" y="0"/>
                    </a:lnTo>
                    <a:cubicBezTo>
                      <a:pt x="56555" y="0"/>
                      <a:pt x="62614" y="6059"/>
                      <a:pt x="62614" y="12119"/>
                    </a:cubicBezTo>
                    <a:cubicBezTo>
                      <a:pt x="62614" y="18178"/>
                      <a:pt x="56555" y="24238"/>
                      <a:pt x="50495" y="24238"/>
                    </a:cubicBezTo>
                    <a:lnTo>
                      <a:pt x="12119" y="24238"/>
                    </a:lnTo>
                    <a:cubicBezTo>
                      <a:pt x="4040" y="24238"/>
                      <a:pt x="0" y="18178"/>
                      <a:pt x="0" y="12119"/>
                    </a:cubicBezTo>
                    <a:close/>
                  </a:path>
                </a:pathLst>
              </a:custGeom>
              <a:solidFill>
                <a:schemeClr val="tx1"/>
              </a:solidFill>
              <a:ln w="19916"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4BB0E65D-B35D-4BDE-8EB1-A54FB1C86510}"/>
                  </a:ext>
                </a:extLst>
              </p:cNvPr>
              <p:cNvSpPr/>
              <p:nvPr/>
            </p:nvSpPr>
            <p:spPr>
              <a:xfrm>
                <a:off x="5261510" y="3938733"/>
                <a:ext cx="62614" cy="24237"/>
              </a:xfrm>
              <a:custGeom>
                <a:avLst/>
                <a:gdLst>
                  <a:gd name="connsiteX0" fmla="*/ 0 w 62614"/>
                  <a:gd name="connsiteY0" fmla="*/ 12119 h 24237"/>
                  <a:gd name="connsiteX1" fmla="*/ 12119 w 62614"/>
                  <a:gd name="connsiteY1" fmla="*/ 0 h 24237"/>
                  <a:gd name="connsiteX2" fmla="*/ 50495 w 62614"/>
                  <a:gd name="connsiteY2" fmla="*/ 0 h 24237"/>
                  <a:gd name="connsiteX3" fmla="*/ 62614 w 62614"/>
                  <a:gd name="connsiteY3" fmla="*/ 12119 h 24237"/>
                  <a:gd name="connsiteX4" fmla="*/ 50495 w 62614"/>
                  <a:gd name="connsiteY4" fmla="*/ 24238 h 24237"/>
                  <a:gd name="connsiteX5" fmla="*/ 12119 w 62614"/>
                  <a:gd name="connsiteY5" fmla="*/ 24238 h 24237"/>
                  <a:gd name="connsiteX6" fmla="*/ 0 w 62614"/>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4" h="24237">
                    <a:moveTo>
                      <a:pt x="0" y="12119"/>
                    </a:moveTo>
                    <a:cubicBezTo>
                      <a:pt x="0" y="6059"/>
                      <a:pt x="6059" y="0"/>
                      <a:pt x="12119" y="0"/>
                    </a:cubicBezTo>
                    <a:lnTo>
                      <a:pt x="50495" y="0"/>
                    </a:lnTo>
                    <a:cubicBezTo>
                      <a:pt x="56555" y="0"/>
                      <a:pt x="62614" y="6059"/>
                      <a:pt x="62614" y="12119"/>
                    </a:cubicBezTo>
                    <a:cubicBezTo>
                      <a:pt x="62614" y="18178"/>
                      <a:pt x="56555" y="24238"/>
                      <a:pt x="50495" y="24238"/>
                    </a:cubicBezTo>
                    <a:lnTo>
                      <a:pt x="12119" y="24238"/>
                    </a:lnTo>
                    <a:cubicBezTo>
                      <a:pt x="4040" y="24238"/>
                      <a:pt x="0" y="20198"/>
                      <a:pt x="0" y="12119"/>
                    </a:cubicBezTo>
                    <a:close/>
                  </a:path>
                </a:pathLst>
              </a:custGeom>
              <a:solidFill>
                <a:schemeClr val="tx1"/>
              </a:solidFill>
              <a:ln w="19916"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51D2C126-5490-4E99-97F1-873D678BED7A}"/>
                  </a:ext>
                </a:extLst>
              </p:cNvPr>
              <p:cNvSpPr/>
              <p:nvPr/>
            </p:nvSpPr>
            <p:spPr>
              <a:xfrm>
                <a:off x="5261510" y="3987209"/>
                <a:ext cx="62614" cy="24237"/>
              </a:xfrm>
              <a:custGeom>
                <a:avLst/>
                <a:gdLst>
                  <a:gd name="connsiteX0" fmla="*/ 0 w 62614"/>
                  <a:gd name="connsiteY0" fmla="*/ 12119 h 24237"/>
                  <a:gd name="connsiteX1" fmla="*/ 12119 w 62614"/>
                  <a:gd name="connsiteY1" fmla="*/ 0 h 24237"/>
                  <a:gd name="connsiteX2" fmla="*/ 50495 w 62614"/>
                  <a:gd name="connsiteY2" fmla="*/ 0 h 24237"/>
                  <a:gd name="connsiteX3" fmla="*/ 62614 w 62614"/>
                  <a:gd name="connsiteY3" fmla="*/ 12119 h 24237"/>
                  <a:gd name="connsiteX4" fmla="*/ 50495 w 62614"/>
                  <a:gd name="connsiteY4" fmla="*/ 24238 h 24237"/>
                  <a:gd name="connsiteX5" fmla="*/ 12119 w 62614"/>
                  <a:gd name="connsiteY5" fmla="*/ 24238 h 24237"/>
                  <a:gd name="connsiteX6" fmla="*/ 0 w 62614"/>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4" h="24237">
                    <a:moveTo>
                      <a:pt x="0" y="12119"/>
                    </a:moveTo>
                    <a:cubicBezTo>
                      <a:pt x="0" y="6059"/>
                      <a:pt x="6059" y="0"/>
                      <a:pt x="12119" y="0"/>
                    </a:cubicBezTo>
                    <a:lnTo>
                      <a:pt x="50495" y="0"/>
                    </a:lnTo>
                    <a:cubicBezTo>
                      <a:pt x="56555" y="0"/>
                      <a:pt x="62614" y="6059"/>
                      <a:pt x="62614" y="12119"/>
                    </a:cubicBezTo>
                    <a:cubicBezTo>
                      <a:pt x="62614" y="18178"/>
                      <a:pt x="56555" y="24238"/>
                      <a:pt x="50495" y="24238"/>
                    </a:cubicBezTo>
                    <a:lnTo>
                      <a:pt x="12119" y="24238"/>
                    </a:lnTo>
                    <a:cubicBezTo>
                      <a:pt x="4040" y="24238"/>
                      <a:pt x="0" y="18178"/>
                      <a:pt x="0" y="12119"/>
                    </a:cubicBezTo>
                    <a:close/>
                  </a:path>
                </a:pathLst>
              </a:custGeom>
              <a:solidFill>
                <a:schemeClr val="tx1"/>
              </a:solidFill>
              <a:ln w="19916"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3C269DE7-B82E-49DD-83D7-C14D905B1A8D}"/>
                  </a:ext>
                </a:extLst>
              </p:cNvPr>
              <p:cNvSpPr/>
              <p:nvPr/>
            </p:nvSpPr>
            <p:spPr>
              <a:xfrm>
                <a:off x="4974696" y="4197270"/>
                <a:ext cx="442340" cy="92911"/>
              </a:xfrm>
              <a:custGeom>
                <a:avLst/>
                <a:gdLst>
                  <a:gd name="connsiteX0" fmla="*/ 442340 w 442340"/>
                  <a:gd name="connsiteY0" fmla="*/ 80793 h 92911"/>
                  <a:gd name="connsiteX1" fmla="*/ 430221 w 442340"/>
                  <a:gd name="connsiteY1" fmla="*/ 92912 h 92911"/>
                  <a:gd name="connsiteX2" fmla="*/ 12119 w 442340"/>
                  <a:gd name="connsiteY2" fmla="*/ 92912 h 92911"/>
                  <a:gd name="connsiteX3" fmla="*/ 0 w 442340"/>
                  <a:gd name="connsiteY3" fmla="*/ 80793 h 92911"/>
                  <a:gd name="connsiteX4" fmla="*/ 12119 w 442340"/>
                  <a:gd name="connsiteY4" fmla="*/ 68674 h 92911"/>
                  <a:gd name="connsiteX5" fmla="*/ 139367 w 442340"/>
                  <a:gd name="connsiteY5" fmla="*/ 68674 h 92911"/>
                  <a:gd name="connsiteX6" fmla="*/ 139367 w 442340"/>
                  <a:gd name="connsiteY6" fmla="*/ 38377 h 92911"/>
                  <a:gd name="connsiteX7" fmla="*/ 151486 w 442340"/>
                  <a:gd name="connsiteY7" fmla="*/ 26258 h 92911"/>
                  <a:gd name="connsiteX8" fmla="*/ 163605 w 442340"/>
                  <a:gd name="connsiteY8" fmla="*/ 38377 h 92911"/>
                  <a:gd name="connsiteX9" fmla="*/ 163605 w 442340"/>
                  <a:gd name="connsiteY9" fmla="*/ 68674 h 92911"/>
                  <a:gd name="connsiteX10" fmla="*/ 304993 w 442340"/>
                  <a:gd name="connsiteY10" fmla="*/ 68674 h 92911"/>
                  <a:gd name="connsiteX11" fmla="*/ 304993 w 442340"/>
                  <a:gd name="connsiteY11" fmla="*/ 12119 h 92911"/>
                  <a:gd name="connsiteX12" fmla="*/ 317111 w 442340"/>
                  <a:gd name="connsiteY12" fmla="*/ 0 h 92911"/>
                  <a:gd name="connsiteX13" fmla="*/ 329230 w 442340"/>
                  <a:gd name="connsiteY13" fmla="*/ 12119 h 92911"/>
                  <a:gd name="connsiteX14" fmla="*/ 329230 w 442340"/>
                  <a:gd name="connsiteY14" fmla="*/ 68674 h 92911"/>
                  <a:gd name="connsiteX15" fmla="*/ 432241 w 442340"/>
                  <a:gd name="connsiteY15" fmla="*/ 68674 h 92911"/>
                  <a:gd name="connsiteX16" fmla="*/ 442340 w 442340"/>
                  <a:gd name="connsiteY16" fmla="*/ 80793 h 9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340" h="92911">
                    <a:moveTo>
                      <a:pt x="442340" y="80793"/>
                    </a:moveTo>
                    <a:cubicBezTo>
                      <a:pt x="442340" y="86852"/>
                      <a:pt x="436281" y="92912"/>
                      <a:pt x="430221" y="92912"/>
                    </a:cubicBezTo>
                    <a:lnTo>
                      <a:pt x="12119" y="92912"/>
                    </a:lnTo>
                    <a:cubicBezTo>
                      <a:pt x="6059" y="92912"/>
                      <a:pt x="0" y="86852"/>
                      <a:pt x="0" y="80793"/>
                    </a:cubicBezTo>
                    <a:cubicBezTo>
                      <a:pt x="0" y="74733"/>
                      <a:pt x="6059" y="68674"/>
                      <a:pt x="12119" y="68674"/>
                    </a:cubicBezTo>
                    <a:lnTo>
                      <a:pt x="139367" y="68674"/>
                    </a:lnTo>
                    <a:lnTo>
                      <a:pt x="139367" y="38377"/>
                    </a:lnTo>
                    <a:cubicBezTo>
                      <a:pt x="139367" y="32317"/>
                      <a:pt x="145427" y="26258"/>
                      <a:pt x="151486" y="26258"/>
                    </a:cubicBezTo>
                    <a:cubicBezTo>
                      <a:pt x="157546" y="26258"/>
                      <a:pt x="163605" y="32317"/>
                      <a:pt x="163605" y="38377"/>
                    </a:cubicBezTo>
                    <a:lnTo>
                      <a:pt x="163605" y="68674"/>
                    </a:lnTo>
                    <a:lnTo>
                      <a:pt x="304993" y="68674"/>
                    </a:lnTo>
                    <a:lnTo>
                      <a:pt x="304993" y="12119"/>
                    </a:lnTo>
                    <a:cubicBezTo>
                      <a:pt x="304993" y="6059"/>
                      <a:pt x="311052" y="0"/>
                      <a:pt x="317111" y="0"/>
                    </a:cubicBezTo>
                    <a:cubicBezTo>
                      <a:pt x="323171" y="0"/>
                      <a:pt x="329230" y="6059"/>
                      <a:pt x="329230" y="12119"/>
                    </a:cubicBezTo>
                    <a:lnTo>
                      <a:pt x="329230" y="68674"/>
                    </a:lnTo>
                    <a:lnTo>
                      <a:pt x="432241" y="68674"/>
                    </a:lnTo>
                    <a:cubicBezTo>
                      <a:pt x="436281" y="68674"/>
                      <a:pt x="442340" y="74733"/>
                      <a:pt x="442340" y="80793"/>
                    </a:cubicBezTo>
                    <a:close/>
                  </a:path>
                </a:pathLst>
              </a:custGeom>
              <a:solidFill>
                <a:schemeClr val="tx1"/>
              </a:solidFill>
              <a:ln w="19916" cap="flat">
                <a:noFill/>
                <a:prstDash val="solid"/>
                <a:miter/>
              </a:ln>
            </p:spPr>
            <p:txBody>
              <a:bodyPr rtlCol="0" anchor="ctr"/>
              <a:lstStyle/>
              <a:p>
                <a:endParaRPr lang="en-IN"/>
              </a:p>
            </p:txBody>
          </p:sp>
        </p:grpSp>
        <p:cxnSp>
          <p:nvCxnSpPr>
            <p:cNvPr id="175" name="Straight Connector 174">
              <a:extLst>
                <a:ext uri="{FF2B5EF4-FFF2-40B4-BE49-F238E27FC236}">
                  <a16:creationId xmlns:a16="http://schemas.microsoft.com/office/drawing/2014/main" id="{65DC3BF5-3A98-4D0B-8A8E-FF33ED937225}"/>
                </a:ext>
              </a:extLst>
            </p:cNvPr>
            <p:cNvCxnSpPr>
              <a:cxnSpLocks/>
            </p:cNvCxnSpPr>
            <p:nvPr/>
          </p:nvCxnSpPr>
          <p:spPr>
            <a:xfrm flipV="1">
              <a:off x="5346109" y="4001751"/>
              <a:ext cx="95537" cy="152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BE6A790-5238-4CDD-AB99-ED32F630EB0C}"/>
                </a:ext>
              </a:extLst>
            </p:cNvPr>
            <p:cNvCxnSpPr>
              <a:cxnSpLocks/>
            </p:cNvCxnSpPr>
            <p:nvPr/>
          </p:nvCxnSpPr>
          <p:spPr>
            <a:xfrm flipV="1">
              <a:off x="5284831" y="3761541"/>
              <a:ext cx="60279" cy="918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E436749-F80E-4B01-82D3-FE742EA2D108}"/>
                </a:ext>
              </a:extLst>
            </p:cNvPr>
            <p:cNvCxnSpPr>
              <a:cxnSpLocks/>
            </p:cNvCxnSpPr>
            <p:nvPr/>
          </p:nvCxnSpPr>
          <p:spPr>
            <a:xfrm flipV="1">
              <a:off x="4981980" y="3701681"/>
              <a:ext cx="157180" cy="24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9" name="TextBox 188">
            <a:extLst>
              <a:ext uri="{FF2B5EF4-FFF2-40B4-BE49-F238E27FC236}">
                <a16:creationId xmlns:a16="http://schemas.microsoft.com/office/drawing/2014/main" id="{5E6030C0-D4DF-49D4-97B8-9F2E7AD4D46B}"/>
              </a:ext>
            </a:extLst>
          </p:cNvPr>
          <p:cNvSpPr txBox="1"/>
          <p:nvPr/>
        </p:nvSpPr>
        <p:spPr>
          <a:xfrm>
            <a:off x="7263683"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Smooth BAU Operations</a:t>
            </a:r>
          </a:p>
        </p:txBody>
      </p:sp>
      <p:sp>
        <p:nvSpPr>
          <p:cNvPr id="190" name="TextBox 189">
            <a:extLst>
              <a:ext uri="{FF2B5EF4-FFF2-40B4-BE49-F238E27FC236}">
                <a16:creationId xmlns:a16="http://schemas.microsoft.com/office/drawing/2014/main" id="{073A3FFB-072C-4E92-A7F3-B53787314D92}"/>
              </a:ext>
            </a:extLst>
          </p:cNvPr>
          <p:cNvSpPr txBox="1"/>
          <p:nvPr/>
        </p:nvSpPr>
        <p:spPr>
          <a:xfrm>
            <a:off x="9550754"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Fast Response Times</a:t>
            </a:r>
          </a:p>
        </p:txBody>
      </p:sp>
      <p:grpSp>
        <p:nvGrpSpPr>
          <p:cNvPr id="191" name="Group 190">
            <a:extLst>
              <a:ext uri="{FF2B5EF4-FFF2-40B4-BE49-F238E27FC236}">
                <a16:creationId xmlns:a16="http://schemas.microsoft.com/office/drawing/2014/main" id="{B6251AF3-384B-40A4-9107-7D44B490635E}"/>
              </a:ext>
            </a:extLst>
          </p:cNvPr>
          <p:cNvGrpSpPr/>
          <p:nvPr/>
        </p:nvGrpSpPr>
        <p:grpSpPr>
          <a:xfrm>
            <a:off x="10297408" y="3410189"/>
            <a:ext cx="893099" cy="590311"/>
            <a:chOff x="10297408" y="3410189"/>
            <a:chExt cx="893099" cy="590311"/>
          </a:xfrm>
        </p:grpSpPr>
        <p:sp>
          <p:nvSpPr>
            <p:cNvPr id="192" name="Freeform 17">
              <a:extLst>
                <a:ext uri="{FF2B5EF4-FFF2-40B4-BE49-F238E27FC236}">
                  <a16:creationId xmlns:a16="http://schemas.microsoft.com/office/drawing/2014/main" id="{D87968CF-2375-4ED0-AEA3-C3950D682D85}"/>
                </a:ext>
              </a:extLst>
            </p:cNvPr>
            <p:cNvSpPr>
              <a:spLocks/>
            </p:cNvSpPr>
            <p:nvPr/>
          </p:nvSpPr>
          <p:spPr bwMode="auto">
            <a:xfrm rot="1800000">
              <a:off x="10658792" y="3574911"/>
              <a:ext cx="387476" cy="387473"/>
            </a:xfrm>
            <a:custGeom>
              <a:avLst/>
              <a:gdLst>
                <a:gd name="T0" fmla="*/ 702 w 1404"/>
                <a:gd name="T1" fmla="*/ 0 h 1404"/>
                <a:gd name="T2" fmla="*/ 0 w 1404"/>
                <a:gd name="T3" fmla="*/ 702 h 1404"/>
                <a:gd name="T4" fmla="*/ 702 w 1404"/>
                <a:gd name="T5" fmla="*/ 1404 h 1404"/>
                <a:gd name="T6" fmla="*/ 1404 w 1404"/>
                <a:gd name="T7" fmla="*/ 702 h 1404"/>
                <a:gd name="T8" fmla="*/ 1376 w 1404"/>
                <a:gd name="T9" fmla="*/ 674 h 1404"/>
                <a:gd name="T10" fmla="*/ 1348 w 1404"/>
                <a:gd name="T11" fmla="*/ 702 h 1404"/>
                <a:gd name="T12" fmla="*/ 702 w 1404"/>
                <a:gd name="T13" fmla="*/ 1348 h 1404"/>
                <a:gd name="T14" fmla="*/ 56 w 1404"/>
                <a:gd name="T15" fmla="*/ 702 h 1404"/>
                <a:gd name="T16" fmla="*/ 702 w 1404"/>
                <a:gd name="T17" fmla="*/ 56 h 1404"/>
                <a:gd name="T18" fmla="*/ 973 w 1404"/>
                <a:gd name="T19" fmla="*/ 116 h 1404"/>
                <a:gd name="T20" fmla="*/ 930 w 1404"/>
                <a:gd name="T21" fmla="*/ 176 h 1404"/>
                <a:gd name="T22" fmla="*/ 1128 w 1404"/>
                <a:gd name="T23" fmla="*/ 194 h 1404"/>
                <a:gd name="T24" fmla="*/ 1050 w 1404"/>
                <a:gd name="T25" fmla="*/ 11 h 1404"/>
                <a:gd name="T26" fmla="*/ 1006 w 1404"/>
                <a:gd name="T27" fmla="*/ 70 h 1404"/>
                <a:gd name="T28" fmla="*/ 702 w 1404"/>
                <a:gd name="T29" fmla="*/ 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4" h="1404">
                  <a:moveTo>
                    <a:pt x="702" y="0"/>
                  </a:moveTo>
                  <a:cubicBezTo>
                    <a:pt x="315" y="0"/>
                    <a:pt x="0" y="315"/>
                    <a:pt x="0" y="702"/>
                  </a:cubicBezTo>
                  <a:cubicBezTo>
                    <a:pt x="0" y="1089"/>
                    <a:pt x="315" y="1404"/>
                    <a:pt x="702" y="1404"/>
                  </a:cubicBezTo>
                  <a:cubicBezTo>
                    <a:pt x="1089" y="1404"/>
                    <a:pt x="1404" y="1089"/>
                    <a:pt x="1404" y="702"/>
                  </a:cubicBezTo>
                  <a:cubicBezTo>
                    <a:pt x="1404" y="687"/>
                    <a:pt x="1391" y="674"/>
                    <a:pt x="1376" y="674"/>
                  </a:cubicBezTo>
                  <a:cubicBezTo>
                    <a:pt x="1360" y="674"/>
                    <a:pt x="1348" y="687"/>
                    <a:pt x="1348" y="702"/>
                  </a:cubicBezTo>
                  <a:cubicBezTo>
                    <a:pt x="1348" y="1059"/>
                    <a:pt x="1059" y="1348"/>
                    <a:pt x="702" y="1348"/>
                  </a:cubicBezTo>
                  <a:cubicBezTo>
                    <a:pt x="345" y="1348"/>
                    <a:pt x="56" y="1059"/>
                    <a:pt x="56" y="702"/>
                  </a:cubicBezTo>
                  <a:cubicBezTo>
                    <a:pt x="56" y="345"/>
                    <a:pt x="345" y="56"/>
                    <a:pt x="702" y="56"/>
                  </a:cubicBezTo>
                  <a:cubicBezTo>
                    <a:pt x="799" y="56"/>
                    <a:pt x="890" y="78"/>
                    <a:pt x="973" y="116"/>
                  </a:cubicBezTo>
                  <a:cubicBezTo>
                    <a:pt x="930" y="176"/>
                    <a:pt x="930" y="176"/>
                    <a:pt x="930" y="176"/>
                  </a:cubicBezTo>
                  <a:cubicBezTo>
                    <a:pt x="1128" y="194"/>
                    <a:pt x="1128" y="194"/>
                    <a:pt x="1128" y="194"/>
                  </a:cubicBezTo>
                  <a:cubicBezTo>
                    <a:pt x="1050" y="11"/>
                    <a:pt x="1050" y="11"/>
                    <a:pt x="1050" y="11"/>
                  </a:cubicBezTo>
                  <a:cubicBezTo>
                    <a:pt x="1006" y="70"/>
                    <a:pt x="1006" y="70"/>
                    <a:pt x="1006" y="70"/>
                  </a:cubicBezTo>
                  <a:cubicBezTo>
                    <a:pt x="914" y="26"/>
                    <a:pt x="811" y="0"/>
                    <a:pt x="702" y="0"/>
                  </a:cubicBez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3" name="Freeform 18">
              <a:extLst>
                <a:ext uri="{FF2B5EF4-FFF2-40B4-BE49-F238E27FC236}">
                  <a16:creationId xmlns:a16="http://schemas.microsoft.com/office/drawing/2014/main" id="{258655B4-AD54-42DA-B53A-6687719F0B9A}"/>
                </a:ext>
              </a:extLst>
            </p:cNvPr>
            <p:cNvSpPr>
              <a:spLocks/>
            </p:cNvSpPr>
            <p:nvPr/>
          </p:nvSpPr>
          <p:spPr bwMode="auto">
            <a:xfrm rot="1800000">
              <a:off x="10856346" y="3633169"/>
              <a:ext cx="95588" cy="245798"/>
            </a:xfrm>
            <a:custGeom>
              <a:avLst/>
              <a:gdLst>
                <a:gd name="T0" fmla="*/ 29 w 349"/>
                <a:gd name="T1" fmla="*/ 0 h 886"/>
                <a:gd name="T2" fmla="*/ 1 w 349"/>
                <a:gd name="T3" fmla="*/ 28 h 886"/>
                <a:gd name="T4" fmla="*/ 1 w 349"/>
                <a:gd name="T5" fmla="*/ 575 h 886"/>
                <a:gd name="T6" fmla="*/ 2 w 349"/>
                <a:gd name="T7" fmla="*/ 579 h 886"/>
                <a:gd name="T8" fmla="*/ 10 w 349"/>
                <a:gd name="T9" fmla="*/ 606 h 886"/>
                <a:gd name="T10" fmla="*/ 301 w 349"/>
                <a:gd name="T11" fmla="*/ 878 h 886"/>
                <a:gd name="T12" fmla="*/ 321 w 349"/>
                <a:gd name="T13" fmla="*/ 886 h 886"/>
                <a:gd name="T14" fmla="*/ 341 w 349"/>
                <a:gd name="T15" fmla="*/ 877 h 886"/>
                <a:gd name="T16" fmla="*/ 349 w 349"/>
                <a:gd name="T17" fmla="*/ 857 h 886"/>
                <a:gd name="T18" fmla="*/ 339 w 349"/>
                <a:gd name="T19" fmla="*/ 837 h 886"/>
                <a:gd name="T20" fmla="*/ 57 w 349"/>
                <a:gd name="T21" fmla="*/ 573 h 886"/>
                <a:gd name="T22" fmla="*/ 57 w 349"/>
                <a:gd name="T23" fmla="*/ 28 h 886"/>
                <a:gd name="T24" fmla="*/ 49 w 349"/>
                <a:gd name="T25" fmla="*/ 8 h 886"/>
                <a:gd name="T26" fmla="*/ 29 w 349"/>
                <a:gd name="T27" fmla="*/ 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886">
                  <a:moveTo>
                    <a:pt x="29" y="0"/>
                  </a:moveTo>
                  <a:cubicBezTo>
                    <a:pt x="14" y="0"/>
                    <a:pt x="1" y="13"/>
                    <a:pt x="1" y="28"/>
                  </a:cubicBezTo>
                  <a:cubicBezTo>
                    <a:pt x="1" y="575"/>
                    <a:pt x="1" y="575"/>
                    <a:pt x="1" y="575"/>
                  </a:cubicBezTo>
                  <a:cubicBezTo>
                    <a:pt x="1" y="577"/>
                    <a:pt x="2" y="578"/>
                    <a:pt x="2" y="579"/>
                  </a:cubicBezTo>
                  <a:cubicBezTo>
                    <a:pt x="0" y="589"/>
                    <a:pt x="3" y="599"/>
                    <a:pt x="10" y="606"/>
                  </a:cubicBezTo>
                  <a:cubicBezTo>
                    <a:pt x="301" y="878"/>
                    <a:pt x="301" y="878"/>
                    <a:pt x="301" y="878"/>
                  </a:cubicBezTo>
                  <a:cubicBezTo>
                    <a:pt x="307" y="883"/>
                    <a:pt x="314" y="886"/>
                    <a:pt x="321" y="886"/>
                  </a:cubicBezTo>
                  <a:cubicBezTo>
                    <a:pt x="329" y="886"/>
                    <a:pt x="336" y="883"/>
                    <a:pt x="341" y="877"/>
                  </a:cubicBezTo>
                  <a:cubicBezTo>
                    <a:pt x="346" y="872"/>
                    <a:pt x="349" y="864"/>
                    <a:pt x="349" y="857"/>
                  </a:cubicBezTo>
                  <a:cubicBezTo>
                    <a:pt x="348" y="850"/>
                    <a:pt x="345" y="842"/>
                    <a:pt x="339" y="837"/>
                  </a:cubicBezTo>
                  <a:cubicBezTo>
                    <a:pt x="57" y="573"/>
                    <a:pt x="57" y="573"/>
                    <a:pt x="57" y="573"/>
                  </a:cubicBezTo>
                  <a:cubicBezTo>
                    <a:pt x="57" y="28"/>
                    <a:pt x="57" y="28"/>
                    <a:pt x="57" y="28"/>
                  </a:cubicBezTo>
                  <a:cubicBezTo>
                    <a:pt x="58" y="21"/>
                    <a:pt x="55" y="14"/>
                    <a:pt x="49" y="8"/>
                  </a:cubicBezTo>
                  <a:cubicBezTo>
                    <a:pt x="44" y="3"/>
                    <a:pt x="37" y="0"/>
                    <a:pt x="29" y="0"/>
                  </a:cubicBezTo>
                  <a:close/>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4" name="Freeform 19">
              <a:extLst>
                <a:ext uri="{FF2B5EF4-FFF2-40B4-BE49-F238E27FC236}">
                  <a16:creationId xmlns:a16="http://schemas.microsoft.com/office/drawing/2014/main" id="{CD5F7A42-6BA9-4730-845F-C514670D6547}"/>
                </a:ext>
              </a:extLst>
            </p:cNvPr>
            <p:cNvSpPr>
              <a:spLocks/>
            </p:cNvSpPr>
            <p:nvPr/>
          </p:nvSpPr>
          <p:spPr bwMode="auto">
            <a:xfrm rot="1800000">
              <a:off x="10603374" y="3513146"/>
              <a:ext cx="165573" cy="15362"/>
            </a:xfrm>
            <a:custGeom>
              <a:avLst/>
              <a:gdLst>
                <a:gd name="T0" fmla="*/ 29 w 604"/>
                <a:gd name="T1" fmla="*/ 0 h 56"/>
                <a:gd name="T2" fmla="*/ 29 w 604"/>
                <a:gd name="T3" fmla="*/ 0 h 56"/>
                <a:gd name="T4" fmla="*/ 8 w 604"/>
                <a:gd name="T5" fmla="*/ 8 h 56"/>
                <a:gd name="T6" fmla="*/ 0 w 604"/>
                <a:gd name="T7" fmla="*/ 28 h 56"/>
                <a:gd name="T8" fmla="*/ 8 w 604"/>
                <a:gd name="T9" fmla="*/ 48 h 56"/>
                <a:gd name="T10" fmla="*/ 29 w 604"/>
                <a:gd name="T11" fmla="*/ 56 h 56"/>
                <a:gd name="T12" fmla="*/ 575 w 604"/>
                <a:gd name="T13" fmla="*/ 56 h 56"/>
                <a:gd name="T14" fmla="*/ 575 w 604"/>
                <a:gd name="T15" fmla="*/ 56 h 56"/>
                <a:gd name="T16" fmla="*/ 596 w 604"/>
                <a:gd name="T17" fmla="*/ 48 h 56"/>
                <a:gd name="T18" fmla="*/ 604 w 604"/>
                <a:gd name="T19" fmla="*/ 28 h 56"/>
                <a:gd name="T20" fmla="*/ 596 w 604"/>
                <a:gd name="T21" fmla="*/ 8 h 56"/>
                <a:gd name="T22" fmla="*/ 575 w 604"/>
                <a:gd name="T23" fmla="*/ 0 h 56"/>
                <a:gd name="T24" fmla="*/ 29 w 60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56">
                  <a:moveTo>
                    <a:pt x="29" y="0"/>
                  </a:moveTo>
                  <a:cubicBezTo>
                    <a:pt x="29" y="0"/>
                    <a:pt x="29" y="0"/>
                    <a:pt x="29" y="0"/>
                  </a:cubicBezTo>
                  <a:cubicBezTo>
                    <a:pt x="21" y="0"/>
                    <a:pt x="14" y="3"/>
                    <a:pt x="8" y="8"/>
                  </a:cubicBezTo>
                  <a:cubicBezTo>
                    <a:pt x="3" y="13"/>
                    <a:pt x="0" y="20"/>
                    <a:pt x="0" y="28"/>
                  </a:cubicBezTo>
                  <a:cubicBezTo>
                    <a:pt x="0" y="36"/>
                    <a:pt x="3" y="43"/>
                    <a:pt x="8" y="48"/>
                  </a:cubicBezTo>
                  <a:cubicBezTo>
                    <a:pt x="14" y="53"/>
                    <a:pt x="21" y="56"/>
                    <a:pt x="29" y="56"/>
                  </a:cubicBezTo>
                  <a:cubicBezTo>
                    <a:pt x="575" y="56"/>
                    <a:pt x="575" y="56"/>
                    <a:pt x="575" y="56"/>
                  </a:cubicBezTo>
                  <a:cubicBezTo>
                    <a:pt x="575" y="56"/>
                    <a:pt x="575" y="56"/>
                    <a:pt x="575" y="56"/>
                  </a:cubicBezTo>
                  <a:cubicBezTo>
                    <a:pt x="583" y="56"/>
                    <a:pt x="590" y="53"/>
                    <a:pt x="596" y="48"/>
                  </a:cubicBezTo>
                  <a:cubicBezTo>
                    <a:pt x="601" y="43"/>
                    <a:pt x="604" y="36"/>
                    <a:pt x="604" y="28"/>
                  </a:cubicBezTo>
                  <a:cubicBezTo>
                    <a:pt x="604" y="20"/>
                    <a:pt x="601" y="13"/>
                    <a:pt x="596" y="8"/>
                  </a:cubicBezTo>
                  <a:cubicBezTo>
                    <a:pt x="590" y="3"/>
                    <a:pt x="583" y="0"/>
                    <a:pt x="575" y="0"/>
                  </a:cubicBezTo>
                  <a:lnTo>
                    <a:pt x="29" y="0"/>
                  </a:ln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5" name="Freeform 20">
              <a:extLst>
                <a:ext uri="{FF2B5EF4-FFF2-40B4-BE49-F238E27FC236}">
                  <a16:creationId xmlns:a16="http://schemas.microsoft.com/office/drawing/2014/main" id="{B9809CDE-80DB-49B4-8E44-0E27FE8A619B}"/>
                </a:ext>
              </a:extLst>
            </p:cNvPr>
            <p:cNvSpPr>
              <a:spLocks/>
            </p:cNvSpPr>
            <p:nvPr/>
          </p:nvSpPr>
          <p:spPr bwMode="auto">
            <a:xfrm rot="1800000">
              <a:off x="10502065" y="3606914"/>
              <a:ext cx="167280" cy="15362"/>
            </a:xfrm>
            <a:custGeom>
              <a:avLst/>
              <a:gdLst>
                <a:gd name="T0" fmla="*/ 28 w 603"/>
                <a:gd name="T1" fmla="*/ 0 h 56"/>
                <a:gd name="T2" fmla="*/ 0 w 603"/>
                <a:gd name="T3" fmla="*/ 28 h 56"/>
                <a:gd name="T4" fmla="*/ 28 w 603"/>
                <a:gd name="T5" fmla="*/ 56 h 56"/>
                <a:gd name="T6" fmla="*/ 575 w 603"/>
                <a:gd name="T7" fmla="*/ 56 h 56"/>
                <a:gd name="T8" fmla="*/ 603 w 603"/>
                <a:gd name="T9" fmla="*/ 28 h 56"/>
                <a:gd name="T10" fmla="*/ 575 w 603"/>
                <a:gd name="T11" fmla="*/ 0 h 56"/>
                <a:gd name="T12" fmla="*/ 28 w 603"/>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603" h="56">
                  <a:moveTo>
                    <a:pt x="28" y="0"/>
                  </a:moveTo>
                  <a:cubicBezTo>
                    <a:pt x="13" y="0"/>
                    <a:pt x="0" y="13"/>
                    <a:pt x="0" y="28"/>
                  </a:cubicBezTo>
                  <a:cubicBezTo>
                    <a:pt x="0" y="44"/>
                    <a:pt x="13" y="56"/>
                    <a:pt x="28" y="56"/>
                  </a:cubicBezTo>
                  <a:cubicBezTo>
                    <a:pt x="575" y="56"/>
                    <a:pt x="575" y="56"/>
                    <a:pt x="575" y="56"/>
                  </a:cubicBezTo>
                  <a:cubicBezTo>
                    <a:pt x="590" y="56"/>
                    <a:pt x="603" y="44"/>
                    <a:pt x="603" y="28"/>
                  </a:cubicBezTo>
                  <a:cubicBezTo>
                    <a:pt x="603" y="13"/>
                    <a:pt x="590" y="0"/>
                    <a:pt x="575" y="0"/>
                  </a:cubicBezTo>
                  <a:lnTo>
                    <a:pt x="28" y="0"/>
                  </a:ln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6" name="Freeform 21">
              <a:extLst>
                <a:ext uri="{FF2B5EF4-FFF2-40B4-BE49-F238E27FC236}">
                  <a16:creationId xmlns:a16="http://schemas.microsoft.com/office/drawing/2014/main" id="{3ACBD73C-ED81-4F8E-802C-31F13A6DDD00}"/>
                </a:ext>
              </a:extLst>
            </p:cNvPr>
            <p:cNvSpPr>
              <a:spLocks/>
            </p:cNvSpPr>
            <p:nvPr/>
          </p:nvSpPr>
          <p:spPr bwMode="auto">
            <a:xfrm rot="1800000">
              <a:off x="10471940" y="3740797"/>
              <a:ext cx="165573" cy="15362"/>
            </a:xfrm>
            <a:custGeom>
              <a:avLst/>
              <a:gdLst>
                <a:gd name="T0" fmla="*/ 29 w 604"/>
                <a:gd name="T1" fmla="*/ 1 h 57"/>
                <a:gd name="T2" fmla="*/ 29 w 604"/>
                <a:gd name="T3" fmla="*/ 0 h 57"/>
                <a:gd name="T4" fmla="*/ 8 w 604"/>
                <a:gd name="T5" fmla="*/ 8 h 57"/>
                <a:gd name="T6" fmla="*/ 0 w 604"/>
                <a:gd name="T7" fmla="*/ 28 h 57"/>
                <a:gd name="T8" fmla="*/ 8 w 604"/>
                <a:gd name="T9" fmla="*/ 48 h 57"/>
                <a:gd name="T10" fmla="*/ 29 w 604"/>
                <a:gd name="T11" fmla="*/ 56 h 57"/>
                <a:gd name="T12" fmla="*/ 575 w 604"/>
                <a:gd name="T13" fmla="*/ 56 h 57"/>
                <a:gd name="T14" fmla="*/ 575 w 604"/>
                <a:gd name="T15" fmla="*/ 56 h 57"/>
                <a:gd name="T16" fmla="*/ 596 w 604"/>
                <a:gd name="T17" fmla="*/ 48 h 57"/>
                <a:gd name="T18" fmla="*/ 604 w 604"/>
                <a:gd name="T19" fmla="*/ 28 h 57"/>
                <a:gd name="T20" fmla="*/ 596 w 604"/>
                <a:gd name="T21" fmla="*/ 8 h 57"/>
                <a:gd name="T22" fmla="*/ 575 w 604"/>
                <a:gd name="T23" fmla="*/ 0 h 57"/>
                <a:gd name="T24" fmla="*/ 29 w 604"/>
                <a:gd name="T25" fmla="*/ 0 h 57"/>
                <a:gd name="T26" fmla="*/ 29 w 604"/>
                <a:gd name="T2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4" h="57">
                  <a:moveTo>
                    <a:pt x="29" y="1"/>
                  </a:moveTo>
                  <a:cubicBezTo>
                    <a:pt x="29" y="0"/>
                    <a:pt x="29" y="0"/>
                    <a:pt x="29" y="0"/>
                  </a:cubicBezTo>
                  <a:cubicBezTo>
                    <a:pt x="21" y="0"/>
                    <a:pt x="14" y="3"/>
                    <a:pt x="8" y="8"/>
                  </a:cubicBezTo>
                  <a:cubicBezTo>
                    <a:pt x="3" y="14"/>
                    <a:pt x="0" y="21"/>
                    <a:pt x="0" y="28"/>
                  </a:cubicBezTo>
                  <a:cubicBezTo>
                    <a:pt x="0" y="36"/>
                    <a:pt x="3" y="43"/>
                    <a:pt x="8" y="48"/>
                  </a:cubicBezTo>
                  <a:cubicBezTo>
                    <a:pt x="14" y="54"/>
                    <a:pt x="21" y="57"/>
                    <a:pt x="29" y="56"/>
                  </a:cubicBezTo>
                  <a:cubicBezTo>
                    <a:pt x="575" y="56"/>
                    <a:pt x="575" y="56"/>
                    <a:pt x="575" y="56"/>
                  </a:cubicBezTo>
                  <a:cubicBezTo>
                    <a:pt x="575" y="56"/>
                    <a:pt x="575" y="56"/>
                    <a:pt x="575" y="56"/>
                  </a:cubicBezTo>
                  <a:cubicBezTo>
                    <a:pt x="583" y="57"/>
                    <a:pt x="590" y="54"/>
                    <a:pt x="596" y="48"/>
                  </a:cubicBezTo>
                  <a:cubicBezTo>
                    <a:pt x="601" y="43"/>
                    <a:pt x="604" y="36"/>
                    <a:pt x="604" y="28"/>
                  </a:cubicBezTo>
                  <a:cubicBezTo>
                    <a:pt x="604" y="21"/>
                    <a:pt x="601" y="14"/>
                    <a:pt x="596" y="8"/>
                  </a:cubicBezTo>
                  <a:cubicBezTo>
                    <a:pt x="590" y="3"/>
                    <a:pt x="583" y="0"/>
                    <a:pt x="575" y="0"/>
                  </a:cubicBezTo>
                  <a:cubicBezTo>
                    <a:pt x="29" y="0"/>
                    <a:pt x="29" y="0"/>
                    <a:pt x="29" y="0"/>
                  </a:cubicBezTo>
                  <a:lnTo>
                    <a:pt x="29" y="1"/>
                  </a:ln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97" name="Group 196">
              <a:extLst>
                <a:ext uri="{FF2B5EF4-FFF2-40B4-BE49-F238E27FC236}">
                  <a16:creationId xmlns:a16="http://schemas.microsoft.com/office/drawing/2014/main" id="{D6F1CC60-6AFA-4B6D-9D6A-167251A03839}"/>
                </a:ext>
              </a:extLst>
            </p:cNvPr>
            <p:cNvGrpSpPr/>
            <p:nvPr/>
          </p:nvGrpSpPr>
          <p:grpSpPr>
            <a:xfrm>
              <a:off x="10297408" y="3410189"/>
              <a:ext cx="893099" cy="590311"/>
              <a:chOff x="5770674" y="2927402"/>
              <a:chExt cx="629574" cy="416129"/>
            </a:xfrm>
            <a:solidFill>
              <a:schemeClr val="tx1"/>
            </a:solidFill>
          </p:grpSpPr>
          <p:cxnSp>
            <p:nvCxnSpPr>
              <p:cNvPr id="198" name="Straight Connector 197">
                <a:extLst>
                  <a:ext uri="{FF2B5EF4-FFF2-40B4-BE49-F238E27FC236}">
                    <a16:creationId xmlns:a16="http://schemas.microsoft.com/office/drawing/2014/main" id="{6EABB7FE-D1BC-4FFB-AFC9-666E4F5B0683}"/>
                  </a:ext>
                </a:extLst>
              </p:cNvPr>
              <p:cNvCxnSpPr>
                <a:cxnSpLocks/>
              </p:cNvCxnSpPr>
              <p:nvPr/>
            </p:nvCxnSpPr>
            <p:spPr>
              <a:xfrm flipV="1">
                <a:off x="6304711" y="3191499"/>
                <a:ext cx="95537" cy="152032"/>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9B7190D-C3E8-4CB0-874A-480092465D9A}"/>
                  </a:ext>
                </a:extLst>
              </p:cNvPr>
              <p:cNvCxnSpPr>
                <a:cxnSpLocks/>
              </p:cNvCxnSpPr>
              <p:nvPr/>
            </p:nvCxnSpPr>
            <p:spPr>
              <a:xfrm flipV="1">
                <a:off x="6300103" y="2965594"/>
                <a:ext cx="60279" cy="91886"/>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BF69CE1-23CC-425B-B342-04912B060423}"/>
                  </a:ext>
                </a:extLst>
              </p:cNvPr>
              <p:cNvCxnSpPr>
                <a:cxnSpLocks/>
              </p:cNvCxnSpPr>
              <p:nvPr/>
            </p:nvCxnSpPr>
            <p:spPr>
              <a:xfrm flipV="1">
                <a:off x="5770674" y="2927402"/>
                <a:ext cx="157180" cy="24492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1" name="Group 200">
            <a:extLst>
              <a:ext uri="{FF2B5EF4-FFF2-40B4-BE49-F238E27FC236}">
                <a16:creationId xmlns:a16="http://schemas.microsoft.com/office/drawing/2014/main" id="{DAFE530D-2F9D-4F07-9C21-320FF7296F77}"/>
              </a:ext>
            </a:extLst>
          </p:cNvPr>
          <p:cNvGrpSpPr/>
          <p:nvPr/>
        </p:nvGrpSpPr>
        <p:grpSpPr>
          <a:xfrm>
            <a:off x="1203668" y="4853546"/>
            <a:ext cx="595047" cy="648631"/>
            <a:chOff x="6715523" y="3729540"/>
            <a:chExt cx="489595" cy="533683"/>
          </a:xfrm>
        </p:grpSpPr>
        <p:grpSp>
          <p:nvGrpSpPr>
            <p:cNvPr id="202" name="Group 201">
              <a:extLst>
                <a:ext uri="{FF2B5EF4-FFF2-40B4-BE49-F238E27FC236}">
                  <a16:creationId xmlns:a16="http://schemas.microsoft.com/office/drawing/2014/main" id="{F50BF9FF-DC8B-4FE0-9649-4E8D618AA9EE}"/>
                </a:ext>
              </a:extLst>
            </p:cNvPr>
            <p:cNvGrpSpPr/>
            <p:nvPr/>
          </p:nvGrpSpPr>
          <p:grpSpPr>
            <a:xfrm rot="1800000">
              <a:off x="6832127" y="3820566"/>
              <a:ext cx="324416" cy="440048"/>
              <a:chOff x="6819477" y="3803406"/>
              <a:chExt cx="349716" cy="474367"/>
            </a:xfrm>
          </p:grpSpPr>
          <p:sp>
            <p:nvSpPr>
              <p:cNvPr id="207" name="Freeform: Shape 206">
                <a:extLst>
                  <a:ext uri="{FF2B5EF4-FFF2-40B4-BE49-F238E27FC236}">
                    <a16:creationId xmlns:a16="http://schemas.microsoft.com/office/drawing/2014/main" id="{A7C7F63F-F0F9-4AF0-9599-2B3D519571D8}"/>
                  </a:ext>
                </a:extLst>
              </p:cNvPr>
              <p:cNvSpPr/>
              <p:nvPr/>
            </p:nvSpPr>
            <p:spPr>
              <a:xfrm>
                <a:off x="6819477" y="3876119"/>
                <a:ext cx="349716" cy="401654"/>
              </a:xfrm>
              <a:custGeom>
                <a:avLst/>
                <a:gdLst>
                  <a:gd name="connsiteX0" fmla="*/ 335866 w 349716"/>
                  <a:gd name="connsiteY0" fmla="*/ 31163 h 401654"/>
                  <a:gd name="connsiteX1" fmla="*/ 335866 w 349716"/>
                  <a:gd name="connsiteY1" fmla="*/ 69251 h 401654"/>
                  <a:gd name="connsiteX2" fmla="*/ 335866 w 349716"/>
                  <a:gd name="connsiteY2" fmla="*/ 159277 h 401654"/>
                  <a:gd name="connsiteX3" fmla="*/ 335866 w 349716"/>
                  <a:gd name="connsiteY3" fmla="*/ 263153 h 401654"/>
                  <a:gd name="connsiteX4" fmla="*/ 335866 w 349716"/>
                  <a:gd name="connsiteY4" fmla="*/ 346254 h 401654"/>
                  <a:gd name="connsiteX5" fmla="*/ 335866 w 349716"/>
                  <a:gd name="connsiteY5" fmla="*/ 370492 h 401654"/>
                  <a:gd name="connsiteX6" fmla="*/ 335866 w 349716"/>
                  <a:gd name="connsiteY6" fmla="*/ 373955 h 401654"/>
                  <a:gd name="connsiteX7" fmla="*/ 335866 w 349716"/>
                  <a:gd name="connsiteY7" fmla="*/ 373955 h 401654"/>
                  <a:gd name="connsiteX8" fmla="*/ 335866 w 349716"/>
                  <a:gd name="connsiteY8" fmla="*/ 373955 h 401654"/>
                  <a:gd name="connsiteX9" fmla="*/ 335866 w 349716"/>
                  <a:gd name="connsiteY9" fmla="*/ 377417 h 401654"/>
                  <a:gd name="connsiteX10" fmla="*/ 335866 w 349716"/>
                  <a:gd name="connsiteY10" fmla="*/ 377417 h 401654"/>
                  <a:gd name="connsiteX11" fmla="*/ 335866 w 349716"/>
                  <a:gd name="connsiteY11" fmla="*/ 380880 h 401654"/>
                  <a:gd name="connsiteX12" fmla="*/ 335866 w 349716"/>
                  <a:gd name="connsiteY12" fmla="*/ 380880 h 401654"/>
                  <a:gd name="connsiteX13" fmla="*/ 335866 w 349716"/>
                  <a:gd name="connsiteY13" fmla="*/ 384342 h 401654"/>
                  <a:gd name="connsiteX14" fmla="*/ 335866 w 349716"/>
                  <a:gd name="connsiteY14" fmla="*/ 384342 h 401654"/>
                  <a:gd name="connsiteX15" fmla="*/ 332404 w 349716"/>
                  <a:gd name="connsiteY15" fmla="*/ 387805 h 401654"/>
                  <a:gd name="connsiteX16" fmla="*/ 332404 w 349716"/>
                  <a:gd name="connsiteY16" fmla="*/ 387805 h 401654"/>
                  <a:gd name="connsiteX17" fmla="*/ 328941 w 349716"/>
                  <a:gd name="connsiteY17" fmla="*/ 387805 h 401654"/>
                  <a:gd name="connsiteX18" fmla="*/ 328941 w 349716"/>
                  <a:gd name="connsiteY18" fmla="*/ 387805 h 401654"/>
                  <a:gd name="connsiteX19" fmla="*/ 325479 w 349716"/>
                  <a:gd name="connsiteY19" fmla="*/ 387805 h 401654"/>
                  <a:gd name="connsiteX20" fmla="*/ 322016 w 349716"/>
                  <a:gd name="connsiteY20" fmla="*/ 387805 h 401654"/>
                  <a:gd name="connsiteX21" fmla="*/ 322016 w 349716"/>
                  <a:gd name="connsiteY21" fmla="*/ 387805 h 401654"/>
                  <a:gd name="connsiteX22" fmla="*/ 322016 w 349716"/>
                  <a:gd name="connsiteY22" fmla="*/ 387805 h 401654"/>
                  <a:gd name="connsiteX23" fmla="*/ 322016 w 349716"/>
                  <a:gd name="connsiteY23" fmla="*/ 387805 h 401654"/>
                  <a:gd name="connsiteX24" fmla="*/ 315091 w 349716"/>
                  <a:gd name="connsiteY24" fmla="*/ 387805 h 401654"/>
                  <a:gd name="connsiteX25" fmla="*/ 283928 w 349716"/>
                  <a:gd name="connsiteY25" fmla="*/ 387805 h 401654"/>
                  <a:gd name="connsiteX26" fmla="*/ 186977 w 349716"/>
                  <a:gd name="connsiteY26" fmla="*/ 387805 h 401654"/>
                  <a:gd name="connsiteX27" fmla="*/ 86564 w 349716"/>
                  <a:gd name="connsiteY27" fmla="*/ 387805 h 401654"/>
                  <a:gd name="connsiteX28" fmla="*/ 34625 w 349716"/>
                  <a:gd name="connsiteY28" fmla="*/ 387805 h 401654"/>
                  <a:gd name="connsiteX29" fmla="*/ 34625 w 349716"/>
                  <a:gd name="connsiteY29" fmla="*/ 387805 h 401654"/>
                  <a:gd name="connsiteX30" fmla="*/ 34625 w 349716"/>
                  <a:gd name="connsiteY30" fmla="*/ 387805 h 401654"/>
                  <a:gd name="connsiteX31" fmla="*/ 31163 w 349716"/>
                  <a:gd name="connsiteY31" fmla="*/ 387805 h 401654"/>
                  <a:gd name="connsiteX32" fmla="*/ 27700 w 349716"/>
                  <a:gd name="connsiteY32" fmla="*/ 387805 h 401654"/>
                  <a:gd name="connsiteX33" fmla="*/ 27700 w 349716"/>
                  <a:gd name="connsiteY33" fmla="*/ 387805 h 401654"/>
                  <a:gd name="connsiteX34" fmla="*/ 24238 w 349716"/>
                  <a:gd name="connsiteY34" fmla="*/ 387805 h 401654"/>
                  <a:gd name="connsiteX35" fmla="*/ 24238 w 349716"/>
                  <a:gd name="connsiteY35" fmla="*/ 387805 h 401654"/>
                  <a:gd name="connsiteX36" fmla="*/ 20775 w 349716"/>
                  <a:gd name="connsiteY36" fmla="*/ 384342 h 401654"/>
                  <a:gd name="connsiteX37" fmla="*/ 20775 w 349716"/>
                  <a:gd name="connsiteY37" fmla="*/ 384342 h 401654"/>
                  <a:gd name="connsiteX38" fmla="*/ 20775 w 349716"/>
                  <a:gd name="connsiteY38" fmla="*/ 380880 h 401654"/>
                  <a:gd name="connsiteX39" fmla="*/ 20775 w 349716"/>
                  <a:gd name="connsiteY39" fmla="*/ 380880 h 401654"/>
                  <a:gd name="connsiteX40" fmla="*/ 20775 w 349716"/>
                  <a:gd name="connsiteY40" fmla="*/ 377417 h 401654"/>
                  <a:gd name="connsiteX41" fmla="*/ 20775 w 349716"/>
                  <a:gd name="connsiteY41" fmla="*/ 373955 h 401654"/>
                  <a:gd name="connsiteX42" fmla="*/ 20775 w 349716"/>
                  <a:gd name="connsiteY42" fmla="*/ 373955 h 401654"/>
                  <a:gd name="connsiteX43" fmla="*/ 20775 w 349716"/>
                  <a:gd name="connsiteY43" fmla="*/ 373955 h 401654"/>
                  <a:gd name="connsiteX44" fmla="*/ 20775 w 349716"/>
                  <a:gd name="connsiteY44" fmla="*/ 373955 h 401654"/>
                  <a:gd name="connsiteX45" fmla="*/ 20775 w 349716"/>
                  <a:gd name="connsiteY45" fmla="*/ 356642 h 401654"/>
                  <a:gd name="connsiteX46" fmla="*/ 20775 w 349716"/>
                  <a:gd name="connsiteY46" fmla="*/ 280466 h 401654"/>
                  <a:gd name="connsiteX47" fmla="*/ 20775 w 349716"/>
                  <a:gd name="connsiteY47" fmla="*/ 176590 h 401654"/>
                  <a:gd name="connsiteX48" fmla="*/ 20775 w 349716"/>
                  <a:gd name="connsiteY48" fmla="*/ 79638 h 401654"/>
                  <a:gd name="connsiteX49" fmla="*/ 20775 w 349716"/>
                  <a:gd name="connsiteY49" fmla="*/ 27700 h 401654"/>
                  <a:gd name="connsiteX50" fmla="*/ 20775 w 349716"/>
                  <a:gd name="connsiteY50" fmla="*/ 27700 h 401654"/>
                  <a:gd name="connsiteX51" fmla="*/ 20775 w 349716"/>
                  <a:gd name="connsiteY51" fmla="*/ 27700 h 401654"/>
                  <a:gd name="connsiteX52" fmla="*/ 20775 w 349716"/>
                  <a:gd name="connsiteY52" fmla="*/ 24238 h 401654"/>
                  <a:gd name="connsiteX53" fmla="*/ 20775 w 349716"/>
                  <a:gd name="connsiteY53" fmla="*/ 24238 h 401654"/>
                  <a:gd name="connsiteX54" fmla="*/ 20775 w 349716"/>
                  <a:gd name="connsiteY54" fmla="*/ 20775 h 401654"/>
                  <a:gd name="connsiteX55" fmla="*/ 20775 w 349716"/>
                  <a:gd name="connsiteY55" fmla="*/ 20775 h 401654"/>
                  <a:gd name="connsiteX56" fmla="*/ 20775 w 349716"/>
                  <a:gd name="connsiteY56" fmla="*/ 20775 h 401654"/>
                  <a:gd name="connsiteX57" fmla="*/ 20775 w 349716"/>
                  <a:gd name="connsiteY57" fmla="*/ 17313 h 401654"/>
                  <a:gd name="connsiteX58" fmla="*/ 20775 w 349716"/>
                  <a:gd name="connsiteY58" fmla="*/ 17313 h 401654"/>
                  <a:gd name="connsiteX59" fmla="*/ 24238 w 349716"/>
                  <a:gd name="connsiteY59" fmla="*/ 13850 h 401654"/>
                  <a:gd name="connsiteX60" fmla="*/ 24238 w 349716"/>
                  <a:gd name="connsiteY60" fmla="*/ 13850 h 401654"/>
                  <a:gd name="connsiteX61" fmla="*/ 27700 w 349716"/>
                  <a:gd name="connsiteY61" fmla="*/ 13850 h 401654"/>
                  <a:gd name="connsiteX62" fmla="*/ 27700 w 349716"/>
                  <a:gd name="connsiteY62" fmla="*/ 13850 h 401654"/>
                  <a:gd name="connsiteX63" fmla="*/ 31163 w 349716"/>
                  <a:gd name="connsiteY63" fmla="*/ 13850 h 401654"/>
                  <a:gd name="connsiteX64" fmla="*/ 34625 w 349716"/>
                  <a:gd name="connsiteY64" fmla="*/ 13850 h 401654"/>
                  <a:gd name="connsiteX65" fmla="*/ 34625 w 349716"/>
                  <a:gd name="connsiteY65" fmla="*/ 13850 h 401654"/>
                  <a:gd name="connsiteX66" fmla="*/ 34625 w 349716"/>
                  <a:gd name="connsiteY66" fmla="*/ 13850 h 401654"/>
                  <a:gd name="connsiteX67" fmla="*/ 38088 w 349716"/>
                  <a:gd name="connsiteY67" fmla="*/ 13850 h 401654"/>
                  <a:gd name="connsiteX68" fmla="*/ 83101 w 349716"/>
                  <a:gd name="connsiteY68" fmla="*/ 13850 h 401654"/>
                  <a:gd name="connsiteX69" fmla="*/ 93489 w 349716"/>
                  <a:gd name="connsiteY69" fmla="*/ 13850 h 401654"/>
                  <a:gd name="connsiteX70" fmla="*/ 79638 w 349716"/>
                  <a:gd name="connsiteY70" fmla="*/ 6925 h 401654"/>
                  <a:gd name="connsiteX71" fmla="*/ 79638 w 349716"/>
                  <a:gd name="connsiteY71" fmla="*/ 27700 h 401654"/>
                  <a:gd name="connsiteX72" fmla="*/ 79638 w 349716"/>
                  <a:gd name="connsiteY72" fmla="*/ 38088 h 401654"/>
                  <a:gd name="connsiteX73" fmla="*/ 90026 w 349716"/>
                  <a:gd name="connsiteY73" fmla="*/ 48476 h 401654"/>
                  <a:gd name="connsiteX74" fmla="*/ 110801 w 349716"/>
                  <a:gd name="connsiteY74" fmla="*/ 48476 h 401654"/>
                  <a:gd name="connsiteX75" fmla="*/ 207752 w 349716"/>
                  <a:gd name="connsiteY75" fmla="*/ 48476 h 401654"/>
                  <a:gd name="connsiteX76" fmla="*/ 245840 w 349716"/>
                  <a:gd name="connsiteY76" fmla="*/ 48476 h 401654"/>
                  <a:gd name="connsiteX77" fmla="*/ 256228 w 349716"/>
                  <a:gd name="connsiteY77" fmla="*/ 48476 h 401654"/>
                  <a:gd name="connsiteX78" fmla="*/ 259691 w 349716"/>
                  <a:gd name="connsiteY78" fmla="*/ 48476 h 401654"/>
                  <a:gd name="connsiteX79" fmla="*/ 266616 w 349716"/>
                  <a:gd name="connsiteY79" fmla="*/ 38088 h 401654"/>
                  <a:gd name="connsiteX80" fmla="*/ 266616 w 349716"/>
                  <a:gd name="connsiteY80" fmla="*/ 34625 h 401654"/>
                  <a:gd name="connsiteX81" fmla="*/ 266616 w 349716"/>
                  <a:gd name="connsiteY81" fmla="*/ 10388 h 401654"/>
                  <a:gd name="connsiteX82" fmla="*/ 263153 w 349716"/>
                  <a:gd name="connsiteY82" fmla="*/ 13850 h 401654"/>
                  <a:gd name="connsiteX83" fmla="*/ 301241 w 349716"/>
                  <a:gd name="connsiteY83" fmla="*/ 13850 h 401654"/>
                  <a:gd name="connsiteX84" fmla="*/ 318554 w 349716"/>
                  <a:gd name="connsiteY84" fmla="*/ 13850 h 401654"/>
                  <a:gd name="connsiteX85" fmla="*/ 322016 w 349716"/>
                  <a:gd name="connsiteY85" fmla="*/ 13850 h 401654"/>
                  <a:gd name="connsiteX86" fmla="*/ 322016 w 349716"/>
                  <a:gd name="connsiteY86" fmla="*/ 13850 h 401654"/>
                  <a:gd name="connsiteX87" fmla="*/ 325479 w 349716"/>
                  <a:gd name="connsiteY87" fmla="*/ 13850 h 401654"/>
                  <a:gd name="connsiteX88" fmla="*/ 325479 w 349716"/>
                  <a:gd name="connsiteY88" fmla="*/ 13850 h 401654"/>
                  <a:gd name="connsiteX89" fmla="*/ 328941 w 349716"/>
                  <a:gd name="connsiteY89" fmla="*/ 13850 h 401654"/>
                  <a:gd name="connsiteX90" fmla="*/ 328941 w 349716"/>
                  <a:gd name="connsiteY90" fmla="*/ 13850 h 401654"/>
                  <a:gd name="connsiteX91" fmla="*/ 328941 w 349716"/>
                  <a:gd name="connsiteY91" fmla="*/ 13850 h 401654"/>
                  <a:gd name="connsiteX92" fmla="*/ 328941 w 349716"/>
                  <a:gd name="connsiteY92" fmla="*/ 13850 h 401654"/>
                  <a:gd name="connsiteX93" fmla="*/ 328941 w 349716"/>
                  <a:gd name="connsiteY93" fmla="*/ 13850 h 401654"/>
                  <a:gd name="connsiteX94" fmla="*/ 328941 w 349716"/>
                  <a:gd name="connsiteY94" fmla="*/ 17313 h 401654"/>
                  <a:gd name="connsiteX95" fmla="*/ 328941 w 349716"/>
                  <a:gd name="connsiteY95" fmla="*/ 17313 h 401654"/>
                  <a:gd name="connsiteX96" fmla="*/ 335866 w 349716"/>
                  <a:gd name="connsiteY96" fmla="*/ 31163 h 401654"/>
                  <a:gd name="connsiteX97" fmla="*/ 335866 w 349716"/>
                  <a:gd name="connsiteY97" fmla="*/ 31163 h 401654"/>
                  <a:gd name="connsiteX98" fmla="*/ 342791 w 349716"/>
                  <a:gd name="connsiteY98" fmla="*/ 38088 h 401654"/>
                  <a:gd name="connsiteX99" fmla="*/ 349717 w 349716"/>
                  <a:gd name="connsiteY99" fmla="*/ 31163 h 401654"/>
                  <a:gd name="connsiteX100" fmla="*/ 325479 w 349716"/>
                  <a:gd name="connsiteY100" fmla="*/ 0 h 401654"/>
                  <a:gd name="connsiteX101" fmla="*/ 308166 w 349716"/>
                  <a:gd name="connsiteY101" fmla="*/ 0 h 401654"/>
                  <a:gd name="connsiteX102" fmla="*/ 263153 w 349716"/>
                  <a:gd name="connsiteY102" fmla="*/ 0 h 401654"/>
                  <a:gd name="connsiteX103" fmla="*/ 263153 w 349716"/>
                  <a:gd name="connsiteY103" fmla="*/ 0 h 401654"/>
                  <a:gd name="connsiteX104" fmla="*/ 256228 w 349716"/>
                  <a:gd name="connsiteY104" fmla="*/ 6925 h 401654"/>
                  <a:gd name="connsiteX105" fmla="*/ 256228 w 349716"/>
                  <a:gd name="connsiteY105" fmla="*/ 20775 h 401654"/>
                  <a:gd name="connsiteX106" fmla="*/ 256228 w 349716"/>
                  <a:gd name="connsiteY106" fmla="*/ 31163 h 401654"/>
                  <a:gd name="connsiteX107" fmla="*/ 256228 w 349716"/>
                  <a:gd name="connsiteY107" fmla="*/ 34625 h 401654"/>
                  <a:gd name="connsiteX108" fmla="*/ 256228 w 349716"/>
                  <a:gd name="connsiteY108" fmla="*/ 34625 h 401654"/>
                  <a:gd name="connsiteX109" fmla="*/ 256228 w 349716"/>
                  <a:gd name="connsiteY109" fmla="*/ 34625 h 401654"/>
                  <a:gd name="connsiteX110" fmla="*/ 259691 w 349716"/>
                  <a:gd name="connsiteY110" fmla="*/ 31163 h 401654"/>
                  <a:gd name="connsiteX111" fmla="*/ 259691 w 349716"/>
                  <a:gd name="connsiteY111" fmla="*/ 31163 h 401654"/>
                  <a:gd name="connsiteX112" fmla="*/ 259691 w 349716"/>
                  <a:gd name="connsiteY112" fmla="*/ 31163 h 401654"/>
                  <a:gd name="connsiteX113" fmla="*/ 256228 w 349716"/>
                  <a:gd name="connsiteY113" fmla="*/ 31163 h 401654"/>
                  <a:gd name="connsiteX114" fmla="*/ 242378 w 349716"/>
                  <a:gd name="connsiteY114" fmla="*/ 31163 h 401654"/>
                  <a:gd name="connsiteX115" fmla="*/ 197365 w 349716"/>
                  <a:gd name="connsiteY115" fmla="*/ 31163 h 401654"/>
                  <a:gd name="connsiteX116" fmla="*/ 103876 w 349716"/>
                  <a:gd name="connsiteY116" fmla="*/ 31163 h 401654"/>
                  <a:gd name="connsiteX117" fmla="*/ 93489 w 349716"/>
                  <a:gd name="connsiteY117" fmla="*/ 31163 h 401654"/>
                  <a:gd name="connsiteX118" fmla="*/ 90026 w 349716"/>
                  <a:gd name="connsiteY118" fmla="*/ 31163 h 401654"/>
                  <a:gd name="connsiteX119" fmla="*/ 90026 w 349716"/>
                  <a:gd name="connsiteY119" fmla="*/ 31163 h 401654"/>
                  <a:gd name="connsiteX120" fmla="*/ 93489 w 349716"/>
                  <a:gd name="connsiteY120" fmla="*/ 34625 h 401654"/>
                  <a:gd name="connsiteX121" fmla="*/ 93489 w 349716"/>
                  <a:gd name="connsiteY121" fmla="*/ 34625 h 401654"/>
                  <a:gd name="connsiteX122" fmla="*/ 93489 w 349716"/>
                  <a:gd name="connsiteY122" fmla="*/ 31163 h 401654"/>
                  <a:gd name="connsiteX123" fmla="*/ 93489 w 349716"/>
                  <a:gd name="connsiteY123" fmla="*/ 20775 h 401654"/>
                  <a:gd name="connsiteX124" fmla="*/ 93489 w 349716"/>
                  <a:gd name="connsiteY124" fmla="*/ 6925 h 401654"/>
                  <a:gd name="connsiteX125" fmla="*/ 86564 w 349716"/>
                  <a:gd name="connsiteY125" fmla="*/ 0 h 401654"/>
                  <a:gd name="connsiteX126" fmla="*/ 48476 w 349716"/>
                  <a:gd name="connsiteY126" fmla="*/ 0 h 401654"/>
                  <a:gd name="connsiteX127" fmla="*/ 31163 w 349716"/>
                  <a:gd name="connsiteY127" fmla="*/ 0 h 401654"/>
                  <a:gd name="connsiteX128" fmla="*/ 3463 w 349716"/>
                  <a:gd name="connsiteY128" fmla="*/ 17313 h 401654"/>
                  <a:gd name="connsiteX129" fmla="*/ 0 w 349716"/>
                  <a:gd name="connsiteY129" fmla="*/ 38088 h 401654"/>
                  <a:gd name="connsiteX130" fmla="*/ 0 w 349716"/>
                  <a:gd name="connsiteY130" fmla="*/ 62326 h 401654"/>
                  <a:gd name="connsiteX131" fmla="*/ 0 w 349716"/>
                  <a:gd name="connsiteY131" fmla="*/ 148889 h 401654"/>
                  <a:gd name="connsiteX132" fmla="*/ 0 w 349716"/>
                  <a:gd name="connsiteY132" fmla="*/ 252766 h 401654"/>
                  <a:gd name="connsiteX133" fmla="*/ 0 w 349716"/>
                  <a:gd name="connsiteY133" fmla="*/ 339329 h 401654"/>
                  <a:gd name="connsiteX134" fmla="*/ 0 w 349716"/>
                  <a:gd name="connsiteY134" fmla="*/ 363567 h 401654"/>
                  <a:gd name="connsiteX135" fmla="*/ 3463 w 349716"/>
                  <a:gd name="connsiteY135" fmla="*/ 384342 h 401654"/>
                  <a:gd name="connsiteX136" fmla="*/ 31163 w 349716"/>
                  <a:gd name="connsiteY136" fmla="*/ 401655 h 401654"/>
                  <a:gd name="connsiteX137" fmla="*/ 34625 w 349716"/>
                  <a:gd name="connsiteY137" fmla="*/ 401655 h 401654"/>
                  <a:gd name="connsiteX138" fmla="*/ 58863 w 349716"/>
                  <a:gd name="connsiteY138" fmla="*/ 401655 h 401654"/>
                  <a:gd name="connsiteX139" fmla="*/ 148889 w 349716"/>
                  <a:gd name="connsiteY139" fmla="*/ 401655 h 401654"/>
                  <a:gd name="connsiteX140" fmla="*/ 252765 w 349716"/>
                  <a:gd name="connsiteY140" fmla="*/ 401655 h 401654"/>
                  <a:gd name="connsiteX141" fmla="*/ 315091 w 349716"/>
                  <a:gd name="connsiteY141" fmla="*/ 401655 h 401654"/>
                  <a:gd name="connsiteX142" fmla="*/ 318554 w 349716"/>
                  <a:gd name="connsiteY142" fmla="*/ 401655 h 401654"/>
                  <a:gd name="connsiteX143" fmla="*/ 349717 w 349716"/>
                  <a:gd name="connsiteY143" fmla="*/ 377417 h 401654"/>
                  <a:gd name="connsiteX144" fmla="*/ 349717 w 349716"/>
                  <a:gd name="connsiteY144" fmla="*/ 360104 h 401654"/>
                  <a:gd name="connsiteX145" fmla="*/ 349717 w 349716"/>
                  <a:gd name="connsiteY145" fmla="*/ 294316 h 401654"/>
                  <a:gd name="connsiteX146" fmla="*/ 349717 w 349716"/>
                  <a:gd name="connsiteY146" fmla="*/ 193902 h 401654"/>
                  <a:gd name="connsiteX147" fmla="*/ 349717 w 349716"/>
                  <a:gd name="connsiteY147" fmla="*/ 93489 h 401654"/>
                  <a:gd name="connsiteX148" fmla="*/ 349717 w 349716"/>
                  <a:gd name="connsiteY148" fmla="*/ 31163 h 401654"/>
                  <a:gd name="connsiteX149" fmla="*/ 349717 w 349716"/>
                  <a:gd name="connsiteY149" fmla="*/ 24238 h 401654"/>
                  <a:gd name="connsiteX150" fmla="*/ 342791 w 349716"/>
                  <a:gd name="connsiteY150" fmla="*/ 17313 h 401654"/>
                  <a:gd name="connsiteX151" fmla="*/ 335866 w 349716"/>
                  <a:gd name="connsiteY151" fmla="*/ 31163 h 40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49716" h="401654">
                    <a:moveTo>
                      <a:pt x="335866" y="31163"/>
                    </a:moveTo>
                    <a:cubicBezTo>
                      <a:pt x="335866" y="45013"/>
                      <a:pt x="335866" y="55401"/>
                      <a:pt x="335866" y="69251"/>
                    </a:cubicBezTo>
                    <a:cubicBezTo>
                      <a:pt x="335866" y="100414"/>
                      <a:pt x="335866" y="128114"/>
                      <a:pt x="335866" y="159277"/>
                    </a:cubicBezTo>
                    <a:cubicBezTo>
                      <a:pt x="335866" y="193902"/>
                      <a:pt x="335866" y="228528"/>
                      <a:pt x="335866" y="263153"/>
                    </a:cubicBezTo>
                    <a:cubicBezTo>
                      <a:pt x="335866" y="290854"/>
                      <a:pt x="335866" y="318554"/>
                      <a:pt x="335866" y="346254"/>
                    </a:cubicBezTo>
                    <a:cubicBezTo>
                      <a:pt x="335866" y="353179"/>
                      <a:pt x="335866" y="360104"/>
                      <a:pt x="335866" y="370492"/>
                    </a:cubicBezTo>
                    <a:cubicBezTo>
                      <a:pt x="335866" y="370492"/>
                      <a:pt x="335866" y="373955"/>
                      <a:pt x="335866" y="373955"/>
                    </a:cubicBezTo>
                    <a:cubicBezTo>
                      <a:pt x="335866" y="373955"/>
                      <a:pt x="335866" y="373955"/>
                      <a:pt x="335866" y="373955"/>
                    </a:cubicBezTo>
                    <a:cubicBezTo>
                      <a:pt x="335866" y="373955"/>
                      <a:pt x="335866" y="373955"/>
                      <a:pt x="335866" y="373955"/>
                    </a:cubicBezTo>
                    <a:cubicBezTo>
                      <a:pt x="335866" y="373955"/>
                      <a:pt x="335866" y="373955"/>
                      <a:pt x="335866" y="377417"/>
                    </a:cubicBezTo>
                    <a:cubicBezTo>
                      <a:pt x="335866" y="377417"/>
                      <a:pt x="335866" y="377417"/>
                      <a:pt x="335866" y="377417"/>
                    </a:cubicBezTo>
                    <a:cubicBezTo>
                      <a:pt x="335866" y="377417"/>
                      <a:pt x="335866" y="377417"/>
                      <a:pt x="335866" y="380880"/>
                    </a:cubicBezTo>
                    <a:cubicBezTo>
                      <a:pt x="335866" y="384342"/>
                      <a:pt x="335866" y="380880"/>
                      <a:pt x="335866" y="380880"/>
                    </a:cubicBezTo>
                    <a:cubicBezTo>
                      <a:pt x="335866" y="380880"/>
                      <a:pt x="335866" y="380880"/>
                      <a:pt x="335866" y="384342"/>
                    </a:cubicBezTo>
                    <a:cubicBezTo>
                      <a:pt x="335866" y="384342"/>
                      <a:pt x="335866" y="387805"/>
                      <a:pt x="335866" y="384342"/>
                    </a:cubicBezTo>
                    <a:cubicBezTo>
                      <a:pt x="335866" y="384342"/>
                      <a:pt x="332404" y="387805"/>
                      <a:pt x="332404" y="387805"/>
                    </a:cubicBezTo>
                    <a:cubicBezTo>
                      <a:pt x="332404" y="387805"/>
                      <a:pt x="332404" y="387805"/>
                      <a:pt x="332404" y="387805"/>
                    </a:cubicBezTo>
                    <a:cubicBezTo>
                      <a:pt x="332404" y="387805"/>
                      <a:pt x="332404" y="387805"/>
                      <a:pt x="328941" y="387805"/>
                    </a:cubicBezTo>
                    <a:cubicBezTo>
                      <a:pt x="325479" y="387805"/>
                      <a:pt x="328941" y="387805"/>
                      <a:pt x="328941" y="387805"/>
                    </a:cubicBezTo>
                    <a:cubicBezTo>
                      <a:pt x="328941" y="387805"/>
                      <a:pt x="328941" y="387805"/>
                      <a:pt x="325479" y="387805"/>
                    </a:cubicBezTo>
                    <a:cubicBezTo>
                      <a:pt x="325479" y="387805"/>
                      <a:pt x="325479" y="387805"/>
                      <a:pt x="322016" y="387805"/>
                    </a:cubicBezTo>
                    <a:cubicBezTo>
                      <a:pt x="322016" y="387805"/>
                      <a:pt x="322016" y="387805"/>
                      <a:pt x="322016" y="387805"/>
                    </a:cubicBezTo>
                    <a:cubicBezTo>
                      <a:pt x="322016" y="387805"/>
                      <a:pt x="322016" y="387805"/>
                      <a:pt x="322016" y="387805"/>
                    </a:cubicBezTo>
                    <a:cubicBezTo>
                      <a:pt x="322016" y="387805"/>
                      <a:pt x="322016" y="387805"/>
                      <a:pt x="322016" y="387805"/>
                    </a:cubicBezTo>
                    <a:cubicBezTo>
                      <a:pt x="318554" y="387805"/>
                      <a:pt x="318554" y="387805"/>
                      <a:pt x="315091" y="387805"/>
                    </a:cubicBezTo>
                    <a:cubicBezTo>
                      <a:pt x="304704" y="387805"/>
                      <a:pt x="294316" y="387805"/>
                      <a:pt x="283928" y="387805"/>
                    </a:cubicBezTo>
                    <a:cubicBezTo>
                      <a:pt x="252765" y="387805"/>
                      <a:pt x="221603" y="387805"/>
                      <a:pt x="186977" y="387805"/>
                    </a:cubicBezTo>
                    <a:cubicBezTo>
                      <a:pt x="152352" y="387805"/>
                      <a:pt x="121189" y="387805"/>
                      <a:pt x="86564" y="387805"/>
                    </a:cubicBezTo>
                    <a:cubicBezTo>
                      <a:pt x="69251" y="387805"/>
                      <a:pt x="51938" y="387805"/>
                      <a:pt x="34625" y="387805"/>
                    </a:cubicBezTo>
                    <a:cubicBezTo>
                      <a:pt x="34625" y="387805"/>
                      <a:pt x="34625" y="387805"/>
                      <a:pt x="34625" y="387805"/>
                    </a:cubicBezTo>
                    <a:cubicBezTo>
                      <a:pt x="34625" y="387805"/>
                      <a:pt x="31163" y="387805"/>
                      <a:pt x="34625" y="387805"/>
                    </a:cubicBezTo>
                    <a:cubicBezTo>
                      <a:pt x="34625" y="387805"/>
                      <a:pt x="34625" y="387805"/>
                      <a:pt x="31163" y="387805"/>
                    </a:cubicBezTo>
                    <a:cubicBezTo>
                      <a:pt x="31163" y="387805"/>
                      <a:pt x="31163" y="387805"/>
                      <a:pt x="27700" y="387805"/>
                    </a:cubicBezTo>
                    <a:cubicBezTo>
                      <a:pt x="24238" y="387805"/>
                      <a:pt x="27700" y="387805"/>
                      <a:pt x="27700" y="387805"/>
                    </a:cubicBezTo>
                    <a:cubicBezTo>
                      <a:pt x="27700" y="387805"/>
                      <a:pt x="27700" y="387805"/>
                      <a:pt x="24238" y="387805"/>
                    </a:cubicBezTo>
                    <a:cubicBezTo>
                      <a:pt x="24238" y="387805"/>
                      <a:pt x="20775" y="387805"/>
                      <a:pt x="24238" y="387805"/>
                    </a:cubicBezTo>
                    <a:cubicBezTo>
                      <a:pt x="24238" y="387805"/>
                      <a:pt x="20775" y="384342"/>
                      <a:pt x="20775" y="384342"/>
                    </a:cubicBezTo>
                    <a:cubicBezTo>
                      <a:pt x="20775" y="384342"/>
                      <a:pt x="20775" y="384342"/>
                      <a:pt x="20775" y="384342"/>
                    </a:cubicBezTo>
                    <a:cubicBezTo>
                      <a:pt x="20775" y="384342"/>
                      <a:pt x="20775" y="384342"/>
                      <a:pt x="20775" y="380880"/>
                    </a:cubicBezTo>
                    <a:cubicBezTo>
                      <a:pt x="20775" y="377417"/>
                      <a:pt x="20775" y="380880"/>
                      <a:pt x="20775" y="380880"/>
                    </a:cubicBezTo>
                    <a:cubicBezTo>
                      <a:pt x="20775" y="380880"/>
                      <a:pt x="20775" y="380880"/>
                      <a:pt x="20775" y="377417"/>
                    </a:cubicBezTo>
                    <a:cubicBezTo>
                      <a:pt x="20775" y="377417"/>
                      <a:pt x="20775" y="377417"/>
                      <a:pt x="20775" y="373955"/>
                    </a:cubicBezTo>
                    <a:cubicBezTo>
                      <a:pt x="20775" y="373955"/>
                      <a:pt x="20775" y="373955"/>
                      <a:pt x="20775" y="373955"/>
                    </a:cubicBezTo>
                    <a:cubicBezTo>
                      <a:pt x="20775" y="373955"/>
                      <a:pt x="20775" y="373955"/>
                      <a:pt x="20775" y="373955"/>
                    </a:cubicBezTo>
                    <a:cubicBezTo>
                      <a:pt x="20775" y="373955"/>
                      <a:pt x="20775" y="373955"/>
                      <a:pt x="20775" y="373955"/>
                    </a:cubicBezTo>
                    <a:cubicBezTo>
                      <a:pt x="20775" y="367030"/>
                      <a:pt x="20775" y="363567"/>
                      <a:pt x="20775" y="356642"/>
                    </a:cubicBezTo>
                    <a:cubicBezTo>
                      <a:pt x="20775" y="332404"/>
                      <a:pt x="20775" y="304704"/>
                      <a:pt x="20775" y="280466"/>
                    </a:cubicBezTo>
                    <a:cubicBezTo>
                      <a:pt x="20775" y="245841"/>
                      <a:pt x="20775" y="211215"/>
                      <a:pt x="20775" y="176590"/>
                    </a:cubicBezTo>
                    <a:cubicBezTo>
                      <a:pt x="20775" y="145427"/>
                      <a:pt x="20775" y="114264"/>
                      <a:pt x="20775" y="79638"/>
                    </a:cubicBezTo>
                    <a:cubicBezTo>
                      <a:pt x="20775" y="62326"/>
                      <a:pt x="20775" y="45013"/>
                      <a:pt x="20775" y="27700"/>
                    </a:cubicBezTo>
                    <a:cubicBezTo>
                      <a:pt x="20775" y="27700"/>
                      <a:pt x="20775" y="27700"/>
                      <a:pt x="20775" y="27700"/>
                    </a:cubicBezTo>
                    <a:cubicBezTo>
                      <a:pt x="20775" y="27700"/>
                      <a:pt x="20775" y="27700"/>
                      <a:pt x="20775" y="27700"/>
                    </a:cubicBezTo>
                    <a:cubicBezTo>
                      <a:pt x="20775" y="27700"/>
                      <a:pt x="20775" y="27700"/>
                      <a:pt x="20775" y="24238"/>
                    </a:cubicBezTo>
                    <a:cubicBezTo>
                      <a:pt x="20775" y="24238"/>
                      <a:pt x="20775" y="24238"/>
                      <a:pt x="20775" y="24238"/>
                    </a:cubicBezTo>
                    <a:cubicBezTo>
                      <a:pt x="20775" y="24238"/>
                      <a:pt x="20775" y="24238"/>
                      <a:pt x="20775" y="20775"/>
                    </a:cubicBezTo>
                    <a:cubicBezTo>
                      <a:pt x="20775" y="20775"/>
                      <a:pt x="20775" y="20775"/>
                      <a:pt x="20775" y="20775"/>
                    </a:cubicBezTo>
                    <a:cubicBezTo>
                      <a:pt x="20775" y="20775"/>
                      <a:pt x="20775" y="20775"/>
                      <a:pt x="20775" y="20775"/>
                    </a:cubicBezTo>
                    <a:cubicBezTo>
                      <a:pt x="20775" y="20775"/>
                      <a:pt x="20775" y="20775"/>
                      <a:pt x="20775" y="17313"/>
                    </a:cubicBezTo>
                    <a:cubicBezTo>
                      <a:pt x="20775" y="17313"/>
                      <a:pt x="20775" y="13850"/>
                      <a:pt x="20775" y="17313"/>
                    </a:cubicBezTo>
                    <a:cubicBezTo>
                      <a:pt x="20775" y="17313"/>
                      <a:pt x="24238" y="13850"/>
                      <a:pt x="24238" y="13850"/>
                    </a:cubicBezTo>
                    <a:cubicBezTo>
                      <a:pt x="24238" y="13850"/>
                      <a:pt x="24238" y="13850"/>
                      <a:pt x="24238" y="13850"/>
                    </a:cubicBezTo>
                    <a:cubicBezTo>
                      <a:pt x="24238" y="13850"/>
                      <a:pt x="24238" y="13850"/>
                      <a:pt x="27700" y="13850"/>
                    </a:cubicBezTo>
                    <a:cubicBezTo>
                      <a:pt x="27700" y="13850"/>
                      <a:pt x="31163" y="13850"/>
                      <a:pt x="27700" y="13850"/>
                    </a:cubicBezTo>
                    <a:cubicBezTo>
                      <a:pt x="27700" y="13850"/>
                      <a:pt x="31163" y="13850"/>
                      <a:pt x="31163" y="13850"/>
                    </a:cubicBezTo>
                    <a:cubicBezTo>
                      <a:pt x="31163" y="13850"/>
                      <a:pt x="31163" y="13850"/>
                      <a:pt x="34625" y="13850"/>
                    </a:cubicBezTo>
                    <a:cubicBezTo>
                      <a:pt x="34625" y="13850"/>
                      <a:pt x="34625" y="13850"/>
                      <a:pt x="34625" y="13850"/>
                    </a:cubicBezTo>
                    <a:cubicBezTo>
                      <a:pt x="34625" y="13850"/>
                      <a:pt x="34625" y="13850"/>
                      <a:pt x="34625" y="13850"/>
                    </a:cubicBezTo>
                    <a:cubicBezTo>
                      <a:pt x="34625" y="13850"/>
                      <a:pt x="34625" y="13850"/>
                      <a:pt x="38088" y="13850"/>
                    </a:cubicBezTo>
                    <a:cubicBezTo>
                      <a:pt x="51938" y="13850"/>
                      <a:pt x="69251" y="13850"/>
                      <a:pt x="83101" y="13850"/>
                    </a:cubicBezTo>
                    <a:cubicBezTo>
                      <a:pt x="86564" y="13850"/>
                      <a:pt x="90026" y="13850"/>
                      <a:pt x="93489" y="13850"/>
                    </a:cubicBezTo>
                    <a:cubicBezTo>
                      <a:pt x="83101" y="13850"/>
                      <a:pt x="83101" y="10388"/>
                      <a:pt x="79638" y="6925"/>
                    </a:cubicBezTo>
                    <a:cubicBezTo>
                      <a:pt x="79638" y="13850"/>
                      <a:pt x="79638" y="20775"/>
                      <a:pt x="79638" y="27700"/>
                    </a:cubicBezTo>
                    <a:cubicBezTo>
                      <a:pt x="79638" y="31163"/>
                      <a:pt x="79638" y="34625"/>
                      <a:pt x="79638" y="38088"/>
                    </a:cubicBezTo>
                    <a:cubicBezTo>
                      <a:pt x="79638" y="45013"/>
                      <a:pt x="83101" y="48476"/>
                      <a:pt x="90026" y="48476"/>
                    </a:cubicBezTo>
                    <a:cubicBezTo>
                      <a:pt x="96951" y="48476"/>
                      <a:pt x="103876" y="48476"/>
                      <a:pt x="110801" y="48476"/>
                    </a:cubicBezTo>
                    <a:cubicBezTo>
                      <a:pt x="141964" y="48476"/>
                      <a:pt x="176590" y="48476"/>
                      <a:pt x="207752" y="48476"/>
                    </a:cubicBezTo>
                    <a:cubicBezTo>
                      <a:pt x="221603" y="48476"/>
                      <a:pt x="235453" y="48476"/>
                      <a:pt x="245840" y="48476"/>
                    </a:cubicBezTo>
                    <a:cubicBezTo>
                      <a:pt x="249303" y="48476"/>
                      <a:pt x="252765" y="48476"/>
                      <a:pt x="256228" y="48476"/>
                    </a:cubicBezTo>
                    <a:cubicBezTo>
                      <a:pt x="256228" y="48476"/>
                      <a:pt x="259691" y="48476"/>
                      <a:pt x="259691" y="48476"/>
                    </a:cubicBezTo>
                    <a:cubicBezTo>
                      <a:pt x="263153" y="48476"/>
                      <a:pt x="266616" y="45013"/>
                      <a:pt x="266616" y="38088"/>
                    </a:cubicBezTo>
                    <a:cubicBezTo>
                      <a:pt x="266616" y="38088"/>
                      <a:pt x="266616" y="34625"/>
                      <a:pt x="266616" y="34625"/>
                    </a:cubicBezTo>
                    <a:cubicBezTo>
                      <a:pt x="266616" y="27700"/>
                      <a:pt x="266616" y="17313"/>
                      <a:pt x="266616" y="10388"/>
                    </a:cubicBezTo>
                    <a:cubicBezTo>
                      <a:pt x="266616" y="10388"/>
                      <a:pt x="266616" y="13850"/>
                      <a:pt x="263153" y="13850"/>
                    </a:cubicBezTo>
                    <a:cubicBezTo>
                      <a:pt x="277003" y="13850"/>
                      <a:pt x="290853" y="13850"/>
                      <a:pt x="301241" y="13850"/>
                    </a:cubicBezTo>
                    <a:cubicBezTo>
                      <a:pt x="308166" y="13850"/>
                      <a:pt x="311629" y="13850"/>
                      <a:pt x="318554" y="13850"/>
                    </a:cubicBezTo>
                    <a:cubicBezTo>
                      <a:pt x="318554" y="13850"/>
                      <a:pt x="322016" y="13850"/>
                      <a:pt x="322016" y="13850"/>
                    </a:cubicBezTo>
                    <a:cubicBezTo>
                      <a:pt x="322016" y="13850"/>
                      <a:pt x="322016" y="13850"/>
                      <a:pt x="322016" y="13850"/>
                    </a:cubicBezTo>
                    <a:cubicBezTo>
                      <a:pt x="322016" y="13850"/>
                      <a:pt x="322016" y="13850"/>
                      <a:pt x="325479" y="13850"/>
                    </a:cubicBezTo>
                    <a:cubicBezTo>
                      <a:pt x="325479" y="13850"/>
                      <a:pt x="328941" y="13850"/>
                      <a:pt x="325479" y="13850"/>
                    </a:cubicBezTo>
                    <a:cubicBezTo>
                      <a:pt x="325479" y="13850"/>
                      <a:pt x="325479" y="13850"/>
                      <a:pt x="328941" y="13850"/>
                    </a:cubicBezTo>
                    <a:cubicBezTo>
                      <a:pt x="328941" y="13850"/>
                      <a:pt x="332404" y="13850"/>
                      <a:pt x="328941" y="13850"/>
                    </a:cubicBezTo>
                    <a:cubicBezTo>
                      <a:pt x="328941" y="13850"/>
                      <a:pt x="328941" y="13850"/>
                      <a:pt x="328941" y="13850"/>
                    </a:cubicBezTo>
                    <a:cubicBezTo>
                      <a:pt x="328941" y="13850"/>
                      <a:pt x="328941" y="13850"/>
                      <a:pt x="328941" y="13850"/>
                    </a:cubicBezTo>
                    <a:cubicBezTo>
                      <a:pt x="328941" y="13850"/>
                      <a:pt x="328941" y="13850"/>
                      <a:pt x="328941" y="13850"/>
                    </a:cubicBezTo>
                    <a:cubicBezTo>
                      <a:pt x="328941" y="13850"/>
                      <a:pt x="328941" y="13850"/>
                      <a:pt x="328941" y="17313"/>
                    </a:cubicBezTo>
                    <a:cubicBezTo>
                      <a:pt x="328941" y="17313"/>
                      <a:pt x="328941" y="20775"/>
                      <a:pt x="328941" y="17313"/>
                    </a:cubicBezTo>
                    <a:cubicBezTo>
                      <a:pt x="332404" y="24238"/>
                      <a:pt x="335866" y="27700"/>
                      <a:pt x="335866" y="31163"/>
                    </a:cubicBezTo>
                    <a:cubicBezTo>
                      <a:pt x="335866" y="27700"/>
                      <a:pt x="335866" y="31163"/>
                      <a:pt x="335866" y="31163"/>
                    </a:cubicBezTo>
                    <a:cubicBezTo>
                      <a:pt x="335866" y="34625"/>
                      <a:pt x="339329" y="38088"/>
                      <a:pt x="342791" y="38088"/>
                    </a:cubicBezTo>
                    <a:cubicBezTo>
                      <a:pt x="346254" y="38088"/>
                      <a:pt x="349717" y="34625"/>
                      <a:pt x="349717" y="31163"/>
                    </a:cubicBezTo>
                    <a:cubicBezTo>
                      <a:pt x="349717" y="17313"/>
                      <a:pt x="339329" y="3463"/>
                      <a:pt x="325479" y="0"/>
                    </a:cubicBezTo>
                    <a:cubicBezTo>
                      <a:pt x="318554" y="0"/>
                      <a:pt x="315091" y="0"/>
                      <a:pt x="308166" y="0"/>
                    </a:cubicBezTo>
                    <a:cubicBezTo>
                      <a:pt x="294316" y="0"/>
                      <a:pt x="277003" y="0"/>
                      <a:pt x="263153" y="0"/>
                    </a:cubicBezTo>
                    <a:cubicBezTo>
                      <a:pt x="263153" y="0"/>
                      <a:pt x="263153" y="0"/>
                      <a:pt x="263153" y="0"/>
                    </a:cubicBezTo>
                    <a:cubicBezTo>
                      <a:pt x="259691" y="0"/>
                      <a:pt x="256228" y="3463"/>
                      <a:pt x="256228" y="6925"/>
                    </a:cubicBezTo>
                    <a:cubicBezTo>
                      <a:pt x="256228" y="10388"/>
                      <a:pt x="256228" y="17313"/>
                      <a:pt x="256228" y="20775"/>
                    </a:cubicBezTo>
                    <a:cubicBezTo>
                      <a:pt x="256228" y="24238"/>
                      <a:pt x="256228" y="27700"/>
                      <a:pt x="256228" y="31163"/>
                    </a:cubicBezTo>
                    <a:cubicBezTo>
                      <a:pt x="256228" y="31163"/>
                      <a:pt x="256228" y="34625"/>
                      <a:pt x="256228" y="34625"/>
                    </a:cubicBezTo>
                    <a:cubicBezTo>
                      <a:pt x="256228" y="34625"/>
                      <a:pt x="256228" y="34625"/>
                      <a:pt x="256228" y="34625"/>
                    </a:cubicBezTo>
                    <a:cubicBezTo>
                      <a:pt x="256228" y="34625"/>
                      <a:pt x="256228" y="34625"/>
                      <a:pt x="256228" y="34625"/>
                    </a:cubicBezTo>
                    <a:cubicBezTo>
                      <a:pt x="256228" y="34625"/>
                      <a:pt x="259691" y="31163"/>
                      <a:pt x="259691" y="31163"/>
                    </a:cubicBezTo>
                    <a:cubicBezTo>
                      <a:pt x="259691" y="31163"/>
                      <a:pt x="263153" y="31163"/>
                      <a:pt x="259691" y="31163"/>
                    </a:cubicBezTo>
                    <a:cubicBezTo>
                      <a:pt x="259691" y="31163"/>
                      <a:pt x="259691" y="31163"/>
                      <a:pt x="259691" y="31163"/>
                    </a:cubicBezTo>
                    <a:cubicBezTo>
                      <a:pt x="259691" y="31163"/>
                      <a:pt x="256228" y="31163"/>
                      <a:pt x="256228" y="31163"/>
                    </a:cubicBezTo>
                    <a:cubicBezTo>
                      <a:pt x="249303" y="31163"/>
                      <a:pt x="245840" y="31163"/>
                      <a:pt x="242378" y="31163"/>
                    </a:cubicBezTo>
                    <a:cubicBezTo>
                      <a:pt x="225065" y="31163"/>
                      <a:pt x="211215" y="31163"/>
                      <a:pt x="197365" y="31163"/>
                    </a:cubicBezTo>
                    <a:cubicBezTo>
                      <a:pt x="166202" y="31163"/>
                      <a:pt x="135039" y="31163"/>
                      <a:pt x="103876" y="31163"/>
                    </a:cubicBezTo>
                    <a:cubicBezTo>
                      <a:pt x="100414" y="31163"/>
                      <a:pt x="96951" y="31163"/>
                      <a:pt x="93489" y="31163"/>
                    </a:cubicBezTo>
                    <a:cubicBezTo>
                      <a:pt x="93489" y="31163"/>
                      <a:pt x="93489" y="31163"/>
                      <a:pt x="90026" y="31163"/>
                    </a:cubicBezTo>
                    <a:cubicBezTo>
                      <a:pt x="86564" y="31163"/>
                      <a:pt x="90026" y="31163"/>
                      <a:pt x="90026" y="31163"/>
                    </a:cubicBezTo>
                    <a:cubicBezTo>
                      <a:pt x="90026" y="31163"/>
                      <a:pt x="93489" y="34625"/>
                      <a:pt x="93489" y="34625"/>
                    </a:cubicBezTo>
                    <a:cubicBezTo>
                      <a:pt x="93489" y="34625"/>
                      <a:pt x="93489" y="38088"/>
                      <a:pt x="93489" y="34625"/>
                    </a:cubicBezTo>
                    <a:cubicBezTo>
                      <a:pt x="93489" y="34625"/>
                      <a:pt x="93489" y="31163"/>
                      <a:pt x="93489" y="31163"/>
                    </a:cubicBezTo>
                    <a:cubicBezTo>
                      <a:pt x="93489" y="27700"/>
                      <a:pt x="93489" y="24238"/>
                      <a:pt x="93489" y="20775"/>
                    </a:cubicBezTo>
                    <a:cubicBezTo>
                      <a:pt x="93489" y="17313"/>
                      <a:pt x="93489" y="10388"/>
                      <a:pt x="93489" y="6925"/>
                    </a:cubicBezTo>
                    <a:cubicBezTo>
                      <a:pt x="93489" y="3463"/>
                      <a:pt x="90026" y="0"/>
                      <a:pt x="86564" y="0"/>
                    </a:cubicBezTo>
                    <a:cubicBezTo>
                      <a:pt x="72713" y="0"/>
                      <a:pt x="58863" y="0"/>
                      <a:pt x="48476" y="0"/>
                    </a:cubicBezTo>
                    <a:cubicBezTo>
                      <a:pt x="41550" y="0"/>
                      <a:pt x="38088" y="0"/>
                      <a:pt x="31163" y="0"/>
                    </a:cubicBezTo>
                    <a:cubicBezTo>
                      <a:pt x="20775" y="0"/>
                      <a:pt x="6925" y="6925"/>
                      <a:pt x="3463" y="17313"/>
                    </a:cubicBezTo>
                    <a:cubicBezTo>
                      <a:pt x="0" y="24238"/>
                      <a:pt x="0" y="31163"/>
                      <a:pt x="0" y="38088"/>
                    </a:cubicBezTo>
                    <a:cubicBezTo>
                      <a:pt x="0" y="45013"/>
                      <a:pt x="0" y="55401"/>
                      <a:pt x="0" y="62326"/>
                    </a:cubicBezTo>
                    <a:cubicBezTo>
                      <a:pt x="0" y="90026"/>
                      <a:pt x="0" y="121189"/>
                      <a:pt x="0" y="148889"/>
                    </a:cubicBezTo>
                    <a:cubicBezTo>
                      <a:pt x="0" y="183515"/>
                      <a:pt x="0" y="218140"/>
                      <a:pt x="0" y="252766"/>
                    </a:cubicBezTo>
                    <a:cubicBezTo>
                      <a:pt x="0" y="280466"/>
                      <a:pt x="0" y="311629"/>
                      <a:pt x="0" y="339329"/>
                    </a:cubicBezTo>
                    <a:cubicBezTo>
                      <a:pt x="0" y="346254"/>
                      <a:pt x="0" y="356642"/>
                      <a:pt x="0" y="363567"/>
                    </a:cubicBezTo>
                    <a:cubicBezTo>
                      <a:pt x="0" y="370492"/>
                      <a:pt x="0" y="377417"/>
                      <a:pt x="3463" y="384342"/>
                    </a:cubicBezTo>
                    <a:cubicBezTo>
                      <a:pt x="6925" y="394730"/>
                      <a:pt x="20775" y="401655"/>
                      <a:pt x="31163" y="401655"/>
                    </a:cubicBezTo>
                    <a:cubicBezTo>
                      <a:pt x="31163" y="401655"/>
                      <a:pt x="34625" y="401655"/>
                      <a:pt x="34625" y="401655"/>
                    </a:cubicBezTo>
                    <a:cubicBezTo>
                      <a:pt x="41550" y="401655"/>
                      <a:pt x="51938" y="401655"/>
                      <a:pt x="58863" y="401655"/>
                    </a:cubicBezTo>
                    <a:cubicBezTo>
                      <a:pt x="90026" y="401655"/>
                      <a:pt x="117726" y="401655"/>
                      <a:pt x="148889" y="401655"/>
                    </a:cubicBezTo>
                    <a:cubicBezTo>
                      <a:pt x="183515" y="401655"/>
                      <a:pt x="218140" y="401655"/>
                      <a:pt x="252765" y="401655"/>
                    </a:cubicBezTo>
                    <a:cubicBezTo>
                      <a:pt x="273541" y="401655"/>
                      <a:pt x="294316" y="401655"/>
                      <a:pt x="315091" y="401655"/>
                    </a:cubicBezTo>
                    <a:cubicBezTo>
                      <a:pt x="315091" y="401655"/>
                      <a:pt x="318554" y="401655"/>
                      <a:pt x="318554" y="401655"/>
                    </a:cubicBezTo>
                    <a:cubicBezTo>
                      <a:pt x="332404" y="401655"/>
                      <a:pt x="342791" y="391267"/>
                      <a:pt x="349717" y="377417"/>
                    </a:cubicBezTo>
                    <a:cubicBezTo>
                      <a:pt x="349717" y="373955"/>
                      <a:pt x="349717" y="367030"/>
                      <a:pt x="349717" y="360104"/>
                    </a:cubicBezTo>
                    <a:cubicBezTo>
                      <a:pt x="349717" y="339329"/>
                      <a:pt x="349717" y="315091"/>
                      <a:pt x="349717" y="294316"/>
                    </a:cubicBezTo>
                    <a:cubicBezTo>
                      <a:pt x="349717" y="259691"/>
                      <a:pt x="349717" y="225065"/>
                      <a:pt x="349717" y="193902"/>
                    </a:cubicBezTo>
                    <a:cubicBezTo>
                      <a:pt x="349717" y="159277"/>
                      <a:pt x="349717" y="128114"/>
                      <a:pt x="349717" y="93489"/>
                    </a:cubicBezTo>
                    <a:cubicBezTo>
                      <a:pt x="349717" y="72713"/>
                      <a:pt x="349717" y="51938"/>
                      <a:pt x="349717" y="31163"/>
                    </a:cubicBezTo>
                    <a:cubicBezTo>
                      <a:pt x="349717" y="27700"/>
                      <a:pt x="349717" y="27700"/>
                      <a:pt x="349717" y="24238"/>
                    </a:cubicBezTo>
                    <a:cubicBezTo>
                      <a:pt x="349717" y="20775"/>
                      <a:pt x="346254" y="17313"/>
                      <a:pt x="342791" y="17313"/>
                    </a:cubicBezTo>
                    <a:cubicBezTo>
                      <a:pt x="339329" y="24238"/>
                      <a:pt x="335866" y="27700"/>
                      <a:pt x="335866" y="31163"/>
                    </a:cubicBezTo>
                    <a:close/>
                  </a:path>
                </a:pathLst>
              </a:custGeom>
              <a:solidFill>
                <a:schemeClr val="tx1"/>
              </a:solidFill>
              <a:ln w="34290" cap="flat">
                <a:noFill/>
                <a:prstDash val="solid"/>
                <a:miter/>
              </a:ln>
            </p:spPr>
            <p:txBody>
              <a:bodyPr rtlCol="0" anchor="ctr"/>
              <a:lstStyle/>
              <a:p>
                <a:endParaRPr lang="en-IN"/>
              </a:p>
            </p:txBody>
          </p:sp>
          <p:grpSp>
            <p:nvGrpSpPr>
              <p:cNvPr id="208" name="Graphic 29">
                <a:extLst>
                  <a:ext uri="{FF2B5EF4-FFF2-40B4-BE49-F238E27FC236}">
                    <a16:creationId xmlns:a16="http://schemas.microsoft.com/office/drawing/2014/main" id="{222629A3-5009-40A5-9A76-B0D08016D675}"/>
                  </a:ext>
                </a:extLst>
              </p:cNvPr>
              <p:cNvGrpSpPr/>
              <p:nvPr/>
            </p:nvGrpSpPr>
            <p:grpSpPr>
              <a:xfrm>
                <a:off x="6902577" y="3803406"/>
                <a:ext cx="190439" cy="117726"/>
                <a:chOff x="6902577" y="3803406"/>
                <a:chExt cx="190439" cy="117726"/>
              </a:xfrm>
              <a:solidFill>
                <a:schemeClr val="tx1"/>
              </a:solidFill>
            </p:grpSpPr>
            <p:sp>
              <p:nvSpPr>
                <p:cNvPr id="215" name="Freeform: Shape 214">
                  <a:extLst>
                    <a:ext uri="{FF2B5EF4-FFF2-40B4-BE49-F238E27FC236}">
                      <a16:creationId xmlns:a16="http://schemas.microsoft.com/office/drawing/2014/main" id="{F184F400-27AD-4E11-99BE-71B8DC6263C1}"/>
                    </a:ext>
                  </a:extLst>
                </p:cNvPr>
                <p:cNvSpPr/>
                <p:nvPr/>
              </p:nvSpPr>
              <p:spPr>
                <a:xfrm>
                  <a:off x="6902577" y="3803406"/>
                  <a:ext cx="190439" cy="117726"/>
                </a:xfrm>
                <a:custGeom>
                  <a:avLst/>
                  <a:gdLst>
                    <a:gd name="connsiteX0" fmla="*/ 176590 w 190439"/>
                    <a:gd name="connsiteY0" fmla="*/ 41551 h 117726"/>
                    <a:gd name="connsiteX1" fmla="*/ 121189 w 190439"/>
                    <a:gd name="connsiteY1" fmla="*/ 41551 h 117726"/>
                    <a:gd name="connsiteX2" fmla="*/ 131577 w 190439"/>
                    <a:gd name="connsiteY2" fmla="*/ 48476 h 117726"/>
                    <a:gd name="connsiteX3" fmla="*/ 131577 w 190439"/>
                    <a:gd name="connsiteY3" fmla="*/ 38088 h 117726"/>
                    <a:gd name="connsiteX4" fmla="*/ 128114 w 190439"/>
                    <a:gd name="connsiteY4" fmla="*/ 20775 h 117726"/>
                    <a:gd name="connsiteX5" fmla="*/ 86564 w 190439"/>
                    <a:gd name="connsiteY5" fmla="*/ 0 h 117726"/>
                    <a:gd name="connsiteX6" fmla="*/ 55401 w 190439"/>
                    <a:gd name="connsiteY6" fmla="*/ 20775 h 117726"/>
                    <a:gd name="connsiteX7" fmla="*/ 51938 w 190439"/>
                    <a:gd name="connsiteY7" fmla="*/ 48476 h 117726"/>
                    <a:gd name="connsiteX8" fmla="*/ 62326 w 190439"/>
                    <a:gd name="connsiteY8" fmla="*/ 41551 h 117726"/>
                    <a:gd name="connsiteX9" fmla="*/ 24238 w 190439"/>
                    <a:gd name="connsiteY9" fmla="*/ 41551 h 117726"/>
                    <a:gd name="connsiteX10" fmla="*/ 10388 w 190439"/>
                    <a:gd name="connsiteY10" fmla="*/ 41551 h 117726"/>
                    <a:gd name="connsiteX11" fmla="*/ 0 w 190439"/>
                    <a:gd name="connsiteY11" fmla="*/ 51938 h 117726"/>
                    <a:gd name="connsiteX12" fmla="*/ 0 w 190439"/>
                    <a:gd name="connsiteY12" fmla="*/ 58863 h 117726"/>
                    <a:gd name="connsiteX13" fmla="*/ 0 w 190439"/>
                    <a:gd name="connsiteY13" fmla="*/ 103876 h 117726"/>
                    <a:gd name="connsiteX14" fmla="*/ 0 w 190439"/>
                    <a:gd name="connsiteY14" fmla="*/ 107339 h 117726"/>
                    <a:gd name="connsiteX15" fmla="*/ 10388 w 190439"/>
                    <a:gd name="connsiteY15" fmla="*/ 117726 h 117726"/>
                    <a:gd name="connsiteX16" fmla="*/ 17313 w 190439"/>
                    <a:gd name="connsiteY16" fmla="*/ 117726 h 117726"/>
                    <a:gd name="connsiteX17" fmla="*/ 107339 w 190439"/>
                    <a:gd name="connsiteY17" fmla="*/ 117726 h 117726"/>
                    <a:gd name="connsiteX18" fmla="*/ 180052 w 190439"/>
                    <a:gd name="connsiteY18" fmla="*/ 117726 h 117726"/>
                    <a:gd name="connsiteX19" fmla="*/ 190440 w 190439"/>
                    <a:gd name="connsiteY19" fmla="*/ 114264 h 117726"/>
                    <a:gd name="connsiteX20" fmla="*/ 190440 w 190439"/>
                    <a:gd name="connsiteY20" fmla="*/ 107339 h 117726"/>
                    <a:gd name="connsiteX21" fmla="*/ 190440 w 190439"/>
                    <a:gd name="connsiteY21" fmla="*/ 86564 h 117726"/>
                    <a:gd name="connsiteX22" fmla="*/ 190440 w 190439"/>
                    <a:gd name="connsiteY22" fmla="*/ 62326 h 117726"/>
                    <a:gd name="connsiteX23" fmla="*/ 190440 w 190439"/>
                    <a:gd name="connsiteY23" fmla="*/ 55401 h 117726"/>
                    <a:gd name="connsiteX24" fmla="*/ 190440 w 190439"/>
                    <a:gd name="connsiteY24" fmla="*/ 55401 h 117726"/>
                    <a:gd name="connsiteX25" fmla="*/ 176590 w 190439"/>
                    <a:gd name="connsiteY25" fmla="*/ 41551 h 117726"/>
                    <a:gd name="connsiteX26" fmla="*/ 176590 w 190439"/>
                    <a:gd name="connsiteY26" fmla="*/ 41551 h 117726"/>
                    <a:gd name="connsiteX27" fmla="*/ 169664 w 190439"/>
                    <a:gd name="connsiteY27" fmla="*/ 48476 h 117726"/>
                    <a:gd name="connsiteX28" fmla="*/ 176590 w 190439"/>
                    <a:gd name="connsiteY28" fmla="*/ 55401 h 117726"/>
                    <a:gd name="connsiteX29" fmla="*/ 176590 w 190439"/>
                    <a:gd name="connsiteY29" fmla="*/ 55401 h 117726"/>
                    <a:gd name="connsiteX30" fmla="*/ 173127 w 190439"/>
                    <a:gd name="connsiteY30" fmla="*/ 51938 h 117726"/>
                    <a:gd name="connsiteX31" fmla="*/ 173127 w 190439"/>
                    <a:gd name="connsiteY31" fmla="*/ 48476 h 117726"/>
                    <a:gd name="connsiteX32" fmla="*/ 173127 w 190439"/>
                    <a:gd name="connsiteY32" fmla="*/ 48476 h 117726"/>
                    <a:gd name="connsiteX33" fmla="*/ 173127 w 190439"/>
                    <a:gd name="connsiteY33" fmla="*/ 55401 h 117726"/>
                    <a:gd name="connsiteX34" fmla="*/ 173127 w 190439"/>
                    <a:gd name="connsiteY34" fmla="*/ 76176 h 117726"/>
                    <a:gd name="connsiteX35" fmla="*/ 173127 w 190439"/>
                    <a:gd name="connsiteY35" fmla="*/ 96951 h 117726"/>
                    <a:gd name="connsiteX36" fmla="*/ 173127 w 190439"/>
                    <a:gd name="connsiteY36" fmla="*/ 103876 h 117726"/>
                    <a:gd name="connsiteX37" fmla="*/ 173127 w 190439"/>
                    <a:gd name="connsiteY37" fmla="*/ 107339 h 117726"/>
                    <a:gd name="connsiteX38" fmla="*/ 173127 w 190439"/>
                    <a:gd name="connsiteY38" fmla="*/ 107339 h 117726"/>
                    <a:gd name="connsiteX39" fmla="*/ 176590 w 190439"/>
                    <a:gd name="connsiteY39" fmla="*/ 103876 h 117726"/>
                    <a:gd name="connsiteX40" fmla="*/ 176590 w 190439"/>
                    <a:gd name="connsiteY40" fmla="*/ 103876 h 117726"/>
                    <a:gd name="connsiteX41" fmla="*/ 176590 w 190439"/>
                    <a:gd name="connsiteY41" fmla="*/ 103876 h 117726"/>
                    <a:gd name="connsiteX42" fmla="*/ 173127 w 190439"/>
                    <a:gd name="connsiteY42" fmla="*/ 103876 h 117726"/>
                    <a:gd name="connsiteX43" fmla="*/ 159277 w 190439"/>
                    <a:gd name="connsiteY43" fmla="*/ 103876 h 117726"/>
                    <a:gd name="connsiteX44" fmla="*/ 114264 w 190439"/>
                    <a:gd name="connsiteY44" fmla="*/ 103876 h 117726"/>
                    <a:gd name="connsiteX45" fmla="*/ 20775 w 190439"/>
                    <a:gd name="connsiteY45" fmla="*/ 103876 h 117726"/>
                    <a:gd name="connsiteX46" fmla="*/ 10388 w 190439"/>
                    <a:gd name="connsiteY46" fmla="*/ 103876 h 117726"/>
                    <a:gd name="connsiteX47" fmla="*/ 6925 w 190439"/>
                    <a:gd name="connsiteY47" fmla="*/ 103876 h 117726"/>
                    <a:gd name="connsiteX48" fmla="*/ 6925 w 190439"/>
                    <a:gd name="connsiteY48" fmla="*/ 103876 h 117726"/>
                    <a:gd name="connsiteX49" fmla="*/ 10388 w 190439"/>
                    <a:gd name="connsiteY49" fmla="*/ 107339 h 117726"/>
                    <a:gd name="connsiteX50" fmla="*/ 10388 w 190439"/>
                    <a:gd name="connsiteY50" fmla="*/ 107339 h 117726"/>
                    <a:gd name="connsiteX51" fmla="*/ 10388 w 190439"/>
                    <a:gd name="connsiteY51" fmla="*/ 107339 h 117726"/>
                    <a:gd name="connsiteX52" fmla="*/ 10388 w 190439"/>
                    <a:gd name="connsiteY52" fmla="*/ 100414 h 117726"/>
                    <a:gd name="connsiteX53" fmla="*/ 10388 w 190439"/>
                    <a:gd name="connsiteY53" fmla="*/ 79638 h 117726"/>
                    <a:gd name="connsiteX54" fmla="*/ 10388 w 190439"/>
                    <a:gd name="connsiteY54" fmla="*/ 58863 h 117726"/>
                    <a:gd name="connsiteX55" fmla="*/ 10388 w 190439"/>
                    <a:gd name="connsiteY55" fmla="*/ 51938 h 117726"/>
                    <a:gd name="connsiteX56" fmla="*/ 10388 w 190439"/>
                    <a:gd name="connsiteY56" fmla="*/ 48476 h 117726"/>
                    <a:gd name="connsiteX57" fmla="*/ 10388 w 190439"/>
                    <a:gd name="connsiteY57" fmla="*/ 51938 h 117726"/>
                    <a:gd name="connsiteX58" fmla="*/ 6925 w 190439"/>
                    <a:gd name="connsiteY58" fmla="*/ 55401 h 117726"/>
                    <a:gd name="connsiteX59" fmla="*/ 6925 w 190439"/>
                    <a:gd name="connsiteY59" fmla="*/ 55401 h 117726"/>
                    <a:gd name="connsiteX60" fmla="*/ 6925 w 190439"/>
                    <a:gd name="connsiteY60" fmla="*/ 55401 h 117726"/>
                    <a:gd name="connsiteX61" fmla="*/ 13850 w 190439"/>
                    <a:gd name="connsiteY61" fmla="*/ 55401 h 117726"/>
                    <a:gd name="connsiteX62" fmla="*/ 31163 w 190439"/>
                    <a:gd name="connsiteY62" fmla="*/ 55401 h 117726"/>
                    <a:gd name="connsiteX63" fmla="*/ 58863 w 190439"/>
                    <a:gd name="connsiteY63" fmla="*/ 55401 h 117726"/>
                    <a:gd name="connsiteX64" fmla="*/ 65788 w 190439"/>
                    <a:gd name="connsiteY64" fmla="*/ 48476 h 117726"/>
                    <a:gd name="connsiteX65" fmla="*/ 65788 w 190439"/>
                    <a:gd name="connsiteY65" fmla="*/ 38088 h 117726"/>
                    <a:gd name="connsiteX66" fmla="*/ 65788 w 190439"/>
                    <a:gd name="connsiteY66" fmla="*/ 27700 h 117726"/>
                    <a:gd name="connsiteX67" fmla="*/ 65788 w 190439"/>
                    <a:gd name="connsiteY67" fmla="*/ 27700 h 117726"/>
                    <a:gd name="connsiteX68" fmla="*/ 65788 w 190439"/>
                    <a:gd name="connsiteY68" fmla="*/ 27700 h 117726"/>
                    <a:gd name="connsiteX69" fmla="*/ 69251 w 190439"/>
                    <a:gd name="connsiteY69" fmla="*/ 24238 h 117726"/>
                    <a:gd name="connsiteX70" fmla="*/ 69251 w 190439"/>
                    <a:gd name="connsiteY70" fmla="*/ 24238 h 117726"/>
                    <a:gd name="connsiteX71" fmla="*/ 69251 w 190439"/>
                    <a:gd name="connsiteY71" fmla="*/ 24238 h 117726"/>
                    <a:gd name="connsiteX72" fmla="*/ 72713 w 190439"/>
                    <a:gd name="connsiteY72" fmla="*/ 20775 h 117726"/>
                    <a:gd name="connsiteX73" fmla="*/ 72713 w 190439"/>
                    <a:gd name="connsiteY73" fmla="*/ 20775 h 117726"/>
                    <a:gd name="connsiteX74" fmla="*/ 76176 w 190439"/>
                    <a:gd name="connsiteY74" fmla="*/ 20775 h 117726"/>
                    <a:gd name="connsiteX75" fmla="*/ 79638 w 190439"/>
                    <a:gd name="connsiteY75" fmla="*/ 17313 h 117726"/>
                    <a:gd name="connsiteX76" fmla="*/ 79638 w 190439"/>
                    <a:gd name="connsiteY76" fmla="*/ 17313 h 117726"/>
                    <a:gd name="connsiteX77" fmla="*/ 83101 w 190439"/>
                    <a:gd name="connsiteY77" fmla="*/ 17313 h 117726"/>
                    <a:gd name="connsiteX78" fmla="*/ 86564 w 190439"/>
                    <a:gd name="connsiteY78" fmla="*/ 17313 h 117726"/>
                    <a:gd name="connsiteX79" fmla="*/ 86564 w 190439"/>
                    <a:gd name="connsiteY79" fmla="*/ 17313 h 117726"/>
                    <a:gd name="connsiteX80" fmla="*/ 110801 w 190439"/>
                    <a:gd name="connsiteY80" fmla="*/ 31163 h 117726"/>
                    <a:gd name="connsiteX81" fmla="*/ 110801 w 190439"/>
                    <a:gd name="connsiteY81" fmla="*/ 31163 h 117726"/>
                    <a:gd name="connsiteX82" fmla="*/ 110801 w 190439"/>
                    <a:gd name="connsiteY82" fmla="*/ 34625 h 117726"/>
                    <a:gd name="connsiteX83" fmla="*/ 110801 w 190439"/>
                    <a:gd name="connsiteY83" fmla="*/ 38088 h 117726"/>
                    <a:gd name="connsiteX84" fmla="*/ 110801 w 190439"/>
                    <a:gd name="connsiteY84" fmla="*/ 38088 h 117726"/>
                    <a:gd name="connsiteX85" fmla="*/ 110801 w 190439"/>
                    <a:gd name="connsiteY85" fmla="*/ 41551 h 117726"/>
                    <a:gd name="connsiteX86" fmla="*/ 110801 w 190439"/>
                    <a:gd name="connsiteY86" fmla="*/ 51938 h 117726"/>
                    <a:gd name="connsiteX87" fmla="*/ 117726 w 190439"/>
                    <a:gd name="connsiteY87" fmla="*/ 58863 h 117726"/>
                    <a:gd name="connsiteX88" fmla="*/ 173127 w 190439"/>
                    <a:gd name="connsiteY88" fmla="*/ 58863 h 117726"/>
                    <a:gd name="connsiteX89" fmla="*/ 180052 w 190439"/>
                    <a:gd name="connsiteY89" fmla="*/ 51938 h 117726"/>
                    <a:gd name="connsiteX90" fmla="*/ 176590 w 190439"/>
                    <a:gd name="connsiteY90" fmla="*/ 41551 h 11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0439" h="117726">
                      <a:moveTo>
                        <a:pt x="176590" y="41551"/>
                      </a:moveTo>
                      <a:cubicBezTo>
                        <a:pt x="159277" y="41551"/>
                        <a:pt x="141964" y="41551"/>
                        <a:pt x="121189" y="41551"/>
                      </a:cubicBezTo>
                      <a:cubicBezTo>
                        <a:pt x="124651" y="45013"/>
                        <a:pt x="128114" y="45013"/>
                        <a:pt x="131577" y="48476"/>
                      </a:cubicBezTo>
                      <a:cubicBezTo>
                        <a:pt x="131577" y="45013"/>
                        <a:pt x="131577" y="41551"/>
                        <a:pt x="131577" y="38088"/>
                      </a:cubicBezTo>
                      <a:cubicBezTo>
                        <a:pt x="131577" y="31163"/>
                        <a:pt x="131577" y="24238"/>
                        <a:pt x="128114" y="20775"/>
                      </a:cubicBezTo>
                      <a:cubicBezTo>
                        <a:pt x="117726" y="6925"/>
                        <a:pt x="103876" y="0"/>
                        <a:pt x="86564" y="0"/>
                      </a:cubicBezTo>
                      <a:cubicBezTo>
                        <a:pt x="76176" y="0"/>
                        <a:pt x="62326" y="10388"/>
                        <a:pt x="55401" y="20775"/>
                      </a:cubicBezTo>
                      <a:cubicBezTo>
                        <a:pt x="51938" y="31163"/>
                        <a:pt x="51938" y="41551"/>
                        <a:pt x="51938" y="48476"/>
                      </a:cubicBezTo>
                      <a:cubicBezTo>
                        <a:pt x="55401" y="45013"/>
                        <a:pt x="58863" y="45013"/>
                        <a:pt x="62326" y="41551"/>
                      </a:cubicBezTo>
                      <a:cubicBezTo>
                        <a:pt x="48476" y="41551"/>
                        <a:pt x="34625" y="41551"/>
                        <a:pt x="24238" y="41551"/>
                      </a:cubicBezTo>
                      <a:cubicBezTo>
                        <a:pt x="20775" y="41551"/>
                        <a:pt x="13850" y="41551"/>
                        <a:pt x="10388" y="41551"/>
                      </a:cubicBezTo>
                      <a:cubicBezTo>
                        <a:pt x="3463" y="41551"/>
                        <a:pt x="0" y="45013"/>
                        <a:pt x="0" y="51938"/>
                      </a:cubicBezTo>
                      <a:cubicBezTo>
                        <a:pt x="0" y="55401"/>
                        <a:pt x="0" y="55401"/>
                        <a:pt x="0" y="58863"/>
                      </a:cubicBezTo>
                      <a:cubicBezTo>
                        <a:pt x="0" y="72713"/>
                        <a:pt x="0" y="90026"/>
                        <a:pt x="0" y="103876"/>
                      </a:cubicBezTo>
                      <a:cubicBezTo>
                        <a:pt x="0" y="103876"/>
                        <a:pt x="0" y="107339"/>
                        <a:pt x="0" y="107339"/>
                      </a:cubicBezTo>
                      <a:cubicBezTo>
                        <a:pt x="0" y="114264"/>
                        <a:pt x="3463" y="117726"/>
                        <a:pt x="10388" y="117726"/>
                      </a:cubicBezTo>
                      <a:cubicBezTo>
                        <a:pt x="13850" y="117726"/>
                        <a:pt x="13850" y="117726"/>
                        <a:pt x="17313" y="117726"/>
                      </a:cubicBezTo>
                      <a:cubicBezTo>
                        <a:pt x="48476" y="117726"/>
                        <a:pt x="76176" y="117726"/>
                        <a:pt x="107339" y="117726"/>
                      </a:cubicBezTo>
                      <a:cubicBezTo>
                        <a:pt x="131577" y="117726"/>
                        <a:pt x="155814" y="117726"/>
                        <a:pt x="180052" y="117726"/>
                      </a:cubicBezTo>
                      <a:cubicBezTo>
                        <a:pt x="183515" y="117726"/>
                        <a:pt x="186977" y="114264"/>
                        <a:pt x="190440" y="114264"/>
                      </a:cubicBezTo>
                      <a:cubicBezTo>
                        <a:pt x="190440" y="110801"/>
                        <a:pt x="190440" y="107339"/>
                        <a:pt x="190440" y="107339"/>
                      </a:cubicBezTo>
                      <a:cubicBezTo>
                        <a:pt x="190440" y="100414"/>
                        <a:pt x="190440" y="93489"/>
                        <a:pt x="190440" y="86564"/>
                      </a:cubicBezTo>
                      <a:cubicBezTo>
                        <a:pt x="190440" y="79638"/>
                        <a:pt x="190440" y="69251"/>
                        <a:pt x="190440" y="62326"/>
                      </a:cubicBezTo>
                      <a:cubicBezTo>
                        <a:pt x="190440" y="58863"/>
                        <a:pt x="190440" y="58863"/>
                        <a:pt x="190440" y="55401"/>
                      </a:cubicBezTo>
                      <a:cubicBezTo>
                        <a:pt x="190440" y="55401"/>
                        <a:pt x="190440" y="55401"/>
                        <a:pt x="190440" y="55401"/>
                      </a:cubicBezTo>
                      <a:cubicBezTo>
                        <a:pt x="186977" y="48476"/>
                        <a:pt x="183515" y="45013"/>
                        <a:pt x="176590" y="41551"/>
                      </a:cubicBezTo>
                      <a:cubicBezTo>
                        <a:pt x="180052" y="41551"/>
                        <a:pt x="176590" y="41551"/>
                        <a:pt x="176590" y="41551"/>
                      </a:cubicBezTo>
                      <a:cubicBezTo>
                        <a:pt x="173127" y="41551"/>
                        <a:pt x="169664" y="45013"/>
                        <a:pt x="169664" y="48476"/>
                      </a:cubicBezTo>
                      <a:cubicBezTo>
                        <a:pt x="169664" y="51938"/>
                        <a:pt x="173127" y="55401"/>
                        <a:pt x="176590" y="55401"/>
                      </a:cubicBezTo>
                      <a:cubicBezTo>
                        <a:pt x="176590" y="55401"/>
                        <a:pt x="176590" y="55401"/>
                        <a:pt x="176590" y="55401"/>
                      </a:cubicBezTo>
                      <a:cubicBezTo>
                        <a:pt x="176590" y="55401"/>
                        <a:pt x="173127" y="55401"/>
                        <a:pt x="173127" y="51938"/>
                      </a:cubicBezTo>
                      <a:cubicBezTo>
                        <a:pt x="173127" y="51938"/>
                        <a:pt x="173127" y="48476"/>
                        <a:pt x="173127" y="48476"/>
                      </a:cubicBezTo>
                      <a:cubicBezTo>
                        <a:pt x="173127" y="48476"/>
                        <a:pt x="173127" y="48476"/>
                        <a:pt x="173127" y="48476"/>
                      </a:cubicBezTo>
                      <a:cubicBezTo>
                        <a:pt x="173127" y="51938"/>
                        <a:pt x="173127" y="51938"/>
                        <a:pt x="173127" y="55401"/>
                      </a:cubicBezTo>
                      <a:cubicBezTo>
                        <a:pt x="173127" y="62326"/>
                        <a:pt x="173127" y="69251"/>
                        <a:pt x="173127" y="76176"/>
                      </a:cubicBezTo>
                      <a:cubicBezTo>
                        <a:pt x="173127" y="83101"/>
                        <a:pt x="173127" y="90026"/>
                        <a:pt x="173127" y="96951"/>
                      </a:cubicBezTo>
                      <a:cubicBezTo>
                        <a:pt x="173127" y="100414"/>
                        <a:pt x="173127" y="100414"/>
                        <a:pt x="173127" y="103876"/>
                      </a:cubicBezTo>
                      <a:cubicBezTo>
                        <a:pt x="173127" y="103876"/>
                        <a:pt x="173127" y="103876"/>
                        <a:pt x="173127" y="107339"/>
                      </a:cubicBezTo>
                      <a:cubicBezTo>
                        <a:pt x="173127" y="107339"/>
                        <a:pt x="173127" y="107339"/>
                        <a:pt x="173127" y="107339"/>
                      </a:cubicBezTo>
                      <a:cubicBezTo>
                        <a:pt x="173127" y="107339"/>
                        <a:pt x="176590" y="103876"/>
                        <a:pt x="176590" y="103876"/>
                      </a:cubicBezTo>
                      <a:cubicBezTo>
                        <a:pt x="176590" y="103876"/>
                        <a:pt x="180052" y="103876"/>
                        <a:pt x="176590" y="103876"/>
                      </a:cubicBezTo>
                      <a:cubicBezTo>
                        <a:pt x="176590" y="103876"/>
                        <a:pt x="176590" y="103876"/>
                        <a:pt x="176590" y="103876"/>
                      </a:cubicBezTo>
                      <a:cubicBezTo>
                        <a:pt x="176590" y="103876"/>
                        <a:pt x="173127" y="103876"/>
                        <a:pt x="173127" y="103876"/>
                      </a:cubicBezTo>
                      <a:cubicBezTo>
                        <a:pt x="166202" y="103876"/>
                        <a:pt x="162739" y="103876"/>
                        <a:pt x="159277" y="103876"/>
                      </a:cubicBezTo>
                      <a:cubicBezTo>
                        <a:pt x="141964" y="103876"/>
                        <a:pt x="128114" y="103876"/>
                        <a:pt x="114264" y="103876"/>
                      </a:cubicBezTo>
                      <a:cubicBezTo>
                        <a:pt x="83101" y="103876"/>
                        <a:pt x="51938" y="103876"/>
                        <a:pt x="20775" y="103876"/>
                      </a:cubicBezTo>
                      <a:cubicBezTo>
                        <a:pt x="17313" y="103876"/>
                        <a:pt x="13850" y="103876"/>
                        <a:pt x="10388" y="103876"/>
                      </a:cubicBezTo>
                      <a:cubicBezTo>
                        <a:pt x="10388" y="103876"/>
                        <a:pt x="10388" y="103876"/>
                        <a:pt x="6925" y="103876"/>
                      </a:cubicBezTo>
                      <a:cubicBezTo>
                        <a:pt x="3463" y="103876"/>
                        <a:pt x="6925" y="103876"/>
                        <a:pt x="6925" y="103876"/>
                      </a:cubicBezTo>
                      <a:cubicBezTo>
                        <a:pt x="6925" y="103876"/>
                        <a:pt x="10388" y="107339"/>
                        <a:pt x="10388" y="107339"/>
                      </a:cubicBezTo>
                      <a:cubicBezTo>
                        <a:pt x="10388" y="107339"/>
                        <a:pt x="10388" y="110801"/>
                        <a:pt x="10388" y="107339"/>
                      </a:cubicBezTo>
                      <a:cubicBezTo>
                        <a:pt x="10388" y="107339"/>
                        <a:pt x="10388" y="107339"/>
                        <a:pt x="10388" y="107339"/>
                      </a:cubicBezTo>
                      <a:cubicBezTo>
                        <a:pt x="10388" y="103876"/>
                        <a:pt x="10388" y="103876"/>
                        <a:pt x="10388" y="100414"/>
                      </a:cubicBezTo>
                      <a:cubicBezTo>
                        <a:pt x="10388" y="93489"/>
                        <a:pt x="10388" y="86564"/>
                        <a:pt x="10388" y="79638"/>
                      </a:cubicBezTo>
                      <a:cubicBezTo>
                        <a:pt x="10388" y="72713"/>
                        <a:pt x="10388" y="65788"/>
                        <a:pt x="10388" y="58863"/>
                      </a:cubicBezTo>
                      <a:cubicBezTo>
                        <a:pt x="10388" y="55401"/>
                        <a:pt x="10388" y="55401"/>
                        <a:pt x="10388" y="51938"/>
                      </a:cubicBezTo>
                      <a:cubicBezTo>
                        <a:pt x="10388" y="51938"/>
                        <a:pt x="10388" y="51938"/>
                        <a:pt x="10388" y="48476"/>
                      </a:cubicBezTo>
                      <a:cubicBezTo>
                        <a:pt x="10388" y="45013"/>
                        <a:pt x="10388" y="48476"/>
                        <a:pt x="10388" y="51938"/>
                      </a:cubicBezTo>
                      <a:cubicBezTo>
                        <a:pt x="10388" y="51938"/>
                        <a:pt x="6925" y="51938"/>
                        <a:pt x="6925" y="55401"/>
                      </a:cubicBezTo>
                      <a:cubicBezTo>
                        <a:pt x="6925" y="55401"/>
                        <a:pt x="6925" y="55401"/>
                        <a:pt x="6925" y="55401"/>
                      </a:cubicBezTo>
                      <a:cubicBezTo>
                        <a:pt x="6925" y="55401"/>
                        <a:pt x="6925" y="55401"/>
                        <a:pt x="6925" y="55401"/>
                      </a:cubicBezTo>
                      <a:cubicBezTo>
                        <a:pt x="10388" y="55401"/>
                        <a:pt x="10388" y="55401"/>
                        <a:pt x="13850" y="55401"/>
                      </a:cubicBezTo>
                      <a:cubicBezTo>
                        <a:pt x="20775" y="55401"/>
                        <a:pt x="27700" y="55401"/>
                        <a:pt x="31163" y="55401"/>
                      </a:cubicBezTo>
                      <a:cubicBezTo>
                        <a:pt x="41550" y="55401"/>
                        <a:pt x="48476" y="55401"/>
                        <a:pt x="58863" y="55401"/>
                      </a:cubicBezTo>
                      <a:cubicBezTo>
                        <a:pt x="62326" y="55401"/>
                        <a:pt x="65788" y="51938"/>
                        <a:pt x="65788" y="48476"/>
                      </a:cubicBezTo>
                      <a:cubicBezTo>
                        <a:pt x="65788" y="45013"/>
                        <a:pt x="65788" y="41551"/>
                        <a:pt x="65788" y="38088"/>
                      </a:cubicBezTo>
                      <a:cubicBezTo>
                        <a:pt x="65788" y="34625"/>
                        <a:pt x="65788" y="31163"/>
                        <a:pt x="65788" y="27700"/>
                      </a:cubicBezTo>
                      <a:cubicBezTo>
                        <a:pt x="65788" y="27700"/>
                        <a:pt x="65788" y="27700"/>
                        <a:pt x="65788" y="27700"/>
                      </a:cubicBezTo>
                      <a:cubicBezTo>
                        <a:pt x="65788" y="27700"/>
                        <a:pt x="65788" y="27700"/>
                        <a:pt x="65788" y="27700"/>
                      </a:cubicBezTo>
                      <a:cubicBezTo>
                        <a:pt x="65788" y="27700"/>
                        <a:pt x="65788" y="24238"/>
                        <a:pt x="69251" y="24238"/>
                      </a:cubicBezTo>
                      <a:cubicBezTo>
                        <a:pt x="69251" y="24238"/>
                        <a:pt x="69251" y="24238"/>
                        <a:pt x="69251" y="24238"/>
                      </a:cubicBezTo>
                      <a:cubicBezTo>
                        <a:pt x="69251" y="24238"/>
                        <a:pt x="69251" y="24238"/>
                        <a:pt x="69251" y="24238"/>
                      </a:cubicBezTo>
                      <a:cubicBezTo>
                        <a:pt x="69251" y="24238"/>
                        <a:pt x="72713" y="20775"/>
                        <a:pt x="72713" y="20775"/>
                      </a:cubicBezTo>
                      <a:cubicBezTo>
                        <a:pt x="72713" y="20775"/>
                        <a:pt x="72713" y="20775"/>
                        <a:pt x="72713" y="20775"/>
                      </a:cubicBezTo>
                      <a:cubicBezTo>
                        <a:pt x="72713" y="20775"/>
                        <a:pt x="72713" y="20775"/>
                        <a:pt x="76176" y="20775"/>
                      </a:cubicBezTo>
                      <a:cubicBezTo>
                        <a:pt x="76176" y="20775"/>
                        <a:pt x="79638" y="20775"/>
                        <a:pt x="79638" y="17313"/>
                      </a:cubicBezTo>
                      <a:cubicBezTo>
                        <a:pt x="79638" y="17313"/>
                        <a:pt x="79638" y="17313"/>
                        <a:pt x="79638" y="17313"/>
                      </a:cubicBezTo>
                      <a:cubicBezTo>
                        <a:pt x="79638" y="17313"/>
                        <a:pt x="79638" y="17313"/>
                        <a:pt x="83101" y="17313"/>
                      </a:cubicBezTo>
                      <a:cubicBezTo>
                        <a:pt x="83101" y="17313"/>
                        <a:pt x="83101" y="17313"/>
                        <a:pt x="86564" y="17313"/>
                      </a:cubicBezTo>
                      <a:cubicBezTo>
                        <a:pt x="86564" y="17313"/>
                        <a:pt x="90026" y="17313"/>
                        <a:pt x="86564" y="17313"/>
                      </a:cubicBezTo>
                      <a:cubicBezTo>
                        <a:pt x="96951" y="17313"/>
                        <a:pt x="107339" y="20775"/>
                        <a:pt x="110801" y="31163"/>
                      </a:cubicBezTo>
                      <a:cubicBezTo>
                        <a:pt x="110801" y="31163"/>
                        <a:pt x="110801" y="31163"/>
                        <a:pt x="110801" y="31163"/>
                      </a:cubicBezTo>
                      <a:cubicBezTo>
                        <a:pt x="110801" y="31163"/>
                        <a:pt x="110801" y="31163"/>
                        <a:pt x="110801" y="34625"/>
                      </a:cubicBezTo>
                      <a:cubicBezTo>
                        <a:pt x="110801" y="34625"/>
                        <a:pt x="110801" y="34625"/>
                        <a:pt x="110801" y="38088"/>
                      </a:cubicBezTo>
                      <a:cubicBezTo>
                        <a:pt x="110801" y="38088"/>
                        <a:pt x="110801" y="38088"/>
                        <a:pt x="110801" y="38088"/>
                      </a:cubicBezTo>
                      <a:cubicBezTo>
                        <a:pt x="110801" y="38088"/>
                        <a:pt x="110801" y="41551"/>
                        <a:pt x="110801" y="41551"/>
                      </a:cubicBezTo>
                      <a:cubicBezTo>
                        <a:pt x="110801" y="45013"/>
                        <a:pt x="110801" y="48476"/>
                        <a:pt x="110801" y="51938"/>
                      </a:cubicBezTo>
                      <a:cubicBezTo>
                        <a:pt x="110801" y="55401"/>
                        <a:pt x="114264" y="58863"/>
                        <a:pt x="117726" y="58863"/>
                      </a:cubicBezTo>
                      <a:cubicBezTo>
                        <a:pt x="135039" y="58863"/>
                        <a:pt x="152352" y="58863"/>
                        <a:pt x="173127" y="58863"/>
                      </a:cubicBezTo>
                      <a:cubicBezTo>
                        <a:pt x="176590" y="58863"/>
                        <a:pt x="180052" y="55401"/>
                        <a:pt x="180052" y="51938"/>
                      </a:cubicBezTo>
                      <a:cubicBezTo>
                        <a:pt x="183515" y="45013"/>
                        <a:pt x="180052" y="41551"/>
                        <a:pt x="176590" y="41551"/>
                      </a:cubicBezTo>
                      <a:close/>
                    </a:path>
                  </a:pathLst>
                </a:custGeom>
                <a:solidFill>
                  <a:schemeClr val="tx1"/>
                </a:solidFill>
                <a:ln w="34290"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23F796BD-1571-41F7-BCD8-E368E53ABF49}"/>
                    </a:ext>
                  </a:extLst>
                </p:cNvPr>
                <p:cNvSpPr/>
                <p:nvPr/>
              </p:nvSpPr>
              <p:spPr>
                <a:xfrm>
                  <a:off x="6982216" y="3831106"/>
                  <a:ext cx="20775" cy="20775"/>
                </a:xfrm>
                <a:custGeom>
                  <a:avLst/>
                  <a:gdLst>
                    <a:gd name="connsiteX0" fmla="*/ 10388 w 20775"/>
                    <a:gd name="connsiteY0" fmla="*/ 13850 h 20775"/>
                    <a:gd name="connsiteX1" fmla="*/ 10388 w 20775"/>
                    <a:gd name="connsiteY1" fmla="*/ 13850 h 20775"/>
                    <a:gd name="connsiteX2" fmla="*/ 10388 w 20775"/>
                    <a:gd name="connsiteY2" fmla="*/ 13850 h 20775"/>
                    <a:gd name="connsiteX3" fmla="*/ 10388 w 20775"/>
                    <a:gd name="connsiteY3" fmla="*/ 13850 h 20775"/>
                    <a:gd name="connsiteX4" fmla="*/ 6925 w 20775"/>
                    <a:gd name="connsiteY4" fmla="*/ 10388 h 20775"/>
                    <a:gd name="connsiteX5" fmla="*/ 6925 w 20775"/>
                    <a:gd name="connsiteY5" fmla="*/ 10388 h 20775"/>
                    <a:gd name="connsiteX6" fmla="*/ 6925 w 20775"/>
                    <a:gd name="connsiteY6" fmla="*/ 10388 h 20775"/>
                    <a:gd name="connsiteX7" fmla="*/ 6925 w 20775"/>
                    <a:gd name="connsiteY7" fmla="*/ 6925 h 20775"/>
                    <a:gd name="connsiteX8" fmla="*/ 6925 w 20775"/>
                    <a:gd name="connsiteY8" fmla="*/ 6925 h 20775"/>
                    <a:gd name="connsiteX9" fmla="*/ 6925 w 20775"/>
                    <a:gd name="connsiteY9" fmla="*/ 6925 h 20775"/>
                    <a:gd name="connsiteX10" fmla="*/ 6925 w 20775"/>
                    <a:gd name="connsiteY10" fmla="*/ 6925 h 20775"/>
                    <a:gd name="connsiteX11" fmla="*/ 6925 w 20775"/>
                    <a:gd name="connsiteY11" fmla="*/ 6925 h 20775"/>
                    <a:gd name="connsiteX12" fmla="*/ 10388 w 20775"/>
                    <a:gd name="connsiteY12" fmla="*/ 6925 h 20775"/>
                    <a:gd name="connsiteX13" fmla="*/ 10388 w 20775"/>
                    <a:gd name="connsiteY13" fmla="*/ 6925 h 20775"/>
                    <a:gd name="connsiteX14" fmla="*/ 10388 w 20775"/>
                    <a:gd name="connsiteY14" fmla="*/ 6925 h 20775"/>
                    <a:gd name="connsiteX15" fmla="*/ 10388 w 20775"/>
                    <a:gd name="connsiteY15" fmla="*/ 6925 h 20775"/>
                    <a:gd name="connsiteX16" fmla="*/ 10388 w 20775"/>
                    <a:gd name="connsiteY16" fmla="*/ 6925 h 20775"/>
                    <a:gd name="connsiteX17" fmla="*/ 10388 w 20775"/>
                    <a:gd name="connsiteY17" fmla="*/ 13850 h 20775"/>
                    <a:gd name="connsiteX18" fmla="*/ 10388 w 20775"/>
                    <a:gd name="connsiteY18" fmla="*/ 13850 h 20775"/>
                    <a:gd name="connsiteX19" fmla="*/ 10388 w 20775"/>
                    <a:gd name="connsiteY19" fmla="*/ 13850 h 20775"/>
                    <a:gd name="connsiteX20" fmla="*/ 10388 w 20775"/>
                    <a:gd name="connsiteY20" fmla="*/ 13850 h 20775"/>
                    <a:gd name="connsiteX21" fmla="*/ 17313 w 20775"/>
                    <a:gd name="connsiteY21" fmla="*/ 6925 h 20775"/>
                    <a:gd name="connsiteX22" fmla="*/ 10388 w 20775"/>
                    <a:gd name="connsiteY22" fmla="*/ 0 h 20775"/>
                    <a:gd name="connsiteX23" fmla="*/ 0 w 20775"/>
                    <a:gd name="connsiteY23" fmla="*/ 10388 h 20775"/>
                    <a:gd name="connsiteX24" fmla="*/ 3463 w 20775"/>
                    <a:gd name="connsiteY24" fmla="*/ 17313 h 20775"/>
                    <a:gd name="connsiteX25" fmla="*/ 10388 w 20775"/>
                    <a:gd name="connsiteY25" fmla="*/ 20775 h 20775"/>
                    <a:gd name="connsiteX26" fmla="*/ 17313 w 20775"/>
                    <a:gd name="connsiteY26" fmla="*/ 17313 h 20775"/>
                    <a:gd name="connsiteX27" fmla="*/ 20775 w 20775"/>
                    <a:gd name="connsiteY27" fmla="*/ 10388 h 20775"/>
                    <a:gd name="connsiteX28" fmla="*/ 17313 w 20775"/>
                    <a:gd name="connsiteY28" fmla="*/ 3463 h 20775"/>
                    <a:gd name="connsiteX29" fmla="*/ 10388 w 20775"/>
                    <a:gd name="connsiteY29" fmla="*/ 0 h 20775"/>
                    <a:gd name="connsiteX30" fmla="*/ 3463 w 20775"/>
                    <a:gd name="connsiteY30" fmla="*/ 6925 h 20775"/>
                    <a:gd name="connsiteX31" fmla="*/ 10388 w 20775"/>
                    <a:gd name="connsiteY31" fmla="*/ 1385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775" h="20775">
                      <a:moveTo>
                        <a:pt x="10388" y="13850"/>
                      </a:moveTo>
                      <a:cubicBezTo>
                        <a:pt x="10388" y="13850"/>
                        <a:pt x="10388" y="13850"/>
                        <a:pt x="10388" y="13850"/>
                      </a:cubicBezTo>
                      <a:cubicBezTo>
                        <a:pt x="10388" y="13850"/>
                        <a:pt x="10388" y="13850"/>
                        <a:pt x="10388" y="13850"/>
                      </a:cubicBezTo>
                      <a:cubicBezTo>
                        <a:pt x="10388" y="13850"/>
                        <a:pt x="10388" y="13850"/>
                        <a:pt x="10388" y="13850"/>
                      </a:cubicBezTo>
                      <a:cubicBezTo>
                        <a:pt x="10388" y="10388"/>
                        <a:pt x="6925" y="10388"/>
                        <a:pt x="6925" y="10388"/>
                      </a:cubicBezTo>
                      <a:cubicBezTo>
                        <a:pt x="6925" y="10388"/>
                        <a:pt x="6925" y="10388"/>
                        <a:pt x="6925" y="10388"/>
                      </a:cubicBezTo>
                      <a:cubicBezTo>
                        <a:pt x="6925" y="10388"/>
                        <a:pt x="6925" y="10388"/>
                        <a:pt x="6925" y="10388"/>
                      </a:cubicBezTo>
                      <a:cubicBezTo>
                        <a:pt x="6925" y="10388"/>
                        <a:pt x="6925" y="10388"/>
                        <a:pt x="6925" y="6925"/>
                      </a:cubicBezTo>
                      <a:cubicBezTo>
                        <a:pt x="6925" y="6925"/>
                        <a:pt x="6925" y="6925"/>
                        <a:pt x="6925" y="6925"/>
                      </a:cubicBezTo>
                      <a:cubicBezTo>
                        <a:pt x="6925" y="6925"/>
                        <a:pt x="6925" y="6925"/>
                        <a:pt x="6925" y="6925"/>
                      </a:cubicBezTo>
                      <a:cubicBezTo>
                        <a:pt x="6925" y="6925"/>
                        <a:pt x="6925" y="6925"/>
                        <a:pt x="6925" y="6925"/>
                      </a:cubicBezTo>
                      <a:cubicBezTo>
                        <a:pt x="6925" y="6925"/>
                        <a:pt x="6925" y="6925"/>
                        <a:pt x="6925" y="6925"/>
                      </a:cubicBezTo>
                      <a:cubicBezTo>
                        <a:pt x="6925" y="6925"/>
                        <a:pt x="6925" y="6925"/>
                        <a:pt x="10388" y="6925"/>
                      </a:cubicBezTo>
                      <a:cubicBezTo>
                        <a:pt x="10388" y="6925"/>
                        <a:pt x="10388" y="6925"/>
                        <a:pt x="10388" y="6925"/>
                      </a:cubicBezTo>
                      <a:cubicBezTo>
                        <a:pt x="10388" y="6925"/>
                        <a:pt x="10388" y="6925"/>
                        <a:pt x="10388" y="6925"/>
                      </a:cubicBezTo>
                      <a:cubicBezTo>
                        <a:pt x="10388" y="6925"/>
                        <a:pt x="10388" y="6925"/>
                        <a:pt x="10388" y="6925"/>
                      </a:cubicBezTo>
                      <a:cubicBezTo>
                        <a:pt x="10388" y="6925"/>
                        <a:pt x="10388" y="6925"/>
                        <a:pt x="10388" y="6925"/>
                      </a:cubicBezTo>
                      <a:cubicBezTo>
                        <a:pt x="13850" y="10388"/>
                        <a:pt x="13850" y="10388"/>
                        <a:pt x="10388" y="13850"/>
                      </a:cubicBezTo>
                      <a:cubicBezTo>
                        <a:pt x="13850" y="10388"/>
                        <a:pt x="13850" y="13850"/>
                        <a:pt x="10388" y="13850"/>
                      </a:cubicBezTo>
                      <a:cubicBezTo>
                        <a:pt x="13850" y="13850"/>
                        <a:pt x="13850" y="13850"/>
                        <a:pt x="10388" y="13850"/>
                      </a:cubicBezTo>
                      <a:cubicBezTo>
                        <a:pt x="13850" y="13850"/>
                        <a:pt x="13850" y="13850"/>
                        <a:pt x="10388" y="13850"/>
                      </a:cubicBezTo>
                      <a:cubicBezTo>
                        <a:pt x="13850" y="13850"/>
                        <a:pt x="17313" y="10388"/>
                        <a:pt x="17313" y="6925"/>
                      </a:cubicBezTo>
                      <a:cubicBezTo>
                        <a:pt x="17313" y="3463"/>
                        <a:pt x="13850" y="0"/>
                        <a:pt x="10388" y="0"/>
                      </a:cubicBezTo>
                      <a:cubicBezTo>
                        <a:pt x="3463" y="0"/>
                        <a:pt x="0" y="3463"/>
                        <a:pt x="0" y="10388"/>
                      </a:cubicBezTo>
                      <a:cubicBezTo>
                        <a:pt x="0" y="13850"/>
                        <a:pt x="0" y="17313"/>
                        <a:pt x="3463" y="17313"/>
                      </a:cubicBezTo>
                      <a:cubicBezTo>
                        <a:pt x="6925" y="20775"/>
                        <a:pt x="10388" y="20775"/>
                        <a:pt x="10388" y="20775"/>
                      </a:cubicBezTo>
                      <a:cubicBezTo>
                        <a:pt x="13850" y="20775"/>
                        <a:pt x="17313" y="20775"/>
                        <a:pt x="17313" y="17313"/>
                      </a:cubicBezTo>
                      <a:cubicBezTo>
                        <a:pt x="20775" y="13850"/>
                        <a:pt x="20775" y="10388"/>
                        <a:pt x="20775" y="10388"/>
                      </a:cubicBezTo>
                      <a:cubicBezTo>
                        <a:pt x="20775" y="6925"/>
                        <a:pt x="20775" y="3463"/>
                        <a:pt x="17313" y="3463"/>
                      </a:cubicBezTo>
                      <a:cubicBezTo>
                        <a:pt x="17313" y="0"/>
                        <a:pt x="13850" y="0"/>
                        <a:pt x="10388" y="0"/>
                      </a:cubicBezTo>
                      <a:cubicBezTo>
                        <a:pt x="6925" y="0"/>
                        <a:pt x="3463" y="3463"/>
                        <a:pt x="3463" y="6925"/>
                      </a:cubicBezTo>
                      <a:cubicBezTo>
                        <a:pt x="3463" y="10388"/>
                        <a:pt x="6925" y="13850"/>
                        <a:pt x="10388" y="13850"/>
                      </a:cubicBezTo>
                      <a:close/>
                    </a:path>
                  </a:pathLst>
                </a:custGeom>
                <a:solidFill>
                  <a:schemeClr val="tx1"/>
                </a:solidFill>
                <a:ln w="34290" cap="flat">
                  <a:noFill/>
                  <a:prstDash val="solid"/>
                  <a:miter/>
                </a:ln>
              </p:spPr>
              <p:txBody>
                <a:bodyPr rtlCol="0" anchor="ctr"/>
                <a:lstStyle/>
                <a:p>
                  <a:endParaRPr lang="en-IN"/>
                </a:p>
              </p:txBody>
            </p:sp>
          </p:grpSp>
          <p:sp>
            <p:nvSpPr>
              <p:cNvPr id="209" name="Freeform: Shape 208">
                <a:extLst>
                  <a:ext uri="{FF2B5EF4-FFF2-40B4-BE49-F238E27FC236}">
                    <a16:creationId xmlns:a16="http://schemas.microsoft.com/office/drawing/2014/main" id="{BF7FB0DC-1191-4B8E-8773-F6CD725E5705}"/>
                  </a:ext>
                </a:extLst>
              </p:cNvPr>
              <p:cNvSpPr/>
              <p:nvPr/>
            </p:nvSpPr>
            <p:spPr>
              <a:xfrm>
                <a:off x="6982216" y="3831106"/>
                <a:ext cx="24237" cy="20775"/>
              </a:xfrm>
              <a:custGeom>
                <a:avLst/>
                <a:gdLst>
                  <a:gd name="connsiteX0" fmla="*/ 6925 w 24237"/>
                  <a:gd name="connsiteY0" fmla="*/ 10388 h 20775"/>
                  <a:gd name="connsiteX1" fmla="*/ 6925 w 24237"/>
                  <a:gd name="connsiteY1" fmla="*/ 10388 h 20775"/>
                  <a:gd name="connsiteX2" fmla="*/ 6925 w 24237"/>
                  <a:gd name="connsiteY2" fmla="*/ 10388 h 20775"/>
                  <a:gd name="connsiteX3" fmla="*/ 6925 w 24237"/>
                  <a:gd name="connsiteY3" fmla="*/ 10388 h 20775"/>
                  <a:gd name="connsiteX4" fmla="*/ 10388 w 24237"/>
                  <a:gd name="connsiteY4" fmla="*/ 6925 h 20775"/>
                  <a:gd name="connsiteX5" fmla="*/ 10388 w 24237"/>
                  <a:gd name="connsiteY5" fmla="*/ 6925 h 20775"/>
                  <a:gd name="connsiteX6" fmla="*/ 10388 w 24237"/>
                  <a:gd name="connsiteY6" fmla="*/ 6925 h 20775"/>
                  <a:gd name="connsiteX7" fmla="*/ 13850 w 24237"/>
                  <a:gd name="connsiteY7" fmla="*/ 6925 h 20775"/>
                  <a:gd name="connsiteX8" fmla="*/ 13850 w 24237"/>
                  <a:gd name="connsiteY8" fmla="*/ 6925 h 20775"/>
                  <a:gd name="connsiteX9" fmla="*/ 13850 w 24237"/>
                  <a:gd name="connsiteY9" fmla="*/ 6925 h 20775"/>
                  <a:gd name="connsiteX10" fmla="*/ 13850 w 24237"/>
                  <a:gd name="connsiteY10" fmla="*/ 6925 h 20775"/>
                  <a:gd name="connsiteX11" fmla="*/ 13850 w 24237"/>
                  <a:gd name="connsiteY11" fmla="*/ 6925 h 20775"/>
                  <a:gd name="connsiteX12" fmla="*/ 13850 w 24237"/>
                  <a:gd name="connsiteY12" fmla="*/ 10388 h 20775"/>
                  <a:gd name="connsiteX13" fmla="*/ 13850 w 24237"/>
                  <a:gd name="connsiteY13" fmla="*/ 10388 h 20775"/>
                  <a:gd name="connsiteX14" fmla="*/ 13850 w 24237"/>
                  <a:gd name="connsiteY14" fmla="*/ 10388 h 20775"/>
                  <a:gd name="connsiteX15" fmla="*/ 13850 w 24237"/>
                  <a:gd name="connsiteY15" fmla="*/ 10388 h 20775"/>
                  <a:gd name="connsiteX16" fmla="*/ 13850 w 24237"/>
                  <a:gd name="connsiteY16" fmla="*/ 10388 h 20775"/>
                  <a:gd name="connsiteX17" fmla="*/ 6925 w 24237"/>
                  <a:gd name="connsiteY17" fmla="*/ 10388 h 20775"/>
                  <a:gd name="connsiteX18" fmla="*/ 6925 w 24237"/>
                  <a:gd name="connsiteY18" fmla="*/ 10388 h 20775"/>
                  <a:gd name="connsiteX19" fmla="*/ 6925 w 24237"/>
                  <a:gd name="connsiteY19" fmla="*/ 10388 h 20775"/>
                  <a:gd name="connsiteX20" fmla="*/ 6925 w 24237"/>
                  <a:gd name="connsiteY20" fmla="*/ 10388 h 20775"/>
                  <a:gd name="connsiteX21" fmla="*/ 17313 w 24237"/>
                  <a:gd name="connsiteY21" fmla="*/ 17313 h 20775"/>
                  <a:gd name="connsiteX22" fmla="*/ 24238 w 24237"/>
                  <a:gd name="connsiteY22" fmla="*/ 10388 h 20775"/>
                  <a:gd name="connsiteX23" fmla="*/ 13850 w 24237"/>
                  <a:gd name="connsiteY23" fmla="*/ 0 h 20775"/>
                  <a:gd name="connsiteX24" fmla="*/ 6925 w 24237"/>
                  <a:gd name="connsiteY24" fmla="*/ 3463 h 20775"/>
                  <a:gd name="connsiteX25" fmla="*/ 0 w 24237"/>
                  <a:gd name="connsiteY25" fmla="*/ 10388 h 20775"/>
                  <a:gd name="connsiteX26" fmla="*/ 3463 w 24237"/>
                  <a:gd name="connsiteY26" fmla="*/ 17313 h 20775"/>
                  <a:gd name="connsiteX27" fmla="*/ 13850 w 24237"/>
                  <a:gd name="connsiteY27" fmla="*/ 20775 h 20775"/>
                  <a:gd name="connsiteX28" fmla="*/ 20775 w 24237"/>
                  <a:gd name="connsiteY28" fmla="*/ 17313 h 20775"/>
                  <a:gd name="connsiteX29" fmla="*/ 24238 w 24237"/>
                  <a:gd name="connsiteY29" fmla="*/ 10388 h 20775"/>
                  <a:gd name="connsiteX30" fmla="*/ 17313 w 24237"/>
                  <a:gd name="connsiteY30" fmla="*/ 3463 h 20775"/>
                  <a:gd name="connsiteX31" fmla="*/ 6925 w 24237"/>
                  <a:gd name="connsiteY31" fmla="*/ 10388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237" h="20775">
                    <a:moveTo>
                      <a:pt x="6925" y="10388"/>
                    </a:moveTo>
                    <a:cubicBezTo>
                      <a:pt x="10388" y="6925"/>
                      <a:pt x="10388" y="6925"/>
                      <a:pt x="6925" y="10388"/>
                    </a:cubicBezTo>
                    <a:cubicBezTo>
                      <a:pt x="10388" y="6925"/>
                      <a:pt x="10388" y="6925"/>
                      <a:pt x="6925" y="10388"/>
                    </a:cubicBezTo>
                    <a:cubicBezTo>
                      <a:pt x="10388" y="6925"/>
                      <a:pt x="10388" y="6925"/>
                      <a:pt x="6925" y="10388"/>
                    </a:cubicBezTo>
                    <a:cubicBezTo>
                      <a:pt x="10388" y="6925"/>
                      <a:pt x="10388" y="6925"/>
                      <a:pt x="10388" y="6925"/>
                    </a:cubicBezTo>
                    <a:cubicBezTo>
                      <a:pt x="10388" y="6925"/>
                      <a:pt x="10388" y="6925"/>
                      <a:pt x="10388" y="6925"/>
                    </a:cubicBezTo>
                    <a:cubicBezTo>
                      <a:pt x="10388" y="6925"/>
                      <a:pt x="10388" y="6925"/>
                      <a:pt x="10388" y="6925"/>
                    </a:cubicBezTo>
                    <a:cubicBezTo>
                      <a:pt x="10388" y="6925"/>
                      <a:pt x="10388" y="6925"/>
                      <a:pt x="13850" y="6925"/>
                    </a:cubicBezTo>
                    <a:cubicBezTo>
                      <a:pt x="13850" y="6925"/>
                      <a:pt x="13850" y="6925"/>
                      <a:pt x="13850" y="6925"/>
                    </a:cubicBezTo>
                    <a:cubicBezTo>
                      <a:pt x="13850" y="6925"/>
                      <a:pt x="13850" y="6925"/>
                      <a:pt x="13850" y="6925"/>
                    </a:cubicBezTo>
                    <a:cubicBezTo>
                      <a:pt x="13850" y="6925"/>
                      <a:pt x="13850" y="6925"/>
                      <a:pt x="13850" y="6925"/>
                    </a:cubicBezTo>
                    <a:cubicBezTo>
                      <a:pt x="13850" y="6925"/>
                      <a:pt x="13850" y="6925"/>
                      <a:pt x="13850" y="6925"/>
                    </a:cubicBezTo>
                    <a:cubicBezTo>
                      <a:pt x="13850" y="6925"/>
                      <a:pt x="13850" y="6925"/>
                      <a:pt x="13850" y="10388"/>
                    </a:cubicBezTo>
                    <a:cubicBezTo>
                      <a:pt x="13850" y="10388"/>
                      <a:pt x="13850" y="10388"/>
                      <a:pt x="13850" y="10388"/>
                    </a:cubicBezTo>
                    <a:cubicBezTo>
                      <a:pt x="13850" y="10388"/>
                      <a:pt x="13850" y="10388"/>
                      <a:pt x="13850" y="10388"/>
                    </a:cubicBezTo>
                    <a:cubicBezTo>
                      <a:pt x="13850" y="10388"/>
                      <a:pt x="13850" y="10388"/>
                      <a:pt x="13850" y="10388"/>
                    </a:cubicBezTo>
                    <a:cubicBezTo>
                      <a:pt x="13850" y="10388"/>
                      <a:pt x="13850" y="10388"/>
                      <a:pt x="13850" y="10388"/>
                    </a:cubicBezTo>
                    <a:cubicBezTo>
                      <a:pt x="10388" y="13850"/>
                      <a:pt x="10388" y="13850"/>
                      <a:pt x="6925" y="10388"/>
                    </a:cubicBezTo>
                    <a:cubicBezTo>
                      <a:pt x="10388" y="13850"/>
                      <a:pt x="10388" y="13850"/>
                      <a:pt x="6925" y="10388"/>
                    </a:cubicBezTo>
                    <a:cubicBezTo>
                      <a:pt x="10388" y="10388"/>
                      <a:pt x="10388" y="10388"/>
                      <a:pt x="6925" y="10388"/>
                    </a:cubicBezTo>
                    <a:cubicBezTo>
                      <a:pt x="10388" y="10388"/>
                      <a:pt x="10388" y="10388"/>
                      <a:pt x="6925" y="10388"/>
                    </a:cubicBezTo>
                    <a:cubicBezTo>
                      <a:pt x="10388" y="13850"/>
                      <a:pt x="10388" y="17313"/>
                      <a:pt x="17313" y="17313"/>
                    </a:cubicBezTo>
                    <a:cubicBezTo>
                      <a:pt x="20775" y="17313"/>
                      <a:pt x="24238" y="13850"/>
                      <a:pt x="24238" y="10388"/>
                    </a:cubicBezTo>
                    <a:cubicBezTo>
                      <a:pt x="24238" y="3463"/>
                      <a:pt x="20775" y="0"/>
                      <a:pt x="13850" y="0"/>
                    </a:cubicBezTo>
                    <a:cubicBezTo>
                      <a:pt x="10388" y="0"/>
                      <a:pt x="6925" y="0"/>
                      <a:pt x="6925" y="3463"/>
                    </a:cubicBezTo>
                    <a:cubicBezTo>
                      <a:pt x="3463" y="3463"/>
                      <a:pt x="0" y="6925"/>
                      <a:pt x="0" y="10388"/>
                    </a:cubicBezTo>
                    <a:cubicBezTo>
                      <a:pt x="0" y="13850"/>
                      <a:pt x="0" y="17313"/>
                      <a:pt x="3463" y="17313"/>
                    </a:cubicBezTo>
                    <a:cubicBezTo>
                      <a:pt x="6925" y="20775"/>
                      <a:pt x="10388" y="20775"/>
                      <a:pt x="13850" y="20775"/>
                    </a:cubicBezTo>
                    <a:cubicBezTo>
                      <a:pt x="17313" y="20775"/>
                      <a:pt x="20775" y="20775"/>
                      <a:pt x="20775" y="17313"/>
                    </a:cubicBezTo>
                    <a:cubicBezTo>
                      <a:pt x="24238" y="13850"/>
                      <a:pt x="24238" y="10388"/>
                      <a:pt x="24238" y="10388"/>
                    </a:cubicBezTo>
                    <a:cubicBezTo>
                      <a:pt x="24238" y="6925"/>
                      <a:pt x="20775" y="3463"/>
                      <a:pt x="17313" y="3463"/>
                    </a:cubicBezTo>
                    <a:cubicBezTo>
                      <a:pt x="10388" y="3463"/>
                      <a:pt x="10388" y="6925"/>
                      <a:pt x="6925" y="10388"/>
                    </a:cubicBezTo>
                    <a:close/>
                  </a:path>
                </a:pathLst>
              </a:custGeom>
              <a:solidFill>
                <a:schemeClr val="tx1"/>
              </a:solidFill>
              <a:ln w="34290"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987F588A-3394-4033-A62B-6E9C652F593C}"/>
                  </a:ext>
                </a:extLst>
              </p:cNvPr>
              <p:cNvSpPr/>
              <p:nvPr/>
            </p:nvSpPr>
            <p:spPr>
              <a:xfrm>
                <a:off x="6986544" y="3831106"/>
                <a:ext cx="19909" cy="20775"/>
              </a:xfrm>
              <a:custGeom>
                <a:avLst/>
                <a:gdLst>
                  <a:gd name="connsiteX0" fmla="*/ 2597 w 19909"/>
                  <a:gd name="connsiteY0" fmla="*/ 10388 h 20775"/>
                  <a:gd name="connsiteX1" fmla="*/ 2597 w 19909"/>
                  <a:gd name="connsiteY1" fmla="*/ 10388 h 20775"/>
                  <a:gd name="connsiteX2" fmla="*/ 2597 w 19909"/>
                  <a:gd name="connsiteY2" fmla="*/ 10388 h 20775"/>
                  <a:gd name="connsiteX3" fmla="*/ 2597 w 19909"/>
                  <a:gd name="connsiteY3" fmla="*/ 10388 h 20775"/>
                  <a:gd name="connsiteX4" fmla="*/ 2597 w 19909"/>
                  <a:gd name="connsiteY4" fmla="*/ 10388 h 20775"/>
                  <a:gd name="connsiteX5" fmla="*/ 2597 w 19909"/>
                  <a:gd name="connsiteY5" fmla="*/ 10388 h 20775"/>
                  <a:gd name="connsiteX6" fmla="*/ 2597 w 19909"/>
                  <a:gd name="connsiteY6" fmla="*/ 6925 h 20775"/>
                  <a:gd name="connsiteX7" fmla="*/ 2597 w 19909"/>
                  <a:gd name="connsiteY7" fmla="*/ 6925 h 20775"/>
                  <a:gd name="connsiteX8" fmla="*/ 2597 w 19909"/>
                  <a:gd name="connsiteY8" fmla="*/ 6925 h 20775"/>
                  <a:gd name="connsiteX9" fmla="*/ 2597 w 19909"/>
                  <a:gd name="connsiteY9" fmla="*/ 6925 h 20775"/>
                  <a:gd name="connsiteX10" fmla="*/ 6059 w 19909"/>
                  <a:gd name="connsiteY10" fmla="*/ 6925 h 20775"/>
                  <a:gd name="connsiteX11" fmla="*/ 6059 w 19909"/>
                  <a:gd name="connsiteY11" fmla="*/ 6925 h 20775"/>
                  <a:gd name="connsiteX12" fmla="*/ 9522 w 19909"/>
                  <a:gd name="connsiteY12" fmla="*/ 6925 h 20775"/>
                  <a:gd name="connsiteX13" fmla="*/ 9522 w 19909"/>
                  <a:gd name="connsiteY13" fmla="*/ 6925 h 20775"/>
                  <a:gd name="connsiteX14" fmla="*/ 12985 w 19909"/>
                  <a:gd name="connsiteY14" fmla="*/ 6925 h 20775"/>
                  <a:gd name="connsiteX15" fmla="*/ 12985 w 19909"/>
                  <a:gd name="connsiteY15" fmla="*/ 6925 h 20775"/>
                  <a:gd name="connsiteX16" fmla="*/ 16447 w 19909"/>
                  <a:gd name="connsiteY16" fmla="*/ 6925 h 20775"/>
                  <a:gd name="connsiteX17" fmla="*/ 16447 w 19909"/>
                  <a:gd name="connsiteY17" fmla="*/ 6925 h 20775"/>
                  <a:gd name="connsiteX18" fmla="*/ 16447 w 19909"/>
                  <a:gd name="connsiteY18" fmla="*/ 6925 h 20775"/>
                  <a:gd name="connsiteX19" fmla="*/ 16447 w 19909"/>
                  <a:gd name="connsiteY19" fmla="*/ 6925 h 20775"/>
                  <a:gd name="connsiteX20" fmla="*/ 16447 w 19909"/>
                  <a:gd name="connsiteY20" fmla="*/ 6925 h 20775"/>
                  <a:gd name="connsiteX21" fmla="*/ 16447 w 19909"/>
                  <a:gd name="connsiteY21" fmla="*/ 6925 h 20775"/>
                  <a:gd name="connsiteX22" fmla="*/ 16447 w 19909"/>
                  <a:gd name="connsiteY22" fmla="*/ 10388 h 20775"/>
                  <a:gd name="connsiteX23" fmla="*/ 16447 w 19909"/>
                  <a:gd name="connsiteY23" fmla="*/ 10388 h 20775"/>
                  <a:gd name="connsiteX24" fmla="*/ 16447 w 19909"/>
                  <a:gd name="connsiteY24" fmla="*/ 13850 h 20775"/>
                  <a:gd name="connsiteX25" fmla="*/ 16447 w 19909"/>
                  <a:gd name="connsiteY25" fmla="*/ 13850 h 20775"/>
                  <a:gd name="connsiteX26" fmla="*/ 16447 w 19909"/>
                  <a:gd name="connsiteY26" fmla="*/ 17313 h 20775"/>
                  <a:gd name="connsiteX27" fmla="*/ 16447 w 19909"/>
                  <a:gd name="connsiteY27" fmla="*/ 17313 h 20775"/>
                  <a:gd name="connsiteX28" fmla="*/ 16447 w 19909"/>
                  <a:gd name="connsiteY28" fmla="*/ 20775 h 20775"/>
                  <a:gd name="connsiteX29" fmla="*/ 16447 w 19909"/>
                  <a:gd name="connsiteY29" fmla="*/ 20775 h 20775"/>
                  <a:gd name="connsiteX30" fmla="*/ 16447 w 19909"/>
                  <a:gd name="connsiteY30" fmla="*/ 20775 h 20775"/>
                  <a:gd name="connsiteX31" fmla="*/ 16447 w 19909"/>
                  <a:gd name="connsiteY31" fmla="*/ 20775 h 20775"/>
                  <a:gd name="connsiteX32" fmla="*/ 16447 w 19909"/>
                  <a:gd name="connsiteY32" fmla="*/ 20775 h 20775"/>
                  <a:gd name="connsiteX33" fmla="*/ 16447 w 19909"/>
                  <a:gd name="connsiteY33" fmla="*/ 20775 h 20775"/>
                  <a:gd name="connsiteX34" fmla="*/ 12985 w 19909"/>
                  <a:gd name="connsiteY34" fmla="*/ 20775 h 20775"/>
                  <a:gd name="connsiteX35" fmla="*/ 12985 w 19909"/>
                  <a:gd name="connsiteY35" fmla="*/ 20775 h 20775"/>
                  <a:gd name="connsiteX36" fmla="*/ 9522 w 19909"/>
                  <a:gd name="connsiteY36" fmla="*/ 20775 h 20775"/>
                  <a:gd name="connsiteX37" fmla="*/ 9522 w 19909"/>
                  <a:gd name="connsiteY37" fmla="*/ 20775 h 20775"/>
                  <a:gd name="connsiteX38" fmla="*/ 6059 w 19909"/>
                  <a:gd name="connsiteY38" fmla="*/ 20775 h 20775"/>
                  <a:gd name="connsiteX39" fmla="*/ 6059 w 19909"/>
                  <a:gd name="connsiteY39" fmla="*/ 20775 h 20775"/>
                  <a:gd name="connsiteX40" fmla="*/ 2597 w 19909"/>
                  <a:gd name="connsiteY40" fmla="*/ 20775 h 20775"/>
                  <a:gd name="connsiteX41" fmla="*/ 2597 w 19909"/>
                  <a:gd name="connsiteY41" fmla="*/ 20775 h 20775"/>
                  <a:gd name="connsiteX42" fmla="*/ 2597 w 19909"/>
                  <a:gd name="connsiteY42" fmla="*/ 20775 h 20775"/>
                  <a:gd name="connsiteX43" fmla="*/ 2597 w 19909"/>
                  <a:gd name="connsiteY43" fmla="*/ 20775 h 20775"/>
                  <a:gd name="connsiteX44" fmla="*/ 2597 w 19909"/>
                  <a:gd name="connsiteY44" fmla="*/ 10388 h 20775"/>
                  <a:gd name="connsiteX45" fmla="*/ 2597 w 19909"/>
                  <a:gd name="connsiteY45" fmla="*/ 10388 h 20775"/>
                  <a:gd name="connsiteX46" fmla="*/ 2597 w 19909"/>
                  <a:gd name="connsiteY46" fmla="*/ 10388 h 20775"/>
                  <a:gd name="connsiteX47" fmla="*/ 2597 w 19909"/>
                  <a:gd name="connsiteY47" fmla="*/ 10388 h 20775"/>
                  <a:gd name="connsiteX48" fmla="*/ 2597 w 19909"/>
                  <a:gd name="connsiteY48" fmla="*/ 10388 h 20775"/>
                  <a:gd name="connsiteX49" fmla="*/ 2597 w 19909"/>
                  <a:gd name="connsiteY49" fmla="*/ 10388 h 20775"/>
                  <a:gd name="connsiteX50" fmla="*/ 6059 w 19909"/>
                  <a:gd name="connsiteY50" fmla="*/ 17313 h 20775"/>
                  <a:gd name="connsiteX51" fmla="*/ 12985 w 19909"/>
                  <a:gd name="connsiteY51" fmla="*/ 20775 h 20775"/>
                  <a:gd name="connsiteX52" fmla="*/ 19910 w 19909"/>
                  <a:gd name="connsiteY52" fmla="*/ 13850 h 20775"/>
                  <a:gd name="connsiteX53" fmla="*/ 19910 w 19909"/>
                  <a:gd name="connsiteY53" fmla="*/ 10388 h 20775"/>
                  <a:gd name="connsiteX54" fmla="*/ 16447 w 19909"/>
                  <a:gd name="connsiteY54" fmla="*/ 6925 h 20775"/>
                  <a:gd name="connsiteX55" fmla="*/ 12985 w 19909"/>
                  <a:gd name="connsiteY55" fmla="*/ 6925 h 20775"/>
                  <a:gd name="connsiteX56" fmla="*/ 9522 w 19909"/>
                  <a:gd name="connsiteY56" fmla="*/ 6925 h 20775"/>
                  <a:gd name="connsiteX57" fmla="*/ 6059 w 19909"/>
                  <a:gd name="connsiteY57" fmla="*/ 6925 h 20775"/>
                  <a:gd name="connsiteX58" fmla="*/ 2597 w 19909"/>
                  <a:gd name="connsiteY58" fmla="*/ 10388 h 20775"/>
                  <a:gd name="connsiteX59" fmla="*/ 2597 w 19909"/>
                  <a:gd name="connsiteY59" fmla="*/ 13850 h 20775"/>
                  <a:gd name="connsiteX60" fmla="*/ 2597 w 19909"/>
                  <a:gd name="connsiteY60" fmla="*/ 10388 h 20775"/>
                  <a:gd name="connsiteX61" fmla="*/ 2597 w 19909"/>
                  <a:gd name="connsiteY61" fmla="*/ 10388 h 20775"/>
                  <a:gd name="connsiteX62" fmla="*/ 2597 w 19909"/>
                  <a:gd name="connsiteY62" fmla="*/ 17313 h 20775"/>
                  <a:gd name="connsiteX63" fmla="*/ 6059 w 19909"/>
                  <a:gd name="connsiteY63" fmla="*/ 17313 h 20775"/>
                  <a:gd name="connsiteX64" fmla="*/ 9522 w 19909"/>
                  <a:gd name="connsiteY64" fmla="*/ 17313 h 20775"/>
                  <a:gd name="connsiteX65" fmla="*/ 12985 w 19909"/>
                  <a:gd name="connsiteY65" fmla="*/ 17313 h 20775"/>
                  <a:gd name="connsiteX66" fmla="*/ 16447 w 19909"/>
                  <a:gd name="connsiteY66" fmla="*/ 13850 h 20775"/>
                  <a:gd name="connsiteX67" fmla="*/ 16447 w 19909"/>
                  <a:gd name="connsiteY67" fmla="*/ 10388 h 20775"/>
                  <a:gd name="connsiteX68" fmla="*/ 16447 w 19909"/>
                  <a:gd name="connsiteY68" fmla="*/ 6925 h 20775"/>
                  <a:gd name="connsiteX69" fmla="*/ 9522 w 19909"/>
                  <a:gd name="connsiteY69" fmla="*/ 0 h 20775"/>
                  <a:gd name="connsiteX70" fmla="*/ 2597 w 19909"/>
                  <a:gd name="connsiteY70" fmla="*/ 3463 h 20775"/>
                  <a:gd name="connsiteX71" fmla="*/ 2597 w 19909"/>
                  <a:gd name="connsiteY71" fmla="*/ 10388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909" h="20775">
                    <a:moveTo>
                      <a:pt x="2597" y="10388"/>
                    </a:moveTo>
                    <a:cubicBezTo>
                      <a:pt x="2597" y="10388"/>
                      <a:pt x="2597" y="10388"/>
                      <a:pt x="2597" y="10388"/>
                    </a:cubicBezTo>
                    <a:cubicBezTo>
                      <a:pt x="2597" y="10388"/>
                      <a:pt x="2597" y="10388"/>
                      <a:pt x="2597" y="10388"/>
                    </a:cubicBezTo>
                    <a:cubicBezTo>
                      <a:pt x="2597" y="6925"/>
                      <a:pt x="2597" y="6925"/>
                      <a:pt x="2597" y="10388"/>
                    </a:cubicBezTo>
                    <a:cubicBezTo>
                      <a:pt x="2597" y="6925"/>
                      <a:pt x="2597" y="6925"/>
                      <a:pt x="2597" y="10388"/>
                    </a:cubicBezTo>
                    <a:cubicBezTo>
                      <a:pt x="2597" y="6925"/>
                      <a:pt x="2597" y="6925"/>
                      <a:pt x="2597" y="10388"/>
                    </a:cubicBezTo>
                    <a:cubicBezTo>
                      <a:pt x="2597" y="6925"/>
                      <a:pt x="2597" y="6925"/>
                      <a:pt x="2597" y="6925"/>
                    </a:cubicBezTo>
                    <a:cubicBezTo>
                      <a:pt x="2597" y="6925"/>
                      <a:pt x="2597" y="6925"/>
                      <a:pt x="2597" y="6925"/>
                    </a:cubicBezTo>
                    <a:cubicBezTo>
                      <a:pt x="2597" y="6925"/>
                      <a:pt x="2597" y="6925"/>
                      <a:pt x="2597" y="6925"/>
                    </a:cubicBezTo>
                    <a:cubicBezTo>
                      <a:pt x="2597" y="6925"/>
                      <a:pt x="2597" y="6925"/>
                      <a:pt x="2597" y="6925"/>
                    </a:cubicBezTo>
                    <a:cubicBezTo>
                      <a:pt x="2597" y="6925"/>
                      <a:pt x="2597" y="6925"/>
                      <a:pt x="6059" y="6925"/>
                    </a:cubicBezTo>
                    <a:cubicBezTo>
                      <a:pt x="6059" y="6925"/>
                      <a:pt x="6059" y="6925"/>
                      <a:pt x="6059" y="6925"/>
                    </a:cubicBezTo>
                    <a:cubicBezTo>
                      <a:pt x="6059" y="6925"/>
                      <a:pt x="6059" y="6925"/>
                      <a:pt x="9522" y="6925"/>
                    </a:cubicBezTo>
                    <a:cubicBezTo>
                      <a:pt x="9522" y="6925"/>
                      <a:pt x="9522" y="6925"/>
                      <a:pt x="9522" y="6925"/>
                    </a:cubicBezTo>
                    <a:cubicBezTo>
                      <a:pt x="9522" y="6925"/>
                      <a:pt x="9522" y="6925"/>
                      <a:pt x="12985" y="6925"/>
                    </a:cubicBezTo>
                    <a:cubicBezTo>
                      <a:pt x="12985" y="6925"/>
                      <a:pt x="12985" y="6925"/>
                      <a:pt x="12985" y="6925"/>
                    </a:cubicBezTo>
                    <a:cubicBezTo>
                      <a:pt x="12985" y="6925"/>
                      <a:pt x="12985" y="6925"/>
                      <a:pt x="16447" y="6925"/>
                    </a:cubicBezTo>
                    <a:cubicBezTo>
                      <a:pt x="16447" y="6925"/>
                      <a:pt x="16447" y="6925"/>
                      <a:pt x="16447" y="6925"/>
                    </a:cubicBezTo>
                    <a:cubicBezTo>
                      <a:pt x="16447" y="6925"/>
                      <a:pt x="16447" y="6925"/>
                      <a:pt x="16447" y="6925"/>
                    </a:cubicBezTo>
                    <a:cubicBezTo>
                      <a:pt x="16447" y="6925"/>
                      <a:pt x="16447" y="6925"/>
                      <a:pt x="16447" y="6925"/>
                    </a:cubicBezTo>
                    <a:cubicBezTo>
                      <a:pt x="16447" y="6925"/>
                      <a:pt x="16447" y="6925"/>
                      <a:pt x="16447" y="6925"/>
                    </a:cubicBezTo>
                    <a:cubicBezTo>
                      <a:pt x="16447" y="6925"/>
                      <a:pt x="16447" y="6925"/>
                      <a:pt x="16447" y="6925"/>
                    </a:cubicBezTo>
                    <a:cubicBezTo>
                      <a:pt x="16447" y="6925"/>
                      <a:pt x="16447" y="6925"/>
                      <a:pt x="16447" y="10388"/>
                    </a:cubicBezTo>
                    <a:cubicBezTo>
                      <a:pt x="16447" y="10388"/>
                      <a:pt x="16447" y="10388"/>
                      <a:pt x="16447" y="10388"/>
                    </a:cubicBezTo>
                    <a:cubicBezTo>
                      <a:pt x="16447" y="10388"/>
                      <a:pt x="16447" y="10388"/>
                      <a:pt x="16447" y="13850"/>
                    </a:cubicBezTo>
                    <a:cubicBezTo>
                      <a:pt x="16447" y="13850"/>
                      <a:pt x="16447" y="13850"/>
                      <a:pt x="16447" y="13850"/>
                    </a:cubicBezTo>
                    <a:cubicBezTo>
                      <a:pt x="16447" y="13850"/>
                      <a:pt x="16447" y="13850"/>
                      <a:pt x="16447" y="17313"/>
                    </a:cubicBezTo>
                    <a:cubicBezTo>
                      <a:pt x="16447" y="17313"/>
                      <a:pt x="16447" y="17313"/>
                      <a:pt x="16447" y="17313"/>
                    </a:cubicBezTo>
                    <a:cubicBezTo>
                      <a:pt x="16447" y="17313"/>
                      <a:pt x="16447" y="17313"/>
                      <a:pt x="16447" y="20775"/>
                    </a:cubicBezTo>
                    <a:cubicBezTo>
                      <a:pt x="16447" y="20775"/>
                      <a:pt x="16447" y="20775"/>
                      <a:pt x="16447" y="20775"/>
                    </a:cubicBezTo>
                    <a:cubicBezTo>
                      <a:pt x="16447" y="20775"/>
                      <a:pt x="16447" y="20775"/>
                      <a:pt x="16447" y="20775"/>
                    </a:cubicBezTo>
                    <a:cubicBezTo>
                      <a:pt x="16447" y="20775"/>
                      <a:pt x="16447" y="20775"/>
                      <a:pt x="16447" y="20775"/>
                    </a:cubicBezTo>
                    <a:cubicBezTo>
                      <a:pt x="16447" y="20775"/>
                      <a:pt x="16447" y="20775"/>
                      <a:pt x="16447" y="20775"/>
                    </a:cubicBezTo>
                    <a:cubicBezTo>
                      <a:pt x="16447" y="20775"/>
                      <a:pt x="16447" y="20775"/>
                      <a:pt x="16447" y="20775"/>
                    </a:cubicBezTo>
                    <a:cubicBezTo>
                      <a:pt x="16447" y="20775"/>
                      <a:pt x="16447" y="20775"/>
                      <a:pt x="12985" y="20775"/>
                    </a:cubicBezTo>
                    <a:cubicBezTo>
                      <a:pt x="12985" y="20775"/>
                      <a:pt x="12985" y="20775"/>
                      <a:pt x="12985" y="20775"/>
                    </a:cubicBezTo>
                    <a:cubicBezTo>
                      <a:pt x="12985" y="20775"/>
                      <a:pt x="12985" y="20775"/>
                      <a:pt x="9522" y="20775"/>
                    </a:cubicBezTo>
                    <a:cubicBezTo>
                      <a:pt x="9522" y="20775"/>
                      <a:pt x="9522" y="20775"/>
                      <a:pt x="9522" y="20775"/>
                    </a:cubicBezTo>
                    <a:cubicBezTo>
                      <a:pt x="9522" y="20775"/>
                      <a:pt x="9522" y="20775"/>
                      <a:pt x="6059" y="20775"/>
                    </a:cubicBezTo>
                    <a:cubicBezTo>
                      <a:pt x="6059" y="20775"/>
                      <a:pt x="6059" y="20775"/>
                      <a:pt x="6059" y="20775"/>
                    </a:cubicBezTo>
                    <a:cubicBezTo>
                      <a:pt x="6059" y="20775"/>
                      <a:pt x="6059" y="20775"/>
                      <a:pt x="2597" y="20775"/>
                    </a:cubicBezTo>
                    <a:cubicBezTo>
                      <a:pt x="2597" y="20775"/>
                      <a:pt x="2597" y="20775"/>
                      <a:pt x="2597" y="20775"/>
                    </a:cubicBezTo>
                    <a:cubicBezTo>
                      <a:pt x="2597" y="20775"/>
                      <a:pt x="2597" y="20775"/>
                      <a:pt x="2597" y="20775"/>
                    </a:cubicBezTo>
                    <a:cubicBezTo>
                      <a:pt x="2597" y="20775"/>
                      <a:pt x="2597" y="20775"/>
                      <a:pt x="2597" y="20775"/>
                    </a:cubicBezTo>
                    <a:cubicBezTo>
                      <a:pt x="2597" y="13850"/>
                      <a:pt x="2597" y="13850"/>
                      <a:pt x="2597" y="10388"/>
                    </a:cubicBezTo>
                    <a:cubicBezTo>
                      <a:pt x="2597" y="13850"/>
                      <a:pt x="2597" y="13850"/>
                      <a:pt x="2597" y="10388"/>
                    </a:cubicBezTo>
                    <a:cubicBezTo>
                      <a:pt x="2597" y="13850"/>
                      <a:pt x="2597" y="10388"/>
                      <a:pt x="2597" y="10388"/>
                    </a:cubicBezTo>
                    <a:cubicBezTo>
                      <a:pt x="2597" y="10388"/>
                      <a:pt x="2597" y="10388"/>
                      <a:pt x="2597" y="10388"/>
                    </a:cubicBezTo>
                    <a:cubicBezTo>
                      <a:pt x="2597" y="10388"/>
                      <a:pt x="2597" y="10388"/>
                      <a:pt x="2597" y="10388"/>
                    </a:cubicBezTo>
                    <a:cubicBezTo>
                      <a:pt x="2597" y="10388"/>
                      <a:pt x="2597" y="10388"/>
                      <a:pt x="2597" y="10388"/>
                    </a:cubicBezTo>
                    <a:cubicBezTo>
                      <a:pt x="2597" y="13850"/>
                      <a:pt x="2597" y="13850"/>
                      <a:pt x="6059" y="17313"/>
                    </a:cubicBezTo>
                    <a:cubicBezTo>
                      <a:pt x="6059" y="17313"/>
                      <a:pt x="9522" y="20775"/>
                      <a:pt x="12985" y="20775"/>
                    </a:cubicBezTo>
                    <a:cubicBezTo>
                      <a:pt x="16447" y="20775"/>
                      <a:pt x="19910" y="17313"/>
                      <a:pt x="19910" y="13850"/>
                    </a:cubicBezTo>
                    <a:cubicBezTo>
                      <a:pt x="19910" y="13850"/>
                      <a:pt x="19910" y="10388"/>
                      <a:pt x="19910" y="10388"/>
                    </a:cubicBezTo>
                    <a:cubicBezTo>
                      <a:pt x="19910" y="6925"/>
                      <a:pt x="19910" y="6925"/>
                      <a:pt x="16447" y="6925"/>
                    </a:cubicBezTo>
                    <a:cubicBezTo>
                      <a:pt x="16447" y="6925"/>
                      <a:pt x="16447" y="6925"/>
                      <a:pt x="12985" y="6925"/>
                    </a:cubicBezTo>
                    <a:cubicBezTo>
                      <a:pt x="12985" y="6925"/>
                      <a:pt x="9522" y="6925"/>
                      <a:pt x="9522" y="6925"/>
                    </a:cubicBezTo>
                    <a:cubicBezTo>
                      <a:pt x="9522" y="6925"/>
                      <a:pt x="6059" y="6925"/>
                      <a:pt x="6059" y="6925"/>
                    </a:cubicBezTo>
                    <a:cubicBezTo>
                      <a:pt x="2597" y="6925"/>
                      <a:pt x="2597" y="6925"/>
                      <a:pt x="2597" y="10388"/>
                    </a:cubicBezTo>
                    <a:cubicBezTo>
                      <a:pt x="2597" y="10388"/>
                      <a:pt x="2597" y="10388"/>
                      <a:pt x="2597" y="13850"/>
                    </a:cubicBezTo>
                    <a:cubicBezTo>
                      <a:pt x="-866" y="6925"/>
                      <a:pt x="-866" y="6925"/>
                      <a:pt x="2597" y="10388"/>
                    </a:cubicBezTo>
                    <a:cubicBezTo>
                      <a:pt x="-866" y="10388"/>
                      <a:pt x="-866" y="10388"/>
                      <a:pt x="2597" y="10388"/>
                    </a:cubicBezTo>
                    <a:cubicBezTo>
                      <a:pt x="-866" y="13850"/>
                      <a:pt x="2597" y="13850"/>
                      <a:pt x="2597" y="17313"/>
                    </a:cubicBezTo>
                    <a:cubicBezTo>
                      <a:pt x="2597" y="17313"/>
                      <a:pt x="2597" y="17313"/>
                      <a:pt x="6059" y="17313"/>
                    </a:cubicBezTo>
                    <a:cubicBezTo>
                      <a:pt x="6059" y="17313"/>
                      <a:pt x="9522" y="17313"/>
                      <a:pt x="9522" y="17313"/>
                    </a:cubicBezTo>
                    <a:cubicBezTo>
                      <a:pt x="9522" y="17313"/>
                      <a:pt x="12985" y="17313"/>
                      <a:pt x="12985" y="17313"/>
                    </a:cubicBezTo>
                    <a:cubicBezTo>
                      <a:pt x="16447" y="17313"/>
                      <a:pt x="16447" y="17313"/>
                      <a:pt x="16447" y="13850"/>
                    </a:cubicBezTo>
                    <a:cubicBezTo>
                      <a:pt x="16447" y="13850"/>
                      <a:pt x="16447" y="13850"/>
                      <a:pt x="16447" y="10388"/>
                    </a:cubicBezTo>
                    <a:cubicBezTo>
                      <a:pt x="16447" y="10388"/>
                      <a:pt x="16447" y="6925"/>
                      <a:pt x="16447" y="6925"/>
                    </a:cubicBezTo>
                    <a:cubicBezTo>
                      <a:pt x="16447" y="3463"/>
                      <a:pt x="12985" y="0"/>
                      <a:pt x="9522" y="0"/>
                    </a:cubicBezTo>
                    <a:cubicBezTo>
                      <a:pt x="6059" y="3463"/>
                      <a:pt x="6059" y="3463"/>
                      <a:pt x="2597" y="3463"/>
                    </a:cubicBezTo>
                    <a:cubicBezTo>
                      <a:pt x="2597" y="6925"/>
                      <a:pt x="2597" y="6925"/>
                      <a:pt x="2597" y="10388"/>
                    </a:cubicBezTo>
                    <a:close/>
                  </a:path>
                </a:pathLst>
              </a:custGeom>
              <a:solidFill>
                <a:schemeClr val="tx1"/>
              </a:solidFill>
              <a:ln w="34290"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0550B794-1E5B-4E55-9880-90B9B12772BF}"/>
                  </a:ext>
                </a:extLst>
              </p:cNvPr>
              <p:cNvSpPr/>
              <p:nvPr/>
            </p:nvSpPr>
            <p:spPr>
              <a:xfrm>
                <a:off x="6874877" y="3990383"/>
                <a:ext cx="238915" cy="13850"/>
              </a:xfrm>
              <a:custGeom>
                <a:avLst/>
                <a:gdLst>
                  <a:gd name="connsiteX0" fmla="*/ 10388 w 238915"/>
                  <a:gd name="connsiteY0" fmla="*/ 13850 h 13850"/>
                  <a:gd name="connsiteX1" fmla="*/ 65788 w 238915"/>
                  <a:gd name="connsiteY1" fmla="*/ 13850 h 13850"/>
                  <a:gd name="connsiteX2" fmla="*/ 169664 w 238915"/>
                  <a:gd name="connsiteY2" fmla="*/ 13850 h 13850"/>
                  <a:gd name="connsiteX3" fmla="*/ 231990 w 238915"/>
                  <a:gd name="connsiteY3" fmla="*/ 13850 h 13850"/>
                  <a:gd name="connsiteX4" fmla="*/ 231990 w 238915"/>
                  <a:gd name="connsiteY4" fmla="*/ 13850 h 13850"/>
                  <a:gd name="connsiteX5" fmla="*/ 238915 w 238915"/>
                  <a:gd name="connsiteY5" fmla="*/ 6925 h 13850"/>
                  <a:gd name="connsiteX6" fmla="*/ 228528 w 238915"/>
                  <a:gd name="connsiteY6" fmla="*/ 0 h 13850"/>
                  <a:gd name="connsiteX7" fmla="*/ 173127 w 238915"/>
                  <a:gd name="connsiteY7" fmla="*/ 0 h 13850"/>
                  <a:gd name="connsiteX8" fmla="*/ 69251 w 238915"/>
                  <a:gd name="connsiteY8" fmla="*/ 0 h 13850"/>
                  <a:gd name="connsiteX9" fmla="*/ 6925 w 238915"/>
                  <a:gd name="connsiteY9" fmla="*/ 0 h 13850"/>
                  <a:gd name="connsiteX10" fmla="*/ 6925 w 238915"/>
                  <a:gd name="connsiteY10" fmla="*/ 0 h 13850"/>
                  <a:gd name="connsiteX11" fmla="*/ 0 w 238915"/>
                  <a:gd name="connsiteY11" fmla="*/ 6925 h 13850"/>
                  <a:gd name="connsiteX12" fmla="*/ 10388 w 238915"/>
                  <a:gd name="connsiteY12" fmla="*/ 13850 h 13850"/>
                  <a:gd name="connsiteX13" fmla="*/ 10388 w 238915"/>
                  <a:gd name="connsiteY13" fmla="*/ 13850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915" h="13850">
                    <a:moveTo>
                      <a:pt x="10388" y="13850"/>
                    </a:moveTo>
                    <a:cubicBezTo>
                      <a:pt x="27700" y="13850"/>
                      <a:pt x="45013" y="13850"/>
                      <a:pt x="65788" y="13850"/>
                    </a:cubicBezTo>
                    <a:cubicBezTo>
                      <a:pt x="100414" y="13850"/>
                      <a:pt x="135039" y="13850"/>
                      <a:pt x="169664" y="13850"/>
                    </a:cubicBezTo>
                    <a:cubicBezTo>
                      <a:pt x="190440" y="13850"/>
                      <a:pt x="211215" y="13850"/>
                      <a:pt x="231990" y="13850"/>
                    </a:cubicBezTo>
                    <a:cubicBezTo>
                      <a:pt x="231990" y="13850"/>
                      <a:pt x="231990" y="13850"/>
                      <a:pt x="231990" y="13850"/>
                    </a:cubicBezTo>
                    <a:cubicBezTo>
                      <a:pt x="235453" y="13850"/>
                      <a:pt x="238915" y="10388"/>
                      <a:pt x="238915" y="6925"/>
                    </a:cubicBezTo>
                    <a:cubicBezTo>
                      <a:pt x="238915" y="3463"/>
                      <a:pt x="231990" y="0"/>
                      <a:pt x="228528" y="0"/>
                    </a:cubicBezTo>
                    <a:cubicBezTo>
                      <a:pt x="211215" y="0"/>
                      <a:pt x="193902" y="0"/>
                      <a:pt x="173127" y="0"/>
                    </a:cubicBezTo>
                    <a:cubicBezTo>
                      <a:pt x="138502" y="0"/>
                      <a:pt x="103876" y="0"/>
                      <a:pt x="69251" y="0"/>
                    </a:cubicBezTo>
                    <a:cubicBezTo>
                      <a:pt x="48476" y="0"/>
                      <a:pt x="27700" y="0"/>
                      <a:pt x="6925" y="0"/>
                    </a:cubicBezTo>
                    <a:cubicBezTo>
                      <a:pt x="6925" y="0"/>
                      <a:pt x="6925" y="0"/>
                      <a:pt x="6925" y="0"/>
                    </a:cubicBezTo>
                    <a:cubicBezTo>
                      <a:pt x="3463" y="0"/>
                      <a:pt x="0" y="3463"/>
                      <a:pt x="0" y="6925"/>
                    </a:cubicBezTo>
                    <a:cubicBezTo>
                      <a:pt x="0" y="10388"/>
                      <a:pt x="6925" y="13850"/>
                      <a:pt x="10388" y="13850"/>
                    </a:cubicBezTo>
                    <a:lnTo>
                      <a:pt x="10388" y="13850"/>
                    </a:lnTo>
                    <a:close/>
                  </a:path>
                </a:pathLst>
              </a:custGeom>
              <a:solidFill>
                <a:schemeClr val="tx1"/>
              </a:solidFill>
              <a:ln w="34290"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7F51E7D9-099B-488A-B91F-30B6B442A1C8}"/>
                  </a:ext>
                </a:extLst>
              </p:cNvPr>
              <p:cNvSpPr/>
              <p:nvPr/>
            </p:nvSpPr>
            <p:spPr>
              <a:xfrm>
                <a:off x="6878340" y="4076946"/>
                <a:ext cx="235452" cy="13850"/>
              </a:xfrm>
              <a:custGeom>
                <a:avLst/>
                <a:gdLst>
                  <a:gd name="connsiteX0" fmla="*/ 6925 w 235452"/>
                  <a:gd name="connsiteY0" fmla="*/ 13850 h 13850"/>
                  <a:gd name="connsiteX1" fmla="*/ 62326 w 235452"/>
                  <a:gd name="connsiteY1" fmla="*/ 13850 h 13850"/>
                  <a:gd name="connsiteX2" fmla="*/ 166202 w 235452"/>
                  <a:gd name="connsiteY2" fmla="*/ 13850 h 13850"/>
                  <a:gd name="connsiteX3" fmla="*/ 228528 w 235452"/>
                  <a:gd name="connsiteY3" fmla="*/ 13850 h 13850"/>
                  <a:gd name="connsiteX4" fmla="*/ 228528 w 235452"/>
                  <a:gd name="connsiteY4" fmla="*/ 13850 h 13850"/>
                  <a:gd name="connsiteX5" fmla="*/ 235453 w 235452"/>
                  <a:gd name="connsiteY5" fmla="*/ 6925 h 13850"/>
                  <a:gd name="connsiteX6" fmla="*/ 228528 w 235452"/>
                  <a:gd name="connsiteY6" fmla="*/ 0 h 13850"/>
                  <a:gd name="connsiteX7" fmla="*/ 173127 w 235452"/>
                  <a:gd name="connsiteY7" fmla="*/ 0 h 13850"/>
                  <a:gd name="connsiteX8" fmla="*/ 69251 w 235452"/>
                  <a:gd name="connsiteY8" fmla="*/ 0 h 13850"/>
                  <a:gd name="connsiteX9" fmla="*/ 6925 w 235452"/>
                  <a:gd name="connsiteY9" fmla="*/ 0 h 13850"/>
                  <a:gd name="connsiteX10" fmla="*/ 6925 w 235452"/>
                  <a:gd name="connsiteY10" fmla="*/ 0 h 13850"/>
                  <a:gd name="connsiteX11" fmla="*/ 0 w 235452"/>
                  <a:gd name="connsiteY11" fmla="*/ 6925 h 13850"/>
                  <a:gd name="connsiteX12" fmla="*/ 6925 w 235452"/>
                  <a:gd name="connsiteY12" fmla="*/ 13850 h 13850"/>
                  <a:gd name="connsiteX13" fmla="*/ 6925 w 235452"/>
                  <a:gd name="connsiteY13" fmla="*/ 13850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452" h="13850">
                    <a:moveTo>
                      <a:pt x="6925" y="13850"/>
                    </a:moveTo>
                    <a:cubicBezTo>
                      <a:pt x="24238" y="13850"/>
                      <a:pt x="41550" y="13850"/>
                      <a:pt x="62326" y="13850"/>
                    </a:cubicBezTo>
                    <a:cubicBezTo>
                      <a:pt x="96951" y="13850"/>
                      <a:pt x="131577" y="13850"/>
                      <a:pt x="166202" y="13850"/>
                    </a:cubicBezTo>
                    <a:cubicBezTo>
                      <a:pt x="186977" y="13850"/>
                      <a:pt x="207752" y="13850"/>
                      <a:pt x="228528" y="13850"/>
                    </a:cubicBezTo>
                    <a:cubicBezTo>
                      <a:pt x="228528" y="13850"/>
                      <a:pt x="228528" y="13850"/>
                      <a:pt x="228528" y="13850"/>
                    </a:cubicBezTo>
                    <a:cubicBezTo>
                      <a:pt x="231990" y="13850"/>
                      <a:pt x="235453" y="10388"/>
                      <a:pt x="235453" y="6925"/>
                    </a:cubicBezTo>
                    <a:cubicBezTo>
                      <a:pt x="235453" y="3463"/>
                      <a:pt x="231990" y="0"/>
                      <a:pt x="228528" y="0"/>
                    </a:cubicBezTo>
                    <a:cubicBezTo>
                      <a:pt x="211215" y="0"/>
                      <a:pt x="193902" y="0"/>
                      <a:pt x="173127" y="0"/>
                    </a:cubicBezTo>
                    <a:cubicBezTo>
                      <a:pt x="138502" y="0"/>
                      <a:pt x="103876" y="0"/>
                      <a:pt x="69251" y="0"/>
                    </a:cubicBezTo>
                    <a:cubicBezTo>
                      <a:pt x="48476" y="0"/>
                      <a:pt x="27700" y="0"/>
                      <a:pt x="6925" y="0"/>
                    </a:cubicBezTo>
                    <a:cubicBezTo>
                      <a:pt x="6925" y="0"/>
                      <a:pt x="6925" y="0"/>
                      <a:pt x="6925" y="0"/>
                    </a:cubicBezTo>
                    <a:cubicBezTo>
                      <a:pt x="3463" y="0"/>
                      <a:pt x="0" y="3463"/>
                      <a:pt x="0" y="6925"/>
                    </a:cubicBezTo>
                    <a:cubicBezTo>
                      <a:pt x="0" y="13850"/>
                      <a:pt x="3463" y="13850"/>
                      <a:pt x="6925" y="13850"/>
                    </a:cubicBezTo>
                    <a:lnTo>
                      <a:pt x="6925" y="13850"/>
                    </a:lnTo>
                    <a:close/>
                  </a:path>
                </a:pathLst>
              </a:custGeom>
              <a:solidFill>
                <a:schemeClr val="tx1"/>
              </a:solidFill>
              <a:ln w="34290"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6B60D34F-6809-4548-8B57-B2C2F49FFD11}"/>
                  </a:ext>
                </a:extLst>
              </p:cNvPr>
              <p:cNvSpPr/>
              <p:nvPr/>
            </p:nvSpPr>
            <p:spPr>
              <a:xfrm>
                <a:off x="6878340" y="4166973"/>
                <a:ext cx="62325" cy="13850"/>
              </a:xfrm>
              <a:custGeom>
                <a:avLst/>
                <a:gdLst>
                  <a:gd name="connsiteX0" fmla="*/ 6925 w 62325"/>
                  <a:gd name="connsiteY0" fmla="*/ 13850 h 13850"/>
                  <a:gd name="connsiteX1" fmla="*/ 55401 w 62325"/>
                  <a:gd name="connsiteY1" fmla="*/ 13850 h 13850"/>
                  <a:gd name="connsiteX2" fmla="*/ 62326 w 62325"/>
                  <a:gd name="connsiteY2" fmla="*/ 6925 h 13850"/>
                  <a:gd name="connsiteX3" fmla="*/ 55401 w 62325"/>
                  <a:gd name="connsiteY3" fmla="*/ 0 h 13850"/>
                  <a:gd name="connsiteX4" fmla="*/ 6925 w 62325"/>
                  <a:gd name="connsiteY4" fmla="*/ 0 h 13850"/>
                  <a:gd name="connsiteX5" fmla="*/ 0 w 62325"/>
                  <a:gd name="connsiteY5" fmla="*/ 6925 h 13850"/>
                  <a:gd name="connsiteX6" fmla="*/ 6925 w 62325"/>
                  <a:gd name="connsiteY6" fmla="*/ 13850 h 13850"/>
                  <a:gd name="connsiteX7" fmla="*/ 6925 w 62325"/>
                  <a:gd name="connsiteY7" fmla="*/ 13850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25" h="13850">
                    <a:moveTo>
                      <a:pt x="6925" y="13850"/>
                    </a:moveTo>
                    <a:cubicBezTo>
                      <a:pt x="24238" y="13850"/>
                      <a:pt x="38088" y="13850"/>
                      <a:pt x="55401" y="13850"/>
                    </a:cubicBezTo>
                    <a:cubicBezTo>
                      <a:pt x="58863" y="13850"/>
                      <a:pt x="62326" y="10388"/>
                      <a:pt x="62326" y="6925"/>
                    </a:cubicBezTo>
                    <a:cubicBezTo>
                      <a:pt x="62326" y="3463"/>
                      <a:pt x="58863" y="0"/>
                      <a:pt x="55401" y="0"/>
                    </a:cubicBezTo>
                    <a:cubicBezTo>
                      <a:pt x="38088" y="0"/>
                      <a:pt x="24238" y="0"/>
                      <a:pt x="6925" y="0"/>
                    </a:cubicBezTo>
                    <a:cubicBezTo>
                      <a:pt x="3463" y="0"/>
                      <a:pt x="0" y="3463"/>
                      <a:pt x="0" y="6925"/>
                    </a:cubicBezTo>
                    <a:cubicBezTo>
                      <a:pt x="0" y="10388"/>
                      <a:pt x="3463" y="13850"/>
                      <a:pt x="6925" y="13850"/>
                    </a:cubicBezTo>
                    <a:lnTo>
                      <a:pt x="6925" y="13850"/>
                    </a:lnTo>
                    <a:close/>
                  </a:path>
                </a:pathLst>
              </a:custGeom>
              <a:solidFill>
                <a:schemeClr val="tx1"/>
              </a:solidFill>
              <a:ln w="34290"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5D6CD1DC-FC9A-47F5-A16A-2FE7AF4565B6}"/>
                  </a:ext>
                </a:extLst>
              </p:cNvPr>
              <p:cNvSpPr/>
              <p:nvPr/>
            </p:nvSpPr>
            <p:spPr>
              <a:xfrm>
                <a:off x="6979932" y="4133526"/>
                <a:ext cx="132681" cy="94906"/>
              </a:xfrm>
              <a:custGeom>
                <a:avLst/>
                <a:gdLst>
                  <a:gd name="connsiteX0" fmla="*/ 120010 w 132681"/>
                  <a:gd name="connsiteY0" fmla="*/ 2284 h 94906"/>
                  <a:gd name="connsiteX1" fmla="*/ 64609 w 132681"/>
                  <a:gd name="connsiteY1" fmla="*/ 57684 h 94906"/>
                  <a:gd name="connsiteX2" fmla="*/ 40372 w 132681"/>
                  <a:gd name="connsiteY2" fmla="*/ 81922 h 94906"/>
                  <a:gd name="connsiteX3" fmla="*/ 50759 w 132681"/>
                  <a:gd name="connsiteY3" fmla="*/ 81922 h 94906"/>
                  <a:gd name="connsiteX4" fmla="*/ 12671 w 132681"/>
                  <a:gd name="connsiteY4" fmla="*/ 43834 h 94906"/>
                  <a:gd name="connsiteX5" fmla="*/ 2284 w 132681"/>
                  <a:gd name="connsiteY5" fmla="*/ 54222 h 94906"/>
                  <a:gd name="connsiteX6" fmla="*/ 40372 w 132681"/>
                  <a:gd name="connsiteY6" fmla="*/ 92310 h 94906"/>
                  <a:gd name="connsiteX7" fmla="*/ 50759 w 132681"/>
                  <a:gd name="connsiteY7" fmla="*/ 92310 h 94906"/>
                  <a:gd name="connsiteX8" fmla="*/ 106160 w 132681"/>
                  <a:gd name="connsiteY8" fmla="*/ 36909 h 94906"/>
                  <a:gd name="connsiteX9" fmla="*/ 130398 w 132681"/>
                  <a:gd name="connsiteY9" fmla="*/ 12671 h 94906"/>
                  <a:gd name="connsiteX10" fmla="*/ 120010 w 132681"/>
                  <a:gd name="connsiteY10" fmla="*/ 2284 h 94906"/>
                  <a:gd name="connsiteX11" fmla="*/ 120010 w 132681"/>
                  <a:gd name="connsiteY11" fmla="*/ 2284 h 9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681" h="94906">
                    <a:moveTo>
                      <a:pt x="120010" y="2284"/>
                    </a:moveTo>
                    <a:cubicBezTo>
                      <a:pt x="102697" y="19597"/>
                      <a:pt x="81922" y="40372"/>
                      <a:pt x="64609" y="57684"/>
                    </a:cubicBezTo>
                    <a:cubicBezTo>
                      <a:pt x="57684" y="64610"/>
                      <a:pt x="47297" y="74997"/>
                      <a:pt x="40372" y="81922"/>
                    </a:cubicBezTo>
                    <a:cubicBezTo>
                      <a:pt x="43834" y="81922"/>
                      <a:pt x="47297" y="81922"/>
                      <a:pt x="50759" y="81922"/>
                    </a:cubicBezTo>
                    <a:cubicBezTo>
                      <a:pt x="36909" y="68072"/>
                      <a:pt x="26522" y="57684"/>
                      <a:pt x="12671" y="43834"/>
                    </a:cubicBezTo>
                    <a:cubicBezTo>
                      <a:pt x="5746" y="36909"/>
                      <a:pt x="-4641" y="47297"/>
                      <a:pt x="2284" y="54222"/>
                    </a:cubicBezTo>
                    <a:cubicBezTo>
                      <a:pt x="16134" y="68072"/>
                      <a:pt x="26522" y="78460"/>
                      <a:pt x="40372" y="92310"/>
                    </a:cubicBezTo>
                    <a:cubicBezTo>
                      <a:pt x="43834" y="95772"/>
                      <a:pt x="47297" y="95772"/>
                      <a:pt x="50759" y="92310"/>
                    </a:cubicBezTo>
                    <a:cubicBezTo>
                      <a:pt x="68072" y="74997"/>
                      <a:pt x="88847" y="54222"/>
                      <a:pt x="106160" y="36909"/>
                    </a:cubicBezTo>
                    <a:cubicBezTo>
                      <a:pt x="113085" y="29984"/>
                      <a:pt x="123473" y="19597"/>
                      <a:pt x="130398" y="12671"/>
                    </a:cubicBezTo>
                    <a:cubicBezTo>
                      <a:pt x="137323" y="5746"/>
                      <a:pt x="126935" y="-4641"/>
                      <a:pt x="120010" y="2284"/>
                    </a:cubicBezTo>
                    <a:lnTo>
                      <a:pt x="120010" y="2284"/>
                    </a:lnTo>
                    <a:close/>
                  </a:path>
                </a:pathLst>
              </a:custGeom>
              <a:solidFill>
                <a:schemeClr val="accent2"/>
              </a:solidFill>
              <a:ln w="34290" cap="flat">
                <a:noFill/>
                <a:prstDash val="solid"/>
                <a:miter/>
              </a:ln>
            </p:spPr>
            <p:txBody>
              <a:bodyPr rtlCol="0" anchor="ctr"/>
              <a:lstStyle/>
              <a:p>
                <a:endParaRPr lang="en-IN"/>
              </a:p>
            </p:txBody>
          </p:sp>
        </p:grpSp>
        <p:grpSp>
          <p:nvGrpSpPr>
            <p:cNvPr id="203" name="Group 202">
              <a:extLst>
                <a:ext uri="{FF2B5EF4-FFF2-40B4-BE49-F238E27FC236}">
                  <a16:creationId xmlns:a16="http://schemas.microsoft.com/office/drawing/2014/main" id="{984C323E-A3FA-4461-B4D3-BFD6BA0B7D67}"/>
                </a:ext>
              </a:extLst>
            </p:cNvPr>
            <p:cNvGrpSpPr/>
            <p:nvPr/>
          </p:nvGrpSpPr>
          <p:grpSpPr>
            <a:xfrm>
              <a:off x="6715523" y="3729540"/>
              <a:ext cx="489595" cy="533683"/>
              <a:chOff x="6715523" y="3729540"/>
              <a:chExt cx="489595" cy="533683"/>
            </a:xfrm>
          </p:grpSpPr>
          <p:cxnSp>
            <p:nvCxnSpPr>
              <p:cNvPr id="204" name="Straight Connector 203">
                <a:extLst>
                  <a:ext uri="{FF2B5EF4-FFF2-40B4-BE49-F238E27FC236}">
                    <a16:creationId xmlns:a16="http://schemas.microsoft.com/office/drawing/2014/main" id="{B1AEAF6C-9AF9-4F4C-A388-B33E22218733}"/>
                  </a:ext>
                </a:extLst>
              </p:cNvPr>
              <p:cNvCxnSpPr>
                <a:cxnSpLocks/>
              </p:cNvCxnSpPr>
              <p:nvPr/>
            </p:nvCxnSpPr>
            <p:spPr>
              <a:xfrm flipV="1">
                <a:off x="7109581" y="4111191"/>
                <a:ext cx="95537" cy="152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848A090-B5F3-4972-99AA-6954DD105A7F}"/>
                  </a:ext>
                </a:extLst>
              </p:cNvPr>
              <p:cNvCxnSpPr>
                <a:cxnSpLocks/>
              </p:cNvCxnSpPr>
              <p:nvPr/>
            </p:nvCxnSpPr>
            <p:spPr>
              <a:xfrm flipV="1">
                <a:off x="7056541" y="3729540"/>
                <a:ext cx="60279" cy="918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99C4E49-2EF6-434D-BEDD-9C1FB88CEEDA}"/>
                  </a:ext>
                </a:extLst>
              </p:cNvPr>
              <p:cNvCxnSpPr>
                <a:cxnSpLocks/>
              </p:cNvCxnSpPr>
              <p:nvPr/>
            </p:nvCxnSpPr>
            <p:spPr>
              <a:xfrm flipV="1">
                <a:off x="6715523" y="3795302"/>
                <a:ext cx="157180" cy="24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TextBox 216">
            <a:extLst>
              <a:ext uri="{FF2B5EF4-FFF2-40B4-BE49-F238E27FC236}">
                <a16:creationId xmlns:a16="http://schemas.microsoft.com/office/drawing/2014/main" id="{F173C400-76A5-4325-8BB0-182AE3CF7D0F}"/>
              </a:ext>
            </a:extLst>
          </p:cNvPr>
          <p:cNvSpPr txBox="1"/>
          <p:nvPr/>
        </p:nvSpPr>
        <p:spPr>
          <a:xfrm>
            <a:off x="410037"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Dedicated Team</a:t>
            </a:r>
          </a:p>
        </p:txBody>
      </p:sp>
      <p:grpSp>
        <p:nvGrpSpPr>
          <p:cNvPr id="218" name="Group 217">
            <a:extLst>
              <a:ext uri="{FF2B5EF4-FFF2-40B4-BE49-F238E27FC236}">
                <a16:creationId xmlns:a16="http://schemas.microsoft.com/office/drawing/2014/main" id="{328E96AB-368F-4993-B18E-EFBDA72B8BA9}"/>
              </a:ext>
            </a:extLst>
          </p:cNvPr>
          <p:cNvGrpSpPr/>
          <p:nvPr/>
        </p:nvGrpSpPr>
        <p:grpSpPr>
          <a:xfrm>
            <a:off x="3557963" y="4914161"/>
            <a:ext cx="696367" cy="588016"/>
            <a:chOff x="5793141" y="4647366"/>
            <a:chExt cx="629574" cy="531615"/>
          </a:xfrm>
        </p:grpSpPr>
        <p:grpSp>
          <p:nvGrpSpPr>
            <p:cNvPr id="219" name="Group 218">
              <a:extLst>
                <a:ext uri="{FF2B5EF4-FFF2-40B4-BE49-F238E27FC236}">
                  <a16:creationId xmlns:a16="http://schemas.microsoft.com/office/drawing/2014/main" id="{1491BE95-223E-4CA0-9B38-4F1CFE1344FD}"/>
                </a:ext>
              </a:extLst>
            </p:cNvPr>
            <p:cNvGrpSpPr/>
            <p:nvPr/>
          </p:nvGrpSpPr>
          <p:grpSpPr>
            <a:xfrm rot="1800000">
              <a:off x="5894053" y="4712331"/>
              <a:ext cx="397492" cy="466650"/>
              <a:chOff x="5884354" y="4700944"/>
              <a:chExt cx="416890" cy="489423"/>
            </a:xfrm>
            <a:solidFill>
              <a:schemeClr val="tx1"/>
            </a:solidFill>
          </p:grpSpPr>
          <p:sp>
            <p:nvSpPr>
              <p:cNvPr id="224" name="Freeform: Shape 223">
                <a:extLst>
                  <a:ext uri="{FF2B5EF4-FFF2-40B4-BE49-F238E27FC236}">
                    <a16:creationId xmlns:a16="http://schemas.microsoft.com/office/drawing/2014/main" id="{24303EE6-F6F5-4D21-803F-737BBA2C845F}"/>
                  </a:ext>
                </a:extLst>
              </p:cNvPr>
              <p:cNvSpPr/>
              <p:nvPr/>
            </p:nvSpPr>
            <p:spPr>
              <a:xfrm>
                <a:off x="5884354" y="4700944"/>
                <a:ext cx="400731" cy="487987"/>
              </a:xfrm>
              <a:custGeom>
                <a:avLst/>
                <a:gdLst>
                  <a:gd name="connsiteX0" fmla="*/ 184207 w 400731"/>
                  <a:gd name="connsiteY0" fmla="*/ 487988 h 487987"/>
                  <a:gd name="connsiteX1" fmla="*/ 9695 w 400731"/>
                  <a:gd name="connsiteY1" fmla="*/ 487988 h 487987"/>
                  <a:gd name="connsiteX2" fmla="*/ 0 w 400731"/>
                  <a:gd name="connsiteY2" fmla="*/ 478293 h 487987"/>
                  <a:gd name="connsiteX3" fmla="*/ 0 w 400731"/>
                  <a:gd name="connsiteY3" fmla="*/ 9695 h 487987"/>
                  <a:gd name="connsiteX4" fmla="*/ 9695 w 400731"/>
                  <a:gd name="connsiteY4" fmla="*/ 0 h 487987"/>
                  <a:gd name="connsiteX5" fmla="*/ 307012 w 400731"/>
                  <a:gd name="connsiteY5" fmla="*/ 0 h 487987"/>
                  <a:gd name="connsiteX6" fmla="*/ 313476 w 400731"/>
                  <a:gd name="connsiteY6" fmla="*/ 3232 h 487987"/>
                  <a:gd name="connsiteX7" fmla="*/ 397500 w 400731"/>
                  <a:gd name="connsiteY7" fmla="*/ 87256 h 487987"/>
                  <a:gd name="connsiteX8" fmla="*/ 400732 w 400731"/>
                  <a:gd name="connsiteY8" fmla="*/ 93720 h 487987"/>
                  <a:gd name="connsiteX9" fmla="*/ 400732 w 400731"/>
                  <a:gd name="connsiteY9" fmla="*/ 180976 h 487987"/>
                  <a:gd name="connsiteX10" fmla="*/ 391037 w 400731"/>
                  <a:gd name="connsiteY10" fmla="*/ 190671 h 487987"/>
                  <a:gd name="connsiteX11" fmla="*/ 381342 w 400731"/>
                  <a:gd name="connsiteY11" fmla="*/ 180976 h 487987"/>
                  <a:gd name="connsiteX12" fmla="*/ 381342 w 400731"/>
                  <a:gd name="connsiteY12" fmla="*/ 96951 h 487987"/>
                  <a:gd name="connsiteX13" fmla="*/ 300549 w 400731"/>
                  <a:gd name="connsiteY13" fmla="*/ 19390 h 487987"/>
                  <a:gd name="connsiteX14" fmla="*/ 19390 w 400731"/>
                  <a:gd name="connsiteY14" fmla="*/ 19390 h 487987"/>
                  <a:gd name="connsiteX15" fmla="*/ 19390 w 400731"/>
                  <a:gd name="connsiteY15" fmla="*/ 468597 h 487987"/>
                  <a:gd name="connsiteX16" fmla="*/ 187439 w 400731"/>
                  <a:gd name="connsiteY16" fmla="*/ 468597 h 487987"/>
                  <a:gd name="connsiteX17" fmla="*/ 197134 w 400731"/>
                  <a:gd name="connsiteY17" fmla="*/ 478293 h 487987"/>
                  <a:gd name="connsiteX18" fmla="*/ 184207 w 400731"/>
                  <a:gd name="connsiteY18" fmla="*/ 487988 h 48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731" h="487987">
                    <a:moveTo>
                      <a:pt x="184207" y="487988"/>
                    </a:moveTo>
                    <a:lnTo>
                      <a:pt x="9695" y="487988"/>
                    </a:lnTo>
                    <a:cubicBezTo>
                      <a:pt x="3232" y="487988"/>
                      <a:pt x="0" y="484756"/>
                      <a:pt x="0" y="478293"/>
                    </a:cubicBezTo>
                    <a:lnTo>
                      <a:pt x="0" y="9695"/>
                    </a:lnTo>
                    <a:cubicBezTo>
                      <a:pt x="0" y="3232"/>
                      <a:pt x="3232" y="0"/>
                      <a:pt x="9695" y="0"/>
                    </a:cubicBezTo>
                    <a:lnTo>
                      <a:pt x="307012" y="0"/>
                    </a:lnTo>
                    <a:cubicBezTo>
                      <a:pt x="310244" y="0"/>
                      <a:pt x="313476" y="0"/>
                      <a:pt x="313476" y="3232"/>
                    </a:cubicBezTo>
                    <a:lnTo>
                      <a:pt x="397500" y="87256"/>
                    </a:lnTo>
                    <a:cubicBezTo>
                      <a:pt x="400732" y="90488"/>
                      <a:pt x="400732" y="90488"/>
                      <a:pt x="400732" y="93720"/>
                    </a:cubicBezTo>
                    <a:lnTo>
                      <a:pt x="400732" y="180976"/>
                    </a:lnTo>
                    <a:cubicBezTo>
                      <a:pt x="400732" y="187439"/>
                      <a:pt x="397500" y="190671"/>
                      <a:pt x="391037" y="190671"/>
                    </a:cubicBezTo>
                    <a:cubicBezTo>
                      <a:pt x="384573" y="190671"/>
                      <a:pt x="381342" y="187439"/>
                      <a:pt x="381342" y="180976"/>
                    </a:cubicBezTo>
                    <a:lnTo>
                      <a:pt x="381342" y="96951"/>
                    </a:lnTo>
                    <a:lnTo>
                      <a:pt x="300549" y="19390"/>
                    </a:lnTo>
                    <a:lnTo>
                      <a:pt x="19390" y="19390"/>
                    </a:lnTo>
                    <a:lnTo>
                      <a:pt x="19390" y="468597"/>
                    </a:lnTo>
                    <a:lnTo>
                      <a:pt x="187439" y="468597"/>
                    </a:lnTo>
                    <a:cubicBezTo>
                      <a:pt x="193902" y="468597"/>
                      <a:pt x="197134" y="471829"/>
                      <a:pt x="197134" y="478293"/>
                    </a:cubicBezTo>
                    <a:cubicBezTo>
                      <a:pt x="193902" y="481524"/>
                      <a:pt x="190671" y="487988"/>
                      <a:pt x="184207" y="487988"/>
                    </a:cubicBezTo>
                    <a:close/>
                  </a:path>
                </a:pathLst>
              </a:custGeom>
              <a:grpFill/>
              <a:ln w="32238" cap="flat">
                <a:noFill/>
                <a:prstDash val="solid"/>
                <a:miter/>
              </a:ln>
            </p:spPr>
            <p:txBody>
              <a:bodyPr rtlCol="0" anchor="ctr"/>
              <a:lstStyle/>
              <a:p>
                <a:endParaRPr lang="en-IN" sz="1200"/>
              </a:p>
            </p:txBody>
          </p:sp>
          <p:sp>
            <p:nvSpPr>
              <p:cNvPr id="225" name="Freeform: Shape 224">
                <a:extLst>
                  <a:ext uri="{FF2B5EF4-FFF2-40B4-BE49-F238E27FC236}">
                    <a16:creationId xmlns:a16="http://schemas.microsoft.com/office/drawing/2014/main" id="{58D19001-6B2A-4BC2-ADF5-60584224812C}"/>
                  </a:ext>
                </a:extLst>
              </p:cNvPr>
              <p:cNvSpPr/>
              <p:nvPr/>
            </p:nvSpPr>
            <p:spPr>
              <a:xfrm>
                <a:off x="5948988" y="4839907"/>
                <a:ext cx="216524" cy="22621"/>
              </a:xfrm>
              <a:custGeom>
                <a:avLst/>
                <a:gdLst>
                  <a:gd name="connsiteX0" fmla="*/ 9695 w 216524"/>
                  <a:gd name="connsiteY0" fmla="*/ 22622 h 22621"/>
                  <a:gd name="connsiteX1" fmla="*/ 206829 w 216524"/>
                  <a:gd name="connsiteY1" fmla="*/ 22622 h 22621"/>
                  <a:gd name="connsiteX2" fmla="*/ 216524 w 216524"/>
                  <a:gd name="connsiteY2" fmla="*/ 12927 h 22621"/>
                  <a:gd name="connsiteX3" fmla="*/ 206829 w 216524"/>
                  <a:gd name="connsiteY3" fmla="*/ 0 h 22621"/>
                  <a:gd name="connsiteX4" fmla="*/ 9695 w 216524"/>
                  <a:gd name="connsiteY4" fmla="*/ 0 h 22621"/>
                  <a:gd name="connsiteX5" fmla="*/ 0 w 216524"/>
                  <a:gd name="connsiteY5" fmla="*/ 9695 h 22621"/>
                  <a:gd name="connsiteX6" fmla="*/ 9695 w 216524"/>
                  <a:gd name="connsiteY6" fmla="*/ 22622 h 2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4" h="22621">
                    <a:moveTo>
                      <a:pt x="9695" y="22622"/>
                    </a:moveTo>
                    <a:lnTo>
                      <a:pt x="206829" y="22622"/>
                    </a:lnTo>
                    <a:cubicBezTo>
                      <a:pt x="213293" y="22622"/>
                      <a:pt x="216524" y="16159"/>
                      <a:pt x="216524" y="12927"/>
                    </a:cubicBezTo>
                    <a:cubicBezTo>
                      <a:pt x="216524" y="9695"/>
                      <a:pt x="213293" y="0"/>
                      <a:pt x="206829" y="0"/>
                    </a:cubicBezTo>
                    <a:lnTo>
                      <a:pt x="9695" y="0"/>
                    </a:lnTo>
                    <a:cubicBezTo>
                      <a:pt x="3232" y="0"/>
                      <a:pt x="0" y="6463"/>
                      <a:pt x="0" y="9695"/>
                    </a:cubicBezTo>
                    <a:cubicBezTo>
                      <a:pt x="0" y="12927"/>
                      <a:pt x="3232" y="22622"/>
                      <a:pt x="9695" y="22622"/>
                    </a:cubicBezTo>
                    <a:close/>
                  </a:path>
                </a:pathLst>
              </a:custGeom>
              <a:grpFill/>
              <a:ln w="32238" cap="flat">
                <a:noFill/>
                <a:prstDash val="solid"/>
                <a:miter/>
              </a:ln>
            </p:spPr>
            <p:txBody>
              <a:bodyPr rtlCol="0" anchor="ctr"/>
              <a:lstStyle/>
              <a:p>
                <a:endParaRPr lang="en-IN" sz="1200"/>
              </a:p>
            </p:txBody>
          </p:sp>
          <p:sp>
            <p:nvSpPr>
              <p:cNvPr id="226" name="Freeform: Shape 225">
                <a:extLst>
                  <a:ext uri="{FF2B5EF4-FFF2-40B4-BE49-F238E27FC236}">
                    <a16:creationId xmlns:a16="http://schemas.microsoft.com/office/drawing/2014/main" id="{1F54EE79-26B9-4511-A88E-33B0473669FF}"/>
                  </a:ext>
                </a:extLst>
              </p:cNvPr>
              <p:cNvSpPr/>
              <p:nvPr/>
            </p:nvSpPr>
            <p:spPr>
              <a:xfrm>
                <a:off x="5948988" y="4781736"/>
                <a:ext cx="216524" cy="19390"/>
              </a:xfrm>
              <a:custGeom>
                <a:avLst/>
                <a:gdLst>
                  <a:gd name="connsiteX0" fmla="*/ 9695 w 216524"/>
                  <a:gd name="connsiteY0" fmla="*/ 19390 h 19390"/>
                  <a:gd name="connsiteX1" fmla="*/ 206829 w 216524"/>
                  <a:gd name="connsiteY1" fmla="*/ 19390 h 19390"/>
                  <a:gd name="connsiteX2" fmla="*/ 216524 w 216524"/>
                  <a:gd name="connsiteY2" fmla="*/ 9695 h 19390"/>
                  <a:gd name="connsiteX3" fmla="*/ 206829 w 216524"/>
                  <a:gd name="connsiteY3" fmla="*/ 0 h 19390"/>
                  <a:gd name="connsiteX4" fmla="*/ 9695 w 216524"/>
                  <a:gd name="connsiteY4" fmla="*/ 0 h 19390"/>
                  <a:gd name="connsiteX5" fmla="*/ 0 w 216524"/>
                  <a:gd name="connsiteY5" fmla="*/ 9695 h 19390"/>
                  <a:gd name="connsiteX6" fmla="*/ 9695 w 216524"/>
                  <a:gd name="connsiteY6" fmla="*/ 19390 h 1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4" h="19390">
                    <a:moveTo>
                      <a:pt x="9695" y="19390"/>
                    </a:moveTo>
                    <a:lnTo>
                      <a:pt x="206829" y="19390"/>
                    </a:lnTo>
                    <a:cubicBezTo>
                      <a:pt x="213293" y="19390"/>
                      <a:pt x="216524" y="12927"/>
                      <a:pt x="216524" y="9695"/>
                    </a:cubicBezTo>
                    <a:cubicBezTo>
                      <a:pt x="216524" y="6463"/>
                      <a:pt x="213293" y="0"/>
                      <a:pt x="206829" y="0"/>
                    </a:cubicBezTo>
                    <a:lnTo>
                      <a:pt x="9695" y="0"/>
                    </a:lnTo>
                    <a:cubicBezTo>
                      <a:pt x="3232" y="0"/>
                      <a:pt x="0" y="3232"/>
                      <a:pt x="0" y="9695"/>
                    </a:cubicBezTo>
                    <a:cubicBezTo>
                      <a:pt x="0" y="16159"/>
                      <a:pt x="3232" y="19390"/>
                      <a:pt x="9695" y="19390"/>
                    </a:cubicBezTo>
                    <a:close/>
                  </a:path>
                </a:pathLst>
              </a:custGeom>
              <a:grpFill/>
              <a:ln w="32238" cap="flat">
                <a:noFill/>
                <a:prstDash val="solid"/>
                <a:miter/>
              </a:ln>
            </p:spPr>
            <p:txBody>
              <a:bodyPr rtlCol="0" anchor="ctr"/>
              <a:lstStyle/>
              <a:p>
                <a:endParaRPr lang="en-IN" sz="1200"/>
              </a:p>
            </p:txBody>
          </p:sp>
          <p:sp>
            <p:nvSpPr>
              <p:cNvPr id="227" name="Freeform: Shape 226">
                <a:extLst>
                  <a:ext uri="{FF2B5EF4-FFF2-40B4-BE49-F238E27FC236}">
                    <a16:creationId xmlns:a16="http://schemas.microsoft.com/office/drawing/2014/main" id="{D251C632-11D9-420F-AF29-C88D22C18284}"/>
                  </a:ext>
                </a:extLst>
              </p:cNvPr>
              <p:cNvSpPr/>
              <p:nvPr/>
            </p:nvSpPr>
            <p:spPr>
              <a:xfrm>
                <a:off x="5948988" y="4903273"/>
                <a:ext cx="135731" cy="20658"/>
              </a:xfrm>
              <a:custGeom>
                <a:avLst/>
                <a:gdLst>
                  <a:gd name="connsiteX0" fmla="*/ 9695 w 135731"/>
                  <a:gd name="connsiteY0" fmla="*/ 20658 h 20658"/>
                  <a:gd name="connsiteX1" fmla="*/ 126037 w 135731"/>
                  <a:gd name="connsiteY1" fmla="*/ 20658 h 20658"/>
                  <a:gd name="connsiteX2" fmla="*/ 135732 w 135731"/>
                  <a:gd name="connsiteY2" fmla="*/ 10963 h 20658"/>
                  <a:gd name="connsiteX3" fmla="*/ 126037 w 135731"/>
                  <a:gd name="connsiteY3" fmla="*/ 1268 h 20658"/>
                  <a:gd name="connsiteX4" fmla="*/ 9695 w 135731"/>
                  <a:gd name="connsiteY4" fmla="*/ 1268 h 20658"/>
                  <a:gd name="connsiteX5" fmla="*/ 0 w 135731"/>
                  <a:gd name="connsiteY5" fmla="*/ 7731 h 20658"/>
                  <a:gd name="connsiteX6" fmla="*/ 9695 w 135731"/>
                  <a:gd name="connsiteY6" fmla="*/ 20658 h 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31" h="20658">
                    <a:moveTo>
                      <a:pt x="9695" y="20658"/>
                    </a:moveTo>
                    <a:lnTo>
                      <a:pt x="126037" y="20658"/>
                    </a:lnTo>
                    <a:cubicBezTo>
                      <a:pt x="132500" y="20658"/>
                      <a:pt x="135732" y="14195"/>
                      <a:pt x="135732" y="10963"/>
                    </a:cubicBezTo>
                    <a:cubicBezTo>
                      <a:pt x="135732" y="4500"/>
                      <a:pt x="129268" y="1268"/>
                      <a:pt x="126037" y="1268"/>
                    </a:cubicBezTo>
                    <a:lnTo>
                      <a:pt x="9695" y="1268"/>
                    </a:lnTo>
                    <a:cubicBezTo>
                      <a:pt x="3232" y="-1964"/>
                      <a:pt x="0" y="1268"/>
                      <a:pt x="0" y="7731"/>
                    </a:cubicBezTo>
                    <a:cubicBezTo>
                      <a:pt x="0" y="14195"/>
                      <a:pt x="3232" y="20658"/>
                      <a:pt x="9695" y="20658"/>
                    </a:cubicBezTo>
                    <a:close/>
                  </a:path>
                </a:pathLst>
              </a:custGeom>
              <a:grpFill/>
              <a:ln w="32238" cap="flat">
                <a:noFill/>
                <a:prstDash val="solid"/>
                <a:miter/>
              </a:ln>
            </p:spPr>
            <p:txBody>
              <a:bodyPr rtlCol="0" anchor="ctr"/>
              <a:lstStyle/>
              <a:p>
                <a:endParaRPr lang="en-IN" sz="1200"/>
              </a:p>
            </p:txBody>
          </p:sp>
          <p:sp>
            <p:nvSpPr>
              <p:cNvPr id="228" name="Freeform: Shape 227">
                <a:extLst>
                  <a:ext uri="{FF2B5EF4-FFF2-40B4-BE49-F238E27FC236}">
                    <a16:creationId xmlns:a16="http://schemas.microsoft.com/office/drawing/2014/main" id="{6E2F9CBA-D5C8-4A12-A9A4-21442982835B}"/>
                  </a:ext>
                </a:extLst>
              </p:cNvPr>
              <p:cNvSpPr/>
              <p:nvPr/>
            </p:nvSpPr>
            <p:spPr>
              <a:xfrm>
                <a:off x="5948988" y="4965943"/>
                <a:ext cx="91347" cy="19390"/>
              </a:xfrm>
              <a:custGeom>
                <a:avLst/>
                <a:gdLst>
                  <a:gd name="connsiteX0" fmla="*/ 80793 w 91347"/>
                  <a:gd name="connsiteY0" fmla="*/ 19390 h 19390"/>
                  <a:gd name="connsiteX1" fmla="*/ 9695 w 91347"/>
                  <a:gd name="connsiteY1" fmla="*/ 19390 h 19390"/>
                  <a:gd name="connsiteX2" fmla="*/ 0 w 91347"/>
                  <a:gd name="connsiteY2" fmla="*/ 9695 h 19390"/>
                  <a:gd name="connsiteX3" fmla="*/ 9695 w 91347"/>
                  <a:gd name="connsiteY3" fmla="*/ 0 h 19390"/>
                  <a:gd name="connsiteX4" fmla="*/ 80793 w 91347"/>
                  <a:gd name="connsiteY4" fmla="*/ 0 h 19390"/>
                  <a:gd name="connsiteX5" fmla="*/ 90488 w 91347"/>
                  <a:gd name="connsiteY5" fmla="*/ 9695 h 19390"/>
                  <a:gd name="connsiteX6" fmla="*/ 80793 w 91347"/>
                  <a:gd name="connsiteY6" fmla="*/ 19390 h 1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47" h="19390">
                    <a:moveTo>
                      <a:pt x="80793" y="19390"/>
                    </a:moveTo>
                    <a:lnTo>
                      <a:pt x="9695" y="19390"/>
                    </a:lnTo>
                    <a:cubicBezTo>
                      <a:pt x="3232" y="19390"/>
                      <a:pt x="0" y="16159"/>
                      <a:pt x="0" y="9695"/>
                    </a:cubicBezTo>
                    <a:cubicBezTo>
                      <a:pt x="0" y="3232"/>
                      <a:pt x="6463" y="0"/>
                      <a:pt x="9695" y="0"/>
                    </a:cubicBezTo>
                    <a:lnTo>
                      <a:pt x="80793" y="0"/>
                    </a:lnTo>
                    <a:cubicBezTo>
                      <a:pt x="87256" y="0"/>
                      <a:pt x="90488" y="6463"/>
                      <a:pt x="90488" y="9695"/>
                    </a:cubicBezTo>
                    <a:cubicBezTo>
                      <a:pt x="93720" y="16159"/>
                      <a:pt x="87256" y="19390"/>
                      <a:pt x="80793" y="19390"/>
                    </a:cubicBezTo>
                    <a:close/>
                  </a:path>
                </a:pathLst>
              </a:custGeom>
              <a:grpFill/>
              <a:ln w="32238" cap="flat">
                <a:noFill/>
                <a:prstDash val="solid"/>
                <a:miter/>
              </a:ln>
            </p:spPr>
            <p:txBody>
              <a:bodyPr rtlCol="0" anchor="ctr"/>
              <a:lstStyle/>
              <a:p>
                <a:endParaRPr lang="en-IN" sz="1200"/>
              </a:p>
            </p:txBody>
          </p:sp>
          <p:sp>
            <p:nvSpPr>
              <p:cNvPr id="229" name="Freeform: Shape 228">
                <a:extLst>
                  <a:ext uri="{FF2B5EF4-FFF2-40B4-BE49-F238E27FC236}">
                    <a16:creationId xmlns:a16="http://schemas.microsoft.com/office/drawing/2014/main" id="{93D128C8-A9F8-488D-9705-32D488C961B1}"/>
                  </a:ext>
                </a:extLst>
              </p:cNvPr>
              <p:cNvSpPr/>
              <p:nvPr/>
            </p:nvSpPr>
            <p:spPr>
              <a:xfrm>
                <a:off x="6094415" y="4901309"/>
                <a:ext cx="206829" cy="289058"/>
              </a:xfrm>
              <a:custGeom>
                <a:avLst/>
                <a:gdLst>
                  <a:gd name="connsiteX0" fmla="*/ 206829 w 206829"/>
                  <a:gd name="connsiteY0" fmla="*/ 103415 h 289058"/>
                  <a:gd name="connsiteX1" fmla="*/ 103415 w 206829"/>
                  <a:gd name="connsiteY1" fmla="*/ 0 h 289058"/>
                  <a:gd name="connsiteX2" fmla="*/ 0 w 206829"/>
                  <a:gd name="connsiteY2" fmla="*/ 103415 h 289058"/>
                  <a:gd name="connsiteX3" fmla="*/ 58171 w 206829"/>
                  <a:gd name="connsiteY3" fmla="*/ 197134 h 289058"/>
                  <a:gd name="connsiteX4" fmla="*/ 42012 w 206829"/>
                  <a:gd name="connsiteY4" fmla="*/ 274695 h 289058"/>
                  <a:gd name="connsiteX5" fmla="*/ 45244 w 206829"/>
                  <a:gd name="connsiteY5" fmla="*/ 284390 h 289058"/>
                  <a:gd name="connsiteX6" fmla="*/ 51707 w 206829"/>
                  <a:gd name="connsiteY6" fmla="*/ 287622 h 289058"/>
                  <a:gd name="connsiteX7" fmla="*/ 54939 w 206829"/>
                  <a:gd name="connsiteY7" fmla="*/ 287622 h 289058"/>
                  <a:gd name="connsiteX8" fmla="*/ 106646 w 206829"/>
                  <a:gd name="connsiteY8" fmla="*/ 258537 h 289058"/>
                  <a:gd name="connsiteX9" fmla="*/ 158354 w 206829"/>
                  <a:gd name="connsiteY9" fmla="*/ 287622 h 289058"/>
                  <a:gd name="connsiteX10" fmla="*/ 168049 w 206829"/>
                  <a:gd name="connsiteY10" fmla="*/ 287622 h 289058"/>
                  <a:gd name="connsiteX11" fmla="*/ 171281 w 206829"/>
                  <a:gd name="connsiteY11" fmla="*/ 277927 h 289058"/>
                  <a:gd name="connsiteX12" fmla="*/ 158354 w 206829"/>
                  <a:gd name="connsiteY12" fmla="*/ 197134 h 289058"/>
                  <a:gd name="connsiteX13" fmla="*/ 206829 w 206829"/>
                  <a:gd name="connsiteY13" fmla="*/ 103415 h 289058"/>
                  <a:gd name="connsiteX14" fmla="*/ 145427 w 206829"/>
                  <a:gd name="connsiteY14" fmla="*/ 258537 h 289058"/>
                  <a:gd name="connsiteX15" fmla="*/ 109878 w 206829"/>
                  <a:gd name="connsiteY15" fmla="*/ 235915 h 289058"/>
                  <a:gd name="connsiteX16" fmla="*/ 100183 w 206829"/>
                  <a:gd name="connsiteY16" fmla="*/ 235915 h 289058"/>
                  <a:gd name="connsiteX17" fmla="*/ 64634 w 206829"/>
                  <a:gd name="connsiteY17" fmla="*/ 258537 h 289058"/>
                  <a:gd name="connsiteX18" fmla="*/ 74329 w 206829"/>
                  <a:gd name="connsiteY18" fmla="*/ 203598 h 289058"/>
                  <a:gd name="connsiteX19" fmla="*/ 103415 w 206829"/>
                  <a:gd name="connsiteY19" fmla="*/ 206829 h 289058"/>
                  <a:gd name="connsiteX20" fmla="*/ 135732 w 206829"/>
                  <a:gd name="connsiteY20" fmla="*/ 200366 h 289058"/>
                  <a:gd name="connsiteX21" fmla="*/ 145427 w 206829"/>
                  <a:gd name="connsiteY21" fmla="*/ 258537 h 289058"/>
                  <a:gd name="connsiteX22" fmla="*/ 103415 w 206829"/>
                  <a:gd name="connsiteY22" fmla="*/ 190671 h 289058"/>
                  <a:gd name="connsiteX23" fmla="*/ 16159 w 206829"/>
                  <a:gd name="connsiteY23" fmla="*/ 103415 h 289058"/>
                  <a:gd name="connsiteX24" fmla="*/ 103415 w 206829"/>
                  <a:gd name="connsiteY24" fmla="*/ 19390 h 289058"/>
                  <a:gd name="connsiteX25" fmla="*/ 190671 w 206829"/>
                  <a:gd name="connsiteY25" fmla="*/ 106646 h 289058"/>
                  <a:gd name="connsiteX26" fmla="*/ 103415 w 206829"/>
                  <a:gd name="connsiteY26" fmla="*/ 190671 h 28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829" h="289058">
                    <a:moveTo>
                      <a:pt x="206829" y="103415"/>
                    </a:moveTo>
                    <a:cubicBezTo>
                      <a:pt x="206829" y="45244"/>
                      <a:pt x="158354" y="0"/>
                      <a:pt x="103415" y="0"/>
                    </a:cubicBezTo>
                    <a:cubicBezTo>
                      <a:pt x="48476" y="0"/>
                      <a:pt x="0" y="48476"/>
                      <a:pt x="0" y="103415"/>
                    </a:cubicBezTo>
                    <a:cubicBezTo>
                      <a:pt x="0" y="145427"/>
                      <a:pt x="22622" y="177744"/>
                      <a:pt x="58171" y="197134"/>
                    </a:cubicBezTo>
                    <a:lnTo>
                      <a:pt x="42012" y="274695"/>
                    </a:lnTo>
                    <a:cubicBezTo>
                      <a:pt x="42012" y="277927"/>
                      <a:pt x="42012" y="281158"/>
                      <a:pt x="45244" y="284390"/>
                    </a:cubicBezTo>
                    <a:cubicBezTo>
                      <a:pt x="45244" y="284390"/>
                      <a:pt x="48476" y="287622"/>
                      <a:pt x="51707" y="287622"/>
                    </a:cubicBezTo>
                    <a:cubicBezTo>
                      <a:pt x="51707" y="287622"/>
                      <a:pt x="54939" y="287622"/>
                      <a:pt x="54939" y="287622"/>
                    </a:cubicBezTo>
                    <a:lnTo>
                      <a:pt x="106646" y="258537"/>
                    </a:lnTo>
                    <a:lnTo>
                      <a:pt x="158354" y="287622"/>
                    </a:lnTo>
                    <a:cubicBezTo>
                      <a:pt x="161585" y="290854"/>
                      <a:pt x="164817" y="287622"/>
                      <a:pt x="168049" y="287622"/>
                    </a:cubicBezTo>
                    <a:cubicBezTo>
                      <a:pt x="171281" y="284390"/>
                      <a:pt x="171281" y="281158"/>
                      <a:pt x="171281" y="277927"/>
                    </a:cubicBezTo>
                    <a:lnTo>
                      <a:pt x="158354" y="197134"/>
                    </a:lnTo>
                    <a:cubicBezTo>
                      <a:pt x="187439" y="177744"/>
                      <a:pt x="206829" y="142195"/>
                      <a:pt x="206829" y="103415"/>
                    </a:cubicBezTo>
                    <a:close/>
                    <a:moveTo>
                      <a:pt x="145427" y="258537"/>
                    </a:moveTo>
                    <a:lnTo>
                      <a:pt x="109878" y="235915"/>
                    </a:lnTo>
                    <a:cubicBezTo>
                      <a:pt x="106646" y="235915"/>
                      <a:pt x="103415" y="235915"/>
                      <a:pt x="100183" y="235915"/>
                    </a:cubicBezTo>
                    <a:lnTo>
                      <a:pt x="64634" y="258537"/>
                    </a:lnTo>
                    <a:lnTo>
                      <a:pt x="74329" y="203598"/>
                    </a:lnTo>
                    <a:cubicBezTo>
                      <a:pt x="84024" y="206829"/>
                      <a:pt x="93720" y="206829"/>
                      <a:pt x="103415" y="206829"/>
                    </a:cubicBezTo>
                    <a:cubicBezTo>
                      <a:pt x="116341" y="206829"/>
                      <a:pt x="126037" y="203598"/>
                      <a:pt x="135732" y="200366"/>
                    </a:cubicBezTo>
                    <a:lnTo>
                      <a:pt x="145427" y="258537"/>
                    </a:lnTo>
                    <a:close/>
                    <a:moveTo>
                      <a:pt x="103415" y="190671"/>
                    </a:moveTo>
                    <a:cubicBezTo>
                      <a:pt x="54939" y="190671"/>
                      <a:pt x="16159" y="151890"/>
                      <a:pt x="16159" y="103415"/>
                    </a:cubicBezTo>
                    <a:cubicBezTo>
                      <a:pt x="16159" y="54939"/>
                      <a:pt x="54939" y="19390"/>
                      <a:pt x="103415" y="19390"/>
                    </a:cubicBezTo>
                    <a:cubicBezTo>
                      <a:pt x="151890" y="19390"/>
                      <a:pt x="190671" y="58171"/>
                      <a:pt x="190671" y="106646"/>
                    </a:cubicBezTo>
                    <a:cubicBezTo>
                      <a:pt x="190671" y="155122"/>
                      <a:pt x="151890" y="190671"/>
                      <a:pt x="103415" y="190671"/>
                    </a:cubicBezTo>
                    <a:close/>
                  </a:path>
                </a:pathLst>
              </a:custGeom>
              <a:grpFill/>
              <a:ln w="32238" cap="flat">
                <a:noFill/>
                <a:prstDash val="solid"/>
                <a:miter/>
              </a:ln>
            </p:spPr>
            <p:txBody>
              <a:bodyPr rtlCol="0" anchor="ctr"/>
              <a:lstStyle/>
              <a:p>
                <a:endParaRPr lang="en-IN" sz="1200"/>
              </a:p>
            </p:txBody>
          </p:sp>
          <p:sp>
            <p:nvSpPr>
              <p:cNvPr id="230" name="Freeform: Shape 229">
                <a:extLst>
                  <a:ext uri="{FF2B5EF4-FFF2-40B4-BE49-F238E27FC236}">
                    <a16:creationId xmlns:a16="http://schemas.microsoft.com/office/drawing/2014/main" id="{E65C497B-F24D-4C09-B96B-230343A5F5A8}"/>
                  </a:ext>
                </a:extLst>
              </p:cNvPr>
              <p:cNvSpPr/>
              <p:nvPr/>
            </p:nvSpPr>
            <p:spPr>
              <a:xfrm>
                <a:off x="6129963" y="4936858"/>
                <a:ext cx="135731" cy="126036"/>
              </a:xfrm>
              <a:custGeom>
                <a:avLst/>
                <a:gdLst>
                  <a:gd name="connsiteX0" fmla="*/ 135732 w 135731"/>
                  <a:gd name="connsiteY0" fmla="*/ 48476 h 126036"/>
                  <a:gd name="connsiteX1" fmla="*/ 129268 w 135731"/>
                  <a:gd name="connsiteY1" fmla="*/ 45244 h 126036"/>
                  <a:gd name="connsiteX2" fmla="*/ 90488 w 135731"/>
                  <a:gd name="connsiteY2" fmla="*/ 38780 h 126036"/>
                  <a:gd name="connsiteX3" fmla="*/ 74329 w 135731"/>
                  <a:gd name="connsiteY3" fmla="*/ 3232 h 126036"/>
                  <a:gd name="connsiteX4" fmla="*/ 67866 w 135731"/>
                  <a:gd name="connsiteY4" fmla="*/ 0 h 126036"/>
                  <a:gd name="connsiteX5" fmla="*/ 61402 w 135731"/>
                  <a:gd name="connsiteY5" fmla="*/ 3232 h 126036"/>
                  <a:gd name="connsiteX6" fmla="*/ 45244 w 135731"/>
                  <a:gd name="connsiteY6" fmla="*/ 38780 h 126036"/>
                  <a:gd name="connsiteX7" fmla="*/ 6463 w 135731"/>
                  <a:gd name="connsiteY7" fmla="*/ 42012 h 126036"/>
                  <a:gd name="connsiteX8" fmla="*/ 0 w 135731"/>
                  <a:gd name="connsiteY8" fmla="*/ 45244 h 126036"/>
                  <a:gd name="connsiteX9" fmla="*/ 0 w 135731"/>
                  <a:gd name="connsiteY9" fmla="*/ 51707 h 126036"/>
                  <a:gd name="connsiteX10" fmla="*/ 29085 w 135731"/>
                  <a:gd name="connsiteY10" fmla="*/ 77561 h 126036"/>
                  <a:gd name="connsiteX11" fmla="*/ 25854 w 135731"/>
                  <a:gd name="connsiteY11" fmla="*/ 119573 h 126036"/>
                  <a:gd name="connsiteX12" fmla="*/ 29085 w 135731"/>
                  <a:gd name="connsiteY12" fmla="*/ 126037 h 126036"/>
                  <a:gd name="connsiteX13" fmla="*/ 32317 w 135731"/>
                  <a:gd name="connsiteY13" fmla="*/ 126037 h 126036"/>
                  <a:gd name="connsiteX14" fmla="*/ 35549 w 135731"/>
                  <a:gd name="connsiteY14" fmla="*/ 126037 h 126036"/>
                  <a:gd name="connsiteX15" fmla="*/ 71098 w 135731"/>
                  <a:gd name="connsiteY15" fmla="*/ 106646 h 126036"/>
                  <a:gd name="connsiteX16" fmla="*/ 106646 w 135731"/>
                  <a:gd name="connsiteY16" fmla="*/ 126037 h 126036"/>
                  <a:gd name="connsiteX17" fmla="*/ 113110 w 135731"/>
                  <a:gd name="connsiteY17" fmla="*/ 126037 h 126036"/>
                  <a:gd name="connsiteX18" fmla="*/ 116341 w 135731"/>
                  <a:gd name="connsiteY18" fmla="*/ 119573 h 126036"/>
                  <a:gd name="connsiteX19" fmla="*/ 109878 w 135731"/>
                  <a:gd name="connsiteY19" fmla="*/ 80793 h 126036"/>
                  <a:gd name="connsiteX20" fmla="*/ 132500 w 135731"/>
                  <a:gd name="connsiteY20" fmla="*/ 54939 h 126036"/>
                  <a:gd name="connsiteX21" fmla="*/ 135732 w 135731"/>
                  <a:gd name="connsiteY21" fmla="*/ 48476 h 126036"/>
                  <a:gd name="connsiteX22" fmla="*/ 93720 w 135731"/>
                  <a:gd name="connsiteY22" fmla="*/ 74329 h 126036"/>
                  <a:gd name="connsiteX23" fmla="*/ 90488 w 135731"/>
                  <a:gd name="connsiteY23" fmla="*/ 80793 h 126036"/>
                  <a:gd name="connsiteX24" fmla="*/ 96951 w 135731"/>
                  <a:gd name="connsiteY24" fmla="*/ 109878 h 126036"/>
                  <a:gd name="connsiteX25" fmla="*/ 71098 w 135731"/>
                  <a:gd name="connsiteY25" fmla="*/ 96951 h 126036"/>
                  <a:gd name="connsiteX26" fmla="*/ 67866 w 135731"/>
                  <a:gd name="connsiteY26" fmla="*/ 96951 h 126036"/>
                  <a:gd name="connsiteX27" fmla="*/ 64634 w 135731"/>
                  <a:gd name="connsiteY27" fmla="*/ 96951 h 126036"/>
                  <a:gd name="connsiteX28" fmla="*/ 38781 w 135731"/>
                  <a:gd name="connsiteY28" fmla="*/ 109878 h 126036"/>
                  <a:gd name="connsiteX29" fmla="*/ 45244 w 135731"/>
                  <a:gd name="connsiteY29" fmla="*/ 80793 h 126036"/>
                  <a:gd name="connsiteX30" fmla="*/ 42012 w 135731"/>
                  <a:gd name="connsiteY30" fmla="*/ 74329 h 126036"/>
                  <a:gd name="connsiteX31" fmla="*/ 19390 w 135731"/>
                  <a:gd name="connsiteY31" fmla="*/ 54939 h 126036"/>
                  <a:gd name="connsiteX32" fmla="*/ 48476 w 135731"/>
                  <a:gd name="connsiteY32" fmla="*/ 51707 h 126036"/>
                  <a:gd name="connsiteX33" fmla="*/ 54939 w 135731"/>
                  <a:gd name="connsiteY33" fmla="*/ 48476 h 126036"/>
                  <a:gd name="connsiteX34" fmla="*/ 67866 w 135731"/>
                  <a:gd name="connsiteY34" fmla="*/ 22622 h 126036"/>
                  <a:gd name="connsiteX35" fmla="*/ 80793 w 135731"/>
                  <a:gd name="connsiteY35" fmla="*/ 48476 h 126036"/>
                  <a:gd name="connsiteX36" fmla="*/ 87256 w 135731"/>
                  <a:gd name="connsiteY36" fmla="*/ 51707 h 126036"/>
                  <a:gd name="connsiteX37" fmla="*/ 113110 w 135731"/>
                  <a:gd name="connsiteY37" fmla="*/ 54939 h 126036"/>
                  <a:gd name="connsiteX38" fmla="*/ 93720 w 135731"/>
                  <a:gd name="connsiteY38" fmla="*/ 74329 h 1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5731" h="126036">
                    <a:moveTo>
                      <a:pt x="135732" y="48476"/>
                    </a:moveTo>
                    <a:cubicBezTo>
                      <a:pt x="135732" y="45244"/>
                      <a:pt x="132500" y="45244"/>
                      <a:pt x="129268" y="45244"/>
                    </a:cubicBezTo>
                    <a:lnTo>
                      <a:pt x="90488" y="38780"/>
                    </a:lnTo>
                    <a:lnTo>
                      <a:pt x="74329" y="3232"/>
                    </a:lnTo>
                    <a:cubicBezTo>
                      <a:pt x="74329" y="0"/>
                      <a:pt x="71098" y="0"/>
                      <a:pt x="67866" y="0"/>
                    </a:cubicBezTo>
                    <a:cubicBezTo>
                      <a:pt x="64634" y="0"/>
                      <a:pt x="64634" y="0"/>
                      <a:pt x="61402" y="3232"/>
                    </a:cubicBezTo>
                    <a:lnTo>
                      <a:pt x="45244" y="38780"/>
                    </a:lnTo>
                    <a:lnTo>
                      <a:pt x="6463" y="42012"/>
                    </a:lnTo>
                    <a:cubicBezTo>
                      <a:pt x="3232" y="42012"/>
                      <a:pt x="3232" y="45244"/>
                      <a:pt x="0" y="45244"/>
                    </a:cubicBezTo>
                    <a:cubicBezTo>
                      <a:pt x="0" y="48476"/>
                      <a:pt x="0" y="51707"/>
                      <a:pt x="0" y="51707"/>
                    </a:cubicBezTo>
                    <a:lnTo>
                      <a:pt x="29085" y="77561"/>
                    </a:lnTo>
                    <a:lnTo>
                      <a:pt x="25854" y="119573"/>
                    </a:lnTo>
                    <a:cubicBezTo>
                      <a:pt x="25854" y="122805"/>
                      <a:pt x="25854" y="126037"/>
                      <a:pt x="29085" y="126037"/>
                    </a:cubicBezTo>
                    <a:cubicBezTo>
                      <a:pt x="29085" y="126037"/>
                      <a:pt x="32317" y="126037"/>
                      <a:pt x="32317" y="126037"/>
                    </a:cubicBezTo>
                    <a:cubicBezTo>
                      <a:pt x="32317" y="126037"/>
                      <a:pt x="35549" y="126037"/>
                      <a:pt x="35549" y="126037"/>
                    </a:cubicBezTo>
                    <a:lnTo>
                      <a:pt x="71098" y="106646"/>
                    </a:lnTo>
                    <a:lnTo>
                      <a:pt x="106646" y="126037"/>
                    </a:lnTo>
                    <a:cubicBezTo>
                      <a:pt x="109878" y="126037"/>
                      <a:pt x="109878" y="126037"/>
                      <a:pt x="113110" y="126037"/>
                    </a:cubicBezTo>
                    <a:cubicBezTo>
                      <a:pt x="116341" y="126037"/>
                      <a:pt x="116341" y="122805"/>
                      <a:pt x="116341" y="119573"/>
                    </a:cubicBezTo>
                    <a:lnTo>
                      <a:pt x="109878" y="80793"/>
                    </a:lnTo>
                    <a:lnTo>
                      <a:pt x="132500" y="54939"/>
                    </a:lnTo>
                    <a:cubicBezTo>
                      <a:pt x="135732" y="51707"/>
                      <a:pt x="135732" y="51707"/>
                      <a:pt x="135732" y="48476"/>
                    </a:cubicBezTo>
                    <a:close/>
                    <a:moveTo>
                      <a:pt x="93720" y="74329"/>
                    </a:moveTo>
                    <a:cubicBezTo>
                      <a:pt x="93720" y="74329"/>
                      <a:pt x="90488" y="77561"/>
                      <a:pt x="90488" y="80793"/>
                    </a:cubicBezTo>
                    <a:lnTo>
                      <a:pt x="96951" y="109878"/>
                    </a:lnTo>
                    <a:lnTo>
                      <a:pt x="71098" y="96951"/>
                    </a:lnTo>
                    <a:cubicBezTo>
                      <a:pt x="71098" y="96951"/>
                      <a:pt x="67866" y="96951"/>
                      <a:pt x="67866" y="96951"/>
                    </a:cubicBezTo>
                    <a:cubicBezTo>
                      <a:pt x="67866" y="96951"/>
                      <a:pt x="64634" y="96951"/>
                      <a:pt x="64634" y="96951"/>
                    </a:cubicBezTo>
                    <a:lnTo>
                      <a:pt x="38781" y="109878"/>
                    </a:lnTo>
                    <a:lnTo>
                      <a:pt x="45244" y="80793"/>
                    </a:lnTo>
                    <a:cubicBezTo>
                      <a:pt x="45244" y="77561"/>
                      <a:pt x="45244" y="77561"/>
                      <a:pt x="42012" y="74329"/>
                    </a:cubicBezTo>
                    <a:lnTo>
                      <a:pt x="19390" y="54939"/>
                    </a:lnTo>
                    <a:lnTo>
                      <a:pt x="48476" y="51707"/>
                    </a:lnTo>
                    <a:cubicBezTo>
                      <a:pt x="51707" y="51707"/>
                      <a:pt x="51707" y="51707"/>
                      <a:pt x="54939" y="48476"/>
                    </a:cubicBezTo>
                    <a:lnTo>
                      <a:pt x="67866" y="22622"/>
                    </a:lnTo>
                    <a:lnTo>
                      <a:pt x="80793" y="48476"/>
                    </a:lnTo>
                    <a:cubicBezTo>
                      <a:pt x="80793" y="51707"/>
                      <a:pt x="84024" y="51707"/>
                      <a:pt x="87256" y="51707"/>
                    </a:cubicBezTo>
                    <a:lnTo>
                      <a:pt x="113110" y="54939"/>
                    </a:lnTo>
                    <a:lnTo>
                      <a:pt x="93720" y="74329"/>
                    </a:lnTo>
                    <a:close/>
                  </a:path>
                </a:pathLst>
              </a:custGeom>
              <a:solidFill>
                <a:schemeClr val="accent2"/>
              </a:solidFill>
              <a:ln w="32238" cap="flat">
                <a:noFill/>
                <a:prstDash val="solid"/>
                <a:miter/>
              </a:ln>
            </p:spPr>
            <p:txBody>
              <a:bodyPr rtlCol="0" anchor="ctr"/>
              <a:lstStyle/>
              <a:p>
                <a:endParaRPr lang="en-IN" sz="1200"/>
              </a:p>
            </p:txBody>
          </p:sp>
        </p:grpSp>
        <p:grpSp>
          <p:nvGrpSpPr>
            <p:cNvPr id="220" name="Group 219">
              <a:extLst>
                <a:ext uri="{FF2B5EF4-FFF2-40B4-BE49-F238E27FC236}">
                  <a16:creationId xmlns:a16="http://schemas.microsoft.com/office/drawing/2014/main" id="{408E3091-A0F5-4283-8C85-FE6A2904E254}"/>
                </a:ext>
              </a:extLst>
            </p:cNvPr>
            <p:cNvGrpSpPr/>
            <p:nvPr/>
          </p:nvGrpSpPr>
          <p:grpSpPr>
            <a:xfrm>
              <a:off x="5793141" y="4647366"/>
              <a:ext cx="629574" cy="416129"/>
              <a:chOff x="5770674" y="2927402"/>
              <a:chExt cx="629574" cy="416129"/>
            </a:xfrm>
          </p:grpSpPr>
          <p:cxnSp>
            <p:nvCxnSpPr>
              <p:cNvPr id="221" name="Straight Connector 220">
                <a:extLst>
                  <a:ext uri="{FF2B5EF4-FFF2-40B4-BE49-F238E27FC236}">
                    <a16:creationId xmlns:a16="http://schemas.microsoft.com/office/drawing/2014/main" id="{708DC530-2DE6-46A7-B0C8-5985544A8C19}"/>
                  </a:ext>
                </a:extLst>
              </p:cNvPr>
              <p:cNvCxnSpPr>
                <a:cxnSpLocks/>
              </p:cNvCxnSpPr>
              <p:nvPr/>
            </p:nvCxnSpPr>
            <p:spPr>
              <a:xfrm flipV="1">
                <a:off x="6304711" y="3191499"/>
                <a:ext cx="95537" cy="152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EF3499D-8E0B-4DC5-AD1A-3D96E5B6401A}"/>
                  </a:ext>
                </a:extLst>
              </p:cNvPr>
              <p:cNvCxnSpPr>
                <a:cxnSpLocks/>
              </p:cNvCxnSpPr>
              <p:nvPr/>
            </p:nvCxnSpPr>
            <p:spPr>
              <a:xfrm flipV="1">
                <a:off x="6300103" y="2965594"/>
                <a:ext cx="60279" cy="918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92CB1E1-8474-4CAD-9C9E-6F4850911E35}"/>
                  </a:ext>
                </a:extLst>
              </p:cNvPr>
              <p:cNvCxnSpPr>
                <a:cxnSpLocks/>
              </p:cNvCxnSpPr>
              <p:nvPr/>
            </p:nvCxnSpPr>
            <p:spPr>
              <a:xfrm flipV="1">
                <a:off x="5770674" y="2927402"/>
                <a:ext cx="157180" cy="24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1" name="TextBox 230">
            <a:extLst>
              <a:ext uri="{FF2B5EF4-FFF2-40B4-BE49-F238E27FC236}">
                <a16:creationId xmlns:a16="http://schemas.microsoft.com/office/drawing/2014/main" id="{AEFBBCBA-4F00-4C53-A383-6C27C9417FBC}"/>
              </a:ext>
            </a:extLst>
          </p:cNvPr>
          <p:cNvSpPr txBox="1"/>
          <p:nvPr/>
        </p:nvSpPr>
        <p:spPr>
          <a:xfrm>
            <a:off x="2697133"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Full Stack Expertise</a:t>
            </a:r>
          </a:p>
        </p:txBody>
      </p:sp>
      <p:pic>
        <p:nvPicPr>
          <p:cNvPr id="232" name="Picture 231">
            <a:extLst>
              <a:ext uri="{FF2B5EF4-FFF2-40B4-BE49-F238E27FC236}">
                <a16:creationId xmlns:a16="http://schemas.microsoft.com/office/drawing/2014/main" id="{D1CDBAA7-04E1-4069-93A3-8FE51E11F503}"/>
              </a:ext>
            </a:extLst>
          </p:cNvPr>
          <p:cNvPicPr>
            <a:picLocks noChangeAspect="1"/>
          </p:cNvPicPr>
          <p:nvPr/>
        </p:nvPicPr>
        <p:blipFill>
          <a:blip r:embed="rId2"/>
          <a:stretch>
            <a:fillRect/>
          </a:stretch>
        </p:blipFill>
        <p:spPr>
          <a:xfrm>
            <a:off x="5908997" y="4892645"/>
            <a:ext cx="415238" cy="643120"/>
          </a:xfrm>
          <a:prstGeom prst="rect">
            <a:avLst/>
          </a:prstGeom>
        </p:spPr>
      </p:pic>
      <p:sp>
        <p:nvSpPr>
          <p:cNvPr id="233" name="TextBox 232">
            <a:extLst>
              <a:ext uri="{FF2B5EF4-FFF2-40B4-BE49-F238E27FC236}">
                <a16:creationId xmlns:a16="http://schemas.microsoft.com/office/drawing/2014/main" id="{32E87A56-F47D-4F53-85ED-7900BF2F2710}"/>
              </a:ext>
            </a:extLst>
          </p:cNvPr>
          <p:cNvSpPr txBox="1"/>
          <p:nvPr/>
        </p:nvSpPr>
        <p:spPr>
          <a:xfrm>
            <a:off x="4986170"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Logs (unstructured)</a:t>
            </a:r>
          </a:p>
        </p:txBody>
      </p:sp>
      <p:pic>
        <p:nvPicPr>
          <p:cNvPr id="234" name="Picture 233">
            <a:extLst>
              <a:ext uri="{FF2B5EF4-FFF2-40B4-BE49-F238E27FC236}">
                <a16:creationId xmlns:a16="http://schemas.microsoft.com/office/drawing/2014/main" id="{A8241131-B1B8-47FE-9FDB-08511727D7D7}"/>
              </a:ext>
            </a:extLst>
          </p:cNvPr>
          <p:cNvPicPr>
            <a:picLocks noChangeAspect="1"/>
          </p:cNvPicPr>
          <p:nvPr/>
        </p:nvPicPr>
        <p:blipFill>
          <a:blip r:embed="rId3"/>
          <a:stretch>
            <a:fillRect/>
          </a:stretch>
        </p:blipFill>
        <p:spPr>
          <a:xfrm>
            <a:off x="8112006" y="4849177"/>
            <a:ext cx="572419" cy="664815"/>
          </a:xfrm>
          <a:prstGeom prst="rect">
            <a:avLst/>
          </a:prstGeom>
        </p:spPr>
      </p:pic>
      <p:sp>
        <p:nvSpPr>
          <p:cNvPr id="235" name="TextBox 234">
            <a:extLst>
              <a:ext uri="{FF2B5EF4-FFF2-40B4-BE49-F238E27FC236}">
                <a16:creationId xmlns:a16="http://schemas.microsoft.com/office/drawing/2014/main" id="{CCBEA614-ACEB-45B2-8F8D-0111FD76FAD5}"/>
              </a:ext>
            </a:extLst>
          </p:cNvPr>
          <p:cNvSpPr txBox="1"/>
          <p:nvPr/>
        </p:nvSpPr>
        <p:spPr>
          <a:xfrm>
            <a:off x="7268622"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Media (unstructured)</a:t>
            </a:r>
          </a:p>
        </p:txBody>
      </p:sp>
      <p:sp>
        <p:nvSpPr>
          <p:cNvPr id="236" name="TextBox 235">
            <a:extLst>
              <a:ext uri="{FF2B5EF4-FFF2-40B4-BE49-F238E27FC236}">
                <a16:creationId xmlns:a16="http://schemas.microsoft.com/office/drawing/2014/main" id="{C616A110-FEFB-4EF6-B7E1-842554D0FC36}"/>
              </a:ext>
            </a:extLst>
          </p:cNvPr>
          <p:cNvSpPr txBox="1"/>
          <p:nvPr/>
        </p:nvSpPr>
        <p:spPr>
          <a:xfrm>
            <a:off x="9547420"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Files (unstructured)</a:t>
            </a:r>
          </a:p>
        </p:txBody>
      </p:sp>
      <p:grpSp>
        <p:nvGrpSpPr>
          <p:cNvPr id="237" name="Group 236">
            <a:extLst>
              <a:ext uri="{FF2B5EF4-FFF2-40B4-BE49-F238E27FC236}">
                <a16:creationId xmlns:a16="http://schemas.microsoft.com/office/drawing/2014/main" id="{222E26F1-70DA-42BE-A2D6-A7D2F3031E3D}"/>
              </a:ext>
            </a:extLst>
          </p:cNvPr>
          <p:cNvGrpSpPr/>
          <p:nvPr/>
        </p:nvGrpSpPr>
        <p:grpSpPr>
          <a:xfrm>
            <a:off x="10428514" y="4788255"/>
            <a:ext cx="487418" cy="728998"/>
            <a:chOff x="983943" y="3943364"/>
            <a:chExt cx="257209" cy="384690"/>
          </a:xfrm>
        </p:grpSpPr>
        <p:grpSp>
          <p:nvGrpSpPr>
            <p:cNvPr id="238" name="Group 237">
              <a:extLst>
                <a:ext uri="{FF2B5EF4-FFF2-40B4-BE49-F238E27FC236}">
                  <a16:creationId xmlns:a16="http://schemas.microsoft.com/office/drawing/2014/main" id="{2C2A5D46-0096-468F-BBC9-6D95710168C3}"/>
                </a:ext>
              </a:extLst>
            </p:cNvPr>
            <p:cNvGrpSpPr/>
            <p:nvPr/>
          </p:nvGrpSpPr>
          <p:grpSpPr>
            <a:xfrm rot="1800000">
              <a:off x="990431" y="4060958"/>
              <a:ext cx="227602" cy="249483"/>
              <a:chOff x="1393820" y="3714759"/>
              <a:chExt cx="577295" cy="632799"/>
            </a:xfrm>
            <a:solidFill>
              <a:schemeClr val="tx1"/>
            </a:solidFill>
          </p:grpSpPr>
          <p:sp>
            <p:nvSpPr>
              <p:cNvPr id="242" name="Freeform: Shape 241">
                <a:extLst>
                  <a:ext uri="{FF2B5EF4-FFF2-40B4-BE49-F238E27FC236}">
                    <a16:creationId xmlns:a16="http://schemas.microsoft.com/office/drawing/2014/main" id="{6C9247EA-4129-4FED-AACA-ACB2AEBAD5E7}"/>
                  </a:ext>
                </a:extLst>
              </p:cNvPr>
              <p:cNvSpPr/>
              <p:nvPr/>
            </p:nvSpPr>
            <p:spPr>
              <a:xfrm>
                <a:off x="1603378" y="3754464"/>
                <a:ext cx="55357" cy="55355"/>
              </a:xfrm>
              <a:custGeom>
                <a:avLst/>
                <a:gdLst>
                  <a:gd name="connsiteX0" fmla="*/ 27679 w 55357"/>
                  <a:gd name="connsiteY0" fmla="*/ 55355 h 55355"/>
                  <a:gd name="connsiteX1" fmla="*/ 55357 w 55357"/>
                  <a:gd name="connsiteY1" fmla="*/ 27678 h 55355"/>
                  <a:gd name="connsiteX2" fmla="*/ 27679 w 55357"/>
                  <a:gd name="connsiteY2" fmla="*/ 0 h 55355"/>
                  <a:gd name="connsiteX3" fmla="*/ 26889 w 55357"/>
                  <a:gd name="connsiteY3" fmla="*/ 0 h 55355"/>
                  <a:gd name="connsiteX4" fmla="*/ 2 w 55357"/>
                  <a:gd name="connsiteY4" fmla="*/ 27678 h 55355"/>
                  <a:gd name="connsiteX5" fmla="*/ 27679 w 55357"/>
                  <a:gd name="connsiteY5" fmla="*/ 55355 h 55355"/>
                  <a:gd name="connsiteX6" fmla="*/ 27158 w 55357"/>
                  <a:gd name="connsiteY6" fmla="*/ 15816 h 55355"/>
                  <a:gd name="connsiteX7" fmla="*/ 27679 w 55357"/>
                  <a:gd name="connsiteY7" fmla="*/ 15816 h 55355"/>
                  <a:gd name="connsiteX8" fmla="*/ 39541 w 55357"/>
                  <a:gd name="connsiteY8" fmla="*/ 27678 h 55355"/>
                  <a:gd name="connsiteX9" fmla="*/ 27679 w 55357"/>
                  <a:gd name="connsiteY9" fmla="*/ 39540 h 55355"/>
                  <a:gd name="connsiteX10" fmla="*/ 15817 w 55357"/>
                  <a:gd name="connsiteY10" fmla="*/ 27677 h 55355"/>
                  <a:gd name="connsiteX11" fmla="*/ 15818 w 55357"/>
                  <a:gd name="connsiteY11" fmla="*/ 27567 h 55355"/>
                  <a:gd name="connsiteX12" fmla="*/ 27158 w 55357"/>
                  <a:gd name="connsiteY12" fmla="*/ 15816 h 5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57" h="55355">
                    <a:moveTo>
                      <a:pt x="27679" y="55355"/>
                    </a:moveTo>
                    <a:cubicBezTo>
                      <a:pt x="42965" y="55355"/>
                      <a:pt x="55357" y="42964"/>
                      <a:pt x="55357" y="27678"/>
                    </a:cubicBezTo>
                    <a:cubicBezTo>
                      <a:pt x="55357" y="12392"/>
                      <a:pt x="42965" y="0"/>
                      <a:pt x="27679" y="0"/>
                    </a:cubicBezTo>
                    <a:lnTo>
                      <a:pt x="26889" y="0"/>
                    </a:lnTo>
                    <a:cubicBezTo>
                      <a:pt x="11843" y="269"/>
                      <a:pt x="-166" y="12631"/>
                      <a:pt x="2" y="27678"/>
                    </a:cubicBezTo>
                    <a:cubicBezTo>
                      <a:pt x="28" y="42953"/>
                      <a:pt x="12405" y="55329"/>
                      <a:pt x="27679" y="55355"/>
                    </a:cubicBezTo>
                    <a:close/>
                    <a:moveTo>
                      <a:pt x="27158" y="15816"/>
                    </a:moveTo>
                    <a:lnTo>
                      <a:pt x="27679" y="15816"/>
                    </a:lnTo>
                    <a:cubicBezTo>
                      <a:pt x="34230" y="15816"/>
                      <a:pt x="39541" y="21127"/>
                      <a:pt x="39541" y="27678"/>
                    </a:cubicBezTo>
                    <a:cubicBezTo>
                      <a:pt x="39541" y="34229"/>
                      <a:pt x="34230" y="39540"/>
                      <a:pt x="27679" y="39540"/>
                    </a:cubicBezTo>
                    <a:cubicBezTo>
                      <a:pt x="21127" y="39540"/>
                      <a:pt x="15817" y="34229"/>
                      <a:pt x="15817" y="27677"/>
                    </a:cubicBezTo>
                    <a:cubicBezTo>
                      <a:pt x="15817" y="27641"/>
                      <a:pt x="15818" y="27603"/>
                      <a:pt x="15818" y="27567"/>
                    </a:cubicBezTo>
                    <a:cubicBezTo>
                      <a:pt x="15716" y="21196"/>
                      <a:pt x="20786" y="15942"/>
                      <a:pt x="27158" y="15816"/>
                    </a:cubicBezTo>
                    <a:close/>
                  </a:path>
                </a:pathLst>
              </a:custGeom>
              <a:grpFill/>
              <a:ln w="3175" cap="flat">
                <a:solidFill>
                  <a:schemeClr val="tx1"/>
                </a:solid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F29F16B5-016F-44A2-A334-A65B67E80853}"/>
                  </a:ext>
                </a:extLst>
              </p:cNvPr>
              <p:cNvSpPr/>
              <p:nvPr/>
            </p:nvSpPr>
            <p:spPr>
              <a:xfrm>
                <a:off x="1457084" y="4062873"/>
                <a:ext cx="173974" cy="15815"/>
              </a:xfrm>
              <a:custGeom>
                <a:avLst/>
                <a:gdLst>
                  <a:gd name="connsiteX0" fmla="*/ 173974 w 173974"/>
                  <a:gd name="connsiteY0" fmla="*/ 3812 h 15815"/>
                  <a:gd name="connsiteX1" fmla="*/ 173974 w 173974"/>
                  <a:gd name="connsiteY1" fmla="*/ 0 h 15815"/>
                  <a:gd name="connsiteX2" fmla="*/ 0 w 173974"/>
                  <a:gd name="connsiteY2" fmla="*/ 0 h 15815"/>
                  <a:gd name="connsiteX3" fmla="*/ 0 w 173974"/>
                  <a:gd name="connsiteY3" fmla="*/ 15816 h 15815"/>
                  <a:gd name="connsiteX4" fmla="*/ 161994 w 173974"/>
                  <a:gd name="connsiteY4" fmla="*/ 15816 h 15815"/>
                  <a:gd name="connsiteX5" fmla="*/ 173974 w 173974"/>
                  <a:gd name="connsiteY5" fmla="*/ 3812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74" h="15815">
                    <a:moveTo>
                      <a:pt x="173974" y="3812"/>
                    </a:moveTo>
                    <a:lnTo>
                      <a:pt x="173974" y="0"/>
                    </a:lnTo>
                    <a:lnTo>
                      <a:pt x="0" y="0"/>
                    </a:lnTo>
                    <a:lnTo>
                      <a:pt x="0" y="15816"/>
                    </a:lnTo>
                    <a:lnTo>
                      <a:pt x="161994" y="15816"/>
                    </a:lnTo>
                    <a:lnTo>
                      <a:pt x="173974" y="3812"/>
                    </a:lnTo>
                    <a:close/>
                  </a:path>
                </a:pathLst>
              </a:custGeom>
              <a:grpFill/>
              <a:ln w="317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41F44CD-8873-43BF-AB52-D6213AD4054B}"/>
                  </a:ext>
                </a:extLst>
              </p:cNvPr>
              <p:cNvSpPr/>
              <p:nvPr/>
            </p:nvSpPr>
            <p:spPr>
              <a:xfrm>
                <a:off x="1457084" y="4157768"/>
                <a:ext cx="133177" cy="15815"/>
              </a:xfrm>
              <a:custGeom>
                <a:avLst/>
                <a:gdLst>
                  <a:gd name="connsiteX0" fmla="*/ 0 w 133177"/>
                  <a:gd name="connsiteY0" fmla="*/ 15816 h 15815"/>
                  <a:gd name="connsiteX1" fmla="*/ 127926 w 133177"/>
                  <a:gd name="connsiteY1" fmla="*/ 15816 h 15815"/>
                  <a:gd name="connsiteX2" fmla="*/ 133177 w 133177"/>
                  <a:gd name="connsiteY2" fmla="*/ 0 h 15815"/>
                  <a:gd name="connsiteX3" fmla="*/ 0 w 133177"/>
                  <a:gd name="connsiteY3" fmla="*/ 0 h 15815"/>
                  <a:gd name="connsiteX4" fmla="*/ 0 w 133177"/>
                  <a:gd name="connsiteY4" fmla="*/ 15816 h 1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77" h="15815">
                    <a:moveTo>
                      <a:pt x="0" y="15816"/>
                    </a:moveTo>
                    <a:lnTo>
                      <a:pt x="127926" y="15816"/>
                    </a:lnTo>
                    <a:lnTo>
                      <a:pt x="133177" y="0"/>
                    </a:lnTo>
                    <a:lnTo>
                      <a:pt x="0" y="0"/>
                    </a:lnTo>
                    <a:lnTo>
                      <a:pt x="0" y="15816"/>
                    </a:lnTo>
                    <a:close/>
                  </a:path>
                </a:pathLst>
              </a:custGeom>
              <a:grpFill/>
              <a:ln w="317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B54EAF8-B2FF-461C-8522-519E0E26A3DF}"/>
                  </a:ext>
                </a:extLst>
              </p:cNvPr>
              <p:cNvSpPr/>
              <p:nvPr/>
            </p:nvSpPr>
            <p:spPr>
              <a:xfrm>
                <a:off x="1457084" y="3967978"/>
                <a:ext cx="272483" cy="15815"/>
              </a:xfrm>
              <a:custGeom>
                <a:avLst/>
                <a:gdLst>
                  <a:gd name="connsiteX0" fmla="*/ 272483 w 272483"/>
                  <a:gd name="connsiteY0" fmla="*/ 0 h 15815"/>
                  <a:gd name="connsiteX1" fmla="*/ 0 w 272483"/>
                  <a:gd name="connsiteY1" fmla="*/ 0 h 15815"/>
                  <a:gd name="connsiteX2" fmla="*/ 0 w 272483"/>
                  <a:gd name="connsiteY2" fmla="*/ 15816 h 15815"/>
                  <a:gd name="connsiteX3" fmla="*/ 256699 w 272483"/>
                  <a:gd name="connsiteY3" fmla="*/ 15816 h 15815"/>
                  <a:gd name="connsiteX4" fmla="*/ 272483 w 272483"/>
                  <a:gd name="connsiteY4" fmla="*/ 0 h 1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83" h="15815">
                    <a:moveTo>
                      <a:pt x="272483" y="0"/>
                    </a:moveTo>
                    <a:lnTo>
                      <a:pt x="0" y="0"/>
                    </a:lnTo>
                    <a:lnTo>
                      <a:pt x="0" y="15816"/>
                    </a:lnTo>
                    <a:lnTo>
                      <a:pt x="256699" y="15816"/>
                    </a:lnTo>
                    <a:lnTo>
                      <a:pt x="272483" y="0"/>
                    </a:lnTo>
                    <a:close/>
                  </a:path>
                </a:pathLst>
              </a:custGeom>
              <a:grpFill/>
              <a:ln w="317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2AAA4D5-74CA-41CF-8EC7-C5CF02F06086}"/>
                  </a:ext>
                </a:extLst>
              </p:cNvPr>
              <p:cNvSpPr/>
              <p:nvPr/>
            </p:nvSpPr>
            <p:spPr>
              <a:xfrm>
                <a:off x="1607334" y="3817711"/>
                <a:ext cx="363781" cy="363938"/>
              </a:xfrm>
              <a:custGeom>
                <a:avLst/>
                <a:gdLst>
                  <a:gd name="connsiteX0" fmla="*/ 326130 w 363781"/>
                  <a:gd name="connsiteY0" fmla="*/ 5465 h 363938"/>
                  <a:gd name="connsiteX1" fmla="*/ 300533 w 363781"/>
                  <a:gd name="connsiteY1" fmla="*/ 5141 h 363938"/>
                  <a:gd name="connsiteX2" fmla="*/ 300501 w 363781"/>
                  <a:gd name="connsiteY2" fmla="*/ 5172 h 363938"/>
                  <a:gd name="connsiteX3" fmla="*/ 300208 w 363781"/>
                  <a:gd name="connsiteY3" fmla="*/ 5465 h 363938"/>
                  <a:gd name="connsiteX4" fmla="*/ 28658 w 363781"/>
                  <a:gd name="connsiteY4" fmla="*/ 277584 h 363938"/>
                  <a:gd name="connsiteX5" fmla="*/ 0 w 363781"/>
                  <a:gd name="connsiteY5" fmla="*/ 363939 h 363938"/>
                  <a:gd name="connsiteX6" fmla="*/ 86750 w 363781"/>
                  <a:gd name="connsiteY6" fmla="*/ 335312 h 363938"/>
                  <a:gd name="connsiteX7" fmla="*/ 357928 w 363781"/>
                  <a:gd name="connsiteY7" fmla="*/ 63137 h 363938"/>
                  <a:gd name="connsiteX8" fmla="*/ 359510 w 363781"/>
                  <a:gd name="connsiteY8" fmla="*/ 38860 h 363938"/>
                  <a:gd name="connsiteX9" fmla="*/ 27164 w 363781"/>
                  <a:gd name="connsiteY9" fmla="*/ 332315 h 363938"/>
                  <a:gd name="connsiteX10" fmla="*/ 41121 w 363781"/>
                  <a:gd name="connsiteY10" fmla="*/ 290237 h 363938"/>
                  <a:gd name="connsiteX11" fmla="*/ 74478 w 363781"/>
                  <a:gd name="connsiteY11" fmla="*/ 292729 h 363938"/>
                  <a:gd name="connsiteX12" fmla="*/ 75442 w 363781"/>
                  <a:gd name="connsiteY12" fmla="*/ 322398 h 363938"/>
                  <a:gd name="connsiteX13" fmla="*/ 31663 w 363781"/>
                  <a:gd name="connsiteY13" fmla="*/ 336846 h 363938"/>
                  <a:gd name="connsiteX14" fmla="*/ 84496 w 363781"/>
                  <a:gd name="connsiteY14" fmla="*/ 280218 h 363938"/>
                  <a:gd name="connsiteX15" fmla="*/ 59657 w 363781"/>
                  <a:gd name="connsiteY15" fmla="*/ 268941 h 363938"/>
                  <a:gd name="connsiteX16" fmla="*/ 269217 w 363781"/>
                  <a:gd name="connsiteY16" fmla="*/ 58946 h 363938"/>
                  <a:gd name="connsiteX17" fmla="*/ 304558 w 363781"/>
                  <a:gd name="connsiteY17" fmla="*/ 94295 h 363938"/>
                  <a:gd name="connsiteX18" fmla="*/ 95686 w 363781"/>
                  <a:gd name="connsiteY18" fmla="*/ 303957 h 363938"/>
                  <a:gd name="connsiteX19" fmla="*/ 84496 w 363781"/>
                  <a:gd name="connsiteY19" fmla="*/ 280218 h 363938"/>
                  <a:gd name="connsiteX20" fmla="*/ 347474 w 363781"/>
                  <a:gd name="connsiteY20" fmla="*/ 51268 h 363938"/>
                  <a:gd name="connsiteX21" fmla="*/ 347086 w 363781"/>
                  <a:gd name="connsiteY21" fmla="*/ 51608 h 363938"/>
                  <a:gd name="connsiteX22" fmla="*/ 346723 w 363781"/>
                  <a:gd name="connsiteY22" fmla="*/ 51979 h 363938"/>
                  <a:gd name="connsiteX23" fmla="*/ 315724 w 363781"/>
                  <a:gd name="connsiteY23" fmla="*/ 83089 h 363938"/>
                  <a:gd name="connsiteX24" fmla="*/ 280383 w 363781"/>
                  <a:gd name="connsiteY24" fmla="*/ 47756 h 363938"/>
                  <a:gd name="connsiteX25" fmla="*/ 311572 w 363781"/>
                  <a:gd name="connsiteY25" fmla="*/ 16481 h 363938"/>
                  <a:gd name="connsiteX26" fmla="*/ 313154 w 363781"/>
                  <a:gd name="connsiteY26" fmla="*/ 15832 h 363938"/>
                  <a:gd name="connsiteX27" fmla="*/ 314909 w 363781"/>
                  <a:gd name="connsiteY27" fmla="*/ 16623 h 363938"/>
                  <a:gd name="connsiteX28" fmla="*/ 347703 w 363781"/>
                  <a:gd name="connsiteY28" fmla="*/ 49465 h 363938"/>
                  <a:gd name="connsiteX29" fmla="*/ 347474 w 363781"/>
                  <a:gd name="connsiteY29" fmla="*/ 51268 h 36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3781" h="363938">
                    <a:moveTo>
                      <a:pt x="326130" y="5465"/>
                    </a:moveTo>
                    <a:cubicBezTo>
                      <a:pt x="319152" y="-1693"/>
                      <a:pt x="307692" y="-1838"/>
                      <a:pt x="300533" y="5141"/>
                    </a:cubicBezTo>
                    <a:cubicBezTo>
                      <a:pt x="300522" y="5151"/>
                      <a:pt x="300512" y="5162"/>
                      <a:pt x="300501" y="5172"/>
                    </a:cubicBezTo>
                    <a:lnTo>
                      <a:pt x="300208" y="5465"/>
                    </a:lnTo>
                    <a:lnTo>
                      <a:pt x="28658" y="277584"/>
                    </a:lnTo>
                    <a:lnTo>
                      <a:pt x="0" y="363939"/>
                    </a:lnTo>
                    <a:lnTo>
                      <a:pt x="86750" y="335312"/>
                    </a:lnTo>
                    <a:lnTo>
                      <a:pt x="357928" y="63137"/>
                    </a:lnTo>
                    <a:cubicBezTo>
                      <a:pt x="365067" y="56869"/>
                      <a:pt x="365774" y="46002"/>
                      <a:pt x="359510" y="38860"/>
                    </a:cubicBezTo>
                    <a:close/>
                    <a:moveTo>
                      <a:pt x="27164" y="332315"/>
                    </a:moveTo>
                    <a:lnTo>
                      <a:pt x="41121" y="290237"/>
                    </a:lnTo>
                    <a:cubicBezTo>
                      <a:pt x="51020" y="281714"/>
                      <a:pt x="65955" y="282829"/>
                      <a:pt x="74478" y="292729"/>
                    </a:cubicBezTo>
                    <a:cubicBezTo>
                      <a:pt x="81738" y="301161"/>
                      <a:pt x="82140" y="313513"/>
                      <a:pt x="75442" y="322398"/>
                    </a:cubicBezTo>
                    <a:lnTo>
                      <a:pt x="31663" y="336846"/>
                    </a:lnTo>
                    <a:close/>
                    <a:moveTo>
                      <a:pt x="84496" y="280218"/>
                    </a:moveTo>
                    <a:cubicBezTo>
                      <a:pt x="77834" y="273606"/>
                      <a:pt x="69020" y="269604"/>
                      <a:pt x="59657" y="268941"/>
                    </a:cubicBezTo>
                    <a:lnTo>
                      <a:pt x="269217" y="58946"/>
                    </a:lnTo>
                    <a:lnTo>
                      <a:pt x="304558" y="94295"/>
                    </a:lnTo>
                    <a:lnTo>
                      <a:pt x="95686" y="303957"/>
                    </a:lnTo>
                    <a:cubicBezTo>
                      <a:pt x="94791" y="294994"/>
                      <a:pt x="90840" y="286612"/>
                      <a:pt x="84496" y="280218"/>
                    </a:cubicBezTo>
                    <a:close/>
                    <a:moveTo>
                      <a:pt x="347474" y="51268"/>
                    </a:moveTo>
                    <a:lnTo>
                      <a:pt x="347086" y="51608"/>
                    </a:lnTo>
                    <a:lnTo>
                      <a:pt x="346723" y="51979"/>
                    </a:lnTo>
                    <a:lnTo>
                      <a:pt x="315724" y="83089"/>
                    </a:lnTo>
                    <a:lnTo>
                      <a:pt x="280383" y="47756"/>
                    </a:lnTo>
                    <a:lnTo>
                      <a:pt x="311572" y="16481"/>
                    </a:lnTo>
                    <a:cubicBezTo>
                      <a:pt x="311993" y="16064"/>
                      <a:pt x="312561" y="15831"/>
                      <a:pt x="313154" y="15832"/>
                    </a:cubicBezTo>
                    <a:cubicBezTo>
                      <a:pt x="313824" y="15836"/>
                      <a:pt x="314462" y="16123"/>
                      <a:pt x="314909" y="16623"/>
                    </a:cubicBezTo>
                    <a:lnTo>
                      <a:pt x="347703" y="49465"/>
                    </a:lnTo>
                    <a:cubicBezTo>
                      <a:pt x="348084" y="50040"/>
                      <a:pt x="347986" y="50807"/>
                      <a:pt x="347474" y="51268"/>
                    </a:cubicBezTo>
                    <a:close/>
                  </a:path>
                </a:pathLst>
              </a:custGeom>
              <a:solidFill>
                <a:schemeClr val="accent2"/>
              </a:solidFill>
              <a:ln w="3175" cap="flat">
                <a:solidFill>
                  <a:schemeClr val="accent2"/>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53593D5A-90E3-4942-9D7A-578720DCB4A4}"/>
                  </a:ext>
                </a:extLst>
              </p:cNvPr>
              <p:cNvSpPr/>
              <p:nvPr/>
            </p:nvSpPr>
            <p:spPr>
              <a:xfrm>
                <a:off x="1393820" y="3714759"/>
                <a:ext cx="474475" cy="632799"/>
              </a:xfrm>
              <a:custGeom>
                <a:avLst/>
                <a:gdLst>
                  <a:gd name="connsiteX0" fmla="*/ 474475 w 474475"/>
                  <a:gd name="connsiteY0" fmla="*/ 297037 h 632799"/>
                  <a:gd name="connsiteX1" fmla="*/ 458659 w 474475"/>
                  <a:gd name="connsiteY1" fmla="*/ 312908 h 632799"/>
                  <a:gd name="connsiteX2" fmla="*/ 458659 w 474475"/>
                  <a:gd name="connsiteY2" fmla="*/ 601168 h 632799"/>
                  <a:gd name="connsiteX3" fmla="*/ 442843 w 474475"/>
                  <a:gd name="connsiteY3" fmla="*/ 616984 h 632799"/>
                  <a:gd name="connsiteX4" fmla="*/ 31632 w 474475"/>
                  <a:gd name="connsiteY4" fmla="*/ 616984 h 632799"/>
                  <a:gd name="connsiteX5" fmla="*/ 15816 w 474475"/>
                  <a:gd name="connsiteY5" fmla="*/ 601168 h 632799"/>
                  <a:gd name="connsiteX6" fmla="*/ 15816 w 474475"/>
                  <a:gd name="connsiteY6" fmla="*/ 86987 h 632799"/>
                  <a:gd name="connsiteX7" fmla="*/ 31632 w 474475"/>
                  <a:gd name="connsiteY7" fmla="*/ 71171 h 632799"/>
                  <a:gd name="connsiteX8" fmla="*/ 118619 w 474475"/>
                  <a:gd name="connsiteY8" fmla="*/ 71171 h 632799"/>
                  <a:gd name="connsiteX9" fmla="*/ 118619 w 474475"/>
                  <a:gd name="connsiteY9" fmla="*/ 150416 h 632799"/>
                  <a:gd name="connsiteX10" fmla="*/ 355856 w 474475"/>
                  <a:gd name="connsiteY10" fmla="*/ 150416 h 632799"/>
                  <a:gd name="connsiteX11" fmla="*/ 355856 w 474475"/>
                  <a:gd name="connsiteY11" fmla="*/ 71171 h 632799"/>
                  <a:gd name="connsiteX12" fmla="*/ 442843 w 474475"/>
                  <a:gd name="connsiteY12" fmla="*/ 71171 h 632799"/>
                  <a:gd name="connsiteX13" fmla="*/ 458659 w 474475"/>
                  <a:gd name="connsiteY13" fmla="*/ 86987 h 632799"/>
                  <a:gd name="connsiteX14" fmla="*/ 458659 w 474475"/>
                  <a:gd name="connsiteY14" fmla="*/ 130077 h 632799"/>
                  <a:gd name="connsiteX15" fmla="*/ 474475 w 474475"/>
                  <a:gd name="connsiteY15" fmla="*/ 114261 h 632799"/>
                  <a:gd name="connsiteX16" fmla="*/ 474475 w 474475"/>
                  <a:gd name="connsiteY16" fmla="*/ 86987 h 632799"/>
                  <a:gd name="connsiteX17" fmla="*/ 442843 w 474475"/>
                  <a:gd name="connsiteY17" fmla="*/ 55355 h 632799"/>
                  <a:gd name="connsiteX18" fmla="*/ 324225 w 474475"/>
                  <a:gd name="connsiteY18" fmla="*/ 55355 h 632799"/>
                  <a:gd name="connsiteX19" fmla="*/ 324225 w 474475"/>
                  <a:gd name="connsiteY19" fmla="*/ 39540 h 632799"/>
                  <a:gd name="connsiteX20" fmla="*/ 284685 w 474475"/>
                  <a:gd name="connsiteY20" fmla="*/ 0 h 632799"/>
                  <a:gd name="connsiteX21" fmla="*/ 189790 w 474475"/>
                  <a:gd name="connsiteY21" fmla="*/ 0 h 632799"/>
                  <a:gd name="connsiteX22" fmla="*/ 150250 w 474475"/>
                  <a:gd name="connsiteY22" fmla="*/ 39540 h 632799"/>
                  <a:gd name="connsiteX23" fmla="*/ 150250 w 474475"/>
                  <a:gd name="connsiteY23" fmla="*/ 55355 h 632799"/>
                  <a:gd name="connsiteX24" fmla="*/ 31632 w 474475"/>
                  <a:gd name="connsiteY24" fmla="*/ 55355 h 632799"/>
                  <a:gd name="connsiteX25" fmla="*/ 0 w 474475"/>
                  <a:gd name="connsiteY25" fmla="*/ 86987 h 632799"/>
                  <a:gd name="connsiteX26" fmla="*/ 0 w 474475"/>
                  <a:gd name="connsiteY26" fmla="*/ 601168 h 632799"/>
                  <a:gd name="connsiteX27" fmla="*/ 31632 w 474475"/>
                  <a:gd name="connsiteY27" fmla="*/ 632799 h 632799"/>
                  <a:gd name="connsiteX28" fmla="*/ 442843 w 474475"/>
                  <a:gd name="connsiteY28" fmla="*/ 632799 h 632799"/>
                  <a:gd name="connsiteX29" fmla="*/ 474475 w 474475"/>
                  <a:gd name="connsiteY29" fmla="*/ 601168 h 632799"/>
                  <a:gd name="connsiteX30" fmla="*/ 134435 w 474475"/>
                  <a:gd name="connsiteY30" fmla="*/ 71171 h 632799"/>
                  <a:gd name="connsiteX31" fmla="*/ 166066 w 474475"/>
                  <a:gd name="connsiteY31" fmla="*/ 71171 h 632799"/>
                  <a:gd name="connsiteX32" fmla="*/ 166066 w 474475"/>
                  <a:gd name="connsiteY32" fmla="*/ 39540 h 632799"/>
                  <a:gd name="connsiteX33" fmla="*/ 189790 w 474475"/>
                  <a:gd name="connsiteY33" fmla="*/ 15816 h 632799"/>
                  <a:gd name="connsiteX34" fmla="*/ 284685 w 474475"/>
                  <a:gd name="connsiteY34" fmla="*/ 15816 h 632799"/>
                  <a:gd name="connsiteX35" fmla="*/ 308409 w 474475"/>
                  <a:gd name="connsiteY35" fmla="*/ 39540 h 632799"/>
                  <a:gd name="connsiteX36" fmla="*/ 308409 w 474475"/>
                  <a:gd name="connsiteY36" fmla="*/ 71171 h 632799"/>
                  <a:gd name="connsiteX37" fmla="*/ 340040 w 474475"/>
                  <a:gd name="connsiteY37" fmla="*/ 71171 h 632799"/>
                  <a:gd name="connsiteX38" fmla="*/ 340040 w 474475"/>
                  <a:gd name="connsiteY38" fmla="*/ 134601 h 632799"/>
                  <a:gd name="connsiteX39" fmla="*/ 134435 w 474475"/>
                  <a:gd name="connsiteY39" fmla="*/ 134601 h 6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4475" h="632799">
                    <a:moveTo>
                      <a:pt x="474475" y="297037"/>
                    </a:moveTo>
                    <a:lnTo>
                      <a:pt x="458659" y="312908"/>
                    </a:lnTo>
                    <a:lnTo>
                      <a:pt x="458659" y="601168"/>
                    </a:lnTo>
                    <a:cubicBezTo>
                      <a:pt x="458659" y="609903"/>
                      <a:pt x="451578" y="616984"/>
                      <a:pt x="442843" y="616984"/>
                    </a:cubicBezTo>
                    <a:lnTo>
                      <a:pt x="31632" y="616984"/>
                    </a:lnTo>
                    <a:cubicBezTo>
                      <a:pt x="22897" y="616984"/>
                      <a:pt x="15816" y="609903"/>
                      <a:pt x="15816" y="601168"/>
                    </a:cubicBezTo>
                    <a:lnTo>
                      <a:pt x="15816" y="86987"/>
                    </a:lnTo>
                    <a:cubicBezTo>
                      <a:pt x="15816" y="78252"/>
                      <a:pt x="22897" y="71171"/>
                      <a:pt x="31632" y="71171"/>
                    </a:cubicBezTo>
                    <a:lnTo>
                      <a:pt x="118619" y="71171"/>
                    </a:lnTo>
                    <a:lnTo>
                      <a:pt x="118619" y="150416"/>
                    </a:lnTo>
                    <a:lnTo>
                      <a:pt x="355856" y="150416"/>
                    </a:lnTo>
                    <a:lnTo>
                      <a:pt x="355856" y="71171"/>
                    </a:lnTo>
                    <a:lnTo>
                      <a:pt x="442843" y="71171"/>
                    </a:lnTo>
                    <a:cubicBezTo>
                      <a:pt x="451578" y="71171"/>
                      <a:pt x="458659" y="78252"/>
                      <a:pt x="458659" y="86987"/>
                    </a:cubicBezTo>
                    <a:lnTo>
                      <a:pt x="458659" y="130077"/>
                    </a:lnTo>
                    <a:lnTo>
                      <a:pt x="474475" y="114261"/>
                    </a:lnTo>
                    <a:lnTo>
                      <a:pt x="474475" y="86987"/>
                    </a:lnTo>
                    <a:cubicBezTo>
                      <a:pt x="474475" y="69518"/>
                      <a:pt x="460313" y="55355"/>
                      <a:pt x="442843" y="55355"/>
                    </a:cubicBezTo>
                    <a:lnTo>
                      <a:pt x="324225" y="55355"/>
                    </a:lnTo>
                    <a:lnTo>
                      <a:pt x="324225" y="39540"/>
                    </a:lnTo>
                    <a:cubicBezTo>
                      <a:pt x="324194" y="17715"/>
                      <a:pt x="306509" y="31"/>
                      <a:pt x="284685" y="0"/>
                    </a:cubicBezTo>
                    <a:lnTo>
                      <a:pt x="189790" y="0"/>
                    </a:lnTo>
                    <a:cubicBezTo>
                      <a:pt x="167963" y="26"/>
                      <a:pt x="150277" y="17713"/>
                      <a:pt x="150250" y="39540"/>
                    </a:cubicBezTo>
                    <a:lnTo>
                      <a:pt x="150250" y="55355"/>
                    </a:lnTo>
                    <a:lnTo>
                      <a:pt x="31632" y="55355"/>
                    </a:lnTo>
                    <a:cubicBezTo>
                      <a:pt x="14171" y="55378"/>
                      <a:pt x="22" y="69526"/>
                      <a:pt x="0" y="86987"/>
                    </a:cubicBezTo>
                    <a:lnTo>
                      <a:pt x="0" y="601168"/>
                    </a:lnTo>
                    <a:cubicBezTo>
                      <a:pt x="0" y="618637"/>
                      <a:pt x="14162" y="632799"/>
                      <a:pt x="31632" y="632799"/>
                    </a:cubicBezTo>
                    <a:lnTo>
                      <a:pt x="442843" y="632799"/>
                    </a:lnTo>
                    <a:cubicBezTo>
                      <a:pt x="460313" y="632799"/>
                      <a:pt x="474475" y="618637"/>
                      <a:pt x="474475" y="601168"/>
                    </a:cubicBezTo>
                    <a:close/>
                    <a:moveTo>
                      <a:pt x="134435" y="71171"/>
                    </a:moveTo>
                    <a:lnTo>
                      <a:pt x="166066" y="71171"/>
                    </a:lnTo>
                    <a:lnTo>
                      <a:pt x="166066" y="39540"/>
                    </a:lnTo>
                    <a:cubicBezTo>
                      <a:pt x="166066" y="26437"/>
                      <a:pt x="176687" y="15816"/>
                      <a:pt x="189790" y="15816"/>
                    </a:cubicBezTo>
                    <a:lnTo>
                      <a:pt x="284685" y="15816"/>
                    </a:lnTo>
                    <a:cubicBezTo>
                      <a:pt x="297788" y="15816"/>
                      <a:pt x="308409" y="26437"/>
                      <a:pt x="308409" y="39540"/>
                    </a:cubicBezTo>
                    <a:lnTo>
                      <a:pt x="308409" y="71171"/>
                    </a:lnTo>
                    <a:lnTo>
                      <a:pt x="340040" y="71171"/>
                    </a:lnTo>
                    <a:lnTo>
                      <a:pt x="340040" y="134601"/>
                    </a:lnTo>
                    <a:lnTo>
                      <a:pt x="134435" y="134601"/>
                    </a:lnTo>
                    <a:close/>
                  </a:path>
                </a:pathLst>
              </a:custGeom>
              <a:grpFill/>
              <a:ln w="3175" cap="flat">
                <a:noFill/>
                <a:prstDash val="solid"/>
                <a:miter/>
              </a:ln>
            </p:spPr>
            <p:txBody>
              <a:bodyPr rtlCol="0" anchor="ctr"/>
              <a:lstStyle/>
              <a:p>
                <a:endParaRPr lang="en-US"/>
              </a:p>
            </p:txBody>
          </p:sp>
        </p:grpSp>
        <p:cxnSp>
          <p:nvCxnSpPr>
            <p:cNvPr id="239" name="Straight Connector 238">
              <a:extLst>
                <a:ext uri="{FF2B5EF4-FFF2-40B4-BE49-F238E27FC236}">
                  <a16:creationId xmlns:a16="http://schemas.microsoft.com/office/drawing/2014/main" id="{1B95D44C-F8F8-476B-9F79-93A45A04230E}"/>
                </a:ext>
              </a:extLst>
            </p:cNvPr>
            <p:cNvCxnSpPr>
              <a:cxnSpLocks/>
            </p:cNvCxnSpPr>
            <p:nvPr/>
          </p:nvCxnSpPr>
          <p:spPr>
            <a:xfrm rot="1800000">
              <a:off x="1241152" y="4126486"/>
              <a:ext cx="0" cy="2015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CB951C7-CD4D-4C81-8061-B9C56B7094F5}"/>
                </a:ext>
              </a:extLst>
            </p:cNvPr>
            <p:cNvCxnSpPr>
              <a:cxnSpLocks/>
            </p:cNvCxnSpPr>
            <p:nvPr/>
          </p:nvCxnSpPr>
          <p:spPr>
            <a:xfrm rot="1800000">
              <a:off x="1197131" y="3957586"/>
              <a:ext cx="0" cy="9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14CF394-BAEB-47BA-95C1-6B1AEB1F49D5}"/>
                </a:ext>
              </a:extLst>
            </p:cNvPr>
            <p:cNvCxnSpPr>
              <a:cxnSpLocks/>
            </p:cNvCxnSpPr>
            <p:nvPr/>
          </p:nvCxnSpPr>
          <p:spPr>
            <a:xfrm rot="1800000">
              <a:off x="983943" y="3943364"/>
              <a:ext cx="0" cy="2900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5DC0A079-062E-462E-801F-63887DC907A7}"/>
              </a:ext>
            </a:extLst>
          </p:cNvPr>
          <p:cNvGrpSpPr/>
          <p:nvPr/>
        </p:nvGrpSpPr>
        <p:grpSpPr>
          <a:xfrm>
            <a:off x="5767794" y="3341601"/>
            <a:ext cx="631049" cy="652223"/>
            <a:chOff x="5767794" y="3341601"/>
            <a:chExt cx="631049" cy="652223"/>
          </a:xfrm>
        </p:grpSpPr>
        <p:sp>
          <p:nvSpPr>
            <p:cNvPr id="249" name="Freeform: Shape 248">
              <a:extLst>
                <a:ext uri="{FF2B5EF4-FFF2-40B4-BE49-F238E27FC236}">
                  <a16:creationId xmlns:a16="http://schemas.microsoft.com/office/drawing/2014/main" id="{ED526420-5598-4191-B829-267B4E6AFD52}"/>
                </a:ext>
              </a:extLst>
            </p:cNvPr>
            <p:cNvSpPr/>
            <p:nvPr/>
          </p:nvSpPr>
          <p:spPr>
            <a:xfrm rot="1800000">
              <a:off x="6162194" y="3417202"/>
              <a:ext cx="120533" cy="123203"/>
            </a:xfrm>
            <a:custGeom>
              <a:avLst/>
              <a:gdLst>
                <a:gd name="connsiteX0" fmla="*/ 44267 w 91484"/>
                <a:gd name="connsiteY0" fmla="*/ 91485 h 91484"/>
                <a:gd name="connsiteX1" fmla="*/ 91485 w 91484"/>
                <a:gd name="connsiteY1" fmla="*/ 44267 h 91484"/>
                <a:gd name="connsiteX2" fmla="*/ 44267 w 91484"/>
                <a:gd name="connsiteY2" fmla="*/ 0 h 91484"/>
                <a:gd name="connsiteX3" fmla="*/ 0 w 91484"/>
                <a:gd name="connsiteY3" fmla="*/ 47218 h 91484"/>
                <a:gd name="connsiteX4" fmla="*/ 44267 w 91484"/>
                <a:gd name="connsiteY4" fmla="*/ 91485 h 91484"/>
                <a:gd name="connsiteX5" fmla="*/ 44267 w 91484"/>
                <a:gd name="connsiteY5" fmla="*/ 11805 h 91484"/>
                <a:gd name="connsiteX6" fmla="*/ 76729 w 91484"/>
                <a:gd name="connsiteY6" fmla="*/ 44267 h 91484"/>
                <a:gd name="connsiteX7" fmla="*/ 44267 w 91484"/>
                <a:gd name="connsiteY7" fmla="*/ 79680 h 91484"/>
                <a:gd name="connsiteX8" fmla="*/ 11805 w 91484"/>
                <a:gd name="connsiteY8" fmla="*/ 47218 h 91484"/>
                <a:gd name="connsiteX9" fmla="*/ 44267 w 91484"/>
                <a:gd name="connsiteY9" fmla="*/ 11805 h 9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84" h="91484">
                  <a:moveTo>
                    <a:pt x="44267" y="91485"/>
                  </a:moveTo>
                  <a:cubicBezTo>
                    <a:pt x="70827" y="91485"/>
                    <a:pt x="91485" y="70827"/>
                    <a:pt x="91485" y="44267"/>
                  </a:cubicBezTo>
                  <a:cubicBezTo>
                    <a:pt x="91485" y="17707"/>
                    <a:pt x="70827" y="0"/>
                    <a:pt x="44267" y="0"/>
                  </a:cubicBezTo>
                  <a:cubicBezTo>
                    <a:pt x="17707" y="0"/>
                    <a:pt x="0" y="20658"/>
                    <a:pt x="0" y="47218"/>
                  </a:cubicBezTo>
                  <a:cubicBezTo>
                    <a:pt x="0" y="73778"/>
                    <a:pt x="20658" y="91485"/>
                    <a:pt x="44267" y="91485"/>
                  </a:cubicBezTo>
                  <a:close/>
                  <a:moveTo>
                    <a:pt x="44267" y="11805"/>
                  </a:moveTo>
                  <a:cubicBezTo>
                    <a:pt x="61974" y="11805"/>
                    <a:pt x="76729" y="26560"/>
                    <a:pt x="76729" y="44267"/>
                  </a:cubicBezTo>
                  <a:cubicBezTo>
                    <a:pt x="76729" y="61974"/>
                    <a:pt x="64925" y="79680"/>
                    <a:pt x="44267" y="79680"/>
                  </a:cubicBezTo>
                  <a:cubicBezTo>
                    <a:pt x="23609" y="79680"/>
                    <a:pt x="11805" y="64925"/>
                    <a:pt x="11805" y="47218"/>
                  </a:cubicBezTo>
                  <a:cubicBezTo>
                    <a:pt x="11805" y="29511"/>
                    <a:pt x="26560" y="11805"/>
                    <a:pt x="44267" y="11805"/>
                  </a:cubicBezTo>
                  <a:close/>
                </a:path>
              </a:pathLst>
            </a:custGeom>
            <a:solidFill>
              <a:schemeClr val="tx1"/>
            </a:solidFill>
            <a:ln w="29255" cap="flat">
              <a:noFill/>
              <a:prstDash val="solid"/>
              <a:miter/>
            </a:ln>
          </p:spPr>
          <p:txBody>
            <a:bodyPr rtlCol="0" anchor="ctr"/>
            <a:lstStyle/>
            <a:p>
              <a:endParaRPr lang="en-GB" sz="1200"/>
            </a:p>
          </p:txBody>
        </p:sp>
        <p:sp>
          <p:nvSpPr>
            <p:cNvPr id="250" name="Freeform: Shape 249">
              <a:extLst>
                <a:ext uri="{FF2B5EF4-FFF2-40B4-BE49-F238E27FC236}">
                  <a16:creationId xmlns:a16="http://schemas.microsoft.com/office/drawing/2014/main" id="{09018631-C995-49B8-98B2-58144049BC18}"/>
                </a:ext>
              </a:extLst>
            </p:cNvPr>
            <p:cNvSpPr/>
            <p:nvPr/>
          </p:nvSpPr>
          <p:spPr>
            <a:xfrm rot="1800000">
              <a:off x="6041278" y="3539338"/>
              <a:ext cx="209962" cy="135127"/>
            </a:xfrm>
            <a:custGeom>
              <a:avLst/>
              <a:gdLst>
                <a:gd name="connsiteX0" fmla="*/ 14756 w 159360"/>
                <a:gd name="connsiteY0" fmla="*/ 32462 h 100338"/>
                <a:gd name="connsiteX1" fmla="*/ 35414 w 159360"/>
                <a:gd name="connsiteY1" fmla="*/ 11805 h 100338"/>
                <a:gd name="connsiteX2" fmla="*/ 61974 w 159360"/>
                <a:gd name="connsiteY2" fmla="*/ 11805 h 100338"/>
                <a:gd name="connsiteX3" fmla="*/ 64925 w 159360"/>
                <a:gd name="connsiteY3" fmla="*/ 32462 h 100338"/>
                <a:gd name="connsiteX4" fmla="*/ 64925 w 159360"/>
                <a:gd name="connsiteY4" fmla="*/ 35414 h 100338"/>
                <a:gd name="connsiteX5" fmla="*/ 61974 w 159360"/>
                <a:gd name="connsiteY5" fmla="*/ 64925 h 100338"/>
                <a:gd name="connsiteX6" fmla="*/ 61974 w 159360"/>
                <a:gd name="connsiteY6" fmla="*/ 70827 h 100338"/>
                <a:gd name="connsiteX7" fmla="*/ 73778 w 159360"/>
                <a:gd name="connsiteY7" fmla="*/ 91485 h 100338"/>
                <a:gd name="connsiteX8" fmla="*/ 79680 w 159360"/>
                <a:gd name="connsiteY8" fmla="*/ 94436 h 100338"/>
                <a:gd name="connsiteX9" fmla="*/ 85583 w 159360"/>
                <a:gd name="connsiteY9" fmla="*/ 91485 h 100338"/>
                <a:gd name="connsiteX10" fmla="*/ 100338 w 159360"/>
                <a:gd name="connsiteY10" fmla="*/ 70827 h 100338"/>
                <a:gd name="connsiteX11" fmla="*/ 100338 w 159360"/>
                <a:gd name="connsiteY11" fmla="*/ 64925 h 100338"/>
                <a:gd name="connsiteX12" fmla="*/ 94436 w 159360"/>
                <a:gd name="connsiteY12" fmla="*/ 35414 h 100338"/>
                <a:gd name="connsiteX13" fmla="*/ 94436 w 159360"/>
                <a:gd name="connsiteY13" fmla="*/ 32462 h 100338"/>
                <a:gd name="connsiteX14" fmla="*/ 100338 w 159360"/>
                <a:gd name="connsiteY14" fmla="*/ 11805 h 100338"/>
                <a:gd name="connsiteX15" fmla="*/ 126899 w 159360"/>
                <a:gd name="connsiteY15" fmla="*/ 11805 h 100338"/>
                <a:gd name="connsiteX16" fmla="*/ 147556 w 159360"/>
                <a:gd name="connsiteY16" fmla="*/ 32462 h 100338"/>
                <a:gd name="connsiteX17" fmla="*/ 147556 w 159360"/>
                <a:gd name="connsiteY17" fmla="*/ 100338 h 100338"/>
                <a:gd name="connsiteX18" fmla="*/ 159361 w 159360"/>
                <a:gd name="connsiteY18" fmla="*/ 100338 h 100338"/>
                <a:gd name="connsiteX19" fmla="*/ 159361 w 159360"/>
                <a:gd name="connsiteY19" fmla="*/ 32462 h 100338"/>
                <a:gd name="connsiteX20" fmla="*/ 126899 w 159360"/>
                <a:gd name="connsiteY20" fmla="*/ 0 h 100338"/>
                <a:gd name="connsiteX21" fmla="*/ 94436 w 159360"/>
                <a:gd name="connsiteY21" fmla="*/ 0 h 100338"/>
                <a:gd name="connsiteX22" fmla="*/ 67876 w 159360"/>
                <a:gd name="connsiteY22" fmla="*/ 0 h 100338"/>
                <a:gd name="connsiteX23" fmla="*/ 35414 w 159360"/>
                <a:gd name="connsiteY23" fmla="*/ 0 h 100338"/>
                <a:gd name="connsiteX24" fmla="*/ 0 w 159360"/>
                <a:gd name="connsiteY24" fmla="*/ 32462 h 100338"/>
                <a:gd name="connsiteX25" fmla="*/ 0 w 159360"/>
                <a:gd name="connsiteY25" fmla="*/ 100338 h 100338"/>
                <a:gd name="connsiteX26" fmla="*/ 11805 w 159360"/>
                <a:gd name="connsiteY26" fmla="*/ 100338 h 100338"/>
                <a:gd name="connsiteX27" fmla="*/ 11805 w 159360"/>
                <a:gd name="connsiteY27" fmla="*/ 32462 h 100338"/>
                <a:gd name="connsiteX28" fmla="*/ 79680 w 159360"/>
                <a:gd name="connsiteY28" fmla="*/ 73778 h 100338"/>
                <a:gd name="connsiteX29" fmla="*/ 73778 w 159360"/>
                <a:gd name="connsiteY29" fmla="*/ 64925 h 100338"/>
                <a:gd name="connsiteX30" fmla="*/ 79680 w 159360"/>
                <a:gd name="connsiteY30" fmla="*/ 38365 h 100338"/>
                <a:gd name="connsiteX31" fmla="*/ 82632 w 159360"/>
                <a:gd name="connsiteY31" fmla="*/ 38365 h 100338"/>
                <a:gd name="connsiteX32" fmla="*/ 88534 w 159360"/>
                <a:gd name="connsiteY32" fmla="*/ 64925 h 100338"/>
                <a:gd name="connsiteX33" fmla="*/ 79680 w 159360"/>
                <a:gd name="connsiteY33" fmla="*/ 73778 h 100338"/>
                <a:gd name="connsiteX34" fmla="*/ 85583 w 159360"/>
                <a:gd name="connsiteY34" fmla="*/ 11805 h 100338"/>
                <a:gd name="connsiteX35" fmla="*/ 82632 w 159360"/>
                <a:gd name="connsiteY35" fmla="*/ 26560 h 100338"/>
                <a:gd name="connsiteX36" fmla="*/ 76729 w 159360"/>
                <a:gd name="connsiteY36" fmla="*/ 26560 h 100338"/>
                <a:gd name="connsiteX37" fmla="*/ 73778 w 159360"/>
                <a:gd name="connsiteY37" fmla="*/ 11805 h 100338"/>
                <a:gd name="connsiteX38" fmla="*/ 85583 w 159360"/>
                <a:gd name="connsiteY38" fmla="*/ 11805 h 10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9360" h="100338">
                  <a:moveTo>
                    <a:pt x="14756" y="32462"/>
                  </a:moveTo>
                  <a:cubicBezTo>
                    <a:pt x="14756" y="20658"/>
                    <a:pt x="23609" y="11805"/>
                    <a:pt x="35414" y="11805"/>
                  </a:cubicBezTo>
                  <a:lnTo>
                    <a:pt x="61974" y="11805"/>
                  </a:lnTo>
                  <a:lnTo>
                    <a:pt x="64925" y="32462"/>
                  </a:lnTo>
                  <a:cubicBezTo>
                    <a:pt x="64925" y="32462"/>
                    <a:pt x="64925" y="35414"/>
                    <a:pt x="64925" y="35414"/>
                  </a:cubicBezTo>
                  <a:lnTo>
                    <a:pt x="61974" y="64925"/>
                  </a:lnTo>
                  <a:cubicBezTo>
                    <a:pt x="61974" y="67876"/>
                    <a:pt x="61974" y="67876"/>
                    <a:pt x="61974" y="70827"/>
                  </a:cubicBezTo>
                  <a:lnTo>
                    <a:pt x="73778" y="91485"/>
                  </a:lnTo>
                  <a:cubicBezTo>
                    <a:pt x="73778" y="94436"/>
                    <a:pt x="76729" y="94436"/>
                    <a:pt x="79680" y="94436"/>
                  </a:cubicBezTo>
                  <a:cubicBezTo>
                    <a:pt x="82632" y="94436"/>
                    <a:pt x="82632" y="94436"/>
                    <a:pt x="85583" y="91485"/>
                  </a:cubicBezTo>
                  <a:lnTo>
                    <a:pt x="100338" y="70827"/>
                  </a:lnTo>
                  <a:cubicBezTo>
                    <a:pt x="100338" y="70827"/>
                    <a:pt x="100338" y="67876"/>
                    <a:pt x="100338" y="64925"/>
                  </a:cubicBezTo>
                  <a:lnTo>
                    <a:pt x="94436" y="35414"/>
                  </a:lnTo>
                  <a:cubicBezTo>
                    <a:pt x="94436" y="35414"/>
                    <a:pt x="94436" y="32462"/>
                    <a:pt x="94436" y="32462"/>
                  </a:cubicBezTo>
                  <a:lnTo>
                    <a:pt x="100338" y="11805"/>
                  </a:lnTo>
                  <a:lnTo>
                    <a:pt x="126899" y="11805"/>
                  </a:lnTo>
                  <a:cubicBezTo>
                    <a:pt x="138703" y="11805"/>
                    <a:pt x="147556" y="20658"/>
                    <a:pt x="147556" y="32462"/>
                  </a:cubicBezTo>
                  <a:lnTo>
                    <a:pt x="147556" y="100338"/>
                  </a:lnTo>
                  <a:lnTo>
                    <a:pt x="159361" y="100338"/>
                  </a:lnTo>
                  <a:lnTo>
                    <a:pt x="159361" y="32462"/>
                  </a:lnTo>
                  <a:cubicBezTo>
                    <a:pt x="159361" y="14756"/>
                    <a:pt x="144605" y="0"/>
                    <a:pt x="126899" y="0"/>
                  </a:cubicBezTo>
                  <a:lnTo>
                    <a:pt x="94436" y="0"/>
                  </a:lnTo>
                  <a:lnTo>
                    <a:pt x="67876" y="0"/>
                  </a:lnTo>
                  <a:lnTo>
                    <a:pt x="35414" y="0"/>
                  </a:lnTo>
                  <a:cubicBezTo>
                    <a:pt x="14756" y="0"/>
                    <a:pt x="0" y="14756"/>
                    <a:pt x="0" y="32462"/>
                  </a:cubicBezTo>
                  <a:lnTo>
                    <a:pt x="0" y="100338"/>
                  </a:lnTo>
                  <a:lnTo>
                    <a:pt x="11805" y="100338"/>
                  </a:lnTo>
                  <a:lnTo>
                    <a:pt x="11805" y="32462"/>
                  </a:lnTo>
                  <a:close/>
                  <a:moveTo>
                    <a:pt x="79680" y="73778"/>
                  </a:moveTo>
                  <a:lnTo>
                    <a:pt x="73778" y="64925"/>
                  </a:lnTo>
                  <a:lnTo>
                    <a:pt x="79680" y="38365"/>
                  </a:lnTo>
                  <a:lnTo>
                    <a:pt x="82632" y="38365"/>
                  </a:lnTo>
                  <a:lnTo>
                    <a:pt x="88534" y="64925"/>
                  </a:lnTo>
                  <a:lnTo>
                    <a:pt x="79680" y="73778"/>
                  </a:lnTo>
                  <a:close/>
                  <a:moveTo>
                    <a:pt x="85583" y="11805"/>
                  </a:moveTo>
                  <a:lnTo>
                    <a:pt x="82632" y="26560"/>
                  </a:lnTo>
                  <a:lnTo>
                    <a:pt x="76729" y="26560"/>
                  </a:lnTo>
                  <a:lnTo>
                    <a:pt x="73778" y="11805"/>
                  </a:lnTo>
                  <a:lnTo>
                    <a:pt x="85583" y="11805"/>
                  </a:lnTo>
                  <a:close/>
                </a:path>
              </a:pathLst>
            </a:custGeom>
            <a:solidFill>
              <a:schemeClr val="tx1"/>
            </a:solidFill>
            <a:ln w="29255" cap="flat">
              <a:noFill/>
              <a:prstDash val="solid"/>
              <a:miter/>
            </a:ln>
          </p:spPr>
          <p:txBody>
            <a:bodyPr rtlCol="0" anchor="ctr"/>
            <a:lstStyle/>
            <a:p>
              <a:endParaRPr lang="en-GB" sz="1200"/>
            </a:p>
          </p:txBody>
        </p:sp>
        <p:sp>
          <p:nvSpPr>
            <p:cNvPr id="251" name="Freeform: Shape 250">
              <a:extLst>
                <a:ext uri="{FF2B5EF4-FFF2-40B4-BE49-F238E27FC236}">
                  <a16:creationId xmlns:a16="http://schemas.microsoft.com/office/drawing/2014/main" id="{A815CF42-3ABA-4E2D-89CE-E1647904192D}"/>
                </a:ext>
              </a:extLst>
            </p:cNvPr>
            <p:cNvSpPr/>
            <p:nvPr/>
          </p:nvSpPr>
          <p:spPr>
            <a:xfrm rot="1800000">
              <a:off x="6078811" y="3573395"/>
              <a:ext cx="15552" cy="71538"/>
            </a:xfrm>
            <a:custGeom>
              <a:avLst/>
              <a:gdLst>
                <a:gd name="connsiteX0" fmla="*/ 0 w 11804"/>
                <a:gd name="connsiteY0" fmla="*/ 0 h 53120"/>
                <a:gd name="connsiteX1" fmla="*/ 11805 w 11804"/>
                <a:gd name="connsiteY1" fmla="*/ 0 h 53120"/>
                <a:gd name="connsiteX2" fmla="*/ 11805 w 11804"/>
                <a:gd name="connsiteY2" fmla="*/ 53120 h 53120"/>
                <a:gd name="connsiteX3" fmla="*/ 0 w 11804"/>
                <a:gd name="connsiteY3" fmla="*/ 53120 h 53120"/>
              </a:gdLst>
              <a:ahLst/>
              <a:cxnLst>
                <a:cxn ang="0">
                  <a:pos x="connsiteX0" y="connsiteY0"/>
                </a:cxn>
                <a:cxn ang="0">
                  <a:pos x="connsiteX1" y="connsiteY1"/>
                </a:cxn>
                <a:cxn ang="0">
                  <a:pos x="connsiteX2" y="connsiteY2"/>
                </a:cxn>
                <a:cxn ang="0">
                  <a:pos x="connsiteX3" y="connsiteY3"/>
                </a:cxn>
              </a:cxnLst>
              <a:rect l="l" t="t" r="r" b="b"/>
              <a:pathLst>
                <a:path w="11804" h="53120">
                  <a:moveTo>
                    <a:pt x="0" y="0"/>
                  </a:moveTo>
                  <a:lnTo>
                    <a:pt x="11805" y="0"/>
                  </a:lnTo>
                  <a:lnTo>
                    <a:pt x="11805" y="53120"/>
                  </a:lnTo>
                  <a:lnTo>
                    <a:pt x="0" y="53120"/>
                  </a:lnTo>
                  <a:close/>
                </a:path>
              </a:pathLst>
            </a:custGeom>
            <a:solidFill>
              <a:srgbClr val="173845"/>
            </a:solidFill>
            <a:ln w="29255" cap="flat">
              <a:noFill/>
              <a:prstDash val="solid"/>
              <a:miter/>
            </a:ln>
          </p:spPr>
          <p:txBody>
            <a:bodyPr rtlCol="0" anchor="ctr"/>
            <a:lstStyle/>
            <a:p>
              <a:endParaRPr lang="en-GB" sz="1200"/>
            </a:p>
          </p:txBody>
        </p:sp>
        <p:sp>
          <p:nvSpPr>
            <p:cNvPr id="252" name="Freeform: Shape 251">
              <a:extLst>
                <a:ext uri="{FF2B5EF4-FFF2-40B4-BE49-F238E27FC236}">
                  <a16:creationId xmlns:a16="http://schemas.microsoft.com/office/drawing/2014/main" id="{F1C71944-00BA-4D81-98AF-CBC558AD3923}"/>
                </a:ext>
              </a:extLst>
            </p:cNvPr>
            <p:cNvSpPr/>
            <p:nvPr/>
          </p:nvSpPr>
          <p:spPr>
            <a:xfrm rot="1800000">
              <a:off x="6169728" y="3625886"/>
              <a:ext cx="15552" cy="71538"/>
            </a:xfrm>
            <a:custGeom>
              <a:avLst/>
              <a:gdLst>
                <a:gd name="connsiteX0" fmla="*/ 0 w 11804"/>
                <a:gd name="connsiteY0" fmla="*/ 0 h 53120"/>
                <a:gd name="connsiteX1" fmla="*/ 11805 w 11804"/>
                <a:gd name="connsiteY1" fmla="*/ 0 h 53120"/>
                <a:gd name="connsiteX2" fmla="*/ 11805 w 11804"/>
                <a:gd name="connsiteY2" fmla="*/ 53120 h 53120"/>
                <a:gd name="connsiteX3" fmla="*/ 0 w 11804"/>
                <a:gd name="connsiteY3" fmla="*/ 53120 h 53120"/>
              </a:gdLst>
              <a:ahLst/>
              <a:cxnLst>
                <a:cxn ang="0">
                  <a:pos x="connsiteX0" y="connsiteY0"/>
                </a:cxn>
                <a:cxn ang="0">
                  <a:pos x="connsiteX1" y="connsiteY1"/>
                </a:cxn>
                <a:cxn ang="0">
                  <a:pos x="connsiteX2" y="connsiteY2"/>
                </a:cxn>
                <a:cxn ang="0">
                  <a:pos x="connsiteX3" y="connsiteY3"/>
                </a:cxn>
              </a:cxnLst>
              <a:rect l="l" t="t" r="r" b="b"/>
              <a:pathLst>
                <a:path w="11804" h="53120">
                  <a:moveTo>
                    <a:pt x="0" y="0"/>
                  </a:moveTo>
                  <a:lnTo>
                    <a:pt x="11805" y="0"/>
                  </a:lnTo>
                  <a:lnTo>
                    <a:pt x="11805" y="53120"/>
                  </a:lnTo>
                  <a:lnTo>
                    <a:pt x="0" y="53120"/>
                  </a:lnTo>
                  <a:close/>
                </a:path>
              </a:pathLst>
            </a:custGeom>
            <a:solidFill>
              <a:srgbClr val="173845"/>
            </a:solidFill>
            <a:ln w="29255" cap="flat">
              <a:noFill/>
              <a:prstDash val="solid"/>
              <a:miter/>
            </a:ln>
          </p:spPr>
          <p:txBody>
            <a:bodyPr rtlCol="0" anchor="ctr"/>
            <a:lstStyle/>
            <a:p>
              <a:endParaRPr lang="en-GB" sz="1200"/>
            </a:p>
          </p:txBody>
        </p:sp>
        <p:sp>
          <p:nvSpPr>
            <p:cNvPr id="253" name="Freeform: Shape 252">
              <a:extLst>
                <a:ext uri="{FF2B5EF4-FFF2-40B4-BE49-F238E27FC236}">
                  <a16:creationId xmlns:a16="http://schemas.microsoft.com/office/drawing/2014/main" id="{65A5634A-E576-4F0D-B5D0-886A0A6E11D7}"/>
                </a:ext>
              </a:extLst>
            </p:cNvPr>
            <p:cNvSpPr/>
            <p:nvPr/>
          </p:nvSpPr>
          <p:spPr>
            <a:xfrm rot="1800000">
              <a:off x="5767794" y="3725197"/>
              <a:ext cx="101518" cy="59614"/>
            </a:xfrm>
            <a:custGeom>
              <a:avLst/>
              <a:gdLst>
                <a:gd name="connsiteX0" fmla="*/ 38365 w 77051"/>
                <a:gd name="connsiteY0" fmla="*/ 0 h 44266"/>
                <a:gd name="connsiteX1" fmla="*/ 0 w 77051"/>
                <a:gd name="connsiteY1" fmla="*/ 38365 h 44266"/>
                <a:gd name="connsiteX2" fmla="*/ 0 w 77051"/>
                <a:gd name="connsiteY2" fmla="*/ 44267 h 44266"/>
                <a:gd name="connsiteX3" fmla="*/ 11805 w 77051"/>
                <a:gd name="connsiteY3" fmla="*/ 44267 h 44266"/>
                <a:gd name="connsiteX4" fmla="*/ 11805 w 77051"/>
                <a:gd name="connsiteY4" fmla="*/ 38365 h 44266"/>
                <a:gd name="connsiteX5" fmla="*/ 38365 w 77051"/>
                <a:gd name="connsiteY5" fmla="*/ 11805 h 44266"/>
                <a:gd name="connsiteX6" fmla="*/ 64925 w 77051"/>
                <a:gd name="connsiteY6" fmla="*/ 38365 h 44266"/>
                <a:gd name="connsiteX7" fmla="*/ 64925 w 77051"/>
                <a:gd name="connsiteY7" fmla="*/ 44267 h 44266"/>
                <a:gd name="connsiteX8" fmla="*/ 76729 w 77051"/>
                <a:gd name="connsiteY8" fmla="*/ 44267 h 44266"/>
                <a:gd name="connsiteX9" fmla="*/ 76729 w 77051"/>
                <a:gd name="connsiteY9" fmla="*/ 38365 h 44266"/>
                <a:gd name="connsiteX10" fmla="*/ 38365 w 77051"/>
                <a:gd name="connsiteY10" fmla="*/ 0 h 4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51" h="44266">
                  <a:moveTo>
                    <a:pt x="38365" y="0"/>
                  </a:moveTo>
                  <a:cubicBezTo>
                    <a:pt x="17707" y="0"/>
                    <a:pt x="0" y="17707"/>
                    <a:pt x="0" y="38365"/>
                  </a:cubicBezTo>
                  <a:lnTo>
                    <a:pt x="0" y="44267"/>
                  </a:lnTo>
                  <a:lnTo>
                    <a:pt x="11805" y="44267"/>
                  </a:lnTo>
                  <a:lnTo>
                    <a:pt x="11805" y="38365"/>
                  </a:lnTo>
                  <a:cubicBezTo>
                    <a:pt x="11805" y="23609"/>
                    <a:pt x="23609" y="11805"/>
                    <a:pt x="38365" y="11805"/>
                  </a:cubicBezTo>
                  <a:cubicBezTo>
                    <a:pt x="53120" y="11805"/>
                    <a:pt x="64925" y="23609"/>
                    <a:pt x="64925" y="38365"/>
                  </a:cubicBezTo>
                  <a:lnTo>
                    <a:pt x="64925" y="44267"/>
                  </a:lnTo>
                  <a:lnTo>
                    <a:pt x="76729" y="44267"/>
                  </a:lnTo>
                  <a:lnTo>
                    <a:pt x="76729" y="38365"/>
                  </a:lnTo>
                  <a:cubicBezTo>
                    <a:pt x="79680" y="17707"/>
                    <a:pt x="61974" y="0"/>
                    <a:pt x="38365" y="0"/>
                  </a:cubicBezTo>
                  <a:close/>
                </a:path>
              </a:pathLst>
            </a:custGeom>
            <a:solidFill>
              <a:schemeClr val="tx1"/>
            </a:solidFill>
            <a:ln w="29255" cap="flat">
              <a:noFill/>
              <a:prstDash val="solid"/>
              <a:miter/>
            </a:ln>
          </p:spPr>
          <p:txBody>
            <a:bodyPr rtlCol="0" anchor="ctr"/>
            <a:lstStyle/>
            <a:p>
              <a:endParaRPr lang="en-GB" sz="1200"/>
            </a:p>
          </p:txBody>
        </p:sp>
        <p:sp>
          <p:nvSpPr>
            <p:cNvPr id="254" name="Freeform: Shape 253">
              <a:extLst>
                <a:ext uri="{FF2B5EF4-FFF2-40B4-BE49-F238E27FC236}">
                  <a16:creationId xmlns:a16="http://schemas.microsoft.com/office/drawing/2014/main" id="{E4ACFAC8-51BB-4158-81CD-D898C705E872}"/>
                </a:ext>
              </a:extLst>
            </p:cNvPr>
            <p:cNvSpPr/>
            <p:nvPr/>
          </p:nvSpPr>
          <p:spPr>
            <a:xfrm rot="1800000">
              <a:off x="5868904" y="3674390"/>
              <a:ext cx="435480" cy="71538"/>
            </a:xfrm>
            <a:custGeom>
              <a:avLst/>
              <a:gdLst>
                <a:gd name="connsiteX0" fmla="*/ 14756 w 330526"/>
                <a:gd name="connsiteY0" fmla="*/ 32462 h 53120"/>
                <a:gd name="connsiteX1" fmla="*/ 159361 w 330526"/>
                <a:gd name="connsiteY1" fmla="*/ 32462 h 53120"/>
                <a:gd name="connsiteX2" fmla="*/ 159361 w 330526"/>
                <a:gd name="connsiteY2" fmla="*/ 53120 h 53120"/>
                <a:gd name="connsiteX3" fmla="*/ 174117 w 330526"/>
                <a:gd name="connsiteY3" fmla="*/ 53120 h 53120"/>
                <a:gd name="connsiteX4" fmla="*/ 174117 w 330526"/>
                <a:gd name="connsiteY4" fmla="*/ 32462 h 53120"/>
                <a:gd name="connsiteX5" fmla="*/ 318722 w 330526"/>
                <a:gd name="connsiteY5" fmla="*/ 32462 h 53120"/>
                <a:gd name="connsiteX6" fmla="*/ 318722 w 330526"/>
                <a:gd name="connsiteY6" fmla="*/ 53120 h 53120"/>
                <a:gd name="connsiteX7" fmla="*/ 330526 w 330526"/>
                <a:gd name="connsiteY7" fmla="*/ 53120 h 53120"/>
                <a:gd name="connsiteX8" fmla="*/ 330526 w 330526"/>
                <a:gd name="connsiteY8" fmla="*/ 26560 h 53120"/>
                <a:gd name="connsiteX9" fmla="*/ 324624 w 330526"/>
                <a:gd name="connsiteY9" fmla="*/ 20658 h 53120"/>
                <a:gd name="connsiteX10" fmla="*/ 174117 w 330526"/>
                <a:gd name="connsiteY10" fmla="*/ 20658 h 53120"/>
                <a:gd name="connsiteX11" fmla="*/ 174117 w 330526"/>
                <a:gd name="connsiteY11" fmla="*/ 0 h 53120"/>
                <a:gd name="connsiteX12" fmla="*/ 159361 w 330526"/>
                <a:gd name="connsiteY12" fmla="*/ 0 h 53120"/>
                <a:gd name="connsiteX13" fmla="*/ 159361 w 330526"/>
                <a:gd name="connsiteY13" fmla="*/ 20658 h 53120"/>
                <a:gd name="connsiteX14" fmla="*/ 5902 w 330526"/>
                <a:gd name="connsiteY14" fmla="*/ 20658 h 53120"/>
                <a:gd name="connsiteX15" fmla="*/ 0 w 330526"/>
                <a:gd name="connsiteY15" fmla="*/ 26560 h 53120"/>
                <a:gd name="connsiteX16" fmla="*/ 0 w 330526"/>
                <a:gd name="connsiteY16" fmla="*/ 53120 h 53120"/>
                <a:gd name="connsiteX17" fmla="*/ 11805 w 330526"/>
                <a:gd name="connsiteY17" fmla="*/ 53120 h 53120"/>
                <a:gd name="connsiteX18" fmla="*/ 11805 w 330526"/>
                <a:gd name="connsiteY18" fmla="*/ 32462 h 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526" h="53120">
                  <a:moveTo>
                    <a:pt x="14756" y="32462"/>
                  </a:moveTo>
                  <a:lnTo>
                    <a:pt x="159361" y="32462"/>
                  </a:lnTo>
                  <a:lnTo>
                    <a:pt x="159361" y="53120"/>
                  </a:lnTo>
                  <a:lnTo>
                    <a:pt x="174117" y="53120"/>
                  </a:lnTo>
                  <a:lnTo>
                    <a:pt x="174117" y="32462"/>
                  </a:lnTo>
                  <a:lnTo>
                    <a:pt x="318722" y="32462"/>
                  </a:lnTo>
                  <a:lnTo>
                    <a:pt x="318722" y="53120"/>
                  </a:lnTo>
                  <a:lnTo>
                    <a:pt x="330526" y="53120"/>
                  </a:lnTo>
                  <a:lnTo>
                    <a:pt x="330526" y="26560"/>
                  </a:lnTo>
                  <a:cubicBezTo>
                    <a:pt x="330526" y="23609"/>
                    <a:pt x="327575" y="20658"/>
                    <a:pt x="324624" y="20658"/>
                  </a:cubicBezTo>
                  <a:lnTo>
                    <a:pt x="174117" y="20658"/>
                  </a:lnTo>
                  <a:lnTo>
                    <a:pt x="174117" y="0"/>
                  </a:lnTo>
                  <a:lnTo>
                    <a:pt x="159361" y="0"/>
                  </a:lnTo>
                  <a:lnTo>
                    <a:pt x="159361" y="20658"/>
                  </a:lnTo>
                  <a:lnTo>
                    <a:pt x="5902" y="20658"/>
                  </a:lnTo>
                  <a:cubicBezTo>
                    <a:pt x="2951" y="20658"/>
                    <a:pt x="0" y="23609"/>
                    <a:pt x="0" y="26560"/>
                  </a:cubicBezTo>
                  <a:lnTo>
                    <a:pt x="0" y="53120"/>
                  </a:lnTo>
                  <a:lnTo>
                    <a:pt x="11805" y="53120"/>
                  </a:lnTo>
                  <a:lnTo>
                    <a:pt x="11805" y="32462"/>
                  </a:lnTo>
                  <a:close/>
                </a:path>
              </a:pathLst>
            </a:custGeom>
            <a:solidFill>
              <a:schemeClr val="tx1"/>
            </a:solidFill>
            <a:ln w="29255" cap="flat">
              <a:noFill/>
              <a:prstDash val="solid"/>
              <a:miter/>
            </a:ln>
          </p:spPr>
          <p:txBody>
            <a:bodyPr rtlCol="0" anchor="ctr"/>
            <a:lstStyle/>
            <a:p>
              <a:endParaRPr lang="en-GB" sz="1200"/>
            </a:p>
          </p:txBody>
        </p:sp>
        <p:sp>
          <p:nvSpPr>
            <p:cNvPr id="255" name="Freeform: Shape 254">
              <a:extLst>
                <a:ext uri="{FF2B5EF4-FFF2-40B4-BE49-F238E27FC236}">
                  <a16:creationId xmlns:a16="http://schemas.microsoft.com/office/drawing/2014/main" id="{09633426-B318-4511-8168-FAADE24F474D}"/>
                </a:ext>
              </a:extLst>
            </p:cNvPr>
            <p:cNvSpPr/>
            <p:nvPr/>
          </p:nvSpPr>
          <p:spPr>
            <a:xfrm rot="1800000">
              <a:off x="5947120" y="3828731"/>
              <a:ext cx="101518" cy="59614"/>
            </a:xfrm>
            <a:custGeom>
              <a:avLst/>
              <a:gdLst>
                <a:gd name="connsiteX0" fmla="*/ 38365 w 77051"/>
                <a:gd name="connsiteY0" fmla="*/ 0 h 44266"/>
                <a:gd name="connsiteX1" fmla="*/ 0 w 77051"/>
                <a:gd name="connsiteY1" fmla="*/ 38365 h 44266"/>
                <a:gd name="connsiteX2" fmla="*/ 0 w 77051"/>
                <a:gd name="connsiteY2" fmla="*/ 44267 h 44266"/>
                <a:gd name="connsiteX3" fmla="*/ 11805 w 77051"/>
                <a:gd name="connsiteY3" fmla="*/ 44267 h 44266"/>
                <a:gd name="connsiteX4" fmla="*/ 11805 w 77051"/>
                <a:gd name="connsiteY4" fmla="*/ 38365 h 44266"/>
                <a:gd name="connsiteX5" fmla="*/ 38365 w 77051"/>
                <a:gd name="connsiteY5" fmla="*/ 11805 h 44266"/>
                <a:gd name="connsiteX6" fmla="*/ 64925 w 77051"/>
                <a:gd name="connsiteY6" fmla="*/ 38365 h 44266"/>
                <a:gd name="connsiteX7" fmla="*/ 64925 w 77051"/>
                <a:gd name="connsiteY7" fmla="*/ 44267 h 44266"/>
                <a:gd name="connsiteX8" fmla="*/ 76729 w 77051"/>
                <a:gd name="connsiteY8" fmla="*/ 44267 h 44266"/>
                <a:gd name="connsiteX9" fmla="*/ 76729 w 77051"/>
                <a:gd name="connsiteY9" fmla="*/ 38365 h 44266"/>
                <a:gd name="connsiteX10" fmla="*/ 38365 w 77051"/>
                <a:gd name="connsiteY10" fmla="*/ 0 h 4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51" h="44266">
                  <a:moveTo>
                    <a:pt x="38365" y="0"/>
                  </a:moveTo>
                  <a:cubicBezTo>
                    <a:pt x="17707" y="0"/>
                    <a:pt x="0" y="17707"/>
                    <a:pt x="0" y="38365"/>
                  </a:cubicBezTo>
                  <a:lnTo>
                    <a:pt x="0" y="44267"/>
                  </a:lnTo>
                  <a:lnTo>
                    <a:pt x="11805" y="44267"/>
                  </a:lnTo>
                  <a:lnTo>
                    <a:pt x="11805" y="38365"/>
                  </a:lnTo>
                  <a:cubicBezTo>
                    <a:pt x="11805" y="23609"/>
                    <a:pt x="23609" y="11805"/>
                    <a:pt x="38365" y="11805"/>
                  </a:cubicBezTo>
                  <a:cubicBezTo>
                    <a:pt x="53120" y="11805"/>
                    <a:pt x="64925" y="23609"/>
                    <a:pt x="64925" y="38365"/>
                  </a:cubicBezTo>
                  <a:lnTo>
                    <a:pt x="64925" y="44267"/>
                  </a:lnTo>
                  <a:lnTo>
                    <a:pt x="76729" y="44267"/>
                  </a:lnTo>
                  <a:lnTo>
                    <a:pt x="76729" y="38365"/>
                  </a:lnTo>
                  <a:cubicBezTo>
                    <a:pt x="79680" y="17707"/>
                    <a:pt x="61974" y="0"/>
                    <a:pt x="38365" y="0"/>
                  </a:cubicBezTo>
                  <a:close/>
                </a:path>
              </a:pathLst>
            </a:custGeom>
            <a:solidFill>
              <a:schemeClr val="tx1"/>
            </a:solidFill>
            <a:ln w="29255" cap="flat">
              <a:noFill/>
              <a:prstDash val="solid"/>
              <a:miter/>
            </a:ln>
          </p:spPr>
          <p:txBody>
            <a:bodyPr rtlCol="0" anchor="ctr"/>
            <a:lstStyle/>
            <a:p>
              <a:endParaRPr lang="en-GB" sz="1200"/>
            </a:p>
          </p:txBody>
        </p:sp>
        <p:sp>
          <p:nvSpPr>
            <p:cNvPr id="256" name="Freeform: Shape 255">
              <a:extLst>
                <a:ext uri="{FF2B5EF4-FFF2-40B4-BE49-F238E27FC236}">
                  <a16:creationId xmlns:a16="http://schemas.microsoft.com/office/drawing/2014/main" id="{415135F6-6CA2-462C-854B-0958DAC94226}"/>
                </a:ext>
              </a:extLst>
            </p:cNvPr>
            <p:cNvSpPr/>
            <p:nvPr/>
          </p:nvSpPr>
          <p:spPr>
            <a:xfrm rot="1800000">
              <a:off x="6129816" y="3934210"/>
              <a:ext cx="101518" cy="59614"/>
            </a:xfrm>
            <a:custGeom>
              <a:avLst/>
              <a:gdLst>
                <a:gd name="connsiteX0" fmla="*/ 38365 w 77051"/>
                <a:gd name="connsiteY0" fmla="*/ 0 h 44266"/>
                <a:gd name="connsiteX1" fmla="*/ 0 w 77051"/>
                <a:gd name="connsiteY1" fmla="*/ 38365 h 44266"/>
                <a:gd name="connsiteX2" fmla="*/ 0 w 77051"/>
                <a:gd name="connsiteY2" fmla="*/ 44267 h 44266"/>
                <a:gd name="connsiteX3" fmla="*/ 11805 w 77051"/>
                <a:gd name="connsiteY3" fmla="*/ 44267 h 44266"/>
                <a:gd name="connsiteX4" fmla="*/ 11805 w 77051"/>
                <a:gd name="connsiteY4" fmla="*/ 38365 h 44266"/>
                <a:gd name="connsiteX5" fmla="*/ 38365 w 77051"/>
                <a:gd name="connsiteY5" fmla="*/ 11805 h 44266"/>
                <a:gd name="connsiteX6" fmla="*/ 64925 w 77051"/>
                <a:gd name="connsiteY6" fmla="*/ 38365 h 44266"/>
                <a:gd name="connsiteX7" fmla="*/ 64925 w 77051"/>
                <a:gd name="connsiteY7" fmla="*/ 44267 h 44266"/>
                <a:gd name="connsiteX8" fmla="*/ 76729 w 77051"/>
                <a:gd name="connsiteY8" fmla="*/ 44267 h 44266"/>
                <a:gd name="connsiteX9" fmla="*/ 76729 w 77051"/>
                <a:gd name="connsiteY9" fmla="*/ 38365 h 44266"/>
                <a:gd name="connsiteX10" fmla="*/ 38365 w 77051"/>
                <a:gd name="connsiteY10" fmla="*/ 0 h 4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51" h="44266">
                  <a:moveTo>
                    <a:pt x="38365" y="0"/>
                  </a:moveTo>
                  <a:cubicBezTo>
                    <a:pt x="17707" y="0"/>
                    <a:pt x="0" y="17707"/>
                    <a:pt x="0" y="38365"/>
                  </a:cubicBezTo>
                  <a:lnTo>
                    <a:pt x="0" y="44267"/>
                  </a:lnTo>
                  <a:lnTo>
                    <a:pt x="11805" y="44267"/>
                  </a:lnTo>
                  <a:lnTo>
                    <a:pt x="11805" y="38365"/>
                  </a:lnTo>
                  <a:cubicBezTo>
                    <a:pt x="11805" y="23609"/>
                    <a:pt x="23609" y="11805"/>
                    <a:pt x="38365" y="11805"/>
                  </a:cubicBezTo>
                  <a:cubicBezTo>
                    <a:pt x="53120" y="11805"/>
                    <a:pt x="64925" y="23609"/>
                    <a:pt x="64925" y="38365"/>
                  </a:cubicBezTo>
                  <a:lnTo>
                    <a:pt x="64925" y="44267"/>
                  </a:lnTo>
                  <a:lnTo>
                    <a:pt x="76729" y="44267"/>
                  </a:lnTo>
                  <a:lnTo>
                    <a:pt x="76729" y="38365"/>
                  </a:lnTo>
                  <a:cubicBezTo>
                    <a:pt x="79680" y="17707"/>
                    <a:pt x="61974" y="0"/>
                    <a:pt x="38365" y="0"/>
                  </a:cubicBezTo>
                  <a:close/>
                </a:path>
              </a:pathLst>
            </a:custGeom>
            <a:solidFill>
              <a:schemeClr val="tx1"/>
            </a:solidFill>
            <a:ln w="29255" cap="flat">
              <a:noFill/>
              <a:prstDash val="solid"/>
              <a:miter/>
            </a:ln>
          </p:spPr>
          <p:txBody>
            <a:bodyPr rtlCol="0" anchor="ctr"/>
            <a:lstStyle/>
            <a:p>
              <a:endParaRPr lang="en-GB" sz="1200"/>
            </a:p>
          </p:txBody>
        </p:sp>
        <p:cxnSp>
          <p:nvCxnSpPr>
            <p:cNvPr id="257" name="Straight Connector 256">
              <a:extLst>
                <a:ext uri="{FF2B5EF4-FFF2-40B4-BE49-F238E27FC236}">
                  <a16:creationId xmlns:a16="http://schemas.microsoft.com/office/drawing/2014/main" id="{436D9788-14A6-4BE1-AAB7-F165567FCE36}"/>
                </a:ext>
              </a:extLst>
            </p:cNvPr>
            <p:cNvCxnSpPr>
              <a:cxnSpLocks/>
            </p:cNvCxnSpPr>
            <p:nvPr/>
          </p:nvCxnSpPr>
          <p:spPr>
            <a:xfrm flipV="1">
              <a:off x="6286010" y="3782545"/>
              <a:ext cx="89551" cy="137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42D5774-37E3-47F7-A4FF-E3421F79EF63}"/>
                </a:ext>
              </a:extLst>
            </p:cNvPr>
            <p:cNvCxnSpPr>
              <a:cxnSpLocks/>
            </p:cNvCxnSpPr>
            <p:nvPr/>
          </p:nvCxnSpPr>
          <p:spPr>
            <a:xfrm flipV="1">
              <a:off x="6302312" y="3552459"/>
              <a:ext cx="96531" cy="1440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2FD2C10-BFB0-493E-BB80-63CEE7392817}"/>
                </a:ext>
              </a:extLst>
            </p:cNvPr>
            <p:cNvCxnSpPr>
              <a:cxnSpLocks/>
            </p:cNvCxnSpPr>
            <p:nvPr/>
          </p:nvCxnSpPr>
          <p:spPr>
            <a:xfrm flipV="1">
              <a:off x="5834389" y="3341601"/>
              <a:ext cx="161233" cy="237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0" name="Oval 259">
              <a:extLst>
                <a:ext uri="{FF2B5EF4-FFF2-40B4-BE49-F238E27FC236}">
                  <a16:creationId xmlns:a16="http://schemas.microsoft.com/office/drawing/2014/main" id="{930EEE1C-AC0E-49D6-B10C-028D6AA532D8}"/>
                </a:ext>
              </a:extLst>
            </p:cNvPr>
            <p:cNvSpPr/>
            <p:nvPr/>
          </p:nvSpPr>
          <p:spPr>
            <a:xfrm>
              <a:off x="5826941" y="3646438"/>
              <a:ext cx="69987" cy="715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Oval 260">
              <a:extLst>
                <a:ext uri="{FF2B5EF4-FFF2-40B4-BE49-F238E27FC236}">
                  <a16:creationId xmlns:a16="http://schemas.microsoft.com/office/drawing/2014/main" id="{16EA615F-8C11-493A-8B46-AFA8CBF89930}"/>
                </a:ext>
              </a:extLst>
            </p:cNvPr>
            <p:cNvSpPr/>
            <p:nvPr/>
          </p:nvSpPr>
          <p:spPr>
            <a:xfrm>
              <a:off x="6005779" y="3748620"/>
              <a:ext cx="69987" cy="715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Oval 261">
              <a:extLst>
                <a:ext uri="{FF2B5EF4-FFF2-40B4-BE49-F238E27FC236}">
                  <a16:creationId xmlns:a16="http://schemas.microsoft.com/office/drawing/2014/main" id="{6934590A-DBD9-46B2-BB8E-BBC854E3F997}"/>
                </a:ext>
              </a:extLst>
            </p:cNvPr>
            <p:cNvSpPr/>
            <p:nvPr/>
          </p:nvSpPr>
          <p:spPr>
            <a:xfrm>
              <a:off x="6186165" y="3852881"/>
              <a:ext cx="69987" cy="715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79952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3AE866B5-47BC-48A3-94E0-5D4FE20ADEE8}"/>
              </a:ext>
            </a:extLst>
          </p:cNvPr>
          <p:cNvGraphicFramePr>
            <a:graphicFrameLocks noGrp="1"/>
          </p:cNvGraphicFramePr>
          <p:nvPr>
            <p:extLst>
              <p:ext uri="{D42A27DB-BD31-4B8C-83A1-F6EECF244321}">
                <p14:modId xmlns:p14="http://schemas.microsoft.com/office/powerpoint/2010/main" val="3398012696"/>
              </p:ext>
            </p:extLst>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81110699"/>
                  </a:ext>
                </a:extLst>
              </a:tr>
            </a:tbl>
          </a:graphicData>
        </a:graphic>
      </p:graphicFrame>
      <p:sp>
        <p:nvSpPr>
          <p:cNvPr id="3" name="Rectangle 2">
            <a:extLst>
              <a:ext uri="{FF2B5EF4-FFF2-40B4-BE49-F238E27FC236}">
                <a16:creationId xmlns:a16="http://schemas.microsoft.com/office/drawing/2014/main" id="{B97C6CED-A73D-4E41-898F-E1E13DD76398}"/>
              </a:ext>
            </a:extLst>
          </p:cNvPr>
          <p:cNvSpPr/>
          <p:nvPr/>
        </p:nvSpPr>
        <p:spPr>
          <a:xfrm>
            <a:off x="404077" y="1135838"/>
            <a:ext cx="2275083" cy="59436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Business/custom</a:t>
            </a:r>
            <a:br>
              <a:rPr lang="en-US" sz="1400" b="1">
                <a:solidFill>
                  <a:schemeClr val="tx1"/>
                </a:solidFill>
                <a:latin typeface="Arial" panose="020B0604020202020204" pitchFamily="34" charset="0"/>
                <a:cs typeface="Arial" panose="020B0604020202020204" pitchFamily="34" charset="0"/>
              </a:rPr>
            </a:br>
            <a:r>
              <a:rPr lang="en-US" sz="1400" b="1">
                <a:solidFill>
                  <a:schemeClr val="tx1"/>
                </a:solidFill>
                <a:latin typeface="Arial" panose="020B0604020202020204" pitchFamily="34" charset="0"/>
                <a:cs typeface="Arial" panose="020B0604020202020204" pitchFamily="34" charset="0"/>
              </a:rPr>
              <a:t>apps (structured)</a:t>
            </a:r>
          </a:p>
        </p:txBody>
      </p:sp>
      <p:sp>
        <p:nvSpPr>
          <p:cNvPr id="4" name="Rectangle 3">
            <a:extLst>
              <a:ext uri="{FF2B5EF4-FFF2-40B4-BE49-F238E27FC236}">
                <a16:creationId xmlns:a16="http://schemas.microsoft.com/office/drawing/2014/main" id="{173C1349-C4BA-4C5F-AC73-0F65EECA47AB}"/>
              </a:ext>
            </a:extLst>
          </p:cNvPr>
          <p:cNvSpPr/>
          <p:nvPr/>
        </p:nvSpPr>
        <p:spPr>
          <a:xfrm>
            <a:off x="2720809"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System Upgrades</a:t>
            </a:r>
          </a:p>
        </p:txBody>
      </p:sp>
      <p:sp>
        <p:nvSpPr>
          <p:cNvPr id="5" name="Rectangle 4">
            <a:extLst>
              <a:ext uri="{FF2B5EF4-FFF2-40B4-BE49-F238E27FC236}">
                <a16:creationId xmlns:a16="http://schemas.microsoft.com/office/drawing/2014/main" id="{C20710B9-9974-4949-9723-55048D4DB87B}"/>
              </a:ext>
            </a:extLst>
          </p:cNvPr>
          <p:cNvSpPr/>
          <p:nvPr/>
        </p:nvSpPr>
        <p:spPr>
          <a:xfrm>
            <a:off x="49714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Sell Data &amp; Insights</a:t>
            </a:r>
          </a:p>
        </p:txBody>
      </p:sp>
      <p:sp>
        <p:nvSpPr>
          <p:cNvPr id="6" name="Rectangle 5">
            <a:extLst>
              <a:ext uri="{FF2B5EF4-FFF2-40B4-BE49-F238E27FC236}">
                <a16:creationId xmlns:a16="http://schemas.microsoft.com/office/drawing/2014/main" id="{DEC3FF64-E249-4032-9BCA-A2CFFF0B6E19}"/>
              </a:ext>
            </a:extLst>
          </p:cNvPr>
          <p:cNvSpPr/>
          <p:nvPr/>
        </p:nvSpPr>
        <p:spPr>
          <a:xfrm>
            <a:off x="7297877" y="1171154"/>
            <a:ext cx="2275083" cy="5092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b" anchorCtr="0"/>
          <a:lstStyle/>
          <a:p>
            <a:pPr algn="ctr"/>
            <a:r>
              <a:rPr lang="en-GB" sz="1400" b="1">
                <a:solidFill>
                  <a:schemeClr val="tx1"/>
                </a:solidFill>
              </a:rPr>
              <a:t>Establish</a:t>
            </a:r>
            <a:br>
              <a:rPr lang="en-GB" sz="1400" b="1">
                <a:solidFill>
                  <a:schemeClr val="tx1"/>
                </a:solidFill>
              </a:rPr>
            </a:br>
            <a:r>
              <a:rPr lang="en-GB" sz="1400" b="1">
                <a:solidFill>
                  <a:schemeClr val="tx1"/>
                </a:solidFill>
              </a:rPr>
              <a:t>Reimbursements</a:t>
            </a:r>
          </a:p>
        </p:txBody>
      </p:sp>
      <p:sp>
        <p:nvSpPr>
          <p:cNvPr id="7" name="Rectangle 6">
            <a:extLst>
              <a:ext uri="{FF2B5EF4-FFF2-40B4-BE49-F238E27FC236}">
                <a16:creationId xmlns:a16="http://schemas.microsoft.com/office/drawing/2014/main" id="{8584ED9C-6595-4103-9CB8-EE6DB2A38216}"/>
              </a:ext>
            </a:extLst>
          </p:cNvPr>
          <p:cNvSpPr/>
          <p:nvPr/>
        </p:nvSpPr>
        <p:spPr>
          <a:xfrm>
            <a:off x="9570258" y="1270534"/>
            <a:ext cx="2275083" cy="4596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ctr" anchorCtr="0"/>
          <a:lstStyle/>
          <a:p>
            <a:pPr algn="ctr"/>
            <a:r>
              <a:rPr lang="en-GB" sz="1400" b="1">
                <a:solidFill>
                  <a:schemeClr val="tx1"/>
                </a:solidFill>
              </a:rPr>
              <a:t>Convert Pilot Patients</a:t>
            </a:r>
          </a:p>
        </p:txBody>
      </p:sp>
      <p:sp>
        <p:nvSpPr>
          <p:cNvPr id="8" name="TextBox 7">
            <a:extLst>
              <a:ext uri="{FF2B5EF4-FFF2-40B4-BE49-F238E27FC236}">
                <a16:creationId xmlns:a16="http://schemas.microsoft.com/office/drawing/2014/main" id="{D08F6038-879A-4A23-ABB0-9D3219363735}"/>
              </a:ext>
            </a:extLst>
          </p:cNvPr>
          <p:cNvSpPr txBox="1"/>
          <p:nvPr/>
        </p:nvSpPr>
        <p:spPr>
          <a:xfrm>
            <a:off x="713635" y="2840804"/>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Device / App</a:t>
            </a:r>
            <a:br>
              <a:rPr lang="en-IN" i="0"/>
            </a:br>
            <a:r>
              <a:rPr lang="en-IN" i="0"/>
              <a:t>Improvement</a:t>
            </a:r>
          </a:p>
        </p:txBody>
      </p:sp>
      <p:sp>
        <p:nvSpPr>
          <p:cNvPr id="9" name="TextBox 8">
            <a:extLst>
              <a:ext uri="{FF2B5EF4-FFF2-40B4-BE49-F238E27FC236}">
                <a16:creationId xmlns:a16="http://schemas.microsoft.com/office/drawing/2014/main" id="{51FBADE3-98FE-44F1-BE65-B5830CF2834D}"/>
              </a:ext>
            </a:extLst>
          </p:cNvPr>
          <p:cNvSpPr txBox="1"/>
          <p:nvPr/>
        </p:nvSpPr>
        <p:spPr>
          <a:xfrm>
            <a:off x="3008823" y="2812875"/>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Unified &amp; </a:t>
            </a:r>
          </a:p>
          <a:p>
            <a:r>
              <a:rPr lang="en-IN" i="0"/>
              <a:t>Consistent Data</a:t>
            </a:r>
          </a:p>
        </p:txBody>
      </p:sp>
      <p:sp>
        <p:nvSpPr>
          <p:cNvPr id="10" name="TextBox 9">
            <a:extLst>
              <a:ext uri="{FF2B5EF4-FFF2-40B4-BE49-F238E27FC236}">
                <a16:creationId xmlns:a16="http://schemas.microsoft.com/office/drawing/2014/main" id="{35EBE661-1D1E-4EED-8455-26B3A3859A53}"/>
              </a:ext>
            </a:extLst>
          </p:cNvPr>
          <p:cNvSpPr txBox="1"/>
          <p:nvPr/>
        </p:nvSpPr>
        <p:spPr>
          <a:xfrm>
            <a:off x="4966257" y="2812875"/>
            <a:ext cx="2280279" cy="184666"/>
          </a:xfrm>
          <a:prstGeom prst="rect">
            <a:avLst/>
          </a:prstGeom>
          <a:noFill/>
        </p:spPr>
        <p:txBody>
          <a:bodyPr wrap="square" lIns="0" tIns="0" rIns="0" bIns="0" anchor="ctr">
            <a:noAutofit/>
          </a:bodyPr>
          <a:lstStyle>
            <a:defPPr>
              <a:defRPr lang="en-US"/>
            </a:defPPr>
            <a:lvl1pPr algn="ctr">
              <a:defRPr sz="1400" b="1" i="1"/>
            </a:lvl1pPr>
          </a:lstStyle>
          <a:p>
            <a:r>
              <a:rPr lang="en-IN" i="0"/>
              <a:t>Understand </a:t>
            </a:r>
          </a:p>
          <a:p>
            <a:r>
              <a:rPr lang="en-IN" i="0"/>
              <a:t>Drivers of Performance</a:t>
            </a:r>
          </a:p>
        </p:txBody>
      </p:sp>
      <p:sp>
        <p:nvSpPr>
          <p:cNvPr id="11" name="TextBox 10">
            <a:extLst>
              <a:ext uri="{FF2B5EF4-FFF2-40B4-BE49-F238E27FC236}">
                <a16:creationId xmlns:a16="http://schemas.microsoft.com/office/drawing/2014/main" id="{D43FBC70-A7BE-4A8D-8552-4C90E1361A58}"/>
              </a:ext>
            </a:extLst>
          </p:cNvPr>
          <p:cNvSpPr txBox="1"/>
          <p:nvPr/>
        </p:nvSpPr>
        <p:spPr>
          <a:xfrm>
            <a:off x="7263683" y="2812875"/>
            <a:ext cx="2269123" cy="184666"/>
          </a:xfrm>
          <a:prstGeom prst="rect">
            <a:avLst/>
          </a:prstGeom>
          <a:noFill/>
        </p:spPr>
        <p:txBody>
          <a:bodyPr wrap="square" lIns="0" tIns="0" rIns="0" bIns="0" anchor="ctr">
            <a:noAutofit/>
          </a:bodyPr>
          <a:lstStyle>
            <a:defPPr>
              <a:defRPr lang="en-US"/>
            </a:defPPr>
            <a:lvl1pPr algn="ctr">
              <a:defRPr sz="1400" b="1" i="1"/>
            </a:lvl1pPr>
          </a:lstStyle>
          <a:p>
            <a:r>
              <a:rPr lang="en-IN" i="0"/>
              <a:t>Predictions &amp; </a:t>
            </a:r>
          </a:p>
          <a:p>
            <a:r>
              <a:rPr lang="en-IN" i="0"/>
              <a:t>Informed Interventions</a:t>
            </a:r>
          </a:p>
        </p:txBody>
      </p:sp>
      <p:sp>
        <p:nvSpPr>
          <p:cNvPr id="12" name="TextBox 11">
            <a:extLst>
              <a:ext uri="{FF2B5EF4-FFF2-40B4-BE49-F238E27FC236}">
                <a16:creationId xmlns:a16="http://schemas.microsoft.com/office/drawing/2014/main" id="{EC061BF6-537B-482C-A8F5-05289A17F2F8}"/>
              </a:ext>
            </a:extLst>
          </p:cNvPr>
          <p:cNvSpPr txBox="1"/>
          <p:nvPr/>
        </p:nvSpPr>
        <p:spPr>
          <a:xfrm>
            <a:off x="9537746" y="2796872"/>
            <a:ext cx="2289129" cy="184666"/>
          </a:xfrm>
          <a:prstGeom prst="rect">
            <a:avLst/>
          </a:prstGeom>
          <a:noFill/>
        </p:spPr>
        <p:txBody>
          <a:bodyPr wrap="square" lIns="0" tIns="0" rIns="0" bIns="0" anchor="ctr">
            <a:noAutofit/>
          </a:bodyPr>
          <a:lstStyle>
            <a:defPPr>
              <a:defRPr lang="en-US"/>
            </a:defPPr>
            <a:lvl1pPr algn="ctr">
              <a:defRPr sz="1400" b="1" i="1"/>
            </a:lvl1pPr>
          </a:lstStyle>
          <a:p>
            <a:r>
              <a:rPr lang="en-IN" i="0"/>
              <a:t>Data Sources</a:t>
            </a:r>
          </a:p>
        </p:txBody>
      </p:sp>
      <p:sp>
        <p:nvSpPr>
          <p:cNvPr id="13" name="TextBox 12">
            <a:extLst>
              <a:ext uri="{FF2B5EF4-FFF2-40B4-BE49-F238E27FC236}">
                <a16:creationId xmlns:a16="http://schemas.microsoft.com/office/drawing/2014/main" id="{C2C7559B-EC29-4F89-A74A-26464B6DA359}"/>
              </a:ext>
            </a:extLst>
          </p:cNvPr>
          <p:cNvSpPr txBox="1"/>
          <p:nvPr/>
        </p:nvSpPr>
        <p:spPr>
          <a:xfrm>
            <a:off x="404077"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Data Ingestion</a:t>
            </a:r>
          </a:p>
        </p:txBody>
      </p:sp>
      <p:sp>
        <p:nvSpPr>
          <p:cNvPr id="14" name="TextBox 13">
            <a:extLst>
              <a:ext uri="{FF2B5EF4-FFF2-40B4-BE49-F238E27FC236}">
                <a16:creationId xmlns:a16="http://schemas.microsoft.com/office/drawing/2014/main" id="{4F279F4D-4578-4C6F-A64C-EA6FA7C9EE66}"/>
              </a:ext>
            </a:extLst>
          </p:cNvPr>
          <p:cNvSpPr txBox="1"/>
          <p:nvPr/>
        </p:nvSpPr>
        <p:spPr>
          <a:xfrm>
            <a:off x="2694426"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Interviews &amp; Workshops</a:t>
            </a:r>
          </a:p>
        </p:txBody>
      </p:sp>
      <p:sp>
        <p:nvSpPr>
          <p:cNvPr id="15" name="TextBox 14">
            <a:extLst>
              <a:ext uri="{FF2B5EF4-FFF2-40B4-BE49-F238E27FC236}">
                <a16:creationId xmlns:a16="http://schemas.microsoft.com/office/drawing/2014/main" id="{7FC10D7C-DBE6-43E2-9532-C1D7F3024A1A}"/>
              </a:ext>
            </a:extLst>
          </p:cNvPr>
          <p:cNvSpPr txBox="1"/>
          <p:nvPr/>
        </p:nvSpPr>
        <p:spPr>
          <a:xfrm>
            <a:off x="4981497"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Data Gathering</a:t>
            </a:r>
          </a:p>
        </p:txBody>
      </p:sp>
      <p:sp>
        <p:nvSpPr>
          <p:cNvPr id="16" name="TextBox 15">
            <a:extLst>
              <a:ext uri="{FF2B5EF4-FFF2-40B4-BE49-F238E27FC236}">
                <a16:creationId xmlns:a16="http://schemas.microsoft.com/office/drawing/2014/main" id="{F9FAB659-D0E6-4EA9-B223-C42F3F1ECE7F}"/>
              </a:ext>
            </a:extLst>
          </p:cNvPr>
          <p:cNvSpPr txBox="1"/>
          <p:nvPr/>
        </p:nvSpPr>
        <p:spPr>
          <a:xfrm>
            <a:off x="7263683"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Machine Learning</a:t>
            </a:r>
            <a:br>
              <a:rPr lang="en-IN" i="0"/>
            </a:br>
            <a:r>
              <a:rPr lang="en-IN" i="0"/>
              <a:t>Models</a:t>
            </a:r>
          </a:p>
        </p:txBody>
      </p:sp>
      <p:pic>
        <p:nvPicPr>
          <p:cNvPr id="17" name="Picture 16">
            <a:extLst>
              <a:ext uri="{FF2B5EF4-FFF2-40B4-BE49-F238E27FC236}">
                <a16:creationId xmlns:a16="http://schemas.microsoft.com/office/drawing/2014/main" id="{538C6763-C33D-4ADD-998D-33154607CC1A}"/>
              </a:ext>
            </a:extLst>
          </p:cNvPr>
          <p:cNvPicPr>
            <a:picLocks noChangeAspect="1"/>
          </p:cNvPicPr>
          <p:nvPr/>
        </p:nvPicPr>
        <p:blipFill>
          <a:blip r:embed="rId2"/>
          <a:stretch>
            <a:fillRect/>
          </a:stretch>
        </p:blipFill>
        <p:spPr>
          <a:xfrm>
            <a:off x="1145685" y="475997"/>
            <a:ext cx="625962" cy="639264"/>
          </a:xfrm>
          <a:prstGeom prst="rect">
            <a:avLst/>
          </a:prstGeom>
        </p:spPr>
      </p:pic>
      <p:grpSp>
        <p:nvGrpSpPr>
          <p:cNvPr id="18" name="Group 17">
            <a:extLst>
              <a:ext uri="{FF2B5EF4-FFF2-40B4-BE49-F238E27FC236}">
                <a16:creationId xmlns:a16="http://schemas.microsoft.com/office/drawing/2014/main" id="{E0168FA5-B881-42FB-A91C-17A4275A49C3}"/>
              </a:ext>
            </a:extLst>
          </p:cNvPr>
          <p:cNvGrpSpPr/>
          <p:nvPr/>
        </p:nvGrpSpPr>
        <p:grpSpPr>
          <a:xfrm>
            <a:off x="3569715" y="371368"/>
            <a:ext cx="580613" cy="795469"/>
            <a:chOff x="-903134" y="-557526"/>
            <a:chExt cx="838844" cy="1149258"/>
          </a:xfrm>
        </p:grpSpPr>
        <p:grpSp>
          <p:nvGrpSpPr>
            <p:cNvPr id="19" name="Group 18">
              <a:extLst>
                <a:ext uri="{FF2B5EF4-FFF2-40B4-BE49-F238E27FC236}">
                  <a16:creationId xmlns:a16="http://schemas.microsoft.com/office/drawing/2014/main" id="{CDBE43B6-CD56-4FB8-8CDD-E29C3E91CA7C}"/>
                </a:ext>
              </a:extLst>
            </p:cNvPr>
            <p:cNvGrpSpPr/>
            <p:nvPr/>
          </p:nvGrpSpPr>
          <p:grpSpPr>
            <a:xfrm rot="1800000">
              <a:off x="-873267" y="-490167"/>
              <a:ext cx="663575" cy="850900"/>
              <a:chOff x="143173" y="354442"/>
              <a:chExt cx="663575" cy="850900"/>
            </a:xfrm>
          </p:grpSpPr>
          <p:sp>
            <p:nvSpPr>
              <p:cNvPr id="24" name="Freeform 7">
                <a:extLst>
                  <a:ext uri="{FF2B5EF4-FFF2-40B4-BE49-F238E27FC236}">
                    <a16:creationId xmlns:a16="http://schemas.microsoft.com/office/drawing/2014/main" id="{602FFA6D-792C-47FB-ACF7-44FBA242DBBC}"/>
                  </a:ext>
                </a:extLst>
              </p:cNvPr>
              <p:cNvSpPr>
                <a:spLocks noEditPoints="1"/>
              </p:cNvSpPr>
              <p:nvPr/>
            </p:nvSpPr>
            <p:spPr bwMode="auto">
              <a:xfrm>
                <a:off x="166985" y="667179"/>
                <a:ext cx="615950" cy="160338"/>
              </a:xfrm>
              <a:custGeom>
                <a:avLst/>
                <a:gdLst>
                  <a:gd name="T0" fmla="*/ 0 w 161"/>
                  <a:gd name="T1" fmla="*/ 42 h 42"/>
                  <a:gd name="T2" fmla="*/ 161 w 161"/>
                  <a:gd name="T3" fmla="*/ 42 h 42"/>
                  <a:gd name="T4" fmla="*/ 161 w 161"/>
                  <a:gd name="T5" fmla="*/ 0 h 42"/>
                  <a:gd name="T6" fmla="*/ 0 w 161"/>
                  <a:gd name="T7" fmla="*/ 0 h 42"/>
                  <a:gd name="T8" fmla="*/ 0 w 161"/>
                  <a:gd name="T9" fmla="*/ 42 h 42"/>
                  <a:gd name="T10" fmla="*/ 50 w 161"/>
                  <a:gd name="T11" fmla="*/ 18 h 42"/>
                  <a:gd name="T12" fmla="*/ 138 w 161"/>
                  <a:gd name="T13" fmla="*/ 18 h 42"/>
                  <a:gd name="T14" fmla="*/ 141 w 161"/>
                  <a:gd name="T15" fmla="*/ 21 h 42"/>
                  <a:gd name="T16" fmla="*/ 138 w 161"/>
                  <a:gd name="T17" fmla="*/ 24 h 42"/>
                  <a:gd name="T18" fmla="*/ 50 w 161"/>
                  <a:gd name="T19" fmla="*/ 24 h 42"/>
                  <a:gd name="T20" fmla="*/ 47 w 161"/>
                  <a:gd name="T21" fmla="*/ 21 h 42"/>
                  <a:gd name="T22" fmla="*/ 50 w 161"/>
                  <a:gd name="T23" fmla="*/ 18 h 42"/>
                  <a:gd name="T24" fmla="*/ 28 w 161"/>
                  <a:gd name="T25" fmla="*/ 12 h 42"/>
                  <a:gd name="T26" fmla="*/ 37 w 161"/>
                  <a:gd name="T27" fmla="*/ 21 h 42"/>
                  <a:gd name="T28" fmla="*/ 28 w 161"/>
                  <a:gd name="T29" fmla="*/ 30 h 42"/>
                  <a:gd name="T30" fmla="*/ 20 w 161"/>
                  <a:gd name="T31" fmla="*/ 21 h 42"/>
                  <a:gd name="T32" fmla="*/ 28 w 161"/>
                  <a:gd name="T3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42">
                    <a:moveTo>
                      <a:pt x="0" y="42"/>
                    </a:moveTo>
                    <a:cubicBezTo>
                      <a:pt x="161" y="42"/>
                      <a:pt x="161" y="42"/>
                      <a:pt x="161" y="42"/>
                    </a:cubicBezTo>
                    <a:cubicBezTo>
                      <a:pt x="161" y="0"/>
                      <a:pt x="161" y="0"/>
                      <a:pt x="161" y="0"/>
                    </a:cubicBezTo>
                    <a:cubicBezTo>
                      <a:pt x="0" y="0"/>
                      <a:pt x="0" y="0"/>
                      <a:pt x="0" y="0"/>
                    </a:cubicBezTo>
                    <a:lnTo>
                      <a:pt x="0" y="42"/>
                    </a:lnTo>
                    <a:close/>
                    <a:moveTo>
                      <a:pt x="50" y="18"/>
                    </a:moveTo>
                    <a:cubicBezTo>
                      <a:pt x="138" y="18"/>
                      <a:pt x="138" y="18"/>
                      <a:pt x="138" y="18"/>
                    </a:cubicBezTo>
                    <a:cubicBezTo>
                      <a:pt x="139" y="18"/>
                      <a:pt x="141" y="19"/>
                      <a:pt x="141" y="21"/>
                    </a:cubicBezTo>
                    <a:cubicBezTo>
                      <a:pt x="141" y="22"/>
                      <a:pt x="139" y="24"/>
                      <a:pt x="138" y="24"/>
                    </a:cubicBezTo>
                    <a:cubicBezTo>
                      <a:pt x="50" y="24"/>
                      <a:pt x="50" y="24"/>
                      <a:pt x="50" y="24"/>
                    </a:cubicBezTo>
                    <a:cubicBezTo>
                      <a:pt x="49" y="24"/>
                      <a:pt x="47" y="22"/>
                      <a:pt x="47" y="21"/>
                    </a:cubicBezTo>
                    <a:cubicBezTo>
                      <a:pt x="47" y="19"/>
                      <a:pt x="49" y="18"/>
                      <a:pt x="50" y="18"/>
                    </a:cubicBezTo>
                    <a:close/>
                    <a:moveTo>
                      <a:pt x="28" y="12"/>
                    </a:moveTo>
                    <a:cubicBezTo>
                      <a:pt x="33" y="12"/>
                      <a:pt x="37" y="16"/>
                      <a:pt x="37" y="21"/>
                    </a:cubicBezTo>
                    <a:cubicBezTo>
                      <a:pt x="37" y="26"/>
                      <a:pt x="33" y="30"/>
                      <a:pt x="28" y="30"/>
                    </a:cubicBezTo>
                    <a:cubicBezTo>
                      <a:pt x="24" y="30"/>
                      <a:pt x="20" y="26"/>
                      <a:pt x="20" y="21"/>
                    </a:cubicBezTo>
                    <a:cubicBezTo>
                      <a:pt x="20" y="16"/>
                      <a:pt x="24" y="12"/>
                      <a:pt x="28"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9">
                <a:extLst>
                  <a:ext uri="{FF2B5EF4-FFF2-40B4-BE49-F238E27FC236}">
                    <a16:creationId xmlns:a16="http://schemas.microsoft.com/office/drawing/2014/main" id="{D1FDE66B-FBA1-4ED1-B129-F1D1B8D676FC}"/>
                  </a:ext>
                </a:extLst>
              </p:cNvPr>
              <p:cNvSpPr>
                <a:spLocks noEditPoints="1"/>
              </p:cNvSpPr>
              <p:nvPr/>
            </p:nvSpPr>
            <p:spPr bwMode="auto">
              <a:xfrm>
                <a:off x="143173" y="648129"/>
                <a:ext cx="663575" cy="557213"/>
              </a:xfrm>
              <a:custGeom>
                <a:avLst/>
                <a:gdLst>
                  <a:gd name="T0" fmla="*/ 170 w 173"/>
                  <a:gd name="T1" fmla="*/ 0 h 146"/>
                  <a:gd name="T2" fmla="*/ 170 w 173"/>
                  <a:gd name="T3" fmla="*/ 0 h 146"/>
                  <a:gd name="T4" fmla="*/ 3 w 173"/>
                  <a:gd name="T5" fmla="*/ 0 h 146"/>
                  <a:gd name="T6" fmla="*/ 0 w 173"/>
                  <a:gd name="T7" fmla="*/ 3 h 146"/>
                  <a:gd name="T8" fmla="*/ 0 w 173"/>
                  <a:gd name="T9" fmla="*/ 96 h 146"/>
                  <a:gd name="T10" fmla="*/ 0 w 173"/>
                  <a:gd name="T11" fmla="*/ 97 h 146"/>
                  <a:gd name="T12" fmla="*/ 0 w 173"/>
                  <a:gd name="T13" fmla="*/ 143 h 146"/>
                  <a:gd name="T14" fmla="*/ 3 w 173"/>
                  <a:gd name="T15" fmla="*/ 146 h 146"/>
                  <a:gd name="T16" fmla="*/ 170 w 173"/>
                  <a:gd name="T17" fmla="*/ 146 h 146"/>
                  <a:gd name="T18" fmla="*/ 173 w 173"/>
                  <a:gd name="T19" fmla="*/ 143 h 146"/>
                  <a:gd name="T20" fmla="*/ 173 w 173"/>
                  <a:gd name="T21" fmla="*/ 97 h 146"/>
                  <a:gd name="T22" fmla="*/ 173 w 173"/>
                  <a:gd name="T23" fmla="*/ 96 h 146"/>
                  <a:gd name="T24" fmla="*/ 173 w 173"/>
                  <a:gd name="T25" fmla="*/ 3 h 146"/>
                  <a:gd name="T26" fmla="*/ 170 w 173"/>
                  <a:gd name="T27" fmla="*/ 0 h 146"/>
                  <a:gd name="T28" fmla="*/ 167 w 173"/>
                  <a:gd name="T29" fmla="*/ 141 h 146"/>
                  <a:gd name="T30" fmla="*/ 6 w 173"/>
                  <a:gd name="T31" fmla="*/ 141 h 146"/>
                  <a:gd name="T32" fmla="*/ 6 w 173"/>
                  <a:gd name="T33" fmla="*/ 99 h 146"/>
                  <a:gd name="T34" fmla="*/ 167 w 173"/>
                  <a:gd name="T35" fmla="*/ 99 h 146"/>
                  <a:gd name="T36" fmla="*/ 167 w 173"/>
                  <a:gd name="T37" fmla="*/ 141 h 146"/>
                  <a:gd name="T38" fmla="*/ 167 w 173"/>
                  <a:gd name="T39" fmla="*/ 94 h 146"/>
                  <a:gd name="T40" fmla="*/ 6 w 173"/>
                  <a:gd name="T41" fmla="*/ 94 h 146"/>
                  <a:gd name="T42" fmla="*/ 6 w 173"/>
                  <a:gd name="T43" fmla="*/ 52 h 146"/>
                  <a:gd name="T44" fmla="*/ 167 w 173"/>
                  <a:gd name="T45" fmla="*/ 52 h 146"/>
                  <a:gd name="T46" fmla="*/ 167 w 173"/>
                  <a:gd name="T47" fmla="*/ 94 h 146"/>
                  <a:gd name="T48" fmla="*/ 167 w 173"/>
                  <a:gd name="T49" fmla="*/ 47 h 146"/>
                  <a:gd name="T50" fmla="*/ 6 w 173"/>
                  <a:gd name="T51" fmla="*/ 47 h 146"/>
                  <a:gd name="T52" fmla="*/ 6 w 173"/>
                  <a:gd name="T53" fmla="*/ 5 h 146"/>
                  <a:gd name="T54" fmla="*/ 167 w 173"/>
                  <a:gd name="T55" fmla="*/ 5 h 146"/>
                  <a:gd name="T56" fmla="*/ 167 w 173"/>
                  <a:gd name="T57"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46">
                    <a:moveTo>
                      <a:pt x="170" y="0"/>
                    </a:moveTo>
                    <a:cubicBezTo>
                      <a:pt x="170" y="0"/>
                      <a:pt x="170" y="0"/>
                      <a:pt x="170" y="0"/>
                    </a:cubicBezTo>
                    <a:cubicBezTo>
                      <a:pt x="3" y="0"/>
                      <a:pt x="3" y="0"/>
                      <a:pt x="3" y="0"/>
                    </a:cubicBezTo>
                    <a:cubicBezTo>
                      <a:pt x="1" y="0"/>
                      <a:pt x="0" y="1"/>
                      <a:pt x="0" y="3"/>
                    </a:cubicBezTo>
                    <a:cubicBezTo>
                      <a:pt x="0" y="96"/>
                      <a:pt x="0" y="96"/>
                      <a:pt x="0" y="96"/>
                    </a:cubicBezTo>
                    <a:cubicBezTo>
                      <a:pt x="0" y="96"/>
                      <a:pt x="0" y="97"/>
                      <a:pt x="0" y="97"/>
                    </a:cubicBezTo>
                    <a:cubicBezTo>
                      <a:pt x="0" y="143"/>
                      <a:pt x="0" y="143"/>
                      <a:pt x="0" y="143"/>
                    </a:cubicBezTo>
                    <a:cubicBezTo>
                      <a:pt x="0" y="145"/>
                      <a:pt x="1" y="146"/>
                      <a:pt x="3" y="146"/>
                    </a:cubicBezTo>
                    <a:cubicBezTo>
                      <a:pt x="170" y="146"/>
                      <a:pt x="170" y="146"/>
                      <a:pt x="170" y="146"/>
                    </a:cubicBezTo>
                    <a:cubicBezTo>
                      <a:pt x="172" y="146"/>
                      <a:pt x="173" y="145"/>
                      <a:pt x="173" y="143"/>
                    </a:cubicBezTo>
                    <a:cubicBezTo>
                      <a:pt x="173" y="97"/>
                      <a:pt x="173" y="97"/>
                      <a:pt x="173" y="97"/>
                    </a:cubicBezTo>
                    <a:cubicBezTo>
                      <a:pt x="173" y="97"/>
                      <a:pt x="173" y="96"/>
                      <a:pt x="173" y="96"/>
                    </a:cubicBezTo>
                    <a:cubicBezTo>
                      <a:pt x="173" y="3"/>
                      <a:pt x="173" y="3"/>
                      <a:pt x="173" y="3"/>
                    </a:cubicBezTo>
                    <a:cubicBezTo>
                      <a:pt x="173" y="1"/>
                      <a:pt x="172" y="0"/>
                      <a:pt x="170" y="0"/>
                    </a:cubicBezTo>
                    <a:close/>
                    <a:moveTo>
                      <a:pt x="167" y="141"/>
                    </a:moveTo>
                    <a:cubicBezTo>
                      <a:pt x="6" y="141"/>
                      <a:pt x="6" y="141"/>
                      <a:pt x="6" y="141"/>
                    </a:cubicBezTo>
                    <a:cubicBezTo>
                      <a:pt x="6" y="99"/>
                      <a:pt x="6" y="99"/>
                      <a:pt x="6" y="99"/>
                    </a:cubicBezTo>
                    <a:cubicBezTo>
                      <a:pt x="167" y="99"/>
                      <a:pt x="167" y="99"/>
                      <a:pt x="167" y="99"/>
                    </a:cubicBezTo>
                    <a:lnTo>
                      <a:pt x="167" y="141"/>
                    </a:lnTo>
                    <a:close/>
                    <a:moveTo>
                      <a:pt x="167" y="94"/>
                    </a:moveTo>
                    <a:cubicBezTo>
                      <a:pt x="6" y="94"/>
                      <a:pt x="6" y="94"/>
                      <a:pt x="6" y="94"/>
                    </a:cubicBezTo>
                    <a:cubicBezTo>
                      <a:pt x="6" y="52"/>
                      <a:pt x="6" y="52"/>
                      <a:pt x="6" y="52"/>
                    </a:cubicBezTo>
                    <a:cubicBezTo>
                      <a:pt x="167" y="52"/>
                      <a:pt x="167" y="52"/>
                      <a:pt x="167" y="52"/>
                    </a:cubicBezTo>
                    <a:lnTo>
                      <a:pt x="167" y="94"/>
                    </a:lnTo>
                    <a:close/>
                    <a:moveTo>
                      <a:pt x="167" y="47"/>
                    </a:moveTo>
                    <a:cubicBezTo>
                      <a:pt x="6" y="47"/>
                      <a:pt x="6" y="47"/>
                      <a:pt x="6" y="47"/>
                    </a:cubicBezTo>
                    <a:cubicBezTo>
                      <a:pt x="6" y="5"/>
                      <a:pt x="6" y="5"/>
                      <a:pt x="6" y="5"/>
                    </a:cubicBezTo>
                    <a:cubicBezTo>
                      <a:pt x="167" y="5"/>
                      <a:pt x="167" y="5"/>
                      <a:pt x="167" y="5"/>
                    </a:cubicBezTo>
                    <a:lnTo>
                      <a:pt x="167" y="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10">
                <a:extLst>
                  <a:ext uri="{FF2B5EF4-FFF2-40B4-BE49-F238E27FC236}">
                    <a16:creationId xmlns:a16="http://schemas.microsoft.com/office/drawing/2014/main" id="{D4C946F3-FDFC-4128-8935-913DB31A48D7}"/>
                  </a:ext>
                </a:extLst>
              </p:cNvPr>
              <p:cNvSpPr>
                <a:spLocks/>
              </p:cNvSpPr>
              <p:nvPr/>
            </p:nvSpPr>
            <p:spPr bwMode="auto">
              <a:xfrm>
                <a:off x="346373" y="735442"/>
                <a:ext cx="360363" cy="23813"/>
              </a:xfrm>
              <a:custGeom>
                <a:avLst/>
                <a:gdLst>
                  <a:gd name="T0" fmla="*/ 3 w 94"/>
                  <a:gd name="T1" fmla="*/ 6 h 6"/>
                  <a:gd name="T2" fmla="*/ 91 w 94"/>
                  <a:gd name="T3" fmla="*/ 6 h 6"/>
                  <a:gd name="T4" fmla="*/ 94 w 94"/>
                  <a:gd name="T5" fmla="*/ 3 h 6"/>
                  <a:gd name="T6" fmla="*/ 91 w 94"/>
                  <a:gd name="T7" fmla="*/ 0 h 6"/>
                  <a:gd name="T8" fmla="*/ 3 w 94"/>
                  <a:gd name="T9" fmla="*/ 0 h 6"/>
                  <a:gd name="T10" fmla="*/ 0 w 94"/>
                  <a:gd name="T11" fmla="*/ 3 h 6"/>
                  <a:gd name="T12" fmla="*/ 3 w 9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4" h="6">
                    <a:moveTo>
                      <a:pt x="3" y="6"/>
                    </a:moveTo>
                    <a:cubicBezTo>
                      <a:pt x="91" y="6"/>
                      <a:pt x="91" y="6"/>
                      <a:pt x="91" y="6"/>
                    </a:cubicBezTo>
                    <a:cubicBezTo>
                      <a:pt x="92" y="6"/>
                      <a:pt x="94" y="4"/>
                      <a:pt x="94" y="3"/>
                    </a:cubicBezTo>
                    <a:cubicBezTo>
                      <a:pt x="94" y="1"/>
                      <a:pt x="92" y="0"/>
                      <a:pt x="91" y="0"/>
                    </a:cubicBezTo>
                    <a:cubicBezTo>
                      <a:pt x="3" y="0"/>
                      <a:pt x="3" y="0"/>
                      <a:pt x="3" y="0"/>
                    </a:cubicBezTo>
                    <a:cubicBezTo>
                      <a:pt x="2" y="0"/>
                      <a:pt x="0" y="1"/>
                      <a:pt x="0" y="3"/>
                    </a:cubicBezTo>
                    <a:cubicBezTo>
                      <a:pt x="0" y="4"/>
                      <a:pt x="2" y="6"/>
                      <a:pt x="3"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2">
                <a:extLst>
                  <a:ext uri="{FF2B5EF4-FFF2-40B4-BE49-F238E27FC236}">
                    <a16:creationId xmlns:a16="http://schemas.microsoft.com/office/drawing/2014/main" id="{9E4B8BF0-E84F-4BA9-854E-42CFCB32848C}"/>
                  </a:ext>
                </a:extLst>
              </p:cNvPr>
              <p:cNvSpPr>
                <a:spLocks/>
              </p:cNvSpPr>
              <p:nvPr/>
            </p:nvSpPr>
            <p:spPr bwMode="auto">
              <a:xfrm>
                <a:off x="346373" y="914829"/>
                <a:ext cx="360363" cy="23813"/>
              </a:xfrm>
              <a:custGeom>
                <a:avLst/>
                <a:gdLst>
                  <a:gd name="T0" fmla="*/ 3 w 94"/>
                  <a:gd name="T1" fmla="*/ 6 h 6"/>
                  <a:gd name="T2" fmla="*/ 91 w 94"/>
                  <a:gd name="T3" fmla="*/ 6 h 6"/>
                  <a:gd name="T4" fmla="*/ 94 w 94"/>
                  <a:gd name="T5" fmla="*/ 3 h 6"/>
                  <a:gd name="T6" fmla="*/ 91 w 94"/>
                  <a:gd name="T7" fmla="*/ 0 h 6"/>
                  <a:gd name="T8" fmla="*/ 3 w 94"/>
                  <a:gd name="T9" fmla="*/ 0 h 6"/>
                  <a:gd name="T10" fmla="*/ 0 w 94"/>
                  <a:gd name="T11" fmla="*/ 3 h 6"/>
                  <a:gd name="T12" fmla="*/ 3 w 9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4" h="6">
                    <a:moveTo>
                      <a:pt x="3" y="6"/>
                    </a:moveTo>
                    <a:cubicBezTo>
                      <a:pt x="91" y="6"/>
                      <a:pt x="91" y="6"/>
                      <a:pt x="91" y="6"/>
                    </a:cubicBezTo>
                    <a:cubicBezTo>
                      <a:pt x="92" y="6"/>
                      <a:pt x="94" y="4"/>
                      <a:pt x="94" y="3"/>
                    </a:cubicBezTo>
                    <a:cubicBezTo>
                      <a:pt x="94" y="1"/>
                      <a:pt x="92" y="0"/>
                      <a:pt x="91" y="0"/>
                    </a:cubicBezTo>
                    <a:cubicBezTo>
                      <a:pt x="3" y="0"/>
                      <a:pt x="3" y="0"/>
                      <a:pt x="3" y="0"/>
                    </a:cubicBezTo>
                    <a:cubicBezTo>
                      <a:pt x="2" y="0"/>
                      <a:pt x="0" y="1"/>
                      <a:pt x="0" y="3"/>
                    </a:cubicBezTo>
                    <a:cubicBezTo>
                      <a:pt x="0" y="4"/>
                      <a:pt x="2" y="6"/>
                      <a:pt x="3"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4">
                <a:extLst>
                  <a:ext uri="{FF2B5EF4-FFF2-40B4-BE49-F238E27FC236}">
                    <a16:creationId xmlns:a16="http://schemas.microsoft.com/office/drawing/2014/main" id="{40C24922-4357-4C72-98B4-7ED31228AF8B}"/>
                  </a:ext>
                </a:extLst>
              </p:cNvPr>
              <p:cNvSpPr>
                <a:spLocks/>
              </p:cNvSpPr>
              <p:nvPr/>
            </p:nvSpPr>
            <p:spPr bwMode="auto">
              <a:xfrm>
                <a:off x="346373" y="1094217"/>
                <a:ext cx="360363" cy="22225"/>
              </a:xfrm>
              <a:custGeom>
                <a:avLst/>
                <a:gdLst>
                  <a:gd name="T0" fmla="*/ 3 w 94"/>
                  <a:gd name="T1" fmla="*/ 6 h 6"/>
                  <a:gd name="T2" fmla="*/ 91 w 94"/>
                  <a:gd name="T3" fmla="*/ 6 h 6"/>
                  <a:gd name="T4" fmla="*/ 94 w 94"/>
                  <a:gd name="T5" fmla="*/ 3 h 6"/>
                  <a:gd name="T6" fmla="*/ 91 w 94"/>
                  <a:gd name="T7" fmla="*/ 0 h 6"/>
                  <a:gd name="T8" fmla="*/ 3 w 94"/>
                  <a:gd name="T9" fmla="*/ 0 h 6"/>
                  <a:gd name="T10" fmla="*/ 0 w 94"/>
                  <a:gd name="T11" fmla="*/ 3 h 6"/>
                  <a:gd name="T12" fmla="*/ 3 w 9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4" h="6">
                    <a:moveTo>
                      <a:pt x="3" y="6"/>
                    </a:moveTo>
                    <a:cubicBezTo>
                      <a:pt x="91" y="6"/>
                      <a:pt x="91" y="6"/>
                      <a:pt x="91" y="6"/>
                    </a:cubicBezTo>
                    <a:cubicBezTo>
                      <a:pt x="92" y="6"/>
                      <a:pt x="94" y="4"/>
                      <a:pt x="94" y="3"/>
                    </a:cubicBezTo>
                    <a:cubicBezTo>
                      <a:pt x="94" y="1"/>
                      <a:pt x="92" y="0"/>
                      <a:pt x="91" y="0"/>
                    </a:cubicBezTo>
                    <a:cubicBezTo>
                      <a:pt x="3" y="0"/>
                      <a:pt x="3" y="0"/>
                      <a:pt x="3" y="0"/>
                    </a:cubicBezTo>
                    <a:cubicBezTo>
                      <a:pt x="2" y="0"/>
                      <a:pt x="0" y="1"/>
                      <a:pt x="0" y="3"/>
                    </a:cubicBezTo>
                    <a:cubicBezTo>
                      <a:pt x="0" y="4"/>
                      <a:pt x="2" y="6"/>
                      <a:pt x="3"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6">
                <a:extLst>
                  <a:ext uri="{FF2B5EF4-FFF2-40B4-BE49-F238E27FC236}">
                    <a16:creationId xmlns:a16="http://schemas.microsoft.com/office/drawing/2014/main" id="{37E7035A-6520-49C6-ABB9-355DEB8B87DA}"/>
                  </a:ext>
                </a:extLst>
              </p:cNvPr>
              <p:cNvSpPr>
                <a:spLocks/>
              </p:cNvSpPr>
              <p:nvPr/>
            </p:nvSpPr>
            <p:spPr bwMode="auto">
              <a:xfrm>
                <a:off x="270173" y="354442"/>
                <a:ext cx="420688" cy="266700"/>
              </a:xfrm>
              <a:custGeom>
                <a:avLst/>
                <a:gdLst>
                  <a:gd name="T0" fmla="*/ 3 w 110"/>
                  <a:gd name="T1" fmla="*/ 53 h 70"/>
                  <a:gd name="T2" fmla="*/ 25 w 110"/>
                  <a:gd name="T3" fmla="*/ 53 h 70"/>
                  <a:gd name="T4" fmla="*/ 25 w 110"/>
                  <a:gd name="T5" fmla="*/ 67 h 70"/>
                  <a:gd name="T6" fmla="*/ 28 w 110"/>
                  <a:gd name="T7" fmla="*/ 70 h 70"/>
                  <a:gd name="T8" fmla="*/ 31 w 110"/>
                  <a:gd name="T9" fmla="*/ 67 h 70"/>
                  <a:gd name="T10" fmla="*/ 31 w 110"/>
                  <a:gd name="T11" fmla="*/ 50 h 70"/>
                  <a:gd name="T12" fmla="*/ 28 w 110"/>
                  <a:gd name="T13" fmla="*/ 47 h 70"/>
                  <a:gd name="T14" fmla="*/ 10 w 110"/>
                  <a:gd name="T15" fmla="*/ 47 h 70"/>
                  <a:gd name="T16" fmla="*/ 55 w 110"/>
                  <a:gd name="T17" fmla="*/ 7 h 70"/>
                  <a:gd name="T18" fmla="*/ 100 w 110"/>
                  <a:gd name="T19" fmla="*/ 47 h 70"/>
                  <a:gd name="T20" fmla="*/ 79 w 110"/>
                  <a:gd name="T21" fmla="*/ 47 h 70"/>
                  <a:gd name="T22" fmla="*/ 76 w 110"/>
                  <a:gd name="T23" fmla="*/ 50 h 70"/>
                  <a:gd name="T24" fmla="*/ 76 w 110"/>
                  <a:gd name="T25" fmla="*/ 67 h 70"/>
                  <a:gd name="T26" fmla="*/ 79 w 110"/>
                  <a:gd name="T27" fmla="*/ 70 h 70"/>
                  <a:gd name="T28" fmla="*/ 82 w 110"/>
                  <a:gd name="T29" fmla="*/ 67 h 70"/>
                  <a:gd name="T30" fmla="*/ 82 w 110"/>
                  <a:gd name="T31" fmla="*/ 53 h 70"/>
                  <a:gd name="T32" fmla="*/ 107 w 110"/>
                  <a:gd name="T33" fmla="*/ 53 h 70"/>
                  <a:gd name="T34" fmla="*/ 110 w 110"/>
                  <a:gd name="T35" fmla="*/ 51 h 70"/>
                  <a:gd name="T36" fmla="*/ 109 w 110"/>
                  <a:gd name="T37" fmla="*/ 48 h 70"/>
                  <a:gd name="T38" fmla="*/ 57 w 110"/>
                  <a:gd name="T39" fmla="*/ 1 h 70"/>
                  <a:gd name="T40" fmla="*/ 53 w 110"/>
                  <a:gd name="T41" fmla="*/ 1 h 70"/>
                  <a:gd name="T42" fmla="*/ 1 w 110"/>
                  <a:gd name="T43" fmla="*/ 48 h 70"/>
                  <a:gd name="T44" fmla="*/ 1 w 110"/>
                  <a:gd name="T45" fmla="*/ 51 h 70"/>
                  <a:gd name="T46" fmla="*/ 3 w 110"/>
                  <a:gd name="T47"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0">
                    <a:moveTo>
                      <a:pt x="3" y="53"/>
                    </a:moveTo>
                    <a:cubicBezTo>
                      <a:pt x="25" y="53"/>
                      <a:pt x="25" y="53"/>
                      <a:pt x="25" y="53"/>
                    </a:cubicBezTo>
                    <a:cubicBezTo>
                      <a:pt x="25" y="67"/>
                      <a:pt x="25" y="67"/>
                      <a:pt x="25" y="67"/>
                    </a:cubicBezTo>
                    <a:cubicBezTo>
                      <a:pt x="25" y="68"/>
                      <a:pt x="26" y="70"/>
                      <a:pt x="28" y="70"/>
                    </a:cubicBezTo>
                    <a:cubicBezTo>
                      <a:pt x="29" y="70"/>
                      <a:pt x="31" y="68"/>
                      <a:pt x="31" y="67"/>
                    </a:cubicBezTo>
                    <a:cubicBezTo>
                      <a:pt x="31" y="50"/>
                      <a:pt x="31" y="50"/>
                      <a:pt x="31" y="50"/>
                    </a:cubicBezTo>
                    <a:cubicBezTo>
                      <a:pt x="31" y="48"/>
                      <a:pt x="29" y="47"/>
                      <a:pt x="28" y="47"/>
                    </a:cubicBezTo>
                    <a:cubicBezTo>
                      <a:pt x="10" y="47"/>
                      <a:pt x="10" y="47"/>
                      <a:pt x="10" y="47"/>
                    </a:cubicBezTo>
                    <a:cubicBezTo>
                      <a:pt x="55" y="7"/>
                      <a:pt x="55" y="7"/>
                      <a:pt x="55" y="7"/>
                    </a:cubicBezTo>
                    <a:cubicBezTo>
                      <a:pt x="100" y="47"/>
                      <a:pt x="100" y="47"/>
                      <a:pt x="100" y="47"/>
                    </a:cubicBezTo>
                    <a:cubicBezTo>
                      <a:pt x="79" y="47"/>
                      <a:pt x="79" y="47"/>
                      <a:pt x="79" y="47"/>
                    </a:cubicBezTo>
                    <a:cubicBezTo>
                      <a:pt x="77" y="47"/>
                      <a:pt x="76" y="48"/>
                      <a:pt x="76" y="50"/>
                    </a:cubicBezTo>
                    <a:cubicBezTo>
                      <a:pt x="76" y="67"/>
                      <a:pt x="76" y="67"/>
                      <a:pt x="76" y="67"/>
                    </a:cubicBezTo>
                    <a:cubicBezTo>
                      <a:pt x="76" y="68"/>
                      <a:pt x="77" y="70"/>
                      <a:pt x="79" y="70"/>
                    </a:cubicBezTo>
                    <a:cubicBezTo>
                      <a:pt x="81" y="70"/>
                      <a:pt x="82" y="68"/>
                      <a:pt x="82" y="67"/>
                    </a:cubicBezTo>
                    <a:cubicBezTo>
                      <a:pt x="82" y="53"/>
                      <a:pt x="82" y="53"/>
                      <a:pt x="82" y="53"/>
                    </a:cubicBezTo>
                    <a:cubicBezTo>
                      <a:pt x="107" y="53"/>
                      <a:pt x="107" y="53"/>
                      <a:pt x="107" y="53"/>
                    </a:cubicBezTo>
                    <a:cubicBezTo>
                      <a:pt x="109" y="53"/>
                      <a:pt x="110" y="52"/>
                      <a:pt x="110" y="51"/>
                    </a:cubicBezTo>
                    <a:cubicBezTo>
                      <a:pt x="110" y="50"/>
                      <a:pt x="110" y="49"/>
                      <a:pt x="109" y="48"/>
                    </a:cubicBezTo>
                    <a:cubicBezTo>
                      <a:pt x="57" y="1"/>
                      <a:pt x="57" y="1"/>
                      <a:pt x="57" y="1"/>
                    </a:cubicBezTo>
                    <a:cubicBezTo>
                      <a:pt x="56" y="0"/>
                      <a:pt x="54" y="0"/>
                      <a:pt x="53" y="1"/>
                    </a:cubicBezTo>
                    <a:cubicBezTo>
                      <a:pt x="1" y="48"/>
                      <a:pt x="1" y="48"/>
                      <a:pt x="1" y="48"/>
                    </a:cubicBezTo>
                    <a:cubicBezTo>
                      <a:pt x="0" y="49"/>
                      <a:pt x="0" y="50"/>
                      <a:pt x="1" y="51"/>
                    </a:cubicBezTo>
                    <a:cubicBezTo>
                      <a:pt x="1" y="52"/>
                      <a:pt x="2" y="53"/>
                      <a:pt x="3"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Oval 29">
                <a:extLst>
                  <a:ext uri="{FF2B5EF4-FFF2-40B4-BE49-F238E27FC236}">
                    <a16:creationId xmlns:a16="http://schemas.microsoft.com/office/drawing/2014/main" id="{81DABA84-9DB4-4768-95DF-28E4514CEFB6}"/>
                  </a:ext>
                </a:extLst>
              </p:cNvPr>
              <p:cNvSpPr/>
              <p:nvPr/>
            </p:nvSpPr>
            <p:spPr>
              <a:xfrm>
                <a:off x="241624" y="714370"/>
                <a:ext cx="68842" cy="688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91B8BF7-F82E-4382-8033-F29A3D9F21B8}"/>
                  </a:ext>
                </a:extLst>
              </p:cNvPr>
              <p:cNvSpPr/>
              <p:nvPr/>
            </p:nvSpPr>
            <p:spPr>
              <a:xfrm>
                <a:off x="241624" y="890665"/>
                <a:ext cx="68842" cy="688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7E845073-FAFB-431C-91ED-ECD5CC03215F}"/>
                  </a:ext>
                </a:extLst>
              </p:cNvPr>
              <p:cNvSpPr/>
              <p:nvPr/>
            </p:nvSpPr>
            <p:spPr>
              <a:xfrm>
                <a:off x="241624" y="1068896"/>
                <a:ext cx="68842" cy="688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3E8D154F-9A86-4BAD-A7D8-F6837F3152D0}"/>
                </a:ext>
              </a:extLst>
            </p:cNvPr>
            <p:cNvGrpSpPr/>
            <p:nvPr/>
          </p:nvGrpSpPr>
          <p:grpSpPr>
            <a:xfrm>
              <a:off x="-903134" y="-557526"/>
              <a:ext cx="838844" cy="1149258"/>
              <a:chOff x="-903134" y="-557526"/>
              <a:chExt cx="838844" cy="1149258"/>
            </a:xfrm>
          </p:grpSpPr>
          <p:cxnSp>
            <p:nvCxnSpPr>
              <p:cNvPr id="21" name="Straight Connector 20">
                <a:extLst>
                  <a:ext uri="{FF2B5EF4-FFF2-40B4-BE49-F238E27FC236}">
                    <a16:creationId xmlns:a16="http://schemas.microsoft.com/office/drawing/2014/main" id="{40793D5F-E89C-41FB-AC1D-5EE2A4E3D7BB}"/>
                  </a:ext>
                </a:extLst>
              </p:cNvPr>
              <p:cNvCxnSpPr>
                <a:cxnSpLocks/>
              </p:cNvCxnSpPr>
              <p:nvPr/>
            </p:nvCxnSpPr>
            <p:spPr>
              <a:xfrm flipV="1">
                <a:off x="-161907" y="-358479"/>
                <a:ext cx="97617" cy="149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CD3C9E-25DA-4C4C-9F8D-8B23B7CAE688}"/>
                  </a:ext>
                </a:extLst>
              </p:cNvPr>
              <p:cNvCxnSpPr>
                <a:cxnSpLocks/>
              </p:cNvCxnSpPr>
              <p:nvPr/>
            </p:nvCxnSpPr>
            <p:spPr>
              <a:xfrm flipV="1">
                <a:off x="-481689" y="434695"/>
                <a:ext cx="105226" cy="1570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E0786F-5794-4ED0-A106-A42EA59D2184}"/>
                  </a:ext>
                </a:extLst>
              </p:cNvPr>
              <p:cNvCxnSpPr>
                <a:cxnSpLocks/>
              </p:cNvCxnSpPr>
              <p:nvPr/>
            </p:nvCxnSpPr>
            <p:spPr>
              <a:xfrm flipV="1">
                <a:off x="-903134" y="-557526"/>
                <a:ext cx="175756" cy="259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87BA986C-83D4-412A-B453-C6B4541CB54F}"/>
              </a:ext>
            </a:extLst>
          </p:cNvPr>
          <p:cNvGrpSpPr/>
          <p:nvPr/>
        </p:nvGrpSpPr>
        <p:grpSpPr>
          <a:xfrm>
            <a:off x="5743163" y="367960"/>
            <a:ext cx="731663" cy="705278"/>
            <a:chOff x="1054611" y="2139641"/>
            <a:chExt cx="414094" cy="399160"/>
          </a:xfrm>
        </p:grpSpPr>
        <p:grpSp>
          <p:nvGrpSpPr>
            <p:cNvPr id="34" name="Group 33">
              <a:extLst>
                <a:ext uri="{FF2B5EF4-FFF2-40B4-BE49-F238E27FC236}">
                  <a16:creationId xmlns:a16="http://schemas.microsoft.com/office/drawing/2014/main" id="{6888EBFD-6841-4A75-8DE1-9F64FC4BDCB7}"/>
                </a:ext>
              </a:extLst>
            </p:cNvPr>
            <p:cNvGrpSpPr/>
            <p:nvPr/>
          </p:nvGrpSpPr>
          <p:grpSpPr>
            <a:xfrm rot="1800000">
              <a:off x="1139200" y="2221753"/>
              <a:ext cx="270710" cy="307716"/>
              <a:chOff x="1139200" y="2221753"/>
              <a:chExt cx="270710" cy="307716"/>
            </a:xfrm>
          </p:grpSpPr>
          <p:sp>
            <p:nvSpPr>
              <p:cNvPr id="39" name="Freeform 299">
                <a:extLst>
                  <a:ext uri="{FF2B5EF4-FFF2-40B4-BE49-F238E27FC236}">
                    <a16:creationId xmlns:a16="http://schemas.microsoft.com/office/drawing/2014/main" id="{1EE73C36-14AE-41D4-9FD7-3B831B854742}"/>
                  </a:ext>
                </a:extLst>
              </p:cNvPr>
              <p:cNvSpPr>
                <a:spLocks noEditPoints="1"/>
              </p:cNvSpPr>
              <p:nvPr/>
            </p:nvSpPr>
            <p:spPr bwMode="auto">
              <a:xfrm>
                <a:off x="1139200" y="2221753"/>
                <a:ext cx="270710" cy="307716"/>
              </a:xfrm>
              <a:custGeom>
                <a:avLst/>
                <a:gdLst>
                  <a:gd name="T0" fmla="*/ 1 w 1519"/>
                  <a:gd name="T1" fmla="*/ 255 h 1728"/>
                  <a:gd name="T2" fmla="*/ 260 w 1519"/>
                  <a:gd name="T3" fmla="*/ 58 h 1728"/>
                  <a:gd name="T4" fmla="*/ 1273 w 1519"/>
                  <a:gd name="T5" fmla="*/ 61 h 1728"/>
                  <a:gd name="T6" fmla="*/ 1519 w 1519"/>
                  <a:gd name="T7" fmla="*/ 264 h 1728"/>
                  <a:gd name="T8" fmla="*/ 1462 w 1519"/>
                  <a:gd name="T9" fmla="*/ 1575 h 1728"/>
                  <a:gd name="T10" fmla="*/ 637 w 1519"/>
                  <a:gd name="T11" fmla="*/ 1718 h 1728"/>
                  <a:gd name="T12" fmla="*/ 78 w 1519"/>
                  <a:gd name="T13" fmla="*/ 1589 h 1728"/>
                  <a:gd name="T14" fmla="*/ 1 w 1519"/>
                  <a:gd name="T15" fmla="*/ 859 h 1728"/>
                  <a:gd name="T16" fmla="*/ 84 w 1519"/>
                  <a:gd name="T17" fmla="*/ 800 h 1728"/>
                  <a:gd name="T18" fmla="*/ 114 w 1519"/>
                  <a:gd name="T19" fmla="*/ 1105 h 1728"/>
                  <a:gd name="T20" fmla="*/ 695 w 1519"/>
                  <a:gd name="T21" fmla="*/ 1228 h 1728"/>
                  <a:gd name="T22" fmla="*/ 1334 w 1519"/>
                  <a:gd name="T23" fmla="*/ 1144 h 1728"/>
                  <a:gd name="T24" fmla="*/ 1435 w 1519"/>
                  <a:gd name="T25" fmla="*/ 1055 h 1728"/>
                  <a:gd name="T26" fmla="*/ 1435 w 1519"/>
                  <a:gd name="T27" fmla="*/ 779 h 1728"/>
                  <a:gd name="T28" fmla="*/ 1195 w 1519"/>
                  <a:gd name="T29" fmla="*/ 861 h 1728"/>
                  <a:gd name="T30" fmla="*/ 380 w 1519"/>
                  <a:gd name="T31" fmla="*/ 872 h 1728"/>
                  <a:gd name="T32" fmla="*/ 84 w 1519"/>
                  <a:gd name="T33" fmla="*/ 1185 h 1728"/>
                  <a:gd name="T34" fmla="*/ 99 w 1519"/>
                  <a:gd name="T35" fmla="*/ 1501 h 1728"/>
                  <a:gd name="T36" fmla="*/ 537 w 1519"/>
                  <a:gd name="T37" fmla="*/ 1629 h 1728"/>
                  <a:gd name="T38" fmla="*/ 1255 w 1519"/>
                  <a:gd name="T39" fmla="*/ 1581 h 1728"/>
                  <a:gd name="T40" fmla="*/ 1436 w 1519"/>
                  <a:gd name="T41" fmla="*/ 1457 h 1728"/>
                  <a:gd name="T42" fmla="*/ 1436 w 1519"/>
                  <a:gd name="T43" fmla="*/ 1187 h 1728"/>
                  <a:gd name="T44" fmla="*/ 1005 w 1519"/>
                  <a:gd name="T45" fmla="*/ 1300 h 1728"/>
                  <a:gd name="T46" fmla="*/ 84 w 1519"/>
                  <a:gd name="T47" fmla="*/ 1185 h 1728"/>
                  <a:gd name="T48" fmla="*/ 85 w 1519"/>
                  <a:gd name="T49" fmla="*/ 653 h 1728"/>
                  <a:gd name="T50" fmla="*/ 162 w 1519"/>
                  <a:gd name="T51" fmla="*/ 724 h 1728"/>
                  <a:gd name="T52" fmla="*/ 865 w 1519"/>
                  <a:gd name="T53" fmla="*/ 816 h 1728"/>
                  <a:gd name="T54" fmla="*/ 1405 w 1519"/>
                  <a:gd name="T55" fmla="*/ 697 h 1728"/>
                  <a:gd name="T56" fmla="*/ 1436 w 1519"/>
                  <a:gd name="T57" fmla="*/ 383 h 1728"/>
                  <a:gd name="T58" fmla="*/ 1372 w 1519"/>
                  <a:gd name="T59" fmla="*/ 398 h 1728"/>
                  <a:gd name="T60" fmla="*/ 570 w 1519"/>
                  <a:gd name="T61" fmla="*/ 485 h 1728"/>
                  <a:gd name="T62" fmla="*/ 84 w 1519"/>
                  <a:gd name="T63" fmla="*/ 365 h 1728"/>
                  <a:gd name="T64" fmla="*/ 1015 w 1519"/>
                  <a:gd name="T65" fmla="*/ 396 h 1728"/>
                  <a:gd name="T66" fmla="*/ 1421 w 1519"/>
                  <a:gd name="T67" fmla="*/ 274 h 1728"/>
                  <a:gd name="T68" fmla="*/ 1403 w 1519"/>
                  <a:gd name="T69" fmla="*/ 205 h 1728"/>
                  <a:gd name="T70" fmla="*/ 906 w 1519"/>
                  <a:gd name="T71" fmla="*/ 88 h 1728"/>
                  <a:gd name="T72" fmla="*/ 116 w 1519"/>
                  <a:gd name="T73" fmla="*/ 205 h 1728"/>
                  <a:gd name="T74" fmla="*/ 256 w 1519"/>
                  <a:gd name="T75" fmla="*/ 349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9" h="1728">
                    <a:moveTo>
                      <a:pt x="1" y="859"/>
                    </a:moveTo>
                    <a:cubicBezTo>
                      <a:pt x="1" y="658"/>
                      <a:pt x="2" y="456"/>
                      <a:pt x="1" y="255"/>
                    </a:cubicBezTo>
                    <a:cubicBezTo>
                      <a:pt x="1" y="209"/>
                      <a:pt x="23" y="175"/>
                      <a:pt x="57" y="148"/>
                    </a:cubicBezTo>
                    <a:cubicBezTo>
                      <a:pt x="117" y="100"/>
                      <a:pt x="188" y="77"/>
                      <a:pt x="260" y="58"/>
                    </a:cubicBezTo>
                    <a:cubicBezTo>
                      <a:pt x="431" y="13"/>
                      <a:pt x="606" y="0"/>
                      <a:pt x="783" y="1"/>
                    </a:cubicBezTo>
                    <a:cubicBezTo>
                      <a:pt x="948" y="2"/>
                      <a:pt x="1112" y="17"/>
                      <a:pt x="1273" y="61"/>
                    </a:cubicBezTo>
                    <a:cubicBezTo>
                      <a:pt x="1340" y="80"/>
                      <a:pt x="1406" y="103"/>
                      <a:pt x="1462" y="147"/>
                    </a:cubicBezTo>
                    <a:cubicBezTo>
                      <a:pt x="1500" y="177"/>
                      <a:pt x="1519" y="214"/>
                      <a:pt x="1519" y="264"/>
                    </a:cubicBezTo>
                    <a:cubicBezTo>
                      <a:pt x="1518" y="662"/>
                      <a:pt x="1518" y="1060"/>
                      <a:pt x="1519" y="1458"/>
                    </a:cubicBezTo>
                    <a:cubicBezTo>
                      <a:pt x="1519" y="1508"/>
                      <a:pt x="1499" y="1545"/>
                      <a:pt x="1462" y="1575"/>
                    </a:cubicBezTo>
                    <a:cubicBezTo>
                      <a:pt x="1402" y="1622"/>
                      <a:pt x="1332" y="1646"/>
                      <a:pt x="1261" y="1664"/>
                    </a:cubicBezTo>
                    <a:cubicBezTo>
                      <a:pt x="1056" y="1717"/>
                      <a:pt x="847" y="1728"/>
                      <a:pt x="637" y="1718"/>
                    </a:cubicBezTo>
                    <a:cubicBezTo>
                      <a:pt x="526" y="1713"/>
                      <a:pt x="416" y="1701"/>
                      <a:pt x="308" y="1676"/>
                    </a:cubicBezTo>
                    <a:cubicBezTo>
                      <a:pt x="228" y="1658"/>
                      <a:pt x="149" y="1635"/>
                      <a:pt x="78" y="1589"/>
                    </a:cubicBezTo>
                    <a:cubicBezTo>
                      <a:pt x="26" y="1556"/>
                      <a:pt x="0" y="1512"/>
                      <a:pt x="1" y="1447"/>
                    </a:cubicBezTo>
                    <a:cubicBezTo>
                      <a:pt x="3" y="1251"/>
                      <a:pt x="1" y="1055"/>
                      <a:pt x="1" y="859"/>
                    </a:cubicBezTo>
                    <a:close/>
                    <a:moveTo>
                      <a:pt x="84" y="775"/>
                    </a:moveTo>
                    <a:cubicBezTo>
                      <a:pt x="84" y="786"/>
                      <a:pt x="84" y="793"/>
                      <a:pt x="84" y="800"/>
                    </a:cubicBezTo>
                    <a:cubicBezTo>
                      <a:pt x="84" y="882"/>
                      <a:pt x="85" y="964"/>
                      <a:pt x="84" y="1046"/>
                    </a:cubicBezTo>
                    <a:cubicBezTo>
                      <a:pt x="83" y="1073"/>
                      <a:pt x="92" y="1093"/>
                      <a:pt x="114" y="1105"/>
                    </a:cubicBezTo>
                    <a:cubicBezTo>
                      <a:pt x="149" y="1124"/>
                      <a:pt x="184" y="1144"/>
                      <a:pt x="221" y="1157"/>
                    </a:cubicBezTo>
                    <a:cubicBezTo>
                      <a:pt x="374" y="1210"/>
                      <a:pt x="534" y="1223"/>
                      <a:pt x="695" y="1228"/>
                    </a:cubicBezTo>
                    <a:cubicBezTo>
                      <a:pt x="809" y="1232"/>
                      <a:pt x="923" y="1227"/>
                      <a:pt x="1036" y="1213"/>
                    </a:cubicBezTo>
                    <a:cubicBezTo>
                      <a:pt x="1138" y="1201"/>
                      <a:pt x="1239" y="1183"/>
                      <a:pt x="1334" y="1144"/>
                    </a:cubicBezTo>
                    <a:cubicBezTo>
                      <a:pt x="1364" y="1131"/>
                      <a:pt x="1392" y="1113"/>
                      <a:pt x="1418" y="1094"/>
                    </a:cubicBezTo>
                    <a:cubicBezTo>
                      <a:pt x="1428" y="1087"/>
                      <a:pt x="1435" y="1068"/>
                      <a:pt x="1435" y="1055"/>
                    </a:cubicBezTo>
                    <a:cubicBezTo>
                      <a:pt x="1437" y="969"/>
                      <a:pt x="1436" y="883"/>
                      <a:pt x="1436" y="797"/>
                    </a:cubicBezTo>
                    <a:cubicBezTo>
                      <a:pt x="1436" y="791"/>
                      <a:pt x="1435" y="784"/>
                      <a:pt x="1435" y="779"/>
                    </a:cubicBezTo>
                    <a:cubicBezTo>
                      <a:pt x="1395" y="796"/>
                      <a:pt x="1357" y="814"/>
                      <a:pt x="1318" y="828"/>
                    </a:cubicBezTo>
                    <a:cubicBezTo>
                      <a:pt x="1278" y="841"/>
                      <a:pt x="1236" y="852"/>
                      <a:pt x="1195" y="861"/>
                    </a:cubicBezTo>
                    <a:cubicBezTo>
                      <a:pt x="1050" y="892"/>
                      <a:pt x="904" y="902"/>
                      <a:pt x="756" y="902"/>
                    </a:cubicBezTo>
                    <a:cubicBezTo>
                      <a:pt x="630" y="902"/>
                      <a:pt x="504" y="894"/>
                      <a:pt x="380" y="872"/>
                    </a:cubicBezTo>
                    <a:cubicBezTo>
                      <a:pt x="278" y="854"/>
                      <a:pt x="178" y="830"/>
                      <a:pt x="84" y="775"/>
                    </a:cubicBezTo>
                    <a:close/>
                    <a:moveTo>
                      <a:pt x="84" y="1185"/>
                    </a:moveTo>
                    <a:cubicBezTo>
                      <a:pt x="84" y="1283"/>
                      <a:pt x="84" y="1378"/>
                      <a:pt x="85" y="1473"/>
                    </a:cubicBezTo>
                    <a:cubicBezTo>
                      <a:pt x="85" y="1483"/>
                      <a:pt x="91" y="1495"/>
                      <a:pt x="99" y="1501"/>
                    </a:cubicBezTo>
                    <a:cubicBezTo>
                      <a:pt x="120" y="1517"/>
                      <a:pt x="141" y="1533"/>
                      <a:pt x="165" y="1544"/>
                    </a:cubicBezTo>
                    <a:cubicBezTo>
                      <a:pt x="283" y="1597"/>
                      <a:pt x="409" y="1617"/>
                      <a:pt x="537" y="1629"/>
                    </a:cubicBezTo>
                    <a:cubicBezTo>
                      <a:pt x="662" y="1641"/>
                      <a:pt x="787" y="1641"/>
                      <a:pt x="912" y="1634"/>
                    </a:cubicBezTo>
                    <a:cubicBezTo>
                      <a:pt x="1028" y="1627"/>
                      <a:pt x="1143" y="1613"/>
                      <a:pt x="1255" y="1581"/>
                    </a:cubicBezTo>
                    <a:cubicBezTo>
                      <a:pt x="1308" y="1566"/>
                      <a:pt x="1361" y="1548"/>
                      <a:pt x="1407" y="1514"/>
                    </a:cubicBezTo>
                    <a:cubicBezTo>
                      <a:pt x="1427" y="1500"/>
                      <a:pt x="1437" y="1483"/>
                      <a:pt x="1436" y="1457"/>
                    </a:cubicBezTo>
                    <a:cubicBezTo>
                      <a:pt x="1435" y="1398"/>
                      <a:pt x="1436" y="1338"/>
                      <a:pt x="1436" y="1279"/>
                    </a:cubicBezTo>
                    <a:cubicBezTo>
                      <a:pt x="1436" y="1249"/>
                      <a:pt x="1436" y="1218"/>
                      <a:pt x="1436" y="1187"/>
                    </a:cubicBezTo>
                    <a:cubicBezTo>
                      <a:pt x="1403" y="1202"/>
                      <a:pt x="1373" y="1217"/>
                      <a:pt x="1342" y="1229"/>
                    </a:cubicBezTo>
                    <a:cubicBezTo>
                      <a:pt x="1233" y="1270"/>
                      <a:pt x="1119" y="1288"/>
                      <a:pt x="1005" y="1300"/>
                    </a:cubicBezTo>
                    <a:cubicBezTo>
                      <a:pt x="835" y="1317"/>
                      <a:pt x="666" y="1317"/>
                      <a:pt x="496" y="1297"/>
                    </a:cubicBezTo>
                    <a:cubicBezTo>
                      <a:pt x="354" y="1281"/>
                      <a:pt x="215" y="1257"/>
                      <a:pt x="84" y="1185"/>
                    </a:cubicBezTo>
                    <a:close/>
                    <a:moveTo>
                      <a:pt x="84" y="365"/>
                    </a:moveTo>
                    <a:cubicBezTo>
                      <a:pt x="84" y="464"/>
                      <a:pt x="84" y="558"/>
                      <a:pt x="85" y="653"/>
                    </a:cubicBezTo>
                    <a:cubicBezTo>
                      <a:pt x="85" y="662"/>
                      <a:pt x="91" y="675"/>
                      <a:pt x="98" y="681"/>
                    </a:cubicBezTo>
                    <a:cubicBezTo>
                      <a:pt x="118" y="697"/>
                      <a:pt x="139" y="713"/>
                      <a:pt x="162" y="724"/>
                    </a:cubicBezTo>
                    <a:cubicBezTo>
                      <a:pt x="279" y="777"/>
                      <a:pt x="403" y="799"/>
                      <a:pt x="530" y="808"/>
                    </a:cubicBezTo>
                    <a:cubicBezTo>
                      <a:pt x="641" y="816"/>
                      <a:pt x="753" y="818"/>
                      <a:pt x="865" y="816"/>
                    </a:cubicBezTo>
                    <a:cubicBezTo>
                      <a:pt x="998" y="815"/>
                      <a:pt x="1129" y="797"/>
                      <a:pt x="1258" y="761"/>
                    </a:cubicBezTo>
                    <a:cubicBezTo>
                      <a:pt x="1309" y="746"/>
                      <a:pt x="1361" y="729"/>
                      <a:pt x="1405" y="697"/>
                    </a:cubicBezTo>
                    <a:cubicBezTo>
                      <a:pt x="1422" y="684"/>
                      <a:pt x="1436" y="671"/>
                      <a:pt x="1436" y="647"/>
                    </a:cubicBezTo>
                    <a:cubicBezTo>
                      <a:pt x="1435" y="559"/>
                      <a:pt x="1436" y="471"/>
                      <a:pt x="1436" y="383"/>
                    </a:cubicBezTo>
                    <a:cubicBezTo>
                      <a:pt x="1436" y="378"/>
                      <a:pt x="1435" y="373"/>
                      <a:pt x="1434" y="367"/>
                    </a:cubicBezTo>
                    <a:cubicBezTo>
                      <a:pt x="1412" y="378"/>
                      <a:pt x="1392" y="389"/>
                      <a:pt x="1372" y="398"/>
                    </a:cubicBezTo>
                    <a:cubicBezTo>
                      <a:pt x="1223" y="459"/>
                      <a:pt x="1066" y="478"/>
                      <a:pt x="908" y="488"/>
                    </a:cubicBezTo>
                    <a:cubicBezTo>
                      <a:pt x="795" y="496"/>
                      <a:pt x="683" y="494"/>
                      <a:pt x="570" y="485"/>
                    </a:cubicBezTo>
                    <a:cubicBezTo>
                      <a:pt x="474" y="478"/>
                      <a:pt x="380" y="465"/>
                      <a:pt x="286" y="443"/>
                    </a:cubicBezTo>
                    <a:cubicBezTo>
                      <a:pt x="217" y="426"/>
                      <a:pt x="150" y="404"/>
                      <a:pt x="84" y="365"/>
                    </a:cubicBezTo>
                    <a:close/>
                    <a:moveTo>
                      <a:pt x="760" y="413"/>
                    </a:moveTo>
                    <a:cubicBezTo>
                      <a:pt x="845" y="408"/>
                      <a:pt x="931" y="404"/>
                      <a:pt x="1015" y="396"/>
                    </a:cubicBezTo>
                    <a:cubicBezTo>
                      <a:pt x="1112" y="387"/>
                      <a:pt x="1208" y="370"/>
                      <a:pt x="1300" y="338"/>
                    </a:cubicBezTo>
                    <a:cubicBezTo>
                      <a:pt x="1343" y="323"/>
                      <a:pt x="1386" y="306"/>
                      <a:pt x="1421" y="274"/>
                    </a:cubicBezTo>
                    <a:cubicBezTo>
                      <a:pt x="1441" y="255"/>
                      <a:pt x="1441" y="240"/>
                      <a:pt x="1422" y="221"/>
                    </a:cubicBezTo>
                    <a:cubicBezTo>
                      <a:pt x="1416" y="215"/>
                      <a:pt x="1410" y="209"/>
                      <a:pt x="1403" y="205"/>
                    </a:cubicBezTo>
                    <a:cubicBezTo>
                      <a:pt x="1367" y="187"/>
                      <a:pt x="1330" y="167"/>
                      <a:pt x="1292" y="153"/>
                    </a:cubicBezTo>
                    <a:cubicBezTo>
                      <a:pt x="1167" y="111"/>
                      <a:pt x="1037" y="95"/>
                      <a:pt x="906" y="88"/>
                    </a:cubicBezTo>
                    <a:cubicBezTo>
                      <a:pt x="705" y="78"/>
                      <a:pt x="506" y="84"/>
                      <a:pt x="310" y="129"/>
                    </a:cubicBezTo>
                    <a:cubicBezTo>
                      <a:pt x="242" y="145"/>
                      <a:pt x="175" y="165"/>
                      <a:pt x="116" y="205"/>
                    </a:cubicBezTo>
                    <a:cubicBezTo>
                      <a:pt x="74" y="235"/>
                      <a:pt x="74" y="258"/>
                      <a:pt x="116" y="288"/>
                    </a:cubicBezTo>
                    <a:cubicBezTo>
                      <a:pt x="159" y="318"/>
                      <a:pt x="207" y="335"/>
                      <a:pt x="256" y="349"/>
                    </a:cubicBezTo>
                    <a:cubicBezTo>
                      <a:pt x="421" y="397"/>
                      <a:pt x="590" y="409"/>
                      <a:pt x="760" y="41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a:ln>
                    <a:noFill/>
                  </a:ln>
                  <a:solidFill>
                    <a:srgbClr val="3B3838"/>
                  </a:solidFill>
                  <a:effectLst/>
                  <a:uLnTx/>
                  <a:uFillTx/>
                </a:endParaRPr>
              </a:p>
            </p:txBody>
          </p:sp>
          <p:sp>
            <p:nvSpPr>
              <p:cNvPr id="40" name="Freeform 300">
                <a:extLst>
                  <a:ext uri="{FF2B5EF4-FFF2-40B4-BE49-F238E27FC236}">
                    <a16:creationId xmlns:a16="http://schemas.microsoft.com/office/drawing/2014/main" id="{82FEE3FE-9AD1-4B86-A4A0-162EF298BF54}"/>
                  </a:ext>
                </a:extLst>
              </p:cNvPr>
              <p:cNvSpPr>
                <a:spLocks/>
              </p:cNvSpPr>
              <p:nvPr/>
            </p:nvSpPr>
            <p:spPr bwMode="auto">
              <a:xfrm>
                <a:off x="1343540" y="2389488"/>
                <a:ext cx="22124" cy="22123"/>
              </a:xfrm>
              <a:custGeom>
                <a:avLst/>
                <a:gdLst>
                  <a:gd name="T0" fmla="*/ 124 w 124"/>
                  <a:gd name="T1" fmla="*/ 63 h 124"/>
                  <a:gd name="T2" fmla="*/ 64 w 124"/>
                  <a:gd name="T3" fmla="*/ 124 h 124"/>
                  <a:gd name="T4" fmla="*/ 0 w 124"/>
                  <a:gd name="T5" fmla="*/ 63 h 124"/>
                  <a:gd name="T6" fmla="*/ 62 w 124"/>
                  <a:gd name="T7" fmla="*/ 0 h 124"/>
                  <a:gd name="T8" fmla="*/ 124 w 124"/>
                  <a:gd name="T9" fmla="*/ 63 h 124"/>
                </a:gdLst>
                <a:ahLst/>
                <a:cxnLst>
                  <a:cxn ang="0">
                    <a:pos x="T0" y="T1"/>
                  </a:cxn>
                  <a:cxn ang="0">
                    <a:pos x="T2" y="T3"/>
                  </a:cxn>
                  <a:cxn ang="0">
                    <a:pos x="T4" y="T5"/>
                  </a:cxn>
                  <a:cxn ang="0">
                    <a:pos x="T6" y="T7"/>
                  </a:cxn>
                  <a:cxn ang="0">
                    <a:pos x="T8" y="T9"/>
                  </a:cxn>
                </a:cxnLst>
                <a:rect l="0" t="0" r="r" b="b"/>
                <a:pathLst>
                  <a:path w="124" h="124">
                    <a:moveTo>
                      <a:pt x="124" y="63"/>
                    </a:moveTo>
                    <a:cubicBezTo>
                      <a:pt x="124" y="97"/>
                      <a:pt x="98" y="123"/>
                      <a:pt x="64" y="124"/>
                    </a:cubicBezTo>
                    <a:cubicBezTo>
                      <a:pt x="29" y="124"/>
                      <a:pt x="1" y="98"/>
                      <a:pt x="0" y="63"/>
                    </a:cubicBezTo>
                    <a:cubicBezTo>
                      <a:pt x="0" y="29"/>
                      <a:pt x="28" y="0"/>
                      <a:pt x="62" y="0"/>
                    </a:cubicBezTo>
                    <a:cubicBezTo>
                      <a:pt x="96" y="0"/>
                      <a:pt x="124" y="28"/>
                      <a:pt x="124" y="63"/>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a:ln>
                    <a:noFill/>
                  </a:ln>
                  <a:solidFill>
                    <a:srgbClr val="3B3838"/>
                  </a:solidFill>
                  <a:effectLst/>
                  <a:uLnTx/>
                  <a:uFillTx/>
                </a:endParaRPr>
              </a:p>
            </p:txBody>
          </p:sp>
          <p:sp>
            <p:nvSpPr>
              <p:cNvPr id="41" name="Freeform 301">
                <a:extLst>
                  <a:ext uri="{FF2B5EF4-FFF2-40B4-BE49-F238E27FC236}">
                    <a16:creationId xmlns:a16="http://schemas.microsoft.com/office/drawing/2014/main" id="{81109811-9CCE-4E72-8531-03EF58C2DC97}"/>
                  </a:ext>
                </a:extLst>
              </p:cNvPr>
              <p:cNvSpPr>
                <a:spLocks/>
              </p:cNvSpPr>
              <p:nvPr/>
            </p:nvSpPr>
            <p:spPr bwMode="auto">
              <a:xfrm>
                <a:off x="1343540" y="2462697"/>
                <a:ext cx="22124" cy="21721"/>
              </a:xfrm>
              <a:custGeom>
                <a:avLst/>
                <a:gdLst>
                  <a:gd name="T0" fmla="*/ 63 w 124"/>
                  <a:gd name="T1" fmla="*/ 0 h 124"/>
                  <a:gd name="T2" fmla="*/ 124 w 124"/>
                  <a:gd name="T3" fmla="*/ 62 h 124"/>
                  <a:gd name="T4" fmla="*/ 63 w 124"/>
                  <a:gd name="T5" fmla="*/ 123 h 124"/>
                  <a:gd name="T6" fmla="*/ 1 w 124"/>
                  <a:gd name="T7" fmla="*/ 61 h 124"/>
                  <a:gd name="T8" fmla="*/ 63 w 124"/>
                  <a:gd name="T9" fmla="*/ 0 h 124"/>
                </a:gdLst>
                <a:ahLst/>
                <a:cxnLst>
                  <a:cxn ang="0">
                    <a:pos x="T0" y="T1"/>
                  </a:cxn>
                  <a:cxn ang="0">
                    <a:pos x="T2" y="T3"/>
                  </a:cxn>
                  <a:cxn ang="0">
                    <a:pos x="T4" y="T5"/>
                  </a:cxn>
                  <a:cxn ang="0">
                    <a:pos x="T6" y="T7"/>
                  </a:cxn>
                  <a:cxn ang="0">
                    <a:pos x="T8" y="T9"/>
                  </a:cxn>
                </a:cxnLst>
                <a:rect l="0" t="0" r="r" b="b"/>
                <a:pathLst>
                  <a:path w="124" h="124">
                    <a:moveTo>
                      <a:pt x="63" y="0"/>
                    </a:moveTo>
                    <a:cubicBezTo>
                      <a:pt x="98" y="0"/>
                      <a:pt x="124" y="26"/>
                      <a:pt x="124" y="62"/>
                    </a:cubicBezTo>
                    <a:cubicBezTo>
                      <a:pt x="124" y="95"/>
                      <a:pt x="96" y="123"/>
                      <a:pt x="63" y="123"/>
                    </a:cubicBezTo>
                    <a:cubicBezTo>
                      <a:pt x="30" y="124"/>
                      <a:pt x="1" y="95"/>
                      <a:pt x="1" y="61"/>
                    </a:cubicBezTo>
                    <a:cubicBezTo>
                      <a:pt x="0" y="27"/>
                      <a:pt x="28" y="0"/>
                      <a:pt x="63" y="0"/>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a:ln>
                    <a:noFill/>
                  </a:ln>
                  <a:solidFill>
                    <a:srgbClr val="3B3838"/>
                  </a:solidFill>
                  <a:effectLst/>
                  <a:uLnTx/>
                  <a:uFillTx/>
                </a:endParaRPr>
              </a:p>
            </p:txBody>
          </p:sp>
          <p:sp>
            <p:nvSpPr>
              <p:cNvPr id="42" name="Freeform 302">
                <a:extLst>
                  <a:ext uri="{FF2B5EF4-FFF2-40B4-BE49-F238E27FC236}">
                    <a16:creationId xmlns:a16="http://schemas.microsoft.com/office/drawing/2014/main" id="{4E143CC9-7B20-4A7B-8FF7-6464AB12EDC2}"/>
                  </a:ext>
                </a:extLst>
              </p:cNvPr>
              <p:cNvSpPr>
                <a:spLocks/>
              </p:cNvSpPr>
              <p:nvPr/>
            </p:nvSpPr>
            <p:spPr bwMode="auto">
              <a:xfrm>
                <a:off x="1343540" y="2316682"/>
                <a:ext cx="22124" cy="21721"/>
              </a:xfrm>
              <a:custGeom>
                <a:avLst/>
                <a:gdLst>
                  <a:gd name="T0" fmla="*/ 124 w 124"/>
                  <a:gd name="T1" fmla="*/ 63 h 124"/>
                  <a:gd name="T2" fmla="*/ 61 w 124"/>
                  <a:gd name="T3" fmla="*/ 124 h 124"/>
                  <a:gd name="T4" fmla="*/ 0 w 124"/>
                  <a:gd name="T5" fmla="*/ 60 h 124"/>
                  <a:gd name="T6" fmla="*/ 63 w 124"/>
                  <a:gd name="T7" fmla="*/ 0 h 124"/>
                  <a:gd name="T8" fmla="*/ 124 w 124"/>
                  <a:gd name="T9" fmla="*/ 63 h 124"/>
                </a:gdLst>
                <a:ahLst/>
                <a:cxnLst>
                  <a:cxn ang="0">
                    <a:pos x="T0" y="T1"/>
                  </a:cxn>
                  <a:cxn ang="0">
                    <a:pos x="T2" y="T3"/>
                  </a:cxn>
                  <a:cxn ang="0">
                    <a:pos x="T4" y="T5"/>
                  </a:cxn>
                  <a:cxn ang="0">
                    <a:pos x="T6" y="T7"/>
                  </a:cxn>
                  <a:cxn ang="0">
                    <a:pos x="T8" y="T9"/>
                  </a:cxn>
                </a:cxnLst>
                <a:rect l="0" t="0" r="r" b="b"/>
                <a:pathLst>
                  <a:path w="124" h="124">
                    <a:moveTo>
                      <a:pt x="124" y="63"/>
                    </a:moveTo>
                    <a:cubicBezTo>
                      <a:pt x="124" y="97"/>
                      <a:pt x="96" y="124"/>
                      <a:pt x="61" y="124"/>
                    </a:cubicBezTo>
                    <a:cubicBezTo>
                      <a:pt x="27" y="123"/>
                      <a:pt x="0" y="94"/>
                      <a:pt x="0" y="60"/>
                    </a:cubicBezTo>
                    <a:cubicBezTo>
                      <a:pt x="1" y="27"/>
                      <a:pt x="30" y="0"/>
                      <a:pt x="63" y="0"/>
                    </a:cubicBezTo>
                    <a:cubicBezTo>
                      <a:pt x="98" y="0"/>
                      <a:pt x="124" y="27"/>
                      <a:pt x="124" y="63"/>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a:ln>
                    <a:noFill/>
                  </a:ln>
                  <a:solidFill>
                    <a:srgbClr val="3B3838"/>
                  </a:solidFill>
                  <a:effectLst/>
                  <a:uLnTx/>
                  <a:uFillTx/>
                </a:endParaRPr>
              </a:p>
            </p:txBody>
          </p:sp>
        </p:grpSp>
        <p:grpSp>
          <p:nvGrpSpPr>
            <p:cNvPr id="35" name="Group 34">
              <a:extLst>
                <a:ext uri="{FF2B5EF4-FFF2-40B4-BE49-F238E27FC236}">
                  <a16:creationId xmlns:a16="http://schemas.microsoft.com/office/drawing/2014/main" id="{14C2248B-97D0-4482-ABB4-743A1F059CE2}"/>
                </a:ext>
              </a:extLst>
            </p:cNvPr>
            <p:cNvGrpSpPr/>
            <p:nvPr/>
          </p:nvGrpSpPr>
          <p:grpSpPr>
            <a:xfrm>
              <a:off x="1054611" y="2139641"/>
              <a:ext cx="414094" cy="399160"/>
              <a:chOff x="-260574" y="3808097"/>
              <a:chExt cx="328312" cy="399160"/>
            </a:xfrm>
          </p:grpSpPr>
          <p:cxnSp>
            <p:nvCxnSpPr>
              <p:cNvPr id="36" name="Straight Connector 35">
                <a:extLst>
                  <a:ext uri="{FF2B5EF4-FFF2-40B4-BE49-F238E27FC236}">
                    <a16:creationId xmlns:a16="http://schemas.microsoft.com/office/drawing/2014/main" id="{689E114C-7F65-4676-8308-6D2B4902DA84}"/>
                  </a:ext>
                </a:extLst>
              </p:cNvPr>
              <p:cNvCxnSpPr>
                <a:cxnSpLocks/>
              </p:cNvCxnSpPr>
              <p:nvPr/>
            </p:nvCxnSpPr>
            <p:spPr>
              <a:xfrm flipH="1">
                <a:off x="-260574" y="3896332"/>
                <a:ext cx="48855" cy="932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BA8F03-1B08-4BBD-BE56-3236B3C6F38A}"/>
                  </a:ext>
                </a:extLst>
              </p:cNvPr>
              <p:cNvCxnSpPr>
                <a:cxnSpLocks/>
              </p:cNvCxnSpPr>
              <p:nvPr/>
            </p:nvCxnSpPr>
            <p:spPr>
              <a:xfrm rot="1800000">
                <a:off x="67738" y="4036707"/>
                <a:ext cx="0" cy="1705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0AE3797-3BE8-4701-9583-3AC996D1F078}"/>
                  </a:ext>
                </a:extLst>
              </p:cNvPr>
              <p:cNvCxnSpPr>
                <a:cxnSpLocks/>
              </p:cNvCxnSpPr>
              <p:nvPr/>
            </p:nvCxnSpPr>
            <p:spPr>
              <a:xfrm rot="1800000">
                <a:off x="-37680" y="3808097"/>
                <a:ext cx="0" cy="70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5F0F8E95-0EBD-4552-BE6E-D88A04AEBB3C}"/>
              </a:ext>
            </a:extLst>
          </p:cNvPr>
          <p:cNvGrpSpPr/>
          <p:nvPr/>
        </p:nvGrpSpPr>
        <p:grpSpPr>
          <a:xfrm>
            <a:off x="8095136" y="429885"/>
            <a:ext cx="680565" cy="739315"/>
            <a:chOff x="8095136" y="469275"/>
            <a:chExt cx="680565" cy="739315"/>
          </a:xfrm>
        </p:grpSpPr>
        <p:sp>
          <p:nvSpPr>
            <p:cNvPr id="44" name="Freeform: Shape 43">
              <a:extLst>
                <a:ext uri="{FF2B5EF4-FFF2-40B4-BE49-F238E27FC236}">
                  <a16:creationId xmlns:a16="http://schemas.microsoft.com/office/drawing/2014/main" id="{135CF16A-44E0-44F4-8D9A-EBA49F5C122D}"/>
                </a:ext>
              </a:extLst>
            </p:cNvPr>
            <p:cNvSpPr/>
            <p:nvPr/>
          </p:nvSpPr>
          <p:spPr>
            <a:xfrm>
              <a:off x="8449355" y="632874"/>
              <a:ext cx="253313" cy="297451"/>
            </a:xfrm>
            <a:custGeom>
              <a:avLst/>
              <a:gdLst>
                <a:gd name="connsiteX0" fmla="*/ 20479 w 588168"/>
                <a:gd name="connsiteY0" fmla="*/ 10287 h 690657"/>
                <a:gd name="connsiteX1" fmla="*/ 408813 w 588168"/>
                <a:gd name="connsiteY1" fmla="*/ 185547 h 690657"/>
                <a:gd name="connsiteX2" fmla="*/ 578644 w 588168"/>
                <a:gd name="connsiteY2" fmla="*/ 590169 h 690657"/>
                <a:gd name="connsiteX3" fmla="*/ 461772 w 588168"/>
                <a:gd name="connsiteY3" fmla="*/ 678656 h 690657"/>
                <a:gd name="connsiteX4" fmla="*/ 344519 w 588168"/>
                <a:gd name="connsiteY4" fmla="*/ 589883 h 690657"/>
                <a:gd name="connsiteX5" fmla="*/ 243269 w 588168"/>
                <a:gd name="connsiteY5" fmla="*/ 349949 h 690657"/>
                <a:gd name="connsiteX6" fmla="*/ 18478 w 588168"/>
                <a:gd name="connsiteY6" fmla="*/ 243459 h 690657"/>
                <a:gd name="connsiteX7" fmla="*/ 104203 w 588168"/>
                <a:gd name="connsiteY7" fmla="*/ 131350 h 690657"/>
                <a:gd name="connsiteX8" fmla="*/ 108585 w 588168"/>
                <a:gd name="connsiteY8" fmla="*/ 125540 h 690657"/>
                <a:gd name="connsiteX9" fmla="*/ 104203 w 588168"/>
                <a:gd name="connsiteY9" fmla="*/ 119729 h 690657"/>
                <a:gd name="connsiteX10" fmla="*/ 20479 w 588168"/>
                <a:gd name="connsiteY10" fmla="*/ 10287 h 690657"/>
                <a:gd name="connsiteX11" fmla="*/ 571 w 588168"/>
                <a:gd name="connsiteY11" fmla="*/ 0 h 690657"/>
                <a:gd name="connsiteX12" fmla="*/ 96583 w 588168"/>
                <a:gd name="connsiteY12" fmla="*/ 125635 h 690657"/>
                <a:gd name="connsiteX13" fmla="*/ 0 w 588168"/>
                <a:gd name="connsiteY13" fmla="*/ 251936 h 690657"/>
                <a:gd name="connsiteX14" fmla="*/ 236315 w 588168"/>
                <a:gd name="connsiteY14" fmla="*/ 356711 h 690657"/>
                <a:gd name="connsiteX15" fmla="*/ 334994 w 588168"/>
                <a:gd name="connsiteY15" fmla="*/ 594741 h 690657"/>
                <a:gd name="connsiteX16" fmla="*/ 461677 w 588168"/>
                <a:gd name="connsiteY16" fmla="*/ 690658 h 690657"/>
                <a:gd name="connsiteX17" fmla="*/ 588169 w 588168"/>
                <a:gd name="connsiteY17" fmla="*/ 594932 h 690657"/>
                <a:gd name="connsiteX18" fmla="*/ 588169 w 588168"/>
                <a:gd name="connsiteY18" fmla="*/ 594932 h 690657"/>
                <a:gd name="connsiteX19" fmla="*/ 415480 w 588168"/>
                <a:gd name="connsiteY19" fmla="*/ 178975 h 690657"/>
                <a:gd name="connsiteX20" fmla="*/ 571 w 588168"/>
                <a:gd name="connsiteY20" fmla="*/ 0 h 690657"/>
                <a:gd name="connsiteX21" fmla="*/ 571 w 588168"/>
                <a:gd name="connsiteY21" fmla="*/ 0 h 69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8168" h="690657">
                  <a:moveTo>
                    <a:pt x="20479" y="10287"/>
                  </a:moveTo>
                  <a:cubicBezTo>
                    <a:pt x="167735" y="18669"/>
                    <a:pt x="304990" y="80486"/>
                    <a:pt x="408813" y="185547"/>
                  </a:cubicBezTo>
                  <a:cubicBezTo>
                    <a:pt x="516255" y="294323"/>
                    <a:pt x="576453" y="437864"/>
                    <a:pt x="578644" y="590169"/>
                  </a:cubicBezTo>
                  <a:lnTo>
                    <a:pt x="461772" y="678656"/>
                  </a:lnTo>
                  <a:lnTo>
                    <a:pt x="344519" y="589883"/>
                  </a:lnTo>
                  <a:cubicBezTo>
                    <a:pt x="342424" y="499777"/>
                    <a:pt x="306515" y="414719"/>
                    <a:pt x="243269" y="349949"/>
                  </a:cubicBezTo>
                  <a:cubicBezTo>
                    <a:pt x="183166" y="288417"/>
                    <a:pt x="103918" y="250984"/>
                    <a:pt x="18478" y="243459"/>
                  </a:cubicBezTo>
                  <a:lnTo>
                    <a:pt x="104203" y="131350"/>
                  </a:lnTo>
                  <a:lnTo>
                    <a:pt x="108585" y="125540"/>
                  </a:lnTo>
                  <a:lnTo>
                    <a:pt x="104203" y="119729"/>
                  </a:lnTo>
                  <a:lnTo>
                    <a:pt x="20479" y="10287"/>
                  </a:lnTo>
                  <a:moveTo>
                    <a:pt x="571" y="0"/>
                  </a:moveTo>
                  <a:lnTo>
                    <a:pt x="96583" y="125635"/>
                  </a:lnTo>
                  <a:lnTo>
                    <a:pt x="0" y="251936"/>
                  </a:lnTo>
                  <a:cubicBezTo>
                    <a:pt x="89344" y="255365"/>
                    <a:pt x="174022" y="292894"/>
                    <a:pt x="236315" y="356711"/>
                  </a:cubicBezTo>
                  <a:cubicBezTo>
                    <a:pt x="298704" y="420529"/>
                    <a:pt x="333946" y="505778"/>
                    <a:pt x="334994" y="594741"/>
                  </a:cubicBezTo>
                  <a:lnTo>
                    <a:pt x="461677" y="690658"/>
                  </a:lnTo>
                  <a:lnTo>
                    <a:pt x="588169" y="594932"/>
                  </a:lnTo>
                  <a:lnTo>
                    <a:pt x="588169" y="594932"/>
                  </a:lnTo>
                  <a:cubicBezTo>
                    <a:pt x="587121" y="439198"/>
                    <a:pt x="525209" y="290036"/>
                    <a:pt x="415480" y="178975"/>
                  </a:cubicBezTo>
                  <a:cubicBezTo>
                    <a:pt x="305943" y="67818"/>
                    <a:pt x="157067" y="3715"/>
                    <a:pt x="571" y="0"/>
                  </a:cubicBezTo>
                  <a:lnTo>
                    <a:pt x="571" y="0"/>
                  </a:lnTo>
                  <a:close/>
                </a:path>
              </a:pathLst>
            </a:custGeom>
            <a:solidFill>
              <a:schemeClr val="tx1"/>
            </a:solidFill>
            <a:ln w="12700" cap="flat">
              <a:solidFill>
                <a:schemeClr val="tx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7EF99CCC-9698-4F8A-BB02-BA01CD84A9FA}"/>
                </a:ext>
              </a:extLst>
            </p:cNvPr>
            <p:cNvSpPr/>
            <p:nvPr/>
          </p:nvSpPr>
          <p:spPr>
            <a:xfrm>
              <a:off x="8306621" y="755393"/>
              <a:ext cx="276774" cy="275394"/>
            </a:xfrm>
            <a:custGeom>
              <a:avLst/>
              <a:gdLst>
                <a:gd name="connsiteX0" fmla="*/ 335185 w 669893"/>
                <a:gd name="connsiteY0" fmla="*/ 9525 h 666559"/>
                <a:gd name="connsiteX1" fmla="*/ 565309 w 669893"/>
                <a:gd name="connsiteY1" fmla="*/ 104394 h 666559"/>
                <a:gd name="connsiteX2" fmla="*/ 660559 w 669893"/>
                <a:gd name="connsiteY2" fmla="*/ 333280 h 666559"/>
                <a:gd name="connsiteX3" fmla="*/ 565118 w 669893"/>
                <a:gd name="connsiteY3" fmla="*/ 562070 h 666559"/>
                <a:gd name="connsiteX4" fmla="*/ 335090 w 669893"/>
                <a:gd name="connsiteY4" fmla="*/ 657035 h 666559"/>
                <a:gd name="connsiteX5" fmla="*/ 104965 w 669893"/>
                <a:gd name="connsiteY5" fmla="*/ 562166 h 666559"/>
                <a:gd name="connsiteX6" fmla="*/ 9620 w 669893"/>
                <a:gd name="connsiteY6" fmla="*/ 333280 h 666559"/>
                <a:gd name="connsiteX7" fmla="*/ 104870 w 669893"/>
                <a:gd name="connsiteY7" fmla="*/ 104394 h 666559"/>
                <a:gd name="connsiteX8" fmla="*/ 334994 w 669893"/>
                <a:gd name="connsiteY8" fmla="*/ 9525 h 666559"/>
                <a:gd name="connsiteX9" fmla="*/ 334994 w 669893"/>
                <a:gd name="connsiteY9" fmla="*/ 0 h 666559"/>
                <a:gd name="connsiteX10" fmla="*/ 98108 w 669893"/>
                <a:gd name="connsiteY10" fmla="*/ 97631 h 666559"/>
                <a:gd name="connsiteX11" fmla="*/ 0 w 669893"/>
                <a:gd name="connsiteY11" fmla="*/ 333280 h 666559"/>
                <a:gd name="connsiteX12" fmla="*/ 98108 w 669893"/>
                <a:gd name="connsiteY12" fmla="*/ 568928 h 666559"/>
                <a:gd name="connsiteX13" fmla="*/ 334994 w 669893"/>
                <a:gd name="connsiteY13" fmla="*/ 666560 h 666559"/>
                <a:gd name="connsiteX14" fmla="*/ 571691 w 669893"/>
                <a:gd name="connsiteY14" fmla="*/ 568833 h 666559"/>
                <a:gd name="connsiteX15" fmla="*/ 669893 w 669893"/>
                <a:gd name="connsiteY15" fmla="*/ 333280 h 666559"/>
                <a:gd name="connsiteX16" fmla="*/ 571786 w 669893"/>
                <a:gd name="connsiteY16" fmla="*/ 97631 h 666559"/>
                <a:gd name="connsiteX17" fmla="*/ 334899 w 669893"/>
                <a:gd name="connsiteY17" fmla="*/ 0 h 666559"/>
                <a:gd name="connsiteX18" fmla="*/ 334899 w 669893"/>
                <a:gd name="connsiteY18" fmla="*/ 0 h 66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893" h="666559">
                  <a:moveTo>
                    <a:pt x="335185" y="9525"/>
                  </a:moveTo>
                  <a:cubicBezTo>
                    <a:pt x="422148" y="9525"/>
                    <a:pt x="503872" y="43243"/>
                    <a:pt x="565309" y="104394"/>
                  </a:cubicBezTo>
                  <a:cubicBezTo>
                    <a:pt x="626745" y="165544"/>
                    <a:pt x="660559" y="246793"/>
                    <a:pt x="660559" y="333280"/>
                  </a:cubicBezTo>
                  <a:cubicBezTo>
                    <a:pt x="660464" y="419672"/>
                    <a:pt x="626555" y="501015"/>
                    <a:pt x="565118" y="562070"/>
                  </a:cubicBezTo>
                  <a:cubicBezTo>
                    <a:pt x="503682" y="623221"/>
                    <a:pt x="421957" y="656939"/>
                    <a:pt x="335090" y="657035"/>
                  </a:cubicBezTo>
                  <a:cubicBezTo>
                    <a:pt x="248126" y="657035"/>
                    <a:pt x="166402" y="623316"/>
                    <a:pt x="104965" y="562166"/>
                  </a:cubicBezTo>
                  <a:cubicBezTo>
                    <a:pt x="43529" y="501015"/>
                    <a:pt x="9620" y="419672"/>
                    <a:pt x="9620" y="333280"/>
                  </a:cubicBezTo>
                  <a:cubicBezTo>
                    <a:pt x="9620" y="246888"/>
                    <a:pt x="43434" y="165544"/>
                    <a:pt x="104870" y="104394"/>
                  </a:cubicBezTo>
                  <a:cubicBezTo>
                    <a:pt x="166307" y="43243"/>
                    <a:pt x="248031" y="9525"/>
                    <a:pt x="334994" y="9525"/>
                  </a:cubicBezTo>
                  <a:moveTo>
                    <a:pt x="334994" y="0"/>
                  </a:moveTo>
                  <a:cubicBezTo>
                    <a:pt x="246126" y="0"/>
                    <a:pt x="160973" y="35147"/>
                    <a:pt x="98108" y="97631"/>
                  </a:cubicBezTo>
                  <a:cubicBezTo>
                    <a:pt x="35338" y="160115"/>
                    <a:pt x="0" y="244888"/>
                    <a:pt x="0" y="333280"/>
                  </a:cubicBezTo>
                  <a:cubicBezTo>
                    <a:pt x="0" y="421672"/>
                    <a:pt x="35338" y="506444"/>
                    <a:pt x="98108" y="568928"/>
                  </a:cubicBezTo>
                  <a:cubicBezTo>
                    <a:pt x="160973" y="631412"/>
                    <a:pt x="246126" y="666560"/>
                    <a:pt x="334994" y="666560"/>
                  </a:cubicBezTo>
                  <a:cubicBezTo>
                    <a:pt x="423767" y="666464"/>
                    <a:pt x="508921" y="631317"/>
                    <a:pt x="571691" y="568833"/>
                  </a:cubicBezTo>
                  <a:cubicBezTo>
                    <a:pt x="634460" y="506349"/>
                    <a:pt x="669798" y="421672"/>
                    <a:pt x="669893" y="333280"/>
                  </a:cubicBezTo>
                  <a:cubicBezTo>
                    <a:pt x="669893" y="244888"/>
                    <a:pt x="634556" y="160115"/>
                    <a:pt x="571786" y="97631"/>
                  </a:cubicBezTo>
                  <a:cubicBezTo>
                    <a:pt x="508921" y="35147"/>
                    <a:pt x="423767" y="0"/>
                    <a:pt x="334899" y="0"/>
                  </a:cubicBezTo>
                  <a:lnTo>
                    <a:pt x="334899" y="0"/>
                  </a:lnTo>
                  <a:close/>
                </a:path>
              </a:pathLst>
            </a:custGeom>
            <a:solidFill>
              <a:schemeClr val="accent2"/>
            </a:solidFill>
            <a:ln w="12700" cap="flat">
              <a:solidFill>
                <a:schemeClr val="accent2"/>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53036E9B-9229-413A-AF66-9AB24A7DEAFF}"/>
                </a:ext>
              </a:extLst>
            </p:cNvPr>
            <p:cNvSpPr/>
            <p:nvPr/>
          </p:nvSpPr>
          <p:spPr>
            <a:xfrm>
              <a:off x="8184843" y="632751"/>
              <a:ext cx="298930" cy="252081"/>
            </a:xfrm>
            <a:custGeom>
              <a:avLst/>
              <a:gdLst>
                <a:gd name="connsiteX0" fmla="*/ 593217 w 694086"/>
                <a:gd name="connsiteY0" fmla="*/ 9620 h 585311"/>
                <a:gd name="connsiteX1" fmla="*/ 682181 w 694086"/>
                <a:gd name="connsiteY1" fmla="*/ 125921 h 585311"/>
                <a:gd name="connsiteX2" fmla="*/ 593027 w 694086"/>
                <a:gd name="connsiteY2" fmla="*/ 242506 h 585311"/>
                <a:gd name="connsiteX3" fmla="*/ 351949 w 694086"/>
                <a:gd name="connsiteY3" fmla="*/ 343281 h 585311"/>
                <a:gd name="connsiteX4" fmla="*/ 244888 w 694086"/>
                <a:gd name="connsiteY4" fmla="*/ 567023 h 585311"/>
                <a:gd name="connsiteX5" fmla="*/ 132112 w 694086"/>
                <a:gd name="connsiteY5" fmla="*/ 481584 h 585311"/>
                <a:gd name="connsiteX6" fmla="*/ 126397 w 694086"/>
                <a:gd name="connsiteY6" fmla="*/ 477203 h 585311"/>
                <a:gd name="connsiteX7" fmla="*/ 120682 w 694086"/>
                <a:gd name="connsiteY7" fmla="*/ 481584 h 585311"/>
                <a:gd name="connsiteX8" fmla="*/ 10287 w 694086"/>
                <a:gd name="connsiteY8" fmla="*/ 564928 h 585311"/>
                <a:gd name="connsiteX9" fmla="*/ 186404 w 694086"/>
                <a:gd name="connsiteY9" fmla="*/ 178594 h 585311"/>
                <a:gd name="connsiteX10" fmla="*/ 593217 w 694086"/>
                <a:gd name="connsiteY10" fmla="*/ 9620 h 585311"/>
                <a:gd name="connsiteX11" fmla="*/ 597884 w 694086"/>
                <a:gd name="connsiteY11" fmla="*/ 0 h 585311"/>
                <a:gd name="connsiteX12" fmla="*/ 597884 w 694086"/>
                <a:gd name="connsiteY12" fmla="*/ 0 h 585311"/>
                <a:gd name="connsiteX13" fmla="*/ 179832 w 694086"/>
                <a:gd name="connsiteY13" fmla="*/ 171831 h 585311"/>
                <a:gd name="connsiteX14" fmla="*/ 0 w 694086"/>
                <a:gd name="connsiteY14" fmla="*/ 584740 h 585311"/>
                <a:gd name="connsiteX15" fmla="*/ 126206 w 694086"/>
                <a:gd name="connsiteY15" fmla="*/ 489204 h 585311"/>
                <a:gd name="connsiteX16" fmla="*/ 253079 w 694086"/>
                <a:gd name="connsiteY16" fmla="*/ 585311 h 585311"/>
                <a:gd name="connsiteX17" fmla="*/ 358426 w 694086"/>
                <a:gd name="connsiteY17" fmla="*/ 350139 h 585311"/>
                <a:gd name="connsiteX18" fmla="*/ 597694 w 694086"/>
                <a:gd name="connsiteY18" fmla="*/ 252031 h 585311"/>
                <a:gd name="connsiteX19" fmla="*/ 694087 w 694086"/>
                <a:gd name="connsiteY19" fmla="*/ 126016 h 585311"/>
                <a:gd name="connsiteX20" fmla="*/ 597884 w 694086"/>
                <a:gd name="connsiteY20" fmla="*/ 0 h 585311"/>
                <a:gd name="connsiteX21" fmla="*/ 597884 w 694086"/>
                <a:gd name="connsiteY21" fmla="*/ 0 h 58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86" h="585311">
                  <a:moveTo>
                    <a:pt x="593217" y="9620"/>
                  </a:moveTo>
                  <a:lnTo>
                    <a:pt x="682181" y="125921"/>
                  </a:lnTo>
                  <a:lnTo>
                    <a:pt x="593027" y="242506"/>
                  </a:lnTo>
                  <a:cubicBezTo>
                    <a:pt x="502444" y="244602"/>
                    <a:pt x="417005" y="280321"/>
                    <a:pt x="351949" y="343281"/>
                  </a:cubicBezTo>
                  <a:cubicBezTo>
                    <a:pt x="290036" y="403098"/>
                    <a:pt x="252413" y="482060"/>
                    <a:pt x="244888" y="567023"/>
                  </a:cubicBezTo>
                  <a:lnTo>
                    <a:pt x="132112" y="481584"/>
                  </a:lnTo>
                  <a:lnTo>
                    <a:pt x="126397" y="477203"/>
                  </a:lnTo>
                  <a:lnTo>
                    <a:pt x="120682" y="481584"/>
                  </a:lnTo>
                  <a:lnTo>
                    <a:pt x="10287" y="564928"/>
                  </a:lnTo>
                  <a:cubicBezTo>
                    <a:pt x="18669" y="418433"/>
                    <a:pt x="80772" y="281940"/>
                    <a:pt x="186404" y="178594"/>
                  </a:cubicBezTo>
                  <a:cubicBezTo>
                    <a:pt x="295751" y="71723"/>
                    <a:pt x="440055" y="11811"/>
                    <a:pt x="593217" y="9620"/>
                  </a:cubicBezTo>
                  <a:moveTo>
                    <a:pt x="597884" y="0"/>
                  </a:moveTo>
                  <a:lnTo>
                    <a:pt x="597884" y="0"/>
                  </a:lnTo>
                  <a:cubicBezTo>
                    <a:pt x="441389" y="1048"/>
                    <a:pt x="291370" y="62675"/>
                    <a:pt x="179832" y="171831"/>
                  </a:cubicBezTo>
                  <a:cubicBezTo>
                    <a:pt x="68199" y="280988"/>
                    <a:pt x="3715" y="429101"/>
                    <a:pt x="0" y="584740"/>
                  </a:cubicBezTo>
                  <a:lnTo>
                    <a:pt x="126206" y="489204"/>
                  </a:lnTo>
                  <a:lnTo>
                    <a:pt x="253079" y="585311"/>
                  </a:lnTo>
                  <a:cubicBezTo>
                    <a:pt x="256604" y="496348"/>
                    <a:pt x="294227" y="412147"/>
                    <a:pt x="358426" y="350139"/>
                  </a:cubicBezTo>
                  <a:cubicBezTo>
                    <a:pt x="422529" y="288131"/>
                    <a:pt x="508254" y="252984"/>
                    <a:pt x="597694" y="252031"/>
                  </a:cubicBezTo>
                  <a:lnTo>
                    <a:pt x="694087" y="126016"/>
                  </a:lnTo>
                  <a:lnTo>
                    <a:pt x="597884" y="0"/>
                  </a:lnTo>
                  <a:lnTo>
                    <a:pt x="597884" y="0"/>
                  </a:lnTo>
                  <a:close/>
                </a:path>
              </a:pathLst>
            </a:custGeom>
            <a:solidFill>
              <a:schemeClr val="tx1"/>
            </a:solidFill>
            <a:ln w="12700" cap="flat">
              <a:solidFill>
                <a:schemeClr val="tx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4C7B8FF3-C20A-463C-A4A9-978A6B43FA70}"/>
                </a:ext>
              </a:extLst>
            </p:cNvPr>
            <p:cNvSpPr/>
            <p:nvPr/>
          </p:nvSpPr>
          <p:spPr>
            <a:xfrm>
              <a:off x="8184720" y="850578"/>
              <a:ext cx="253354" cy="297451"/>
            </a:xfrm>
            <a:custGeom>
              <a:avLst/>
              <a:gdLst>
                <a:gd name="connsiteX0" fmla="*/ 126492 w 588263"/>
                <a:gd name="connsiteY0" fmla="*/ 12002 h 690657"/>
                <a:gd name="connsiteX1" fmla="*/ 243745 w 588263"/>
                <a:gd name="connsiteY1" fmla="*/ 100775 h 690657"/>
                <a:gd name="connsiteX2" fmla="*/ 344996 w 588263"/>
                <a:gd name="connsiteY2" fmla="*/ 340709 h 690657"/>
                <a:gd name="connsiteX3" fmla="*/ 569786 w 588263"/>
                <a:gd name="connsiteY3" fmla="*/ 447199 h 690657"/>
                <a:gd name="connsiteX4" fmla="*/ 484061 w 588263"/>
                <a:gd name="connsiteY4" fmla="*/ 559308 h 690657"/>
                <a:gd name="connsiteX5" fmla="*/ 479679 w 588263"/>
                <a:gd name="connsiteY5" fmla="*/ 565118 h 690657"/>
                <a:gd name="connsiteX6" fmla="*/ 484061 w 588263"/>
                <a:gd name="connsiteY6" fmla="*/ 570929 h 690657"/>
                <a:gd name="connsiteX7" fmla="*/ 567785 w 588263"/>
                <a:gd name="connsiteY7" fmla="*/ 680466 h 690657"/>
                <a:gd name="connsiteX8" fmla="*/ 179451 w 588263"/>
                <a:gd name="connsiteY8" fmla="*/ 505206 h 690657"/>
                <a:gd name="connsiteX9" fmla="*/ 9620 w 588263"/>
                <a:gd name="connsiteY9" fmla="*/ 100489 h 690657"/>
                <a:gd name="connsiteX10" fmla="*/ 126492 w 588263"/>
                <a:gd name="connsiteY10" fmla="*/ 12002 h 690657"/>
                <a:gd name="connsiteX11" fmla="*/ 126492 w 588263"/>
                <a:gd name="connsiteY11" fmla="*/ 95 h 690657"/>
                <a:gd name="connsiteX12" fmla="*/ 0 w 588263"/>
                <a:gd name="connsiteY12" fmla="*/ 95822 h 690657"/>
                <a:gd name="connsiteX13" fmla="*/ 0 w 588263"/>
                <a:gd name="connsiteY13" fmla="*/ 95822 h 690657"/>
                <a:gd name="connsiteX14" fmla="*/ 172688 w 588263"/>
                <a:gd name="connsiteY14" fmla="*/ 511778 h 690657"/>
                <a:gd name="connsiteX15" fmla="*/ 587693 w 588263"/>
                <a:gd name="connsiteY15" fmla="*/ 690658 h 690657"/>
                <a:gd name="connsiteX16" fmla="*/ 491681 w 588263"/>
                <a:gd name="connsiteY16" fmla="*/ 565023 h 690657"/>
                <a:gd name="connsiteX17" fmla="*/ 588264 w 588263"/>
                <a:gd name="connsiteY17" fmla="*/ 438722 h 690657"/>
                <a:gd name="connsiteX18" fmla="*/ 351854 w 588263"/>
                <a:gd name="connsiteY18" fmla="*/ 333947 h 690657"/>
                <a:gd name="connsiteX19" fmla="*/ 253175 w 588263"/>
                <a:gd name="connsiteY19" fmla="*/ 95917 h 690657"/>
                <a:gd name="connsiteX20" fmla="*/ 253175 w 588263"/>
                <a:gd name="connsiteY20" fmla="*/ 95917 h 690657"/>
                <a:gd name="connsiteX21" fmla="*/ 126492 w 588263"/>
                <a:gd name="connsiteY21" fmla="*/ 0 h 690657"/>
                <a:gd name="connsiteX22" fmla="*/ 126492 w 588263"/>
                <a:gd name="connsiteY22" fmla="*/ 0 h 69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8263" h="690657">
                  <a:moveTo>
                    <a:pt x="126492" y="12002"/>
                  </a:moveTo>
                  <a:lnTo>
                    <a:pt x="243745" y="100775"/>
                  </a:lnTo>
                  <a:cubicBezTo>
                    <a:pt x="245936" y="190881"/>
                    <a:pt x="281750" y="275939"/>
                    <a:pt x="344996" y="340709"/>
                  </a:cubicBezTo>
                  <a:cubicBezTo>
                    <a:pt x="405098" y="402241"/>
                    <a:pt x="484346" y="439674"/>
                    <a:pt x="569786" y="447199"/>
                  </a:cubicBezTo>
                  <a:lnTo>
                    <a:pt x="484061" y="559308"/>
                  </a:lnTo>
                  <a:lnTo>
                    <a:pt x="479679" y="565118"/>
                  </a:lnTo>
                  <a:lnTo>
                    <a:pt x="484061" y="570929"/>
                  </a:lnTo>
                  <a:lnTo>
                    <a:pt x="567785" y="680466"/>
                  </a:lnTo>
                  <a:cubicBezTo>
                    <a:pt x="420529" y="672084"/>
                    <a:pt x="283274" y="610267"/>
                    <a:pt x="179451" y="505206"/>
                  </a:cubicBezTo>
                  <a:cubicBezTo>
                    <a:pt x="72009" y="396335"/>
                    <a:pt x="11811" y="252794"/>
                    <a:pt x="9620" y="100489"/>
                  </a:cubicBezTo>
                  <a:lnTo>
                    <a:pt x="126492" y="12002"/>
                  </a:lnTo>
                  <a:moveTo>
                    <a:pt x="126492" y="95"/>
                  </a:moveTo>
                  <a:lnTo>
                    <a:pt x="0" y="95822"/>
                  </a:lnTo>
                  <a:lnTo>
                    <a:pt x="0" y="95822"/>
                  </a:lnTo>
                  <a:cubicBezTo>
                    <a:pt x="1048" y="251555"/>
                    <a:pt x="62960" y="400717"/>
                    <a:pt x="172688" y="511778"/>
                  </a:cubicBezTo>
                  <a:cubicBezTo>
                    <a:pt x="282416" y="622840"/>
                    <a:pt x="431197" y="687038"/>
                    <a:pt x="587693" y="690658"/>
                  </a:cubicBezTo>
                  <a:lnTo>
                    <a:pt x="491681" y="565023"/>
                  </a:lnTo>
                  <a:lnTo>
                    <a:pt x="588264" y="438722"/>
                  </a:lnTo>
                  <a:cubicBezTo>
                    <a:pt x="498920" y="435293"/>
                    <a:pt x="414242" y="397764"/>
                    <a:pt x="351854" y="333947"/>
                  </a:cubicBezTo>
                  <a:cubicBezTo>
                    <a:pt x="289465" y="270129"/>
                    <a:pt x="254222" y="184880"/>
                    <a:pt x="253175" y="95917"/>
                  </a:cubicBezTo>
                  <a:lnTo>
                    <a:pt x="253175" y="95917"/>
                  </a:lnTo>
                  <a:lnTo>
                    <a:pt x="126492" y="0"/>
                  </a:lnTo>
                  <a:lnTo>
                    <a:pt x="126492" y="0"/>
                  </a:lnTo>
                  <a:close/>
                </a:path>
              </a:pathLst>
            </a:custGeom>
            <a:solidFill>
              <a:schemeClr val="tx1"/>
            </a:solidFill>
            <a:ln w="12700" cap="flat">
              <a:solidFill>
                <a:schemeClr val="tx1"/>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C5A6CBF-1DEA-4FEB-9E61-584690E01366}"/>
                </a:ext>
              </a:extLst>
            </p:cNvPr>
            <p:cNvSpPr/>
            <p:nvPr/>
          </p:nvSpPr>
          <p:spPr>
            <a:xfrm>
              <a:off x="8403533" y="896030"/>
              <a:ext cx="298971" cy="252081"/>
            </a:xfrm>
            <a:custGeom>
              <a:avLst/>
              <a:gdLst>
                <a:gd name="connsiteX0" fmla="*/ 449580 w 694182"/>
                <a:gd name="connsiteY0" fmla="*/ 18383 h 585311"/>
                <a:gd name="connsiteX1" fmla="*/ 562356 w 694182"/>
                <a:gd name="connsiteY1" fmla="*/ 103823 h 585311"/>
                <a:gd name="connsiteX2" fmla="*/ 568071 w 694182"/>
                <a:gd name="connsiteY2" fmla="*/ 108204 h 585311"/>
                <a:gd name="connsiteX3" fmla="*/ 573786 w 694182"/>
                <a:gd name="connsiteY3" fmla="*/ 103823 h 585311"/>
                <a:gd name="connsiteX4" fmla="*/ 683895 w 694182"/>
                <a:gd name="connsiteY4" fmla="*/ 20479 h 585311"/>
                <a:gd name="connsiteX5" fmla="*/ 507778 w 694182"/>
                <a:gd name="connsiteY5" fmla="*/ 406813 h 585311"/>
                <a:gd name="connsiteX6" fmla="*/ 101060 w 694182"/>
                <a:gd name="connsiteY6" fmla="*/ 575882 h 585311"/>
                <a:gd name="connsiteX7" fmla="*/ 12097 w 694182"/>
                <a:gd name="connsiteY7" fmla="*/ 459581 h 585311"/>
                <a:gd name="connsiteX8" fmla="*/ 101251 w 694182"/>
                <a:gd name="connsiteY8" fmla="*/ 342995 h 585311"/>
                <a:gd name="connsiteX9" fmla="*/ 342329 w 694182"/>
                <a:gd name="connsiteY9" fmla="*/ 242221 h 585311"/>
                <a:gd name="connsiteX10" fmla="*/ 449389 w 694182"/>
                <a:gd name="connsiteY10" fmla="*/ 18479 h 585311"/>
                <a:gd name="connsiteX11" fmla="*/ 441008 w 694182"/>
                <a:gd name="connsiteY11" fmla="*/ 190 h 585311"/>
                <a:gd name="connsiteX12" fmla="*/ 335661 w 694182"/>
                <a:gd name="connsiteY12" fmla="*/ 235363 h 585311"/>
                <a:gd name="connsiteX13" fmla="*/ 96393 w 694182"/>
                <a:gd name="connsiteY13" fmla="*/ 333470 h 585311"/>
                <a:gd name="connsiteX14" fmla="*/ 96393 w 694182"/>
                <a:gd name="connsiteY14" fmla="*/ 333470 h 585311"/>
                <a:gd name="connsiteX15" fmla="*/ 0 w 694182"/>
                <a:gd name="connsiteY15" fmla="*/ 459486 h 585311"/>
                <a:gd name="connsiteX16" fmla="*/ 96298 w 694182"/>
                <a:gd name="connsiteY16" fmla="*/ 585311 h 585311"/>
                <a:gd name="connsiteX17" fmla="*/ 96298 w 694182"/>
                <a:gd name="connsiteY17" fmla="*/ 585311 h 585311"/>
                <a:gd name="connsiteX18" fmla="*/ 514350 w 694182"/>
                <a:gd name="connsiteY18" fmla="*/ 413480 h 585311"/>
                <a:gd name="connsiteX19" fmla="*/ 694182 w 694182"/>
                <a:gd name="connsiteY19" fmla="*/ 571 h 585311"/>
                <a:gd name="connsiteX20" fmla="*/ 567976 w 694182"/>
                <a:gd name="connsiteY20" fmla="*/ 96107 h 585311"/>
                <a:gd name="connsiteX21" fmla="*/ 441008 w 694182"/>
                <a:gd name="connsiteY21" fmla="*/ 0 h 585311"/>
                <a:gd name="connsiteX22" fmla="*/ 441008 w 694182"/>
                <a:gd name="connsiteY22" fmla="*/ 0 h 58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4182" h="585311">
                  <a:moveTo>
                    <a:pt x="449580" y="18383"/>
                  </a:moveTo>
                  <a:lnTo>
                    <a:pt x="562356" y="103823"/>
                  </a:lnTo>
                  <a:lnTo>
                    <a:pt x="568071" y="108204"/>
                  </a:lnTo>
                  <a:lnTo>
                    <a:pt x="573786" y="103823"/>
                  </a:lnTo>
                  <a:lnTo>
                    <a:pt x="683895" y="20479"/>
                  </a:lnTo>
                  <a:cubicBezTo>
                    <a:pt x="675513" y="166973"/>
                    <a:pt x="613410" y="303467"/>
                    <a:pt x="507778" y="406813"/>
                  </a:cubicBezTo>
                  <a:cubicBezTo>
                    <a:pt x="398431" y="513779"/>
                    <a:pt x="254222" y="573691"/>
                    <a:pt x="101060" y="575882"/>
                  </a:cubicBezTo>
                  <a:lnTo>
                    <a:pt x="12097" y="459581"/>
                  </a:lnTo>
                  <a:lnTo>
                    <a:pt x="101251" y="342995"/>
                  </a:lnTo>
                  <a:cubicBezTo>
                    <a:pt x="191834" y="340900"/>
                    <a:pt x="277273" y="305181"/>
                    <a:pt x="342329" y="242221"/>
                  </a:cubicBezTo>
                  <a:cubicBezTo>
                    <a:pt x="404241" y="182404"/>
                    <a:pt x="441770" y="103442"/>
                    <a:pt x="449389" y="18479"/>
                  </a:cubicBezTo>
                  <a:moveTo>
                    <a:pt x="441008" y="190"/>
                  </a:moveTo>
                  <a:cubicBezTo>
                    <a:pt x="437483" y="89154"/>
                    <a:pt x="399860" y="173355"/>
                    <a:pt x="335661" y="235363"/>
                  </a:cubicBezTo>
                  <a:cubicBezTo>
                    <a:pt x="271462" y="297371"/>
                    <a:pt x="185833" y="332518"/>
                    <a:pt x="96393" y="333470"/>
                  </a:cubicBezTo>
                  <a:lnTo>
                    <a:pt x="96393" y="333470"/>
                  </a:lnTo>
                  <a:lnTo>
                    <a:pt x="0" y="459486"/>
                  </a:lnTo>
                  <a:lnTo>
                    <a:pt x="96298" y="585311"/>
                  </a:lnTo>
                  <a:lnTo>
                    <a:pt x="96298" y="585311"/>
                  </a:lnTo>
                  <a:cubicBezTo>
                    <a:pt x="252793" y="584263"/>
                    <a:pt x="402717" y="522637"/>
                    <a:pt x="514350" y="413480"/>
                  </a:cubicBezTo>
                  <a:cubicBezTo>
                    <a:pt x="625983" y="304324"/>
                    <a:pt x="690467" y="156210"/>
                    <a:pt x="694182" y="571"/>
                  </a:cubicBezTo>
                  <a:lnTo>
                    <a:pt x="567976" y="96107"/>
                  </a:lnTo>
                  <a:lnTo>
                    <a:pt x="441008" y="0"/>
                  </a:lnTo>
                  <a:lnTo>
                    <a:pt x="441008" y="0"/>
                  </a:lnTo>
                  <a:close/>
                </a:path>
              </a:pathLst>
            </a:custGeom>
            <a:solidFill>
              <a:schemeClr val="tx1"/>
            </a:solidFill>
            <a:ln w="12700" cap="flat">
              <a:solidFill>
                <a:schemeClr val="tx1"/>
              </a:solidFill>
              <a:prstDash val="solid"/>
              <a:miter/>
            </a:ln>
          </p:spPr>
          <p:txBody>
            <a:bodyPr rtlCol="0" anchor="ctr"/>
            <a:lstStyle/>
            <a:p>
              <a:endParaRPr lang="en-IN"/>
            </a:p>
          </p:txBody>
        </p:sp>
        <p:cxnSp>
          <p:nvCxnSpPr>
            <p:cNvPr id="49" name="Straight Connector 48">
              <a:extLst>
                <a:ext uri="{FF2B5EF4-FFF2-40B4-BE49-F238E27FC236}">
                  <a16:creationId xmlns:a16="http://schemas.microsoft.com/office/drawing/2014/main" id="{7A86CB7D-0DF7-45F0-95A6-D73A74F5C8C5}"/>
                </a:ext>
              </a:extLst>
            </p:cNvPr>
            <p:cNvCxnSpPr>
              <a:cxnSpLocks/>
            </p:cNvCxnSpPr>
            <p:nvPr/>
          </p:nvCxnSpPr>
          <p:spPr>
            <a:xfrm flipH="1">
              <a:off x="8095136" y="632701"/>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69FCBD-D4EE-4FDF-8F77-119A7DEA6BB2}"/>
                </a:ext>
              </a:extLst>
            </p:cNvPr>
            <p:cNvCxnSpPr>
              <a:cxnSpLocks/>
            </p:cNvCxnSpPr>
            <p:nvPr/>
          </p:nvCxnSpPr>
          <p:spPr>
            <a:xfrm rot="1800000">
              <a:off x="8775701" y="892701"/>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3390CB-48C1-4720-A02C-202A9CFFB03A}"/>
                </a:ext>
              </a:extLst>
            </p:cNvPr>
            <p:cNvCxnSpPr>
              <a:cxnSpLocks/>
            </p:cNvCxnSpPr>
            <p:nvPr/>
          </p:nvCxnSpPr>
          <p:spPr>
            <a:xfrm rot="1800000">
              <a:off x="8615843" y="469275"/>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D9D9DCA-AAC6-4F34-AB99-00C9CDAD0B53}"/>
              </a:ext>
            </a:extLst>
          </p:cNvPr>
          <p:cNvGrpSpPr/>
          <p:nvPr/>
        </p:nvGrpSpPr>
        <p:grpSpPr>
          <a:xfrm>
            <a:off x="10404374" y="612706"/>
            <a:ext cx="606851" cy="478221"/>
            <a:chOff x="10404374" y="612706"/>
            <a:chExt cx="606851" cy="478221"/>
          </a:xfrm>
        </p:grpSpPr>
        <p:sp>
          <p:nvSpPr>
            <p:cNvPr id="53" name="Freeform: Shape 52">
              <a:extLst>
                <a:ext uri="{FF2B5EF4-FFF2-40B4-BE49-F238E27FC236}">
                  <a16:creationId xmlns:a16="http://schemas.microsoft.com/office/drawing/2014/main" id="{D62E25E9-786B-4F17-AB39-AA58DB609BCA}"/>
                </a:ext>
              </a:extLst>
            </p:cNvPr>
            <p:cNvSpPr/>
            <p:nvPr/>
          </p:nvSpPr>
          <p:spPr>
            <a:xfrm rot="1800000">
              <a:off x="10588156" y="833864"/>
              <a:ext cx="336637" cy="248411"/>
            </a:xfrm>
            <a:custGeom>
              <a:avLst/>
              <a:gdLst>
                <a:gd name="connsiteX0" fmla="*/ 884996 w 3097082"/>
                <a:gd name="connsiteY0" fmla="*/ 39 h 2285408"/>
                <a:gd name="connsiteX1" fmla="*/ 859200 w 3097082"/>
                <a:gd name="connsiteY1" fmla="*/ 5966 h 2285408"/>
                <a:gd name="connsiteX2" fmla="*/ 0 w 3097082"/>
                <a:gd name="connsiteY2" fmla="*/ 1409015 h 2285408"/>
                <a:gd name="connsiteX3" fmla="*/ 247495 w 3097082"/>
                <a:gd name="connsiteY3" fmla="*/ 2259339 h 2285408"/>
                <a:gd name="connsiteX4" fmla="*/ 247495 w 3097082"/>
                <a:gd name="connsiteY4" fmla="*/ 2259378 h 2285408"/>
                <a:gd name="connsiteX5" fmla="*/ 294757 w 3097082"/>
                <a:gd name="connsiteY5" fmla="*/ 2285409 h 2285408"/>
                <a:gd name="connsiteX6" fmla="*/ 2801748 w 3097082"/>
                <a:gd name="connsiteY6" fmla="*/ 2285409 h 2285408"/>
                <a:gd name="connsiteX7" fmla="*/ 2848941 w 3097082"/>
                <a:gd name="connsiteY7" fmla="*/ 2259456 h 2285408"/>
                <a:gd name="connsiteX8" fmla="*/ 3097083 w 3097082"/>
                <a:gd name="connsiteY8" fmla="*/ 1409015 h 2285408"/>
                <a:gd name="connsiteX9" fmla="*/ 2237844 w 3097082"/>
                <a:gd name="connsiteY9" fmla="*/ 5966 h 2285408"/>
                <a:gd name="connsiteX10" fmla="*/ 2180432 w 3097082"/>
                <a:gd name="connsiteY10" fmla="*/ 10365 h 2285408"/>
                <a:gd name="connsiteX11" fmla="*/ 1548517 w 3097082"/>
                <a:gd name="connsiteY11" fmla="*/ 212236 h 2285408"/>
                <a:gd name="connsiteX12" fmla="*/ 916562 w 3097082"/>
                <a:gd name="connsiteY12" fmla="*/ 10365 h 2285408"/>
                <a:gd name="connsiteX13" fmla="*/ 884956 w 3097082"/>
                <a:gd name="connsiteY13" fmla="*/ 0 h 2285408"/>
                <a:gd name="connsiteX14" fmla="*/ 880254 w 3097082"/>
                <a:gd name="connsiteY14" fmla="*/ 123003 h 2285408"/>
                <a:gd name="connsiteX15" fmla="*/ 1548605 w 3097082"/>
                <a:gd name="connsiteY15" fmla="*/ 326098 h 2285408"/>
                <a:gd name="connsiteX16" fmla="*/ 2216956 w 3097082"/>
                <a:gd name="connsiteY16" fmla="*/ 123003 h 2285408"/>
                <a:gd name="connsiteX17" fmla="*/ 2984690 w 3097082"/>
                <a:gd name="connsiteY17" fmla="*/ 1409074 h 2285408"/>
                <a:gd name="connsiteX18" fmla="*/ 2770877 w 3097082"/>
                <a:gd name="connsiteY18" fmla="*/ 2171605 h 2285408"/>
                <a:gd name="connsiteX19" fmla="*/ 325902 w 3097082"/>
                <a:gd name="connsiteY19" fmla="*/ 2171605 h 2285408"/>
                <a:gd name="connsiteX20" fmla="*/ 112618 w 3097082"/>
                <a:gd name="connsiteY20" fmla="*/ 1409074 h 2285408"/>
                <a:gd name="connsiteX21" fmla="*/ 880352 w 3097082"/>
                <a:gd name="connsiteY21" fmla="*/ 123003 h 228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7082" h="2285408">
                  <a:moveTo>
                    <a:pt x="884996" y="39"/>
                  </a:moveTo>
                  <a:cubicBezTo>
                    <a:pt x="876041" y="-78"/>
                    <a:pt x="867204" y="1950"/>
                    <a:pt x="859200" y="5966"/>
                  </a:cubicBezTo>
                  <a:cubicBezTo>
                    <a:pt x="349523" y="262299"/>
                    <a:pt x="0" y="794793"/>
                    <a:pt x="0" y="1409015"/>
                  </a:cubicBezTo>
                  <a:cubicBezTo>
                    <a:pt x="0" y="1722328"/>
                    <a:pt x="91123" y="2014332"/>
                    <a:pt x="247495" y="2259339"/>
                  </a:cubicBezTo>
                  <a:lnTo>
                    <a:pt x="247495" y="2259378"/>
                  </a:lnTo>
                  <a:cubicBezTo>
                    <a:pt x="257870" y="2275612"/>
                    <a:pt x="275662" y="2285409"/>
                    <a:pt x="294757" y="2285409"/>
                  </a:cubicBezTo>
                  <a:lnTo>
                    <a:pt x="2801748" y="2285409"/>
                  </a:lnTo>
                  <a:cubicBezTo>
                    <a:pt x="2820813" y="2285409"/>
                    <a:pt x="2838565" y="2275641"/>
                    <a:pt x="2848941" y="2259456"/>
                  </a:cubicBezTo>
                  <a:cubicBezTo>
                    <a:pt x="3005959" y="2014410"/>
                    <a:pt x="3097083" y="1722338"/>
                    <a:pt x="3097083" y="1409015"/>
                  </a:cubicBezTo>
                  <a:cubicBezTo>
                    <a:pt x="3097083" y="794823"/>
                    <a:pt x="2747521" y="262358"/>
                    <a:pt x="2237844" y="5966"/>
                  </a:cubicBezTo>
                  <a:cubicBezTo>
                    <a:pt x="2219357" y="-3331"/>
                    <a:pt x="2197313" y="-1646"/>
                    <a:pt x="2180432" y="10365"/>
                  </a:cubicBezTo>
                  <a:cubicBezTo>
                    <a:pt x="2001674" y="137611"/>
                    <a:pt x="1784256" y="212236"/>
                    <a:pt x="1548517" y="212236"/>
                  </a:cubicBezTo>
                  <a:cubicBezTo>
                    <a:pt x="1312778" y="212236"/>
                    <a:pt x="1095321" y="137571"/>
                    <a:pt x="916562" y="10365"/>
                  </a:cubicBezTo>
                  <a:cubicBezTo>
                    <a:pt x="907303" y="3791"/>
                    <a:pt x="896282" y="147"/>
                    <a:pt x="884956" y="0"/>
                  </a:cubicBezTo>
                  <a:close/>
                  <a:moveTo>
                    <a:pt x="880254" y="123003"/>
                  </a:moveTo>
                  <a:cubicBezTo>
                    <a:pt x="1071758" y="251287"/>
                    <a:pt x="1301609" y="326098"/>
                    <a:pt x="1548605" y="326098"/>
                  </a:cubicBezTo>
                  <a:cubicBezTo>
                    <a:pt x="1795561" y="326098"/>
                    <a:pt x="2025412" y="251277"/>
                    <a:pt x="2216956" y="123003"/>
                  </a:cubicBezTo>
                  <a:cubicBezTo>
                    <a:pt x="2673591" y="365982"/>
                    <a:pt x="2984690" y="850245"/>
                    <a:pt x="2984690" y="1409074"/>
                  </a:cubicBezTo>
                  <a:cubicBezTo>
                    <a:pt x="2984690" y="1689096"/>
                    <a:pt x="2906499" y="1949827"/>
                    <a:pt x="2770877" y="2171605"/>
                  </a:cubicBezTo>
                  <a:lnTo>
                    <a:pt x="325902" y="2171605"/>
                  </a:lnTo>
                  <a:cubicBezTo>
                    <a:pt x="190731" y="1949788"/>
                    <a:pt x="112618" y="1689057"/>
                    <a:pt x="112618" y="1409074"/>
                  </a:cubicBezTo>
                  <a:cubicBezTo>
                    <a:pt x="112618" y="850294"/>
                    <a:pt x="423717" y="365972"/>
                    <a:pt x="880352" y="123003"/>
                  </a:cubicBezTo>
                  <a:close/>
                </a:path>
              </a:pathLst>
            </a:custGeom>
            <a:solidFill>
              <a:schemeClr val="tx1"/>
            </a:solidFill>
            <a:ln w="9797" cap="flat">
              <a:solidFill>
                <a:schemeClr val="tx1"/>
              </a:solid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CFA27EF4-C656-4451-8A62-9D46022D7BF3}"/>
                </a:ext>
              </a:extLst>
            </p:cNvPr>
            <p:cNvSpPr/>
            <p:nvPr/>
          </p:nvSpPr>
          <p:spPr>
            <a:xfrm rot="1800000">
              <a:off x="10450607" y="721781"/>
              <a:ext cx="208311" cy="209797"/>
            </a:xfrm>
            <a:custGeom>
              <a:avLst/>
              <a:gdLst>
                <a:gd name="connsiteX0" fmla="*/ 1862554 w 1916477"/>
                <a:gd name="connsiteY0" fmla="*/ 50 h 1930138"/>
                <a:gd name="connsiteX1" fmla="*/ 1827157 w 1916477"/>
                <a:gd name="connsiteY1" fmla="*/ 10886 h 1930138"/>
                <a:gd name="connsiteX2" fmla="*/ 1303853 w 1916477"/>
                <a:gd name="connsiteY2" fmla="*/ 178583 h 1930138"/>
                <a:gd name="connsiteX3" fmla="*/ 781126 w 1916477"/>
                <a:gd name="connsiteY3" fmla="*/ 10886 h 1930138"/>
                <a:gd name="connsiteX4" fmla="*/ 723568 w 1916477"/>
                <a:gd name="connsiteY4" fmla="*/ 6438 h 1930138"/>
                <a:gd name="connsiteX5" fmla="*/ 0 w 1916477"/>
                <a:gd name="connsiteY5" fmla="*/ 1188071 h 1930138"/>
                <a:gd name="connsiteX6" fmla="*/ 208689 w 1916477"/>
                <a:gd name="connsiteY6" fmla="*/ 1904066 h 1930138"/>
                <a:gd name="connsiteX7" fmla="*/ 255950 w 1916477"/>
                <a:gd name="connsiteY7" fmla="*/ 1930136 h 1930138"/>
                <a:gd name="connsiteX8" fmla="*/ 1527718 w 1916477"/>
                <a:gd name="connsiteY8" fmla="*/ 1930136 h 1930138"/>
                <a:gd name="connsiteX9" fmla="*/ 1567935 w 1916477"/>
                <a:gd name="connsiteY9" fmla="*/ 1913716 h 1930138"/>
                <a:gd name="connsiteX10" fmla="*/ 1584619 w 1916477"/>
                <a:gd name="connsiteY10" fmla="*/ 1873224 h 1930138"/>
                <a:gd name="connsiteX11" fmla="*/ 1567935 w 1916477"/>
                <a:gd name="connsiteY11" fmla="*/ 1832733 h 1930138"/>
                <a:gd name="connsiteX12" fmla="*/ 1527718 w 1916477"/>
                <a:gd name="connsiteY12" fmla="*/ 1816313 h 1930138"/>
                <a:gd name="connsiteX13" fmla="*/ 287007 w 1916477"/>
                <a:gd name="connsiteY13" fmla="*/ 1816313 h 1930138"/>
                <a:gd name="connsiteX14" fmla="*/ 112422 w 1916477"/>
                <a:gd name="connsiteY14" fmla="*/ 1188071 h 1930138"/>
                <a:gd name="connsiteX15" fmla="*/ 744720 w 1916477"/>
                <a:gd name="connsiteY15" fmla="*/ 123514 h 1930138"/>
                <a:gd name="connsiteX16" fmla="*/ 1303804 w 1916477"/>
                <a:gd name="connsiteY16" fmla="*/ 292397 h 1930138"/>
                <a:gd name="connsiteX17" fmla="*/ 1891975 w 1916477"/>
                <a:gd name="connsiteY17" fmla="*/ 103880 h 1930138"/>
                <a:gd name="connsiteX18" fmla="*/ 1892014 w 1916477"/>
                <a:gd name="connsiteY18" fmla="*/ 103880 h 1930138"/>
                <a:gd name="connsiteX19" fmla="*/ 1914283 w 1916477"/>
                <a:gd name="connsiteY19" fmla="*/ 41198 h 1930138"/>
                <a:gd name="connsiteX20" fmla="*/ 1862505 w 1916477"/>
                <a:gd name="connsiteY20" fmla="*/ 60 h 193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16477" h="1930138">
                  <a:moveTo>
                    <a:pt x="1862554" y="50"/>
                  </a:moveTo>
                  <a:cubicBezTo>
                    <a:pt x="1849887" y="-489"/>
                    <a:pt x="1837415" y="3342"/>
                    <a:pt x="1827157" y="10886"/>
                  </a:cubicBezTo>
                  <a:cubicBezTo>
                    <a:pt x="1679358" y="116460"/>
                    <a:pt x="1499031" y="178583"/>
                    <a:pt x="1303853" y="178583"/>
                  </a:cubicBezTo>
                  <a:cubicBezTo>
                    <a:pt x="1109252" y="178583"/>
                    <a:pt x="928916" y="116469"/>
                    <a:pt x="781126" y="10886"/>
                  </a:cubicBezTo>
                  <a:cubicBezTo>
                    <a:pt x="764207" y="-1175"/>
                    <a:pt x="742124" y="-2899"/>
                    <a:pt x="723568" y="6438"/>
                  </a:cubicBezTo>
                  <a:cubicBezTo>
                    <a:pt x="294404" y="222935"/>
                    <a:pt x="0" y="671154"/>
                    <a:pt x="0" y="1188071"/>
                  </a:cubicBezTo>
                  <a:cubicBezTo>
                    <a:pt x="0" y="1451908"/>
                    <a:pt x="77035" y="1697826"/>
                    <a:pt x="208689" y="1904066"/>
                  </a:cubicBezTo>
                  <a:cubicBezTo>
                    <a:pt x="219054" y="1920339"/>
                    <a:pt x="236856" y="1930136"/>
                    <a:pt x="255950" y="1930136"/>
                  </a:cubicBezTo>
                  <a:lnTo>
                    <a:pt x="1527718" y="1930136"/>
                  </a:lnTo>
                  <a:cubicBezTo>
                    <a:pt x="1542756" y="1930283"/>
                    <a:pt x="1557226" y="1924395"/>
                    <a:pt x="1567935" y="1913716"/>
                  </a:cubicBezTo>
                  <a:cubicBezTo>
                    <a:pt x="1578614" y="1902998"/>
                    <a:pt x="1584619" y="1888420"/>
                    <a:pt x="1584619" y="1873224"/>
                  </a:cubicBezTo>
                  <a:cubicBezTo>
                    <a:pt x="1584619" y="1857990"/>
                    <a:pt x="1578614" y="1843412"/>
                    <a:pt x="1567935" y="1832733"/>
                  </a:cubicBezTo>
                  <a:cubicBezTo>
                    <a:pt x="1557226" y="1822054"/>
                    <a:pt x="1542756" y="1816127"/>
                    <a:pt x="1527718" y="1816313"/>
                  </a:cubicBezTo>
                  <a:lnTo>
                    <a:pt x="287007" y="1816313"/>
                  </a:lnTo>
                  <a:cubicBezTo>
                    <a:pt x="176525" y="1633194"/>
                    <a:pt x="112422" y="1418529"/>
                    <a:pt x="112422" y="1188071"/>
                  </a:cubicBezTo>
                  <a:cubicBezTo>
                    <a:pt x="112422" y="726606"/>
                    <a:pt x="368412" y="326500"/>
                    <a:pt x="744720" y="123514"/>
                  </a:cubicBezTo>
                  <a:cubicBezTo>
                    <a:pt x="905305" y="230175"/>
                    <a:pt x="1097878" y="292397"/>
                    <a:pt x="1303804" y="292397"/>
                  </a:cubicBezTo>
                  <a:cubicBezTo>
                    <a:pt x="1522633" y="292397"/>
                    <a:pt x="1725924" y="222484"/>
                    <a:pt x="1891975" y="103880"/>
                  </a:cubicBezTo>
                  <a:lnTo>
                    <a:pt x="1892014" y="103880"/>
                  </a:lnTo>
                  <a:cubicBezTo>
                    <a:pt x="1911991" y="90027"/>
                    <a:pt x="1920985" y="64770"/>
                    <a:pt x="1914283" y="41198"/>
                  </a:cubicBezTo>
                  <a:cubicBezTo>
                    <a:pt x="1907592" y="17626"/>
                    <a:pt x="1886734" y="1049"/>
                    <a:pt x="1862505" y="60"/>
                  </a:cubicBezTo>
                  <a:close/>
                </a:path>
              </a:pathLst>
            </a:custGeom>
            <a:solidFill>
              <a:schemeClr val="tx1"/>
            </a:solidFill>
            <a:ln w="9797" cap="flat">
              <a:solidFill>
                <a:schemeClr val="tx1"/>
              </a:solidFill>
              <a:prstDash val="solid"/>
              <a:miter/>
            </a:ln>
          </p:spPr>
          <p:txBody>
            <a:bodyPr rtlCol="0" anchor="ctr"/>
            <a:lstStyle/>
            <a:p>
              <a:endParaRPr lang="en-GB"/>
            </a:p>
          </p:txBody>
        </p:sp>
        <p:cxnSp>
          <p:nvCxnSpPr>
            <p:cNvPr id="55" name="Straight Connector 54">
              <a:extLst>
                <a:ext uri="{FF2B5EF4-FFF2-40B4-BE49-F238E27FC236}">
                  <a16:creationId xmlns:a16="http://schemas.microsoft.com/office/drawing/2014/main" id="{E8968571-B042-4832-B455-6EA195F44B70}"/>
                </a:ext>
              </a:extLst>
            </p:cNvPr>
            <p:cNvCxnSpPr>
              <a:cxnSpLocks/>
            </p:cNvCxnSpPr>
            <p:nvPr/>
          </p:nvCxnSpPr>
          <p:spPr>
            <a:xfrm flipH="1">
              <a:off x="10404374" y="683502"/>
              <a:ext cx="53714" cy="102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E8870D-2911-4066-85D5-87A0A3393ADD}"/>
                </a:ext>
              </a:extLst>
            </p:cNvPr>
            <p:cNvCxnSpPr>
              <a:cxnSpLocks/>
            </p:cNvCxnSpPr>
            <p:nvPr/>
          </p:nvCxnSpPr>
          <p:spPr>
            <a:xfrm flipH="1">
              <a:off x="10932906" y="910678"/>
              <a:ext cx="78319" cy="180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E35E23A-2C66-4A9C-9AAF-E362CFE4C183}"/>
                </a:ext>
              </a:extLst>
            </p:cNvPr>
            <p:cNvCxnSpPr>
              <a:cxnSpLocks/>
            </p:cNvCxnSpPr>
            <p:nvPr/>
          </p:nvCxnSpPr>
          <p:spPr>
            <a:xfrm rot="1800000">
              <a:off x="10825710" y="612706"/>
              <a:ext cx="0" cy="770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C6836635-1E4D-438A-8426-72CF9DE39A44}"/>
                </a:ext>
              </a:extLst>
            </p:cNvPr>
            <p:cNvSpPr/>
            <p:nvPr/>
          </p:nvSpPr>
          <p:spPr>
            <a:xfrm>
              <a:off x="10795133" y="704404"/>
              <a:ext cx="141038" cy="14103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F06073C3-D34A-4E68-BC6F-FF41CE661357}"/>
                </a:ext>
              </a:extLst>
            </p:cNvPr>
            <p:cNvSpPr/>
            <p:nvPr/>
          </p:nvSpPr>
          <p:spPr>
            <a:xfrm>
              <a:off x="10617456" y="634818"/>
              <a:ext cx="115326" cy="11532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35CCE27E-AEB7-433E-84F3-90C04EBF3E72}"/>
              </a:ext>
            </a:extLst>
          </p:cNvPr>
          <p:cNvGrpSpPr/>
          <p:nvPr/>
        </p:nvGrpSpPr>
        <p:grpSpPr>
          <a:xfrm>
            <a:off x="1226905" y="1832410"/>
            <a:ext cx="635389" cy="712816"/>
            <a:chOff x="1122195" y="5191478"/>
            <a:chExt cx="303556" cy="340546"/>
          </a:xfrm>
        </p:grpSpPr>
        <p:grpSp>
          <p:nvGrpSpPr>
            <p:cNvPr id="61" name="Group 60">
              <a:extLst>
                <a:ext uri="{FF2B5EF4-FFF2-40B4-BE49-F238E27FC236}">
                  <a16:creationId xmlns:a16="http://schemas.microsoft.com/office/drawing/2014/main" id="{DE107D53-8391-447F-A6D8-36892B122F77}"/>
                </a:ext>
              </a:extLst>
            </p:cNvPr>
            <p:cNvGrpSpPr/>
            <p:nvPr/>
          </p:nvGrpSpPr>
          <p:grpSpPr>
            <a:xfrm rot="1800000">
              <a:off x="1184532" y="5223374"/>
              <a:ext cx="180046" cy="308650"/>
              <a:chOff x="1184532" y="5223374"/>
              <a:chExt cx="180046" cy="308650"/>
            </a:xfrm>
          </p:grpSpPr>
          <p:sp>
            <p:nvSpPr>
              <p:cNvPr id="65" name="Freeform: Shape 64">
                <a:extLst>
                  <a:ext uri="{FF2B5EF4-FFF2-40B4-BE49-F238E27FC236}">
                    <a16:creationId xmlns:a16="http://schemas.microsoft.com/office/drawing/2014/main" id="{679CA762-762D-4592-9152-B955194B8728}"/>
                  </a:ext>
                </a:extLst>
              </p:cNvPr>
              <p:cNvSpPr/>
              <p:nvPr/>
            </p:nvSpPr>
            <p:spPr>
              <a:xfrm>
                <a:off x="1190962" y="5261955"/>
                <a:ext cx="167186" cy="12860"/>
              </a:xfrm>
              <a:custGeom>
                <a:avLst/>
                <a:gdLst>
                  <a:gd name="connsiteX0" fmla="*/ 196329 w 204181"/>
                  <a:gd name="connsiteY0" fmla="*/ 15706 h 15706"/>
                  <a:gd name="connsiteX1" fmla="*/ 7853 w 204181"/>
                  <a:gd name="connsiteY1" fmla="*/ 15706 h 15706"/>
                  <a:gd name="connsiteX2" fmla="*/ 0 w 204181"/>
                  <a:gd name="connsiteY2" fmla="*/ 7853 h 15706"/>
                  <a:gd name="connsiteX3" fmla="*/ 7853 w 204181"/>
                  <a:gd name="connsiteY3" fmla="*/ 0 h 15706"/>
                  <a:gd name="connsiteX4" fmla="*/ 196329 w 204181"/>
                  <a:gd name="connsiteY4" fmla="*/ 0 h 15706"/>
                  <a:gd name="connsiteX5" fmla="*/ 204182 w 204181"/>
                  <a:gd name="connsiteY5" fmla="*/ 7853 h 15706"/>
                  <a:gd name="connsiteX6" fmla="*/ 196329 w 204181"/>
                  <a:gd name="connsiteY6" fmla="*/ 15706 h 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81" h="15706">
                    <a:moveTo>
                      <a:pt x="196329" y="15706"/>
                    </a:moveTo>
                    <a:lnTo>
                      <a:pt x="7853" y="15706"/>
                    </a:lnTo>
                    <a:cubicBezTo>
                      <a:pt x="3534" y="15706"/>
                      <a:pt x="0" y="12172"/>
                      <a:pt x="0" y="7853"/>
                    </a:cubicBezTo>
                    <a:cubicBezTo>
                      <a:pt x="0" y="3534"/>
                      <a:pt x="3534" y="0"/>
                      <a:pt x="7853" y="0"/>
                    </a:cubicBezTo>
                    <a:lnTo>
                      <a:pt x="196329" y="0"/>
                    </a:lnTo>
                    <a:cubicBezTo>
                      <a:pt x="200648" y="0"/>
                      <a:pt x="204182" y="3534"/>
                      <a:pt x="204182" y="7853"/>
                    </a:cubicBezTo>
                    <a:cubicBezTo>
                      <a:pt x="204182" y="12172"/>
                      <a:pt x="200648" y="15706"/>
                      <a:pt x="196329" y="15706"/>
                    </a:cubicBezTo>
                    <a:close/>
                  </a:path>
                </a:pathLst>
              </a:custGeom>
              <a:solidFill>
                <a:schemeClr val="tx1"/>
              </a:solidFill>
              <a:ln w="3912"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3C471341-FF86-4C93-9CF9-E605AD34839C}"/>
                  </a:ext>
                </a:extLst>
              </p:cNvPr>
              <p:cNvSpPr/>
              <p:nvPr/>
            </p:nvSpPr>
            <p:spPr>
              <a:xfrm>
                <a:off x="1190962" y="5467722"/>
                <a:ext cx="167186" cy="12860"/>
              </a:xfrm>
              <a:custGeom>
                <a:avLst/>
                <a:gdLst>
                  <a:gd name="connsiteX0" fmla="*/ 196329 w 204181"/>
                  <a:gd name="connsiteY0" fmla="*/ 15706 h 15706"/>
                  <a:gd name="connsiteX1" fmla="*/ 7853 w 204181"/>
                  <a:gd name="connsiteY1" fmla="*/ 15706 h 15706"/>
                  <a:gd name="connsiteX2" fmla="*/ 0 w 204181"/>
                  <a:gd name="connsiteY2" fmla="*/ 7853 h 15706"/>
                  <a:gd name="connsiteX3" fmla="*/ 7853 w 204181"/>
                  <a:gd name="connsiteY3" fmla="*/ 0 h 15706"/>
                  <a:gd name="connsiteX4" fmla="*/ 196329 w 204181"/>
                  <a:gd name="connsiteY4" fmla="*/ 0 h 15706"/>
                  <a:gd name="connsiteX5" fmla="*/ 204182 w 204181"/>
                  <a:gd name="connsiteY5" fmla="*/ 7853 h 15706"/>
                  <a:gd name="connsiteX6" fmla="*/ 196329 w 204181"/>
                  <a:gd name="connsiteY6" fmla="*/ 15706 h 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81" h="15706">
                    <a:moveTo>
                      <a:pt x="196329" y="15706"/>
                    </a:moveTo>
                    <a:lnTo>
                      <a:pt x="7853" y="15706"/>
                    </a:lnTo>
                    <a:cubicBezTo>
                      <a:pt x="3534" y="15706"/>
                      <a:pt x="0" y="12172"/>
                      <a:pt x="0" y="7853"/>
                    </a:cubicBezTo>
                    <a:cubicBezTo>
                      <a:pt x="0" y="3534"/>
                      <a:pt x="3534" y="0"/>
                      <a:pt x="7853" y="0"/>
                    </a:cubicBezTo>
                    <a:lnTo>
                      <a:pt x="196329" y="0"/>
                    </a:lnTo>
                    <a:cubicBezTo>
                      <a:pt x="200648" y="0"/>
                      <a:pt x="204182" y="3534"/>
                      <a:pt x="204182" y="7853"/>
                    </a:cubicBezTo>
                    <a:cubicBezTo>
                      <a:pt x="204182" y="12172"/>
                      <a:pt x="200648" y="15706"/>
                      <a:pt x="196329" y="15706"/>
                    </a:cubicBezTo>
                    <a:close/>
                  </a:path>
                </a:pathLst>
              </a:custGeom>
              <a:solidFill>
                <a:schemeClr val="tx1"/>
              </a:solidFill>
              <a:ln w="3912"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2229FADC-4255-4BEE-ACB5-CA7E472C2E6B}"/>
                  </a:ext>
                </a:extLst>
              </p:cNvPr>
              <p:cNvSpPr/>
              <p:nvPr/>
            </p:nvSpPr>
            <p:spPr>
              <a:xfrm>
                <a:off x="1184532" y="5223374"/>
                <a:ext cx="180046" cy="308650"/>
              </a:xfrm>
              <a:custGeom>
                <a:avLst/>
                <a:gdLst>
                  <a:gd name="connsiteX0" fmla="*/ 188475 w 219888"/>
                  <a:gd name="connsiteY0" fmla="*/ 376950 h 376950"/>
                  <a:gd name="connsiteX1" fmla="*/ 31413 w 219888"/>
                  <a:gd name="connsiteY1" fmla="*/ 376950 h 376950"/>
                  <a:gd name="connsiteX2" fmla="*/ 0 w 219888"/>
                  <a:gd name="connsiteY2" fmla="*/ 345538 h 376950"/>
                  <a:gd name="connsiteX3" fmla="*/ 0 w 219888"/>
                  <a:gd name="connsiteY3" fmla="*/ 31413 h 376950"/>
                  <a:gd name="connsiteX4" fmla="*/ 31413 w 219888"/>
                  <a:gd name="connsiteY4" fmla="*/ 0 h 376950"/>
                  <a:gd name="connsiteX5" fmla="*/ 188475 w 219888"/>
                  <a:gd name="connsiteY5" fmla="*/ 0 h 376950"/>
                  <a:gd name="connsiteX6" fmla="*/ 219888 w 219888"/>
                  <a:gd name="connsiteY6" fmla="*/ 31413 h 376950"/>
                  <a:gd name="connsiteX7" fmla="*/ 219888 w 219888"/>
                  <a:gd name="connsiteY7" fmla="*/ 345538 h 376950"/>
                  <a:gd name="connsiteX8" fmla="*/ 188475 w 219888"/>
                  <a:gd name="connsiteY8" fmla="*/ 376950 h 376950"/>
                  <a:gd name="connsiteX9" fmla="*/ 31413 w 219888"/>
                  <a:gd name="connsiteY9" fmla="*/ 15706 h 376950"/>
                  <a:gd name="connsiteX10" fmla="*/ 15706 w 219888"/>
                  <a:gd name="connsiteY10" fmla="*/ 31413 h 376950"/>
                  <a:gd name="connsiteX11" fmla="*/ 15706 w 219888"/>
                  <a:gd name="connsiteY11" fmla="*/ 345538 h 376950"/>
                  <a:gd name="connsiteX12" fmla="*/ 31413 w 219888"/>
                  <a:gd name="connsiteY12" fmla="*/ 361244 h 376950"/>
                  <a:gd name="connsiteX13" fmla="*/ 188475 w 219888"/>
                  <a:gd name="connsiteY13" fmla="*/ 361244 h 376950"/>
                  <a:gd name="connsiteX14" fmla="*/ 204182 w 219888"/>
                  <a:gd name="connsiteY14" fmla="*/ 345538 h 376950"/>
                  <a:gd name="connsiteX15" fmla="*/ 204182 w 219888"/>
                  <a:gd name="connsiteY15" fmla="*/ 31413 h 376950"/>
                  <a:gd name="connsiteX16" fmla="*/ 188475 w 219888"/>
                  <a:gd name="connsiteY16" fmla="*/ 15706 h 376950"/>
                  <a:gd name="connsiteX17" fmla="*/ 31413 w 219888"/>
                  <a:gd name="connsiteY17" fmla="*/ 15706 h 37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888" h="376950">
                    <a:moveTo>
                      <a:pt x="188475" y="376950"/>
                    </a:moveTo>
                    <a:lnTo>
                      <a:pt x="31413" y="376950"/>
                    </a:lnTo>
                    <a:cubicBezTo>
                      <a:pt x="14136" y="376950"/>
                      <a:pt x="0" y="362814"/>
                      <a:pt x="0" y="345538"/>
                    </a:cubicBezTo>
                    <a:lnTo>
                      <a:pt x="0" y="31413"/>
                    </a:lnTo>
                    <a:cubicBezTo>
                      <a:pt x="0" y="14136"/>
                      <a:pt x="14136" y="0"/>
                      <a:pt x="31413" y="0"/>
                    </a:cubicBezTo>
                    <a:lnTo>
                      <a:pt x="188475" y="0"/>
                    </a:lnTo>
                    <a:cubicBezTo>
                      <a:pt x="205752" y="0"/>
                      <a:pt x="219888" y="14136"/>
                      <a:pt x="219888" y="31413"/>
                    </a:cubicBezTo>
                    <a:lnTo>
                      <a:pt x="219888" y="345538"/>
                    </a:lnTo>
                    <a:cubicBezTo>
                      <a:pt x="219888" y="362814"/>
                      <a:pt x="205752" y="376950"/>
                      <a:pt x="188475" y="376950"/>
                    </a:cubicBezTo>
                    <a:close/>
                    <a:moveTo>
                      <a:pt x="31413" y="15706"/>
                    </a:moveTo>
                    <a:cubicBezTo>
                      <a:pt x="22774" y="15706"/>
                      <a:pt x="15706" y="22774"/>
                      <a:pt x="15706" y="31413"/>
                    </a:cubicBezTo>
                    <a:lnTo>
                      <a:pt x="15706" y="345538"/>
                    </a:lnTo>
                    <a:cubicBezTo>
                      <a:pt x="15706" y="354176"/>
                      <a:pt x="22774" y="361244"/>
                      <a:pt x="31413" y="361244"/>
                    </a:cubicBezTo>
                    <a:lnTo>
                      <a:pt x="188475" y="361244"/>
                    </a:lnTo>
                    <a:cubicBezTo>
                      <a:pt x="197114" y="361244"/>
                      <a:pt x="204182" y="354176"/>
                      <a:pt x="204182" y="345538"/>
                    </a:cubicBezTo>
                    <a:lnTo>
                      <a:pt x="204182" y="31413"/>
                    </a:lnTo>
                    <a:cubicBezTo>
                      <a:pt x="204182" y="22774"/>
                      <a:pt x="197114" y="15706"/>
                      <a:pt x="188475" y="15706"/>
                    </a:cubicBezTo>
                    <a:lnTo>
                      <a:pt x="31413" y="15706"/>
                    </a:lnTo>
                    <a:close/>
                  </a:path>
                </a:pathLst>
              </a:custGeom>
              <a:solidFill>
                <a:schemeClr val="tx1"/>
              </a:solidFill>
              <a:ln w="3912"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7A61536A-1102-4FD5-8AB4-442A27AE5230}"/>
                  </a:ext>
                </a:extLst>
              </p:cNvPr>
              <p:cNvSpPr/>
              <p:nvPr/>
            </p:nvSpPr>
            <p:spPr>
              <a:xfrm>
                <a:off x="1255265" y="5493443"/>
                <a:ext cx="38581" cy="12860"/>
              </a:xfrm>
              <a:custGeom>
                <a:avLst/>
                <a:gdLst>
                  <a:gd name="connsiteX0" fmla="*/ 39266 w 47118"/>
                  <a:gd name="connsiteY0" fmla="*/ 15706 h 15706"/>
                  <a:gd name="connsiteX1" fmla="*/ 7853 w 47118"/>
                  <a:gd name="connsiteY1" fmla="*/ 15706 h 15706"/>
                  <a:gd name="connsiteX2" fmla="*/ 0 w 47118"/>
                  <a:gd name="connsiteY2" fmla="*/ 7853 h 15706"/>
                  <a:gd name="connsiteX3" fmla="*/ 7853 w 47118"/>
                  <a:gd name="connsiteY3" fmla="*/ 0 h 15706"/>
                  <a:gd name="connsiteX4" fmla="*/ 39266 w 47118"/>
                  <a:gd name="connsiteY4" fmla="*/ 0 h 15706"/>
                  <a:gd name="connsiteX5" fmla="*/ 47119 w 47118"/>
                  <a:gd name="connsiteY5" fmla="*/ 7853 h 15706"/>
                  <a:gd name="connsiteX6" fmla="*/ 39266 w 47118"/>
                  <a:gd name="connsiteY6" fmla="*/ 15706 h 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18" h="15706">
                    <a:moveTo>
                      <a:pt x="39266" y="15706"/>
                    </a:moveTo>
                    <a:lnTo>
                      <a:pt x="7853" y="15706"/>
                    </a:lnTo>
                    <a:cubicBezTo>
                      <a:pt x="3534" y="15706"/>
                      <a:pt x="0" y="12172"/>
                      <a:pt x="0" y="7853"/>
                    </a:cubicBezTo>
                    <a:cubicBezTo>
                      <a:pt x="0" y="3534"/>
                      <a:pt x="3534" y="0"/>
                      <a:pt x="7853" y="0"/>
                    </a:cubicBezTo>
                    <a:lnTo>
                      <a:pt x="39266" y="0"/>
                    </a:lnTo>
                    <a:cubicBezTo>
                      <a:pt x="43585" y="0"/>
                      <a:pt x="47119" y="3534"/>
                      <a:pt x="47119" y="7853"/>
                    </a:cubicBezTo>
                    <a:cubicBezTo>
                      <a:pt x="47119" y="12172"/>
                      <a:pt x="43585" y="15706"/>
                      <a:pt x="39266" y="15706"/>
                    </a:cubicBezTo>
                    <a:close/>
                  </a:path>
                </a:pathLst>
              </a:custGeom>
              <a:solidFill>
                <a:schemeClr val="accent2"/>
              </a:solidFill>
              <a:ln w="3912" cap="flat">
                <a:noFill/>
                <a:prstDash val="solid"/>
                <a:miter/>
              </a:ln>
            </p:spPr>
            <p:txBody>
              <a:bodyPr rtlCol="0" anchor="ctr"/>
              <a:lstStyle/>
              <a:p>
                <a:endParaRPr lang="en-GB"/>
              </a:p>
            </p:txBody>
          </p:sp>
        </p:grpSp>
        <p:cxnSp>
          <p:nvCxnSpPr>
            <p:cNvPr id="62" name="Straight Connector 61">
              <a:extLst>
                <a:ext uri="{FF2B5EF4-FFF2-40B4-BE49-F238E27FC236}">
                  <a16:creationId xmlns:a16="http://schemas.microsoft.com/office/drawing/2014/main" id="{E59D7F6E-6F4B-4E01-9253-C3E4E575BC38}"/>
                </a:ext>
              </a:extLst>
            </p:cNvPr>
            <p:cNvCxnSpPr>
              <a:cxnSpLocks/>
            </p:cNvCxnSpPr>
            <p:nvPr/>
          </p:nvCxnSpPr>
          <p:spPr>
            <a:xfrm flipH="1">
              <a:off x="1122195" y="5263233"/>
              <a:ext cx="63473" cy="1141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381D6F-730D-4396-B528-D696E6095494}"/>
                </a:ext>
              </a:extLst>
            </p:cNvPr>
            <p:cNvCxnSpPr>
              <a:cxnSpLocks/>
            </p:cNvCxnSpPr>
            <p:nvPr/>
          </p:nvCxnSpPr>
          <p:spPr>
            <a:xfrm flipH="1">
              <a:off x="1364650" y="5393508"/>
              <a:ext cx="61101" cy="115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06A7F6C-6D60-43A9-A7D7-1D099B1161D4}"/>
                </a:ext>
              </a:extLst>
            </p:cNvPr>
            <p:cNvCxnSpPr>
              <a:cxnSpLocks/>
            </p:cNvCxnSpPr>
            <p:nvPr/>
          </p:nvCxnSpPr>
          <p:spPr>
            <a:xfrm rot="1800000">
              <a:off x="1390314" y="5191478"/>
              <a:ext cx="0" cy="51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7859C738-D0A5-4770-B2AB-D5B62CC4AA41}"/>
              </a:ext>
            </a:extLst>
          </p:cNvPr>
          <p:cNvGrpSpPr/>
          <p:nvPr/>
        </p:nvGrpSpPr>
        <p:grpSpPr>
          <a:xfrm rot="1800000">
            <a:off x="3578784" y="1929381"/>
            <a:ext cx="562474" cy="621931"/>
            <a:chOff x="1905000" y="2274244"/>
            <a:chExt cx="542925" cy="600316"/>
          </a:xfrm>
          <a:solidFill>
            <a:schemeClr val="tx1"/>
          </a:solidFill>
        </p:grpSpPr>
        <p:grpSp>
          <p:nvGrpSpPr>
            <p:cNvPr id="70" name="Group 30">
              <a:extLst>
                <a:ext uri="{FF2B5EF4-FFF2-40B4-BE49-F238E27FC236}">
                  <a16:creationId xmlns:a16="http://schemas.microsoft.com/office/drawing/2014/main" id="{A19B93F2-B912-4A7F-B3CE-CD20BADF1A0C}"/>
                </a:ext>
              </a:extLst>
            </p:cNvPr>
            <p:cNvGrpSpPr>
              <a:grpSpLocks noChangeAspect="1"/>
            </p:cNvGrpSpPr>
            <p:nvPr/>
          </p:nvGrpSpPr>
          <p:grpSpPr bwMode="auto">
            <a:xfrm>
              <a:off x="1974850" y="2297113"/>
              <a:ext cx="438150" cy="573087"/>
              <a:chOff x="1244" y="1447"/>
              <a:chExt cx="276" cy="361"/>
            </a:xfrm>
            <a:grpFill/>
          </p:grpSpPr>
          <p:sp>
            <p:nvSpPr>
              <p:cNvPr id="74" name="Freeform 31">
                <a:extLst>
                  <a:ext uri="{FF2B5EF4-FFF2-40B4-BE49-F238E27FC236}">
                    <a16:creationId xmlns:a16="http://schemas.microsoft.com/office/drawing/2014/main" id="{A0CAA432-C88D-48DE-A27C-1A28C94254D9}"/>
                  </a:ext>
                </a:extLst>
              </p:cNvPr>
              <p:cNvSpPr>
                <a:spLocks noEditPoints="1"/>
              </p:cNvSpPr>
              <p:nvPr/>
            </p:nvSpPr>
            <p:spPr bwMode="auto">
              <a:xfrm>
                <a:off x="1244" y="1447"/>
                <a:ext cx="276" cy="361"/>
              </a:xfrm>
              <a:custGeom>
                <a:avLst/>
                <a:gdLst>
                  <a:gd name="T0" fmla="*/ 1474 w 1486"/>
                  <a:gd name="T1" fmla="*/ 402 h 1948"/>
                  <a:gd name="T2" fmla="*/ 1085 w 1486"/>
                  <a:gd name="T3" fmla="*/ 12 h 1948"/>
                  <a:gd name="T4" fmla="*/ 1061 w 1486"/>
                  <a:gd name="T5" fmla="*/ 0 h 1948"/>
                  <a:gd name="T6" fmla="*/ 35 w 1486"/>
                  <a:gd name="T7" fmla="*/ 0 h 1948"/>
                  <a:gd name="T8" fmla="*/ 0 w 1486"/>
                  <a:gd name="T9" fmla="*/ 36 h 1948"/>
                  <a:gd name="T10" fmla="*/ 0 w 1486"/>
                  <a:gd name="T11" fmla="*/ 1912 h 1948"/>
                  <a:gd name="T12" fmla="*/ 35 w 1486"/>
                  <a:gd name="T13" fmla="*/ 1948 h 1948"/>
                  <a:gd name="T14" fmla="*/ 1450 w 1486"/>
                  <a:gd name="T15" fmla="*/ 1948 h 1948"/>
                  <a:gd name="T16" fmla="*/ 1486 w 1486"/>
                  <a:gd name="T17" fmla="*/ 1912 h 1948"/>
                  <a:gd name="T18" fmla="*/ 1486 w 1486"/>
                  <a:gd name="T19" fmla="*/ 425 h 1948"/>
                  <a:gd name="T20" fmla="*/ 1474 w 1486"/>
                  <a:gd name="T21" fmla="*/ 402 h 1948"/>
                  <a:gd name="T22" fmla="*/ 1097 w 1486"/>
                  <a:gd name="T23" fmla="*/ 107 h 1948"/>
                  <a:gd name="T24" fmla="*/ 1368 w 1486"/>
                  <a:gd name="T25" fmla="*/ 378 h 1948"/>
                  <a:gd name="T26" fmla="*/ 1132 w 1486"/>
                  <a:gd name="T27" fmla="*/ 378 h 1948"/>
                  <a:gd name="T28" fmla="*/ 1097 w 1486"/>
                  <a:gd name="T29" fmla="*/ 354 h 1948"/>
                  <a:gd name="T30" fmla="*/ 1097 w 1486"/>
                  <a:gd name="T31" fmla="*/ 107 h 1948"/>
                  <a:gd name="T32" fmla="*/ 1415 w 1486"/>
                  <a:gd name="T33" fmla="*/ 1865 h 1948"/>
                  <a:gd name="T34" fmla="*/ 59 w 1486"/>
                  <a:gd name="T35" fmla="*/ 1865 h 1948"/>
                  <a:gd name="T36" fmla="*/ 59 w 1486"/>
                  <a:gd name="T37" fmla="*/ 59 h 1948"/>
                  <a:gd name="T38" fmla="*/ 1026 w 1486"/>
                  <a:gd name="T39" fmla="*/ 59 h 1948"/>
                  <a:gd name="T40" fmla="*/ 1026 w 1486"/>
                  <a:gd name="T41" fmla="*/ 354 h 1948"/>
                  <a:gd name="T42" fmla="*/ 1120 w 1486"/>
                  <a:gd name="T43" fmla="*/ 449 h 1948"/>
                  <a:gd name="T44" fmla="*/ 1415 w 1486"/>
                  <a:gd name="T45" fmla="*/ 449 h 1948"/>
                  <a:gd name="T46" fmla="*/ 1415 w 1486"/>
                  <a:gd name="T47" fmla="*/ 1865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6" h="1948">
                    <a:moveTo>
                      <a:pt x="1474" y="402"/>
                    </a:moveTo>
                    <a:cubicBezTo>
                      <a:pt x="1085" y="12"/>
                      <a:pt x="1085" y="12"/>
                      <a:pt x="1085" y="12"/>
                    </a:cubicBezTo>
                    <a:cubicBezTo>
                      <a:pt x="1085" y="0"/>
                      <a:pt x="1073" y="0"/>
                      <a:pt x="1061" y="0"/>
                    </a:cubicBezTo>
                    <a:cubicBezTo>
                      <a:pt x="35" y="0"/>
                      <a:pt x="35" y="0"/>
                      <a:pt x="35" y="0"/>
                    </a:cubicBezTo>
                    <a:cubicBezTo>
                      <a:pt x="11" y="0"/>
                      <a:pt x="0" y="12"/>
                      <a:pt x="0" y="36"/>
                    </a:cubicBezTo>
                    <a:cubicBezTo>
                      <a:pt x="0" y="1912"/>
                      <a:pt x="0" y="1912"/>
                      <a:pt x="0" y="1912"/>
                    </a:cubicBezTo>
                    <a:cubicBezTo>
                      <a:pt x="0" y="1936"/>
                      <a:pt x="11" y="1948"/>
                      <a:pt x="35" y="1948"/>
                    </a:cubicBezTo>
                    <a:cubicBezTo>
                      <a:pt x="1450" y="1948"/>
                      <a:pt x="1450" y="1948"/>
                      <a:pt x="1450" y="1948"/>
                    </a:cubicBezTo>
                    <a:cubicBezTo>
                      <a:pt x="1474" y="1948"/>
                      <a:pt x="1486" y="1936"/>
                      <a:pt x="1486" y="1912"/>
                    </a:cubicBezTo>
                    <a:cubicBezTo>
                      <a:pt x="1486" y="425"/>
                      <a:pt x="1486" y="425"/>
                      <a:pt x="1486" y="425"/>
                    </a:cubicBezTo>
                    <a:cubicBezTo>
                      <a:pt x="1486" y="413"/>
                      <a:pt x="1474" y="402"/>
                      <a:pt x="1474" y="402"/>
                    </a:cubicBezTo>
                    <a:close/>
                    <a:moveTo>
                      <a:pt x="1097" y="107"/>
                    </a:moveTo>
                    <a:cubicBezTo>
                      <a:pt x="1368" y="378"/>
                      <a:pt x="1368" y="378"/>
                      <a:pt x="1368" y="378"/>
                    </a:cubicBezTo>
                    <a:cubicBezTo>
                      <a:pt x="1132" y="378"/>
                      <a:pt x="1132" y="378"/>
                      <a:pt x="1132" y="378"/>
                    </a:cubicBezTo>
                    <a:cubicBezTo>
                      <a:pt x="1108" y="390"/>
                      <a:pt x="1097" y="378"/>
                      <a:pt x="1097" y="354"/>
                    </a:cubicBezTo>
                    <a:lnTo>
                      <a:pt x="1097" y="107"/>
                    </a:lnTo>
                    <a:close/>
                    <a:moveTo>
                      <a:pt x="1415" y="1865"/>
                    </a:moveTo>
                    <a:cubicBezTo>
                      <a:pt x="59" y="1865"/>
                      <a:pt x="59" y="1865"/>
                      <a:pt x="59" y="1865"/>
                    </a:cubicBezTo>
                    <a:cubicBezTo>
                      <a:pt x="59" y="59"/>
                      <a:pt x="59" y="59"/>
                      <a:pt x="59" y="59"/>
                    </a:cubicBezTo>
                    <a:cubicBezTo>
                      <a:pt x="1026" y="59"/>
                      <a:pt x="1026" y="59"/>
                      <a:pt x="1026" y="59"/>
                    </a:cubicBezTo>
                    <a:cubicBezTo>
                      <a:pt x="1026" y="354"/>
                      <a:pt x="1026" y="354"/>
                      <a:pt x="1026" y="354"/>
                    </a:cubicBezTo>
                    <a:cubicBezTo>
                      <a:pt x="1026" y="413"/>
                      <a:pt x="1073" y="449"/>
                      <a:pt x="1120" y="449"/>
                    </a:cubicBezTo>
                    <a:cubicBezTo>
                      <a:pt x="1415" y="449"/>
                      <a:pt x="1415" y="449"/>
                      <a:pt x="1415" y="449"/>
                    </a:cubicBezTo>
                    <a:lnTo>
                      <a:pt x="1415"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Rectangle 32">
                <a:extLst>
                  <a:ext uri="{FF2B5EF4-FFF2-40B4-BE49-F238E27FC236}">
                    <a16:creationId xmlns:a16="http://schemas.microsoft.com/office/drawing/2014/main" id="{FB003AB5-9DD6-47D9-A484-813113E32002}"/>
                  </a:ext>
                </a:extLst>
              </p:cNvPr>
              <p:cNvSpPr>
                <a:spLocks noChangeArrowheads="1"/>
              </p:cNvSpPr>
              <p:nvPr/>
            </p:nvSpPr>
            <p:spPr bwMode="auto">
              <a:xfrm>
                <a:off x="1334" y="1656"/>
                <a:ext cx="18" cy="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Rectangle 33">
                <a:extLst>
                  <a:ext uri="{FF2B5EF4-FFF2-40B4-BE49-F238E27FC236}">
                    <a16:creationId xmlns:a16="http://schemas.microsoft.com/office/drawing/2014/main" id="{A9469A2D-A29D-4E7E-907C-5D0EA9043B99}"/>
                  </a:ext>
                </a:extLst>
              </p:cNvPr>
              <p:cNvSpPr>
                <a:spLocks noChangeArrowheads="1"/>
              </p:cNvSpPr>
              <p:nvPr/>
            </p:nvSpPr>
            <p:spPr bwMode="auto">
              <a:xfrm>
                <a:off x="1375" y="1624"/>
                <a:ext cx="18"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34">
                <a:extLst>
                  <a:ext uri="{FF2B5EF4-FFF2-40B4-BE49-F238E27FC236}">
                    <a16:creationId xmlns:a16="http://schemas.microsoft.com/office/drawing/2014/main" id="{5F02CB83-2AC5-46DB-8C7F-76F1CDFD9A2C}"/>
                  </a:ext>
                </a:extLst>
              </p:cNvPr>
              <p:cNvSpPr>
                <a:spLocks/>
              </p:cNvSpPr>
              <p:nvPr/>
            </p:nvSpPr>
            <p:spPr bwMode="auto">
              <a:xfrm>
                <a:off x="1417" y="1583"/>
                <a:ext cx="17" cy="109"/>
              </a:xfrm>
              <a:custGeom>
                <a:avLst/>
                <a:gdLst>
                  <a:gd name="T0" fmla="*/ 0 w 17"/>
                  <a:gd name="T1" fmla="*/ 0 h 109"/>
                  <a:gd name="T2" fmla="*/ 17 w 17"/>
                  <a:gd name="T3" fmla="*/ 0 h 109"/>
                  <a:gd name="T4" fmla="*/ 17 w 17"/>
                  <a:gd name="T5" fmla="*/ 109 h 109"/>
                  <a:gd name="T6" fmla="*/ 0 w 17"/>
                  <a:gd name="T7" fmla="*/ 109 h 109"/>
                  <a:gd name="T8" fmla="*/ 0 w 17"/>
                  <a:gd name="T9" fmla="*/ 109 h 109"/>
                  <a:gd name="T10" fmla="*/ 0 w 17"/>
                  <a:gd name="T11" fmla="*/ 109 h 109"/>
                  <a:gd name="T12" fmla="*/ 0 w 1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 h="109">
                    <a:moveTo>
                      <a:pt x="0" y="0"/>
                    </a:moveTo>
                    <a:lnTo>
                      <a:pt x="17" y="0"/>
                    </a:lnTo>
                    <a:lnTo>
                      <a:pt x="17" y="109"/>
                    </a:lnTo>
                    <a:lnTo>
                      <a:pt x="0" y="109"/>
                    </a:lnTo>
                    <a:lnTo>
                      <a:pt x="0" y="109"/>
                    </a:lnTo>
                    <a:lnTo>
                      <a:pt x="0" y="109"/>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35">
                <a:extLst>
                  <a:ext uri="{FF2B5EF4-FFF2-40B4-BE49-F238E27FC236}">
                    <a16:creationId xmlns:a16="http://schemas.microsoft.com/office/drawing/2014/main" id="{ECB837F7-18F9-44D6-B092-38781AEEFF31}"/>
                  </a:ext>
                </a:extLst>
              </p:cNvPr>
              <p:cNvSpPr>
                <a:spLocks/>
              </p:cNvSpPr>
              <p:nvPr/>
            </p:nvSpPr>
            <p:spPr bwMode="auto">
              <a:xfrm>
                <a:off x="1298" y="1716"/>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Lst>
                <a:ahLst/>
                <a:cxnLst>
                  <a:cxn ang="0">
                    <a:pos x="T0" y="T1"/>
                  </a:cxn>
                  <a:cxn ang="0">
                    <a:pos x="T2" y="T3"/>
                  </a:cxn>
                  <a:cxn ang="0">
                    <a:pos x="T4" y="T5"/>
                  </a:cxn>
                  <a:cxn ang="0">
                    <a:pos x="T6" y="T7"/>
                  </a:cxn>
                  <a:cxn ang="0">
                    <a:pos x="T8" y="T9"/>
                  </a:cxn>
                  <a:cxn ang="0">
                    <a:pos x="T10" y="T11"/>
                  </a:cxn>
                </a:cxnLst>
                <a:rect l="0" t="0" r="r" b="b"/>
                <a:pathLst>
                  <a:path w="25" h="11">
                    <a:moveTo>
                      <a:pt x="0" y="0"/>
                    </a:moveTo>
                    <a:lnTo>
                      <a:pt x="25" y="0"/>
                    </a:lnTo>
                    <a:lnTo>
                      <a:pt x="25"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36">
                <a:extLst>
                  <a:ext uri="{FF2B5EF4-FFF2-40B4-BE49-F238E27FC236}">
                    <a16:creationId xmlns:a16="http://schemas.microsoft.com/office/drawing/2014/main" id="{4D793469-B798-4071-A12E-9067F36BC1C0}"/>
                  </a:ext>
                </a:extLst>
              </p:cNvPr>
              <p:cNvSpPr>
                <a:spLocks/>
              </p:cNvSpPr>
              <p:nvPr/>
            </p:nvSpPr>
            <p:spPr bwMode="auto">
              <a:xfrm>
                <a:off x="1333" y="1716"/>
                <a:ext cx="132" cy="11"/>
              </a:xfrm>
              <a:custGeom>
                <a:avLst/>
                <a:gdLst>
                  <a:gd name="T0" fmla="*/ 0 w 132"/>
                  <a:gd name="T1" fmla="*/ 0 h 11"/>
                  <a:gd name="T2" fmla="*/ 132 w 132"/>
                  <a:gd name="T3" fmla="*/ 0 h 11"/>
                  <a:gd name="T4" fmla="*/ 132 w 132"/>
                  <a:gd name="T5" fmla="*/ 11 h 11"/>
                  <a:gd name="T6" fmla="*/ 0 w 132"/>
                  <a:gd name="T7" fmla="*/ 11 h 11"/>
                  <a:gd name="T8" fmla="*/ 0 w 132"/>
                  <a:gd name="T9" fmla="*/ 0 h 11"/>
                  <a:gd name="T10" fmla="*/ 0 w 132"/>
                  <a:gd name="T11" fmla="*/ 0 h 11"/>
                </a:gdLst>
                <a:ahLst/>
                <a:cxnLst>
                  <a:cxn ang="0">
                    <a:pos x="T0" y="T1"/>
                  </a:cxn>
                  <a:cxn ang="0">
                    <a:pos x="T2" y="T3"/>
                  </a:cxn>
                  <a:cxn ang="0">
                    <a:pos x="T4" y="T5"/>
                  </a:cxn>
                  <a:cxn ang="0">
                    <a:pos x="T6" y="T7"/>
                  </a:cxn>
                  <a:cxn ang="0">
                    <a:pos x="T8" y="T9"/>
                  </a:cxn>
                  <a:cxn ang="0">
                    <a:pos x="T10" y="T11"/>
                  </a:cxn>
                </a:cxnLst>
                <a:rect l="0" t="0" r="r" b="b"/>
                <a:pathLst>
                  <a:path w="132" h="11">
                    <a:moveTo>
                      <a:pt x="0" y="0"/>
                    </a:moveTo>
                    <a:lnTo>
                      <a:pt x="132" y="0"/>
                    </a:lnTo>
                    <a:lnTo>
                      <a:pt x="132"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37">
                <a:extLst>
                  <a:ext uri="{FF2B5EF4-FFF2-40B4-BE49-F238E27FC236}">
                    <a16:creationId xmlns:a16="http://schemas.microsoft.com/office/drawing/2014/main" id="{CC57EBDE-C5B6-4A9C-870A-8184B3F05154}"/>
                  </a:ext>
                </a:extLst>
              </p:cNvPr>
              <p:cNvSpPr>
                <a:spLocks/>
              </p:cNvSpPr>
              <p:nvPr/>
            </p:nvSpPr>
            <p:spPr bwMode="auto">
              <a:xfrm>
                <a:off x="1298" y="1740"/>
                <a:ext cx="169" cy="11"/>
              </a:xfrm>
              <a:custGeom>
                <a:avLst/>
                <a:gdLst>
                  <a:gd name="T0" fmla="*/ 0 w 169"/>
                  <a:gd name="T1" fmla="*/ 0 h 11"/>
                  <a:gd name="T2" fmla="*/ 169 w 169"/>
                  <a:gd name="T3" fmla="*/ 0 h 11"/>
                  <a:gd name="T4" fmla="*/ 169 w 169"/>
                  <a:gd name="T5" fmla="*/ 11 h 11"/>
                  <a:gd name="T6" fmla="*/ 0 w 169"/>
                  <a:gd name="T7" fmla="*/ 11 h 11"/>
                  <a:gd name="T8" fmla="*/ 0 w 169"/>
                  <a:gd name="T9" fmla="*/ 0 h 11"/>
                  <a:gd name="T10" fmla="*/ 0 w 169"/>
                  <a:gd name="T11" fmla="*/ 0 h 11"/>
                </a:gdLst>
                <a:ahLst/>
                <a:cxnLst>
                  <a:cxn ang="0">
                    <a:pos x="T0" y="T1"/>
                  </a:cxn>
                  <a:cxn ang="0">
                    <a:pos x="T2" y="T3"/>
                  </a:cxn>
                  <a:cxn ang="0">
                    <a:pos x="T4" y="T5"/>
                  </a:cxn>
                  <a:cxn ang="0">
                    <a:pos x="T6" y="T7"/>
                  </a:cxn>
                  <a:cxn ang="0">
                    <a:pos x="T8" y="T9"/>
                  </a:cxn>
                  <a:cxn ang="0">
                    <a:pos x="T10" y="T11"/>
                  </a:cxn>
                </a:cxnLst>
                <a:rect l="0" t="0" r="r" b="b"/>
                <a:pathLst>
                  <a:path w="169" h="11">
                    <a:moveTo>
                      <a:pt x="0" y="0"/>
                    </a:moveTo>
                    <a:lnTo>
                      <a:pt x="169" y="0"/>
                    </a:lnTo>
                    <a:lnTo>
                      <a:pt x="169"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38">
                <a:extLst>
                  <a:ext uri="{FF2B5EF4-FFF2-40B4-BE49-F238E27FC236}">
                    <a16:creationId xmlns:a16="http://schemas.microsoft.com/office/drawing/2014/main" id="{70AD4CF1-765F-47B2-AD69-68B5A5A112A3}"/>
                  </a:ext>
                </a:extLst>
              </p:cNvPr>
              <p:cNvSpPr>
                <a:spLocks/>
              </p:cNvSpPr>
              <p:nvPr/>
            </p:nvSpPr>
            <p:spPr bwMode="auto">
              <a:xfrm>
                <a:off x="1303" y="1478"/>
                <a:ext cx="11" cy="11"/>
              </a:xfrm>
              <a:custGeom>
                <a:avLst/>
                <a:gdLst>
                  <a:gd name="T0" fmla="*/ 0 w 11"/>
                  <a:gd name="T1" fmla="*/ 0 h 11"/>
                  <a:gd name="T2" fmla="*/ 11 w 11"/>
                  <a:gd name="T3" fmla="*/ 0 h 11"/>
                  <a:gd name="T4" fmla="*/ 11 w 11"/>
                  <a:gd name="T5" fmla="*/ 11 h 11"/>
                  <a:gd name="T6" fmla="*/ 0 w 11"/>
                  <a:gd name="T7" fmla="*/ 11 h 11"/>
                  <a:gd name="T8" fmla="*/ 0 w 11"/>
                  <a:gd name="T9" fmla="*/ 0 h 11"/>
                  <a:gd name="T10" fmla="*/ 0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0" y="0"/>
                    </a:moveTo>
                    <a:lnTo>
                      <a:pt x="11" y="0"/>
                    </a:lnTo>
                    <a:lnTo>
                      <a:pt x="11"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39">
                <a:extLst>
                  <a:ext uri="{FF2B5EF4-FFF2-40B4-BE49-F238E27FC236}">
                    <a16:creationId xmlns:a16="http://schemas.microsoft.com/office/drawing/2014/main" id="{8D32ED4D-6429-41E8-A47A-A1DE3D598AA9}"/>
                  </a:ext>
                </a:extLst>
              </p:cNvPr>
              <p:cNvSpPr>
                <a:spLocks/>
              </p:cNvSpPr>
              <p:nvPr/>
            </p:nvSpPr>
            <p:spPr bwMode="auto">
              <a:xfrm>
                <a:off x="1327" y="1478"/>
                <a:ext cx="59" cy="11"/>
              </a:xfrm>
              <a:custGeom>
                <a:avLst/>
                <a:gdLst>
                  <a:gd name="T0" fmla="*/ 0 w 59"/>
                  <a:gd name="T1" fmla="*/ 0 h 11"/>
                  <a:gd name="T2" fmla="*/ 59 w 59"/>
                  <a:gd name="T3" fmla="*/ 0 h 11"/>
                  <a:gd name="T4" fmla="*/ 59 w 59"/>
                  <a:gd name="T5" fmla="*/ 11 h 11"/>
                  <a:gd name="T6" fmla="*/ 0 w 59"/>
                  <a:gd name="T7" fmla="*/ 11 h 11"/>
                  <a:gd name="T8" fmla="*/ 0 w 59"/>
                  <a:gd name="T9" fmla="*/ 0 h 11"/>
                  <a:gd name="T10" fmla="*/ 0 w 59"/>
                  <a:gd name="T11" fmla="*/ 0 h 11"/>
                </a:gdLst>
                <a:ahLst/>
                <a:cxnLst>
                  <a:cxn ang="0">
                    <a:pos x="T0" y="T1"/>
                  </a:cxn>
                  <a:cxn ang="0">
                    <a:pos x="T2" y="T3"/>
                  </a:cxn>
                  <a:cxn ang="0">
                    <a:pos x="T4" y="T5"/>
                  </a:cxn>
                  <a:cxn ang="0">
                    <a:pos x="T6" y="T7"/>
                  </a:cxn>
                  <a:cxn ang="0">
                    <a:pos x="T8" y="T9"/>
                  </a:cxn>
                  <a:cxn ang="0">
                    <a:pos x="T10" y="T11"/>
                  </a:cxn>
                </a:cxnLst>
                <a:rect l="0" t="0" r="r" b="b"/>
                <a:pathLst>
                  <a:path w="59" h="11">
                    <a:moveTo>
                      <a:pt x="0" y="0"/>
                    </a:moveTo>
                    <a:lnTo>
                      <a:pt x="59" y="0"/>
                    </a:lnTo>
                    <a:lnTo>
                      <a:pt x="59"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0">
                <a:extLst>
                  <a:ext uri="{FF2B5EF4-FFF2-40B4-BE49-F238E27FC236}">
                    <a16:creationId xmlns:a16="http://schemas.microsoft.com/office/drawing/2014/main" id="{3FA2ADA4-2687-4EED-B5A4-4C7A35BEC693}"/>
                  </a:ext>
                </a:extLst>
              </p:cNvPr>
              <p:cNvSpPr>
                <a:spLocks/>
              </p:cNvSpPr>
              <p:nvPr/>
            </p:nvSpPr>
            <p:spPr bwMode="auto">
              <a:xfrm>
                <a:off x="1303" y="1502"/>
                <a:ext cx="83" cy="11"/>
              </a:xfrm>
              <a:custGeom>
                <a:avLst/>
                <a:gdLst>
                  <a:gd name="T0" fmla="*/ 0 w 83"/>
                  <a:gd name="T1" fmla="*/ 0 h 11"/>
                  <a:gd name="T2" fmla="*/ 83 w 83"/>
                  <a:gd name="T3" fmla="*/ 0 h 11"/>
                  <a:gd name="T4" fmla="*/ 83 w 83"/>
                  <a:gd name="T5" fmla="*/ 11 h 11"/>
                  <a:gd name="T6" fmla="*/ 0 w 83"/>
                  <a:gd name="T7" fmla="*/ 11 h 11"/>
                  <a:gd name="T8" fmla="*/ 0 w 83"/>
                  <a:gd name="T9" fmla="*/ 0 h 11"/>
                  <a:gd name="T10" fmla="*/ 0 w 83"/>
                  <a:gd name="T11" fmla="*/ 0 h 11"/>
                </a:gdLst>
                <a:ahLst/>
                <a:cxnLst>
                  <a:cxn ang="0">
                    <a:pos x="T0" y="T1"/>
                  </a:cxn>
                  <a:cxn ang="0">
                    <a:pos x="T2" y="T3"/>
                  </a:cxn>
                  <a:cxn ang="0">
                    <a:pos x="T4" y="T5"/>
                  </a:cxn>
                  <a:cxn ang="0">
                    <a:pos x="T6" y="T7"/>
                  </a:cxn>
                  <a:cxn ang="0">
                    <a:pos x="T8" y="T9"/>
                  </a:cxn>
                  <a:cxn ang="0">
                    <a:pos x="T10" y="T11"/>
                  </a:cxn>
                </a:cxnLst>
                <a:rect l="0" t="0" r="r" b="b"/>
                <a:pathLst>
                  <a:path w="83" h="11">
                    <a:moveTo>
                      <a:pt x="0" y="0"/>
                    </a:moveTo>
                    <a:lnTo>
                      <a:pt x="83" y="0"/>
                    </a:lnTo>
                    <a:lnTo>
                      <a:pt x="83"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1">
                <a:extLst>
                  <a:ext uri="{FF2B5EF4-FFF2-40B4-BE49-F238E27FC236}">
                    <a16:creationId xmlns:a16="http://schemas.microsoft.com/office/drawing/2014/main" id="{B5CB6E74-C7F7-4E86-88E8-280F944C6BC6}"/>
                  </a:ext>
                </a:extLst>
              </p:cNvPr>
              <p:cNvSpPr>
                <a:spLocks/>
              </p:cNvSpPr>
              <p:nvPr/>
            </p:nvSpPr>
            <p:spPr bwMode="auto">
              <a:xfrm>
                <a:off x="1298" y="1555"/>
                <a:ext cx="169" cy="137"/>
              </a:xfrm>
              <a:custGeom>
                <a:avLst/>
                <a:gdLst>
                  <a:gd name="T0" fmla="*/ 0 w 169"/>
                  <a:gd name="T1" fmla="*/ 0 h 137"/>
                  <a:gd name="T2" fmla="*/ 0 w 169"/>
                  <a:gd name="T3" fmla="*/ 137 h 137"/>
                  <a:gd name="T4" fmla="*/ 169 w 169"/>
                  <a:gd name="T5" fmla="*/ 137 h 137"/>
                </a:gdLst>
                <a:ahLst/>
                <a:cxnLst>
                  <a:cxn ang="0">
                    <a:pos x="T0" y="T1"/>
                  </a:cxn>
                  <a:cxn ang="0">
                    <a:pos x="T2" y="T3"/>
                  </a:cxn>
                  <a:cxn ang="0">
                    <a:pos x="T4" y="T5"/>
                  </a:cxn>
                </a:cxnLst>
                <a:rect l="0" t="0" r="r" b="b"/>
                <a:pathLst>
                  <a:path w="169" h="137">
                    <a:moveTo>
                      <a:pt x="0" y="0"/>
                    </a:moveTo>
                    <a:lnTo>
                      <a:pt x="0" y="137"/>
                    </a:lnTo>
                    <a:lnTo>
                      <a:pt x="169" y="137"/>
                    </a:ln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71" name="Straight Connector 70">
              <a:extLst>
                <a:ext uri="{FF2B5EF4-FFF2-40B4-BE49-F238E27FC236}">
                  <a16:creationId xmlns:a16="http://schemas.microsoft.com/office/drawing/2014/main" id="{BF840A6D-5ED5-4BE7-A844-EB83CB460E49}"/>
                </a:ext>
              </a:extLst>
            </p:cNvPr>
            <p:cNvCxnSpPr/>
            <p:nvPr/>
          </p:nvCxnSpPr>
          <p:spPr>
            <a:xfrm>
              <a:off x="1905000" y="2581666"/>
              <a:ext cx="0" cy="292894"/>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19C36B-DCB4-44F1-AA9B-C37ECD392B3F}"/>
                </a:ext>
              </a:extLst>
            </p:cNvPr>
            <p:cNvCxnSpPr>
              <a:cxnSpLocks/>
            </p:cNvCxnSpPr>
            <p:nvPr/>
          </p:nvCxnSpPr>
          <p:spPr>
            <a:xfrm>
              <a:off x="2447925" y="2274244"/>
              <a:ext cx="0" cy="354656"/>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FB3D268-9E80-4B22-8DF6-7600352DC859}"/>
                </a:ext>
              </a:extLst>
            </p:cNvPr>
            <p:cNvCxnSpPr>
              <a:cxnSpLocks/>
            </p:cNvCxnSpPr>
            <p:nvPr/>
          </p:nvCxnSpPr>
          <p:spPr>
            <a:xfrm>
              <a:off x="1943100" y="2376488"/>
              <a:ext cx="0" cy="176212"/>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217D3962-4864-4A47-935C-7000E16C0301}"/>
              </a:ext>
            </a:extLst>
          </p:cNvPr>
          <p:cNvGrpSpPr/>
          <p:nvPr/>
        </p:nvGrpSpPr>
        <p:grpSpPr>
          <a:xfrm rot="1800000">
            <a:off x="5814737" y="1957708"/>
            <a:ext cx="494462" cy="497306"/>
            <a:chOff x="5772150" y="2297043"/>
            <a:chExt cx="604603" cy="608082"/>
          </a:xfrm>
        </p:grpSpPr>
        <p:grpSp>
          <p:nvGrpSpPr>
            <p:cNvPr id="86" name="Group 24">
              <a:extLst>
                <a:ext uri="{FF2B5EF4-FFF2-40B4-BE49-F238E27FC236}">
                  <a16:creationId xmlns:a16="http://schemas.microsoft.com/office/drawing/2014/main" id="{94F61609-480B-46ED-B2B5-0FCA9534876B}"/>
                </a:ext>
              </a:extLst>
            </p:cNvPr>
            <p:cNvGrpSpPr>
              <a:grpSpLocks noChangeAspect="1"/>
            </p:cNvGrpSpPr>
            <p:nvPr/>
          </p:nvGrpSpPr>
          <p:grpSpPr bwMode="auto">
            <a:xfrm>
              <a:off x="5827948" y="2297043"/>
              <a:ext cx="539280" cy="573912"/>
              <a:chOff x="3732" y="1618"/>
              <a:chExt cx="218" cy="232"/>
            </a:xfrm>
          </p:grpSpPr>
          <p:sp>
            <p:nvSpPr>
              <p:cNvPr id="90" name="Freeform 25">
                <a:extLst>
                  <a:ext uri="{FF2B5EF4-FFF2-40B4-BE49-F238E27FC236}">
                    <a16:creationId xmlns:a16="http://schemas.microsoft.com/office/drawing/2014/main" id="{14F46AB1-6DC1-4CE8-9A05-68E98591202A}"/>
                  </a:ext>
                </a:extLst>
              </p:cNvPr>
              <p:cNvSpPr>
                <a:spLocks/>
              </p:cNvSpPr>
              <p:nvPr/>
            </p:nvSpPr>
            <p:spPr bwMode="auto">
              <a:xfrm>
                <a:off x="3761" y="1680"/>
                <a:ext cx="120" cy="85"/>
              </a:xfrm>
              <a:custGeom>
                <a:avLst/>
                <a:gdLst>
                  <a:gd name="T0" fmla="*/ 0 w 1157"/>
                  <a:gd name="T1" fmla="*/ 499 h 816"/>
                  <a:gd name="T2" fmla="*/ 46 w 1157"/>
                  <a:gd name="T3" fmla="*/ 525 h 816"/>
                  <a:gd name="T4" fmla="*/ 67 w 1157"/>
                  <a:gd name="T5" fmla="*/ 527 h 816"/>
                  <a:gd name="T6" fmla="*/ 82 w 1157"/>
                  <a:gd name="T7" fmla="*/ 513 h 816"/>
                  <a:gd name="T8" fmla="*/ 181 w 1157"/>
                  <a:gd name="T9" fmla="*/ 305 h 816"/>
                  <a:gd name="T10" fmla="*/ 215 w 1157"/>
                  <a:gd name="T11" fmla="*/ 285 h 816"/>
                  <a:gd name="T12" fmla="*/ 245 w 1157"/>
                  <a:gd name="T13" fmla="*/ 310 h 816"/>
                  <a:gd name="T14" fmla="*/ 311 w 1157"/>
                  <a:gd name="T15" fmla="*/ 540 h 816"/>
                  <a:gd name="T16" fmla="*/ 337 w 1157"/>
                  <a:gd name="T17" fmla="*/ 559 h 816"/>
                  <a:gd name="T18" fmla="*/ 361 w 1157"/>
                  <a:gd name="T19" fmla="*/ 539 h 816"/>
                  <a:gd name="T20" fmla="*/ 469 w 1157"/>
                  <a:gd name="T21" fmla="*/ 28 h 816"/>
                  <a:gd name="T22" fmla="*/ 501 w 1157"/>
                  <a:gd name="T23" fmla="*/ 1 h 816"/>
                  <a:gd name="T24" fmla="*/ 536 w 1157"/>
                  <a:gd name="T25" fmla="*/ 26 h 816"/>
                  <a:gd name="T26" fmla="*/ 645 w 1157"/>
                  <a:gd name="T27" fmla="*/ 401 h 816"/>
                  <a:gd name="T28" fmla="*/ 667 w 1157"/>
                  <a:gd name="T29" fmla="*/ 420 h 816"/>
                  <a:gd name="T30" fmla="*/ 693 w 1157"/>
                  <a:gd name="T31" fmla="*/ 406 h 816"/>
                  <a:gd name="T32" fmla="*/ 737 w 1157"/>
                  <a:gd name="T33" fmla="*/ 318 h 816"/>
                  <a:gd name="T34" fmla="*/ 798 w 1157"/>
                  <a:gd name="T35" fmla="*/ 318 h 816"/>
                  <a:gd name="T36" fmla="*/ 897 w 1157"/>
                  <a:gd name="T37" fmla="*/ 514 h 816"/>
                  <a:gd name="T38" fmla="*/ 920 w 1157"/>
                  <a:gd name="T39" fmla="*/ 528 h 816"/>
                  <a:gd name="T40" fmla="*/ 920 w 1157"/>
                  <a:gd name="T41" fmla="*/ 528 h 816"/>
                  <a:gd name="T42" fmla="*/ 943 w 1157"/>
                  <a:gd name="T43" fmla="*/ 514 h 816"/>
                  <a:gd name="T44" fmla="*/ 1004 w 1157"/>
                  <a:gd name="T45" fmla="*/ 393 h 816"/>
                  <a:gd name="T46" fmla="*/ 1026 w 1157"/>
                  <a:gd name="T47" fmla="*/ 375 h 816"/>
                  <a:gd name="T48" fmla="*/ 1054 w 1157"/>
                  <a:gd name="T49" fmla="*/ 380 h 816"/>
                  <a:gd name="T50" fmla="*/ 1157 w 1157"/>
                  <a:gd name="T51" fmla="*/ 448 h 816"/>
                  <a:gd name="T52" fmla="*/ 1148 w 1157"/>
                  <a:gd name="T53" fmla="*/ 524 h 816"/>
                  <a:gd name="T54" fmla="*/ 1072 w 1157"/>
                  <a:gd name="T55" fmla="*/ 474 h 816"/>
                  <a:gd name="T56" fmla="*/ 1051 w 1157"/>
                  <a:gd name="T57" fmla="*/ 471 h 816"/>
                  <a:gd name="T58" fmla="*/ 1035 w 1157"/>
                  <a:gd name="T59" fmla="*/ 484 h 816"/>
                  <a:gd name="T60" fmla="*/ 950 w 1157"/>
                  <a:gd name="T61" fmla="*/ 651 h 816"/>
                  <a:gd name="T62" fmla="*/ 920 w 1157"/>
                  <a:gd name="T63" fmla="*/ 670 h 816"/>
                  <a:gd name="T64" fmla="*/ 919 w 1157"/>
                  <a:gd name="T65" fmla="*/ 670 h 816"/>
                  <a:gd name="T66" fmla="*/ 889 w 1157"/>
                  <a:gd name="T67" fmla="*/ 651 h 816"/>
                  <a:gd name="T68" fmla="*/ 790 w 1157"/>
                  <a:gd name="T69" fmla="*/ 456 h 816"/>
                  <a:gd name="T70" fmla="*/ 767 w 1157"/>
                  <a:gd name="T71" fmla="*/ 441 h 816"/>
                  <a:gd name="T72" fmla="*/ 744 w 1157"/>
                  <a:gd name="T73" fmla="*/ 456 h 816"/>
                  <a:gd name="T74" fmla="*/ 685 w 1157"/>
                  <a:gd name="T75" fmla="*/ 574 h 816"/>
                  <a:gd name="T76" fmla="*/ 651 w 1157"/>
                  <a:gd name="T77" fmla="*/ 592 h 816"/>
                  <a:gd name="T78" fmla="*/ 622 w 1157"/>
                  <a:gd name="T79" fmla="*/ 568 h 816"/>
                  <a:gd name="T80" fmla="*/ 537 w 1157"/>
                  <a:gd name="T81" fmla="*/ 275 h 816"/>
                  <a:gd name="T82" fmla="*/ 511 w 1157"/>
                  <a:gd name="T83" fmla="*/ 257 h 816"/>
                  <a:gd name="T84" fmla="*/ 487 w 1157"/>
                  <a:gd name="T85" fmla="*/ 277 h 816"/>
                  <a:gd name="T86" fmla="*/ 379 w 1157"/>
                  <a:gd name="T87" fmla="*/ 789 h 816"/>
                  <a:gd name="T88" fmla="*/ 347 w 1157"/>
                  <a:gd name="T89" fmla="*/ 816 h 816"/>
                  <a:gd name="T90" fmla="*/ 345 w 1157"/>
                  <a:gd name="T91" fmla="*/ 816 h 816"/>
                  <a:gd name="T92" fmla="*/ 312 w 1157"/>
                  <a:gd name="T93" fmla="*/ 791 h 816"/>
                  <a:gd name="T94" fmla="*/ 223 w 1157"/>
                  <a:gd name="T95" fmla="*/ 482 h 816"/>
                  <a:gd name="T96" fmla="*/ 200 w 1157"/>
                  <a:gd name="T97" fmla="*/ 463 h 816"/>
                  <a:gd name="T98" fmla="*/ 198 w 1157"/>
                  <a:gd name="T99" fmla="*/ 463 h 816"/>
                  <a:gd name="T100" fmla="*/ 175 w 1157"/>
                  <a:gd name="T101" fmla="*/ 478 h 816"/>
                  <a:gd name="T102" fmla="*/ 117 w 1157"/>
                  <a:gd name="T103" fmla="*/ 601 h 816"/>
                  <a:gd name="T104" fmla="*/ 96 w 1157"/>
                  <a:gd name="T105" fmla="*/ 619 h 816"/>
                  <a:gd name="T106" fmla="*/ 69 w 1157"/>
                  <a:gd name="T107" fmla="*/ 616 h 816"/>
                  <a:gd name="T108" fmla="*/ 23 w 1157"/>
                  <a:gd name="T109" fmla="*/ 590 h 816"/>
                  <a:gd name="T110" fmla="*/ 0 w 1157"/>
                  <a:gd name="T111" fmla="*/ 499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7" h="816">
                    <a:moveTo>
                      <a:pt x="0" y="499"/>
                    </a:moveTo>
                    <a:cubicBezTo>
                      <a:pt x="46" y="525"/>
                      <a:pt x="46" y="525"/>
                      <a:pt x="46" y="525"/>
                    </a:cubicBezTo>
                    <a:cubicBezTo>
                      <a:pt x="52" y="528"/>
                      <a:pt x="60" y="529"/>
                      <a:pt x="67" y="527"/>
                    </a:cubicBezTo>
                    <a:cubicBezTo>
                      <a:pt x="74" y="525"/>
                      <a:pt x="79" y="520"/>
                      <a:pt x="82" y="513"/>
                    </a:cubicBezTo>
                    <a:cubicBezTo>
                      <a:pt x="181" y="305"/>
                      <a:pt x="181" y="305"/>
                      <a:pt x="181" y="305"/>
                    </a:cubicBezTo>
                    <a:cubicBezTo>
                      <a:pt x="187" y="292"/>
                      <a:pt x="201" y="284"/>
                      <a:pt x="215" y="285"/>
                    </a:cubicBezTo>
                    <a:cubicBezTo>
                      <a:pt x="229" y="286"/>
                      <a:pt x="241" y="296"/>
                      <a:pt x="245" y="310"/>
                    </a:cubicBezTo>
                    <a:cubicBezTo>
                      <a:pt x="311" y="540"/>
                      <a:pt x="311" y="540"/>
                      <a:pt x="311" y="540"/>
                    </a:cubicBezTo>
                    <a:cubicBezTo>
                      <a:pt x="315" y="552"/>
                      <a:pt x="325" y="559"/>
                      <a:pt x="337" y="559"/>
                    </a:cubicBezTo>
                    <a:cubicBezTo>
                      <a:pt x="349" y="559"/>
                      <a:pt x="359" y="550"/>
                      <a:pt x="361" y="539"/>
                    </a:cubicBezTo>
                    <a:cubicBezTo>
                      <a:pt x="469" y="28"/>
                      <a:pt x="469" y="28"/>
                      <a:pt x="469" y="28"/>
                    </a:cubicBezTo>
                    <a:cubicBezTo>
                      <a:pt x="472" y="13"/>
                      <a:pt x="485" y="1"/>
                      <a:pt x="501" y="1"/>
                    </a:cubicBezTo>
                    <a:cubicBezTo>
                      <a:pt x="518" y="0"/>
                      <a:pt x="531" y="11"/>
                      <a:pt x="536" y="26"/>
                    </a:cubicBezTo>
                    <a:cubicBezTo>
                      <a:pt x="645" y="401"/>
                      <a:pt x="645" y="401"/>
                      <a:pt x="645" y="401"/>
                    </a:cubicBezTo>
                    <a:cubicBezTo>
                      <a:pt x="648" y="412"/>
                      <a:pt x="657" y="419"/>
                      <a:pt x="667" y="420"/>
                    </a:cubicBezTo>
                    <a:cubicBezTo>
                      <a:pt x="678" y="421"/>
                      <a:pt x="688" y="415"/>
                      <a:pt x="693" y="406"/>
                    </a:cubicBezTo>
                    <a:cubicBezTo>
                      <a:pt x="737" y="318"/>
                      <a:pt x="737" y="318"/>
                      <a:pt x="737" y="318"/>
                    </a:cubicBezTo>
                    <a:cubicBezTo>
                      <a:pt x="748" y="295"/>
                      <a:pt x="786" y="295"/>
                      <a:pt x="798" y="318"/>
                    </a:cubicBezTo>
                    <a:cubicBezTo>
                      <a:pt x="897" y="514"/>
                      <a:pt x="897" y="514"/>
                      <a:pt x="897" y="514"/>
                    </a:cubicBezTo>
                    <a:cubicBezTo>
                      <a:pt x="901" y="523"/>
                      <a:pt x="910" y="528"/>
                      <a:pt x="920" y="528"/>
                    </a:cubicBezTo>
                    <a:cubicBezTo>
                      <a:pt x="920" y="528"/>
                      <a:pt x="920" y="528"/>
                      <a:pt x="920" y="528"/>
                    </a:cubicBezTo>
                    <a:cubicBezTo>
                      <a:pt x="929" y="528"/>
                      <a:pt x="938" y="523"/>
                      <a:pt x="943" y="514"/>
                    </a:cubicBezTo>
                    <a:cubicBezTo>
                      <a:pt x="1004" y="393"/>
                      <a:pt x="1004" y="393"/>
                      <a:pt x="1004" y="393"/>
                    </a:cubicBezTo>
                    <a:cubicBezTo>
                      <a:pt x="1008" y="384"/>
                      <a:pt x="1016" y="378"/>
                      <a:pt x="1026" y="375"/>
                    </a:cubicBezTo>
                    <a:cubicBezTo>
                      <a:pt x="1035" y="373"/>
                      <a:pt x="1045" y="375"/>
                      <a:pt x="1054" y="380"/>
                    </a:cubicBezTo>
                    <a:cubicBezTo>
                      <a:pt x="1157" y="448"/>
                      <a:pt x="1157" y="448"/>
                      <a:pt x="1157" y="448"/>
                    </a:cubicBezTo>
                    <a:cubicBezTo>
                      <a:pt x="1156" y="474"/>
                      <a:pt x="1153" y="499"/>
                      <a:pt x="1148" y="524"/>
                    </a:cubicBezTo>
                    <a:cubicBezTo>
                      <a:pt x="1072" y="474"/>
                      <a:pt x="1072" y="474"/>
                      <a:pt x="1072" y="474"/>
                    </a:cubicBezTo>
                    <a:cubicBezTo>
                      <a:pt x="1066" y="470"/>
                      <a:pt x="1058" y="469"/>
                      <a:pt x="1051" y="471"/>
                    </a:cubicBezTo>
                    <a:cubicBezTo>
                      <a:pt x="1044" y="473"/>
                      <a:pt x="1038" y="477"/>
                      <a:pt x="1035" y="484"/>
                    </a:cubicBezTo>
                    <a:cubicBezTo>
                      <a:pt x="950" y="651"/>
                      <a:pt x="950" y="651"/>
                      <a:pt x="950" y="651"/>
                    </a:cubicBezTo>
                    <a:cubicBezTo>
                      <a:pt x="944" y="663"/>
                      <a:pt x="933" y="670"/>
                      <a:pt x="920" y="670"/>
                    </a:cubicBezTo>
                    <a:cubicBezTo>
                      <a:pt x="920" y="670"/>
                      <a:pt x="920" y="670"/>
                      <a:pt x="919" y="670"/>
                    </a:cubicBezTo>
                    <a:cubicBezTo>
                      <a:pt x="906" y="670"/>
                      <a:pt x="894" y="663"/>
                      <a:pt x="889" y="651"/>
                    </a:cubicBezTo>
                    <a:cubicBezTo>
                      <a:pt x="790" y="456"/>
                      <a:pt x="790" y="456"/>
                      <a:pt x="790" y="456"/>
                    </a:cubicBezTo>
                    <a:cubicBezTo>
                      <a:pt x="786" y="447"/>
                      <a:pt x="777" y="441"/>
                      <a:pt x="767" y="441"/>
                    </a:cubicBezTo>
                    <a:cubicBezTo>
                      <a:pt x="758" y="441"/>
                      <a:pt x="749" y="447"/>
                      <a:pt x="744" y="456"/>
                    </a:cubicBezTo>
                    <a:cubicBezTo>
                      <a:pt x="685" y="574"/>
                      <a:pt x="685" y="574"/>
                      <a:pt x="685" y="574"/>
                    </a:cubicBezTo>
                    <a:cubicBezTo>
                      <a:pt x="679" y="586"/>
                      <a:pt x="666" y="594"/>
                      <a:pt x="651" y="592"/>
                    </a:cubicBezTo>
                    <a:cubicBezTo>
                      <a:pt x="637" y="591"/>
                      <a:pt x="626" y="581"/>
                      <a:pt x="622" y="568"/>
                    </a:cubicBezTo>
                    <a:cubicBezTo>
                      <a:pt x="537" y="275"/>
                      <a:pt x="537" y="275"/>
                      <a:pt x="537" y="275"/>
                    </a:cubicBezTo>
                    <a:cubicBezTo>
                      <a:pt x="533" y="264"/>
                      <a:pt x="524" y="256"/>
                      <a:pt x="511" y="257"/>
                    </a:cubicBezTo>
                    <a:cubicBezTo>
                      <a:pt x="499" y="257"/>
                      <a:pt x="489" y="266"/>
                      <a:pt x="487" y="277"/>
                    </a:cubicBezTo>
                    <a:cubicBezTo>
                      <a:pt x="379" y="789"/>
                      <a:pt x="379" y="789"/>
                      <a:pt x="379" y="789"/>
                    </a:cubicBezTo>
                    <a:cubicBezTo>
                      <a:pt x="375" y="804"/>
                      <a:pt x="362" y="815"/>
                      <a:pt x="347" y="816"/>
                    </a:cubicBezTo>
                    <a:cubicBezTo>
                      <a:pt x="346" y="816"/>
                      <a:pt x="346" y="816"/>
                      <a:pt x="345" y="816"/>
                    </a:cubicBezTo>
                    <a:cubicBezTo>
                      <a:pt x="330" y="816"/>
                      <a:pt x="316" y="806"/>
                      <a:pt x="312" y="791"/>
                    </a:cubicBezTo>
                    <a:cubicBezTo>
                      <a:pt x="223" y="482"/>
                      <a:pt x="223" y="482"/>
                      <a:pt x="223" y="482"/>
                    </a:cubicBezTo>
                    <a:cubicBezTo>
                      <a:pt x="220" y="472"/>
                      <a:pt x="211" y="464"/>
                      <a:pt x="200" y="463"/>
                    </a:cubicBezTo>
                    <a:cubicBezTo>
                      <a:pt x="199" y="463"/>
                      <a:pt x="199" y="463"/>
                      <a:pt x="198" y="463"/>
                    </a:cubicBezTo>
                    <a:cubicBezTo>
                      <a:pt x="188" y="463"/>
                      <a:pt x="179" y="469"/>
                      <a:pt x="175" y="478"/>
                    </a:cubicBezTo>
                    <a:cubicBezTo>
                      <a:pt x="117" y="601"/>
                      <a:pt x="117" y="601"/>
                      <a:pt x="117" y="601"/>
                    </a:cubicBezTo>
                    <a:cubicBezTo>
                      <a:pt x="113" y="609"/>
                      <a:pt x="105" y="616"/>
                      <a:pt x="96" y="619"/>
                    </a:cubicBezTo>
                    <a:cubicBezTo>
                      <a:pt x="87" y="622"/>
                      <a:pt x="77" y="621"/>
                      <a:pt x="69" y="616"/>
                    </a:cubicBezTo>
                    <a:cubicBezTo>
                      <a:pt x="23" y="590"/>
                      <a:pt x="23" y="590"/>
                      <a:pt x="23" y="590"/>
                    </a:cubicBezTo>
                    <a:cubicBezTo>
                      <a:pt x="13" y="560"/>
                      <a:pt x="5" y="530"/>
                      <a:pt x="0" y="499"/>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1" name="Freeform 26">
                <a:extLst>
                  <a:ext uri="{FF2B5EF4-FFF2-40B4-BE49-F238E27FC236}">
                    <a16:creationId xmlns:a16="http://schemas.microsoft.com/office/drawing/2014/main" id="{1FA1F103-64A3-463A-96AA-A709201449A8}"/>
                  </a:ext>
                </a:extLst>
              </p:cNvPr>
              <p:cNvSpPr>
                <a:spLocks noEditPoints="1"/>
              </p:cNvSpPr>
              <p:nvPr/>
            </p:nvSpPr>
            <p:spPr bwMode="auto">
              <a:xfrm>
                <a:off x="3732" y="1618"/>
                <a:ext cx="218" cy="232"/>
              </a:xfrm>
              <a:custGeom>
                <a:avLst/>
                <a:gdLst>
                  <a:gd name="T0" fmla="*/ 1676 w 2100"/>
                  <a:gd name="T1" fmla="*/ 1521 h 2236"/>
                  <a:gd name="T2" fmla="*/ 1476 w 2100"/>
                  <a:gd name="T3" fmla="*/ 1447 h 2236"/>
                  <a:gd name="T4" fmla="*/ 1603 w 2100"/>
                  <a:gd name="T5" fmla="*/ 1171 h 2236"/>
                  <a:gd name="T6" fmla="*/ 1704 w 2100"/>
                  <a:gd name="T7" fmla="*/ 1090 h 2236"/>
                  <a:gd name="T8" fmla="*/ 1617 w 2100"/>
                  <a:gd name="T9" fmla="*/ 1009 h 2236"/>
                  <a:gd name="T10" fmla="*/ 87 w 2100"/>
                  <a:gd name="T11" fmla="*/ 1003 h 2236"/>
                  <a:gd name="T12" fmla="*/ 81 w 2100"/>
                  <a:gd name="T13" fmla="*/ 1003 h 2236"/>
                  <a:gd name="T14" fmla="*/ 81 w 2100"/>
                  <a:gd name="T15" fmla="*/ 1165 h 2236"/>
                  <a:gd name="T16" fmla="*/ 105 w 2100"/>
                  <a:gd name="T17" fmla="*/ 1165 h 2236"/>
                  <a:gd name="T18" fmla="*/ 1298 w 2100"/>
                  <a:gd name="T19" fmla="*/ 1622 h 2236"/>
                  <a:gd name="T20" fmla="*/ 1346 w 2100"/>
                  <a:gd name="T21" fmla="*/ 1755 h 2236"/>
                  <a:gd name="T22" fmla="*/ 1712 w 2100"/>
                  <a:gd name="T23" fmla="*/ 2153 h 2236"/>
                  <a:gd name="T24" fmla="*/ 2014 w 2100"/>
                  <a:gd name="T25" fmla="*/ 1854 h 2236"/>
                  <a:gd name="T26" fmla="*/ 1616 w 2100"/>
                  <a:gd name="T27" fmla="*/ 1058 h 2236"/>
                  <a:gd name="T28" fmla="*/ 1656 w 2100"/>
                  <a:gd name="T29" fmla="*/ 1090 h 2236"/>
                  <a:gd name="T30" fmla="*/ 1609 w 2100"/>
                  <a:gd name="T31" fmla="*/ 1122 h 2236"/>
                  <a:gd name="T32" fmla="*/ 81 w 2100"/>
                  <a:gd name="T33" fmla="*/ 1117 h 2236"/>
                  <a:gd name="T34" fmla="*/ 81 w 2100"/>
                  <a:gd name="T35" fmla="*/ 1052 h 2236"/>
                  <a:gd name="T36" fmla="*/ 89 w 2100"/>
                  <a:gd name="T37" fmla="*/ 1052 h 2236"/>
                  <a:gd name="T38" fmla="*/ 81 w 2100"/>
                  <a:gd name="T39" fmla="*/ 1117 h 2236"/>
                  <a:gd name="T40" fmla="*/ 136 w 2100"/>
                  <a:gd name="T41" fmla="*/ 1003 h 2236"/>
                  <a:gd name="T42" fmla="*/ 848 w 2100"/>
                  <a:gd name="T43" fmla="*/ 303 h 2236"/>
                  <a:gd name="T44" fmla="*/ 1357 w 2100"/>
                  <a:gd name="T45" fmla="*/ 510 h 2236"/>
                  <a:gd name="T46" fmla="*/ 347 w 2100"/>
                  <a:gd name="T47" fmla="*/ 1505 h 2236"/>
                  <a:gd name="T48" fmla="*/ 1394 w 2100"/>
                  <a:gd name="T49" fmla="*/ 1542 h 2236"/>
                  <a:gd name="T50" fmla="*/ 1446 w 2100"/>
                  <a:gd name="T51" fmla="*/ 1486 h 2236"/>
                  <a:gd name="T52" fmla="*/ 1420 w 2100"/>
                  <a:gd name="T53" fmla="*/ 1644 h 2236"/>
                  <a:gd name="T54" fmla="*/ 1338 w 2100"/>
                  <a:gd name="T55" fmla="*/ 1592 h 2236"/>
                  <a:gd name="T56" fmla="*/ 1746 w 2100"/>
                  <a:gd name="T57" fmla="*/ 2118 h 2236"/>
                  <a:gd name="T58" fmla="*/ 1395 w 2100"/>
                  <a:gd name="T59" fmla="*/ 1755 h 2236"/>
                  <a:gd name="T60" fmla="*/ 1580 w 2100"/>
                  <a:gd name="T61" fmla="*/ 1555 h 2236"/>
                  <a:gd name="T62" fmla="*/ 1642 w 2100"/>
                  <a:gd name="T63" fmla="*/ 1555 h 2236"/>
                  <a:gd name="T64" fmla="*/ 1981 w 2100"/>
                  <a:gd name="T65" fmla="*/ 2119 h 2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0" h="2236">
                    <a:moveTo>
                      <a:pt x="2014" y="1854"/>
                    </a:moveTo>
                    <a:cubicBezTo>
                      <a:pt x="1676" y="1521"/>
                      <a:pt x="1676" y="1521"/>
                      <a:pt x="1676" y="1521"/>
                    </a:cubicBezTo>
                    <a:cubicBezTo>
                      <a:pt x="1641" y="1486"/>
                      <a:pt x="1584" y="1485"/>
                      <a:pt x="1548" y="1518"/>
                    </a:cubicBezTo>
                    <a:cubicBezTo>
                      <a:pt x="1476" y="1447"/>
                      <a:pt x="1476" y="1447"/>
                      <a:pt x="1476" y="1447"/>
                    </a:cubicBezTo>
                    <a:cubicBezTo>
                      <a:pt x="1539" y="1360"/>
                      <a:pt x="1583" y="1261"/>
                      <a:pt x="1603" y="1156"/>
                    </a:cubicBezTo>
                    <a:cubicBezTo>
                      <a:pt x="1603" y="1171"/>
                      <a:pt x="1603" y="1171"/>
                      <a:pt x="1603" y="1171"/>
                    </a:cubicBezTo>
                    <a:cubicBezTo>
                      <a:pt x="1623" y="1171"/>
                      <a:pt x="1623" y="1171"/>
                      <a:pt x="1623" y="1171"/>
                    </a:cubicBezTo>
                    <a:cubicBezTo>
                      <a:pt x="1668" y="1171"/>
                      <a:pt x="1704" y="1135"/>
                      <a:pt x="1704" y="1090"/>
                    </a:cubicBezTo>
                    <a:cubicBezTo>
                      <a:pt x="1704" y="1046"/>
                      <a:pt x="1668" y="1009"/>
                      <a:pt x="1623" y="1009"/>
                    </a:cubicBezTo>
                    <a:cubicBezTo>
                      <a:pt x="1617" y="1009"/>
                      <a:pt x="1617" y="1009"/>
                      <a:pt x="1617" y="1009"/>
                    </a:cubicBezTo>
                    <a:cubicBezTo>
                      <a:pt x="1617" y="808"/>
                      <a:pt x="1537" y="618"/>
                      <a:pt x="1391" y="476"/>
                    </a:cubicBezTo>
                    <a:cubicBezTo>
                      <a:pt x="909" y="0"/>
                      <a:pt x="87" y="337"/>
                      <a:pt x="87" y="1003"/>
                    </a:cubicBezTo>
                    <a:cubicBezTo>
                      <a:pt x="87" y="1003"/>
                      <a:pt x="87" y="1003"/>
                      <a:pt x="87" y="1003"/>
                    </a:cubicBezTo>
                    <a:cubicBezTo>
                      <a:pt x="81" y="1003"/>
                      <a:pt x="81" y="1003"/>
                      <a:pt x="81" y="1003"/>
                    </a:cubicBezTo>
                    <a:cubicBezTo>
                      <a:pt x="37" y="1003"/>
                      <a:pt x="0" y="1040"/>
                      <a:pt x="0" y="1084"/>
                    </a:cubicBezTo>
                    <a:cubicBezTo>
                      <a:pt x="0" y="1129"/>
                      <a:pt x="37" y="1165"/>
                      <a:pt x="81" y="1165"/>
                    </a:cubicBezTo>
                    <a:cubicBezTo>
                      <a:pt x="81" y="1165"/>
                      <a:pt x="81" y="1165"/>
                      <a:pt x="81" y="1165"/>
                    </a:cubicBezTo>
                    <a:cubicBezTo>
                      <a:pt x="105" y="1165"/>
                      <a:pt x="105" y="1165"/>
                      <a:pt x="105" y="1165"/>
                    </a:cubicBezTo>
                    <a:cubicBezTo>
                      <a:pt x="136" y="1306"/>
                      <a:pt x="207" y="1435"/>
                      <a:pt x="313" y="1539"/>
                    </a:cubicBezTo>
                    <a:cubicBezTo>
                      <a:pt x="578" y="1801"/>
                      <a:pt x="995" y="1835"/>
                      <a:pt x="1298" y="1622"/>
                    </a:cubicBezTo>
                    <a:cubicBezTo>
                      <a:pt x="1371" y="1693"/>
                      <a:pt x="1371" y="1693"/>
                      <a:pt x="1371" y="1693"/>
                    </a:cubicBezTo>
                    <a:cubicBezTo>
                      <a:pt x="1355" y="1710"/>
                      <a:pt x="1346" y="1732"/>
                      <a:pt x="1346" y="1755"/>
                    </a:cubicBezTo>
                    <a:cubicBezTo>
                      <a:pt x="1346" y="1779"/>
                      <a:pt x="1356" y="1802"/>
                      <a:pt x="1373" y="1820"/>
                    </a:cubicBezTo>
                    <a:cubicBezTo>
                      <a:pt x="1712" y="2153"/>
                      <a:pt x="1712" y="2153"/>
                      <a:pt x="1712" y="2153"/>
                    </a:cubicBezTo>
                    <a:cubicBezTo>
                      <a:pt x="1796" y="2235"/>
                      <a:pt x="1932" y="2236"/>
                      <a:pt x="2015" y="2154"/>
                    </a:cubicBezTo>
                    <a:cubicBezTo>
                      <a:pt x="2098" y="2073"/>
                      <a:pt x="2100" y="1938"/>
                      <a:pt x="2014" y="1854"/>
                    </a:cubicBezTo>
                    <a:close/>
                    <a:moveTo>
                      <a:pt x="1616" y="1058"/>
                    </a:moveTo>
                    <a:cubicBezTo>
                      <a:pt x="1616" y="1058"/>
                      <a:pt x="1616" y="1058"/>
                      <a:pt x="1616" y="1058"/>
                    </a:cubicBezTo>
                    <a:cubicBezTo>
                      <a:pt x="1623" y="1058"/>
                      <a:pt x="1623" y="1058"/>
                      <a:pt x="1623" y="1058"/>
                    </a:cubicBezTo>
                    <a:cubicBezTo>
                      <a:pt x="1641" y="1058"/>
                      <a:pt x="1656" y="1072"/>
                      <a:pt x="1656" y="1090"/>
                    </a:cubicBezTo>
                    <a:cubicBezTo>
                      <a:pt x="1656" y="1108"/>
                      <a:pt x="1641" y="1122"/>
                      <a:pt x="1623" y="1122"/>
                    </a:cubicBezTo>
                    <a:cubicBezTo>
                      <a:pt x="1609" y="1122"/>
                      <a:pt x="1609" y="1122"/>
                      <a:pt x="1609" y="1122"/>
                    </a:cubicBezTo>
                    <a:cubicBezTo>
                      <a:pt x="1612" y="1101"/>
                      <a:pt x="1614" y="1080"/>
                      <a:pt x="1616" y="1058"/>
                    </a:cubicBezTo>
                    <a:close/>
                    <a:moveTo>
                      <a:pt x="81" y="1117"/>
                    </a:moveTo>
                    <a:cubicBezTo>
                      <a:pt x="63" y="1117"/>
                      <a:pt x="49" y="1102"/>
                      <a:pt x="49" y="1084"/>
                    </a:cubicBezTo>
                    <a:cubicBezTo>
                      <a:pt x="49" y="1067"/>
                      <a:pt x="63" y="1052"/>
                      <a:pt x="81" y="1052"/>
                    </a:cubicBezTo>
                    <a:cubicBezTo>
                      <a:pt x="81" y="1052"/>
                      <a:pt x="81" y="1052"/>
                      <a:pt x="81" y="1052"/>
                    </a:cubicBezTo>
                    <a:cubicBezTo>
                      <a:pt x="89" y="1052"/>
                      <a:pt x="89" y="1052"/>
                      <a:pt x="89" y="1052"/>
                    </a:cubicBezTo>
                    <a:cubicBezTo>
                      <a:pt x="90" y="1074"/>
                      <a:pt x="92" y="1095"/>
                      <a:pt x="96" y="1117"/>
                    </a:cubicBezTo>
                    <a:lnTo>
                      <a:pt x="81" y="1117"/>
                    </a:lnTo>
                    <a:close/>
                    <a:moveTo>
                      <a:pt x="347" y="1505"/>
                    </a:moveTo>
                    <a:cubicBezTo>
                      <a:pt x="211" y="1371"/>
                      <a:pt x="136" y="1193"/>
                      <a:pt x="136" y="1003"/>
                    </a:cubicBezTo>
                    <a:cubicBezTo>
                      <a:pt x="136" y="613"/>
                      <a:pt x="455" y="303"/>
                      <a:pt x="848" y="303"/>
                    </a:cubicBezTo>
                    <a:cubicBezTo>
                      <a:pt x="848" y="303"/>
                      <a:pt x="848" y="303"/>
                      <a:pt x="848" y="303"/>
                    </a:cubicBezTo>
                    <a:cubicBezTo>
                      <a:pt x="1032" y="303"/>
                      <a:pt x="1217" y="372"/>
                      <a:pt x="1357" y="510"/>
                    </a:cubicBezTo>
                    <a:cubicBezTo>
                      <a:pt x="1357" y="510"/>
                      <a:pt x="1357" y="510"/>
                      <a:pt x="1357" y="510"/>
                    </a:cubicBezTo>
                    <a:cubicBezTo>
                      <a:pt x="1494" y="644"/>
                      <a:pt x="1569" y="822"/>
                      <a:pt x="1569" y="1011"/>
                    </a:cubicBezTo>
                    <a:cubicBezTo>
                      <a:pt x="1569" y="1634"/>
                      <a:pt x="797" y="1948"/>
                      <a:pt x="347" y="1505"/>
                    </a:cubicBezTo>
                    <a:close/>
                    <a:moveTo>
                      <a:pt x="1338" y="1592"/>
                    </a:moveTo>
                    <a:cubicBezTo>
                      <a:pt x="1357" y="1577"/>
                      <a:pt x="1376" y="1560"/>
                      <a:pt x="1394" y="1542"/>
                    </a:cubicBezTo>
                    <a:cubicBezTo>
                      <a:pt x="1394" y="1542"/>
                      <a:pt x="1394" y="1542"/>
                      <a:pt x="1394" y="1542"/>
                    </a:cubicBezTo>
                    <a:cubicBezTo>
                      <a:pt x="1413" y="1524"/>
                      <a:pt x="1430" y="1505"/>
                      <a:pt x="1446" y="1486"/>
                    </a:cubicBezTo>
                    <a:cubicBezTo>
                      <a:pt x="1513" y="1552"/>
                      <a:pt x="1513" y="1552"/>
                      <a:pt x="1513" y="1552"/>
                    </a:cubicBezTo>
                    <a:cubicBezTo>
                      <a:pt x="1420" y="1644"/>
                      <a:pt x="1420" y="1644"/>
                      <a:pt x="1420" y="1644"/>
                    </a:cubicBezTo>
                    <a:cubicBezTo>
                      <a:pt x="1405" y="1659"/>
                      <a:pt x="1405" y="1659"/>
                      <a:pt x="1405" y="1659"/>
                    </a:cubicBezTo>
                    <a:lnTo>
                      <a:pt x="1338" y="1592"/>
                    </a:lnTo>
                    <a:close/>
                    <a:moveTo>
                      <a:pt x="1981" y="2119"/>
                    </a:moveTo>
                    <a:cubicBezTo>
                      <a:pt x="1916" y="2182"/>
                      <a:pt x="1811" y="2182"/>
                      <a:pt x="1746" y="2118"/>
                    </a:cubicBezTo>
                    <a:cubicBezTo>
                      <a:pt x="1407" y="1785"/>
                      <a:pt x="1407" y="1785"/>
                      <a:pt x="1407" y="1785"/>
                    </a:cubicBezTo>
                    <a:cubicBezTo>
                      <a:pt x="1399" y="1777"/>
                      <a:pt x="1395" y="1766"/>
                      <a:pt x="1395" y="1755"/>
                    </a:cubicBezTo>
                    <a:cubicBezTo>
                      <a:pt x="1395" y="1744"/>
                      <a:pt x="1399" y="1733"/>
                      <a:pt x="1407" y="1725"/>
                    </a:cubicBezTo>
                    <a:cubicBezTo>
                      <a:pt x="1430" y="1703"/>
                      <a:pt x="1583" y="1552"/>
                      <a:pt x="1580" y="1555"/>
                    </a:cubicBezTo>
                    <a:cubicBezTo>
                      <a:pt x="1580" y="1555"/>
                      <a:pt x="1580" y="1555"/>
                      <a:pt x="1580" y="1555"/>
                    </a:cubicBezTo>
                    <a:cubicBezTo>
                      <a:pt x="1597" y="1538"/>
                      <a:pt x="1624" y="1539"/>
                      <a:pt x="1642" y="1555"/>
                    </a:cubicBezTo>
                    <a:cubicBezTo>
                      <a:pt x="1980" y="1889"/>
                      <a:pt x="1980" y="1889"/>
                      <a:pt x="1980" y="1889"/>
                    </a:cubicBezTo>
                    <a:cubicBezTo>
                      <a:pt x="2046" y="1953"/>
                      <a:pt x="2045" y="2056"/>
                      <a:pt x="1981" y="2119"/>
                    </a:cubicBezTo>
                    <a:close/>
                  </a:path>
                </a:pathLst>
              </a:custGeom>
              <a:solidFill>
                <a:srgbClr val="000000"/>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2" name="Freeform 27">
                <a:extLst>
                  <a:ext uri="{FF2B5EF4-FFF2-40B4-BE49-F238E27FC236}">
                    <a16:creationId xmlns:a16="http://schemas.microsoft.com/office/drawing/2014/main" id="{854DC089-2964-4F30-B735-CCA3E979A2C8}"/>
                  </a:ext>
                </a:extLst>
              </p:cNvPr>
              <p:cNvSpPr>
                <a:spLocks noEditPoints="1"/>
              </p:cNvSpPr>
              <p:nvPr/>
            </p:nvSpPr>
            <p:spPr bwMode="auto">
              <a:xfrm>
                <a:off x="3756" y="1658"/>
                <a:ext cx="129" cy="129"/>
              </a:xfrm>
              <a:custGeom>
                <a:avLst/>
                <a:gdLst>
                  <a:gd name="T0" fmla="*/ 626 w 1244"/>
                  <a:gd name="T1" fmla="*/ 1233 h 1246"/>
                  <a:gd name="T2" fmla="*/ 184 w 1244"/>
                  <a:gd name="T3" fmla="*/ 1053 h 1246"/>
                  <a:gd name="T4" fmla="*/ 1 w 1244"/>
                  <a:gd name="T5" fmla="*/ 621 h 1246"/>
                  <a:gd name="T6" fmla="*/ 375 w 1244"/>
                  <a:gd name="T7" fmla="*/ 62 h 1246"/>
                  <a:gd name="T8" fmla="*/ 725 w 1244"/>
                  <a:gd name="T9" fmla="*/ 20 h 1246"/>
                  <a:gd name="T10" fmla="*/ 1060 w 1244"/>
                  <a:gd name="T11" fmla="*/ 192 h 1246"/>
                  <a:gd name="T12" fmla="*/ 1243 w 1244"/>
                  <a:gd name="T13" fmla="*/ 624 h 1246"/>
                  <a:gd name="T14" fmla="*/ 1066 w 1244"/>
                  <a:gd name="T15" fmla="*/ 1053 h 1246"/>
                  <a:gd name="T16" fmla="*/ 1065 w 1244"/>
                  <a:gd name="T17" fmla="*/ 1054 h 1246"/>
                  <a:gd name="T18" fmla="*/ 1061 w 1244"/>
                  <a:gd name="T19" fmla="*/ 1057 h 1246"/>
                  <a:gd name="T20" fmla="*/ 626 w 1244"/>
                  <a:gd name="T21" fmla="*/ 1233 h 1246"/>
                  <a:gd name="T22" fmla="*/ 625 w 1244"/>
                  <a:gd name="T23" fmla="*/ 55 h 1246"/>
                  <a:gd name="T24" fmla="*/ 392 w 1244"/>
                  <a:gd name="T25" fmla="*/ 103 h 1246"/>
                  <a:gd name="T26" fmla="*/ 45 w 1244"/>
                  <a:gd name="T27" fmla="*/ 620 h 1246"/>
                  <a:gd name="T28" fmla="*/ 215 w 1244"/>
                  <a:gd name="T29" fmla="*/ 1022 h 1246"/>
                  <a:gd name="T30" fmla="*/ 1031 w 1244"/>
                  <a:gd name="T31" fmla="*/ 1025 h 1246"/>
                  <a:gd name="T32" fmla="*/ 1044 w 1244"/>
                  <a:gd name="T33" fmla="*/ 1012 h 1246"/>
                  <a:gd name="T34" fmla="*/ 1199 w 1244"/>
                  <a:gd name="T35" fmla="*/ 624 h 1246"/>
                  <a:gd name="T36" fmla="*/ 1029 w 1244"/>
                  <a:gd name="T37" fmla="*/ 223 h 1246"/>
                  <a:gd name="T38" fmla="*/ 625 w 1244"/>
                  <a:gd name="T39" fmla="*/ 55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4" h="1246">
                    <a:moveTo>
                      <a:pt x="626" y="1233"/>
                    </a:moveTo>
                    <a:cubicBezTo>
                      <a:pt x="466" y="1233"/>
                      <a:pt x="306" y="1173"/>
                      <a:pt x="184" y="1053"/>
                    </a:cubicBezTo>
                    <a:cubicBezTo>
                      <a:pt x="67" y="937"/>
                      <a:pt x="2" y="783"/>
                      <a:pt x="1" y="621"/>
                    </a:cubicBezTo>
                    <a:cubicBezTo>
                      <a:pt x="0" y="374"/>
                      <a:pt x="144" y="160"/>
                      <a:pt x="375" y="62"/>
                    </a:cubicBezTo>
                    <a:cubicBezTo>
                      <a:pt x="487" y="15"/>
                      <a:pt x="608" y="0"/>
                      <a:pt x="725" y="20"/>
                    </a:cubicBezTo>
                    <a:cubicBezTo>
                      <a:pt x="851" y="40"/>
                      <a:pt x="967" y="100"/>
                      <a:pt x="1060" y="192"/>
                    </a:cubicBezTo>
                    <a:cubicBezTo>
                      <a:pt x="1178" y="308"/>
                      <a:pt x="1243" y="461"/>
                      <a:pt x="1243" y="624"/>
                    </a:cubicBezTo>
                    <a:cubicBezTo>
                      <a:pt x="1244" y="786"/>
                      <a:pt x="1181" y="938"/>
                      <a:pt x="1066" y="1053"/>
                    </a:cubicBezTo>
                    <a:cubicBezTo>
                      <a:pt x="1066" y="1053"/>
                      <a:pt x="1065" y="1053"/>
                      <a:pt x="1065" y="1054"/>
                    </a:cubicBezTo>
                    <a:cubicBezTo>
                      <a:pt x="1061" y="1057"/>
                      <a:pt x="1061" y="1057"/>
                      <a:pt x="1061" y="1057"/>
                    </a:cubicBezTo>
                    <a:cubicBezTo>
                      <a:pt x="941" y="1175"/>
                      <a:pt x="784" y="1233"/>
                      <a:pt x="626" y="1233"/>
                    </a:cubicBezTo>
                    <a:close/>
                    <a:moveTo>
                      <a:pt x="625" y="55"/>
                    </a:moveTo>
                    <a:cubicBezTo>
                      <a:pt x="547" y="55"/>
                      <a:pt x="469" y="71"/>
                      <a:pt x="392" y="103"/>
                    </a:cubicBezTo>
                    <a:cubicBezTo>
                      <a:pt x="177" y="193"/>
                      <a:pt x="44" y="391"/>
                      <a:pt x="45" y="620"/>
                    </a:cubicBezTo>
                    <a:cubicBezTo>
                      <a:pt x="46" y="772"/>
                      <a:pt x="106" y="914"/>
                      <a:pt x="215" y="1022"/>
                    </a:cubicBezTo>
                    <a:cubicBezTo>
                      <a:pt x="441" y="1244"/>
                      <a:pt x="807" y="1246"/>
                      <a:pt x="1031" y="1025"/>
                    </a:cubicBezTo>
                    <a:cubicBezTo>
                      <a:pt x="1044" y="1012"/>
                      <a:pt x="1044" y="1012"/>
                      <a:pt x="1044" y="1012"/>
                    </a:cubicBezTo>
                    <a:cubicBezTo>
                      <a:pt x="1145" y="907"/>
                      <a:pt x="1200" y="770"/>
                      <a:pt x="1199" y="624"/>
                    </a:cubicBezTo>
                    <a:cubicBezTo>
                      <a:pt x="1199" y="473"/>
                      <a:pt x="1138" y="331"/>
                      <a:pt x="1029" y="223"/>
                    </a:cubicBezTo>
                    <a:cubicBezTo>
                      <a:pt x="917" y="113"/>
                      <a:pt x="773" y="55"/>
                      <a:pt x="625" y="55"/>
                    </a:cubicBezTo>
                    <a:close/>
                  </a:path>
                </a:pathLst>
              </a:custGeom>
              <a:solidFill>
                <a:srgbClr val="000000"/>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87" name="Straight Connector 86">
              <a:extLst>
                <a:ext uri="{FF2B5EF4-FFF2-40B4-BE49-F238E27FC236}">
                  <a16:creationId xmlns:a16="http://schemas.microsoft.com/office/drawing/2014/main" id="{32AF0188-FA09-4FD8-BA26-64C5ABF9F63E}"/>
                </a:ext>
              </a:extLst>
            </p:cNvPr>
            <p:cNvCxnSpPr>
              <a:cxnSpLocks/>
            </p:cNvCxnSpPr>
            <p:nvPr/>
          </p:nvCxnSpPr>
          <p:spPr>
            <a:xfrm>
              <a:off x="5772150" y="2302819"/>
              <a:ext cx="0" cy="354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857123-3984-4064-B850-4B0025A80A5E}"/>
                </a:ext>
              </a:extLst>
            </p:cNvPr>
            <p:cNvCxnSpPr>
              <a:cxnSpLocks/>
            </p:cNvCxnSpPr>
            <p:nvPr/>
          </p:nvCxnSpPr>
          <p:spPr>
            <a:xfrm>
              <a:off x="6376753" y="2550469"/>
              <a:ext cx="0" cy="354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A322D7-0416-4E27-8B90-28BDF683FD88}"/>
                </a:ext>
              </a:extLst>
            </p:cNvPr>
            <p:cNvCxnSpPr>
              <a:cxnSpLocks/>
            </p:cNvCxnSpPr>
            <p:nvPr/>
          </p:nvCxnSpPr>
          <p:spPr>
            <a:xfrm>
              <a:off x="6001846" y="2685406"/>
              <a:ext cx="0" cy="219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D6B7F7E8-7536-44EF-8FB4-1440E96EB05F}"/>
              </a:ext>
            </a:extLst>
          </p:cNvPr>
          <p:cNvGrpSpPr/>
          <p:nvPr/>
        </p:nvGrpSpPr>
        <p:grpSpPr>
          <a:xfrm>
            <a:off x="8121131" y="1872993"/>
            <a:ext cx="599102" cy="697117"/>
            <a:chOff x="9974756" y="2287551"/>
            <a:chExt cx="599102" cy="697117"/>
          </a:xfrm>
        </p:grpSpPr>
        <p:grpSp>
          <p:nvGrpSpPr>
            <p:cNvPr id="94" name="Group 15">
              <a:extLst>
                <a:ext uri="{FF2B5EF4-FFF2-40B4-BE49-F238E27FC236}">
                  <a16:creationId xmlns:a16="http://schemas.microsoft.com/office/drawing/2014/main" id="{EF356BAB-681F-4FF2-9397-DCE84ECFD017}"/>
                </a:ext>
              </a:extLst>
            </p:cNvPr>
            <p:cNvGrpSpPr>
              <a:grpSpLocks noChangeAspect="1"/>
            </p:cNvGrpSpPr>
            <p:nvPr/>
          </p:nvGrpSpPr>
          <p:grpSpPr bwMode="auto">
            <a:xfrm rot="1800000">
              <a:off x="9974756" y="2345120"/>
              <a:ext cx="599102" cy="469360"/>
              <a:chOff x="5298" y="1250"/>
              <a:chExt cx="314" cy="246"/>
            </a:xfrm>
            <a:solidFill>
              <a:schemeClr val="tx1"/>
            </a:solidFill>
          </p:grpSpPr>
          <p:sp>
            <p:nvSpPr>
              <p:cNvPr id="98" name="Freeform 16">
                <a:extLst>
                  <a:ext uri="{FF2B5EF4-FFF2-40B4-BE49-F238E27FC236}">
                    <a16:creationId xmlns:a16="http://schemas.microsoft.com/office/drawing/2014/main" id="{DC80CEE3-95D2-4B1B-B92F-4629C524C486}"/>
                  </a:ext>
                </a:extLst>
              </p:cNvPr>
              <p:cNvSpPr>
                <a:spLocks noEditPoints="1"/>
              </p:cNvSpPr>
              <p:nvPr/>
            </p:nvSpPr>
            <p:spPr bwMode="auto">
              <a:xfrm>
                <a:off x="5298" y="1372"/>
                <a:ext cx="314" cy="124"/>
              </a:xfrm>
              <a:custGeom>
                <a:avLst/>
                <a:gdLst>
                  <a:gd name="T0" fmla="*/ 2039 w 2160"/>
                  <a:gd name="T1" fmla="*/ 177 h 857"/>
                  <a:gd name="T2" fmla="*/ 1617 w 2160"/>
                  <a:gd name="T3" fmla="*/ 353 h 857"/>
                  <a:gd name="T4" fmla="*/ 1456 w 2160"/>
                  <a:gd name="T5" fmla="*/ 246 h 857"/>
                  <a:gd name="T6" fmla="*/ 1146 w 2160"/>
                  <a:gd name="T7" fmla="*/ 217 h 857"/>
                  <a:gd name="T8" fmla="*/ 833 w 2160"/>
                  <a:gd name="T9" fmla="*/ 88 h 857"/>
                  <a:gd name="T10" fmla="*/ 480 w 2160"/>
                  <a:gd name="T11" fmla="*/ 107 h 857"/>
                  <a:gd name="T12" fmla="*/ 340 w 2160"/>
                  <a:gd name="T13" fmla="*/ 5 h 857"/>
                  <a:gd name="T14" fmla="*/ 28 w 2160"/>
                  <a:gd name="T15" fmla="*/ 86 h 857"/>
                  <a:gd name="T16" fmla="*/ 101 w 2160"/>
                  <a:gd name="T17" fmla="*/ 754 h 857"/>
                  <a:gd name="T18" fmla="*/ 223 w 2160"/>
                  <a:gd name="T19" fmla="*/ 857 h 857"/>
                  <a:gd name="T20" fmla="*/ 472 w 2160"/>
                  <a:gd name="T21" fmla="*/ 817 h 857"/>
                  <a:gd name="T22" fmla="*/ 575 w 2160"/>
                  <a:gd name="T23" fmla="*/ 705 h 857"/>
                  <a:gd name="T24" fmla="*/ 963 w 2160"/>
                  <a:gd name="T25" fmla="*/ 773 h 857"/>
                  <a:gd name="T26" fmla="*/ 1289 w 2160"/>
                  <a:gd name="T27" fmla="*/ 849 h 857"/>
                  <a:gd name="T28" fmla="*/ 2075 w 2160"/>
                  <a:gd name="T29" fmla="*/ 465 h 857"/>
                  <a:gd name="T30" fmla="*/ 2132 w 2160"/>
                  <a:gd name="T31" fmla="*/ 248 h 857"/>
                  <a:gd name="T32" fmla="*/ 228 w 2160"/>
                  <a:gd name="T33" fmla="*/ 765 h 857"/>
                  <a:gd name="T34" fmla="*/ 191 w 2160"/>
                  <a:gd name="T35" fmla="*/ 739 h 857"/>
                  <a:gd name="T36" fmla="*/ 101 w 2160"/>
                  <a:gd name="T37" fmla="*/ 140 h 857"/>
                  <a:gd name="T38" fmla="*/ 352 w 2160"/>
                  <a:gd name="T39" fmla="*/ 95 h 857"/>
                  <a:gd name="T40" fmla="*/ 388 w 2160"/>
                  <a:gd name="T41" fmla="*/ 122 h 857"/>
                  <a:gd name="T42" fmla="*/ 406 w 2160"/>
                  <a:gd name="T43" fmla="*/ 229 h 857"/>
                  <a:gd name="T44" fmla="*/ 483 w 2160"/>
                  <a:gd name="T45" fmla="*/ 690 h 857"/>
                  <a:gd name="T46" fmla="*/ 457 w 2160"/>
                  <a:gd name="T47" fmla="*/ 727 h 857"/>
                  <a:gd name="T48" fmla="*/ 2061 w 2160"/>
                  <a:gd name="T49" fmla="*/ 346 h 857"/>
                  <a:gd name="T50" fmla="*/ 1467 w 2160"/>
                  <a:gd name="T51" fmla="*/ 709 h 857"/>
                  <a:gd name="T52" fmla="*/ 993 w 2160"/>
                  <a:gd name="T53" fmla="*/ 686 h 857"/>
                  <a:gd name="T54" fmla="*/ 564 w 2160"/>
                  <a:gd name="T55" fmla="*/ 613 h 857"/>
                  <a:gd name="T56" fmla="*/ 825 w 2160"/>
                  <a:gd name="T57" fmla="*/ 179 h 857"/>
                  <a:gd name="T58" fmla="*/ 1108 w 2160"/>
                  <a:gd name="T59" fmla="*/ 299 h 857"/>
                  <a:gd name="T60" fmla="*/ 1456 w 2160"/>
                  <a:gd name="T61" fmla="*/ 337 h 857"/>
                  <a:gd name="T62" fmla="*/ 1537 w 2160"/>
                  <a:gd name="T63" fmla="*/ 410 h 857"/>
                  <a:gd name="T64" fmla="*/ 1486 w 2160"/>
                  <a:gd name="T65" fmla="*/ 436 h 857"/>
                  <a:gd name="T66" fmla="*/ 1080 w 2160"/>
                  <a:gd name="T67" fmla="*/ 482 h 857"/>
                  <a:gd name="T68" fmla="*/ 1486 w 2160"/>
                  <a:gd name="T69" fmla="*/ 528 h 857"/>
                  <a:gd name="T70" fmla="*/ 1620 w 2160"/>
                  <a:gd name="T71" fmla="*/ 453 h 857"/>
                  <a:gd name="T72" fmla="*/ 1966 w 2160"/>
                  <a:gd name="T73" fmla="*/ 269 h 857"/>
                  <a:gd name="T74" fmla="*/ 2053 w 2160"/>
                  <a:gd name="T75" fmla="*/ 294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0" h="857">
                    <a:moveTo>
                      <a:pt x="2132" y="248"/>
                    </a:moveTo>
                    <a:cubicBezTo>
                      <a:pt x="2111" y="213"/>
                      <a:pt x="2078" y="187"/>
                      <a:pt x="2039" y="177"/>
                    </a:cubicBezTo>
                    <a:cubicBezTo>
                      <a:pt x="2000" y="166"/>
                      <a:pt x="1958" y="170"/>
                      <a:pt x="1923" y="189"/>
                    </a:cubicBezTo>
                    <a:cubicBezTo>
                      <a:pt x="1617" y="353"/>
                      <a:pt x="1617" y="353"/>
                      <a:pt x="1617" y="353"/>
                    </a:cubicBezTo>
                    <a:cubicBezTo>
                      <a:pt x="1603" y="322"/>
                      <a:pt x="1580" y="295"/>
                      <a:pt x="1552" y="276"/>
                    </a:cubicBezTo>
                    <a:cubicBezTo>
                      <a:pt x="1524" y="257"/>
                      <a:pt x="1491" y="247"/>
                      <a:pt x="1456" y="246"/>
                    </a:cubicBezTo>
                    <a:cubicBezTo>
                      <a:pt x="1370" y="246"/>
                      <a:pt x="1370" y="246"/>
                      <a:pt x="1370" y="246"/>
                    </a:cubicBezTo>
                    <a:cubicBezTo>
                      <a:pt x="1305" y="246"/>
                      <a:pt x="1186" y="235"/>
                      <a:pt x="1146" y="217"/>
                    </a:cubicBezTo>
                    <a:cubicBezTo>
                      <a:pt x="1127" y="207"/>
                      <a:pt x="1108" y="195"/>
                      <a:pt x="1091" y="181"/>
                    </a:cubicBezTo>
                    <a:cubicBezTo>
                      <a:pt x="1042" y="145"/>
                      <a:pt x="982" y="100"/>
                      <a:pt x="833" y="88"/>
                    </a:cubicBezTo>
                    <a:cubicBezTo>
                      <a:pt x="713" y="83"/>
                      <a:pt x="595" y="109"/>
                      <a:pt x="489" y="163"/>
                    </a:cubicBezTo>
                    <a:cubicBezTo>
                      <a:pt x="480" y="107"/>
                      <a:pt x="480" y="107"/>
                      <a:pt x="480" y="107"/>
                    </a:cubicBezTo>
                    <a:cubicBezTo>
                      <a:pt x="474" y="75"/>
                      <a:pt x="457" y="46"/>
                      <a:pt x="431" y="27"/>
                    </a:cubicBezTo>
                    <a:cubicBezTo>
                      <a:pt x="405" y="8"/>
                      <a:pt x="372" y="0"/>
                      <a:pt x="340" y="5"/>
                    </a:cubicBezTo>
                    <a:cubicBezTo>
                      <a:pt x="110" y="37"/>
                      <a:pt x="110" y="37"/>
                      <a:pt x="110" y="37"/>
                    </a:cubicBezTo>
                    <a:cubicBezTo>
                      <a:pt x="77" y="41"/>
                      <a:pt x="47" y="59"/>
                      <a:pt x="28" y="86"/>
                    </a:cubicBezTo>
                    <a:cubicBezTo>
                      <a:pt x="8" y="113"/>
                      <a:pt x="0" y="147"/>
                      <a:pt x="6" y="180"/>
                    </a:cubicBezTo>
                    <a:cubicBezTo>
                      <a:pt x="101" y="754"/>
                      <a:pt x="101" y="754"/>
                      <a:pt x="101" y="754"/>
                    </a:cubicBezTo>
                    <a:cubicBezTo>
                      <a:pt x="106" y="782"/>
                      <a:pt x="121" y="809"/>
                      <a:pt x="143" y="827"/>
                    </a:cubicBezTo>
                    <a:cubicBezTo>
                      <a:pt x="166" y="846"/>
                      <a:pt x="194" y="857"/>
                      <a:pt x="223" y="857"/>
                    </a:cubicBezTo>
                    <a:cubicBezTo>
                      <a:pt x="230" y="857"/>
                      <a:pt x="237" y="856"/>
                      <a:pt x="243" y="855"/>
                    </a:cubicBezTo>
                    <a:cubicBezTo>
                      <a:pt x="472" y="817"/>
                      <a:pt x="472" y="817"/>
                      <a:pt x="472" y="817"/>
                    </a:cubicBezTo>
                    <a:cubicBezTo>
                      <a:pt x="499" y="812"/>
                      <a:pt x="524" y="799"/>
                      <a:pt x="542" y="778"/>
                    </a:cubicBezTo>
                    <a:cubicBezTo>
                      <a:pt x="561" y="758"/>
                      <a:pt x="572" y="732"/>
                      <a:pt x="575" y="705"/>
                    </a:cubicBezTo>
                    <a:cubicBezTo>
                      <a:pt x="626" y="694"/>
                      <a:pt x="678" y="694"/>
                      <a:pt x="730" y="705"/>
                    </a:cubicBezTo>
                    <a:cubicBezTo>
                      <a:pt x="809" y="723"/>
                      <a:pt x="887" y="746"/>
                      <a:pt x="963" y="773"/>
                    </a:cubicBezTo>
                    <a:cubicBezTo>
                      <a:pt x="1039" y="800"/>
                      <a:pt x="1117" y="822"/>
                      <a:pt x="1195" y="839"/>
                    </a:cubicBezTo>
                    <a:cubicBezTo>
                      <a:pt x="1226" y="845"/>
                      <a:pt x="1258" y="849"/>
                      <a:pt x="1289" y="849"/>
                    </a:cubicBezTo>
                    <a:cubicBezTo>
                      <a:pt x="1368" y="849"/>
                      <a:pt x="1445" y="828"/>
                      <a:pt x="1513" y="788"/>
                    </a:cubicBezTo>
                    <a:cubicBezTo>
                      <a:pt x="2075" y="465"/>
                      <a:pt x="2075" y="465"/>
                      <a:pt x="2075" y="465"/>
                    </a:cubicBezTo>
                    <a:cubicBezTo>
                      <a:pt x="2112" y="444"/>
                      <a:pt x="2139" y="409"/>
                      <a:pt x="2149" y="368"/>
                    </a:cubicBezTo>
                    <a:cubicBezTo>
                      <a:pt x="2160" y="327"/>
                      <a:pt x="2154" y="284"/>
                      <a:pt x="2132" y="248"/>
                    </a:cubicBezTo>
                    <a:close/>
                    <a:moveTo>
                      <a:pt x="457" y="727"/>
                    </a:moveTo>
                    <a:cubicBezTo>
                      <a:pt x="228" y="765"/>
                      <a:pt x="228" y="765"/>
                      <a:pt x="228" y="765"/>
                    </a:cubicBezTo>
                    <a:cubicBezTo>
                      <a:pt x="219" y="766"/>
                      <a:pt x="211" y="764"/>
                      <a:pt x="204" y="759"/>
                    </a:cubicBezTo>
                    <a:cubicBezTo>
                      <a:pt x="197" y="754"/>
                      <a:pt x="192" y="747"/>
                      <a:pt x="191" y="739"/>
                    </a:cubicBezTo>
                    <a:cubicBezTo>
                      <a:pt x="96" y="165"/>
                      <a:pt x="96" y="165"/>
                      <a:pt x="96" y="165"/>
                    </a:cubicBezTo>
                    <a:cubicBezTo>
                      <a:pt x="94" y="156"/>
                      <a:pt x="96" y="147"/>
                      <a:pt x="101" y="140"/>
                    </a:cubicBezTo>
                    <a:cubicBezTo>
                      <a:pt x="107" y="133"/>
                      <a:pt x="114" y="128"/>
                      <a:pt x="123" y="127"/>
                    </a:cubicBezTo>
                    <a:cubicBezTo>
                      <a:pt x="352" y="95"/>
                      <a:pt x="352" y="95"/>
                      <a:pt x="352" y="95"/>
                    </a:cubicBezTo>
                    <a:cubicBezTo>
                      <a:pt x="357" y="95"/>
                      <a:pt x="357" y="95"/>
                      <a:pt x="357" y="95"/>
                    </a:cubicBezTo>
                    <a:cubicBezTo>
                      <a:pt x="372" y="95"/>
                      <a:pt x="386" y="107"/>
                      <a:pt x="388" y="122"/>
                    </a:cubicBezTo>
                    <a:cubicBezTo>
                      <a:pt x="406" y="229"/>
                      <a:pt x="406" y="229"/>
                      <a:pt x="406" y="229"/>
                    </a:cubicBezTo>
                    <a:cubicBezTo>
                      <a:pt x="406" y="229"/>
                      <a:pt x="406" y="229"/>
                      <a:pt x="406" y="229"/>
                    </a:cubicBezTo>
                    <a:cubicBezTo>
                      <a:pt x="404" y="239"/>
                      <a:pt x="406" y="249"/>
                      <a:pt x="411" y="258"/>
                    </a:cubicBezTo>
                    <a:cubicBezTo>
                      <a:pt x="483" y="690"/>
                      <a:pt x="483" y="690"/>
                      <a:pt x="483" y="690"/>
                    </a:cubicBezTo>
                    <a:cubicBezTo>
                      <a:pt x="485" y="698"/>
                      <a:pt x="483" y="707"/>
                      <a:pt x="478" y="714"/>
                    </a:cubicBezTo>
                    <a:cubicBezTo>
                      <a:pt x="473" y="721"/>
                      <a:pt x="465" y="726"/>
                      <a:pt x="457" y="727"/>
                    </a:cubicBezTo>
                    <a:close/>
                    <a:moveTo>
                      <a:pt x="2061" y="346"/>
                    </a:moveTo>
                    <a:cubicBezTo>
                      <a:pt x="2061" y="346"/>
                      <a:pt x="2061" y="346"/>
                      <a:pt x="2061" y="346"/>
                    </a:cubicBezTo>
                    <a:cubicBezTo>
                      <a:pt x="2056" y="363"/>
                      <a:pt x="2045" y="378"/>
                      <a:pt x="2030" y="387"/>
                    </a:cubicBezTo>
                    <a:cubicBezTo>
                      <a:pt x="1467" y="709"/>
                      <a:pt x="1467" y="709"/>
                      <a:pt x="1467" y="709"/>
                    </a:cubicBezTo>
                    <a:cubicBezTo>
                      <a:pt x="1391" y="754"/>
                      <a:pt x="1301" y="768"/>
                      <a:pt x="1214" y="749"/>
                    </a:cubicBezTo>
                    <a:cubicBezTo>
                      <a:pt x="1139" y="733"/>
                      <a:pt x="1065" y="712"/>
                      <a:pt x="993" y="686"/>
                    </a:cubicBezTo>
                    <a:cubicBezTo>
                      <a:pt x="913" y="658"/>
                      <a:pt x="832" y="634"/>
                      <a:pt x="750" y="615"/>
                    </a:cubicBezTo>
                    <a:cubicBezTo>
                      <a:pt x="689" y="602"/>
                      <a:pt x="625" y="601"/>
                      <a:pt x="564" y="613"/>
                    </a:cubicBezTo>
                    <a:cubicBezTo>
                      <a:pt x="504" y="258"/>
                      <a:pt x="504" y="258"/>
                      <a:pt x="504" y="258"/>
                    </a:cubicBezTo>
                    <a:cubicBezTo>
                      <a:pt x="558" y="228"/>
                      <a:pt x="687" y="169"/>
                      <a:pt x="825" y="179"/>
                    </a:cubicBezTo>
                    <a:cubicBezTo>
                      <a:pt x="949" y="188"/>
                      <a:pt x="991" y="220"/>
                      <a:pt x="1036" y="254"/>
                    </a:cubicBezTo>
                    <a:cubicBezTo>
                      <a:pt x="1058" y="272"/>
                      <a:pt x="1082" y="287"/>
                      <a:pt x="1108" y="299"/>
                    </a:cubicBezTo>
                    <a:cubicBezTo>
                      <a:pt x="1170" y="327"/>
                      <a:pt x="1311" y="337"/>
                      <a:pt x="1369" y="337"/>
                    </a:cubicBezTo>
                    <a:cubicBezTo>
                      <a:pt x="1456" y="337"/>
                      <a:pt x="1456" y="337"/>
                      <a:pt x="1456" y="337"/>
                    </a:cubicBezTo>
                    <a:cubicBezTo>
                      <a:pt x="1476" y="337"/>
                      <a:pt x="1495" y="345"/>
                      <a:pt x="1510" y="358"/>
                    </a:cubicBezTo>
                    <a:cubicBezTo>
                      <a:pt x="1525" y="371"/>
                      <a:pt x="1535" y="390"/>
                      <a:pt x="1537" y="410"/>
                    </a:cubicBezTo>
                    <a:cubicBezTo>
                      <a:pt x="1538" y="416"/>
                      <a:pt x="1535" y="422"/>
                      <a:pt x="1531" y="425"/>
                    </a:cubicBezTo>
                    <a:cubicBezTo>
                      <a:pt x="1517" y="434"/>
                      <a:pt x="1502" y="438"/>
                      <a:pt x="1486" y="436"/>
                    </a:cubicBezTo>
                    <a:cubicBezTo>
                      <a:pt x="1125" y="436"/>
                      <a:pt x="1125" y="436"/>
                      <a:pt x="1125" y="436"/>
                    </a:cubicBezTo>
                    <a:cubicBezTo>
                      <a:pt x="1100" y="436"/>
                      <a:pt x="1080" y="457"/>
                      <a:pt x="1080" y="482"/>
                    </a:cubicBezTo>
                    <a:cubicBezTo>
                      <a:pt x="1080" y="507"/>
                      <a:pt x="1100" y="528"/>
                      <a:pt x="1125" y="528"/>
                    </a:cubicBezTo>
                    <a:cubicBezTo>
                      <a:pt x="1486" y="528"/>
                      <a:pt x="1486" y="528"/>
                      <a:pt x="1486" y="528"/>
                    </a:cubicBezTo>
                    <a:cubicBezTo>
                      <a:pt x="1524" y="530"/>
                      <a:pt x="1560" y="518"/>
                      <a:pt x="1590" y="495"/>
                    </a:cubicBezTo>
                    <a:cubicBezTo>
                      <a:pt x="1603" y="484"/>
                      <a:pt x="1614" y="469"/>
                      <a:pt x="1620" y="453"/>
                    </a:cubicBezTo>
                    <a:cubicBezTo>
                      <a:pt x="1966" y="269"/>
                      <a:pt x="1966" y="269"/>
                      <a:pt x="1966" y="269"/>
                    </a:cubicBezTo>
                    <a:cubicBezTo>
                      <a:pt x="1966" y="269"/>
                      <a:pt x="1966" y="269"/>
                      <a:pt x="1966" y="269"/>
                    </a:cubicBezTo>
                    <a:cubicBezTo>
                      <a:pt x="1981" y="262"/>
                      <a:pt x="1998" y="260"/>
                      <a:pt x="2014" y="264"/>
                    </a:cubicBezTo>
                    <a:cubicBezTo>
                      <a:pt x="2031" y="269"/>
                      <a:pt x="2044" y="279"/>
                      <a:pt x="2053" y="294"/>
                    </a:cubicBezTo>
                    <a:cubicBezTo>
                      <a:pt x="2063" y="309"/>
                      <a:pt x="2065" y="328"/>
                      <a:pt x="2061"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17">
                <a:extLst>
                  <a:ext uri="{FF2B5EF4-FFF2-40B4-BE49-F238E27FC236}">
                    <a16:creationId xmlns:a16="http://schemas.microsoft.com/office/drawing/2014/main" id="{769043B6-807F-43A6-B3E4-EB95CA404ADE}"/>
                  </a:ext>
                </a:extLst>
              </p:cNvPr>
              <p:cNvSpPr>
                <a:spLocks/>
              </p:cNvSpPr>
              <p:nvPr/>
            </p:nvSpPr>
            <p:spPr bwMode="auto">
              <a:xfrm>
                <a:off x="5473" y="1341"/>
                <a:ext cx="14" cy="41"/>
              </a:xfrm>
              <a:custGeom>
                <a:avLst/>
                <a:gdLst>
                  <a:gd name="T0" fmla="*/ 46 w 93"/>
                  <a:gd name="T1" fmla="*/ 0 h 277"/>
                  <a:gd name="T2" fmla="*/ 0 w 93"/>
                  <a:gd name="T3" fmla="*/ 46 h 277"/>
                  <a:gd name="T4" fmla="*/ 0 w 93"/>
                  <a:gd name="T5" fmla="*/ 231 h 277"/>
                  <a:gd name="T6" fmla="*/ 46 w 93"/>
                  <a:gd name="T7" fmla="*/ 277 h 277"/>
                  <a:gd name="T8" fmla="*/ 79 w 93"/>
                  <a:gd name="T9" fmla="*/ 263 h 277"/>
                  <a:gd name="T10" fmla="*/ 93 w 93"/>
                  <a:gd name="T11" fmla="*/ 231 h 277"/>
                  <a:gd name="T12" fmla="*/ 93 w 93"/>
                  <a:gd name="T13" fmla="*/ 46 h 277"/>
                  <a:gd name="T14" fmla="*/ 46 w 93"/>
                  <a:gd name="T15" fmla="*/ 0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77">
                    <a:moveTo>
                      <a:pt x="46" y="0"/>
                    </a:moveTo>
                    <a:cubicBezTo>
                      <a:pt x="21" y="0"/>
                      <a:pt x="0" y="21"/>
                      <a:pt x="0" y="46"/>
                    </a:cubicBezTo>
                    <a:cubicBezTo>
                      <a:pt x="0" y="231"/>
                      <a:pt x="0" y="231"/>
                      <a:pt x="0" y="231"/>
                    </a:cubicBezTo>
                    <a:cubicBezTo>
                      <a:pt x="0" y="256"/>
                      <a:pt x="21" y="277"/>
                      <a:pt x="46" y="277"/>
                    </a:cubicBezTo>
                    <a:cubicBezTo>
                      <a:pt x="58" y="277"/>
                      <a:pt x="70" y="272"/>
                      <a:pt x="79" y="263"/>
                    </a:cubicBezTo>
                    <a:cubicBezTo>
                      <a:pt x="88" y="255"/>
                      <a:pt x="93" y="243"/>
                      <a:pt x="93" y="231"/>
                    </a:cubicBezTo>
                    <a:cubicBezTo>
                      <a:pt x="93" y="46"/>
                      <a:pt x="93" y="46"/>
                      <a:pt x="93" y="46"/>
                    </a:cubicBezTo>
                    <a:cubicBezTo>
                      <a:pt x="93" y="21"/>
                      <a:pt x="72"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18">
                <a:extLst>
                  <a:ext uri="{FF2B5EF4-FFF2-40B4-BE49-F238E27FC236}">
                    <a16:creationId xmlns:a16="http://schemas.microsoft.com/office/drawing/2014/main" id="{A7F6F624-5083-400B-9A1A-0E4DA0A01A9E}"/>
                  </a:ext>
                </a:extLst>
              </p:cNvPr>
              <p:cNvSpPr>
                <a:spLocks/>
              </p:cNvSpPr>
              <p:nvPr/>
            </p:nvSpPr>
            <p:spPr bwMode="auto">
              <a:xfrm>
                <a:off x="5500" y="1320"/>
                <a:ext cx="14" cy="62"/>
              </a:xfrm>
              <a:custGeom>
                <a:avLst/>
                <a:gdLst>
                  <a:gd name="T0" fmla="*/ 1 w 95"/>
                  <a:gd name="T1" fmla="*/ 49 h 428"/>
                  <a:gd name="T2" fmla="*/ 1 w 95"/>
                  <a:gd name="T3" fmla="*/ 379 h 428"/>
                  <a:gd name="T4" fmla="*/ 14 w 95"/>
                  <a:gd name="T5" fmla="*/ 413 h 428"/>
                  <a:gd name="T6" fmla="*/ 48 w 95"/>
                  <a:gd name="T7" fmla="*/ 428 h 428"/>
                  <a:gd name="T8" fmla="*/ 81 w 95"/>
                  <a:gd name="T9" fmla="*/ 413 h 428"/>
                  <a:gd name="T10" fmla="*/ 94 w 95"/>
                  <a:gd name="T11" fmla="*/ 379 h 428"/>
                  <a:gd name="T12" fmla="*/ 94 w 95"/>
                  <a:gd name="T13" fmla="*/ 49 h 428"/>
                  <a:gd name="T14" fmla="*/ 81 w 95"/>
                  <a:gd name="T15" fmla="*/ 15 h 428"/>
                  <a:gd name="T16" fmla="*/ 48 w 95"/>
                  <a:gd name="T17" fmla="*/ 0 h 428"/>
                  <a:gd name="T18" fmla="*/ 14 w 95"/>
                  <a:gd name="T19" fmla="*/ 15 h 428"/>
                  <a:gd name="T20" fmla="*/ 1 w 95"/>
                  <a:gd name="T21" fmla="*/ 4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28">
                    <a:moveTo>
                      <a:pt x="1" y="49"/>
                    </a:moveTo>
                    <a:cubicBezTo>
                      <a:pt x="1" y="379"/>
                      <a:pt x="1" y="379"/>
                      <a:pt x="1" y="379"/>
                    </a:cubicBezTo>
                    <a:cubicBezTo>
                      <a:pt x="0" y="391"/>
                      <a:pt x="5" y="404"/>
                      <a:pt x="14" y="413"/>
                    </a:cubicBezTo>
                    <a:cubicBezTo>
                      <a:pt x="22" y="423"/>
                      <a:pt x="35" y="428"/>
                      <a:pt x="48" y="428"/>
                    </a:cubicBezTo>
                    <a:cubicBezTo>
                      <a:pt x="60" y="428"/>
                      <a:pt x="73" y="423"/>
                      <a:pt x="81" y="413"/>
                    </a:cubicBezTo>
                    <a:cubicBezTo>
                      <a:pt x="90" y="404"/>
                      <a:pt x="95" y="391"/>
                      <a:pt x="94" y="379"/>
                    </a:cubicBezTo>
                    <a:cubicBezTo>
                      <a:pt x="94" y="49"/>
                      <a:pt x="94" y="49"/>
                      <a:pt x="94" y="49"/>
                    </a:cubicBezTo>
                    <a:cubicBezTo>
                      <a:pt x="95" y="37"/>
                      <a:pt x="90" y="24"/>
                      <a:pt x="81" y="15"/>
                    </a:cubicBezTo>
                    <a:cubicBezTo>
                      <a:pt x="73" y="5"/>
                      <a:pt x="60" y="0"/>
                      <a:pt x="48" y="0"/>
                    </a:cubicBezTo>
                    <a:cubicBezTo>
                      <a:pt x="35" y="0"/>
                      <a:pt x="22" y="5"/>
                      <a:pt x="14" y="15"/>
                    </a:cubicBezTo>
                    <a:cubicBezTo>
                      <a:pt x="5" y="24"/>
                      <a:pt x="0" y="37"/>
                      <a:pt x="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9">
                <a:extLst>
                  <a:ext uri="{FF2B5EF4-FFF2-40B4-BE49-F238E27FC236}">
                    <a16:creationId xmlns:a16="http://schemas.microsoft.com/office/drawing/2014/main" id="{34491FA2-1A01-4D64-8ECE-09860CAC0F55}"/>
                  </a:ext>
                </a:extLst>
              </p:cNvPr>
              <p:cNvSpPr>
                <a:spLocks/>
              </p:cNvSpPr>
              <p:nvPr/>
            </p:nvSpPr>
            <p:spPr bwMode="auto">
              <a:xfrm>
                <a:off x="5527" y="1303"/>
                <a:ext cx="13" cy="79"/>
              </a:xfrm>
              <a:custGeom>
                <a:avLst/>
                <a:gdLst>
                  <a:gd name="T0" fmla="*/ 0 w 92"/>
                  <a:gd name="T1" fmla="*/ 46 h 541"/>
                  <a:gd name="T2" fmla="*/ 0 w 92"/>
                  <a:gd name="T3" fmla="*/ 495 h 541"/>
                  <a:gd name="T4" fmla="*/ 46 w 92"/>
                  <a:gd name="T5" fmla="*/ 541 h 541"/>
                  <a:gd name="T6" fmla="*/ 92 w 92"/>
                  <a:gd name="T7" fmla="*/ 495 h 541"/>
                  <a:gd name="T8" fmla="*/ 92 w 92"/>
                  <a:gd name="T9" fmla="*/ 47 h 541"/>
                  <a:gd name="T10" fmla="*/ 46 w 92"/>
                  <a:gd name="T11" fmla="*/ 0 h 541"/>
                  <a:gd name="T12" fmla="*/ 0 w 92"/>
                  <a:gd name="T13" fmla="*/ 47 h 541"/>
                  <a:gd name="T14" fmla="*/ 0 w 92"/>
                  <a:gd name="T15" fmla="*/ 46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41">
                    <a:moveTo>
                      <a:pt x="0" y="46"/>
                    </a:moveTo>
                    <a:cubicBezTo>
                      <a:pt x="0" y="495"/>
                      <a:pt x="0" y="495"/>
                      <a:pt x="0" y="495"/>
                    </a:cubicBezTo>
                    <a:cubicBezTo>
                      <a:pt x="0" y="520"/>
                      <a:pt x="20" y="541"/>
                      <a:pt x="46" y="541"/>
                    </a:cubicBezTo>
                    <a:cubicBezTo>
                      <a:pt x="72" y="541"/>
                      <a:pt x="92" y="520"/>
                      <a:pt x="92" y="495"/>
                    </a:cubicBezTo>
                    <a:cubicBezTo>
                      <a:pt x="92" y="47"/>
                      <a:pt x="92" y="47"/>
                      <a:pt x="92" y="47"/>
                    </a:cubicBezTo>
                    <a:cubicBezTo>
                      <a:pt x="92" y="21"/>
                      <a:pt x="72" y="0"/>
                      <a:pt x="46" y="0"/>
                    </a:cubicBezTo>
                    <a:cubicBezTo>
                      <a:pt x="20" y="0"/>
                      <a:pt x="0" y="21"/>
                      <a:pt x="0" y="47"/>
                    </a:cubicBez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0">
                <a:extLst>
                  <a:ext uri="{FF2B5EF4-FFF2-40B4-BE49-F238E27FC236}">
                    <a16:creationId xmlns:a16="http://schemas.microsoft.com/office/drawing/2014/main" id="{C2D00831-CD2F-44F9-ADBF-770690584FFB}"/>
                  </a:ext>
                </a:extLst>
              </p:cNvPr>
              <p:cNvSpPr>
                <a:spLocks/>
              </p:cNvSpPr>
              <p:nvPr/>
            </p:nvSpPr>
            <p:spPr bwMode="auto">
              <a:xfrm>
                <a:off x="5554" y="1281"/>
                <a:ext cx="13" cy="101"/>
              </a:xfrm>
              <a:custGeom>
                <a:avLst/>
                <a:gdLst>
                  <a:gd name="T0" fmla="*/ 46 w 92"/>
                  <a:gd name="T1" fmla="*/ 0 h 691"/>
                  <a:gd name="T2" fmla="*/ 0 w 92"/>
                  <a:gd name="T3" fmla="*/ 47 h 691"/>
                  <a:gd name="T4" fmla="*/ 0 w 92"/>
                  <a:gd name="T5" fmla="*/ 645 h 691"/>
                  <a:gd name="T6" fmla="*/ 46 w 92"/>
                  <a:gd name="T7" fmla="*/ 691 h 691"/>
                  <a:gd name="T8" fmla="*/ 92 w 92"/>
                  <a:gd name="T9" fmla="*/ 645 h 691"/>
                  <a:gd name="T10" fmla="*/ 92 w 92"/>
                  <a:gd name="T11" fmla="*/ 47 h 691"/>
                  <a:gd name="T12" fmla="*/ 79 w 92"/>
                  <a:gd name="T13" fmla="*/ 14 h 691"/>
                  <a:gd name="T14" fmla="*/ 46 w 92"/>
                  <a:gd name="T15" fmla="*/ 0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691">
                    <a:moveTo>
                      <a:pt x="46" y="0"/>
                    </a:moveTo>
                    <a:cubicBezTo>
                      <a:pt x="21" y="0"/>
                      <a:pt x="0" y="21"/>
                      <a:pt x="0" y="47"/>
                    </a:cubicBezTo>
                    <a:cubicBezTo>
                      <a:pt x="0" y="645"/>
                      <a:pt x="0" y="645"/>
                      <a:pt x="0" y="645"/>
                    </a:cubicBezTo>
                    <a:cubicBezTo>
                      <a:pt x="0" y="670"/>
                      <a:pt x="21" y="691"/>
                      <a:pt x="46" y="691"/>
                    </a:cubicBezTo>
                    <a:cubicBezTo>
                      <a:pt x="72" y="691"/>
                      <a:pt x="92" y="670"/>
                      <a:pt x="92" y="645"/>
                    </a:cubicBezTo>
                    <a:cubicBezTo>
                      <a:pt x="92" y="47"/>
                      <a:pt x="92" y="47"/>
                      <a:pt x="92" y="47"/>
                    </a:cubicBezTo>
                    <a:cubicBezTo>
                      <a:pt x="92" y="34"/>
                      <a:pt x="88" y="22"/>
                      <a:pt x="79" y="14"/>
                    </a:cubicBezTo>
                    <a:cubicBezTo>
                      <a:pt x="70" y="5"/>
                      <a:pt x="58" y="0"/>
                      <a:pt x="4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21">
                <a:extLst>
                  <a:ext uri="{FF2B5EF4-FFF2-40B4-BE49-F238E27FC236}">
                    <a16:creationId xmlns:a16="http://schemas.microsoft.com/office/drawing/2014/main" id="{3E02E92D-C4DD-4D7E-AE0C-C4F89516613D}"/>
                  </a:ext>
                </a:extLst>
              </p:cNvPr>
              <p:cNvSpPr>
                <a:spLocks/>
              </p:cNvSpPr>
              <p:nvPr/>
            </p:nvSpPr>
            <p:spPr bwMode="auto">
              <a:xfrm>
                <a:off x="5468" y="1250"/>
                <a:ext cx="101" cy="81"/>
              </a:xfrm>
              <a:custGeom>
                <a:avLst/>
                <a:gdLst>
                  <a:gd name="T0" fmla="*/ 41 w 690"/>
                  <a:gd name="T1" fmla="*/ 552 h 560"/>
                  <a:gd name="T2" fmla="*/ 631 w 690"/>
                  <a:gd name="T3" fmla="*/ 91 h 560"/>
                  <a:gd name="T4" fmla="*/ 663 w 690"/>
                  <a:gd name="T5" fmla="*/ 123 h 560"/>
                  <a:gd name="T6" fmla="*/ 663 w 690"/>
                  <a:gd name="T7" fmla="*/ 123 h 560"/>
                  <a:gd name="T8" fmla="*/ 680 w 690"/>
                  <a:gd name="T9" fmla="*/ 127 h 560"/>
                  <a:gd name="T10" fmla="*/ 689 w 690"/>
                  <a:gd name="T11" fmla="*/ 112 h 560"/>
                  <a:gd name="T12" fmla="*/ 689 w 690"/>
                  <a:gd name="T13" fmla="*/ 14 h 560"/>
                  <a:gd name="T14" fmla="*/ 685 w 690"/>
                  <a:gd name="T15" fmla="*/ 4 h 560"/>
                  <a:gd name="T16" fmla="*/ 674 w 690"/>
                  <a:gd name="T17" fmla="*/ 0 h 560"/>
                  <a:gd name="T18" fmla="*/ 577 w 690"/>
                  <a:gd name="T19" fmla="*/ 0 h 560"/>
                  <a:gd name="T20" fmla="*/ 563 w 690"/>
                  <a:gd name="T21" fmla="*/ 9 h 560"/>
                  <a:gd name="T22" fmla="*/ 567 w 690"/>
                  <a:gd name="T23" fmla="*/ 25 h 560"/>
                  <a:gd name="T24" fmla="*/ 599 w 690"/>
                  <a:gd name="T25" fmla="*/ 57 h 560"/>
                  <a:gd name="T26" fmla="*/ 11 w 690"/>
                  <a:gd name="T27" fmla="*/ 517 h 560"/>
                  <a:gd name="T28" fmla="*/ 9 w 690"/>
                  <a:gd name="T29" fmla="*/ 550 h 560"/>
                  <a:gd name="T30" fmla="*/ 41 w 690"/>
                  <a:gd name="T31" fmla="*/ 55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0" h="560">
                    <a:moveTo>
                      <a:pt x="41" y="552"/>
                    </a:moveTo>
                    <a:cubicBezTo>
                      <a:pt x="631" y="91"/>
                      <a:pt x="631" y="91"/>
                      <a:pt x="631" y="91"/>
                    </a:cubicBezTo>
                    <a:cubicBezTo>
                      <a:pt x="663" y="123"/>
                      <a:pt x="663" y="123"/>
                      <a:pt x="663" y="123"/>
                    </a:cubicBezTo>
                    <a:cubicBezTo>
                      <a:pt x="663" y="123"/>
                      <a:pt x="663" y="123"/>
                      <a:pt x="663" y="123"/>
                    </a:cubicBezTo>
                    <a:cubicBezTo>
                      <a:pt x="668" y="128"/>
                      <a:pt x="674" y="130"/>
                      <a:pt x="680" y="127"/>
                    </a:cubicBezTo>
                    <a:cubicBezTo>
                      <a:pt x="686" y="124"/>
                      <a:pt x="690" y="118"/>
                      <a:pt x="689" y="112"/>
                    </a:cubicBezTo>
                    <a:cubicBezTo>
                      <a:pt x="689" y="14"/>
                      <a:pt x="689" y="14"/>
                      <a:pt x="689" y="14"/>
                    </a:cubicBezTo>
                    <a:cubicBezTo>
                      <a:pt x="689" y="11"/>
                      <a:pt x="688" y="7"/>
                      <a:pt x="685" y="4"/>
                    </a:cubicBezTo>
                    <a:cubicBezTo>
                      <a:pt x="682" y="1"/>
                      <a:pt x="678" y="0"/>
                      <a:pt x="674" y="0"/>
                    </a:cubicBezTo>
                    <a:cubicBezTo>
                      <a:pt x="577" y="0"/>
                      <a:pt x="577" y="0"/>
                      <a:pt x="577" y="0"/>
                    </a:cubicBezTo>
                    <a:cubicBezTo>
                      <a:pt x="571" y="0"/>
                      <a:pt x="566" y="3"/>
                      <a:pt x="563" y="9"/>
                    </a:cubicBezTo>
                    <a:cubicBezTo>
                      <a:pt x="561" y="14"/>
                      <a:pt x="562" y="21"/>
                      <a:pt x="567" y="25"/>
                    </a:cubicBezTo>
                    <a:cubicBezTo>
                      <a:pt x="599" y="57"/>
                      <a:pt x="599" y="57"/>
                      <a:pt x="599" y="57"/>
                    </a:cubicBezTo>
                    <a:cubicBezTo>
                      <a:pt x="11" y="517"/>
                      <a:pt x="11" y="517"/>
                      <a:pt x="11" y="517"/>
                    </a:cubicBezTo>
                    <a:cubicBezTo>
                      <a:pt x="1" y="526"/>
                      <a:pt x="0" y="540"/>
                      <a:pt x="9" y="550"/>
                    </a:cubicBezTo>
                    <a:cubicBezTo>
                      <a:pt x="17" y="559"/>
                      <a:pt x="32" y="560"/>
                      <a:pt x="41" y="55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95" name="Straight Connector 94">
              <a:extLst>
                <a:ext uri="{FF2B5EF4-FFF2-40B4-BE49-F238E27FC236}">
                  <a16:creationId xmlns:a16="http://schemas.microsoft.com/office/drawing/2014/main" id="{38D1C4D8-15F2-455F-B0AB-901D4BD35551}"/>
                </a:ext>
              </a:extLst>
            </p:cNvPr>
            <p:cNvCxnSpPr>
              <a:cxnSpLocks/>
            </p:cNvCxnSpPr>
            <p:nvPr/>
          </p:nvCxnSpPr>
          <p:spPr>
            <a:xfrm flipH="1">
              <a:off x="10096646" y="2287551"/>
              <a:ext cx="83086" cy="1585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10659A6-74F7-489B-8D1F-5E08BC04A789}"/>
                </a:ext>
              </a:extLst>
            </p:cNvPr>
            <p:cNvCxnSpPr>
              <a:cxnSpLocks/>
            </p:cNvCxnSpPr>
            <p:nvPr/>
          </p:nvCxnSpPr>
          <p:spPr>
            <a:xfrm rot="1800000">
              <a:off x="10508948" y="2694620"/>
              <a:ext cx="0" cy="290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B1E849-E998-4E13-8323-736A7A0D0E95}"/>
                </a:ext>
              </a:extLst>
            </p:cNvPr>
            <p:cNvCxnSpPr>
              <a:cxnSpLocks/>
            </p:cNvCxnSpPr>
            <p:nvPr/>
          </p:nvCxnSpPr>
          <p:spPr>
            <a:xfrm rot="1800000">
              <a:off x="10329667" y="2305829"/>
              <a:ext cx="0" cy="119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7F685768-746C-4716-83A5-56498D21ACBA}"/>
              </a:ext>
            </a:extLst>
          </p:cNvPr>
          <p:cNvGrpSpPr/>
          <p:nvPr/>
        </p:nvGrpSpPr>
        <p:grpSpPr>
          <a:xfrm>
            <a:off x="10387073" y="1849126"/>
            <a:ext cx="590475" cy="750054"/>
            <a:chOff x="10497638" y="1849126"/>
            <a:chExt cx="521041" cy="661855"/>
          </a:xfrm>
        </p:grpSpPr>
        <p:grpSp>
          <p:nvGrpSpPr>
            <p:cNvPr id="105" name="Group 104">
              <a:extLst>
                <a:ext uri="{FF2B5EF4-FFF2-40B4-BE49-F238E27FC236}">
                  <a16:creationId xmlns:a16="http://schemas.microsoft.com/office/drawing/2014/main" id="{E052E163-F3FD-4899-B2B5-62B8AF582DA2}"/>
                </a:ext>
              </a:extLst>
            </p:cNvPr>
            <p:cNvGrpSpPr/>
            <p:nvPr/>
          </p:nvGrpSpPr>
          <p:grpSpPr>
            <a:xfrm rot="20982826">
              <a:off x="10497638" y="1849126"/>
              <a:ext cx="521041" cy="658528"/>
              <a:chOff x="456380" y="3785696"/>
              <a:chExt cx="270697" cy="342124"/>
            </a:xfrm>
          </p:grpSpPr>
          <p:cxnSp>
            <p:nvCxnSpPr>
              <p:cNvPr id="112" name="Straight Connector 111">
                <a:extLst>
                  <a:ext uri="{FF2B5EF4-FFF2-40B4-BE49-F238E27FC236}">
                    <a16:creationId xmlns:a16="http://schemas.microsoft.com/office/drawing/2014/main" id="{C1D3FBC7-4C05-44E6-9713-FFB4EBD5E5F1}"/>
                  </a:ext>
                </a:extLst>
              </p:cNvPr>
              <p:cNvCxnSpPr>
                <a:cxnSpLocks/>
              </p:cNvCxnSpPr>
              <p:nvPr/>
            </p:nvCxnSpPr>
            <p:spPr>
              <a:xfrm flipV="1">
                <a:off x="667976" y="4065867"/>
                <a:ext cx="59101" cy="619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CC3DB15-D1F7-43B6-A368-83F6562D2E99}"/>
                  </a:ext>
                </a:extLst>
              </p:cNvPr>
              <p:cNvCxnSpPr>
                <a:cxnSpLocks/>
              </p:cNvCxnSpPr>
              <p:nvPr/>
            </p:nvCxnSpPr>
            <p:spPr>
              <a:xfrm flipV="1">
                <a:off x="674147" y="3815364"/>
                <a:ext cx="40136" cy="39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CBD1CD9-E6DC-4CCE-8FD4-2AC4D22BF0D6}"/>
                  </a:ext>
                </a:extLst>
              </p:cNvPr>
              <p:cNvCxnSpPr>
                <a:cxnSpLocks/>
              </p:cNvCxnSpPr>
              <p:nvPr/>
            </p:nvCxnSpPr>
            <p:spPr>
              <a:xfrm flipV="1">
                <a:off x="456380" y="3785696"/>
                <a:ext cx="116311" cy="121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 name="Group 14">
              <a:extLst>
                <a:ext uri="{FF2B5EF4-FFF2-40B4-BE49-F238E27FC236}">
                  <a16:creationId xmlns:a16="http://schemas.microsoft.com/office/drawing/2014/main" id="{C75F4E44-AD89-475D-A0BC-24D31D0903AC}"/>
                </a:ext>
              </a:extLst>
            </p:cNvPr>
            <p:cNvGrpSpPr>
              <a:grpSpLocks noChangeAspect="1"/>
            </p:cNvGrpSpPr>
            <p:nvPr/>
          </p:nvGrpSpPr>
          <p:grpSpPr bwMode="auto">
            <a:xfrm rot="1800000">
              <a:off x="10506616" y="1999424"/>
              <a:ext cx="498356" cy="511557"/>
              <a:chOff x="388" y="1719"/>
              <a:chExt cx="151" cy="155"/>
            </a:xfrm>
            <a:solidFill>
              <a:schemeClr val="tx1"/>
            </a:solidFill>
          </p:grpSpPr>
          <p:sp>
            <p:nvSpPr>
              <p:cNvPr id="107" name="Freeform 15">
                <a:extLst>
                  <a:ext uri="{FF2B5EF4-FFF2-40B4-BE49-F238E27FC236}">
                    <a16:creationId xmlns:a16="http://schemas.microsoft.com/office/drawing/2014/main" id="{D42926B7-F23B-4E79-9468-83DAADC63B85}"/>
                  </a:ext>
                </a:extLst>
              </p:cNvPr>
              <p:cNvSpPr>
                <a:spLocks/>
              </p:cNvSpPr>
              <p:nvPr/>
            </p:nvSpPr>
            <p:spPr bwMode="auto">
              <a:xfrm>
                <a:off x="396" y="1752"/>
                <a:ext cx="135" cy="40"/>
              </a:xfrm>
              <a:custGeom>
                <a:avLst/>
                <a:gdLst>
                  <a:gd name="T0" fmla="*/ 10 w 921"/>
                  <a:gd name="T1" fmla="*/ 193 h 277"/>
                  <a:gd name="T2" fmla="*/ 53 w 921"/>
                  <a:gd name="T3" fmla="*/ 219 h 277"/>
                  <a:gd name="T4" fmla="*/ 304 w 921"/>
                  <a:gd name="T5" fmla="*/ 271 h 277"/>
                  <a:gd name="T6" fmla="*/ 532 w 921"/>
                  <a:gd name="T7" fmla="*/ 275 h 277"/>
                  <a:gd name="T8" fmla="*/ 800 w 921"/>
                  <a:gd name="T9" fmla="*/ 242 h 277"/>
                  <a:gd name="T10" fmla="*/ 900 w 921"/>
                  <a:gd name="T11" fmla="*/ 203 h 277"/>
                  <a:gd name="T12" fmla="*/ 921 w 921"/>
                  <a:gd name="T13" fmla="*/ 172 h 277"/>
                  <a:gd name="T14" fmla="*/ 921 w 921"/>
                  <a:gd name="T15" fmla="*/ 11 h 277"/>
                  <a:gd name="T16" fmla="*/ 919 w 921"/>
                  <a:gd name="T17" fmla="*/ 2 h 277"/>
                  <a:gd name="T18" fmla="*/ 877 w 921"/>
                  <a:gd name="T19" fmla="*/ 20 h 277"/>
                  <a:gd name="T20" fmla="*/ 561 w 921"/>
                  <a:gd name="T21" fmla="*/ 75 h 277"/>
                  <a:gd name="T22" fmla="*/ 331 w 921"/>
                  <a:gd name="T23" fmla="*/ 74 h 277"/>
                  <a:gd name="T24" fmla="*/ 138 w 921"/>
                  <a:gd name="T25" fmla="*/ 48 h 277"/>
                  <a:gd name="T26" fmla="*/ 0 w 921"/>
                  <a:gd name="T27" fmla="*/ 0 h 277"/>
                  <a:gd name="T28" fmla="*/ 1 w 921"/>
                  <a:gd name="T29" fmla="*/ 176 h 277"/>
                  <a:gd name="T30" fmla="*/ 10 w 921"/>
                  <a:gd name="T31" fmla="*/ 1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1" h="277">
                    <a:moveTo>
                      <a:pt x="10" y="193"/>
                    </a:moveTo>
                    <a:cubicBezTo>
                      <a:pt x="23" y="203"/>
                      <a:pt x="38" y="213"/>
                      <a:pt x="53" y="219"/>
                    </a:cubicBezTo>
                    <a:cubicBezTo>
                      <a:pt x="133" y="252"/>
                      <a:pt x="217" y="265"/>
                      <a:pt x="304" y="271"/>
                    </a:cubicBezTo>
                    <a:cubicBezTo>
                      <a:pt x="379" y="275"/>
                      <a:pt x="456" y="277"/>
                      <a:pt x="532" y="275"/>
                    </a:cubicBezTo>
                    <a:cubicBezTo>
                      <a:pt x="623" y="275"/>
                      <a:pt x="712" y="264"/>
                      <a:pt x="800" y="242"/>
                    </a:cubicBezTo>
                    <a:cubicBezTo>
                      <a:pt x="834" y="233"/>
                      <a:pt x="870" y="222"/>
                      <a:pt x="900" y="203"/>
                    </a:cubicBezTo>
                    <a:cubicBezTo>
                      <a:pt x="911" y="195"/>
                      <a:pt x="921" y="187"/>
                      <a:pt x="921" y="172"/>
                    </a:cubicBezTo>
                    <a:cubicBezTo>
                      <a:pt x="920" y="119"/>
                      <a:pt x="921" y="65"/>
                      <a:pt x="921" y="11"/>
                    </a:cubicBezTo>
                    <a:cubicBezTo>
                      <a:pt x="921" y="8"/>
                      <a:pt x="920" y="5"/>
                      <a:pt x="919" y="2"/>
                    </a:cubicBezTo>
                    <a:cubicBezTo>
                      <a:pt x="905" y="8"/>
                      <a:pt x="891" y="15"/>
                      <a:pt x="877" y="20"/>
                    </a:cubicBezTo>
                    <a:cubicBezTo>
                      <a:pt x="776" y="58"/>
                      <a:pt x="669" y="69"/>
                      <a:pt x="561" y="75"/>
                    </a:cubicBezTo>
                    <a:cubicBezTo>
                      <a:pt x="484" y="80"/>
                      <a:pt x="408" y="79"/>
                      <a:pt x="331" y="74"/>
                    </a:cubicBezTo>
                    <a:cubicBezTo>
                      <a:pt x="266" y="69"/>
                      <a:pt x="202" y="61"/>
                      <a:pt x="138" y="48"/>
                    </a:cubicBezTo>
                    <a:cubicBezTo>
                      <a:pt x="91" y="38"/>
                      <a:pt x="45" y="24"/>
                      <a:pt x="0" y="0"/>
                    </a:cubicBezTo>
                    <a:cubicBezTo>
                      <a:pt x="0" y="61"/>
                      <a:pt x="0" y="118"/>
                      <a:pt x="1" y="176"/>
                    </a:cubicBezTo>
                    <a:cubicBezTo>
                      <a:pt x="1" y="182"/>
                      <a:pt x="5" y="189"/>
                      <a:pt x="10" y="19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6">
                <a:extLst>
                  <a:ext uri="{FF2B5EF4-FFF2-40B4-BE49-F238E27FC236}">
                    <a16:creationId xmlns:a16="http://schemas.microsoft.com/office/drawing/2014/main" id="{2FB02AAF-1631-44D5-B6FD-C885BAA17D68}"/>
                  </a:ext>
                </a:extLst>
              </p:cNvPr>
              <p:cNvSpPr>
                <a:spLocks noEditPoints="1"/>
              </p:cNvSpPr>
              <p:nvPr/>
            </p:nvSpPr>
            <p:spPr bwMode="auto">
              <a:xfrm>
                <a:off x="388" y="1719"/>
                <a:ext cx="151" cy="155"/>
              </a:xfrm>
              <a:custGeom>
                <a:avLst/>
                <a:gdLst>
                  <a:gd name="T0" fmla="*/ 867 w 1034"/>
                  <a:gd name="T1" fmla="*/ 37 h 1054"/>
                  <a:gd name="T2" fmla="*/ 177 w 1034"/>
                  <a:gd name="T3" fmla="*/ 35 h 1054"/>
                  <a:gd name="T4" fmla="*/ 1 w 1034"/>
                  <a:gd name="T5" fmla="*/ 155 h 1054"/>
                  <a:gd name="T6" fmla="*/ 1 w 1034"/>
                  <a:gd name="T7" fmla="*/ 882 h 1054"/>
                  <a:gd name="T8" fmla="*/ 210 w 1034"/>
                  <a:gd name="T9" fmla="*/ 1022 h 1054"/>
                  <a:gd name="T10" fmla="*/ 859 w 1034"/>
                  <a:gd name="T11" fmla="*/ 1015 h 1054"/>
                  <a:gd name="T12" fmla="*/ 1034 w 1034"/>
                  <a:gd name="T13" fmla="*/ 889 h 1054"/>
                  <a:gd name="T14" fmla="*/ 996 w 1034"/>
                  <a:gd name="T15" fmla="*/ 89 h 1054"/>
                  <a:gd name="T16" fmla="*/ 211 w 1034"/>
                  <a:gd name="T17" fmla="*/ 78 h 1054"/>
                  <a:gd name="T18" fmla="*/ 880 w 1034"/>
                  <a:gd name="T19" fmla="*/ 93 h 1054"/>
                  <a:gd name="T20" fmla="*/ 968 w 1034"/>
                  <a:gd name="T21" fmla="*/ 134 h 1054"/>
                  <a:gd name="T22" fmla="*/ 885 w 1034"/>
                  <a:gd name="T23" fmla="*/ 206 h 1054"/>
                  <a:gd name="T24" fmla="*/ 518 w 1034"/>
                  <a:gd name="T25" fmla="*/ 252 h 1054"/>
                  <a:gd name="T26" fmla="*/ 79 w 1034"/>
                  <a:gd name="T27" fmla="*/ 175 h 1054"/>
                  <a:gd name="T28" fmla="*/ 195 w 1034"/>
                  <a:gd name="T29" fmla="*/ 270 h 1054"/>
                  <a:gd name="T30" fmla="*/ 618 w 1034"/>
                  <a:gd name="T31" fmla="*/ 297 h 1054"/>
                  <a:gd name="T32" fmla="*/ 976 w 1034"/>
                  <a:gd name="T33" fmla="*/ 224 h 1054"/>
                  <a:gd name="T34" fmla="*/ 978 w 1034"/>
                  <a:gd name="T35" fmla="*/ 394 h 1054"/>
                  <a:gd name="T36" fmla="*/ 857 w 1034"/>
                  <a:gd name="T37" fmla="*/ 464 h 1054"/>
                  <a:gd name="T38" fmla="*/ 361 w 1034"/>
                  <a:gd name="T39" fmla="*/ 493 h 1054"/>
                  <a:gd name="T40" fmla="*/ 67 w 1034"/>
                  <a:gd name="T41" fmla="*/ 415 h 1054"/>
                  <a:gd name="T42" fmla="*/ 57 w 1034"/>
                  <a:gd name="T43" fmla="*/ 222 h 1054"/>
                  <a:gd name="T44" fmla="*/ 978 w 1034"/>
                  <a:gd name="T45" fmla="*/ 780 h 1054"/>
                  <a:gd name="T46" fmla="*/ 958 w 1034"/>
                  <a:gd name="T47" fmla="*/ 923 h 1054"/>
                  <a:gd name="T48" fmla="*/ 621 w 1034"/>
                  <a:gd name="T49" fmla="*/ 996 h 1054"/>
                  <a:gd name="T50" fmla="*/ 112 w 1034"/>
                  <a:gd name="T51" fmla="*/ 942 h 1054"/>
                  <a:gd name="T52" fmla="*/ 58 w 1034"/>
                  <a:gd name="T53" fmla="*/ 898 h 1054"/>
                  <a:gd name="T54" fmla="*/ 338 w 1034"/>
                  <a:gd name="T55" fmla="*/ 791 h 1054"/>
                  <a:gd name="T56" fmla="*/ 914 w 1034"/>
                  <a:gd name="T57" fmla="*/ 749 h 1054"/>
                  <a:gd name="T58" fmla="*/ 978 w 1034"/>
                  <a:gd name="T59" fmla="*/ 780 h 1054"/>
                  <a:gd name="T60" fmla="*/ 966 w 1034"/>
                  <a:gd name="T61" fmla="*/ 667 h 1054"/>
                  <a:gd name="T62" fmla="*/ 705 w 1034"/>
                  <a:gd name="T63" fmla="*/ 740 h 1054"/>
                  <a:gd name="T64" fmla="*/ 150 w 1034"/>
                  <a:gd name="T65" fmla="*/ 705 h 1054"/>
                  <a:gd name="T66" fmla="*/ 57 w 1034"/>
                  <a:gd name="T67" fmla="*/ 638 h 1054"/>
                  <a:gd name="T68" fmla="*/ 57 w 1034"/>
                  <a:gd name="T69" fmla="*/ 472 h 1054"/>
                  <a:gd name="T70" fmla="*/ 515 w 1034"/>
                  <a:gd name="T71" fmla="*/ 550 h 1054"/>
                  <a:gd name="T72" fmla="*/ 897 w 1034"/>
                  <a:gd name="T73" fmla="*/ 505 h 1054"/>
                  <a:gd name="T74" fmla="*/ 978 w 1034"/>
                  <a:gd name="T75" fmla="*/ 486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4" h="1054">
                    <a:moveTo>
                      <a:pt x="996" y="89"/>
                    </a:moveTo>
                    <a:cubicBezTo>
                      <a:pt x="957" y="62"/>
                      <a:pt x="912" y="48"/>
                      <a:pt x="867" y="37"/>
                    </a:cubicBezTo>
                    <a:cubicBezTo>
                      <a:pt x="757" y="10"/>
                      <a:pt x="646" y="1"/>
                      <a:pt x="533" y="0"/>
                    </a:cubicBezTo>
                    <a:cubicBezTo>
                      <a:pt x="413" y="0"/>
                      <a:pt x="293" y="8"/>
                      <a:pt x="177" y="35"/>
                    </a:cubicBezTo>
                    <a:cubicBezTo>
                      <a:pt x="128" y="47"/>
                      <a:pt x="80" y="61"/>
                      <a:pt x="39" y="90"/>
                    </a:cubicBezTo>
                    <a:cubicBezTo>
                      <a:pt x="16" y="106"/>
                      <a:pt x="1" y="127"/>
                      <a:pt x="1" y="155"/>
                    </a:cubicBezTo>
                    <a:cubicBezTo>
                      <a:pt x="1" y="278"/>
                      <a:pt x="1" y="401"/>
                      <a:pt x="1" y="524"/>
                    </a:cubicBezTo>
                    <a:cubicBezTo>
                      <a:pt x="1" y="643"/>
                      <a:pt x="2" y="763"/>
                      <a:pt x="1" y="882"/>
                    </a:cubicBezTo>
                    <a:cubicBezTo>
                      <a:pt x="0" y="922"/>
                      <a:pt x="18" y="949"/>
                      <a:pt x="53" y="969"/>
                    </a:cubicBezTo>
                    <a:cubicBezTo>
                      <a:pt x="101" y="997"/>
                      <a:pt x="155" y="1011"/>
                      <a:pt x="210" y="1022"/>
                    </a:cubicBezTo>
                    <a:cubicBezTo>
                      <a:pt x="283" y="1037"/>
                      <a:pt x="358" y="1045"/>
                      <a:pt x="434" y="1048"/>
                    </a:cubicBezTo>
                    <a:cubicBezTo>
                      <a:pt x="577" y="1054"/>
                      <a:pt x="719" y="1047"/>
                      <a:pt x="859" y="1015"/>
                    </a:cubicBezTo>
                    <a:cubicBezTo>
                      <a:pt x="907" y="1004"/>
                      <a:pt x="955" y="989"/>
                      <a:pt x="996" y="960"/>
                    </a:cubicBezTo>
                    <a:cubicBezTo>
                      <a:pt x="1021" y="942"/>
                      <a:pt x="1034" y="920"/>
                      <a:pt x="1034" y="889"/>
                    </a:cubicBezTo>
                    <a:cubicBezTo>
                      <a:pt x="1034" y="646"/>
                      <a:pt x="1034" y="404"/>
                      <a:pt x="1034" y="161"/>
                    </a:cubicBezTo>
                    <a:cubicBezTo>
                      <a:pt x="1034" y="130"/>
                      <a:pt x="1021" y="108"/>
                      <a:pt x="996" y="89"/>
                    </a:cubicBezTo>
                    <a:close/>
                    <a:moveTo>
                      <a:pt x="79" y="125"/>
                    </a:moveTo>
                    <a:cubicBezTo>
                      <a:pt x="119" y="100"/>
                      <a:pt x="165" y="88"/>
                      <a:pt x="211" y="78"/>
                    </a:cubicBezTo>
                    <a:cubicBezTo>
                      <a:pt x="345" y="51"/>
                      <a:pt x="480" y="47"/>
                      <a:pt x="617" y="53"/>
                    </a:cubicBezTo>
                    <a:cubicBezTo>
                      <a:pt x="706" y="58"/>
                      <a:pt x="795" y="67"/>
                      <a:pt x="880" y="93"/>
                    </a:cubicBezTo>
                    <a:cubicBezTo>
                      <a:pt x="906" y="102"/>
                      <a:pt x="931" y="114"/>
                      <a:pt x="955" y="125"/>
                    </a:cubicBezTo>
                    <a:cubicBezTo>
                      <a:pt x="960" y="127"/>
                      <a:pt x="964" y="131"/>
                      <a:pt x="968" y="134"/>
                    </a:cubicBezTo>
                    <a:cubicBezTo>
                      <a:pt x="981" y="146"/>
                      <a:pt x="981" y="155"/>
                      <a:pt x="968" y="167"/>
                    </a:cubicBezTo>
                    <a:cubicBezTo>
                      <a:pt x="944" y="186"/>
                      <a:pt x="915" y="197"/>
                      <a:pt x="885" y="206"/>
                    </a:cubicBezTo>
                    <a:cubicBezTo>
                      <a:pt x="823" y="225"/>
                      <a:pt x="757" y="236"/>
                      <a:pt x="691" y="241"/>
                    </a:cubicBezTo>
                    <a:cubicBezTo>
                      <a:pt x="634" y="246"/>
                      <a:pt x="575" y="249"/>
                      <a:pt x="518" y="252"/>
                    </a:cubicBezTo>
                    <a:cubicBezTo>
                      <a:pt x="402" y="249"/>
                      <a:pt x="287" y="242"/>
                      <a:pt x="174" y="213"/>
                    </a:cubicBezTo>
                    <a:cubicBezTo>
                      <a:pt x="141" y="204"/>
                      <a:pt x="108" y="194"/>
                      <a:pt x="79" y="175"/>
                    </a:cubicBezTo>
                    <a:cubicBezTo>
                      <a:pt x="50" y="157"/>
                      <a:pt x="50" y="143"/>
                      <a:pt x="79" y="125"/>
                    </a:cubicBezTo>
                    <a:close/>
                    <a:moveTo>
                      <a:pt x="195" y="270"/>
                    </a:moveTo>
                    <a:cubicBezTo>
                      <a:pt x="259" y="283"/>
                      <a:pt x="323" y="291"/>
                      <a:pt x="388" y="296"/>
                    </a:cubicBezTo>
                    <a:cubicBezTo>
                      <a:pt x="465" y="301"/>
                      <a:pt x="541" y="302"/>
                      <a:pt x="618" y="297"/>
                    </a:cubicBezTo>
                    <a:cubicBezTo>
                      <a:pt x="726" y="291"/>
                      <a:pt x="833" y="280"/>
                      <a:pt x="934" y="242"/>
                    </a:cubicBezTo>
                    <a:cubicBezTo>
                      <a:pt x="948" y="237"/>
                      <a:pt x="962" y="230"/>
                      <a:pt x="976" y="224"/>
                    </a:cubicBezTo>
                    <a:cubicBezTo>
                      <a:pt x="977" y="227"/>
                      <a:pt x="978" y="230"/>
                      <a:pt x="978" y="233"/>
                    </a:cubicBezTo>
                    <a:cubicBezTo>
                      <a:pt x="978" y="287"/>
                      <a:pt x="977" y="341"/>
                      <a:pt x="978" y="394"/>
                    </a:cubicBezTo>
                    <a:cubicBezTo>
                      <a:pt x="978" y="409"/>
                      <a:pt x="968" y="417"/>
                      <a:pt x="957" y="425"/>
                    </a:cubicBezTo>
                    <a:cubicBezTo>
                      <a:pt x="927" y="444"/>
                      <a:pt x="891" y="455"/>
                      <a:pt x="857" y="464"/>
                    </a:cubicBezTo>
                    <a:cubicBezTo>
                      <a:pt x="769" y="486"/>
                      <a:pt x="680" y="497"/>
                      <a:pt x="589" y="497"/>
                    </a:cubicBezTo>
                    <a:cubicBezTo>
                      <a:pt x="513" y="499"/>
                      <a:pt x="436" y="497"/>
                      <a:pt x="361" y="493"/>
                    </a:cubicBezTo>
                    <a:cubicBezTo>
                      <a:pt x="274" y="487"/>
                      <a:pt x="190" y="474"/>
                      <a:pt x="110" y="441"/>
                    </a:cubicBezTo>
                    <a:cubicBezTo>
                      <a:pt x="95" y="435"/>
                      <a:pt x="80" y="425"/>
                      <a:pt x="67" y="415"/>
                    </a:cubicBezTo>
                    <a:cubicBezTo>
                      <a:pt x="62" y="411"/>
                      <a:pt x="58" y="404"/>
                      <a:pt x="58" y="398"/>
                    </a:cubicBezTo>
                    <a:cubicBezTo>
                      <a:pt x="57" y="340"/>
                      <a:pt x="57" y="283"/>
                      <a:pt x="57" y="222"/>
                    </a:cubicBezTo>
                    <a:cubicBezTo>
                      <a:pt x="102" y="246"/>
                      <a:pt x="148" y="260"/>
                      <a:pt x="195" y="270"/>
                    </a:cubicBezTo>
                    <a:close/>
                    <a:moveTo>
                      <a:pt x="978" y="780"/>
                    </a:moveTo>
                    <a:cubicBezTo>
                      <a:pt x="978" y="816"/>
                      <a:pt x="977" y="852"/>
                      <a:pt x="978" y="888"/>
                    </a:cubicBezTo>
                    <a:cubicBezTo>
                      <a:pt x="979" y="904"/>
                      <a:pt x="972" y="915"/>
                      <a:pt x="958" y="923"/>
                    </a:cubicBezTo>
                    <a:cubicBezTo>
                      <a:pt x="927" y="944"/>
                      <a:pt x="891" y="955"/>
                      <a:pt x="855" y="964"/>
                    </a:cubicBezTo>
                    <a:cubicBezTo>
                      <a:pt x="778" y="984"/>
                      <a:pt x="700" y="992"/>
                      <a:pt x="621" y="996"/>
                    </a:cubicBezTo>
                    <a:cubicBezTo>
                      <a:pt x="536" y="1001"/>
                      <a:pt x="451" y="1001"/>
                      <a:pt x="366" y="993"/>
                    </a:cubicBezTo>
                    <a:cubicBezTo>
                      <a:pt x="279" y="986"/>
                      <a:pt x="193" y="974"/>
                      <a:pt x="112" y="942"/>
                    </a:cubicBezTo>
                    <a:cubicBezTo>
                      <a:pt x="96" y="935"/>
                      <a:pt x="82" y="925"/>
                      <a:pt x="67" y="915"/>
                    </a:cubicBezTo>
                    <a:cubicBezTo>
                      <a:pt x="62" y="912"/>
                      <a:pt x="58" y="904"/>
                      <a:pt x="58" y="898"/>
                    </a:cubicBezTo>
                    <a:cubicBezTo>
                      <a:pt x="57" y="840"/>
                      <a:pt x="57" y="782"/>
                      <a:pt x="57" y="723"/>
                    </a:cubicBezTo>
                    <a:cubicBezTo>
                      <a:pt x="146" y="766"/>
                      <a:pt x="241" y="781"/>
                      <a:pt x="338" y="791"/>
                    </a:cubicBezTo>
                    <a:cubicBezTo>
                      <a:pt x="454" y="803"/>
                      <a:pt x="569" y="803"/>
                      <a:pt x="684" y="793"/>
                    </a:cubicBezTo>
                    <a:cubicBezTo>
                      <a:pt x="762" y="785"/>
                      <a:pt x="840" y="774"/>
                      <a:pt x="914" y="749"/>
                    </a:cubicBezTo>
                    <a:cubicBezTo>
                      <a:pt x="935" y="742"/>
                      <a:pt x="955" y="733"/>
                      <a:pt x="978" y="724"/>
                    </a:cubicBezTo>
                    <a:cubicBezTo>
                      <a:pt x="978" y="743"/>
                      <a:pt x="978" y="762"/>
                      <a:pt x="978" y="780"/>
                    </a:cubicBezTo>
                    <a:close/>
                    <a:moveTo>
                      <a:pt x="977" y="643"/>
                    </a:moveTo>
                    <a:cubicBezTo>
                      <a:pt x="977" y="651"/>
                      <a:pt x="972" y="663"/>
                      <a:pt x="966" y="667"/>
                    </a:cubicBezTo>
                    <a:cubicBezTo>
                      <a:pt x="948" y="679"/>
                      <a:pt x="929" y="690"/>
                      <a:pt x="908" y="698"/>
                    </a:cubicBezTo>
                    <a:cubicBezTo>
                      <a:pt x="844" y="721"/>
                      <a:pt x="775" y="732"/>
                      <a:pt x="705" y="740"/>
                    </a:cubicBezTo>
                    <a:cubicBezTo>
                      <a:pt x="629" y="748"/>
                      <a:pt x="551" y="751"/>
                      <a:pt x="473" y="749"/>
                    </a:cubicBezTo>
                    <a:cubicBezTo>
                      <a:pt x="364" y="746"/>
                      <a:pt x="255" y="738"/>
                      <a:pt x="150" y="705"/>
                    </a:cubicBezTo>
                    <a:cubicBezTo>
                      <a:pt x="125" y="698"/>
                      <a:pt x="101" y="685"/>
                      <a:pt x="78" y="674"/>
                    </a:cubicBezTo>
                    <a:cubicBezTo>
                      <a:pt x="63" y="666"/>
                      <a:pt x="57" y="654"/>
                      <a:pt x="57" y="638"/>
                    </a:cubicBezTo>
                    <a:cubicBezTo>
                      <a:pt x="58" y="588"/>
                      <a:pt x="57" y="538"/>
                      <a:pt x="57" y="488"/>
                    </a:cubicBezTo>
                    <a:cubicBezTo>
                      <a:pt x="57" y="483"/>
                      <a:pt x="57" y="479"/>
                      <a:pt x="57" y="472"/>
                    </a:cubicBezTo>
                    <a:cubicBezTo>
                      <a:pt x="121" y="506"/>
                      <a:pt x="189" y="521"/>
                      <a:pt x="259" y="532"/>
                    </a:cubicBezTo>
                    <a:cubicBezTo>
                      <a:pt x="343" y="545"/>
                      <a:pt x="429" y="550"/>
                      <a:pt x="515" y="550"/>
                    </a:cubicBezTo>
                    <a:cubicBezTo>
                      <a:pt x="616" y="550"/>
                      <a:pt x="715" y="544"/>
                      <a:pt x="814" y="525"/>
                    </a:cubicBezTo>
                    <a:cubicBezTo>
                      <a:pt x="842" y="519"/>
                      <a:pt x="870" y="513"/>
                      <a:pt x="897" y="505"/>
                    </a:cubicBezTo>
                    <a:cubicBezTo>
                      <a:pt x="924" y="496"/>
                      <a:pt x="950" y="485"/>
                      <a:pt x="977" y="475"/>
                    </a:cubicBezTo>
                    <a:cubicBezTo>
                      <a:pt x="977" y="478"/>
                      <a:pt x="978" y="482"/>
                      <a:pt x="978" y="486"/>
                    </a:cubicBezTo>
                    <a:cubicBezTo>
                      <a:pt x="978" y="538"/>
                      <a:pt x="979" y="591"/>
                      <a:pt x="977" y="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7">
                <a:extLst>
                  <a:ext uri="{FF2B5EF4-FFF2-40B4-BE49-F238E27FC236}">
                    <a16:creationId xmlns:a16="http://schemas.microsoft.com/office/drawing/2014/main" id="{FC066220-FFEF-4CD5-8593-894F85E61E07}"/>
                  </a:ext>
                </a:extLst>
              </p:cNvPr>
              <p:cNvSpPr>
                <a:spLocks/>
              </p:cNvSpPr>
              <p:nvPr/>
            </p:nvSpPr>
            <p:spPr bwMode="auto">
              <a:xfrm>
                <a:off x="503" y="1803"/>
                <a:ext cx="12" cy="12"/>
              </a:xfrm>
              <a:custGeom>
                <a:avLst/>
                <a:gdLst>
                  <a:gd name="T0" fmla="*/ 86 w 86"/>
                  <a:gd name="T1" fmla="*/ 40 h 79"/>
                  <a:gd name="T2" fmla="*/ 44 w 86"/>
                  <a:gd name="T3" fmla="*/ 79 h 79"/>
                  <a:gd name="T4" fmla="*/ 0 w 86"/>
                  <a:gd name="T5" fmla="*/ 40 h 79"/>
                  <a:gd name="T6" fmla="*/ 43 w 86"/>
                  <a:gd name="T7" fmla="*/ 0 h 79"/>
                  <a:gd name="T8" fmla="*/ 86 w 86"/>
                  <a:gd name="T9" fmla="*/ 40 h 79"/>
                </a:gdLst>
                <a:ahLst/>
                <a:cxnLst>
                  <a:cxn ang="0">
                    <a:pos x="T0" y="T1"/>
                  </a:cxn>
                  <a:cxn ang="0">
                    <a:pos x="T2" y="T3"/>
                  </a:cxn>
                  <a:cxn ang="0">
                    <a:pos x="T4" y="T5"/>
                  </a:cxn>
                  <a:cxn ang="0">
                    <a:pos x="T6" y="T7"/>
                  </a:cxn>
                  <a:cxn ang="0">
                    <a:pos x="T8" y="T9"/>
                  </a:cxn>
                </a:cxnLst>
                <a:rect l="0" t="0" r="r" b="b"/>
                <a:pathLst>
                  <a:path w="86" h="79">
                    <a:moveTo>
                      <a:pt x="86" y="40"/>
                    </a:moveTo>
                    <a:cubicBezTo>
                      <a:pt x="86" y="62"/>
                      <a:pt x="68" y="78"/>
                      <a:pt x="44" y="79"/>
                    </a:cubicBezTo>
                    <a:cubicBezTo>
                      <a:pt x="20" y="79"/>
                      <a:pt x="1" y="62"/>
                      <a:pt x="0" y="40"/>
                    </a:cubicBezTo>
                    <a:cubicBezTo>
                      <a:pt x="0" y="18"/>
                      <a:pt x="19" y="0"/>
                      <a:pt x="43" y="0"/>
                    </a:cubicBezTo>
                    <a:cubicBezTo>
                      <a:pt x="66" y="0"/>
                      <a:pt x="86" y="18"/>
                      <a:pt x="8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8">
                <a:extLst>
                  <a:ext uri="{FF2B5EF4-FFF2-40B4-BE49-F238E27FC236}">
                    <a16:creationId xmlns:a16="http://schemas.microsoft.com/office/drawing/2014/main" id="{CC7D5631-433D-482E-9DDE-E99464DFF9B8}"/>
                  </a:ext>
                </a:extLst>
              </p:cNvPr>
              <p:cNvSpPr>
                <a:spLocks/>
              </p:cNvSpPr>
              <p:nvPr/>
            </p:nvSpPr>
            <p:spPr bwMode="auto">
              <a:xfrm>
                <a:off x="503" y="1840"/>
                <a:ext cx="12" cy="11"/>
              </a:xfrm>
              <a:custGeom>
                <a:avLst/>
                <a:gdLst>
                  <a:gd name="T0" fmla="*/ 44 w 86"/>
                  <a:gd name="T1" fmla="*/ 0 h 79"/>
                  <a:gd name="T2" fmla="*/ 86 w 86"/>
                  <a:gd name="T3" fmla="*/ 40 h 79"/>
                  <a:gd name="T4" fmla="*/ 44 w 86"/>
                  <a:gd name="T5" fmla="*/ 79 h 79"/>
                  <a:gd name="T6" fmla="*/ 1 w 86"/>
                  <a:gd name="T7" fmla="*/ 39 h 79"/>
                  <a:gd name="T8" fmla="*/ 44 w 86"/>
                  <a:gd name="T9" fmla="*/ 0 h 79"/>
                </a:gdLst>
                <a:ahLst/>
                <a:cxnLst>
                  <a:cxn ang="0">
                    <a:pos x="T0" y="T1"/>
                  </a:cxn>
                  <a:cxn ang="0">
                    <a:pos x="T2" y="T3"/>
                  </a:cxn>
                  <a:cxn ang="0">
                    <a:pos x="T4" y="T5"/>
                  </a:cxn>
                  <a:cxn ang="0">
                    <a:pos x="T6" y="T7"/>
                  </a:cxn>
                  <a:cxn ang="0">
                    <a:pos x="T8" y="T9"/>
                  </a:cxn>
                </a:cxnLst>
                <a:rect l="0" t="0" r="r" b="b"/>
                <a:pathLst>
                  <a:path w="86" h="79">
                    <a:moveTo>
                      <a:pt x="44" y="0"/>
                    </a:moveTo>
                    <a:cubicBezTo>
                      <a:pt x="68" y="0"/>
                      <a:pt x="86" y="17"/>
                      <a:pt x="86" y="40"/>
                    </a:cubicBezTo>
                    <a:cubicBezTo>
                      <a:pt x="86" y="61"/>
                      <a:pt x="66" y="79"/>
                      <a:pt x="44" y="79"/>
                    </a:cubicBezTo>
                    <a:cubicBezTo>
                      <a:pt x="21" y="79"/>
                      <a:pt x="1" y="61"/>
                      <a:pt x="1" y="39"/>
                    </a:cubicBezTo>
                    <a:cubicBezTo>
                      <a:pt x="0" y="17"/>
                      <a:pt x="19"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19">
                <a:extLst>
                  <a:ext uri="{FF2B5EF4-FFF2-40B4-BE49-F238E27FC236}">
                    <a16:creationId xmlns:a16="http://schemas.microsoft.com/office/drawing/2014/main" id="{3E7488BE-7CED-46C4-9F61-E58F7703C671}"/>
                  </a:ext>
                </a:extLst>
              </p:cNvPr>
              <p:cNvSpPr>
                <a:spLocks/>
              </p:cNvSpPr>
              <p:nvPr/>
            </p:nvSpPr>
            <p:spPr bwMode="auto">
              <a:xfrm>
                <a:off x="503" y="1766"/>
                <a:ext cx="12" cy="12"/>
              </a:xfrm>
              <a:custGeom>
                <a:avLst/>
                <a:gdLst>
                  <a:gd name="T0" fmla="*/ 86 w 86"/>
                  <a:gd name="T1" fmla="*/ 41 h 80"/>
                  <a:gd name="T2" fmla="*/ 42 w 86"/>
                  <a:gd name="T3" fmla="*/ 80 h 80"/>
                  <a:gd name="T4" fmla="*/ 0 w 86"/>
                  <a:gd name="T5" fmla="*/ 39 h 80"/>
                  <a:gd name="T6" fmla="*/ 44 w 86"/>
                  <a:gd name="T7" fmla="*/ 0 h 80"/>
                  <a:gd name="T8" fmla="*/ 86 w 86"/>
                  <a:gd name="T9" fmla="*/ 41 h 80"/>
                </a:gdLst>
                <a:ahLst/>
                <a:cxnLst>
                  <a:cxn ang="0">
                    <a:pos x="T0" y="T1"/>
                  </a:cxn>
                  <a:cxn ang="0">
                    <a:pos x="T2" y="T3"/>
                  </a:cxn>
                  <a:cxn ang="0">
                    <a:pos x="T4" y="T5"/>
                  </a:cxn>
                  <a:cxn ang="0">
                    <a:pos x="T6" y="T7"/>
                  </a:cxn>
                  <a:cxn ang="0">
                    <a:pos x="T8" y="T9"/>
                  </a:cxn>
                </a:cxnLst>
                <a:rect l="0" t="0" r="r" b="b"/>
                <a:pathLst>
                  <a:path w="86" h="80">
                    <a:moveTo>
                      <a:pt x="86" y="41"/>
                    </a:moveTo>
                    <a:cubicBezTo>
                      <a:pt x="86" y="62"/>
                      <a:pt x="66" y="80"/>
                      <a:pt x="42" y="80"/>
                    </a:cubicBezTo>
                    <a:cubicBezTo>
                      <a:pt x="19" y="79"/>
                      <a:pt x="0" y="60"/>
                      <a:pt x="0" y="39"/>
                    </a:cubicBezTo>
                    <a:cubicBezTo>
                      <a:pt x="1" y="18"/>
                      <a:pt x="21" y="0"/>
                      <a:pt x="44" y="0"/>
                    </a:cubicBezTo>
                    <a:cubicBezTo>
                      <a:pt x="68" y="0"/>
                      <a:pt x="86" y="18"/>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5" name="Group 114">
            <a:extLst>
              <a:ext uri="{FF2B5EF4-FFF2-40B4-BE49-F238E27FC236}">
                <a16:creationId xmlns:a16="http://schemas.microsoft.com/office/drawing/2014/main" id="{C8D43E55-B28F-4710-9E05-C406EFF9DB54}"/>
              </a:ext>
            </a:extLst>
          </p:cNvPr>
          <p:cNvGrpSpPr/>
          <p:nvPr/>
        </p:nvGrpSpPr>
        <p:grpSpPr>
          <a:xfrm>
            <a:off x="1171058" y="3312681"/>
            <a:ext cx="760863" cy="749731"/>
            <a:chOff x="1171058" y="3312681"/>
            <a:chExt cx="760863" cy="749731"/>
          </a:xfrm>
        </p:grpSpPr>
        <p:cxnSp>
          <p:nvCxnSpPr>
            <p:cNvPr id="116" name="Straight Connector 115">
              <a:extLst>
                <a:ext uri="{FF2B5EF4-FFF2-40B4-BE49-F238E27FC236}">
                  <a16:creationId xmlns:a16="http://schemas.microsoft.com/office/drawing/2014/main" id="{619620FF-4E6F-4FA3-8B92-37B9491A224F}"/>
                </a:ext>
              </a:extLst>
            </p:cNvPr>
            <p:cNvCxnSpPr>
              <a:cxnSpLocks/>
            </p:cNvCxnSpPr>
            <p:nvPr/>
          </p:nvCxnSpPr>
          <p:spPr>
            <a:xfrm flipH="1">
              <a:off x="1839290" y="3532893"/>
              <a:ext cx="92631" cy="1614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397CF25-AF93-4883-AAC3-A3CE27B7CB2E}"/>
                </a:ext>
              </a:extLst>
            </p:cNvPr>
            <p:cNvCxnSpPr/>
            <p:nvPr/>
          </p:nvCxnSpPr>
          <p:spPr>
            <a:xfrm rot="1800000">
              <a:off x="1171058" y="3468209"/>
              <a:ext cx="0" cy="4418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C0618D-CA17-4778-97A2-F51414E66A4D}"/>
                </a:ext>
              </a:extLst>
            </p:cNvPr>
            <p:cNvCxnSpPr>
              <a:cxnSpLocks/>
            </p:cNvCxnSpPr>
            <p:nvPr/>
          </p:nvCxnSpPr>
          <p:spPr>
            <a:xfrm flipH="1">
              <a:off x="1521098" y="3312681"/>
              <a:ext cx="68809" cy="107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6144DEE9-4A86-4296-8473-9EFBEE882037}"/>
                </a:ext>
              </a:extLst>
            </p:cNvPr>
            <p:cNvGrpSpPr/>
            <p:nvPr/>
          </p:nvGrpSpPr>
          <p:grpSpPr>
            <a:xfrm rot="1800000">
              <a:off x="1233488" y="3505200"/>
              <a:ext cx="574675" cy="557212"/>
              <a:chOff x="1233488" y="3505200"/>
              <a:chExt cx="574675" cy="557212"/>
            </a:xfrm>
          </p:grpSpPr>
          <p:sp>
            <p:nvSpPr>
              <p:cNvPr id="120" name="Freeform 20">
                <a:extLst>
                  <a:ext uri="{FF2B5EF4-FFF2-40B4-BE49-F238E27FC236}">
                    <a16:creationId xmlns:a16="http://schemas.microsoft.com/office/drawing/2014/main" id="{43F98A38-2ACC-42DF-936B-43ABB4B5C2D9}"/>
                  </a:ext>
                </a:extLst>
              </p:cNvPr>
              <p:cNvSpPr>
                <a:spLocks noEditPoints="1"/>
              </p:cNvSpPr>
              <p:nvPr/>
            </p:nvSpPr>
            <p:spPr bwMode="auto">
              <a:xfrm>
                <a:off x="1233488" y="3505200"/>
                <a:ext cx="574675" cy="557212"/>
              </a:xfrm>
              <a:custGeom>
                <a:avLst/>
                <a:gdLst>
                  <a:gd name="T0" fmla="*/ 37 w 581"/>
                  <a:gd name="T1" fmla="*/ 357 h 563"/>
                  <a:gd name="T2" fmla="*/ 0 w 581"/>
                  <a:gd name="T3" fmla="*/ 485 h 563"/>
                  <a:gd name="T4" fmla="*/ 39 w 581"/>
                  <a:gd name="T5" fmla="*/ 517 h 563"/>
                  <a:gd name="T6" fmla="*/ 356 w 581"/>
                  <a:gd name="T7" fmla="*/ 517 h 563"/>
                  <a:gd name="T8" fmla="*/ 396 w 581"/>
                  <a:gd name="T9" fmla="*/ 477 h 563"/>
                  <a:gd name="T10" fmla="*/ 555 w 581"/>
                  <a:gd name="T11" fmla="*/ 449 h 563"/>
                  <a:gd name="T12" fmla="*/ 580 w 581"/>
                  <a:gd name="T13" fmla="*/ 109 h 563"/>
                  <a:gd name="T14" fmla="*/ 513 w 581"/>
                  <a:gd name="T15" fmla="*/ 58 h 563"/>
                  <a:gd name="T16" fmla="*/ 396 w 581"/>
                  <a:gd name="T17" fmla="*/ 47 h 563"/>
                  <a:gd name="T18" fmla="*/ 394 w 581"/>
                  <a:gd name="T19" fmla="*/ 23 h 563"/>
                  <a:gd name="T20" fmla="*/ 283 w 581"/>
                  <a:gd name="T21" fmla="*/ 1 h 563"/>
                  <a:gd name="T22" fmla="*/ 8 w 581"/>
                  <a:gd name="T23" fmla="*/ 12 h 563"/>
                  <a:gd name="T24" fmla="*/ 0 w 581"/>
                  <a:gd name="T25" fmla="*/ 44 h 563"/>
                  <a:gd name="T26" fmla="*/ 4 w 581"/>
                  <a:gd name="T27" fmla="*/ 143 h 563"/>
                  <a:gd name="T28" fmla="*/ 39 w 581"/>
                  <a:gd name="T29" fmla="*/ 160 h 563"/>
                  <a:gd name="T30" fmla="*/ 9 w 581"/>
                  <a:gd name="T31" fmla="*/ 190 h 563"/>
                  <a:gd name="T32" fmla="*/ 329 w 581"/>
                  <a:gd name="T33" fmla="*/ 517 h 563"/>
                  <a:gd name="T34" fmla="*/ 67 w 581"/>
                  <a:gd name="T35" fmla="*/ 517 h 563"/>
                  <a:gd name="T36" fmla="*/ 27 w 581"/>
                  <a:gd name="T37" fmla="*/ 394 h 563"/>
                  <a:gd name="T38" fmla="*/ 231 w 581"/>
                  <a:gd name="T39" fmla="*/ 401 h 563"/>
                  <a:gd name="T40" fmla="*/ 306 w 581"/>
                  <a:gd name="T41" fmla="*/ 467 h 563"/>
                  <a:gd name="T42" fmla="*/ 369 w 581"/>
                  <a:gd name="T43" fmla="*/ 483 h 563"/>
                  <a:gd name="T44" fmla="*/ 231 w 581"/>
                  <a:gd name="T45" fmla="*/ 338 h 563"/>
                  <a:gd name="T46" fmla="*/ 67 w 581"/>
                  <a:gd name="T47" fmla="*/ 179 h 563"/>
                  <a:gd name="T48" fmla="*/ 554 w 581"/>
                  <a:gd name="T49" fmla="*/ 414 h 563"/>
                  <a:gd name="T50" fmla="*/ 400 w 581"/>
                  <a:gd name="T51" fmla="*/ 451 h 563"/>
                  <a:gd name="T52" fmla="*/ 281 w 581"/>
                  <a:gd name="T53" fmla="*/ 431 h 563"/>
                  <a:gd name="T54" fmla="*/ 257 w 581"/>
                  <a:gd name="T55" fmla="*/ 409 h 563"/>
                  <a:gd name="T56" fmla="*/ 258 w 581"/>
                  <a:gd name="T57" fmla="*/ 352 h 563"/>
                  <a:gd name="T58" fmla="*/ 554 w 581"/>
                  <a:gd name="T59" fmla="*/ 351 h 563"/>
                  <a:gd name="T60" fmla="*/ 530 w 581"/>
                  <a:gd name="T61" fmla="*/ 332 h 563"/>
                  <a:gd name="T62" fmla="*/ 333 w 581"/>
                  <a:gd name="T63" fmla="*/ 346 h 563"/>
                  <a:gd name="T64" fmla="*/ 258 w 581"/>
                  <a:gd name="T65" fmla="*/ 312 h 563"/>
                  <a:gd name="T66" fmla="*/ 267 w 581"/>
                  <a:gd name="T67" fmla="*/ 250 h 563"/>
                  <a:gd name="T68" fmla="*/ 336 w 581"/>
                  <a:gd name="T69" fmla="*/ 268 h 563"/>
                  <a:gd name="T70" fmla="*/ 509 w 581"/>
                  <a:gd name="T71" fmla="*/ 261 h 563"/>
                  <a:gd name="T72" fmla="*/ 554 w 581"/>
                  <a:gd name="T73" fmla="*/ 302 h 563"/>
                  <a:gd name="T74" fmla="*/ 548 w 581"/>
                  <a:gd name="T75" fmla="*/ 219 h 563"/>
                  <a:gd name="T76" fmla="*/ 472 w 581"/>
                  <a:gd name="T77" fmla="*/ 241 h 563"/>
                  <a:gd name="T78" fmla="*/ 373 w 581"/>
                  <a:gd name="T79" fmla="*/ 244 h 563"/>
                  <a:gd name="T80" fmla="*/ 258 w 581"/>
                  <a:gd name="T81" fmla="*/ 213 h 563"/>
                  <a:gd name="T82" fmla="*/ 303 w 581"/>
                  <a:gd name="T83" fmla="*/ 156 h 563"/>
                  <a:gd name="T84" fmla="*/ 364 w 581"/>
                  <a:gd name="T85" fmla="*/ 165 h 563"/>
                  <a:gd name="T86" fmla="*/ 495 w 581"/>
                  <a:gd name="T87" fmla="*/ 159 h 563"/>
                  <a:gd name="T88" fmla="*/ 554 w 581"/>
                  <a:gd name="T89" fmla="*/ 141 h 563"/>
                  <a:gd name="T90" fmla="*/ 457 w 581"/>
                  <a:gd name="T91" fmla="*/ 76 h 563"/>
                  <a:gd name="T92" fmla="*/ 554 w 581"/>
                  <a:gd name="T93" fmla="*/ 108 h 563"/>
                  <a:gd name="T94" fmla="*/ 476 w 581"/>
                  <a:gd name="T95" fmla="*/ 135 h 563"/>
                  <a:gd name="T96" fmla="*/ 355 w 581"/>
                  <a:gd name="T97" fmla="*/ 137 h 563"/>
                  <a:gd name="T98" fmla="*/ 269 w 581"/>
                  <a:gd name="T99" fmla="*/ 116 h 563"/>
                  <a:gd name="T100" fmla="*/ 308 w 581"/>
                  <a:gd name="T101" fmla="*/ 83 h 563"/>
                  <a:gd name="T102" fmla="*/ 27 w 581"/>
                  <a:gd name="T103" fmla="*/ 129 h 563"/>
                  <a:gd name="T104" fmla="*/ 30 w 581"/>
                  <a:gd name="T105" fmla="*/ 28 h 563"/>
                  <a:gd name="T106" fmla="*/ 368 w 581"/>
                  <a:gd name="T107" fmla="*/ 30 h 563"/>
                  <a:gd name="T108" fmla="*/ 361 w 581"/>
                  <a:gd name="T109" fmla="*/ 48 h 563"/>
                  <a:gd name="T110" fmla="*/ 283 w 581"/>
                  <a:gd name="T111" fmla="*/ 62 h 563"/>
                  <a:gd name="T112" fmla="*/ 236 w 581"/>
                  <a:gd name="T113" fmla="*/ 91 h 563"/>
                  <a:gd name="T114" fmla="*/ 231 w 581"/>
                  <a:gd name="T115" fmla="*/ 123 h 563"/>
                  <a:gd name="T116" fmla="*/ 27 w 581"/>
                  <a:gd name="T117" fmla="*/ 216 h 563"/>
                  <a:gd name="T118" fmla="*/ 224 w 581"/>
                  <a:gd name="T119" fmla="*/ 206 h 563"/>
                  <a:gd name="T120" fmla="*/ 27 w 581"/>
                  <a:gd name="T121" fmla="*/ 304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563">
                    <a:moveTo>
                      <a:pt x="0" y="306"/>
                    </a:moveTo>
                    <a:cubicBezTo>
                      <a:pt x="0" y="324"/>
                      <a:pt x="15" y="337"/>
                      <a:pt x="33" y="338"/>
                    </a:cubicBezTo>
                    <a:cubicBezTo>
                      <a:pt x="35" y="338"/>
                      <a:pt x="37" y="338"/>
                      <a:pt x="39" y="338"/>
                    </a:cubicBezTo>
                    <a:cubicBezTo>
                      <a:pt x="39" y="338"/>
                      <a:pt x="39" y="338"/>
                      <a:pt x="39" y="338"/>
                    </a:cubicBezTo>
                    <a:cubicBezTo>
                      <a:pt x="39" y="345"/>
                      <a:pt x="39" y="351"/>
                      <a:pt x="39" y="357"/>
                    </a:cubicBezTo>
                    <a:cubicBezTo>
                      <a:pt x="38" y="357"/>
                      <a:pt x="38" y="357"/>
                      <a:pt x="37" y="357"/>
                    </a:cubicBezTo>
                    <a:cubicBezTo>
                      <a:pt x="35" y="357"/>
                      <a:pt x="34" y="357"/>
                      <a:pt x="33" y="358"/>
                    </a:cubicBezTo>
                    <a:cubicBezTo>
                      <a:pt x="15" y="359"/>
                      <a:pt x="0" y="371"/>
                      <a:pt x="0" y="389"/>
                    </a:cubicBezTo>
                    <a:cubicBezTo>
                      <a:pt x="0" y="405"/>
                      <a:pt x="0" y="421"/>
                      <a:pt x="0" y="437"/>
                    </a:cubicBezTo>
                    <a:cubicBezTo>
                      <a:pt x="0" y="441"/>
                      <a:pt x="0" y="445"/>
                      <a:pt x="0" y="449"/>
                    </a:cubicBezTo>
                    <a:cubicBezTo>
                      <a:pt x="0" y="453"/>
                      <a:pt x="0" y="457"/>
                      <a:pt x="0" y="461"/>
                    </a:cubicBezTo>
                    <a:cubicBezTo>
                      <a:pt x="0" y="469"/>
                      <a:pt x="0" y="477"/>
                      <a:pt x="0" y="485"/>
                    </a:cubicBezTo>
                    <a:cubicBezTo>
                      <a:pt x="0" y="486"/>
                      <a:pt x="0" y="487"/>
                      <a:pt x="1" y="488"/>
                    </a:cubicBezTo>
                    <a:cubicBezTo>
                      <a:pt x="2" y="499"/>
                      <a:pt x="8" y="508"/>
                      <a:pt x="17" y="513"/>
                    </a:cubicBezTo>
                    <a:cubicBezTo>
                      <a:pt x="19" y="514"/>
                      <a:pt x="21" y="514"/>
                      <a:pt x="23" y="515"/>
                    </a:cubicBezTo>
                    <a:cubicBezTo>
                      <a:pt x="25" y="516"/>
                      <a:pt x="28" y="516"/>
                      <a:pt x="30" y="517"/>
                    </a:cubicBezTo>
                    <a:cubicBezTo>
                      <a:pt x="32" y="517"/>
                      <a:pt x="33" y="517"/>
                      <a:pt x="35" y="517"/>
                    </a:cubicBezTo>
                    <a:cubicBezTo>
                      <a:pt x="36" y="517"/>
                      <a:pt x="38" y="517"/>
                      <a:pt x="39" y="517"/>
                    </a:cubicBezTo>
                    <a:cubicBezTo>
                      <a:pt x="39" y="517"/>
                      <a:pt x="39" y="517"/>
                      <a:pt x="39" y="517"/>
                    </a:cubicBezTo>
                    <a:cubicBezTo>
                      <a:pt x="39" y="532"/>
                      <a:pt x="39" y="548"/>
                      <a:pt x="39" y="563"/>
                    </a:cubicBezTo>
                    <a:cubicBezTo>
                      <a:pt x="146" y="563"/>
                      <a:pt x="250" y="563"/>
                      <a:pt x="356" y="563"/>
                    </a:cubicBezTo>
                    <a:cubicBezTo>
                      <a:pt x="356" y="554"/>
                      <a:pt x="356" y="547"/>
                      <a:pt x="356" y="539"/>
                    </a:cubicBezTo>
                    <a:cubicBezTo>
                      <a:pt x="356" y="539"/>
                      <a:pt x="356" y="539"/>
                      <a:pt x="356" y="539"/>
                    </a:cubicBezTo>
                    <a:cubicBezTo>
                      <a:pt x="356" y="532"/>
                      <a:pt x="356" y="525"/>
                      <a:pt x="356" y="517"/>
                    </a:cubicBezTo>
                    <a:cubicBezTo>
                      <a:pt x="356" y="517"/>
                      <a:pt x="356" y="517"/>
                      <a:pt x="356" y="517"/>
                    </a:cubicBezTo>
                    <a:cubicBezTo>
                      <a:pt x="367" y="516"/>
                      <a:pt x="375" y="514"/>
                      <a:pt x="381" y="511"/>
                    </a:cubicBezTo>
                    <a:cubicBezTo>
                      <a:pt x="383" y="510"/>
                      <a:pt x="384" y="508"/>
                      <a:pt x="386" y="507"/>
                    </a:cubicBezTo>
                    <a:cubicBezTo>
                      <a:pt x="388" y="506"/>
                      <a:pt x="389" y="504"/>
                      <a:pt x="390" y="502"/>
                    </a:cubicBezTo>
                    <a:cubicBezTo>
                      <a:pt x="391" y="501"/>
                      <a:pt x="392" y="500"/>
                      <a:pt x="392" y="498"/>
                    </a:cubicBezTo>
                    <a:cubicBezTo>
                      <a:pt x="395" y="493"/>
                      <a:pt x="396" y="486"/>
                      <a:pt x="396" y="477"/>
                    </a:cubicBezTo>
                    <a:cubicBezTo>
                      <a:pt x="397" y="477"/>
                      <a:pt x="398" y="477"/>
                      <a:pt x="398" y="477"/>
                    </a:cubicBezTo>
                    <a:cubicBezTo>
                      <a:pt x="399" y="477"/>
                      <a:pt x="400" y="477"/>
                      <a:pt x="400" y="477"/>
                    </a:cubicBezTo>
                    <a:cubicBezTo>
                      <a:pt x="432" y="477"/>
                      <a:pt x="462" y="475"/>
                      <a:pt x="493" y="470"/>
                    </a:cubicBezTo>
                    <a:cubicBezTo>
                      <a:pt x="501" y="468"/>
                      <a:pt x="509" y="466"/>
                      <a:pt x="517" y="464"/>
                    </a:cubicBezTo>
                    <a:cubicBezTo>
                      <a:pt x="519" y="464"/>
                      <a:pt x="520" y="463"/>
                      <a:pt x="521" y="463"/>
                    </a:cubicBezTo>
                    <a:cubicBezTo>
                      <a:pt x="533" y="460"/>
                      <a:pt x="544" y="455"/>
                      <a:pt x="555" y="449"/>
                    </a:cubicBezTo>
                    <a:cubicBezTo>
                      <a:pt x="557" y="448"/>
                      <a:pt x="559" y="447"/>
                      <a:pt x="561" y="446"/>
                    </a:cubicBezTo>
                    <a:cubicBezTo>
                      <a:pt x="561" y="445"/>
                      <a:pt x="562" y="445"/>
                      <a:pt x="563" y="444"/>
                    </a:cubicBezTo>
                    <a:cubicBezTo>
                      <a:pt x="565" y="443"/>
                      <a:pt x="566" y="442"/>
                      <a:pt x="568" y="440"/>
                    </a:cubicBezTo>
                    <a:cubicBezTo>
                      <a:pt x="576" y="433"/>
                      <a:pt x="581" y="424"/>
                      <a:pt x="581" y="411"/>
                    </a:cubicBezTo>
                    <a:cubicBezTo>
                      <a:pt x="581" y="311"/>
                      <a:pt x="581" y="211"/>
                      <a:pt x="581" y="111"/>
                    </a:cubicBezTo>
                    <a:cubicBezTo>
                      <a:pt x="581" y="110"/>
                      <a:pt x="581" y="110"/>
                      <a:pt x="580" y="109"/>
                    </a:cubicBezTo>
                    <a:cubicBezTo>
                      <a:pt x="580" y="106"/>
                      <a:pt x="580" y="103"/>
                      <a:pt x="579" y="101"/>
                    </a:cubicBezTo>
                    <a:cubicBezTo>
                      <a:pt x="577" y="92"/>
                      <a:pt x="572" y="84"/>
                      <a:pt x="563" y="79"/>
                    </a:cubicBezTo>
                    <a:cubicBezTo>
                      <a:pt x="553" y="71"/>
                      <a:pt x="541" y="66"/>
                      <a:pt x="529" y="63"/>
                    </a:cubicBezTo>
                    <a:cubicBezTo>
                      <a:pt x="527" y="62"/>
                      <a:pt x="525" y="61"/>
                      <a:pt x="523" y="61"/>
                    </a:cubicBezTo>
                    <a:cubicBezTo>
                      <a:pt x="522" y="61"/>
                      <a:pt x="521" y="60"/>
                      <a:pt x="520" y="60"/>
                    </a:cubicBezTo>
                    <a:cubicBezTo>
                      <a:pt x="518" y="59"/>
                      <a:pt x="516" y="59"/>
                      <a:pt x="513" y="58"/>
                    </a:cubicBezTo>
                    <a:cubicBezTo>
                      <a:pt x="503" y="56"/>
                      <a:pt x="494" y="54"/>
                      <a:pt x="484" y="52"/>
                    </a:cubicBezTo>
                    <a:cubicBezTo>
                      <a:pt x="479" y="52"/>
                      <a:pt x="474" y="51"/>
                      <a:pt x="469" y="50"/>
                    </a:cubicBezTo>
                    <a:cubicBezTo>
                      <a:pt x="464" y="50"/>
                      <a:pt x="459" y="49"/>
                      <a:pt x="455" y="49"/>
                    </a:cubicBezTo>
                    <a:cubicBezTo>
                      <a:pt x="450" y="48"/>
                      <a:pt x="445" y="48"/>
                      <a:pt x="440" y="48"/>
                    </a:cubicBezTo>
                    <a:cubicBezTo>
                      <a:pt x="427" y="47"/>
                      <a:pt x="415" y="47"/>
                      <a:pt x="403" y="47"/>
                    </a:cubicBezTo>
                    <a:cubicBezTo>
                      <a:pt x="401" y="47"/>
                      <a:pt x="398" y="47"/>
                      <a:pt x="396" y="47"/>
                    </a:cubicBezTo>
                    <a:cubicBezTo>
                      <a:pt x="396" y="44"/>
                      <a:pt x="396" y="42"/>
                      <a:pt x="396" y="40"/>
                    </a:cubicBezTo>
                    <a:cubicBezTo>
                      <a:pt x="396" y="39"/>
                      <a:pt x="396" y="39"/>
                      <a:pt x="396" y="38"/>
                    </a:cubicBezTo>
                    <a:cubicBezTo>
                      <a:pt x="396" y="37"/>
                      <a:pt x="396" y="37"/>
                      <a:pt x="396" y="36"/>
                    </a:cubicBezTo>
                    <a:cubicBezTo>
                      <a:pt x="396" y="35"/>
                      <a:pt x="396" y="34"/>
                      <a:pt x="396" y="33"/>
                    </a:cubicBezTo>
                    <a:cubicBezTo>
                      <a:pt x="396" y="32"/>
                      <a:pt x="396" y="31"/>
                      <a:pt x="396" y="29"/>
                    </a:cubicBezTo>
                    <a:cubicBezTo>
                      <a:pt x="395" y="27"/>
                      <a:pt x="395" y="25"/>
                      <a:pt x="394" y="23"/>
                    </a:cubicBezTo>
                    <a:cubicBezTo>
                      <a:pt x="394" y="22"/>
                      <a:pt x="393" y="21"/>
                      <a:pt x="393" y="20"/>
                    </a:cubicBezTo>
                    <a:cubicBezTo>
                      <a:pt x="388" y="11"/>
                      <a:pt x="381" y="5"/>
                      <a:pt x="371" y="2"/>
                    </a:cubicBezTo>
                    <a:cubicBezTo>
                      <a:pt x="370" y="1"/>
                      <a:pt x="369" y="1"/>
                      <a:pt x="368" y="1"/>
                    </a:cubicBezTo>
                    <a:cubicBezTo>
                      <a:pt x="365" y="0"/>
                      <a:pt x="363" y="0"/>
                      <a:pt x="360" y="0"/>
                    </a:cubicBezTo>
                    <a:cubicBezTo>
                      <a:pt x="342" y="1"/>
                      <a:pt x="324" y="1"/>
                      <a:pt x="305" y="1"/>
                    </a:cubicBezTo>
                    <a:cubicBezTo>
                      <a:pt x="298" y="1"/>
                      <a:pt x="290" y="1"/>
                      <a:pt x="283" y="1"/>
                    </a:cubicBezTo>
                    <a:cubicBezTo>
                      <a:pt x="280" y="1"/>
                      <a:pt x="276" y="1"/>
                      <a:pt x="272" y="1"/>
                    </a:cubicBezTo>
                    <a:cubicBezTo>
                      <a:pt x="192" y="1"/>
                      <a:pt x="113" y="1"/>
                      <a:pt x="33" y="1"/>
                    </a:cubicBezTo>
                    <a:cubicBezTo>
                      <a:pt x="26" y="1"/>
                      <a:pt x="20" y="3"/>
                      <a:pt x="15" y="6"/>
                    </a:cubicBezTo>
                    <a:cubicBezTo>
                      <a:pt x="14" y="6"/>
                      <a:pt x="13" y="7"/>
                      <a:pt x="12" y="8"/>
                    </a:cubicBezTo>
                    <a:cubicBezTo>
                      <a:pt x="12" y="8"/>
                      <a:pt x="11" y="9"/>
                      <a:pt x="10" y="10"/>
                    </a:cubicBezTo>
                    <a:cubicBezTo>
                      <a:pt x="9" y="10"/>
                      <a:pt x="9" y="11"/>
                      <a:pt x="8" y="12"/>
                    </a:cubicBezTo>
                    <a:cubicBezTo>
                      <a:pt x="7" y="13"/>
                      <a:pt x="6" y="14"/>
                      <a:pt x="5" y="15"/>
                    </a:cubicBezTo>
                    <a:cubicBezTo>
                      <a:pt x="5" y="16"/>
                      <a:pt x="4" y="17"/>
                      <a:pt x="4" y="18"/>
                    </a:cubicBezTo>
                    <a:cubicBezTo>
                      <a:pt x="3" y="19"/>
                      <a:pt x="3" y="20"/>
                      <a:pt x="3" y="21"/>
                    </a:cubicBezTo>
                    <a:cubicBezTo>
                      <a:pt x="2" y="23"/>
                      <a:pt x="1" y="26"/>
                      <a:pt x="1" y="29"/>
                    </a:cubicBezTo>
                    <a:cubicBezTo>
                      <a:pt x="0" y="30"/>
                      <a:pt x="0" y="31"/>
                      <a:pt x="0" y="32"/>
                    </a:cubicBezTo>
                    <a:cubicBezTo>
                      <a:pt x="0" y="36"/>
                      <a:pt x="0" y="40"/>
                      <a:pt x="0" y="44"/>
                    </a:cubicBezTo>
                    <a:cubicBezTo>
                      <a:pt x="0" y="52"/>
                      <a:pt x="0" y="60"/>
                      <a:pt x="0" y="68"/>
                    </a:cubicBezTo>
                    <a:cubicBezTo>
                      <a:pt x="0" y="80"/>
                      <a:pt x="0" y="92"/>
                      <a:pt x="0" y="104"/>
                    </a:cubicBezTo>
                    <a:cubicBezTo>
                      <a:pt x="0" y="112"/>
                      <a:pt x="0" y="120"/>
                      <a:pt x="0" y="129"/>
                    </a:cubicBezTo>
                    <a:cubicBezTo>
                      <a:pt x="0" y="129"/>
                      <a:pt x="0" y="130"/>
                      <a:pt x="0" y="131"/>
                    </a:cubicBezTo>
                    <a:cubicBezTo>
                      <a:pt x="1" y="133"/>
                      <a:pt x="1" y="135"/>
                      <a:pt x="1" y="136"/>
                    </a:cubicBezTo>
                    <a:cubicBezTo>
                      <a:pt x="2" y="139"/>
                      <a:pt x="3" y="141"/>
                      <a:pt x="4" y="143"/>
                    </a:cubicBezTo>
                    <a:cubicBezTo>
                      <a:pt x="6" y="146"/>
                      <a:pt x="7" y="148"/>
                      <a:pt x="9" y="149"/>
                    </a:cubicBezTo>
                    <a:cubicBezTo>
                      <a:pt x="13" y="154"/>
                      <a:pt x="19" y="157"/>
                      <a:pt x="25" y="158"/>
                    </a:cubicBezTo>
                    <a:cubicBezTo>
                      <a:pt x="27" y="159"/>
                      <a:pt x="29" y="159"/>
                      <a:pt x="32" y="159"/>
                    </a:cubicBezTo>
                    <a:cubicBezTo>
                      <a:pt x="32" y="160"/>
                      <a:pt x="33" y="160"/>
                      <a:pt x="34" y="160"/>
                    </a:cubicBezTo>
                    <a:cubicBezTo>
                      <a:pt x="36" y="160"/>
                      <a:pt x="37" y="160"/>
                      <a:pt x="39" y="160"/>
                    </a:cubicBezTo>
                    <a:cubicBezTo>
                      <a:pt x="39" y="160"/>
                      <a:pt x="39" y="160"/>
                      <a:pt x="39" y="160"/>
                    </a:cubicBezTo>
                    <a:cubicBezTo>
                      <a:pt x="39" y="166"/>
                      <a:pt x="39" y="172"/>
                      <a:pt x="39" y="179"/>
                    </a:cubicBezTo>
                    <a:cubicBezTo>
                      <a:pt x="37" y="179"/>
                      <a:pt x="35" y="179"/>
                      <a:pt x="33" y="179"/>
                    </a:cubicBezTo>
                    <a:cubicBezTo>
                      <a:pt x="31" y="179"/>
                      <a:pt x="29" y="179"/>
                      <a:pt x="27" y="180"/>
                    </a:cubicBezTo>
                    <a:cubicBezTo>
                      <a:pt x="25" y="180"/>
                      <a:pt x="24" y="180"/>
                      <a:pt x="23" y="181"/>
                    </a:cubicBezTo>
                    <a:cubicBezTo>
                      <a:pt x="21" y="181"/>
                      <a:pt x="19" y="182"/>
                      <a:pt x="17" y="183"/>
                    </a:cubicBezTo>
                    <a:cubicBezTo>
                      <a:pt x="14" y="185"/>
                      <a:pt x="11" y="187"/>
                      <a:pt x="9" y="190"/>
                    </a:cubicBezTo>
                    <a:cubicBezTo>
                      <a:pt x="5" y="194"/>
                      <a:pt x="2" y="199"/>
                      <a:pt x="1" y="205"/>
                    </a:cubicBezTo>
                    <a:cubicBezTo>
                      <a:pt x="0" y="207"/>
                      <a:pt x="0" y="210"/>
                      <a:pt x="0" y="212"/>
                    </a:cubicBezTo>
                    <a:cubicBezTo>
                      <a:pt x="0" y="228"/>
                      <a:pt x="0" y="243"/>
                      <a:pt x="0" y="259"/>
                    </a:cubicBezTo>
                    <a:cubicBezTo>
                      <a:pt x="0" y="267"/>
                      <a:pt x="0" y="274"/>
                      <a:pt x="0" y="282"/>
                    </a:cubicBezTo>
                    <a:cubicBezTo>
                      <a:pt x="0" y="290"/>
                      <a:pt x="0" y="298"/>
                      <a:pt x="0" y="306"/>
                    </a:cubicBezTo>
                    <a:close/>
                    <a:moveTo>
                      <a:pt x="329" y="517"/>
                    </a:moveTo>
                    <a:cubicBezTo>
                      <a:pt x="329" y="523"/>
                      <a:pt x="329" y="529"/>
                      <a:pt x="329" y="536"/>
                    </a:cubicBezTo>
                    <a:cubicBezTo>
                      <a:pt x="329" y="536"/>
                      <a:pt x="329" y="536"/>
                      <a:pt x="329" y="536"/>
                    </a:cubicBezTo>
                    <a:cubicBezTo>
                      <a:pt x="241" y="536"/>
                      <a:pt x="154" y="536"/>
                      <a:pt x="67" y="536"/>
                    </a:cubicBezTo>
                    <a:cubicBezTo>
                      <a:pt x="67" y="536"/>
                      <a:pt x="67" y="536"/>
                      <a:pt x="67" y="536"/>
                    </a:cubicBezTo>
                    <a:cubicBezTo>
                      <a:pt x="67" y="529"/>
                      <a:pt x="67" y="523"/>
                      <a:pt x="67" y="517"/>
                    </a:cubicBezTo>
                    <a:cubicBezTo>
                      <a:pt x="67" y="517"/>
                      <a:pt x="67" y="517"/>
                      <a:pt x="67" y="517"/>
                    </a:cubicBezTo>
                    <a:cubicBezTo>
                      <a:pt x="154" y="517"/>
                      <a:pt x="241" y="517"/>
                      <a:pt x="329" y="517"/>
                    </a:cubicBezTo>
                    <a:close/>
                    <a:moveTo>
                      <a:pt x="357" y="490"/>
                    </a:moveTo>
                    <a:cubicBezTo>
                      <a:pt x="250" y="490"/>
                      <a:pt x="144" y="490"/>
                      <a:pt x="37" y="490"/>
                    </a:cubicBezTo>
                    <a:cubicBezTo>
                      <a:pt x="28" y="490"/>
                      <a:pt x="27" y="488"/>
                      <a:pt x="27" y="480"/>
                    </a:cubicBezTo>
                    <a:cubicBezTo>
                      <a:pt x="27" y="480"/>
                      <a:pt x="27" y="480"/>
                      <a:pt x="27" y="480"/>
                    </a:cubicBezTo>
                    <a:cubicBezTo>
                      <a:pt x="27" y="451"/>
                      <a:pt x="27" y="423"/>
                      <a:pt x="27" y="394"/>
                    </a:cubicBezTo>
                    <a:cubicBezTo>
                      <a:pt x="27" y="394"/>
                      <a:pt x="27" y="394"/>
                      <a:pt x="27" y="394"/>
                    </a:cubicBezTo>
                    <a:cubicBezTo>
                      <a:pt x="27" y="387"/>
                      <a:pt x="28" y="384"/>
                      <a:pt x="35" y="384"/>
                    </a:cubicBezTo>
                    <a:cubicBezTo>
                      <a:pt x="99" y="384"/>
                      <a:pt x="163" y="384"/>
                      <a:pt x="226" y="384"/>
                    </a:cubicBezTo>
                    <a:cubicBezTo>
                      <a:pt x="228" y="384"/>
                      <a:pt x="229" y="384"/>
                      <a:pt x="231" y="385"/>
                    </a:cubicBezTo>
                    <a:cubicBezTo>
                      <a:pt x="231" y="389"/>
                      <a:pt x="231" y="393"/>
                      <a:pt x="231" y="397"/>
                    </a:cubicBezTo>
                    <a:cubicBezTo>
                      <a:pt x="231" y="398"/>
                      <a:pt x="231" y="399"/>
                      <a:pt x="231" y="401"/>
                    </a:cubicBezTo>
                    <a:cubicBezTo>
                      <a:pt x="231" y="404"/>
                      <a:pt x="231" y="407"/>
                      <a:pt x="231" y="410"/>
                    </a:cubicBezTo>
                    <a:cubicBezTo>
                      <a:pt x="231" y="411"/>
                      <a:pt x="231" y="412"/>
                      <a:pt x="231" y="413"/>
                    </a:cubicBezTo>
                    <a:cubicBezTo>
                      <a:pt x="230" y="426"/>
                      <a:pt x="237" y="436"/>
                      <a:pt x="248" y="444"/>
                    </a:cubicBezTo>
                    <a:cubicBezTo>
                      <a:pt x="248" y="444"/>
                      <a:pt x="249" y="445"/>
                      <a:pt x="250" y="446"/>
                    </a:cubicBezTo>
                    <a:cubicBezTo>
                      <a:pt x="251" y="446"/>
                      <a:pt x="252" y="447"/>
                      <a:pt x="253" y="448"/>
                    </a:cubicBezTo>
                    <a:cubicBezTo>
                      <a:pt x="269" y="457"/>
                      <a:pt x="287" y="463"/>
                      <a:pt x="306" y="467"/>
                    </a:cubicBezTo>
                    <a:cubicBezTo>
                      <a:pt x="312" y="468"/>
                      <a:pt x="319" y="469"/>
                      <a:pt x="326" y="470"/>
                    </a:cubicBezTo>
                    <a:cubicBezTo>
                      <a:pt x="330" y="471"/>
                      <a:pt x="335" y="472"/>
                      <a:pt x="340" y="472"/>
                    </a:cubicBezTo>
                    <a:cubicBezTo>
                      <a:pt x="346" y="473"/>
                      <a:pt x="353" y="474"/>
                      <a:pt x="360" y="475"/>
                    </a:cubicBezTo>
                    <a:cubicBezTo>
                      <a:pt x="363" y="475"/>
                      <a:pt x="365" y="476"/>
                      <a:pt x="368" y="476"/>
                    </a:cubicBezTo>
                    <a:cubicBezTo>
                      <a:pt x="368" y="476"/>
                      <a:pt x="368" y="476"/>
                      <a:pt x="368" y="476"/>
                    </a:cubicBezTo>
                    <a:cubicBezTo>
                      <a:pt x="369" y="479"/>
                      <a:pt x="369" y="481"/>
                      <a:pt x="369" y="483"/>
                    </a:cubicBezTo>
                    <a:cubicBezTo>
                      <a:pt x="369" y="489"/>
                      <a:pt x="366" y="490"/>
                      <a:pt x="357" y="490"/>
                    </a:cubicBezTo>
                    <a:close/>
                    <a:moveTo>
                      <a:pt x="67" y="357"/>
                    </a:moveTo>
                    <a:cubicBezTo>
                      <a:pt x="67" y="357"/>
                      <a:pt x="67" y="357"/>
                      <a:pt x="67" y="357"/>
                    </a:cubicBezTo>
                    <a:cubicBezTo>
                      <a:pt x="67" y="351"/>
                      <a:pt x="67" y="345"/>
                      <a:pt x="67" y="338"/>
                    </a:cubicBezTo>
                    <a:cubicBezTo>
                      <a:pt x="67" y="338"/>
                      <a:pt x="67" y="338"/>
                      <a:pt x="67" y="338"/>
                    </a:cubicBezTo>
                    <a:cubicBezTo>
                      <a:pt x="121" y="338"/>
                      <a:pt x="176" y="338"/>
                      <a:pt x="231" y="338"/>
                    </a:cubicBezTo>
                    <a:cubicBezTo>
                      <a:pt x="231" y="338"/>
                      <a:pt x="231" y="338"/>
                      <a:pt x="231" y="338"/>
                    </a:cubicBezTo>
                    <a:cubicBezTo>
                      <a:pt x="231" y="345"/>
                      <a:pt x="231" y="350"/>
                      <a:pt x="231" y="357"/>
                    </a:cubicBezTo>
                    <a:cubicBezTo>
                      <a:pt x="231" y="357"/>
                      <a:pt x="231" y="357"/>
                      <a:pt x="231" y="357"/>
                    </a:cubicBezTo>
                    <a:cubicBezTo>
                      <a:pt x="176" y="357"/>
                      <a:pt x="121" y="357"/>
                      <a:pt x="67" y="357"/>
                    </a:cubicBezTo>
                    <a:close/>
                    <a:moveTo>
                      <a:pt x="231" y="179"/>
                    </a:moveTo>
                    <a:cubicBezTo>
                      <a:pt x="176" y="179"/>
                      <a:pt x="121" y="179"/>
                      <a:pt x="67" y="179"/>
                    </a:cubicBezTo>
                    <a:cubicBezTo>
                      <a:pt x="67" y="172"/>
                      <a:pt x="67" y="166"/>
                      <a:pt x="67" y="160"/>
                    </a:cubicBezTo>
                    <a:cubicBezTo>
                      <a:pt x="67" y="160"/>
                      <a:pt x="67" y="160"/>
                      <a:pt x="67" y="160"/>
                    </a:cubicBezTo>
                    <a:cubicBezTo>
                      <a:pt x="121" y="160"/>
                      <a:pt x="176" y="160"/>
                      <a:pt x="231" y="160"/>
                    </a:cubicBezTo>
                    <a:cubicBezTo>
                      <a:pt x="231" y="160"/>
                      <a:pt x="231" y="160"/>
                      <a:pt x="231" y="160"/>
                    </a:cubicBezTo>
                    <a:cubicBezTo>
                      <a:pt x="231" y="166"/>
                      <a:pt x="231" y="172"/>
                      <a:pt x="231" y="179"/>
                    </a:cubicBezTo>
                    <a:close/>
                    <a:moveTo>
                      <a:pt x="554" y="414"/>
                    </a:moveTo>
                    <a:cubicBezTo>
                      <a:pt x="554" y="417"/>
                      <a:pt x="552" y="419"/>
                      <a:pt x="550" y="421"/>
                    </a:cubicBezTo>
                    <a:cubicBezTo>
                      <a:pt x="549" y="422"/>
                      <a:pt x="549" y="422"/>
                      <a:pt x="548" y="423"/>
                    </a:cubicBezTo>
                    <a:cubicBezTo>
                      <a:pt x="535" y="432"/>
                      <a:pt x="520" y="436"/>
                      <a:pt x="505" y="440"/>
                    </a:cubicBezTo>
                    <a:cubicBezTo>
                      <a:pt x="476" y="446"/>
                      <a:pt x="447" y="450"/>
                      <a:pt x="419" y="451"/>
                    </a:cubicBezTo>
                    <a:cubicBezTo>
                      <a:pt x="414" y="451"/>
                      <a:pt x="410" y="451"/>
                      <a:pt x="406" y="451"/>
                    </a:cubicBezTo>
                    <a:cubicBezTo>
                      <a:pt x="404" y="451"/>
                      <a:pt x="402" y="451"/>
                      <a:pt x="400" y="451"/>
                    </a:cubicBezTo>
                    <a:cubicBezTo>
                      <a:pt x="396" y="451"/>
                      <a:pt x="392" y="451"/>
                      <a:pt x="388" y="450"/>
                    </a:cubicBezTo>
                    <a:cubicBezTo>
                      <a:pt x="371" y="450"/>
                      <a:pt x="355" y="448"/>
                      <a:pt x="338" y="446"/>
                    </a:cubicBezTo>
                    <a:cubicBezTo>
                      <a:pt x="334" y="445"/>
                      <a:pt x="330" y="444"/>
                      <a:pt x="326" y="444"/>
                    </a:cubicBezTo>
                    <a:cubicBezTo>
                      <a:pt x="319" y="443"/>
                      <a:pt x="313" y="441"/>
                      <a:pt x="307" y="440"/>
                    </a:cubicBezTo>
                    <a:cubicBezTo>
                      <a:pt x="300" y="438"/>
                      <a:pt x="293" y="436"/>
                      <a:pt x="286" y="433"/>
                    </a:cubicBezTo>
                    <a:cubicBezTo>
                      <a:pt x="285" y="432"/>
                      <a:pt x="283" y="432"/>
                      <a:pt x="281" y="431"/>
                    </a:cubicBezTo>
                    <a:cubicBezTo>
                      <a:pt x="276" y="429"/>
                      <a:pt x="271" y="426"/>
                      <a:pt x="266" y="424"/>
                    </a:cubicBezTo>
                    <a:cubicBezTo>
                      <a:pt x="261" y="423"/>
                      <a:pt x="259" y="420"/>
                      <a:pt x="258" y="416"/>
                    </a:cubicBezTo>
                    <a:cubicBezTo>
                      <a:pt x="258" y="415"/>
                      <a:pt x="258" y="414"/>
                      <a:pt x="257" y="413"/>
                    </a:cubicBezTo>
                    <a:cubicBezTo>
                      <a:pt x="257" y="412"/>
                      <a:pt x="257" y="411"/>
                      <a:pt x="257" y="409"/>
                    </a:cubicBezTo>
                    <a:cubicBezTo>
                      <a:pt x="257" y="409"/>
                      <a:pt x="257" y="409"/>
                      <a:pt x="257" y="409"/>
                    </a:cubicBezTo>
                    <a:cubicBezTo>
                      <a:pt x="257" y="409"/>
                      <a:pt x="257" y="409"/>
                      <a:pt x="257" y="409"/>
                    </a:cubicBezTo>
                    <a:cubicBezTo>
                      <a:pt x="257" y="407"/>
                      <a:pt x="257" y="405"/>
                      <a:pt x="257" y="403"/>
                    </a:cubicBezTo>
                    <a:cubicBezTo>
                      <a:pt x="258" y="397"/>
                      <a:pt x="258" y="390"/>
                      <a:pt x="258" y="384"/>
                    </a:cubicBezTo>
                    <a:cubicBezTo>
                      <a:pt x="258" y="376"/>
                      <a:pt x="258" y="367"/>
                      <a:pt x="258" y="359"/>
                    </a:cubicBezTo>
                    <a:cubicBezTo>
                      <a:pt x="258" y="359"/>
                      <a:pt x="258" y="359"/>
                      <a:pt x="258" y="359"/>
                    </a:cubicBezTo>
                    <a:cubicBezTo>
                      <a:pt x="258" y="357"/>
                      <a:pt x="258" y="355"/>
                      <a:pt x="258" y="352"/>
                    </a:cubicBezTo>
                    <a:cubicBezTo>
                      <a:pt x="258" y="352"/>
                      <a:pt x="258" y="352"/>
                      <a:pt x="258" y="352"/>
                    </a:cubicBezTo>
                    <a:cubicBezTo>
                      <a:pt x="261" y="353"/>
                      <a:pt x="264" y="354"/>
                      <a:pt x="267" y="355"/>
                    </a:cubicBezTo>
                    <a:cubicBezTo>
                      <a:pt x="276" y="359"/>
                      <a:pt x="285" y="362"/>
                      <a:pt x="294" y="365"/>
                    </a:cubicBezTo>
                    <a:cubicBezTo>
                      <a:pt x="331" y="375"/>
                      <a:pt x="368" y="377"/>
                      <a:pt x="406" y="377"/>
                    </a:cubicBezTo>
                    <a:cubicBezTo>
                      <a:pt x="445" y="377"/>
                      <a:pt x="484" y="375"/>
                      <a:pt x="522" y="363"/>
                    </a:cubicBezTo>
                    <a:cubicBezTo>
                      <a:pt x="528" y="361"/>
                      <a:pt x="534" y="359"/>
                      <a:pt x="540" y="357"/>
                    </a:cubicBezTo>
                    <a:cubicBezTo>
                      <a:pt x="545" y="355"/>
                      <a:pt x="549" y="353"/>
                      <a:pt x="554" y="351"/>
                    </a:cubicBezTo>
                    <a:cubicBezTo>
                      <a:pt x="554" y="359"/>
                      <a:pt x="554" y="367"/>
                      <a:pt x="554" y="375"/>
                    </a:cubicBezTo>
                    <a:cubicBezTo>
                      <a:pt x="554" y="381"/>
                      <a:pt x="554" y="386"/>
                      <a:pt x="554" y="391"/>
                    </a:cubicBezTo>
                    <a:cubicBezTo>
                      <a:pt x="554" y="399"/>
                      <a:pt x="554" y="407"/>
                      <a:pt x="554" y="414"/>
                    </a:cubicBezTo>
                    <a:close/>
                    <a:moveTo>
                      <a:pt x="554" y="311"/>
                    </a:moveTo>
                    <a:cubicBezTo>
                      <a:pt x="554" y="317"/>
                      <a:pt x="552" y="321"/>
                      <a:pt x="547" y="324"/>
                    </a:cubicBezTo>
                    <a:cubicBezTo>
                      <a:pt x="542" y="327"/>
                      <a:pt x="536" y="330"/>
                      <a:pt x="530" y="332"/>
                    </a:cubicBezTo>
                    <a:cubicBezTo>
                      <a:pt x="521" y="337"/>
                      <a:pt x="510" y="339"/>
                      <a:pt x="500" y="342"/>
                    </a:cubicBezTo>
                    <a:cubicBezTo>
                      <a:pt x="482" y="346"/>
                      <a:pt x="464" y="348"/>
                      <a:pt x="447" y="350"/>
                    </a:cubicBezTo>
                    <a:cubicBezTo>
                      <a:pt x="441" y="350"/>
                      <a:pt x="435" y="350"/>
                      <a:pt x="429" y="351"/>
                    </a:cubicBezTo>
                    <a:cubicBezTo>
                      <a:pt x="414" y="351"/>
                      <a:pt x="399" y="351"/>
                      <a:pt x="384" y="350"/>
                    </a:cubicBezTo>
                    <a:cubicBezTo>
                      <a:pt x="375" y="350"/>
                      <a:pt x="366" y="349"/>
                      <a:pt x="357" y="349"/>
                    </a:cubicBezTo>
                    <a:cubicBezTo>
                      <a:pt x="349" y="348"/>
                      <a:pt x="341" y="347"/>
                      <a:pt x="333" y="346"/>
                    </a:cubicBezTo>
                    <a:cubicBezTo>
                      <a:pt x="330" y="345"/>
                      <a:pt x="327" y="345"/>
                      <a:pt x="324" y="344"/>
                    </a:cubicBezTo>
                    <a:cubicBezTo>
                      <a:pt x="321" y="344"/>
                      <a:pt x="317" y="343"/>
                      <a:pt x="314" y="342"/>
                    </a:cubicBezTo>
                    <a:cubicBezTo>
                      <a:pt x="303" y="340"/>
                      <a:pt x="293" y="337"/>
                      <a:pt x="282" y="333"/>
                    </a:cubicBezTo>
                    <a:cubicBezTo>
                      <a:pt x="282" y="333"/>
                      <a:pt x="282" y="333"/>
                      <a:pt x="282" y="333"/>
                    </a:cubicBezTo>
                    <a:cubicBezTo>
                      <a:pt x="281" y="333"/>
                      <a:pt x="281" y="333"/>
                      <a:pt x="280" y="332"/>
                    </a:cubicBezTo>
                    <a:cubicBezTo>
                      <a:pt x="264" y="326"/>
                      <a:pt x="259" y="323"/>
                      <a:pt x="258" y="312"/>
                    </a:cubicBezTo>
                    <a:cubicBezTo>
                      <a:pt x="258" y="311"/>
                      <a:pt x="258" y="310"/>
                      <a:pt x="258" y="309"/>
                    </a:cubicBezTo>
                    <a:cubicBezTo>
                      <a:pt x="258" y="308"/>
                      <a:pt x="258" y="307"/>
                      <a:pt x="258" y="306"/>
                    </a:cubicBezTo>
                    <a:cubicBezTo>
                      <a:pt x="258" y="306"/>
                      <a:pt x="258" y="305"/>
                      <a:pt x="258" y="304"/>
                    </a:cubicBezTo>
                    <a:cubicBezTo>
                      <a:pt x="258" y="302"/>
                      <a:pt x="258" y="300"/>
                      <a:pt x="258" y="298"/>
                    </a:cubicBezTo>
                    <a:cubicBezTo>
                      <a:pt x="258" y="281"/>
                      <a:pt x="258" y="264"/>
                      <a:pt x="258" y="246"/>
                    </a:cubicBezTo>
                    <a:cubicBezTo>
                      <a:pt x="261" y="247"/>
                      <a:pt x="264" y="249"/>
                      <a:pt x="267" y="250"/>
                    </a:cubicBezTo>
                    <a:cubicBezTo>
                      <a:pt x="270" y="251"/>
                      <a:pt x="273" y="252"/>
                      <a:pt x="276" y="253"/>
                    </a:cubicBezTo>
                    <a:cubicBezTo>
                      <a:pt x="277" y="254"/>
                      <a:pt x="279" y="254"/>
                      <a:pt x="280" y="255"/>
                    </a:cubicBezTo>
                    <a:cubicBezTo>
                      <a:pt x="283" y="256"/>
                      <a:pt x="286" y="257"/>
                      <a:pt x="289" y="258"/>
                    </a:cubicBezTo>
                    <a:cubicBezTo>
                      <a:pt x="293" y="259"/>
                      <a:pt x="296" y="259"/>
                      <a:pt x="299" y="260"/>
                    </a:cubicBezTo>
                    <a:cubicBezTo>
                      <a:pt x="302" y="261"/>
                      <a:pt x="305" y="262"/>
                      <a:pt x="308" y="263"/>
                    </a:cubicBezTo>
                    <a:cubicBezTo>
                      <a:pt x="317" y="265"/>
                      <a:pt x="326" y="266"/>
                      <a:pt x="336" y="268"/>
                    </a:cubicBezTo>
                    <a:cubicBezTo>
                      <a:pt x="339" y="268"/>
                      <a:pt x="342" y="268"/>
                      <a:pt x="345" y="269"/>
                    </a:cubicBezTo>
                    <a:cubicBezTo>
                      <a:pt x="365" y="271"/>
                      <a:pt x="386" y="272"/>
                      <a:pt x="406" y="272"/>
                    </a:cubicBezTo>
                    <a:cubicBezTo>
                      <a:pt x="430" y="272"/>
                      <a:pt x="453" y="271"/>
                      <a:pt x="477" y="267"/>
                    </a:cubicBezTo>
                    <a:cubicBezTo>
                      <a:pt x="480" y="267"/>
                      <a:pt x="483" y="267"/>
                      <a:pt x="486" y="266"/>
                    </a:cubicBezTo>
                    <a:cubicBezTo>
                      <a:pt x="490" y="265"/>
                      <a:pt x="495" y="264"/>
                      <a:pt x="500" y="263"/>
                    </a:cubicBezTo>
                    <a:cubicBezTo>
                      <a:pt x="503" y="263"/>
                      <a:pt x="506" y="262"/>
                      <a:pt x="509" y="261"/>
                    </a:cubicBezTo>
                    <a:cubicBezTo>
                      <a:pt x="515" y="260"/>
                      <a:pt x="521" y="258"/>
                      <a:pt x="527" y="256"/>
                    </a:cubicBezTo>
                    <a:cubicBezTo>
                      <a:pt x="530" y="255"/>
                      <a:pt x="533" y="254"/>
                      <a:pt x="536" y="253"/>
                    </a:cubicBezTo>
                    <a:cubicBezTo>
                      <a:pt x="542" y="251"/>
                      <a:pt x="548" y="249"/>
                      <a:pt x="554" y="246"/>
                    </a:cubicBezTo>
                    <a:cubicBezTo>
                      <a:pt x="554" y="256"/>
                      <a:pt x="554" y="265"/>
                      <a:pt x="554" y="275"/>
                    </a:cubicBezTo>
                    <a:cubicBezTo>
                      <a:pt x="554" y="278"/>
                      <a:pt x="554" y="281"/>
                      <a:pt x="554" y="284"/>
                    </a:cubicBezTo>
                    <a:cubicBezTo>
                      <a:pt x="554" y="290"/>
                      <a:pt x="554" y="296"/>
                      <a:pt x="554" y="302"/>
                    </a:cubicBezTo>
                    <a:cubicBezTo>
                      <a:pt x="554" y="305"/>
                      <a:pt x="554" y="308"/>
                      <a:pt x="554" y="311"/>
                    </a:cubicBezTo>
                    <a:cubicBezTo>
                      <a:pt x="554" y="311"/>
                      <a:pt x="554" y="311"/>
                      <a:pt x="554" y="311"/>
                    </a:cubicBezTo>
                    <a:close/>
                    <a:moveTo>
                      <a:pt x="554" y="194"/>
                    </a:moveTo>
                    <a:cubicBezTo>
                      <a:pt x="554" y="198"/>
                      <a:pt x="554" y="202"/>
                      <a:pt x="554" y="206"/>
                    </a:cubicBezTo>
                    <a:cubicBezTo>
                      <a:pt x="554" y="209"/>
                      <a:pt x="554" y="211"/>
                      <a:pt x="553" y="213"/>
                    </a:cubicBezTo>
                    <a:cubicBezTo>
                      <a:pt x="552" y="216"/>
                      <a:pt x="550" y="218"/>
                      <a:pt x="548" y="219"/>
                    </a:cubicBezTo>
                    <a:cubicBezTo>
                      <a:pt x="547" y="219"/>
                      <a:pt x="547" y="219"/>
                      <a:pt x="547" y="219"/>
                    </a:cubicBezTo>
                    <a:cubicBezTo>
                      <a:pt x="544" y="220"/>
                      <a:pt x="541" y="221"/>
                      <a:pt x="539" y="222"/>
                    </a:cubicBezTo>
                    <a:cubicBezTo>
                      <a:pt x="537" y="223"/>
                      <a:pt x="535" y="224"/>
                      <a:pt x="533" y="225"/>
                    </a:cubicBezTo>
                    <a:cubicBezTo>
                      <a:pt x="531" y="226"/>
                      <a:pt x="530" y="226"/>
                      <a:pt x="528" y="227"/>
                    </a:cubicBezTo>
                    <a:cubicBezTo>
                      <a:pt x="520" y="230"/>
                      <a:pt x="511" y="233"/>
                      <a:pt x="503" y="235"/>
                    </a:cubicBezTo>
                    <a:cubicBezTo>
                      <a:pt x="493" y="237"/>
                      <a:pt x="482" y="239"/>
                      <a:pt x="472" y="241"/>
                    </a:cubicBezTo>
                    <a:cubicBezTo>
                      <a:pt x="468" y="241"/>
                      <a:pt x="464" y="242"/>
                      <a:pt x="460" y="242"/>
                    </a:cubicBezTo>
                    <a:cubicBezTo>
                      <a:pt x="456" y="243"/>
                      <a:pt x="451" y="243"/>
                      <a:pt x="447" y="244"/>
                    </a:cubicBezTo>
                    <a:cubicBezTo>
                      <a:pt x="441" y="244"/>
                      <a:pt x="435" y="245"/>
                      <a:pt x="429" y="245"/>
                    </a:cubicBezTo>
                    <a:cubicBezTo>
                      <a:pt x="423" y="245"/>
                      <a:pt x="416" y="245"/>
                      <a:pt x="410" y="245"/>
                    </a:cubicBezTo>
                    <a:cubicBezTo>
                      <a:pt x="402" y="246"/>
                      <a:pt x="394" y="245"/>
                      <a:pt x="386" y="245"/>
                    </a:cubicBezTo>
                    <a:cubicBezTo>
                      <a:pt x="381" y="245"/>
                      <a:pt x="377" y="245"/>
                      <a:pt x="373" y="244"/>
                    </a:cubicBezTo>
                    <a:cubicBezTo>
                      <a:pt x="365" y="244"/>
                      <a:pt x="357" y="243"/>
                      <a:pt x="348" y="242"/>
                    </a:cubicBezTo>
                    <a:cubicBezTo>
                      <a:pt x="334" y="240"/>
                      <a:pt x="320" y="238"/>
                      <a:pt x="305" y="234"/>
                    </a:cubicBezTo>
                    <a:cubicBezTo>
                      <a:pt x="294" y="232"/>
                      <a:pt x="284" y="227"/>
                      <a:pt x="273" y="223"/>
                    </a:cubicBezTo>
                    <a:cubicBezTo>
                      <a:pt x="270" y="222"/>
                      <a:pt x="268" y="221"/>
                      <a:pt x="265" y="220"/>
                    </a:cubicBezTo>
                    <a:cubicBezTo>
                      <a:pt x="263" y="219"/>
                      <a:pt x="261" y="217"/>
                      <a:pt x="259" y="214"/>
                    </a:cubicBezTo>
                    <a:cubicBezTo>
                      <a:pt x="259" y="214"/>
                      <a:pt x="259" y="213"/>
                      <a:pt x="258" y="213"/>
                    </a:cubicBezTo>
                    <a:cubicBezTo>
                      <a:pt x="258" y="211"/>
                      <a:pt x="257" y="210"/>
                      <a:pt x="257" y="208"/>
                    </a:cubicBezTo>
                    <a:cubicBezTo>
                      <a:pt x="257" y="208"/>
                      <a:pt x="257" y="207"/>
                      <a:pt x="257" y="206"/>
                    </a:cubicBezTo>
                    <a:cubicBezTo>
                      <a:pt x="258" y="187"/>
                      <a:pt x="258" y="168"/>
                      <a:pt x="258" y="148"/>
                    </a:cubicBezTo>
                    <a:cubicBezTo>
                      <a:pt x="258" y="146"/>
                      <a:pt x="258" y="144"/>
                      <a:pt x="258" y="141"/>
                    </a:cubicBezTo>
                    <a:cubicBezTo>
                      <a:pt x="270" y="146"/>
                      <a:pt x="282" y="150"/>
                      <a:pt x="294" y="154"/>
                    </a:cubicBezTo>
                    <a:cubicBezTo>
                      <a:pt x="297" y="154"/>
                      <a:pt x="300" y="155"/>
                      <a:pt x="303" y="156"/>
                    </a:cubicBezTo>
                    <a:cubicBezTo>
                      <a:pt x="305" y="156"/>
                      <a:pt x="306" y="157"/>
                      <a:pt x="308" y="157"/>
                    </a:cubicBezTo>
                    <a:cubicBezTo>
                      <a:pt x="311" y="158"/>
                      <a:pt x="314" y="158"/>
                      <a:pt x="317" y="159"/>
                    </a:cubicBezTo>
                    <a:cubicBezTo>
                      <a:pt x="319" y="159"/>
                      <a:pt x="320" y="160"/>
                      <a:pt x="322" y="160"/>
                    </a:cubicBezTo>
                    <a:cubicBezTo>
                      <a:pt x="326" y="161"/>
                      <a:pt x="331" y="161"/>
                      <a:pt x="336" y="162"/>
                    </a:cubicBezTo>
                    <a:cubicBezTo>
                      <a:pt x="337" y="162"/>
                      <a:pt x="339" y="162"/>
                      <a:pt x="340" y="163"/>
                    </a:cubicBezTo>
                    <a:cubicBezTo>
                      <a:pt x="348" y="163"/>
                      <a:pt x="356" y="164"/>
                      <a:pt x="364" y="165"/>
                    </a:cubicBezTo>
                    <a:cubicBezTo>
                      <a:pt x="378" y="166"/>
                      <a:pt x="392" y="166"/>
                      <a:pt x="406" y="166"/>
                    </a:cubicBezTo>
                    <a:cubicBezTo>
                      <a:pt x="422" y="166"/>
                      <a:pt x="438" y="165"/>
                      <a:pt x="453" y="164"/>
                    </a:cubicBezTo>
                    <a:cubicBezTo>
                      <a:pt x="456" y="164"/>
                      <a:pt x="459" y="164"/>
                      <a:pt x="462" y="163"/>
                    </a:cubicBezTo>
                    <a:cubicBezTo>
                      <a:pt x="467" y="163"/>
                      <a:pt x="472" y="162"/>
                      <a:pt x="476" y="162"/>
                    </a:cubicBezTo>
                    <a:cubicBezTo>
                      <a:pt x="479" y="161"/>
                      <a:pt x="483" y="161"/>
                      <a:pt x="486" y="160"/>
                    </a:cubicBezTo>
                    <a:cubicBezTo>
                      <a:pt x="489" y="160"/>
                      <a:pt x="492" y="159"/>
                      <a:pt x="495" y="159"/>
                    </a:cubicBezTo>
                    <a:cubicBezTo>
                      <a:pt x="498" y="158"/>
                      <a:pt x="501" y="158"/>
                      <a:pt x="504" y="157"/>
                    </a:cubicBezTo>
                    <a:cubicBezTo>
                      <a:pt x="507" y="156"/>
                      <a:pt x="510" y="155"/>
                      <a:pt x="513" y="155"/>
                    </a:cubicBezTo>
                    <a:cubicBezTo>
                      <a:pt x="519" y="153"/>
                      <a:pt x="525" y="151"/>
                      <a:pt x="531" y="149"/>
                    </a:cubicBezTo>
                    <a:cubicBezTo>
                      <a:pt x="534" y="148"/>
                      <a:pt x="537" y="147"/>
                      <a:pt x="540" y="146"/>
                    </a:cubicBezTo>
                    <a:cubicBezTo>
                      <a:pt x="545" y="144"/>
                      <a:pt x="549" y="143"/>
                      <a:pt x="554" y="141"/>
                    </a:cubicBezTo>
                    <a:cubicBezTo>
                      <a:pt x="554" y="141"/>
                      <a:pt x="554" y="141"/>
                      <a:pt x="554" y="141"/>
                    </a:cubicBezTo>
                    <a:cubicBezTo>
                      <a:pt x="554" y="147"/>
                      <a:pt x="554" y="154"/>
                      <a:pt x="554" y="160"/>
                    </a:cubicBezTo>
                    <a:cubicBezTo>
                      <a:pt x="554" y="171"/>
                      <a:pt x="554" y="183"/>
                      <a:pt x="554" y="194"/>
                    </a:cubicBezTo>
                    <a:close/>
                    <a:moveTo>
                      <a:pt x="426" y="74"/>
                    </a:moveTo>
                    <a:cubicBezTo>
                      <a:pt x="430" y="74"/>
                      <a:pt x="434" y="74"/>
                      <a:pt x="438" y="74"/>
                    </a:cubicBezTo>
                    <a:cubicBezTo>
                      <a:pt x="440" y="75"/>
                      <a:pt x="442" y="75"/>
                      <a:pt x="445" y="75"/>
                    </a:cubicBezTo>
                    <a:cubicBezTo>
                      <a:pt x="449" y="75"/>
                      <a:pt x="453" y="75"/>
                      <a:pt x="457" y="76"/>
                    </a:cubicBezTo>
                    <a:cubicBezTo>
                      <a:pt x="459" y="76"/>
                      <a:pt x="462" y="76"/>
                      <a:pt x="464" y="77"/>
                    </a:cubicBezTo>
                    <a:cubicBezTo>
                      <a:pt x="470" y="77"/>
                      <a:pt x="476" y="78"/>
                      <a:pt x="483" y="79"/>
                    </a:cubicBezTo>
                    <a:cubicBezTo>
                      <a:pt x="497" y="81"/>
                      <a:pt x="512" y="85"/>
                      <a:pt x="526" y="90"/>
                    </a:cubicBezTo>
                    <a:cubicBezTo>
                      <a:pt x="532" y="92"/>
                      <a:pt x="538" y="94"/>
                      <a:pt x="543" y="97"/>
                    </a:cubicBezTo>
                    <a:cubicBezTo>
                      <a:pt x="545" y="98"/>
                      <a:pt x="547" y="99"/>
                      <a:pt x="548" y="101"/>
                    </a:cubicBezTo>
                    <a:cubicBezTo>
                      <a:pt x="552" y="103"/>
                      <a:pt x="554" y="105"/>
                      <a:pt x="554" y="108"/>
                    </a:cubicBezTo>
                    <a:cubicBezTo>
                      <a:pt x="553" y="109"/>
                      <a:pt x="552" y="111"/>
                      <a:pt x="548" y="113"/>
                    </a:cubicBezTo>
                    <a:cubicBezTo>
                      <a:pt x="542" y="116"/>
                      <a:pt x="535" y="119"/>
                      <a:pt x="528" y="121"/>
                    </a:cubicBezTo>
                    <a:cubicBezTo>
                      <a:pt x="525" y="123"/>
                      <a:pt x="521" y="124"/>
                      <a:pt x="518" y="125"/>
                    </a:cubicBezTo>
                    <a:cubicBezTo>
                      <a:pt x="514" y="126"/>
                      <a:pt x="511" y="128"/>
                      <a:pt x="507" y="129"/>
                    </a:cubicBezTo>
                    <a:cubicBezTo>
                      <a:pt x="503" y="130"/>
                      <a:pt x="499" y="131"/>
                      <a:pt x="495" y="131"/>
                    </a:cubicBezTo>
                    <a:cubicBezTo>
                      <a:pt x="488" y="133"/>
                      <a:pt x="482" y="134"/>
                      <a:pt x="476" y="135"/>
                    </a:cubicBezTo>
                    <a:cubicBezTo>
                      <a:pt x="471" y="135"/>
                      <a:pt x="467" y="136"/>
                      <a:pt x="463" y="137"/>
                    </a:cubicBezTo>
                    <a:cubicBezTo>
                      <a:pt x="453" y="138"/>
                      <a:pt x="443" y="138"/>
                      <a:pt x="433" y="139"/>
                    </a:cubicBezTo>
                    <a:cubicBezTo>
                      <a:pt x="429" y="139"/>
                      <a:pt x="426" y="139"/>
                      <a:pt x="422" y="139"/>
                    </a:cubicBezTo>
                    <a:cubicBezTo>
                      <a:pt x="418" y="139"/>
                      <a:pt x="414" y="139"/>
                      <a:pt x="411" y="139"/>
                    </a:cubicBezTo>
                    <a:cubicBezTo>
                      <a:pt x="394" y="139"/>
                      <a:pt x="378" y="139"/>
                      <a:pt x="363" y="138"/>
                    </a:cubicBezTo>
                    <a:cubicBezTo>
                      <a:pt x="360" y="138"/>
                      <a:pt x="358" y="137"/>
                      <a:pt x="355" y="137"/>
                    </a:cubicBezTo>
                    <a:cubicBezTo>
                      <a:pt x="345" y="136"/>
                      <a:pt x="335" y="135"/>
                      <a:pt x="325" y="133"/>
                    </a:cubicBezTo>
                    <a:cubicBezTo>
                      <a:pt x="323" y="133"/>
                      <a:pt x="321" y="132"/>
                      <a:pt x="318" y="132"/>
                    </a:cubicBezTo>
                    <a:cubicBezTo>
                      <a:pt x="313" y="131"/>
                      <a:pt x="309" y="130"/>
                      <a:pt x="304" y="129"/>
                    </a:cubicBezTo>
                    <a:cubicBezTo>
                      <a:pt x="299" y="127"/>
                      <a:pt x="294" y="126"/>
                      <a:pt x="290" y="125"/>
                    </a:cubicBezTo>
                    <a:cubicBezTo>
                      <a:pt x="285" y="123"/>
                      <a:pt x="280" y="121"/>
                      <a:pt x="276" y="119"/>
                    </a:cubicBezTo>
                    <a:cubicBezTo>
                      <a:pt x="274" y="118"/>
                      <a:pt x="271" y="117"/>
                      <a:pt x="269" y="116"/>
                    </a:cubicBezTo>
                    <a:cubicBezTo>
                      <a:pt x="268" y="115"/>
                      <a:pt x="267" y="115"/>
                      <a:pt x="266" y="114"/>
                    </a:cubicBezTo>
                    <a:cubicBezTo>
                      <a:pt x="265" y="113"/>
                      <a:pt x="263" y="113"/>
                      <a:pt x="262" y="112"/>
                    </a:cubicBezTo>
                    <a:cubicBezTo>
                      <a:pt x="261" y="111"/>
                      <a:pt x="260" y="111"/>
                      <a:pt x="259" y="110"/>
                    </a:cubicBezTo>
                    <a:cubicBezTo>
                      <a:pt x="256" y="107"/>
                      <a:pt x="257" y="104"/>
                      <a:pt x="262" y="101"/>
                    </a:cubicBezTo>
                    <a:cubicBezTo>
                      <a:pt x="268" y="97"/>
                      <a:pt x="275" y="93"/>
                      <a:pt x="281" y="91"/>
                    </a:cubicBezTo>
                    <a:cubicBezTo>
                      <a:pt x="290" y="88"/>
                      <a:pt x="299" y="85"/>
                      <a:pt x="308" y="83"/>
                    </a:cubicBezTo>
                    <a:cubicBezTo>
                      <a:pt x="313" y="82"/>
                      <a:pt x="318" y="81"/>
                      <a:pt x="322" y="80"/>
                    </a:cubicBezTo>
                    <a:cubicBezTo>
                      <a:pt x="330" y="79"/>
                      <a:pt x="337" y="78"/>
                      <a:pt x="344" y="77"/>
                    </a:cubicBezTo>
                    <a:cubicBezTo>
                      <a:pt x="349" y="76"/>
                      <a:pt x="354" y="76"/>
                      <a:pt x="359" y="75"/>
                    </a:cubicBezTo>
                    <a:cubicBezTo>
                      <a:pt x="381" y="73"/>
                      <a:pt x="403" y="73"/>
                      <a:pt x="426" y="74"/>
                    </a:cubicBezTo>
                    <a:close/>
                    <a:moveTo>
                      <a:pt x="37" y="132"/>
                    </a:moveTo>
                    <a:cubicBezTo>
                      <a:pt x="31" y="132"/>
                      <a:pt x="29" y="132"/>
                      <a:pt x="27" y="129"/>
                    </a:cubicBezTo>
                    <a:cubicBezTo>
                      <a:pt x="27" y="128"/>
                      <a:pt x="27" y="125"/>
                      <a:pt x="27" y="122"/>
                    </a:cubicBezTo>
                    <a:cubicBezTo>
                      <a:pt x="27" y="94"/>
                      <a:pt x="27" y="66"/>
                      <a:pt x="27" y="38"/>
                    </a:cubicBezTo>
                    <a:cubicBezTo>
                      <a:pt x="27" y="37"/>
                      <a:pt x="27" y="36"/>
                      <a:pt x="27" y="35"/>
                    </a:cubicBezTo>
                    <a:cubicBezTo>
                      <a:pt x="27" y="34"/>
                      <a:pt x="27" y="33"/>
                      <a:pt x="27" y="32"/>
                    </a:cubicBezTo>
                    <a:cubicBezTo>
                      <a:pt x="27" y="31"/>
                      <a:pt x="28" y="29"/>
                      <a:pt x="29" y="29"/>
                    </a:cubicBezTo>
                    <a:cubicBezTo>
                      <a:pt x="29" y="28"/>
                      <a:pt x="30" y="28"/>
                      <a:pt x="30" y="28"/>
                    </a:cubicBezTo>
                    <a:cubicBezTo>
                      <a:pt x="31" y="28"/>
                      <a:pt x="32" y="28"/>
                      <a:pt x="33" y="28"/>
                    </a:cubicBezTo>
                    <a:cubicBezTo>
                      <a:pt x="34" y="27"/>
                      <a:pt x="35" y="27"/>
                      <a:pt x="37" y="27"/>
                    </a:cubicBezTo>
                    <a:cubicBezTo>
                      <a:pt x="144" y="27"/>
                      <a:pt x="252" y="27"/>
                      <a:pt x="359" y="27"/>
                    </a:cubicBezTo>
                    <a:cubicBezTo>
                      <a:pt x="362" y="27"/>
                      <a:pt x="364" y="27"/>
                      <a:pt x="365" y="28"/>
                    </a:cubicBezTo>
                    <a:cubicBezTo>
                      <a:pt x="366" y="28"/>
                      <a:pt x="367" y="29"/>
                      <a:pt x="367" y="29"/>
                    </a:cubicBezTo>
                    <a:cubicBezTo>
                      <a:pt x="368" y="29"/>
                      <a:pt x="368" y="30"/>
                      <a:pt x="368" y="30"/>
                    </a:cubicBezTo>
                    <a:cubicBezTo>
                      <a:pt x="368" y="31"/>
                      <a:pt x="368" y="31"/>
                      <a:pt x="369" y="31"/>
                    </a:cubicBezTo>
                    <a:cubicBezTo>
                      <a:pt x="369" y="32"/>
                      <a:pt x="369" y="32"/>
                      <a:pt x="369" y="33"/>
                    </a:cubicBezTo>
                    <a:cubicBezTo>
                      <a:pt x="369" y="34"/>
                      <a:pt x="369" y="36"/>
                      <a:pt x="369" y="37"/>
                    </a:cubicBezTo>
                    <a:cubicBezTo>
                      <a:pt x="369" y="41"/>
                      <a:pt x="369" y="44"/>
                      <a:pt x="369" y="48"/>
                    </a:cubicBezTo>
                    <a:cubicBezTo>
                      <a:pt x="369" y="48"/>
                      <a:pt x="369" y="48"/>
                      <a:pt x="369" y="48"/>
                    </a:cubicBezTo>
                    <a:cubicBezTo>
                      <a:pt x="366" y="48"/>
                      <a:pt x="364" y="48"/>
                      <a:pt x="361" y="48"/>
                    </a:cubicBezTo>
                    <a:cubicBezTo>
                      <a:pt x="355" y="49"/>
                      <a:pt x="350" y="50"/>
                      <a:pt x="345" y="50"/>
                    </a:cubicBezTo>
                    <a:cubicBezTo>
                      <a:pt x="342" y="50"/>
                      <a:pt x="339" y="51"/>
                      <a:pt x="337" y="51"/>
                    </a:cubicBezTo>
                    <a:cubicBezTo>
                      <a:pt x="330" y="52"/>
                      <a:pt x="323" y="53"/>
                      <a:pt x="317" y="54"/>
                    </a:cubicBezTo>
                    <a:cubicBezTo>
                      <a:pt x="312" y="55"/>
                      <a:pt x="307" y="56"/>
                      <a:pt x="302" y="57"/>
                    </a:cubicBezTo>
                    <a:cubicBezTo>
                      <a:pt x="299" y="58"/>
                      <a:pt x="296" y="59"/>
                      <a:pt x="293" y="60"/>
                    </a:cubicBezTo>
                    <a:cubicBezTo>
                      <a:pt x="289" y="60"/>
                      <a:pt x="286" y="61"/>
                      <a:pt x="283" y="62"/>
                    </a:cubicBezTo>
                    <a:cubicBezTo>
                      <a:pt x="278" y="64"/>
                      <a:pt x="274" y="66"/>
                      <a:pt x="269" y="68"/>
                    </a:cubicBezTo>
                    <a:cubicBezTo>
                      <a:pt x="266" y="69"/>
                      <a:pt x="263" y="70"/>
                      <a:pt x="260" y="72"/>
                    </a:cubicBezTo>
                    <a:cubicBezTo>
                      <a:pt x="258" y="72"/>
                      <a:pt x="257" y="73"/>
                      <a:pt x="256" y="74"/>
                    </a:cubicBezTo>
                    <a:cubicBezTo>
                      <a:pt x="253" y="76"/>
                      <a:pt x="250" y="77"/>
                      <a:pt x="248" y="79"/>
                    </a:cubicBezTo>
                    <a:cubicBezTo>
                      <a:pt x="246" y="80"/>
                      <a:pt x="245" y="81"/>
                      <a:pt x="244" y="82"/>
                    </a:cubicBezTo>
                    <a:cubicBezTo>
                      <a:pt x="241" y="85"/>
                      <a:pt x="238" y="87"/>
                      <a:pt x="236" y="91"/>
                    </a:cubicBezTo>
                    <a:cubicBezTo>
                      <a:pt x="233" y="94"/>
                      <a:pt x="232" y="98"/>
                      <a:pt x="231" y="103"/>
                    </a:cubicBezTo>
                    <a:cubicBezTo>
                      <a:pt x="231" y="104"/>
                      <a:pt x="231" y="106"/>
                      <a:pt x="231" y="107"/>
                    </a:cubicBezTo>
                    <a:cubicBezTo>
                      <a:pt x="231" y="108"/>
                      <a:pt x="231" y="108"/>
                      <a:pt x="231" y="109"/>
                    </a:cubicBezTo>
                    <a:cubicBezTo>
                      <a:pt x="231" y="110"/>
                      <a:pt x="231" y="111"/>
                      <a:pt x="231" y="112"/>
                    </a:cubicBezTo>
                    <a:cubicBezTo>
                      <a:pt x="231" y="114"/>
                      <a:pt x="231" y="116"/>
                      <a:pt x="231" y="118"/>
                    </a:cubicBezTo>
                    <a:cubicBezTo>
                      <a:pt x="231" y="119"/>
                      <a:pt x="231" y="121"/>
                      <a:pt x="231" y="123"/>
                    </a:cubicBezTo>
                    <a:cubicBezTo>
                      <a:pt x="231" y="125"/>
                      <a:pt x="231" y="127"/>
                      <a:pt x="231" y="129"/>
                    </a:cubicBezTo>
                    <a:cubicBezTo>
                      <a:pt x="231" y="130"/>
                      <a:pt x="231" y="131"/>
                      <a:pt x="231" y="132"/>
                    </a:cubicBezTo>
                    <a:cubicBezTo>
                      <a:pt x="228" y="132"/>
                      <a:pt x="227" y="132"/>
                      <a:pt x="225" y="132"/>
                    </a:cubicBezTo>
                    <a:cubicBezTo>
                      <a:pt x="162" y="132"/>
                      <a:pt x="100" y="132"/>
                      <a:pt x="37" y="132"/>
                    </a:cubicBezTo>
                    <a:close/>
                    <a:moveTo>
                      <a:pt x="27" y="300"/>
                    </a:moveTo>
                    <a:cubicBezTo>
                      <a:pt x="27" y="272"/>
                      <a:pt x="27" y="244"/>
                      <a:pt x="27" y="216"/>
                    </a:cubicBezTo>
                    <a:cubicBezTo>
                      <a:pt x="27" y="215"/>
                      <a:pt x="27" y="214"/>
                      <a:pt x="27" y="213"/>
                    </a:cubicBezTo>
                    <a:cubicBezTo>
                      <a:pt x="27" y="212"/>
                      <a:pt x="27" y="212"/>
                      <a:pt x="27" y="211"/>
                    </a:cubicBezTo>
                    <a:cubicBezTo>
                      <a:pt x="27" y="209"/>
                      <a:pt x="28" y="207"/>
                      <a:pt x="30" y="207"/>
                    </a:cubicBezTo>
                    <a:cubicBezTo>
                      <a:pt x="31" y="207"/>
                      <a:pt x="32" y="206"/>
                      <a:pt x="32" y="206"/>
                    </a:cubicBezTo>
                    <a:cubicBezTo>
                      <a:pt x="33" y="206"/>
                      <a:pt x="35" y="206"/>
                      <a:pt x="36" y="206"/>
                    </a:cubicBezTo>
                    <a:cubicBezTo>
                      <a:pt x="99" y="206"/>
                      <a:pt x="161" y="206"/>
                      <a:pt x="224" y="206"/>
                    </a:cubicBezTo>
                    <a:cubicBezTo>
                      <a:pt x="226" y="206"/>
                      <a:pt x="228" y="206"/>
                      <a:pt x="231" y="206"/>
                    </a:cubicBezTo>
                    <a:cubicBezTo>
                      <a:pt x="231" y="241"/>
                      <a:pt x="231" y="276"/>
                      <a:pt x="231" y="311"/>
                    </a:cubicBezTo>
                    <a:cubicBezTo>
                      <a:pt x="231" y="311"/>
                      <a:pt x="231" y="311"/>
                      <a:pt x="231" y="311"/>
                    </a:cubicBezTo>
                    <a:cubicBezTo>
                      <a:pt x="225" y="311"/>
                      <a:pt x="219" y="311"/>
                      <a:pt x="214" y="311"/>
                    </a:cubicBezTo>
                    <a:cubicBezTo>
                      <a:pt x="155" y="311"/>
                      <a:pt x="96" y="311"/>
                      <a:pt x="37" y="311"/>
                    </a:cubicBezTo>
                    <a:cubicBezTo>
                      <a:pt x="29" y="311"/>
                      <a:pt x="27" y="310"/>
                      <a:pt x="27" y="304"/>
                    </a:cubicBezTo>
                    <a:cubicBezTo>
                      <a:pt x="27" y="303"/>
                      <a:pt x="27" y="303"/>
                      <a:pt x="27" y="302"/>
                    </a:cubicBezTo>
                    <a:cubicBezTo>
                      <a:pt x="27" y="302"/>
                      <a:pt x="27" y="301"/>
                      <a:pt x="27" y="300"/>
                    </a:cubicBezTo>
                    <a:close/>
                  </a:path>
                </a:pathLst>
              </a:custGeom>
              <a:solidFill>
                <a:srgbClr val="221E59"/>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1" name="Freeform 21">
                <a:extLst>
                  <a:ext uri="{FF2B5EF4-FFF2-40B4-BE49-F238E27FC236}">
                    <a16:creationId xmlns:a16="http://schemas.microsoft.com/office/drawing/2014/main" id="{3E52FE6E-20D0-4C8D-868A-980951B307AA}"/>
                  </a:ext>
                </a:extLst>
              </p:cNvPr>
              <p:cNvSpPr>
                <a:spLocks/>
              </p:cNvSpPr>
              <p:nvPr/>
            </p:nvSpPr>
            <p:spPr bwMode="auto">
              <a:xfrm>
                <a:off x="1298575" y="3565525"/>
                <a:ext cx="26988" cy="38100"/>
              </a:xfrm>
              <a:custGeom>
                <a:avLst/>
                <a:gdLst>
                  <a:gd name="T0" fmla="*/ 27 w 27"/>
                  <a:gd name="T1" fmla="*/ 0 h 38"/>
                  <a:gd name="T2" fmla="*/ 0 w 27"/>
                  <a:gd name="T3" fmla="*/ 0 h 38"/>
                  <a:gd name="T4" fmla="*/ 0 w 27"/>
                  <a:gd name="T5" fmla="*/ 38 h 38"/>
                  <a:gd name="T6" fmla="*/ 27 w 27"/>
                  <a:gd name="T7" fmla="*/ 38 h 38"/>
                  <a:gd name="T8" fmla="*/ 27 w 27"/>
                  <a:gd name="T9" fmla="*/ 0 h 38"/>
                </a:gdLst>
                <a:ahLst/>
                <a:cxnLst>
                  <a:cxn ang="0">
                    <a:pos x="T0" y="T1"/>
                  </a:cxn>
                  <a:cxn ang="0">
                    <a:pos x="T2" y="T3"/>
                  </a:cxn>
                  <a:cxn ang="0">
                    <a:pos x="T4" y="T5"/>
                  </a:cxn>
                  <a:cxn ang="0">
                    <a:pos x="T6" y="T7"/>
                  </a:cxn>
                  <a:cxn ang="0">
                    <a:pos x="T8" y="T9"/>
                  </a:cxn>
                </a:cxnLst>
                <a:rect l="0" t="0" r="r" b="b"/>
                <a:pathLst>
                  <a:path w="27" h="38">
                    <a:moveTo>
                      <a:pt x="27" y="0"/>
                    </a:moveTo>
                    <a:cubicBezTo>
                      <a:pt x="18" y="0"/>
                      <a:pt x="9" y="0"/>
                      <a:pt x="0" y="0"/>
                    </a:cubicBezTo>
                    <a:cubicBezTo>
                      <a:pt x="0" y="13"/>
                      <a:pt x="0" y="25"/>
                      <a:pt x="0" y="38"/>
                    </a:cubicBezTo>
                    <a:cubicBezTo>
                      <a:pt x="9" y="38"/>
                      <a:pt x="18" y="38"/>
                      <a:pt x="27" y="38"/>
                    </a:cubicBezTo>
                    <a:cubicBezTo>
                      <a:pt x="27" y="25"/>
                      <a:pt x="27" y="13"/>
                      <a:pt x="27"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2" name="Freeform 22">
                <a:extLst>
                  <a:ext uri="{FF2B5EF4-FFF2-40B4-BE49-F238E27FC236}">
                    <a16:creationId xmlns:a16="http://schemas.microsoft.com/office/drawing/2014/main" id="{63BE5E0D-AF2B-4A26-9F96-8CEF052CF601}"/>
                  </a:ext>
                </a:extLst>
              </p:cNvPr>
              <p:cNvSpPr>
                <a:spLocks/>
              </p:cNvSpPr>
              <p:nvPr/>
            </p:nvSpPr>
            <p:spPr bwMode="auto">
              <a:xfrm>
                <a:off x="1350963" y="3565525"/>
                <a:ext cx="25400" cy="38100"/>
              </a:xfrm>
              <a:custGeom>
                <a:avLst/>
                <a:gdLst>
                  <a:gd name="T0" fmla="*/ 26 w 26"/>
                  <a:gd name="T1" fmla="*/ 0 h 38"/>
                  <a:gd name="T2" fmla="*/ 0 w 26"/>
                  <a:gd name="T3" fmla="*/ 0 h 38"/>
                  <a:gd name="T4" fmla="*/ 0 w 26"/>
                  <a:gd name="T5" fmla="*/ 38 h 38"/>
                  <a:gd name="T6" fmla="*/ 26 w 26"/>
                  <a:gd name="T7" fmla="*/ 38 h 38"/>
                  <a:gd name="T8" fmla="*/ 26 w 26"/>
                  <a:gd name="T9" fmla="*/ 0 h 38"/>
                </a:gdLst>
                <a:ahLst/>
                <a:cxnLst>
                  <a:cxn ang="0">
                    <a:pos x="T0" y="T1"/>
                  </a:cxn>
                  <a:cxn ang="0">
                    <a:pos x="T2" y="T3"/>
                  </a:cxn>
                  <a:cxn ang="0">
                    <a:pos x="T4" y="T5"/>
                  </a:cxn>
                  <a:cxn ang="0">
                    <a:pos x="T6" y="T7"/>
                  </a:cxn>
                  <a:cxn ang="0">
                    <a:pos x="T8" y="T9"/>
                  </a:cxn>
                </a:cxnLst>
                <a:rect l="0" t="0" r="r" b="b"/>
                <a:pathLst>
                  <a:path w="26" h="38">
                    <a:moveTo>
                      <a:pt x="26" y="0"/>
                    </a:moveTo>
                    <a:cubicBezTo>
                      <a:pt x="17" y="0"/>
                      <a:pt x="8" y="0"/>
                      <a:pt x="0" y="0"/>
                    </a:cubicBezTo>
                    <a:cubicBezTo>
                      <a:pt x="0" y="13"/>
                      <a:pt x="0" y="26"/>
                      <a:pt x="0" y="38"/>
                    </a:cubicBezTo>
                    <a:cubicBezTo>
                      <a:pt x="9" y="38"/>
                      <a:pt x="17" y="38"/>
                      <a:pt x="26" y="38"/>
                    </a:cubicBezTo>
                    <a:cubicBezTo>
                      <a:pt x="26" y="25"/>
                      <a:pt x="26" y="13"/>
                      <a:pt x="26"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3" name="Freeform 23">
                <a:extLst>
                  <a:ext uri="{FF2B5EF4-FFF2-40B4-BE49-F238E27FC236}">
                    <a16:creationId xmlns:a16="http://schemas.microsoft.com/office/drawing/2014/main" id="{AD34295E-2542-4996-B74F-C26C82B1842E}"/>
                  </a:ext>
                </a:extLst>
              </p:cNvPr>
              <p:cNvSpPr>
                <a:spLocks/>
              </p:cNvSpPr>
              <p:nvPr/>
            </p:nvSpPr>
            <p:spPr bwMode="auto">
              <a:xfrm>
                <a:off x="1403350" y="3565525"/>
                <a:ext cx="25400" cy="38100"/>
              </a:xfrm>
              <a:custGeom>
                <a:avLst/>
                <a:gdLst>
                  <a:gd name="T0" fmla="*/ 27 w 27"/>
                  <a:gd name="T1" fmla="*/ 0 h 38"/>
                  <a:gd name="T2" fmla="*/ 0 w 27"/>
                  <a:gd name="T3" fmla="*/ 0 h 38"/>
                  <a:gd name="T4" fmla="*/ 0 w 27"/>
                  <a:gd name="T5" fmla="*/ 38 h 38"/>
                  <a:gd name="T6" fmla="*/ 27 w 27"/>
                  <a:gd name="T7" fmla="*/ 38 h 38"/>
                  <a:gd name="T8" fmla="*/ 27 w 27"/>
                  <a:gd name="T9" fmla="*/ 0 h 38"/>
                </a:gdLst>
                <a:ahLst/>
                <a:cxnLst>
                  <a:cxn ang="0">
                    <a:pos x="T0" y="T1"/>
                  </a:cxn>
                  <a:cxn ang="0">
                    <a:pos x="T2" y="T3"/>
                  </a:cxn>
                  <a:cxn ang="0">
                    <a:pos x="T4" y="T5"/>
                  </a:cxn>
                  <a:cxn ang="0">
                    <a:pos x="T6" y="T7"/>
                  </a:cxn>
                  <a:cxn ang="0">
                    <a:pos x="T8" y="T9"/>
                  </a:cxn>
                </a:cxnLst>
                <a:rect l="0" t="0" r="r" b="b"/>
                <a:pathLst>
                  <a:path w="27" h="38">
                    <a:moveTo>
                      <a:pt x="27" y="0"/>
                    </a:moveTo>
                    <a:cubicBezTo>
                      <a:pt x="18" y="0"/>
                      <a:pt x="9" y="0"/>
                      <a:pt x="0" y="0"/>
                    </a:cubicBezTo>
                    <a:cubicBezTo>
                      <a:pt x="0" y="13"/>
                      <a:pt x="0" y="25"/>
                      <a:pt x="0" y="38"/>
                    </a:cubicBezTo>
                    <a:cubicBezTo>
                      <a:pt x="10" y="38"/>
                      <a:pt x="18" y="38"/>
                      <a:pt x="27" y="38"/>
                    </a:cubicBezTo>
                    <a:cubicBezTo>
                      <a:pt x="27" y="25"/>
                      <a:pt x="27" y="13"/>
                      <a:pt x="27"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4" name="Freeform 24">
                <a:extLst>
                  <a:ext uri="{FF2B5EF4-FFF2-40B4-BE49-F238E27FC236}">
                    <a16:creationId xmlns:a16="http://schemas.microsoft.com/office/drawing/2014/main" id="{AFEEF94F-1210-4331-86D6-FD0B4C78F5BF}"/>
                  </a:ext>
                </a:extLst>
              </p:cNvPr>
              <p:cNvSpPr>
                <a:spLocks/>
              </p:cNvSpPr>
              <p:nvPr/>
            </p:nvSpPr>
            <p:spPr bwMode="auto">
              <a:xfrm>
                <a:off x="1298575" y="3917950"/>
                <a:ext cx="26988" cy="38100"/>
              </a:xfrm>
              <a:custGeom>
                <a:avLst/>
                <a:gdLst>
                  <a:gd name="T0" fmla="*/ 26 w 27"/>
                  <a:gd name="T1" fmla="*/ 6 h 39"/>
                  <a:gd name="T2" fmla="*/ 26 w 27"/>
                  <a:gd name="T3" fmla="*/ 3 h 39"/>
                  <a:gd name="T4" fmla="*/ 26 w 27"/>
                  <a:gd name="T5" fmla="*/ 3 h 39"/>
                  <a:gd name="T6" fmla="*/ 26 w 27"/>
                  <a:gd name="T7" fmla="*/ 3 h 39"/>
                  <a:gd name="T8" fmla="*/ 24 w 27"/>
                  <a:gd name="T9" fmla="*/ 0 h 39"/>
                  <a:gd name="T10" fmla="*/ 24 w 27"/>
                  <a:gd name="T11" fmla="*/ 0 h 39"/>
                  <a:gd name="T12" fmla="*/ 0 w 27"/>
                  <a:gd name="T13" fmla="*/ 0 h 39"/>
                  <a:gd name="T14" fmla="*/ 0 w 27"/>
                  <a:gd name="T15" fmla="*/ 39 h 39"/>
                  <a:gd name="T16" fmla="*/ 27 w 27"/>
                  <a:gd name="T17" fmla="*/ 39 h 39"/>
                  <a:gd name="T18" fmla="*/ 27 w 27"/>
                  <a:gd name="T19" fmla="*/ 30 h 39"/>
                  <a:gd name="T20" fmla="*/ 26 w 27"/>
                  <a:gd name="T21"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9">
                    <a:moveTo>
                      <a:pt x="26" y="6"/>
                    </a:moveTo>
                    <a:cubicBezTo>
                      <a:pt x="26" y="5"/>
                      <a:pt x="26" y="4"/>
                      <a:pt x="26" y="3"/>
                    </a:cubicBezTo>
                    <a:cubicBezTo>
                      <a:pt x="26" y="3"/>
                      <a:pt x="26" y="3"/>
                      <a:pt x="26" y="3"/>
                    </a:cubicBezTo>
                    <a:cubicBezTo>
                      <a:pt x="26" y="3"/>
                      <a:pt x="26" y="3"/>
                      <a:pt x="26" y="3"/>
                    </a:cubicBezTo>
                    <a:cubicBezTo>
                      <a:pt x="26" y="2"/>
                      <a:pt x="25" y="1"/>
                      <a:pt x="24" y="0"/>
                    </a:cubicBezTo>
                    <a:cubicBezTo>
                      <a:pt x="24" y="0"/>
                      <a:pt x="24" y="0"/>
                      <a:pt x="24" y="0"/>
                    </a:cubicBezTo>
                    <a:cubicBezTo>
                      <a:pt x="16" y="0"/>
                      <a:pt x="8" y="0"/>
                      <a:pt x="0" y="0"/>
                    </a:cubicBezTo>
                    <a:cubicBezTo>
                      <a:pt x="0" y="14"/>
                      <a:pt x="0" y="27"/>
                      <a:pt x="0" y="39"/>
                    </a:cubicBezTo>
                    <a:cubicBezTo>
                      <a:pt x="9" y="39"/>
                      <a:pt x="17" y="39"/>
                      <a:pt x="27" y="39"/>
                    </a:cubicBezTo>
                    <a:cubicBezTo>
                      <a:pt x="27" y="36"/>
                      <a:pt x="27" y="33"/>
                      <a:pt x="27" y="30"/>
                    </a:cubicBezTo>
                    <a:cubicBezTo>
                      <a:pt x="27" y="22"/>
                      <a:pt x="26" y="14"/>
                      <a:pt x="26" y="6"/>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5" name="Freeform 25">
                <a:extLst>
                  <a:ext uri="{FF2B5EF4-FFF2-40B4-BE49-F238E27FC236}">
                    <a16:creationId xmlns:a16="http://schemas.microsoft.com/office/drawing/2014/main" id="{02B4A4D7-E31A-484F-8C59-805BC056B77A}"/>
                  </a:ext>
                </a:extLst>
              </p:cNvPr>
              <p:cNvSpPr>
                <a:spLocks/>
              </p:cNvSpPr>
              <p:nvPr/>
            </p:nvSpPr>
            <p:spPr bwMode="auto">
              <a:xfrm>
                <a:off x="1350963" y="3917950"/>
                <a:ext cx="25400" cy="38100"/>
              </a:xfrm>
              <a:custGeom>
                <a:avLst/>
                <a:gdLst>
                  <a:gd name="T0" fmla="*/ 0 w 25"/>
                  <a:gd name="T1" fmla="*/ 39 h 39"/>
                  <a:gd name="T2" fmla="*/ 25 w 25"/>
                  <a:gd name="T3" fmla="*/ 39 h 39"/>
                  <a:gd name="T4" fmla="*/ 25 w 25"/>
                  <a:gd name="T5" fmla="*/ 0 h 39"/>
                  <a:gd name="T6" fmla="*/ 0 w 25"/>
                  <a:gd name="T7" fmla="*/ 0 h 39"/>
                  <a:gd name="T8" fmla="*/ 0 w 25"/>
                  <a:gd name="T9" fmla="*/ 39 h 39"/>
                </a:gdLst>
                <a:ahLst/>
                <a:cxnLst>
                  <a:cxn ang="0">
                    <a:pos x="T0" y="T1"/>
                  </a:cxn>
                  <a:cxn ang="0">
                    <a:pos x="T2" y="T3"/>
                  </a:cxn>
                  <a:cxn ang="0">
                    <a:pos x="T4" y="T5"/>
                  </a:cxn>
                  <a:cxn ang="0">
                    <a:pos x="T6" y="T7"/>
                  </a:cxn>
                  <a:cxn ang="0">
                    <a:pos x="T8" y="T9"/>
                  </a:cxn>
                </a:cxnLst>
                <a:rect l="0" t="0" r="r" b="b"/>
                <a:pathLst>
                  <a:path w="25" h="39">
                    <a:moveTo>
                      <a:pt x="0" y="39"/>
                    </a:moveTo>
                    <a:cubicBezTo>
                      <a:pt x="8" y="39"/>
                      <a:pt x="17" y="39"/>
                      <a:pt x="25" y="39"/>
                    </a:cubicBezTo>
                    <a:cubicBezTo>
                      <a:pt x="25" y="26"/>
                      <a:pt x="25" y="13"/>
                      <a:pt x="25" y="0"/>
                    </a:cubicBezTo>
                    <a:cubicBezTo>
                      <a:pt x="16" y="0"/>
                      <a:pt x="8" y="0"/>
                      <a:pt x="0" y="0"/>
                    </a:cubicBezTo>
                    <a:cubicBezTo>
                      <a:pt x="0" y="13"/>
                      <a:pt x="0" y="26"/>
                      <a:pt x="0" y="39"/>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6" name="Freeform 26">
                <a:extLst>
                  <a:ext uri="{FF2B5EF4-FFF2-40B4-BE49-F238E27FC236}">
                    <a16:creationId xmlns:a16="http://schemas.microsoft.com/office/drawing/2014/main" id="{D3F968BB-D57F-4469-9BF9-C04BA56F9484}"/>
                  </a:ext>
                </a:extLst>
              </p:cNvPr>
              <p:cNvSpPr>
                <a:spLocks/>
              </p:cNvSpPr>
              <p:nvPr/>
            </p:nvSpPr>
            <p:spPr bwMode="auto">
              <a:xfrm>
                <a:off x="1403350" y="3916363"/>
                <a:ext cx="25400" cy="39687"/>
              </a:xfrm>
              <a:custGeom>
                <a:avLst/>
                <a:gdLst>
                  <a:gd name="T0" fmla="*/ 23 w 27"/>
                  <a:gd name="T1" fmla="*/ 0 h 40"/>
                  <a:gd name="T2" fmla="*/ 0 w 27"/>
                  <a:gd name="T3" fmla="*/ 0 h 40"/>
                  <a:gd name="T4" fmla="*/ 0 w 27"/>
                  <a:gd name="T5" fmla="*/ 40 h 40"/>
                  <a:gd name="T6" fmla="*/ 27 w 27"/>
                  <a:gd name="T7" fmla="*/ 40 h 40"/>
                  <a:gd name="T8" fmla="*/ 27 w 27"/>
                  <a:gd name="T9" fmla="*/ 5 h 40"/>
                  <a:gd name="T10" fmla="*/ 26 w 27"/>
                  <a:gd name="T11" fmla="*/ 3 h 40"/>
                  <a:gd name="T12" fmla="*/ 23 w 2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23" y="0"/>
                    </a:moveTo>
                    <a:cubicBezTo>
                      <a:pt x="16" y="0"/>
                      <a:pt x="9" y="0"/>
                      <a:pt x="0" y="0"/>
                    </a:cubicBezTo>
                    <a:cubicBezTo>
                      <a:pt x="0" y="14"/>
                      <a:pt x="0" y="27"/>
                      <a:pt x="0" y="40"/>
                    </a:cubicBezTo>
                    <a:cubicBezTo>
                      <a:pt x="9" y="40"/>
                      <a:pt x="18" y="40"/>
                      <a:pt x="27" y="40"/>
                    </a:cubicBezTo>
                    <a:cubicBezTo>
                      <a:pt x="27" y="28"/>
                      <a:pt x="27" y="16"/>
                      <a:pt x="27" y="5"/>
                    </a:cubicBezTo>
                    <a:cubicBezTo>
                      <a:pt x="27" y="4"/>
                      <a:pt x="27" y="4"/>
                      <a:pt x="26" y="3"/>
                    </a:cubicBezTo>
                    <a:cubicBezTo>
                      <a:pt x="25" y="2"/>
                      <a:pt x="24" y="1"/>
                      <a:pt x="23"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7" name="Freeform 27">
                <a:extLst>
                  <a:ext uri="{FF2B5EF4-FFF2-40B4-BE49-F238E27FC236}">
                    <a16:creationId xmlns:a16="http://schemas.microsoft.com/office/drawing/2014/main" id="{F06C0E80-354F-4684-9849-B8C0B55A9B12}"/>
                  </a:ext>
                </a:extLst>
              </p:cNvPr>
              <p:cNvSpPr>
                <a:spLocks/>
              </p:cNvSpPr>
              <p:nvPr/>
            </p:nvSpPr>
            <p:spPr bwMode="auto">
              <a:xfrm>
                <a:off x="1298575" y="3741738"/>
                <a:ext cx="26988" cy="38100"/>
              </a:xfrm>
              <a:custGeom>
                <a:avLst/>
                <a:gdLst>
                  <a:gd name="T0" fmla="*/ 27 w 27"/>
                  <a:gd name="T1" fmla="*/ 0 h 39"/>
                  <a:gd name="T2" fmla="*/ 0 w 27"/>
                  <a:gd name="T3" fmla="*/ 0 h 39"/>
                  <a:gd name="T4" fmla="*/ 0 w 27"/>
                  <a:gd name="T5" fmla="*/ 39 h 39"/>
                  <a:gd name="T6" fmla="*/ 27 w 27"/>
                  <a:gd name="T7" fmla="*/ 39 h 39"/>
                  <a:gd name="T8" fmla="*/ 27 w 27"/>
                  <a:gd name="T9" fmla="*/ 0 h 39"/>
                </a:gdLst>
                <a:ahLst/>
                <a:cxnLst>
                  <a:cxn ang="0">
                    <a:pos x="T0" y="T1"/>
                  </a:cxn>
                  <a:cxn ang="0">
                    <a:pos x="T2" y="T3"/>
                  </a:cxn>
                  <a:cxn ang="0">
                    <a:pos x="T4" y="T5"/>
                  </a:cxn>
                  <a:cxn ang="0">
                    <a:pos x="T6" y="T7"/>
                  </a:cxn>
                  <a:cxn ang="0">
                    <a:pos x="T8" y="T9"/>
                  </a:cxn>
                </a:cxnLst>
                <a:rect l="0" t="0" r="r" b="b"/>
                <a:pathLst>
                  <a:path w="27" h="39">
                    <a:moveTo>
                      <a:pt x="27" y="0"/>
                    </a:moveTo>
                    <a:cubicBezTo>
                      <a:pt x="17" y="0"/>
                      <a:pt x="9" y="0"/>
                      <a:pt x="0" y="0"/>
                    </a:cubicBezTo>
                    <a:cubicBezTo>
                      <a:pt x="0" y="13"/>
                      <a:pt x="0" y="26"/>
                      <a:pt x="0" y="39"/>
                    </a:cubicBezTo>
                    <a:cubicBezTo>
                      <a:pt x="9" y="39"/>
                      <a:pt x="18" y="39"/>
                      <a:pt x="27" y="39"/>
                    </a:cubicBezTo>
                    <a:cubicBezTo>
                      <a:pt x="27" y="26"/>
                      <a:pt x="27" y="13"/>
                      <a:pt x="27"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8" name="Freeform 28">
                <a:extLst>
                  <a:ext uri="{FF2B5EF4-FFF2-40B4-BE49-F238E27FC236}">
                    <a16:creationId xmlns:a16="http://schemas.microsoft.com/office/drawing/2014/main" id="{5F4CA50B-61E9-4689-A11D-0DC22A3985EA}"/>
                  </a:ext>
                </a:extLst>
              </p:cNvPr>
              <p:cNvSpPr>
                <a:spLocks/>
              </p:cNvSpPr>
              <p:nvPr/>
            </p:nvSpPr>
            <p:spPr bwMode="auto">
              <a:xfrm>
                <a:off x="1350963" y="3741738"/>
                <a:ext cx="25400" cy="38100"/>
              </a:xfrm>
              <a:custGeom>
                <a:avLst/>
                <a:gdLst>
                  <a:gd name="T0" fmla="*/ 26 w 26"/>
                  <a:gd name="T1" fmla="*/ 0 h 39"/>
                  <a:gd name="T2" fmla="*/ 0 w 26"/>
                  <a:gd name="T3" fmla="*/ 0 h 39"/>
                  <a:gd name="T4" fmla="*/ 0 w 26"/>
                  <a:gd name="T5" fmla="*/ 39 h 39"/>
                  <a:gd name="T6" fmla="*/ 26 w 26"/>
                  <a:gd name="T7" fmla="*/ 39 h 39"/>
                  <a:gd name="T8" fmla="*/ 26 w 26"/>
                  <a:gd name="T9" fmla="*/ 0 h 39"/>
                </a:gdLst>
                <a:ahLst/>
                <a:cxnLst>
                  <a:cxn ang="0">
                    <a:pos x="T0" y="T1"/>
                  </a:cxn>
                  <a:cxn ang="0">
                    <a:pos x="T2" y="T3"/>
                  </a:cxn>
                  <a:cxn ang="0">
                    <a:pos x="T4" y="T5"/>
                  </a:cxn>
                  <a:cxn ang="0">
                    <a:pos x="T6" y="T7"/>
                  </a:cxn>
                  <a:cxn ang="0">
                    <a:pos x="T8" y="T9"/>
                  </a:cxn>
                </a:cxnLst>
                <a:rect l="0" t="0" r="r" b="b"/>
                <a:pathLst>
                  <a:path w="26" h="39">
                    <a:moveTo>
                      <a:pt x="26" y="0"/>
                    </a:moveTo>
                    <a:cubicBezTo>
                      <a:pt x="17" y="0"/>
                      <a:pt x="9" y="0"/>
                      <a:pt x="0" y="0"/>
                    </a:cubicBezTo>
                    <a:cubicBezTo>
                      <a:pt x="0" y="13"/>
                      <a:pt x="0" y="26"/>
                      <a:pt x="0" y="39"/>
                    </a:cubicBezTo>
                    <a:cubicBezTo>
                      <a:pt x="9" y="39"/>
                      <a:pt x="18" y="39"/>
                      <a:pt x="26" y="39"/>
                    </a:cubicBezTo>
                    <a:cubicBezTo>
                      <a:pt x="26" y="26"/>
                      <a:pt x="26" y="13"/>
                      <a:pt x="26"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9" name="Freeform 29">
                <a:extLst>
                  <a:ext uri="{FF2B5EF4-FFF2-40B4-BE49-F238E27FC236}">
                    <a16:creationId xmlns:a16="http://schemas.microsoft.com/office/drawing/2014/main" id="{2CFE3F8A-7C91-4C48-8D43-C1A3E8B94BD6}"/>
                  </a:ext>
                </a:extLst>
              </p:cNvPr>
              <p:cNvSpPr>
                <a:spLocks/>
              </p:cNvSpPr>
              <p:nvPr/>
            </p:nvSpPr>
            <p:spPr bwMode="auto">
              <a:xfrm>
                <a:off x="1403350" y="3741738"/>
                <a:ext cx="25400" cy="38100"/>
              </a:xfrm>
              <a:custGeom>
                <a:avLst/>
                <a:gdLst>
                  <a:gd name="T0" fmla="*/ 27 w 27"/>
                  <a:gd name="T1" fmla="*/ 0 h 39"/>
                  <a:gd name="T2" fmla="*/ 0 w 27"/>
                  <a:gd name="T3" fmla="*/ 0 h 39"/>
                  <a:gd name="T4" fmla="*/ 0 w 27"/>
                  <a:gd name="T5" fmla="*/ 39 h 39"/>
                  <a:gd name="T6" fmla="*/ 27 w 27"/>
                  <a:gd name="T7" fmla="*/ 39 h 39"/>
                  <a:gd name="T8" fmla="*/ 27 w 27"/>
                  <a:gd name="T9" fmla="*/ 0 h 39"/>
                </a:gdLst>
                <a:ahLst/>
                <a:cxnLst>
                  <a:cxn ang="0">
                    <a:pos x="T0" y="T1"/>
                  </a:cxn>
                  <a:cxn ang="0">
                    <a:pos x="T2" y="T3"/>
                  </a:cxn>
                  <a:cxn ang="0">
                    <a:pos x="T4" y="T5"/>
                  </a:cxn>
                  <a:cxn ang="0">
                    <a:pos x="T6" y="T7"/>
                  </a:cxn>
                  <a:cxn ang="0">
                    <a:pos x="T8" y="T9"/>
                  </a:cxn>
                </a:cxnLst>
                <a:rect l="0" t="0" r="r" b="b"/>
                <a:pathLst>
                  <a:path w="27" h="39">
                    <a:moveTo>
                      <a:pt x="27" y="0"/>
                    </a:moveTo>
                    <a:cubicBezTo>
                      <a:pt x="18" y="0"/>
                      <a:pt x="9" y="0"/>
                      <a:pt x="0" y="0"/>
                    </a:cubicBezTo>
                    <a:cubicBezTo>
                      <a:pt x="0" y="13"/>
                      <a:pt x="0" y="26"/>
                      <a:pt x="0" y="39"/>
                    </a:cubicBezTo>
                    <a:cubicBezTo>
                      <a:pt x="10" y="39"/>
                      <a:pt x="18" y="39"/>
                      <a:pt x="27" y="39"/>
                    </a:cubicBezTo>
                    <a:cubicBezTo>
                      <a:pt x="27" y="25"/>
                      <a:pt x="27" y="13"/>
                      <a:pt x="27"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30">
                <a:extLst>
                  <a:ext uri="{FF2B5EF4-FFF2-40B4-BE49-F238E27FC236}">
                    <a16:creationId xmlns:a16="http://schemas.microsoft.com/office/drawing/2014/main" id="{ABBC5DFC-B7CA-46A7-9CE8-8AEEF3C745A7}"/>
                  </a:ext>
                </a:extLst>
              </p:cNvPr>
              <p:cNvSpPr>
                <a:spLocks/>
              </p:cNvSpPr>
              <p:nvPr/>
            </p:nvSpPr>
            <p:spPr bwMode="auto">
              <a:xfrm>
                <a:off x="1489075" y="3748088"/>
                <a:ext cx="292100" cy="104775"/>
              </a:xfrm>
              <a:custGeom>
                <a:avLst/>
                <a:gdLst>
                  <a:gd name="T0" fmla="*/ 296 w 296"/>
                  <a:gd name="T1" fmla="*/ 38 h 105"/>
                  <a:gd name="T2" fmla="*/ 296 w 296"/>
                  <a:gd name="T3" fmla="*/ 29 h 105"/>
                  <a:gd name="T4" fmla="*/ 296 w 296"/>
                  <a:gd name="T5" fmla="*/ 29 h 105"/>
                  <a:gd name="T6" fmla="*/ 296 w 296"/>
                  <a:gd name="T7" fmla="*/ 0 h 105"/>
                  <a:gd name="T8" fmla="*/ 278 w 296"/>
                  <a:gd name="T9" fmla="*/ 7 h 105"/>
                  <a:gd name="T10" fmla="*/ 269 w 296"/>
                  <a:gd name="T11" fmla="*/ 10 h 105"/>
                  <a:gd name="T12" fmla="*/ 251 w 296"/>
                  <a:gd name="T13" fmla="*/ 15 h 105"/>
                  <a:gd name="T14" fmla="*/ 242 w 296"/>
                  <a:gd name="T15" fmla="*/ 17 h 105"/>
                  <a:gd name="T16" fmla="*/ 228 w 296"/>
                  <a:gd name="T17" fmla="*/ 20 h 105"/>
                  <a:gd name="T18" fmla="*/ 219 w 296"/>
                  <a:gd name="T19" fmla="*/ 21 h 105"/>
                  <a:gd name="T20" fmla="*/ 148 w 296"/>
                  <a:gd name="T21" fmla="*/ 26 h 105"/>
                  <a:gd name="T22" fmla="*/ 87 w 296"/>
                  <a:gd name="T23" fmla="*/ 23 h 105"/>
                  <a:gd name="T24" fmla="*/ 78 w 296"/>
                  <a:gd name="T25" fmla="*/ 22 h 105"/>
                  <a:gd name="T26" fmla="*/ 50 w 296"/>
                  <a:gd name="T27" fmla="*/ 17 h 105"/>
                  <a:gd name="T28" fmla="*/ 41 w 296"/>
                  <a:gd name="T29" fmla="*/ 14 h 105"/>
                  <a:gd name="T30" fmla="*/ 31 w 296"/>
                  <a:gd name="T31" fmla="*/ 12 h 105"/>
                  <a:gd name="T32" fmla="*/ 22 w 296"/>
                  <a:gd name="T33" fmla="*/ 9 h 105"/>
                  <a:gd name="T34" fmla="*/ 18 w 296"/>
                  <a:gd name="T35" fmla="*/ 7 h 105"/>
                  <a:gd name="T36" fmla="*/ 9 w 296"/>
                  <a:gd name="T37" fmla="*/ 4 h 105"/>
                  <a:gd name="T38" fmla="*/ 0 w 296"/>
                  <a:gd name="T39" fmla="*/ 0 h 105"/>
                  <a:gd name="T40" fmla="*/ 0 w 296"/>
                  <a:gd name="T41" fmla="*/ 52 h 105"/>
                  <a:gd name="T42" fmla="*/ 0 w 296"/>
                  <a:gd name="T43" fmla="*/ 52 h 105"/>
                  <a:gd name="T44" fmla="*/ 0 w 296"/>
                  <a:gd name="T45" fmla="*/ 58 h 105"/>
                  <a:gd name="T46" fmla="*/ 0 w 296"/>
                  <a:gd name="T47" fmla="*/ 60 h 105"/>
                  <a:gd name="T48" fmla="*/ 0 w 296"/>
                  <a:gd name="T49" fmla="*/ 63 h 105"/>
                  <a:gd name="T50" fmla="*/ 0 w 296"/>
                  <a:gd name="T51" fmla="*/ 66 h 105"/>
                  <a:gd name="T52" fmla="*/ 22 w 296"/>
                  <a:gd name="T53" fmla="*/ 86 h 105"/>
                  <a:gd name="T54" fmla="*/ 24 w 296"/>
                  <a:gd name="T55" fmla="*/ 87 h 105"/>
                  <a:gd name="T56" fmla="*/ 24 w 296"/>
                  <a:gd name="T57" fmla="*/ 87 h 105"/>
                  <a:gd name="T58" fmla="*/ 56 w 296"/>
                  <a:gd name="T59" fmla="*/ 96 h 105"/>
                  <a:gd name="T60" fmla="*/ 66 w 296"/>
                  <a:gd name="T61" fmla="*/ 98 h 105"/>
                  <a:gd name="T62" fmla="*/ 75 w 296"/>
                  <a:gd name="T63" fmla="*/ 100 h 105"/>
                  <a:gd name="T64" fmla="*/ 99 w 296"/>
                  <a:gd name="T65" fmla="*/ 103 h 105"/>
                  <a:gd name="T66" fmla="*/ 126 w 296"/>
                  <a:gd name="T67" fmla="*/ 104 h 105"/>
                  <a:gd name="T68" fmla="*/ 171 w 296"/>
                  <a:gd name="T69" fmla="*/ 105 h 105"/>
                  <a:gd name="T70" fmla="*/ 189 w 296"/>
                  <a:gd name="T71" fmla="*/ 104 h 105"/>
                  <a:gd name="T72" fmla="*/ 242 w 296"/>
                  <a:gd name="T73" fmla="*/ 96 h 105"/>
                  <a:gd name="T74" fmla="*/ 272 w 296"/>
                  <a:gd name="T75" fmla="*/ 86 h 105"/>
                  <a:gd name="T76" fmla="*/ 289 w 296"/>
                  <a:gd name="T77" fmla="*/ 78 h 105"/>
                  <a:gd name="T78" fmla="*/ 296 w 296"/>
                  <a:gd name="T79" fmla="*/ 65 h 105"/>
                  <a:gd name="T80" fmla="*/ 296 w 296"/>
                  <a:gd name="T81" fmla="*/ 56 h 105"/>
                  <a:gd name="T82" fmla="*/ 296 w 296"/>
                  <a:gd name="T83" fmla="*/ 3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105">
                    <a:moveTo>
                      <a:pt x="296" y="38"/>
                    </a:moveTo>
                    <a:cubicBezTo>
                      <a:pt x="296" y="35"/>
                      <a:pt x="296" y="32"/>
                      <a:pt x="296" y="29"/>
                    </a:cubicBezTo>
                    <a:cubicBezTo>
                      <a:pt x="296" y="29"/>
                      <a:pt x="296" y="29"/>
                      <a:pt x="296" y="29"/>
                    </a:cubicBezTo>
                    <a:cubicBezTo>
                      <a:pt x="296" y="19"/>
                      <a:pt x="296" y="10"/>
                      <a:pt x="296" y="0"/>
                    </a:cubicBezTo>
                    <a:cubicBezTo>
                      <a:pt x="290" y="3"/>
                      <a:pt x="284" y="5"/>
                      <a:pt x="278" y="7"/>
                    </a:cubicBezTo>
                    <a:cubicBezTo>
                      <a:pt x="275" y="8"/>
                      <a:pt x="272" y="9"/>
                      <a:pt x="269" y="10"/>
                    </a:cubicBezTo>
                    <a:cubicBezTo>
                      <a:pt x="263" y="12"/>
                      <a:pt x="257" y="14"/>
                      <a:pt x="251" y="15"/>
                    </a:cubicBezTo>
                    <a:cubicBezTo>
                      <a:pt x="248" y="16"/>
                      <a:pt x="245" y="17"/>
                      <a:pt x="242" y="17"/>
                    </a:cubicBezTo>
                    <a:cubicBezTo>
                      <a:pt x="237" y="18"/>
                      <a:pt x="232" y="19"/>
                      <a:pt x="228" y="20"/>
                    </a:cubicBezTo>
                    <a:cubicBezTo>
                      <a:pt x="225" y="21"/>
                      <a:pt x="222" y="21"/>
                      <a:pt x="219" y="21"/>
                    </a:cubicBezTo>
                    <a:cubicBezTo>
                      <a:pt x="195" y="25"/>
                      <a:pt x="172" y="26"/>
                      <a:pt x="148" y="26"/>
                    </a:cubicBezTo>
                    <a:cubicBezTo>
                      <a:pt x="128" y="26"/>
                      <a:pt x="107" y="25"/>
                      <a:pt x="87" y="23"/>
                    </a:cubicBezTo>
                    <a:cubicBezTo>
                      <a:pt x="84" y="22"/>
                      <a:pt x="81" y="22"/>
                      <a:pt x="78" y="22"/>
                    </a:cubicBezTo>
                    <a:cubicBezTo>
                      <a:pt x="68" y="20"/>
                      <a:pt x="59" y="19"/>
                      <a:pt x="50" y="17"/>
                    </a:cubicBezTo>
                    <a:cubicBezTo>
                      <a:pt x="47" y="16"/>
                      <a:pt x="44" y="15"/>
                      <a:pt x="41" y="14"/>
                    </a:cubicBezTo>
                    <a:cubicBezTo>
                      <a:pt x="38" y="13"/>
                      <a:pt x="35" y="13"/>
                      <a:pt x="31" y="12"/>
                    </a:cubicBezTo>
                    <a:cubicBezTo>
                      <a:pt x="28" y="11"/>
                      <a:pt x="25" y="10"/>
                      <a:pt x="22" y="9"/>
                    </a:cubicBezTo>
                    <a:cubicBezTo>
                      <a:pt x="21" y="8"/>
                      <a:pt x="19" y="8"/>
                      <a:pt x="18" y="7"/>
                    </a:cubicBezTo>
                    <a:cubicBezTo>
                      <a:pt x="15" y="6"/>
                      <a:pt x="12" y="5"/>
                      <a:pt x="9" y="4"/>
                    </a:cubicBezTo>
                    <a:cubicBezTo>
                      <a:pt x="6" y="3"/>
                      <a:pt x="3" y="1"/>
                      <a:pt x="0" y="0"/>
                    </a:cubicBezTo>
                    <a:cubicBezTo>
                      <a:pt x="0" y="18"/>
                      <a:pt x="0" y="35"/>
                      <a:pt x="0" y="52"/>
                    </a:cubicBezTo>
                    <a:cubicBezTo>
                      <a:pt x="0" y="52"/>
                      <a:pt x="0" y="52"/>
                      <a:pt x="0" y="52"/>
                    </a:cubicBezTo>
                    <a:cubicBezTo>
                      <a:pt x="0" y="54"/>
                      <a:pt x="0" y="56"/>
                      <a:pt x="0" y="58"/>
                    </a:cubicBezTo>
                    <a:cubicBezTo>
                      <a:pt x="0" y="59"/>
                      <a:pt x="0" y="60"/>
                      <a:pt x="0" y="60"/>
                    </a:cubicBezTo>
                    <a:cubicBezTo>
                      <a:pt x="0" y="61"/>
                      <a:pt x="0" y="62"/>
                      <a:pt x="0" y="63"/>
                    </a:cubicBezTo>
                    <a:cubicBezTo>
                      <a:pt x="0" y="64"/>
                      <a:pt x="0" y="65"/>
                      <a:pt x="0" y="66"/>
                    </a:cubicBezTo>
                    <a:cubicBezTo>
                      <a:pt x="1" y="77"/>
                      <a:pt x="6" y="80"/>
                      <a:pt x="22" y="86"/>
                    </a:cubicBezTo>
                    <a:cubicBezTo>
                      <a:pt x="23" y="87"/>
                      <a:pt x="23" y="87"/>
                      <a:pt x="24" y="87"/>
                    </a:cubicBezTo>
                    <a:cubicBezTo>
                      <a:pt x="24" y="87"/>
                      <a:pt x="24" y="87"/>
                      <a:pt x="24" y="87"/>
                    </a:cubicBezTo>
                    <a:cubicBezTo>
                      <a:pt x="35" y="91"/>
                      <a:pt x="45" y="94"/>
                      <a:pt x="56" y="96"/>
                    </a:cubicBezTo>
                    <a:cubicBezTo>
                      <a:pt x="59" y="97"/>
                      <a:pt x="63" y="98"/>
                      <a:pt x="66" y="98"/>
                    </a:cubicBezTo>
                    <a:cubicBezTo>
                      <a:pt x="69" y="99"/>
                      <a:pt x="72" y="99"/>
                      <a:pt x="75" y="100"/>
                    </a:cubicBezTo>
                    <a:cubicBezTo>
                      <a:pt x="83" y="101"/>
                      <a:pt x="91" y="102"/>
                      <a:pt x="99" y="103"/>
                    </a:cubicBezTo>
                    <a:cubicBezTo>
                      <a:pt x="108" y="103"/>
                      <a:pt x="117" y="104"/>
                      <a:pt x="126" y="104"/>
                    </a:cubicBezTo>
                    <a:cubicBezTo>
                      <a:pt x="141" y="105"/>
                      <a:pt x="156" y="105"/>
                      <a:pt x="171" y="105"/>
                    </a:cubicBezTo>
                    <a:cubicBezTo>
                      <a:pt x="177" y="104"/>
                      <a:pt x="183" y="104"/>
                      <a:pt x="189" y="104"/>
                    </a:cubicBezTo>
                    <a:cubicBezTo>
                      <a:pt x="206" y="102"/>
                      <a:pt x="224" y="100"/>
                      <a:pt x="242" y="96"/>
                    </a:cubicBezTo>
                    <a:cubicBezTo>
                      <a:pt x="252" y="93"/>
                      <a:pt x="263" y="91"/>
                      <a:pt x="272" y="86"/>
                    </a:cubicBezTo>
                    <a:cubicBezTo>
                      <a:pt x="278" y="84"/>
                      <a:pt x="284" y="81"/>
                      <a:pt x="289" y="78"/>
                    </a:cubicBezTo>
                    <a:cubicBezTo>
                      <a:pt x="294" y="75"/>
                      <a:pt x="296" y="71"/>
                      <a:pt x="296" y="65"/>
                    </a:cubicBezTo>
                    <a:cubicBezTo>
                      <a:pt x="296" y="62"/>
                      <a:pt x="296" y="59"/>
                      <a:pt x="296" y="56"/>
                    </a:cubicBezTo>
                    <a:cubicBezTo>
                      <a:pt x="296" y="50"/>
                      <a:pt x="296" y="44"/>
                      <a:pt x="296" y="38"/>
                    </a:cubicBezTo>
                    <a:close/>
                  </a:path>
                </a:pathLst>
              </a:custGeom>
              <a:solidFill>
                <a:schemeClr val="accent2"/>
              </a:solidFill>
              <a:ln w="11113" cap="flat">
                <a:solidFill>
                  <a:srgbClr val="86D1D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grpSp>
      <p:sp>
        <p:nvSpPr>
          <p:cNvPr id="131" name="Rectangle 130">
            <a:extLst>
              <a:ext uri="{FF2B5EF4-FFF2-40B4-BE49-F238E27FC236}">
                <a16:creationId xmlns:a16="http://schemas.microsoft.com/office/drawing/2014/main" id="{0E739996-CC60-4AAE-8563-1F971589426B}"/>
              </a:ext>
            </a:extLst>
          </p:cNvPr>
          <p:cNvSpPr/>
          <p:nvPr/>
        </p:nvSpPr>
        <p:spPr>
          <a:xfrm>
            <a:off x="5269632" y="4067499"/>
            <a:ext cx="1413608" cy="16927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lgn="ctr">
              <a:buClr>
                <a:schemeClr val="accent1"/>
              </a:buClr>
              <a:buSzPct val="120000"/>
            </a:pPr>
            <a:endParaRPr lang="en-GB" sz="1100" b="1">
              <a:solidFill>
                <a:schemeClr val="tx1"/>
              </a:solidFill>
              <a:cs typeface="Arial" panose="020B0604020202020204" pitchFamily="34" charset="0"/>
            </a:endParaRPr>
          </a:p>
        </p:txBody>
      </p:sp>
      <p:grpSp>
        <p:nvGrpSpPr>
          <p:cNvPr id="132" name="Group 131">
            <a:extLst>
              <a:ext uri="{FF2B5EF4-FFF2-40B4-BE49-F238E27FC236}">
                <a16:creationId xmlns:a16="http://schemas.microsoft.com/office/drawing/2014/main" id="{DD98A6BD-E649-4073-9712-ED8C737D418A}"/>
              </a:ext>
            </a:extLst>
          </p:cNvPr>
          <p:cNvGrpSpPr/>
          <p:nvPr/>
        </p:nvGrpSpPr>
        <p:grpSpPr>
          <a:xfrm rot="1800000">
            <a:off x="5895790" y="3353082"/>
            <a:ext cx="570841" cy="677256"/>
            <a:chOff x="1331135" y="3375971"/>
            <a:chExt cx="439106" cy="520968"/>
          </a:xfrm>
        </p:grpSpPr>
        <p:pic>
          <p:nvPicPr>
            <p:cNvPr id="133" name="Picture 132">
              <a:extLst>
                <a:ext uri="{FF2B5EF4-FFF2-40B4-BE49-F238E27FC236}">
                  <a16:creationId xmlns:a16="http://schemas.microsoft.com/office/drawing/2014/main" id="{EE6BFA3E-A0DD-4C68-B3A1-C3FAFA130285}"/>
                </a:ext>
              </a:extLst>
            </p:cNvPr>
            <p:cNvPicPr>
              <a:picLocks noChangeAspect="1"/>
            </p:cNvPicPr>
            <p:nvPr/>
          </p:nvPicPr>
          <p:blipFill>
            <a:blip r:embed="rId3"/>
            <a:stretch>
              <a:fillRect/>
            </a:stretch>
          </p:blipFill>
          <p:spPr>
            <a:xfrm>
              <a:off x="1369025" y="3513492"/>
              <a:ext cx="381381" cy="381384"/>
            </a:xfrm>
            <a:prstGeom prst="rect">
              <a:avLst/>
            </a:prstGeom>
          </p:spPr>
        </p:pic>
        <p:cxnSp>
          <p:nvCxnSpPr>
            <p:cNvPr id="134" name="Straight Connector 133">
              <a:extLst>
                <a:ext uri="{FF2B5EF4-FFF2-40B4-BE49-F238E27FC236}">
                  <a16:creationId xmlns:a16="http://schemas.microsoft.com/office/drawing/2014/main" id="{874F6E1C-9049-499C-9D4B-06C3F80596AD}"/>
                </a:ext>
              </a:extLst>
            </p:cNvPr>
            <p:cNvCxnSpPr/>
            <p:nvPr/>
          </p:nvCxnSpPr>
          <p:spPr>
            <a:xfrm>
              <a:off x="1331135" y="3448819"/>
              <a:ext cx="0" cy="3435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9F09A0C-A559-41C4-8C69-F7701DC7F1F8}"/>
                </a:ext>
              </a:extLst>
            </p:cNvPr>
            <p:cNvCxnSpPr>
              <a:cxnSpLocks/>
            </p:cNvCxnSpPr>
            <p:nvPr/>
          </p:nvCxnSpPr>
          <p:spPr>
            <a:xfrm>
              <a:off x="1607218" y="3375971"/>
              <a:ext cx="0" cy="12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C452-050E-4281-A80E-83372DE5DA28}"/>
                </a:ext>
              </a:extLst>
            </p:cNvPr>
            <p:cNvCxnSpPr>
              <a:cxnSpLocks/>
            </p:cNvCxnSpPr>
            <p:nvPr/>
          </p:nvCxnSpPr>
          <p:spPr>
            <a:xfrm rot="19800000" flipH="1">
              <a:off x="1722519" y="3811141"/>
              <a:ext cx="47722" cy="857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7348887A-5E14-42A5-A5CF-0AB47BC8641F}"/>
              </a:ext>
            </a:extLst>
          </p:cNvPr>
          <p:cNvGrpSpPr/>
          <p:nvPr/>
        </p:nvGrpSpPr>
        <p:grpSpPr>
          <a:xfrm>
            <a:off x="3396816" y="3433701"/>
            <a:ext cx="791581" cy="767328"/>
            <a:chOff x="3396816" y="3433701"/>
            <a:chExt cx="791581" cy="767328"/>
          </a:xfrm>
        </p:grpSpPr>
        <p:cxnSp>
          <p:nvCxnSpPr>
            <p:cNvPr id="138" name="Straight Connector 137">
              <a:extLst>
                <a:ext uri="{FF2B5EF4-FFF2-40B4-BE49-F238E27FC236}">
                  <a16:creationId xmlns:a16="http://schemas.microsoft.com/office/drawing/2014/main" id="{21DF3439-E9C0-42E5-B5B9-169204C87796}"/>
                </a:ext>
              </a:extLst>
            </p:cNvPr>
            <p:cNvCxnSpPr>
              <a:cxnSpLocks/>
            </p:cNvCxnSpPr>
            <p:nvPr/>
          </p:nvCxnSpPr>
          <p:spPr>
            <a:xfrm flipH="1">
              <a:off x="3396816" y="3643064"/>
              <a:ext cx="118873" cy="1849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F7E604C-634D-4BEC-8441-667C94CB1B48}"/>
                </a:ext>
              </a:extLst>
            </p:cNvPr>
            <p:cNvCxnSpPr>
              <a:cxnSpLocks/>
            </p:cNvCxnSpPr>
            <p:nvPr/>
          </p:nvCxnSpPr>
          <p:spPr>
            <a:xfrm rot="1800000">
              <a:off x="4031229" y="3433701"/>
              <a:ext cx="0" cy="1876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076493A-6490-4D60-A0DF-C0421C812AA3}"/>
                </a:ext>
              </a:extLst>
            </p:cNvPr>
            <p:cNvCxnSpPr>
              <a:cxnSpLocks/>
            </p:cNvCxnSpPr>
            <p:nvPr/>
          </p:nvCxnSpPr>
          <p:spPr>
            <a:xfrm rot="1800000">
              <a:off x="4133807" y="3886054"/>
              <a:ext cx="0" cy="3149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1C3CD13F-F160-4AB6-9EDE-EACB6D55507B}"/>
                </a:ext>
              </a:extLst>
            </p:cNvPr>
            <p:cNvGrpSpPr/>
            <p:nvPr/>
          </p:nvGrpSpPr>
          <p:grpSpPr>
            <a:xfrm rot="1800000">
              <a:off x="3547011" y="3585671"/>
              <a:ext cx="641386" cy="393455"/>
              <a:chOff x="4376738" y="3419475"/>
              <a:chExt cx="755650" cy="463550"/>
            </a:xfrm>
          </p:grpSpPr>
          <p:sp>
            <p:nvSpPr>
              <p:cNvPr id="142" name="Freeform 34">
                <a:extLst>
                  <a:ext uri="{FF2B5EF4-FFF2-40B4-BE49-F238E27FC236}">
                    <a16:creationId xmlns:a16="http://schemas.microsoft.com/office/drawing/2014/main" id="{4D2D508D-4B88-4433-8B95-43E5371D8474}"/>
                  </a:ext>
                </a:extLst>
              </p:cNvPr>
              <p:cNvSpPr>
                <a:spLocks/>
              </p:cNvSpPr>
              <p:nvPr/>
            </p:nvSpPr>
            <p:spPr bwMode="auto">
              <a:xfrm>
                <a:off x="4724400" y="3789363"/>
                <a:ext cx="60325" cy="31750"/>
              </a:xfrm>
              <a:custGeom>
                <a:avLst/>
                <a:gdLst>
                  <a:gd name="T0" fmla="*/ 0 w 38"/>
                  <a:gd name="T1" fmla="*/ 0 h 20"/>
                  <a:gd name="T2" fmla="*/ 0 w 38"/>
                  <a:gd name="T3" fmla="*/ 20 h 20"/>
                  <a:gd name="T4" fmla="*/ 38 w 38"/>
                  <a:gd name="T5" fmla="*/ 20 h 20"/>
                  <a:gd name="T6" fmla="*/ 38 w 38"/>
                  <a:gd name="T7" fmla="*/ 0 h 20"/>
                  <a:gd name="T8" fmla="*/ 0 w 38"/>
                  <a:gd name="T9" fmla="*/ 0 h 20"/>
                  <a:gd name="T10" fmla="*/ 0 w 38"/>
                  <a:gd name="T11" fmla="*/ 0 h 20"/>
                </a:gdLst>
                <a:ahLst/>
                <a:cxnLst>
                  <a:cxn ang="0">
                    <a:pos x="T0" y="T1"/>
                  </a:cxn>
                  <a:cxn ang="0">
                    <a:pos x="T2" y="T3"/>
                  </a:cxn>
                  <a:cxn ang="0">
                    <a:pos x="T4" y="T5"/>
                  </a:cxn>
                  <a:cxn ang="0">
                    <a:pos x="T6" y="T7"/>
                  </a:cxn>
                  <a:cxn ang="0">
                    <a:pos x="T8" y="T9"/>
                  </a:cxn>
                  <a:cxn ang="0">
                    <a:pos x="T10" y="T11"/>
                  </a:cxn>
                </a:cxnLst>
                <a:rect l="0" t="0" r="r" b="b"/>
                <a:pathLst>
                  <a:path w="38" h="20">
                    <a:moveTo>
                      <a:pt x="0" y="0"/>
                    </a:moveTo>
                    <a:lnTo>
                      <a:pt x="0" y="20"/>
                    </a:lnTo>
                    <a:lnTo>
                      <a:pt x="38" y="20"/>
                    </a:lnTo>
                    <a:lnTo>
                      <a:pt x="38" y="0"/>
                    </a:lnTo>
                    <a:lnTo>
                      <a:pt x="0" y="0"/>
                    </a:lnTo>
                    <a:lnTo>
                      <a:pt x="0" y="0"/>
                    </a:lnTo>
                    <a:close/>
                  </a:path>
                </a:pathLst>
              </a:custGeom>
              <a:solidFill>
                <a:srgbClr val="252159"/>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3" name="Freeform 35">
                <a:extLst>
                  <a:ext uri="{FF2B5EF4-FFF2-40B4-BE49-F238E27FC236}">
                    <a16:creationId xmlns:a16="http://schemas.microsoft.com/office/drawing/2014/main" id="{6B35540F-0E47-413F-9C4F-1B77AAD0D35B}"/>
                  </a:ext>
                </a:extLst>
              </p:cNvPr>
              <p:cNvSpPr>
                <a:spLocks/>
              </p:cNvSpPr>
              <p:nvPr/>
            </p:nvSpPr>
            <p:spPr bwMode="auto">
              <a:xfrm>
                <a:off x="4692650" y="3597275"/>
                <a:ext cx="31750" cy="280987"/>
              </a:xfrm>
              <a:custGeom>
                <a:avLst/>
                <a:gdLst>
                  <a:gd name="T0" fmla="*/ 0 w 20"/>
                  <a:gd name="T1" fmla="*/ 0 h 177"/>
                  <a:gd name="T2" fmla="*/ 0 w 20"/>
                  <a:gd name="T3" fmla="*/ 177 h 177"/>
                  <a:gd name="T4" fmla="*/ 20 w 20"/>
                  <a:gd name="T5" fmla="*/ 177 h 177"/>
                  <a:gd name="T6" fmla="*/ 20 w 20"/>
                  <a:gd name="T7" fmla="*/ 141 h 177"/>
                  <a:gd name="T8" fmla="*/ 20 w 20"/>
                  <a:gd name="T9" fmla="*/ 121 h 177"/>
                  <a:gd name="T10" fmla="*/ 20 w 20"/>
                  <a:gd name="T11" fmla="*/ 0 h 177"/>
                  <a:gd name="T12" fmla="*/ 0 w 20"/>
                  <a:gd name="T13" fmla="*/ 0 h 177"/>
                  <a:gd name="T14" fmla="*/ 0 w 20"/>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7">
                    <a:moveTo>
                      <a:pt x="0" y="0"/>
                    </a:moveTo>
                    <a:lnTo>
                      <a:pt x="0" y="177"/>
                    </a:lnTo>
                    <a:lnTo>
                      <a:pt x="20" y="177"/>
                    </a:lnTo>
                    <a:lnTo>
                      <a:pt x="20" y="141"/>
                    </a:lnTo>
                    <a:lnTo>
                      <a:pt x="20" y="121"/>
                    </a:lnTo>
                    <a:lnTo>
                      <a:pt x="20" y="0"/>
                    </a:lnTo>
                    <a:lnTo>
                      <a:pt x="0" y="0"/>
                    </a:lnTo>
                    <a:lnTo>
                      <a:pt x="0" y="0"/>
                    </a:lnTo>
                    <a:close/>
                  </a:path>
                </a:pathLst>
              </a:custGeom>
              <a:solidFill>
                <a:srgbClr val="252159"/>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4" name="Freeform 36">
                <a:extLst>
                  <a:ext uri="{FF2B5EF4-FFF2-40B4-BE49-F238E27FC236}">
                    <a16:creationId xmlns:a16="http://schemas.microsoft.com/office/drawing/2014/main" id="{CF74B815-4129-4D11-BE6A-5D49D29A0A1B}"/>
                  </a:ext>
                </a:extLst>
              </p:cNvPr>
              <p:cNvSpPr>
                <a:spLocks/>
              </p:cNvSpPr>
              <p:nvPr/>
            </p:nvSpPr>
            <p:spPr bwMode="auto">
              <a:xfrm>
                <a:off x="4784725" y="3597275"/>
                <a:ext cx="30163" cy="280987"/>
              </a:xfrm>
              <a:custGeom>
                <a:avLst/>
                <a:gdLst>
                  <a:gd name="T0" fmla="*/ 0 w 19"/>
                  <a:gd name="T1" fmla="*/ 0 h 177"/>
                  <a:gd name="T2" fmla="*/ 0 w 19"/>
                  <a:gd name="T3" fmla="*/ 121 h 177"/>
                  <a:gd name="T4" fmla="*/ 0 w 19"/>
                  <a:gd name="T5" fmla="*/ 141 h 177"/>
                  <a:gd name="T6" fmla="*/ 0 w 19"/>
                  <a:gd name="T7" fmla="*/ 177 h 177"/>
                  <a:gd name="T8" fmla="*/ 19 w 19"/>
                  <a:gd name="T9" fmla="*/ 177 h 177"/>
                  <a:gd name="T10" fmla="*/ 19 w 19"/>
                  <a:gd name="T11" fmla="*/ 0 h 177"/>
                  <a:gd name="T12" fmla="*/ 0 w 19"/>
                  <a:gd name="T13" fmla="*/ 0 h 177"/>
                  <a:gd name="T14" fmla="*/ 0 w 19"/>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77">
                    <a:moveTo>
                      <a:pt x="0" y="0"/>
                    </a:moveTo>
                    <a:lnTo>
                      <a:pt x="0" y="121"/>
                    </a:lnTo>
                    <a:lnTo>
                      <a:pt x="0" y="141"/>
                    </a:lnTo>
                    <a:lnTo>
                      <a:pt x="0" y="177"/>
                    </a:lnTo>
                    <a:lnTo>
                      <a:pt x="19" y="177"/>
                    </a:lnTo>
                    <a:lnTo>
                      <a:pt x="19" y="0"/>
                    </a:lnTo>
                    <a:lnTo>
                      <a:pt x="0" y="0"/>
                    </a:lnTo>
                    <a:lnTo>
                      <a:pt x="0" y="0"/>
                    </a:lnTo>
                    <a:close/>
                  </a:path>
                </a:pathLst>
              </a:custGeom>
              <a:solidFill>
                <a:srgbClr val="252159"/>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5" name="Freeform 37">
                <a:extLst>
                  <a:ext uri="{FF2B5EF4-FFF2-40B4-BE49-F238E27FC236}">
                    <a16:creationId xmlns:a16="http://schemas.microsoft.com/office/drawing/2014/main" id="{91E8FA11-06A6-4254-AF22-D44C059B53DD}"/>
                  </a:ext>
                </a:extLst>
              </p:cNvPr>
              <p:cNvSpPr>
                <a:spLocks/>
              </p:cNvSpPr>
              <p:nvPr/>
            </p:nvSpPr>
            <p:spPr bwMode="auto">
              <a:xfrm>
                <a:off x="4956175" y="3727450"/>
                <a:ext cx="119063" cy="155575"/>
              </a:xfrm>
              <a:custGeom>
                <a:avLst/>
                <a:gdLst>
                  <a:gd name="T0" fmla="*/ 73 w 75"/>
                  <a:gd name="T1" fmla="*/ 10 h 98"/>
                  <a:gd name="T2" fmla="*/ 75 w 75"/>
                  <a:gd name="T3" fmla="*/ 0 h 98"/>
                  <a:gd name="T4" fmla="*/ 10 w 75"/>
                  <a:gd name="T5" fmla="*/ 0 h 98"/>
                  <a:gd name="T6" fmla="*/ 10 w 75"/>
                  <a:gd name="T7" fmla="*/ 10 h 98"/>
                  <a:gd name="T8" fmla="*/ 0 w 75"/>
                  <a:gd name="T9" fmla="*/ 95 h 98"/>
                  <a:gd name="T10" fmla="*/ 20 w 75"/>
                  <a:gd name="T11" fmla="*/ 98 h 98"/>
                  <a:gd name="T12" fmla="*/ 27 w 75"/>
                  <a:gd name="T13" fmla="*/ 20 h 98"/>
                  <a:gd name="T14" fmla="*/ 75 w 75"/>
                  <a:gd name="T15" fmla="*/ 20 h 98"/>
                  <a:gd name="T16" fmla="*/ 73 w 75"/>
                  <a:gd name="T17" fmla="*/ 12 h 98"/>
                  <a:gd name="T18" fmla="*/ 73 w 75"/>
                  <a:gd name="T19" fmla="*/ 10 h 98"/>
                  <a:gd name="T20" fmla="*/ 73 w 75"/>
                  <a:gd name="T21"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98">
                    <a:moveTo>
                      <a:pt x="73" y="10"/>
                    </a:moveTo>
                    <a:lnTo>
                      <a:pt x="75" y="0"/>
                    </a:lnTo>
                    <a:lnTo>
                      <a:pt x="10" y="0"/>
                    </a:lnTo>
                    <a:lnTo>
                      <a:pt x="10" y="10"/>
                    </a:lnTo>
                    <a:lnTo>
                      <a:pt x="0" y="95"/>
                    </a:lnTo>
                    <a:lnTo>
                      <a:pt x="20" y="98"/>
                    </a:lnTo>
                    <a:lnTo>
                      <a:pt x="27" y="20"/>
                    </a:lnTo>
                    <a:lnTo>
                      <a:pt x="75" y="20"/>
                    </a:lnTo>
                    <a:lnTo>
                      <a:pt x="73" y="12"/>
                    </a:lnTo>
                    <a:lnTo>
                      <a:pt x="73" y="10"/>
                    </a:lnTo>
                    <a:lnTo>
                      <a:pt x="73" y="10"/>
                    </a:lnTo>
                    <a:close/>
                  </a:path>
                </a:pathLst>
              </a:custGeom>
              <a:solidFill>
                <a:srgbClr val="252159"/>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6" name="Freeform 38">
                <a:extLst>
                  <a:ext uri="{FF2B5EF4-FFF2-40B4-BE49-F238E27FC236}">
                    <a16:creationId xmlns:a16="http://schemas.microsoft.com/office/drawing/2014/main" id="{B979B4E2-85B9-42DC-A002-CE7C4B550514}"/>
                  </a:ext>
                </a:extLst>
              </p:cNvPr>
              <p:cNvSpPr>
                <a:spLocks/>
              </p:cNvSpPr>
              <p:nvPr/>
            </p:nvSpPr>
            <p:spPr bwMode="auto">
              <a:xfrm>
                <a:off x="5072063" y="3592513"/>
                <a:ext cx="60325" cy="290512"/>
              </a:xfrm>
              <a:custGeom>
                <a:avLst/>
                <a:gdLst>
                  <a:gd name="T0" fmla="*/ 38 w 38"/>
                  <a:gd name="T1" fmla="*/ 5 h 183"/>
                  <a:gd name="T2" fmla="*/ 19 w 38"/>
                  <a:gd name="T3" fmla="*/ 0 h 183"/>
                  <a:gd name="T4" fmla="*/ 2 w 38"/>
                  <a:gd name="T5" fmla="*/ 85 h 183"/>
                  <a:gd name="T6" fmla="*/ 0 w 38"/>
                  <a:gd name="T7" fmla="*/ 95 h 183"/>
                  <a:gd name="T8" fmla="*/ 0 w 38"/>
                  <a:gd name="T9" fmla="*/ 97 h 183"/>
                  <a:gd name="T10" fmla="*/ 2 w 38"/>
                  <a:gd name="T11" fmla="*/ 105 h 183"/>
                  <a:gd name="T12" fmla="*/ 9 w 38"/>
                  <a:gd name="T13" fmla="*/ 183 h 183"/>
                  <a:gd name="T14" fmla="*/ 29 w 38"/>
                  <a:gd name="T15" fmla="*/ 180 h 183"/>
                  <a:gd name="T16" fmla="*/ 19 w 38"/>
                  <a:gd name="T17" fmla="*/ 97 h 183"/>
                  <a:gd name="T18" fmla="*/ 38 w 38"/>
                  <a:gd name="T19" fmla="*/ 5 h 183"/>
                  <a:gd name="T20" fmla="*/ 38 w 38"/>
                  <a:gd name="T2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83">
                    <a:moveTo>
                      <a:pt x="38" y="5"/>
                    </a:moveTo>
                    <a:lnTo>
                      <a:pt x="19" y="0"/>
                    </a:lnTo>
                    <a:lnTo>
                      <a:pt x="2" y="85"/>
                    </a:lnTo>
                    <a:lnTo>
                      <a:pt x="0" y="95"/>
                    </a:lnTo>
                    <a:lnTo>
                      <a:pt x="0" y="97"/>
                    </a:lnTo>
                    <a:lnTo>
                      <a:pt x="2" y="105"/>
                    </a:lnTo>
                    <a:lnTo>
                      <a:pt x="9" y="183"/>
                    </a:lnTo>
                    <a:lnTo>
                      <a:pt x="29" y="180"/>
                    </a:lnTo>
                    <a:lnTo>
                      <a:pt x="19" y="97"/>
                    </a:lnTo>
                    <a:lnTo>
                      <a:pt x="38" y="5"/>
                    </a:lnTo>
                    <a:lnTo>
                      <a:pt x="38" y="5"/>
                    </a:lnTo>
                    <a:close/>
                  </a:path>
                </a:pathLst>
              </a:custGeom>
              <a:solidFill>
                <a:srgbClr val="252159"/>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7" name="Freeform 39">
                <a:extLst>
                  <a:ext uri="{FF2B5EF4-FFF2-40B4-BE49-F238E27FC236}">
                    <a16:creationId xmlns:a16="http://schemas.microsoft.com/office/drawing/2014/main" id="{507A9DFE-5BCB-4B25-B1AC-991839A7B0AC}"/>
                  </a:ext>
                </a:extLst>
              </p:cNvPr>
              <p:cNvSpPr>
                <a:spLocks noEditPoints="1"/>
              </p:cNvSpPr>
              <p:nvPr/>
            </p:nvSpPr>
            <p:spPr bwMode="auto">
              <a:xfrm>
                <a:off x="4841875" y="3527425"/>
                <a:ext cx="225425" cy="342900"/>
              </a:xfrm>
              <a:custGeom>
                <a:avLst/>
                <a:gdLst>
                  <a:gd name="T0" fmla="*/ 38 w 59"/>
                  <a:gd name="T1" fmla="*/ 49 h 89"/>
                  <a:gd name="T2" fmla="*/ 45 w 59"/>
                  <a:gd name="T3" fmla="*/ 49 h 89"/>
                  <a:gd name="T4" fmla="*/ 55 w 59"/>
                  <a:gd name="T5" fmla="*/ 45 h 89"/>
                  <a:gd name="T6" fmla="*/ 59 w 59"/>
                  <a:gd name="T7" fmla="*/ 35 h 89"/>
                  <a:gd name="T8" fmla="*/ 59 w 59"/>
                  <a:gd name="T9" fmla="*/ 13 h 89"/>
                  <a:gd name="T10" fmla="*/ 55 w 59"/>
                  <a:gd name="T11" fmla="*/ 3 h 89"/>
                  <a:gd name="T12" fmla="*/ 51 w 59"/>
                  <a:gd name="T13" fmla="*/ 0 h 89"/>
                  <a:gd name="T14" fmla="*/ 45 w 59"/>
                  <a:gd name="T15" fmla="*/ 2 h 89"/>
                  <a:gd name="T16" fmla="*/ 38 w 59"/>
                  <a:gd name="T17" fmla="*/ 0 h 89"/>
                  <a:gd name="T18" fmla="*/ 35 w 59"/>
                  <a:gd name="T19" fmla="*/ 3 h 89"/>
                  <a:gd name="T20" fmla="*/ 35 w 59"/>
                  <a:gd name="T21" fmla="*/ 3 h 89"/>
                  <a:gd name="T22" fmla="*/ 30 w 59"/>
                  <a:gd name="T23" fmla="*/ 13 h 89"/>
                  <a:gd name="T24" fmla="*/ 30 w 59"/>
                  <a:gd name="T25" fmla="*/ 30 h 89"/>
                  <a:gd name="T26" fmla="*/ 23 w 59"/>
                  <a:gd name="T27" fmla="*/ 30 h 89"/>
                  <a:gd name="T28" fmla="*/ 13 w 59"/>
                  <a:gd name="T29" fmla="*/ 38 h 89"/>
                  <a:gd name="T30" fmla="*/ 13 w 59"/>
                  <a:gd name="T31" fmla="*/ 40 h 89"/>
                  <a:gd name="T32" fmla="*/ 12 w 59"/>
                  <a:gd name="T33" fmla="*/ 40 h 89"/>
                  <a:gd name="T34" fmla="*/ 1 w 59"/>
                  <a:gd name="T35" fmla="*/ 77 h 89"/>
                  <a:gd name="T36" fmla="*/ 4 w 59"/>
                  <a:gd name="T37" fmla="*/ 87 h 89"/>
                  <a:gd name="T38" fmla="*/ 8 w 59"/>
                  <a:gd name="T39" fmla="*/ 88 h 89"/>
                  <a:gd name="T40" fmla="*/ 11 w 59"/>
                  <a:gd name="T41" fmla="*/ 89 h 89"/>
                  <a:gd name="T42" fmla="*/ 20 w 59"/>
                  <a:gd name="T43" fmla="*/ 82 h 89"/>
                  <a:gd name="T44" fmla="*/ 30 w 59"/>
                  <a:gd name="T45" fmla="*/ 49 h 89"/>
                  <a:gd name="T46" fmla="*/ 38 w 59"/>
                  <a:gd name="T47" fmla="*/ 49 h 89"/>
                  <a:gd name="T48" fmla="*/ 27 w 59"/>
                  <a:gd name="T49" fmla="*/ 41 h 89"/>
                  <a:gd name="T50" fmla="*/ 24 w 59"/>
                  <a:gd name="T51" fmla="*/ 41 h 89"/>
                  <a:gd name="T52" fmla="*/ 23 w 59"/>
                  <a:gd name="T53" fmla="*/ 44 h 89"/>
                  <a:gd name="T54" fmla="*/ 12 w 59"/>
                  <a:gd name="T55" fmla="*/ 80 h 89"/>
                  <a:gd name="T56" fmla="*/ 11 w 59"/>
                  <a:gd name="T57" fmla="*/ 81 h 89"/>
                  <a:gd name="T58" fmla="*/ 10 w 59"/>
                  <a:gd name="T59" fmla="*/ 81 h 89"/>
                  <a:gd name="T60" fmla="*/ 9 w 59"/>
                  <a:gd name="T61" fmla="*/ 80 h 89"/>
                  <a:gd name="T62" fmla="*/ 9 w 59"/>
                  <a:gd name="T63" fmla="*/ 79 h 89"/>
                  <a:gd name="T64" fmla="*/ 20 w 59"/>
                  <a:gd name="T65" fmla="*/ 42 h 89"/>
                  <a:gd name="T66" fmla="*/ 21 w 59"/>
                  <a:gd name="T67" fmla="*/ 40 h 89"/>
                  <a:gd name="T68" fmla="*/ 23 w 59"/>
                  <a:gd name="T69" fmla="*/ 37 h 89"/>
                  <a:gd name="T70" fmla="*/ 34 w 59"/>
                  <a:gd name="T71" fmla="*/ 37 h 89"/>
                  <a:gd name="T72" fmla="*/ 38 w 59"/>
                  <a:gd name="T73" fmla="*/ 37 h 89"/>
                  <a:gd name="T74" fmla="*/ 38 w 59"/>
                  <a:gd name="T75" fmla="*/ 13 h 89"/>
                  <a:gd name="T76" fmla="*/ 40 w 59"/>
                  <a:gd name="T77" fmla="*/ 8 h 89"/>
                  <a:gd name="T78" fmla="*/ 45 w 59"/>
                  <a:gd name="T79" fmla="*/ 6 h 89"/>
                  <a:gd name="T80" fmla="*/ 45 w 59"/>
                  <a:gd name="T81" fmla="*/ 6 h 89"/>
                  <a:gd name="T82" fmla="*/ 49 w 59"/>
                  <a:gd name="T83" fmla="*/ 8 h 89"/>
                  <a:gd name="T84" fmla="*/ 51 w 59"/>
                  <a:gd name="T85" fmla="*/ 13 h 89"/>
                  <a:gd name="T86" fmla="*/ 51 w 59"/>
                  <a:gd name="T87" fmla="*/ 35 h 89"/>
                  <a:gd name="T88" fmla="*/ 49 w 59"/>
                  <a:gd name="T89" fmla="*/ 39 h 89"/>
                  <a:gd name="T90" fmla="*/ 45 w 59"/>
                  <a:gd name="T91" fmla="*/ 41 h 89"/>
                  <a:gd name="T92" fmla="*/ 38 w 59"/>
                  <a:gd name="T93" fmla="*/ 41 h 89"/>
                  <a:gd name="T94" fmla="*/ 27 w 59"/>
                  <a:gd name="T95" fmla="*/ 4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89">
                    <a:moveTo>
                      <a:pt x="38" y="49"/>
                    </a:moveTo>
                    <a:cubicBezTo>
                      <a:pt x="41" y="49"/>
                      <a:pt x="45" y="49"/>
                      <a:pt x="45" y="49"/>
                    </a:cubicBezTo>
                    <a:cubicBezTo>
                      <a:pt x="48" y="49"/>
                      <a:pt x="52" y="47"/>
                      <a:pt x="55" y="45"/>
                    </a:cubicBezTo>
                    <a:cubicBezTo>
                      <a:pt x="57" y="42"/>
                      <a:pt x="59" y="39"/>
                      <a:pt x="59" y="35"/>
                    </a:cubicBezTo>
                    <a:cubicBezTo>
                      <a:pt x="59" y="13"/>
                      <a:pt x="59" y="13"/>
                      <a:pt x="59" y="13"/>
                    </a:cubicBezTo>
                    <a:cubicBezTo>
                      <a:pt x="59" y="9"/>
                      <a:pt x="57" y="5"/>
                      <a:pt x="55" y="3"/>
                    </a:cubicBezTo>
                    <a:cubicBezTo>
                      <a:pt x="54" y="2"/>
                      <a:pt x="53" y="1"/>
                      <a:pt x="51" y="0"/>
                    </a:cubicBezTo>
                    <a:cubicBezTo>
                      <a:pt x="49" y="1"/>
                      <a:pt x="47" y="2"/>
                      <a:pt x="45" y="2"/>
                    </a:cubicBezTo>
                    <a:cubicBezTo>
                      <a:pt x="42" y="2"/>
                      <a:pt x="40" y="1"/>
                      <a:pt x="38" y="0"/>
                    </a:cubicBezTo>
                    <a:cubicBezTo>
                      <a:pt x="37" y="1"/>
                      <a:pt x="35" y="2"/>
                      <a:pt x="35" y="3"/>
                    </a:cubicBezTo>
                    <a:cubicBezTo>
                      <a:pt x="35" y="3"/>
                      <a:pt x="35" y="3"/>
                      <a:pt x="35" y="3"/>
                    </a:cubicBezTo>
                    <a:cubicBezTo>
                      <a:pt x="32" y="5"/>
                      <a:pt x="30" y="9"/>
                      <a:pt x="30" y="13"/>
                    </a:cubicBezTo>
                    <a:cubicBezTo>
                      <a:pt x="30" y="30"/>
                      <a:pt x="30" y="30"/>
                      <a:pt x="30" y="30"/>
                    </a:cubicBezTo>
                    <a:cubicBezTo>
                      <a:pt x="23" y="30"/>
                      <a:pt x="23" y="30"/>
                      <a:pt x="23" y="30"/>
                    </a:cubicBezTo>
                    <a:cubicBezTo>
                      <a:pt x="16" y="30"/>
                      <a:pt x="14" y="34"/>
                      <a:pt x="13" y="38"/>
                    </a:cubicBezTo>
                    <a:cubicBezTo>
                      <a:pt x="13" y="38"/>
                      <a:pt x="13" y="39"/>
                      <a:pt x="13" y="40"/>
                    </a:cubicBezTo>
                    <a:cubicBezTo>
                      <a:pt x="12" y="40"/>
                      <a:pt x="12" y="40"/>
                      <a:pt x="12" y="40"/>
                    </a:cubicBezTo>
                    <a:cubicBezTo>
                      <a:pt x="1" y="77"/>
                      <a:pt x="1" y="77"/>
                      <a:pt x="1" y="77"/>
                    </a:cubicBezTo>
                    <a:cubicBezTo>
                      <a:pt x="0" y="81"/>
                      <a:pt x="1" y="84"/>
                      <a:pt x="4" y="87"/>
                    </a:cubicBezTo>
                    <a:cubicBezTo>
                      <a:pt x="5" y="87"/>
                      <a:pt x="6" y="88"/>
                      <a:pt x="8" y="88"/>
                    </a:cubicBezTo>
                    <a:cubicBezTo>
                      <a:pt x="9" y="89"/>
                      <a:pt x="10" y="89"/>
                      <a:pt x="11" y="89"/>
                    </a:cubicBezTo>
                    <a:cubicBezTo>
                      <a:pt x="15" y="88"/>
                      <a:pt x="18" y="86"/>
                      <a:pt x="20" y="82"/>
                    </a:cubicBezTo>
                    <a:cubicBezTo>
                      <a:pt x="30" y="49"/>
                      <a:pt x="30" y="49"/>
                      <a:pt x="30" y="49"/>
                    </a:cubicBezTo>
                    <a:cubicBezTo>
                      <a:pt x="33" y="49"/>
                      <a:pt x="35" y="49"/>
                      <a:pt x="38" y="49"/>
                    </a:cubicBezTo>
                    <a:close/>
                    <a:moveTo>
                      <a:pt x="27" y="41"/>
                    </a:moveTo>
                    <a:cubicBezTo>
                      <a:pt x="24" y="41"/>
                      <a:pt x="24" y="41"/>
                      <a:pt x="24" y="41"/>
                    </a:cubicBezTo>
                    <a:cubicBezTo>
                      <a:pt x="23" y="44"/>
                      <a:pt x="23" y="44"/>
                      <a:pt x="23" y="44"/>
                    </a:cubicBezTo>
                    <a:cubicBezTo>
                      <a:pt x="12" y="80"/>
                      <a:pt x="12" y="80"/>
                      <a:pt x="12" y="80"/>
                    </a:cubicBezTo>
                    <a:cubicBezTo>
                      <a:pt x="12" y="80"/>
                      <a:pt x="11" y="81"/>
                      <a:pt x="11" y="81"/>
                    </a:cubicBezTo>
                    <a:cubicBezTo>
                      <a:pt x="10" y="81"/>
                      <a:pt x="10" y="81"/>
                      <a:pt x="10" y="81"/>
                    </a:cubicBezTo>
                    <a:cubicBezTo>
                      <a:pt x="10" y="81"/>
                      <a:pt x="9" y="81"/>
                      <a:pt x="9" y="80"/>
                    </a:cubicBezTo>
                    <a:cubicBezTo>
                      <a:pt x="9" y="80"/>
                      <a:pt x="9" y="80"/>
                      <a:pt x="9" y="79"/>
                    </a:cubicBezTo>
                    <a:cubicBezTo>
                      <a:pt x="20" y="42"/>
                      <a:pt x="20" y="42"/>
                      <a:pt x="20" y="42"/>
                    </a:cubicBezTo>
                    <a:cubicBezTo>
                      <a:pt x="20" y="42"/>
                      <a:pt x="20" y="41"/>
                      <a:pt x="21" y="40"/>
                    </a:cubicBezTo>
                    <a:cubicBezTo>
                      <a:pt x="21" y="39"/>
                      <a:pt x="22" y="37"/>
                      <a:pt x="23" y="37"/>
                    </a:cubicBezTo>
                    <a:cubicBezTo>
                      <a:pt x="34" y="37"/>
                      <a:pt x="34" y="37"/>
                      <a:pt x="34" y="37"/>
                    </a:cubicBezTo>
                    <a:cubicBezTo>
                      <a:pt x="38" y="37"/>
                      <a:pt x="38" y="37"/>
                      <a:pt x="38" y="37"/>
                    </a:cubicBezTo>
                    <a:cubicBezTo>
                      <a:pt x="38" y="13"/>
                      <a:pt x="38" y="13"/>
                      <a:pt x="38" y="13"/>
                    </a:cubicBezTo>
                    <a:cubicBezTo>
                      <a:pt x="38" y="11"/>
                      <a:pt x="39" y="9"/>
                      <a:pt x="40" y="8"/>
                    </a:cubicBezTo>
                    <a:cubicBezTo>
                      <a:pt x="41" y="7"/>
                      <a:pt x="43" y="6"/>
                      <a:pt x="45" y="6"/>
                    </a:cubicBezTo>
                    <a:cubicBezTo>
                      <a:pt x="45" y="6"/>
                      <a:pt x="45" y="6"/>
                      <a:pt x="45" y="6"/>
                    </a:cubicBezTo>
                    <a:cubicBezTo>
                      <a:pt x="46" y="6"/>
                      <a:pt x="48" y="7"/>
                      <a:pt x="49" y="8"/>
                    </a:cubicBezTo>
                    <a:cubicBezTo>
                      <a:pt x="50" y="9"/>
                      <a:pt x="51" y="11"/>
                      <a:pt x="51" y="13"/>
                    </a:cubicBezTo>
                    <a:cubicBezTo>
                      <a:pt x="51" y="35"/>
                      <a:pt x="51" y="35"/>
                      <a:pt x="51" y="35"/>
                    </a:cubicBezTo>
                    <a:cubicBezTo>
                      <a:pt x="51" y="36"/>
                      <a:pt x="50" y="38"/>
                      <a:pt x="49" y="39"/>
                    </a:cubicBezTo>
                    <a:cubicBezTo>
                      <a:pt x="48" y="40"/>
                      <a:pt x="46" y="41"/>
                      <a:pt x="45" y="41"/>
                    </a:cubicBezTo>
                    <a:cubicBezTo>
                      <a:pt x="40" y="41"/>
                      <a:pt x="39" y="41"/>
                      <a:pt x="38" y="41"/>
                    </a:cubicBezTo>
                    <a:cubicBezTo>
                      <a:pt x="34" y="41"/>
                      <a:pt x="31" y="41"/>
                      <a:pt x="27" y="41"/>
                    </a:cubicBezTo>
                    <a:close/>
                  </a:path>
                </a:pathLst>
              </a:custGeom>
              <a:solidFill>
                <a:srgbClr val="252159"/>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8" name="Freeform 40">
                <a:extLst>
                  <a:ext uri="{FF2B5EF4-FFF2-40B4-BE49-F238E27FC236}">
                    <a16:creationId xmlns:a16="http://schemas.microsoft.com/office/drawing/2014/main" id="{0EFE329A-35E4-4678-B678-05B8CC027C06}"/>
                  </a:ext>
                </a:extLst>
              </p:cNvPr>
              <p:cNvSpPr>
                <a:spLocks noEditPoints="1"/>
              </p:cNvSpPr>
              <p:nvPr/>
            </p:nvSpPr>
            <p:spPr bwMode="auto">
              <a:xfrm>
                <a:off x="4953000" y="3419475"/>
                <a:ext cx="119063" cy="115887"/>
              </a:xfrm>
              <a:custGeom>
                <a:avLst/>
                <a:gdLst>
                  <a:gd name="T0" fmla="*/ 26 w 31"/>
                  <a:gd name="T1" fmla="*/ 4 h 30"/>
                  <a:gd name="T2" fmla="*/ 16 w 31"/>
                  <a:gd name="T3" fmla="*/ 0 h 30"/>
                  <a:gd name="T4" fmla="*/ 5 w 31"/>
                  <a:gd name="T5" fmla="*/ 4 h 30"/>
                  <a:gd name="T6" fmla="*/ 0 w 31"/>
                  <a:gd name="T7" fmla="*/ 15 h 30"/>
                  <a:gd name="T8" fmla="*/ 5 w 31"/>
                  <a:gd name="T9" fmla="*/ 26 h 30"/>
                  <a:gd name="T10" fmla="*/ 9 w 31"/>
                  <a:gd name="T11" fmla="*/ 28 h 30"/>
                  <a:gd name="T12" fmla="*/ 16 w 31"/>
                  <a:gd name="T13" fmla="*/ 30 h 30"/>
                  <a:gd name="T14" fmla="*/ 22 w 31"/>
                  <a:gd name="T15" fmla="*/ 28 h 30"/>
                  <a:gd name="T16" fmla="*/ 26 w 31"/>
                  <a:gd name="T17" fmla="*/ 26 h 30"/>
                  <a:gd name="T18" fmla="*/ 31 w 31"/>
                  <a:gd name="T19" fmla="*/ 15 h 30"/>
                  <a:gd name="T20" fmla="*/ 26 w 31"/>
                  <a:gd name="T21" fmla="*/ 4 h 30"/>
                  <a:gd name="T22" fmla="*/ 21 w 31"/>
                  <a:gd name="T23" fmla="*/ 20 h 30"/>
                  <a:gd name="T24" fmla="*/ 16 w 31"/>
                  <a:gd name="T25" fmla="*/ 22 h 30"/>
                  <a:gd name="T26" fmla="*/ 10 w 31"/>
                  <a:gd name="T27" fmla="*/ 20 h 30"/>
                  <a:gd name="T28" fmla="*/ 8 w 31"/>
                  <a:gd name="T29" fmla="*/ 15 h 30"/>
                  <a:gd name="T30" fmla="*/ 10 w 31"/>
                  <a:gd name="T31" fmla="*/ 10 h 30"/>
                  <a:gd name="T32" fmla="*/ 16 w 31"/>
                  <a:gd name="T33" fmla="*/ 8 h 30"/>
                  <a:gd name="T34" fmla="*/ 21 w 31"/>
                  <a:gd name="T35" fmla="*/ 10 h 30"/>
                  <a:gd name="T36" fmla="*/ 23 w 31"/>
                  <a:gd name="T37" fmla="*/ 15 h 30"/>
                  <a:gd name="T38" fmla="*/ 21 w 31"/>
                  <a:gd name="T39"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0">
                    <a:moveTo>
                      <a:pt x="26" y="4"/>
                    </a:moveTo>
                    <a:cubicBezTo>
                      <a:pt x="24" y="2"/>
                      <a:pt x="20" y="0"/>
                      <a:pt x="16" y="0"/>
                    </a:cubicBezTo>
                    <a:cubicBezTo>
                      <a:pt x="11" y="0"/>
                      <a:pt x="7" y="2"/>
                      <a:pt x="5" y="4"/>
                    </a:cubicBezTo>
                    <a:cubicBezTo>
                      <a:pt x="2" y="7"/>
                      <a:pt x="0" y="11"/>
                      <a:pt x="0" y="15"/>
                    </a:cubicBezTo>
                    <a:cubicBezTo>
                      <a:pt x="0" y="19"/>
                      <a:pt x="2" y="23"/>
                      <a:pt x="5" y="26"/>
                    </a:cubicBezTo>
                    <a:cubicBezTo>
                      <a:pt x="6" y="27"/>
                      <a:pt x="7" y="28"/>
                      <a:pt x="9" y="28"/>
                    </a:cubicBezTo>
                    <a:cubicBezTo>
                      <a:pt x="11" y="29"/>
                      <a:pt x="13" y="30"/>
                      <a:pt x="16" y="30"/>
                    </a:cubicBezTo>
                    <a:cubicBezTo>
                      <a:pt x="18" y="30"/>
                      <a:pt x="20" y="29"/>
                      <a:pt x="22" y="28"/>
                    </a:cubicBezTo>
                    <a:cubicBezTo>
                      <a:pt x="24" y="28"/>
                      <a:pt x="25" y="27"/>
                      <a:pt x="26" y="26"/>
                    </a:cubicBezTo>
                    <a:cubicBezTo>
                      <a:pt x="29" y="23"/>
                      <a:pt x="31" y="19"/>
                      <a:pt x="31" y="15"/>
                    </a:cubicBezTo>
                    <a:cubicBezTo>
                      <a:pt x="31" y="11"/>
                      <a:pt x="29" y="7"/>
                      <a:pt x="26" y="4"/>
                    </a:cubicBezTo>
                    <a:close/>
                    <a:moveTo>
                      <a:pt x="21" y="20"/>
                    </a:moveTo>
                    <a:cubicBezTo>
                      <a:pt x="19" y="21"/>
                      <a:pt x="18" y="22"/>
                      <a:pt x="16" y="22"/>
                    </a:cubicBezTo>
                    <a:cubicBezTo>
                      <a:pt x="13" y="22"/>
                      <a:pt x="12" y="21"/>
                      <a:pt x="10" y="20"/>
                    </a:cubicBezTo>
                    <a:cubicBezTo>
                      <a:pt x="9" y="19"/>
                      <a:pt x="8" y="17"/>
                      <a:pt x="8" y="15"/>
                    </a:cubicBezTo>
                    <a:cubicBezTo>
                      <a:pt x="8" y="13"/>
                      <a:pt x="9" y="11"/>
                      <a:pt x="10" y="10"/>
                    </a:cubicBezTo>
                    <a:cubicBezTo>
                      <a:pt x="12" y="9"/>
                      <a:pt x="13" y="8"/>
                      <a:pt x="16" y="8"/>
                    </a:cubicBezTo>
                    <a:cubicBezTo>
                      <a:pt x="18" y="8"/>
                      <a:pt x="19" y="9"/>
                      <a:pt x="21" y="10"/>
                    </a:cubicBezTo>
                    <a:cubicBezTo>
                      <a:pt x="22" y="11"/>
                      <a:pt x="23" y="13"/>
                      <a:pt x="23" y="15"/>
                    </a:cubicBezTo>
                    <a:cubicBezTo>
                      <a:pt x="23" y="17"/>
                      <a:pt x="22" y="19"/>
                      <a:pt x="21" y="20"/>
                    </a:cubicBezTo>
                    <a:close/>
                  </a:path>
                </a:pathLst>
              </a:custGeom>
              <a:solidFill>
                <a:srgbClr val="252159"/>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9" name="Freeform 41">
                <a:extLst>
                  <a:ext uri="{FF2B5EF4-FFF2-40B4-BE49-F238E27FC236}">
                    <a16:creationId xmlns:a16="http://schemas.microsoft.com/office/drawing/2014/main" id="{08DA6A2A-2AB1-4EA5-90F7-5856A5554ED7}"/>
                  </a:ext>
                </a:extLst>
              </p:cNvPr>
              <p:cNvSpPr>
                <a:spLocks/>
              </p:cNvSpPr>
              <p:nvPr/>
            </p:nvSpPr>
            <p:spPr bwMode="auto">
              <a:xfrm>
                <a:off x="4376738" y="3592513"/>
                <a:ext cx="60325" cy="290512"/>
              </a:xfrm>
              <a:custGeom>
                <a:avLst/>
                <a:gdLst>
                  <a:gd name="T0" fmla="*/ 36 w 38"/>
                  <a:gd name="T1" fmla="*/ 95 h 183"/>
                  <a:gd name="T2" fmla="*/ 36 w 38"/>
                  <a:gd name="T3" fmla="*/ 85 h 183"/>
                  <a:gd name="T4" fmla="*/ 19 w 38"/>
                  <a:gd name="T5" fmla="*/ 0 h 183"/>
                  <a:gd name="T6" fmla="*/ 0 w 38"/>
                  <a:gd name="T7" fmla="*/ 5 h 183"/>
                  <a:gd name="T8" fmla="*/ 19 w 38"/>
                  <a:gd name="T9" fmla="*/ 97 h 183"/>
                  <a:gd name="T10" fmla="*/ 9 w 38"/>
                  <a:gd name="T11" fmla="*/ 180 h 183"/>
                  <a:gd name="T12" fmla="*/ 28 w 38"/>
                  <a:gd name="T13" fmla="*/ 183 h 183"/>
                  <a:gd name="T14" fmla="*/ 36 w 38"/>
                  <a:gd name="T15" fmla="*/ 105 h 183"/>
                  <a:gd name="T16" fmla="*/ 38 w 38"/>
                  <a:gd name="T17" fmla="*/ 97 h 183"/>
                  <a:gd name="T18" fmla="*/ 36 w 38"/>
                  <a:gd name="T19" fmla="*/ 95 h 183"/>
                  <a:gd name="T20" fmla="*/ 36 w 38"/>
                  <a:gd name="T21" fmla="*/ 9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83">
                    <a:moveTo>
                      <a:pt x="36" y="95"/>
                    </a:moveTo>
                    <a:lnTo>
                      <a:pt x="36" y="85"/>
                    </a:lnTo>
                    <a:lnTo>
                      <a:pt x="19" y="0"/>
                    </a:lnTo>
                    <a:lnTo>
                      <a:pt x="0" y="5"/>
                    </a:lnTo>
                    <a:lnTo>
                      <a:pt x="19" y="97"/>
                    </a:lnTo>
                    <a:lnTo>
                      <a:pt x="9" y="180"/>
                    </a:lnTo>
                    <a:lnTo>
                      <a:pt x="28" y="183"/>
                    </a:lnTo>
                    <a:lnTo>
                      <a:pt x="36" y="105"/>
                    </a:lnTo>
                    <a:lnTo>
                      <a:pt x="38" y="97"/>
                    </a:lnTo>
                    <a:lnTo>
                      <a:pt x="36" y="95"/>
                    </a:lnTo>
                    <a:lnTo>
                      <a:pt x="36" y="95"/>
                    </a:lnTo>
                    <a:close/>
                  </a:path>
                </a:pathLst>
              </a:custGeom>
              <a:solidFill>
                <a:srgbClr val="252159"/>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0" name="Freeform 42">
                <a:extLst>
                  <a:ext uri="{FF2B5EF4-FFF2-40B4-BE49-F238E27FC236}">
                    <a16:creationId xmlns:a16="http://schemas.microsoft.com/office/drawing/2014/main" id="{05FF4C50-8A94-4169-BD35-E14FE50AE7D3}"/>
                  </a:ext>
                </a:extLst>
              </p:cNvPr>
              <p:cNvSpPr>
                <a:spLocks noEditPoints="1"/>
              </p:cNvSpPr>
              <p:nvPr/>
            </p:nvSpPr>
            <p:spPr bwMode="auto">
              <a:xfrm>
                <a:off x="4440238" y="3527425"/>
                <a:ext cx="227013" cy="342900"/>
              </a:xfrm>
              <a:custGeom>
                <a:avLst/>
                <a:gdLst>
                  <a:gd name="T0" fmla="*/ 46 w 59"/>
                  <a:gd name="T1" fmla="*/ 40 h 89"/>
                  <a:gd name="T2" fmla="*/ 46 w 59"/>
                  <a:gd name="T3" fmla="*/ 40 h 89"/>
                  <a:gd name="T4" fmla="*/ 46 w 59"/>
                  <a:gd name="T5" fmla="*/ 38 h 89"/>
                  <a:gd name="T6" fmla="*/ 36 w 59"/>
                  <a:gd name="T7" fmla="*/ 30 h 89"/>
                  <a:gd name="T8" fmla="*/ 29 w 59"/>
                  <a:gd name="T9" fmla="*/ 30 h 89"/>
                  <a:gd name="T10" fmla="*/ 29 w 59"/>
                  <a:gd name="T11" fmla="*/ 13 h 89"/>
                  <a:gd name="T12" fmla="*/ 24 w 59"/>
                  <a:gd name="T13" fmla="*/ 3 h 89"/>
                  <a:gd name="T14" fmla="*/ 21 w 59"/>
                  <a:gd name="T15" fmla="*/ 0 h 89"/>
                  <a:gd name="T16" fmla="*/ 15 w 59"/>
                  <a:gd name="T17" fmla="*/ 2 h 89"/>
                  <a:gd name="T18" fmla="*/ 8 w 59"/>
                  <a:gd name="T19" fmla="*/ 0 h 89"/>
                  <a:gd name="T20" fmla="*/ 4 w 59"/>
                  <a:gd name="T21" fmla="*/ 3 h 89"/>
                  <a:gd name="T22" fmla="*/ 0 w 59"/>
                  <a:gd name="T23" fmla="*/ 13 h 89"/>
                  <a:gd name="T24" fmla="*/ 0 w 59"/>
                  <a:gd name="T25" fmla="*/ 35 h 89"/>
                  <a:gd name="T26" fmla="*/ 4 w 59"/>
                  <a:gd name="T27" fmla="*/ 45 h 89"/>
                  <a:gd name="T28" fmla="*/ 14 w 59"/>
                  <a:gd name="T29" fmla="*/ 49 h 89"/>
                  <a:gd name="T30" fmla="*/ 21 w 59"/>
                  <a:gd name="T31" fmla="*/ 49 h 89"/>
                  <a:gd name="T32" fmla="*/ 29 w 59"/>
                  <a:gd name="T33" fmla="*/ 49 h 89"/>
                  <a:gd name="T34" fmla="*/ 39 w 59"/>
                  <a:gd name="T35" fmla="*/ 82 h 89"/>
                  <a:gd name="T36" fmla="*/ 48 w 59"/>
                  <a:gd name="T37" fmla="*/ 89 h 89"/>
                  <a:gd name="T38" fmla="*/ 51 w 59"/>
                  <a:gd name="T39" fmla="*/ 88 h 89"/>
                  <a:gd name="T40" fmla="*/ 55 w 59"/>
                  <a:gd name="T41" fmla="*/ 87 h 89"/>
                  <a:gd name="T42" fmla="*/ 58 w 59"/>
                  <a:gd name="T43" fmla="*/ 77 h 89"/>
                  <a:gd name="T44" fmla="*/ 46 w 59"/>
                  <a:gd name="T45" fmla="*/ 40 h 89"/>
                  <a:gd name="T46" fmla="*/ 50 w 59"/>
                  <a:gd name="T47" fmla="*/ 80 h 89"/>
                  <a:gd name="T48" fmla="*/ 49 w 59"/>
                  <a:gd name="T49" fmla="*/ 81 h 89"/>
                  <a:gd name="T50" fmla="*/ 48 w 59"/>
                  <a:gd name="T51" fmla="*/ 81 h 89"/>
                  <a:gd name="T52" fmla="*/ 47 w 59"/>
                  <a:gd name="T53" fmla="*/ 80 h 89"/>
                  <a:gd name="T54" fmla="*/ 36 w 59"/>
                  <a:gd name="T55" fmla="*/ 44 h 89"/>
                  <a:gd name="T56" fmla="*/ 35 w 59"/>
                  <a:gd name="T57" fmla="*/ 41 h 89"/>
                  <a:gd name="T58" fmla="*/ 32 w 59"/>
                  <a:gd name="T59" fmla="*/ 41 h 89"/>
                  <a:gd name="T60" fmla="*/ 21 w 59"/>
                  <a:gd name="T61" fmla="*/ 41 h 89"/>
                  <a:gd name="T62" fmla="*/ 14 w 59"/>
                  <a:gd name="T63" fmla="*/ 41 h 89"/>
                  <a:gd name="T64" fmla="*/ 10 w 59"/>
                  <a:gd name="T65" fmla="*/ 39 h 89"/>
                  <a:gd name="T66" fmla="*/ 8 w 59"/>
                  <a:gd name="T67" fmla="*/ 35 h 89"/>
                  <a:gd name="T68" fmla="*/ 8 w 59"/>
                  <a:gd name="T69" fmla="*/ 13 h 89"/>
                  <a:gd name="T70" fmla="*/ 10 w 59"/>
                  <a:gd name="T71" fmla="*/ 8 h 89"/>
                  <a:gd name="T72" fmla="*/ 14 w 59"/>
                  <a:gd name="T73" fmla="*/ 6 h 89"/>
                  <a:gd name="T74" fmla="*/ 19 w 59"/>
                  <a:gd name="T75" fmla="*/ 8 h 89"/>
                  <a:gd name="T76" fmla="*/ 19 w 59"/>
                  <a:gd name="T77" fmla="*/ 8 h 89"/>
                  <a:gd name="T78" fmla="*/ 21 w 59"/>
                  <a:gd name="T79" fmla="*/ 13 h 89"/>
                  <a:gd name="T80" fmla="*/ 21 w 59"/>
                  <a:gd name="T81" fmla="*/ 37 h 89"/>
                  <a:gd name="T82" fmla="*/ 25 w 59"/>
                  <a:gd name="T83" fmla="*/ 37 h 89"/>
                  <a:gd name="T84" fmla="*/ 36 w 59"/>
                  <a:gd name="T85" fmla="*/ 37 h 89"/>
                  <a:gd name="T86" fmla="*/ 38 w 59"/>
                  <a:gd name="T87" fmla="*/ 40 h 89"/>
                  <a:gd name="T88" fmla="*/ 39 w 59"/>
                  <a:gd name="T89" fmla="*/ 42 h 89"/>
                  <a:gd name="T90" fmla="*/ 50 w 59"/>
                  <a:gd name="T91" fmla="*/ 79 h 89"/>
                  <a:gd name="T92" fmla="*/ 50 w 59"/>
                  <a:gd name="T93"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 h="89">
                    <a:moveTo>
                      <a:pt x="46" y="40"/>
                    </a:moveTo>
                    <a:cubicBezTo>
                      <a:pt x="46" y="40"/>
                      <a:pt x="46" y="40"/>
                      <a:pt x="46" y="40"/>
                    </a:cubicBezTo>
                    <a:cubicBezTo>
                      <a:pt x="46" y="39"/>
                      <a:pt x="46" y="38"/>
                      <a:pt x="46" y="38"/>
                    </a:cubicBezTo>
                    <a:cubicBezTo>
                      <a:pt x="45" y="34"/>
                      <a:pt x="43" y="30"/>
                      <a:pt x="36" y="30"/>
                    </a:cubicBezTo>
                    <a:cubicBezTo>
                      <a:pt x="29" y="30"/>
                      <a:pt x="29" y="30"/>
                      <a:pt x="29" y="30"/>
                    </a:cubicBezTo>
                    <a:cubicBezTo>
                      <a:pt x="29" y="13"/>
                      <a:pt x="29" y="13"/>
                      <a:pt x="29" y="13"/>
                    </a:cubicBezTo>
                    <a:cubicBezTo>
                      <a:pt x="29" y="9"/>
                      <a:pt x="27" y="5"/>
                      <a:pt x="24" y="3"/>
                    </a:cubicBezTo>
                    <a:cubicBezTo>
                      <a:pt x="24" y="2"/>
                      <a:pt x="23" y="1"/>
                      <a:pt x="21" y="0"/>
                    </a:cubicBezTo>
                    <a:cubicBezTo>
                      <a:pt x="19" y="1"/>
                      <a:pt x="17" y="2"/>
                      <a:pt x="15" y="2"/>
                    </a:cubicBezTo>
                    <a:cubicBezTo>
                      <a:pt x="12" y="2"/>
                      <a:pt x="10" y="1"/>
                      <a:pt x="8" y="0"/>
                    </a:cubicBezTo>
                    <a:cubicBezTo>
                      <a:pt x="6" y="1"/>
                      <a:pt x="5" y="2"/>
                      <a:pt x="4" y="3"/>
                    </a:cubicBezTo>
                    <a:cubicBezTo>
                      <a:pt x="2" y="5"/>
                      <a:pt x="0" y="9"/>
                      <a:pt x="0" y="13"/>
                    </a:cubicBezTo>
                    <a:cubicBezTo>
                      <a:pt x="0" y="35"/>
                      <a:pt x="0" y="35"/>
                      <a:pt x="0" y="35"/>
                    </a:cubicBezTo>
                    <a:cubicBezTo>
                      <a:pt x="0" y="39"/>
                      <a:pt x="2" y="42"/>
                      <a:pt x="4" y="45"/>
                    </a:cubicBezTo>
                    <a:cubicBezTo>
                      <a:pt x="7" y="47"/>
                      <a:pt x="11" y="49"/>
                      <a:pt x="14" y="49"/>
                    </a:cubicBezTo>
                    <a:cubicBezTo>
                      <a:pt x="15" y="49"/>
                      <a:pt x="18" y="49"/>
                      <a:pt x="21" y="49"/>
                    </a:cubicBezTo>
                    <a:cubicBezTo>
                      <a:pt x="24" y="49"/>
                      <a:pt x="26" y="49"/>
                      <a:pt x="29" y="49"/>
                    </a:cubicBezTo>
                    <a:cubicBezTo>
                      <a:pt x="39" y="82"/>
                      <a:pt x="39" y="82"/>
                      <a:pt x="39" y="82"/>
                    </a:cubicBezTo>
                    <a:cubicBezTo>
                      <a:pt x="41" y="86"/>
                      <a:pt x="44" y="88"/>
                      <a:pt x="48" y="89"/>
                    </a:cubicBezTo>
                    <a:cubicBezTo>
                      <a:pt x="49" y="89"/>
                      <a:pt x="50" y="89"/>
                      <a:pt x="51" y="88"/>
                    </a:cubicBezTo>
                    <a:cubicBezTo>
                      <a:pt x="53" y="88"/>
                      <a:pt x="54" y="87"/>
                      <a:pt x="55" y="87"/>
                    </a:cubicBezTo>
                    <a:cubicBezTo>
                      <a:pt x="58" y="84"/>
                      <a:pt x="59" y="81"/>
                      <a:pt x="58" y="77"/>
                    </a:cubicBezTo>
                    <a:lnTo>
                      <a:pt x="46" y="40"/>
                    </a:lnTo>
                    <a:close/>
                    <a:moveTo>
                      <a:pt x="50" y="80"/>
                    </a:moveTo>
                    <a:cubicBezTo>
                      <a:pt x="50" y="81"/>
                      <a:pt x="50" y="81"/>
                      <a:pt x="49" y="81"/>
                    </a:cubicBezTo>
                    <a:cubicBezTo>
                      <a:pt x="49" y="81"/>
                      <a:pt x="49" y="81"/>
                      <a:pt x="48" y="81"/>
                    </a:cubicBezTo>
                    <a:cubicBezTo>
                      <a:pt x="48" y="81"/>
                      <a:pt x="47" y="80"/>
                      <a:pt x="47" y="80"/>
                    </a:cubicBezTo>
                    <a:cubicBezTo>
                      <a:pt x="36" y="44"/>
                      <a:pt x="36" y="44"/>
                      <a:pt x="36" y="44"/>
                    </a:cubicBezTo>
                    <a:cubicBezTo>
                      <a:pt x="35" y="41"/>
                      <a:pt x="35" y="41"/>
                      <a:pt x="35" y="41"/>
                    </a:cubicBezTo>
                    <a:cubicBezTo>
                      <a:pt x="32" y="41"/>
                      <a:pt x="32" y="41"/>
                      <a:pt x="32" y="41"/>
                    </a:cubicBezTo>
                    <a:cubicBezTo>
                      <a:pt x="28" y="41"/>
                      <a:pt x="25" y="41"/>
                      <a:pt x="21" y="41"/>
                    </a:cubicBezTo>
                    <a:cubicBezTo>
                      <a:pt x="20" y="41"/>
                      <a:pt x="19" y="41"/>
                      <a:pt x="14" y="41"/>
                    </a:cubicBezTo>
                    <a:cubicBezTo>
                      <a:pt x="13" y="41"/>
                      <a:pt x="11" y="40"/>
                      <a:pt x="10" y="39"/>
                    </a:cubicBezTo>
                    <a:cubicBezTo>
                      <a:pt x="9" y="38"/>
                      <a:pt x="8" y="36"/>
                      <a:pt x="8" y="35"/>
                    </a:cubicBezTo>
                    <a:cubicBezTo>
                      <a:pt x="8" y="13"/>
                      <a:pt x="8" y="13"/>
                      <a:pt x="8" y="13"/>
                    </a:cubicBezTo>
                    <a:cubicBezTo>
                      <a:pt x="8" y="11"/>
                      <a:pt x="9" y="9"/>
                      <a:pt x="10" y="8"/>
                    </a:cubicBezTo>
                    <a:cubicBezTo>
                      <a:pt x="11" y="7"/>
                      <a:pt x="13" y="6"/>
                      <a:pt x="14" y="6"/>
                    </a:cubicBezTo>
                    <a:cubicBezTo>
                      <a:pt x="16" y="6"/>
                      <a:pt x="18" y="7"/>
                      <a:pt x="19" y="8"/>
                    </a:cubicBezTo>
                    <a:cubicBezTo>
                      <a:pt x="19" y="8"/>
                      <a:pt x="19" y="8"/>
                      <a:pt x="19" y="8"/>
                    </a:cubicBezTo>
                    <a:cubicBezTo>
                      <a:pt x="20" y="9"/>
                      <a:pt x="21" y="11"/>
                      <a:pt x="21" y="13"/>
                    </a:cubicBezTo>
                    <a:cubicBezTo>
                      <a:pt x="21" y="37"/>
                      <a:pt x="21" y="37"/>
                      <a:pt x="21" y="37"/>
                    </a:cubicBezTo>
                    <a:cubicBezTo>
                      <a:pt x="25" y="37"/>
                      <a:pt x="25" y="37"/>
                      <a:pt x="25" y="37"/>
                    </a:cubicBezTo>
                    <a:cubicBezTo>
                      <a:pt x="36" y="37"/>
                      <a:pt x="36" y="37"/>
                      <a:pt x="36" y="37"/>
                    </a:cubicBezTo>
                    <a:cubicBezTo>
                      <a:pt x="37" y="37"/>
                      <a:pt x="38" y="39"/>
                      <a:pt x="38" y="40"/>
                    </a:cubicBezTo>
                    <a:cubicBezTo>
                      <a:pt x="39" y="41"/>
                      <a:pt x="39" y="42"/>
                      <a:pt x="39" y="42"/>
                    </a:cubicBezTo>
                    <a:cubicBezTo>
                      <a:pt x="50" y="79"/>
                      <a:pt x="50" y="79"/>
                      <a:pt x="50" y="79"/>
                    </a:cubicBezTo>
                    <a:cubicBezTo>
                      <a:pt x="50" y="80"/>
                      <a:pt x="50" y="80"/>
                      <a:pt x="50" y="80"/>
                    </a:cubicBezTo>
                    <a:close/>
                  </a:path>
                </a:pathLst>
              </a:custGeom>
              <a:solidFill>
                <a:srgbClr val="252159"/>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1" name="Freeform 43">
                <a:extLst>
                  <a:ext uri="{FF2B5EF4-FFF2-40B4-BE49-F238E27FC236}">
                    <a16:creationId xmlns:a16="http://schemas.microsoft.com/office/drawing/2014/main" id="{A827A84A-CA88-49C1-A1B4-0EA930C1BBFB}"/>
                  </a:ext>
                </a:extLst>
              </p:cNvPr>
              <p:cNvSpPr>
                <a:spLocks noEditPoints="1"/>
              </p:cNvSpPr>
              <p:nvPr/>
            </p:nvSpPr>
            <p:spPr bwMode="auto">
              <a:xfrm>
                <a:off x="4437063" y="3419475"/>
                <a:ext cx="119063" cy="115887"/>
              </a:xfrm>
              <a:custGeom>
                <a:avLst/>
                <a:gdLst>
                  <a:gd name="T0" fmla="*/ 26 w 31"/>
                  <a:gd name="T1" fmla="*/ 4 h 30"/>
                  <a:gd name="T2" fmla="*/ 16 w 31"/>
                  <a:gd name="T3" fmla="*/ 0 h 30"/>
                  <a:gd name="T4" fmla="*/ 5 w 31"/>
                  <a:gd name="T5" fmla="*/ 4 h 30"/>
                  <a:gd name="T6" fmla="*/ 0 w 31"/>
                  <a:gd name="T7" fmla="*/ 15 h 30"/>
                  <a:gd name="T8" fmla="*/ 5 w 31"/>
                  <a:gd name="T9" fmla="*/ 26 h 30"/>
                  <a:gd name="T10" fmla="*/ 9 w 31"/>
                  <a:gd name="T11" fmla="*/ 28 h 30"/>
                  <a:gd name="T12" fmla="*/ 16 w 31"/>
                  <a:gd name="T13" fmla="*/ 30 h 30"/>
                  <a:gd name="T14" fmla="*/ 22 w 31"/>
                  <a:gd name="T15" fmla="*/ 28 h 30"/>
                  <a:gd name="T16" fmla="*/ 26 w 31"/>
                  <a:gd name="T17" fmla="*/ 26 h 30"/>
                  <a:gd name="T18" fmla="*/ 31 w 31"/>
                  <a:gd name="T19" fmla="*/ 15 h 30"/>
                  <a:gd name="T20" fmla="*/ 26 w 31"/>
                  <a:gd name="T21" fmla="*/ 4 h 30"/>
                  <a:gd name="T22" fmla="*/ 21 w 31"/>
                  <a:gd name="T23" fmla="*/ 20 h 30"/>
                  <a:gd name="T24" fmla="*/ 16 w 31"/>
                  <a:gd name="T25" fmla="*/ 22 h 30"/>
                  <a:gd name="T26" fmla="*/ 10 w 31"/>
                  <a:gd name="T27" fmla="*/ 20 h 30"/>
                  <a:gd name="T28" fmla="*/ 8 w 31"/>
                  <a:gd name="T29" fmla="*/ 15 h 30"/>
                  <a:gd name="T30" fmla="*/ 10 w 31"/>
                  <a:gd name="T31" fmla="*/ 10 h 30"/>
                  <a:gd name="T32" fmla="*/ 16 w 31"/>
                  <a:gd name="T33" fmla="*/ 8 h 30"/>
                  <a:gd name="T34" fmla="*/ 21 w 31"/>
                  <a:gd name="T35" fmla="*/ 10 h 30"/>
                  <a:gd name="T36" fmla="*/ 23 w 31"/>
                  <a:gd name="T37" fmla="*/ 15 h 30"/>
                  <a:gd name="T38" fmla="*/ 21 w 31"/>
                  <a:gd name="T39"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0">
                    <a:moveTo>
                      <a:pt x="26" y="4"/>
                    </a:moveTo>
                    <a:cubicBezTo>
                      <a:pt x="24" y="2"/>
                      <a:pt x="20" y="0"/>
                      <a:pt x="16" y="0"/>
                    </a:cubicBezTo>
                    <a:cubicBezTo>
                      <a:pt x="11" y="0"/>
                      <a:pt x="7" y="2"/>
                      <a:pt x="5" y="4"/>
                    </a:cubicBezTo>
                    <a:cubicBezTo>
                      <a:pt x="2" y="7"/>
                      <a:pt x="0" y="11"/>
                      <a:pt x="0" y="15"/>
                    </a:cubicBezTo>
                    <a:cubicBezTo>
                      <a:pt x="0" y="19"/>
                      <a:pt x="2" y="23"/>
                      <a:pt x="5" y="26"/>
                    </a:cubicBezTo>
                    <a:cubicBezTo>
                      <a:pt x="6" y="27"/>
                      <a:pt x="7" y="28"/>
                      <a:pt x="9" y="28"/>
                    </a:cubicBezTo>
                    <a:cubicBezTo>
                      <a:pt x="11" y="29"/>
                      <a:pt x="13" y="30"/>
                      <a:pt x="16" y="30"/>
                    </a:cubicBezTo>
                    <a:cubicBezTo>
                      <a:pt x="18" y="30"/>
                      <a:pt x="20" y="29"/>
                      <a:pt x="22" y="28"/>
                    </a:cubicBezTo>
                    <a:cubicBezTo>
                      <a:pt x="24" y="28"/>
                      <a:pt x="25" y="27"/>
                      <a:pt x="26" y="26"/>
                    </a:cubicBezTo>
                    <a:cubicBezTo>
                      <a:pt x="29" y="23"/>
                      <a:pt x="31" y="19"/>
                      <a:pt x="31" y="15"/>
                    </a:cubicBezTo>
                    <a:cubicBezTo>
                      <a:pt x="31" y="11"/>
                      <a:pt x="29" y="7"/>
                      <a:pt x="26" y="4"/>
                    </a:cubicBezTo>
                    <a:close/>
                    <a:moveTo>
                      <a:pt x="21" y="20"/>
                    </a:moveTo>
                    <a:cubicBezTo>
                      <a:pt x="19" y="21"/>
                      <a:pt x="18" y="22"/>
                      <a:pt x="16" y="22"/>
                    </a:cubicBezTo>
                    <a:cubicBezTo>
                      <a:pt x="14" y="22"/>
                      <a:pt x="12" y="21"/>
                      <a:pt x="10" y="20"/>
                    </a:cubicBezTo>
                    <a:cubicBezTo>
                      <a:pt x="9" y="19"/>
                      <a:pt x="8" y="17"/>
                      <a:pt x="8" y="15"/>
                    </a:cubicBezTo>
                    <a:cubicBezTo>
                      <a:pt x="8" y="13"/>
                      <a:pt x="9" y="11"/>
                      <a:pt x="10" y="10"/>
                    </a:cubicBezTo>
                    <a:cubicBezTo>
                      <a:pt x="12" y="9"/>
                      <a:pt x="14" y="8"/>
                      <a:pt x="16" y="8"/>
                    </a:cubicBezTo>
                    <a:cubicBezTo>
                      <a:pt x="18" y="8"/>
                      <a:pt x="19" y="9"/>
                      <a:pt x="21" y="10"/>
                    </a:cubicBezTo>
                    <a:cubicBezTo>
                      <a:pt x="22" y="11"/>
                      <a:pt x="23" y="13"/>
                      <a:pt x="23" y="15"/>
                    </a:cubicBezTo>
                    <a:cubicBezTo>
                      <a:pt x="23" y="17"/>
                      <a:pt x="22" y="19"/>
                      <a:pt x="21" y="20"/>
                    </a:cubicBezTo>
                    <a:close/>
                  </a:path>
                </a:pathLst>
              </a:custGeom>
              <a:solidFill>
                <a:srgbClr val="252159"/>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2" name="Freeform 44">
                <a:extLst>
                  <a:ext uri="{FF2B5EF4-FFF2-40B4-BE49-F238E27FC236}">
                    <a16:creationId xmlns:a16="http://schemas.microsoft.com/office/drawing/2014/main" id="{D6971981-97EF-4881-933A-AB8DFA822043}"/>
                  </a:ext>
                </a:extLst>
              </p:cNvPr>
              <p:cNvSpPr>
                <a:spLocks/>
              </p:cNvSpPr>
              <p:nvPr/>
            </p:nvSpPr>
            <p:spPr bwMode="auto">
              <a:xfrm>
                <a:off x="4616450" y="3565525"/>
                <a:ext cx="276225" cy="31750"/>
              </a:xfrm>
              <a:custGeom>
                <a:avLst/>
                <a:gdLst>
                  <a:gd name="T0" fmla="*/ 0 w 174"/>
                  <a:gd name="T1" fmla="*/ 0 h 20"/>
                  <a:gd name="T2" fmla="*/ 0 w 174"/>
                  <a:gd name="T3" fmla="*/ 20 h 20"/>
                  <a:gd name="T4" fmla="*/ 48 w 174"/>
                  <a:gd name="T5" fmla="*/ 20 h 20"/>
                  <a:gd name="T6" fmla="*/ 68 w 174"/>
                  <a:gd name="T7" fmla="*/ 20 h 20"/>
                  <a:gd name="T8" fmla="*/ 106 w 174"/>
                  <a:gd name="T9" fmla="*/ 20 h 20"/>
                  <a:gd name="T10" fmla="*/ 125 w 174"/>
                  <a:gd name="T11" fmla="*/ 20 h 20"/>
                  <a:gd name="T12" fmla="*/ 174 w 174"/>
                  <a:gd name="T13" fmla="*/ 20 h 20"/>
                  <a:gd name="T14" fmla="*/ 174 w 174"/>
                  <a:gd name="T15" fmla="*/ 0 h 20"/>
                  <a:gd name="T16" fmla="*/ 0 w 174"/>
                  <a:gd name="T17" fmla="*/ 0 h 20"/>
                  <a:gd name="T18" fmla="*/ 0 w 17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20">
                    <a:moveTo>
                      <a:pt x="0" y="0"/>
                    </a:moveTo>
                    <a:lnTo>
                      <a:pt x="0" y="20"/>
                    </a:lnTo>
                    <a:lnTo>
                      <a:pt x="48" y="20"/>
                    </a:lnTo>
                    <a:lnTo>
                      <a:pt x="68" y="20"/>
                    </a:lnTo>
                    <a:lnTo>
                      <a:pt x="106" y="20"/>
                    </a:lnTo>
                    <a:lnTo>
                      <a:pt x="125" y="20"/>
                    </a:lnTo>
                    <a:lnTo>
                      <a:pt x="174" y="20"/>
                    </a:lnTo>
                    <a:lnTo>
                      <a:pt x="174" y="0"/>
                    </a:lnTo>
                    <a:lnTo>
                      <a:pt x="0" y="0"/>
                    </a:lnTo>
                    <a:lnTo>
                      <a:pt x="0" y="0"/>
                    </a:lnTo>
                    <a:close/>
                  </a:path>
                </a:pathLst>
              </a:custGeom>
              <a:solidFill>
                <a:srgbClr val="252159"/>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3" name="Freeform 45">
                <a:extLst>
                  <a:ext uri="{FF2B5EF4-FFF2-40B4-BE49-F238E27FC236}">
                    <a16:creationId xmlns:a16="http://schemas.microsoft.com/office/drawing/2014/main" id="{532AC719-ACF0-489B-A551-0EAC59786750}"/>
                  </a:ext>
                </a:extLst>
              </p:cNvPr>
              <p:cNvSpPr>
                <a:spLocks/>
              </p:cNvSpPr>
              <p:nvPr/>
            </p:nvSpPr>
            <p:spPr bwMode="auto">
              <a:xfrm>
                <a:off x="4983163" y="3449638"/>
                <a:ext cx="57150" cy="53975"/>
              </a:xfrm>
              <a:custGeom>
                <a:avLst/>
                <a:gdLst>
                  <a:gd name="T0" fmla="*/ 15 w 15"/>
                  <a:gd name="T1" fmla="*/ 7 h 14"/>
                  <a:gd name="T2" fmla="*/ 13 w 15"/>
                  <a:gd name="T3" fmla="*/ 2 h 14"/>
                  <a:gd name="T4" fmla="*/ 8 w 15"/>
                  <a:gd name="T5" fmla="*/ 0 h 14"/>
                  <a:gd name="T6" fmla="*/ 2 w 15"/>
                  <a:gd name="T7" fmla="*/ 2 h 14"/>
                  <a:gd name="T8" fmla="*/ 0 w 15"/>
                  <a:gd name="T9" fmla="*/ 7 h 14"/>
                  <a:gd name="T10" fmla="*/ 2 w 15"/>
                  <a:gd name="T11" fmla="*/ 12 h 14"/>
                  <a:gd name="T12" fmla="*/ 8 w 15"/>
                  <a:gd name="T13" fmla="*/ 14 h 14"/>
                  <a:gd name="T14" fmla="*/ 13 w 15"/>
                  <a:gd name="T15" fmla="*/ 12 h 14"/>
                  <a:gd name="T16" fmla="*/ 15 w 15"/>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5" y="7"/>
                    </a:moveTo>
                    <a:cubicBezTo>
                      <a:pt x="15" y="5"/>
                      <a:pt x="14" y="3"/>
                      <a:pt x="13" y="2"/>
                    </a:cubicBezTo>
                    <a:cubicBezTo>
                      <a:pt x="11" y="1"/>
                      <a:pt x="10" y="0"/>
                      <a:pt x="8" y="0"/>
                    </a:cubicBezTo>
                    <a:cubicBezTo>
                      <a:pt x="5" y="0"/>
                      <a:pt x="4" y="1"/>
                      <a:pt x="2" y="2"/>
                    </a:cubicBezTo>
                    <a:cubicBezTo>
                      <a:pt x="1" y="3"/>
                      <a:pt x="0" y="5"/>
                      <a:pt x="0" y="7"/>
                    </a:cubicBezTo>
                    <a:cubicBezTo>
                      <a:pt x="0" y="9"/>
                      <a:pt x="1" y="11"/>
                      <a:pt x="2" y="12"/>
                    </a:cubicBezTo>
                    <a:cubicBezTo>
                      <a:pt x="4" y="13"/>
                      <a:pt x="5" y="14"/>
                      <a:pt x="8" y="14"/>
                    </a:cubicBezTo>
                    <a:cubicBezTo>
                      <a:pt x="10" y="14"/>
                      <a:pt x="11" y="13"/>
                      <a:pt x="13" y="12"/>
                    </a:cubicBezTo>
                    <a:cubicBezTo>
                      <a:pt x="14" y="11"/>
                      <a:pt x="15" y="9"/>
                      <a:pt x="15" y="7"/>
                    </a:cubicBezTo>
                    <a:close/>
                  </a:path>
                </a:pathLst>
              </a:custGeom>
              <a:solidFill>
                <a:srgbClr val="86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46">
                <a:extLst>
                  <a:ext uri="{FF2B5EF4-FFF2-40B4-BE49-F238E27FC236}">
                    <a16:creationId xmlns:a16="http://schemas.microsoft.com/office/drawing/2014/main" id="{7212B7CC-9551-4E88-BB28-28D44A7C89BA}"/>
                  </a:ext>
                </a:extLst>
              </p:cNvPr>
              <p:cNvSpPr>
                <a:spLocks/>
              </p:cNvSpPr>
              <p:nvPr/>
            </p:nvSpPr>
            <p:spPr bwMode="auto">
              <a:xfrm>
                <a:off x="4983163" y="3449638"/>
                <a:ext cx="57150" cy="53975"/>
              </a:xfrm>
              <a:custGeom>
                <a:avLst/>
                <a:gdLst>
                  <a:gd name="T0" fmla="*/ 15 w 15"/>
                  <a:gd name="T1" fmla="*/ 7 h 14"/>
                  <a:gd name="T2" fmla="*/ 13 w 15"/>
                  <a:gd name="T3" fmla="*/ 2 h 14"/>
                  <a:gd name="T4" fmla="*/ 8 w 15"/>
                  <a:gd name="T5" fmla="*/ 0 h 14"/>
                  <a:gd name="T6" fmla="*/ 2 w 15"/>
                  <a:gd name="T7" fmla="*/ 2 h 14"/>
                  <a:gd name="T8" fmla="*/ 0 w 15"/>
                  <a:gd name="T9" fmla="*/ 7 h 14"/>
                  <a:gd name="T10" fmla="*/ 2 w 15"/>
                  <a:gd name="T11" fmla="*/ 12 h 14"/>
                  <a:gd name="T12" fmla="*/ 8 w 15"/>
                  <a:gd name="T13" fmla="*/ 14 h 14"/>
                  <a:gd name="T14" fmla="*/ 13 w 15"/>
                  <a:gd name="T15" fmla="*/ 12 h 14"/>
                  <a:gd name="T16" fmla="*/ 15 w 15"/>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5" y="7"/>
                    </a:moveTo>
                    <a:cubicBezTo>
                      <a:pt x="15" y="5"/>
                      <a:pt x="14" y="3"/>
                      <a:pt x="13" y="2"/>
                    </a:cubicBezTo>
                    <a:cubicBezTo>
                      <a:pt x="11" y="1"/>
                      <a:pt x="10" y="0"/>
                      <a:pt x="8" y="0"/>
                    </a:cubicBezTo>
                    <a:cubicBezTo>
                      <a:pt x="5" y="0"/>
                      <a:pt x="4" y="1"/>
                      <a:pt x="2" y="2"/>
                    </a:cubicBezTo>
                    <a:cubicBezTo>
                      <a:pt x="1" y="3"/>
                      <a:pt x="0" y="5"/>
                      <a:pt x="0" y="7"/>
                    </a:cubicBezTo>
                    <a:cubicBezTo>
                      <a:pt x="0" y="9"/>
                      <a:pt x="1" y="11"/>
                      <a:pt x="2" y="12"/>
                    </a:cubicBezTo>
                    <a:cubicBezTo>
                      <a:pt x="4" y="13"/>
                      <a:pt x="5" y="14"/>
                      <a:pt x="8" y="14"/>
                    </a:cubicBezTo>
                    <a:cubicBezTo>
                      <a:pt x="10" y="14"/>
                      <a:pt x="11" y="13"/>
                      <a:pt x="13" y="12"/>
                    </a:cubicBezTo>
                    <a:cubicBezTo>
                      <a:pt x="14" y="11"/>
                      <a:pt x="15" y="9"/>
                      <a:pt x="15" y="7"/>
                    </a:cubicBezTo>
                    <a:close/>
                  </a:path>
                </a:pathLst>
              </a:custGeom>
              <a:noFill/>
              <a:ln w="7938" cap="flat">
                <a:solidFill>
                  <a:srgbClr val="86D1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5" name="Freeform 47">
                <a:extLst>
                  <a:ext uri="{FF2B5EF4-FFF2-40B4-BE49-F238E27FC236}">
                    <a16:creationId xmlns:a16="http://schemas.microsoft.com/office/drawing/2014/main" id="{BD855963-25A6-45E2-A5BD-A715ADBA5B5B}"/>
                  </a:ext>
                </a:extLst>
              </p:cNvPr>
              <p:cNvSpPr>
                <a:spLocks/>
              </p:cNvSpPr>
              <p:nvPr/>
            </p:nvSpPr>
            <p:spPr bwMode="auto">
              <a:xfrm>
                <a:off x="4467225" y="3449638"/>
                <a:ext cx="57150" cy="53975"/>
              </a:xfrm>
              <a:custGeom>
                <a:avLst/>
                <a:gdLst>
                  <a:gd name="T0" fmla="*/ 13 w 15"/>
                  <a:gd name="T1" fmla="*/ 12 h 14"/>
                  <a:gd name="T2" fmla="*/ 15 w 15"/>
                  <a:gd name="T3" fmla="*/ 7 h 14"/>
                  <a:gd name="T4" fmla="*/ 13 w 15"/>
                  <a:gd name="T5" fmla="*/ 2 h 14"/>
                  <a:gd name="T6" fmla="*/ 8 w 15"/>
                  <a:gd name="T7" fmla="*/ 0 h 14"/>
                  <a:gd name="T8" fmla="*/ 2 w 15"/>
                  <a:gd name="T9" fmla="*/ 2 h 14"/>
                  <a:gd name="T10" fmla="*/ 0 w 15"/>
                  <a:gd name="T11" fmla="*/ 7 h 14"/>
                  <a:gd name="T12" fmla="*/ 2 w 15"/>
                  <a:gd name="T13" fmla="*/ 12 h 14"/>
                  <a:gd name="T14" fmla="*/ 8 w 15"/>
                  <a:gd name="T15" fmla="*/ 14 h 14"/>
                  <a:gd name="T16" fmla="*/ 13 w 1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2"/>
                    </a:moveTo>
                    <a:cubicBezTo>
                      <a:pt x="14" y="11"/>
                      <a:pt x="15" y="9"/>
                      <a:pt x="15" y="7"/>
                    </a:cubicBezTo>
                    <a:cubicBezTo>
                      <a:pt x="15" y="5"/>
                      <a:pt x="14" y="3"/>
                      <a:pt x="13" y="2"/>
                    </a:cubicBezTo>
                    <a:cubicBezTo>
                      <a:pt x="11" y="1"/>
                      <a:pt x="10" y="0"/>
                      <a:pt x="8" y="0"/>
                    </a:cubicBezTo>
                    <a:cubicBezTo>
                      <a:pt x="6" y="0"/>
                      <a:pt x="4" y="1"/>
                      <a:pt x="2" y="2"/>
                    </a:cubicBezTo>
                    <a:cubicBezTo>
                      <a:pt x="1" y="3"/>
                      <a:pt x="0" y="5"/>
                      <a:pt x="0" y="7"/>
                    </a:cubicBezTo>
                    <a:cubicBezTo>
                      <a:pt x="0" y="9"/>
                      <a:pt x="1" y="11"/>
                      <a:pt x="2" y="12"/>
                    </a:cubicBezTo>
                    <a:cubicBezTo>
                      <a:pt x="4" y="13"/>
                      <a:pt x="6" y="14"/>
                      <a:pt x="8" y="14"/>
                    </a:cubicBezTo>
                    <a:cubicBezTo>
                      <a:pt x="10" y="14"/>
                      <a:pt x="11" y="13"/>
                      <a:pt x="13" y="12"/>
                    </a:cubicBezTo>
                    <a:close/>
                  </a:path>
                </a:pathLst>
              </a:custGeom>
              <a:solidFill>
                <a:srgbClr val="86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48">
                <a:extLst>
                  <a:ext uri="{FF2B5EF4-FFF2-40B4-BE49-F238E27FC236}">
                    <a16:creationId xmlns:a16="http://schemas.microsoft.com/office/drawing/2014/main" id="{B49C45BB-AD7C-4C97-82B6-7DC1DC8122EF}"/>
                  </a:ext>
                </a:extLst>
              </p:cNvPr>
              <p:cNvSpPr>
                <a:spLocks/>
              </p:cNvSpPr>
              <p:nvPr/>
            </p:nvSpPr>
            <p:spPr bwMode="auto">
              <a:xfrm>
                <a:off x="4467225" y="3449638"/>
                <a:ext cx="57150" cy="53975"/>
              </a:xfrm>
              <a:custGeom>
                <a:avLst/>
                <a:gdLst>
                  <a:gd name="T0" fmla="*/ 13 w 15"/>
                  <a:gd name="T1" fmla="*/ 12 h 14"/>
                  <a:gd name="T2" fmla="*/ 15 w 15"/>
                  <a:gd name="T3" fmla="*/ 7 h 14"/>
                  <a:gd name="T4" fmla="*/ 13 w 15"/>
                  <a:gd name="T5" fmla="*/ 2 h 14"/>
                  <a:gd name="T6" fmla="*/ 8 w 15"/>
                  <a:gd name="T7" fmla="*/ 0 h 14"/>
                  <a:gd name="T8" fmla="*/ 2 w 15"/>
                  <a:gd name="T9" fmla="*/ 2 h 14"/>
                  <a:gd name="T10" fmla="*/ 0 w 15"/>
                  <a:gd name="T11" fmla="*/ 7 h 14"/>
                  <a:gd name="T12" fmla="*/ 2 w 15"/>
                  <a:gd name="T13" fmla="*/ 12 h 14"/>
                  <a:gd name="T14" fmla="*/ 8 w 15"/>
                  <a:gd name="T15" fmla="*/ 14 h 14"/>
                  <a:gd name="T16" fmla="*/ 13 w 1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2"/>
                    </a:moveTo>
                    <a:cubicBezTo>
                      <a:pt x="14" y="11"/>
                      <a:pt x="15" y="9"/>
                      <a:pt x="15" y="7"/>
                    </a:cubicBezTo>
                    <a:cubicBezTo>
                      <a:pt x="15" y="5"/>
                      <a:pt x="14" y="3"/>
                      <a:pt x="13" y="2"/>
                    </a:cubicBezTo>
                    <a:cubicBezTo>
                      <a:pt x="11" y="1"/>
                      <a:pt x="10" y="0"/>
                      <a:pt x="8" y="0"/>
                    </a:cubicBezTo>
                    <a:cubicBezTo>
                      <a:pt x="6" y="0"/>
                      <a:pt x="4" y="1"/>
                      <a:pt x="2" y="2"/>
                    </a:cubicBezTo>
                    <a:cubicBezTo>
                      <a:pt x="1" y="3"/>
                      <a:pt x="0" y="5"/>
                      <a:pt x="0" y="7"/>
                    </a:cubicBezTo>
                    <a:cubicBezTo>
                      <a:pt x="0" y="9"/>
                      <a:pt x="1" y="11"/>
                      <a:pt x="2" y="12"/>
                    </a:cubicBezTo>
                    <a:cubicBezTo>
                      <a:pt x="4" y="13"/>
                      <a:pt x="6" y="14"/>
                      <a:pt x="8" y="14"/>
                    </a:cubicBezTo>
                    <a:cubicBezTo>
                      <a:pt x="10" y="14"/>
                      <a:pt x="11" y="13"/>
                      <a:pt x="13" y="12"/>
                    </a:cubicBezTo>
                    <a:close/>
                  </a:path>
                </a:pathLst>
              </a:custGeom>
              <a:noFill/>
              <a:ln w="7938" cap="flat">
                <a:solidFill>
                  <a:srgbClr val="86D1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57" name="Group 156">
            <a:extLst>
              <a:ext uri="{FF2B5EF4-FFF2-40B4-BE49-F238E27FC236}">
                <a16:creationId xmlns:a16="http://schemas.microsoft.com/office/drawing/2014/main" id="{69F8DB5C-67C4-4B89-B8D1-B0136E807F09}"/>
              </a:ext>
            </a:extLst>
          </p:cNvPr>
          <p:cNvGrpSpPr/>
          <p:nvPr/>
        </p:nvGrpSpPr>
        <p:grpSpPr>
          <a:xfrm rot="1800000">
            <a:off x="8150050" y="3382041"/>
            <a:ext cx="601181" cy="675198"/>
            <a:chOff x="4853299" y="3110080"/>
            <a:chExt cx="845064" cy="949109"/>
          </a:xfrm>
        </p:grpSpPr>
        <p:grpSp>
          <p:nvGrpSpPr>
            <p:cNvPr id="158" name="Group 4">
              <a:extLst>
                <a:ext uri="{FF2B5EF4-FFF2-40B4-BE49-F238E27FC236}">
                  <a16:creationId xmlns:a16="http://schemas.microsoft.com/office/drawing/2014/main" id="{3BC183A8-3FEA-4072-9DE6-A6EAF056D291}"/>
                </a:ext>
              </a:extLst>
            </p:cNvPr>
            <p:cNvGrpSpPr>
              <a:grpSpLocks noChangeAspect="1"/>
            </p:cNvGrpSpPr>
            <p:nvPr/>
          </p:nvGrpSpPr>
          <p:grpSpPr bwMode="auto">
            <a:xfrm>
              <a:off x="5035049" y="3263588"/>
              <a:ext cx="657226" cy="741362"/>
              <a:chOff x="3173" y="1919"/>
              <a:chExt cx="414" cy="467"/>
            </a:xfrm>
          </p:grpSpPr>
          <p:sp>
            <p:nvSpPr>
              <p:cNvPr id="162" name="Freeform 5">
                <a:extLst>
                  <a:ext uri="{FF2B5EF4-FFF2-40B4-BE49-F238E27FC236}">
                    <a16:creationId xmlns:a16="http://schemas.microsoft.com/office/drawing/2014/main" id="{063045BB-0D6E-425C-9B42-5CD548B89FB2}"/>
                  </a:ext>
                </a:extLst>
              </p:cNvPr>
              <p:cNvSpPr>
                <a:spLocks noEditPoints="1"/>
              </p:cNvSpPr>
              <p:nvPr/>
            </p:nvSpPr>
            <p:spPr bwMode="auto">
              <a:xfrm>
                <a:off x="3348" y="2073"/>
                <a:ext cx="82" cy="81"/>
              </a:xfrm>
              <a:custGeom>
                <a:avLst/>
                <a:gdLst>
                  <a:gd name="T0" fmla="*/ 28 w 55"/>
                  <a:gd name="T1" fmla="*/ 0 h 54"/>
                  <a:gd name="T2" fmla="*/ 28 w 55"/>
                  <a:gd name="T3" fmla="*/ 0 h 54"/>
                  <a:gd name="T4" fmla="*/ 7 w 55"/>
                  <a:gd name="T5" fmla="*/ 11 h 54"/>
                  <a:gd name="T6" fmla="*/ 2 w 55"/>
                  <a:gd name="T7" fmla="*/ 33 h 54"/>
                  <a:gd name="T8" fmla="*/ 18 w 55"/>
                  <a:gd name="T9" fmla="*/ 51 h 54"/>
                  <a:gd name="T10" fmla="*/ 41 w 55"/>
                  <a:gd name="T11" fmla="*/ 49 h 54"/>
                  <a:gd name="T12" fmla="*/ 54 w 55"/>
                  <a:gd name="T13" fmla="*/ 30 h 54"/>
                  <a:gd name="T14" fmla="*/ 46 w 55"/>
                  <a:gd name="T15" fmla="*/ 8 h 54"/>
                  <a:gd name="T16" fmla="*/ 28 w 55"/>
                  <a:gd name="T17" fmla="*/ 0 h 54"/>
                  <a:gd name="T18" fmla="*/ 28 w 55"/>
                  <a:gd name="T19" fmla="*/ 0 h 54"/>
                  <a:gd name="T20" fmla="*/ 31 w 55"/>
                  <a:gd name="T21" fmla="*/ 12 h 54"/>
                  <a:gd name="T22" fmla="*/ 28 w 55"/>
                  <a:gd name="T23" fmla="*/ 15 h 54"/>
                  <a:gd name="T24" fmla="*/ 20 w 55"/>
                  <a:gd name="T25" fmla="*/ 19 h 54"/>
                  <a:gd name="T26" fmla="*/ 17 w 55"/>
                  <a:gd name="T27" fmla="*/ 26 h 54"/>
                  <a:gd name="T28" fmla="*/ 20 w 55"/>
                  <a:gd name="T29" fmla="*/ 34 h 54"/>
                  <a:gd name="T30" fmla="*/ 21 w 55"/>
                  <a:gd name="T31" fmla="*/ 38 h 54"/>
                  <a:gd name="T32" fmla="*/ 18 w 55"/>
                  <a:gd name="T33" fmla="*/ 40 h 54"/>
                  <a:gd name="T34" fmla="*/ 18 w 55"/>
                  <a:gd name="T35" fmla="*/ 40 h 54"/>
                  <a:gd name="T36" fmla="*/ 15 w 55"/>
                  <a:gd name="T37" fmla="*/ 39 h 54"/>
                  <a:gd name="T38" fmla="*/ 10 w 55"/>
                  <a:gd name="T39" fmla="*/ 26 h 54"/>
                  <a:gd name="T40" fmla="*/ 15 w 55"/>
                  <a:gd name="T41" fmla="*/ 14 h 54"/>
                  <a:gd name="T42" fmla="*/ 28 w 55"/>
                  <a:gd name="T43" fmla="*/ 9 h 54"/>
                  <a:gd name="T44" fmla="*/ 31 w 55"/>
                  <a:gd name="T45"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4">
                    <a:moveTo>
                      <a:pt x="28" y="0"/>
                    </a:moveTo>
                    <a:cubicBezTo>
                      <a:pt x="28" y="0"/>
                      <a:pt x="28" y="0"/>
                      <a:pt x="28" y="0"/>
                    </a:cubicBezTo>
                    <a:cubicBezTo>
                      <a:pt x="20" y="0"/>
                      <a:pt x="12" y="4"/>
                      <a:pt x="7" y="11"/>
                    </a:cubicBezTo>
                    <a:cubicBezTo>
                      <a:pt x="2" y="17"/>
                      <a:pt x="0" y="25"/>
                      <a:pt x="2" y="33"/>
                    </a:cubicBezTo>
                    <a:cubicBezTo>
                      <a:pt x="4" y="41"/>
                      <a:pt x="10" y="47"/>
                      <a:pt x="18" y="51"/>
                    </a:cubicBezTo>
                    <a:cubicBezTo>
                      <a:pt x="25" y="54"/>
                      <a:pt x="34" y="53"/>
                      <a:pt x="41" y="49"/>
                    </a:cubicBezTo>
                    <a:cubicBezTo>
                      <a:pt x="48" y="45"/>
                      <a:pt x="53" y="38"/>
                      <a:pt x="54" y="30"/>
                    </a:cubicBezTo>
                    <a:cubicBezTo>
                      <a:pt x="55" y="22"/>
                      <a:pt x="52" y="14"/>
                      <a:pt x="46" y="8"/>
                    </a:cubicBezTo>
                    <a:cubicBezTo>
                      <a:pt x="41" y="3"/>
                      <a:pt x="35" y="0"/>
                      <a:pt x="28" y="0"/>
                    </a:cubicBezTo>
                    <a:cubicBezTo>
                      <a:pt x="28" y="0"/>
                      <a:pt x="28" y="0"/>
                      <a:pt x="28" y="0"/>
                    </a:cubicBezTo>
                    <a:close/>
                    <a:moveTo>
                      <a:pt x="31" y="12"/>
                    </a:moveTo>
                    <a:cubicBezTo>
                      <a:pt x="31" y="14"/>
                      <a:pt x="30" y="15"/>
                      <a:pt x="28" y="15"/>
                    </a:cubicBezTo>
                    <a:cubicBezTo>
                      <a:pt x="25" y="15"/>
                      <a:pt x="22" y="16"/>
                      <a:pt x="20" y="19"/>
                    </a:cubicBezTo>
                    <a:cubicBezTo>
                      <a:pt x="18" y="21"/>
                      <a:pt x="17" y="23"/>
                      <a:pt x="17" y="26"/>
                    </a:cubicBezTo>
                    <a:cubicBezTo>
                      <a:pt x="17" y="29"/>
                      <a:pt x="18" y="32"/>
                      <a:pt x="20" y="34"/>
                    </a:cubicBezTo>
                    <a:cubicBezTo>
                      <a:pt x="21" y="35"/>
                      <a:pt x="21" y="37"/>
                      <a:pt x="21" y="38"/>
                    </a:cubicBezTo>
                    <a:cubicBezTo>
                      <a:pt x="20" y="39"/>
                      <a:pt x="19" y="40"/>
                      <a:pt x="18" y="40"/>
                    </a:cubicBezTo>
                    <a:cubicBezTo>
                      <a:pt x="18" y="40"/>
                      <a:pt x="18" y="40"/>
                      <a:pt x="18" y="40"/>
                    </a:cubicBezTo>
                    <a:cubicBezTo>
                      <a:pt x="17" y="40"/>
                      <a:pt x="16" y="39"/>
                      <a:pt x="15" y="39"/>
                    </a:cubicBezTo>
                    <a:cubicBezTo>
                      <a:pt x="12" y="36"/>
                      <a:pt x="10" y="31"/>
                      <a:pt x="10" y="26"/>
                    </a:cubicBezTo>
                    <a:cubicBezTo>
                      <a:pt x="10" y="22"/>
                      <a:pt x="12" y="17"/>
                      <a:pt x="15" y="14"/>
                    </a:cubicBezTo>
                    <a:cubicBezTo>
                      <a:pt x="19" y="11"/>
                      <a:pt x="23" y="9"/>
                      <a:pt x="28" y="9"/>
                    </a:cubicBezTo>
                    <a:cubicBezTo>
                      <a:pt x="30" y="9"/>
                      <a:pt x="31" y="10"/>
                      <a:pt x="31" y="12"/>
                    </a:cubicBezTo>
                    <a:close/>
                  </a:path>
                </a:pathLst>
              </a:custGeom>
              <a:solidFill>
                <a:srgbClr val="86D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6">
                <a:extLst>
                  <a:ext uri="{FF2B5EF4-FFF2-40B4-BE49-F238E27FC236}">
                    <a16:creationId xmlns:a16="http://schemas.microsoft.com/office/drawing/2014/main" id="{B0003944-128B-4299-A274-A4274CF846B3}"/>
                  </a:ext>
                </a:extLst>
              </p:cNvPr>
              <p:cNvSpPr>
                <a:spLocks/>
              </p:cNvSpPr>
              <p:nvPr/>
            </p:nvSpPr>
            <p:spPr bwMode="auto">
              <a:xfrm>
                <a:off x="3220" y="2216"/>
                <a:ext cx="38" cy="19"/>
              </a:xfrm>
              <a:custGeom>
                <a:avLst/>
                <a:gdLst>
                  <a:gd name="T0" fmla="*/ 24 w 25"/>
                  <a:gd name="T1" fmla="*/ 2 h 13"/>
                  <a:gd name="T2" fmla="*/ 19 w 25"/>
                  <a:gd name="T3" fmla="*/ 1 h 13"/>
                  <a:gd name="T4" fmla="*/ 19 w 25"/>
                  <a:gd name="T5" fmla="*/ 1 h 13"/>
                  <a:gd name="T6" fmla="*/ 0 w 25"/>
                  <a:gd name="T7" fmla="*/ 7 h 13"/>
                  <a:gd name="T8" fmla="*/ 0 w 25"/>
                  <a:gd name="T9" fmla="*/ 7 h 13"/>
                  <a:gd name="T10" fmla="*/ 0 w 25"/>
                  <a:gd name="T11" fmla="*/ 7 h 13"/>
                  <a:gd name="T12" fmla="*/ 2 w 25"/>
                  <a:gd name="T13" fmla="*/ 7 h 13"/>
                  <a:gd name="T14" fmla="*/ 3 w 25"/>
                  <a:gd name="T15" fmla="*/ 10 h 13"/>
                  <a:gd name="T16" fmla="*/ 3 w 25"/>
                  <a:gd name="T17" fmla="*/ 13 h 13"/>
                  <a:gd name="T18" fmla="*/ 24 w 25"/>
                  <a:gd name="T19" fmla="*/ 6 h 13"/>
                  <a:gd name="T20" fmla="*/ 24 w 25"/>
                  <a:gd name="T21"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4" y="2"/>
                    </a:moveTo>
                    <a:cubicBezTo>
                      <a:pt x="23" y="0"/>
                      <a:pt x="21" y="0"/>
                      <a:pt x="19" y="1"/>
                    </a:cubicBezTo>
                    <a:cubicBezTo>
                      <a:pt x="19" y="1"/>
                      <a:pt x="19" y="1"/>
                      <a:pt x="19" y="1"/>
                    </a:cubicBezTo>
                    <a:cubicBezTo>
                      <a:pt x="12" y="8"/>
                      <a:pt x="1" y="7"/>
                      <a:pt x="0" y="7"/>
                    </a:cubicBezTo>
                    <a:cubicBezTo>
                      <a:pt x="0" y="7"/>
                      <a:pt x="0" y="7"/>
                      <a:pt x="0" y="7"/>
                    </a:cubicBezTo>
                    <a:cubicBezTo>
                      <a:pt x="0" y="7"/>
                      <a:pt x="0" y="7"/>
                      <a:pt x="0" y="7"/>
                    </a:cubicBezTo>
                    <a:cubicBezTo>
                      <a:pt x="1" y="7"/>
                      <a:pt x="2" y="7"/>
                      <a:pt x="2" y="7"/>
                    </a:cubicBezTo>
                    <a:cubicBezTo>
                      <a:pt x="3" y="8"/>
                      <a:pt x="3" y="9"/>
                      <a:pt x="3" y="10"/>
                    </a:cubicBezTo>
                    <a:cubicBezTo>
                      <a:pt x="3" y="13"/>
                      <a:pt x="3" y="13"/>
                      <a:pt x="3" y="13"/>
                    </a:cubicBezTo>
                    <a:cubicBezTo>
                      <a:pt x="11" y="13"/>
                      <a:pt x="18" y="11"/>
                      <a:pt x="24" y="6"/>
                    </a:cubicBezTo>
                    <a:cubicBezTo>
                      <a:pt x="25" y="5"/>
                      <a:pt x="25" y="3"/>
                      <a:pt x="24" y="2"/>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7">
                <a:extLst>
                  <a:ext uri="{FF2B5EF4-FFF2-40B4-BE49-F238E27FC236}">
                    <a16:creationId xmlns:a16="http://schemas.microsoft.com/office/drawing/2014/main" id="{B185C9D8-3185-4ADA-910E-9D9FA8BA4C24}"/>
                  </a:ext>
                </a:extLst>
              </p:cNvPr>
              <p:cNvSpPr>
                <a:spLocks noEditPoints="1"/>
              </p:cNvSpPr>
              <p:nvPr/>
            </p:nvSpPr>
            <p:spPr bwMode="auto">
              <a:xfrm>
                <a:off x="3173" y="1919"/>
                <a:ext cx="414" cy="467"/>
              </a:xfrm>
              <a:custGeom>
                <a:avLst/>
                <a:gdLst>
                  <a:gd name="T0" fmla="*/ 24 w 277"/>
                  <a:gd name="T1" fmla="*/ 186 h 312"/>
                  <a:gd name="T2" fmla="*/ 29 w 277"/>
                  <a:gd name="T3" fmla="*/ 210 h 312"/>
                  <a:gd name="T4" fmla="*/ 33 w 277"/>
                  <a:gd name="T5" fmla="*/ 223 h 312"/>
                  <a:gd name="T6" fmla="*/ 38 w 277"/>
                  <a:gd name="T7" fmla="*/ 229 h 312"/>
                  <a:gd name="T8" fmla="*/ 40 w 277"/>
                  <a:gd name="T9" fmla="*/ 254 h 312"/>
                  <a:gd name="T10" fmla="*/ 89 w 277"/>
                  <a:gd name="T11" fmla="*/ 262 h 312"/>
                  <a:gd name="T12" fmla="*/ 92 w 277"/>
                  <a:gd name="T13" fmla="*/ 312 h 312"/>
                  <a:gd name="T14" fmla="*/ 217 w 277"/>
                  <a:gd name="T15" fmla="*/ 312 h 312"/>
                  <a:gd name="T16" fmla="*/ 220 w 277"/>
                  <a:gd name="T17" fmla="*/ 309 h 312"/>
                  <a:gd name="T18" fmla="*/ 269 w 277"/>
                  <a:gd name="T19" fmla="*/ 162 h 312"/>
                  <a:gd name="T20" fmla="*/ 208 w 277"/>
                  <a:gd name="T21" fmla="*/ 17 h 312"/>
                  <a:gd name="T22" fmla="*/ 53 w 277"/>
                  <a:gd name="T23" fmla="*/ 49 h 312"/>
                  <a:gd name="T24" fmla="*/ 25 w 277"/>
                  <a:gd name="T25" fmla="*/ 127 h 312"/>
                  <a:gd name="T26" fmla="*/ 2 w 277"/>
                  <a:gd name="T27" fmla="*/ 168 h 312"/>
                  <a:gd name="T28" fmla="*/ 11 w 277"/>
                  <a:gd name="T29" fmla="*/ 185 h 312"/>
                  <a:gd name="T30" fmla="*/ 31 w 277"/>
                  <a:gd name="T31" fmla="*/ 131 h 312"/>
                  <a:gd name="T32" fmla="*/ 32 w 277"/>
                  <a:gd name="T33" fmla="*/ 127 h 312"/>
                  <a:gd name="T34" fmla="*/ 119 w 277"/>
                  <a:gd name="T35" fmla="*/ 13 h 312"/>
                  <a:gd name="T36" fmla="*/ 252 w 277"/>
                  <a:gd name="T37" fmla="*/ 68 h 312"/>
                  <a:gd name="T38" fmla="*/ 233 w 277"/>
                  <a:gd name="T39" fmla="*/ 211 h 312"/>
                  <a:gd name="T40" fmla="*/ 214 w 277"/>
                  <a:gd name="T41" fmla="*/ 228 h 312"/>
                  <a:gd name="T42" fmla="*/ 95 w 277"/>
                  <a:gd name="T43" fmla="*/ 305 h 312"/>
                  <a:gd name="T44" fmla="*/ 95 w 277"/>
                  <a:gd name="T45" fmla="*/ 257 h 312"/>
                  <a:gd name="T46" fmla="*/ 56 w 277"/>
                  <a:gd name="T47" fmla="*/ 256 h 312"/>
                  <a:gd name="T48" fmla="*/ 42 w 277"/>
                  <a:gd name="T49" fmla="*/ 237 h 312"/>
                  <a:gd name="T50" fmla="*/ 44 w 277"/>
                  <a:gd name="T51" fmla="*/ 229 h 312"/>
                  <a:gd name="T52" fmla="*/ 38 w 277"/>
                  <a:gd name="T53" fmla="*/ 219 h 312"/>
                  <a:gd name="T54" fmla="*/ 35 w 277"/>
                  <a:gd name="T55" fmla="*/ 211 h 312"/>
                  <a:gd name="T56" fmla="*/ 32 w 277"/>
                  <a:gd name="T57" fmla="*/ 211 h 312"/>
                  <a:gd name="T58" fmla="*/ 30 w 277"/>
                  <a:gd name="T59" fmla="*/ 210 h 312"/>
                  <a:gd name="T60" fmla="*/ 30 w 277"/>
                  <a:gd name="T61" fmla="*/ 205 h 312"/>
                  <a:gd name="T62" fmla="*/ 30 w 277"/>
                  <a:gd name="T63" fmla="*/ 202 h 312"/>
                  <a:gd name="T64" fmla="*/ 27 w 277"/>
                  <a:gd name="T65" fmla="*/ 180 h 312"/>
                  <a:gd name="T66" fmla="*/ 12 w 277"/>
                  <a:gd name="T67" fmla="*/ 179 h 312"/>
                  <a:gd name="T68" fmla="*/ 8 w 277"/>
                  <a:gd name="T69" fmla="*/ 17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7" h="312">
                    <a:moveTo>
                      <a:pt x="11" y="185"/>
                    </a:moveTo>
                    <a:cubicBezTo>
                      <a:pt x="24" y="186"/>
                      <a:pt x="24" y="186"/>
                      <a:pt x="24" y="186"/>
                    </a:cubicBezTo>
                    <a:cubicBezTo>
                      <a:pt x="24" y="202"/>
                      <a:pt x="24" y="202"/>
                      <a:pt x="24" y="202"/>
                    </a:cubicBezTo>
                    <a:cubicBezTo>
                      <a:pt x="24" y="206"/>
                      <a:pt x="26" y="209"/>
                      <a:pt x="29" y="210"/>
                    </a:cubicBezTo>
                    <a:cubicBezTo>
                      <a:pt x="29" y="212"/>
                      <a:pt x="29" y="212"/>
                      <a:pt x="29" y="212"/>
                    </a:cubicBezTo>
                    <a:cubicBezTo>
                      <a:pt x="29" y="216"/>
                      <a:pt x="30" y="220"/>
                      <a:pt x="33" y="223"/>
                    </a:cubicBezTo>
                    <a:cubicBezTo>
                      <a:pt x="33" y="223"/>
                      <a:pt x="33" y="223"/>
                      <a:pt x="33" y="223"/>
                    </a:cubicBezTo>
                    <a:cubicBezTo>
                      <a:pt x="38" y="229"/>
                      <a:pt x="38" y="229"/>
                      <a:pt x="38" y="229"/>
                    </a:cubicBezTo>
                    <a:cubicBezTo>
                      <a:pt x="36" y="235"/>
                      <a:pt x="36" y="235"/>
                      <a:pt x="36" y="235"/>
                    </a:cubicBezTo>
                    <a:cubicBezTo>
                      <a:pt x="34" y="242"/>
                      <a:pt x="36" y="248"/>
                      <a:pt x="40" y="254"/>
                    </a:cubicBezTo>
                    <a:cubicBezTo>
                      <a:pt x="44" y="259"/>
                      <a:pt x="50" y="262"/>
                      <a:pt x="56" y="262"/>
                    </a:cubicBezTo>
                    <a:cubicBezTo>
                      <a:pt x="89" y="262"/>
                      <a:pt x="89" y="262"/>
                      <a:pt x="89" y="262"/>
                    </a:cubicBezTo>
                    <a:cubicBezTo>
                      <a:pt x="89" y="309"/>
                      <a:pt x="89" y="309"/>
                      <a:pt x="89" y="309"/>
                    </a:cubicBezTo>
                    <a:cubicBezTo>
                      <a:pt x="89" y="310"/>
                      <a:pt x="91" y="312"/>
                      <a:pt x="92" y="312"/>
                    </a:cubicBezTo>
                    <a:cubicBezTo>
                      <a:pt x="217" y="312"/>
                      <a:pt x="217" y="312"/>
                      <a:pt x="217" y="312"/>
                    </a:cubicBezTo>
                    <a:cubicBezTo>
                      <a:pt x="217" y="312"/>
                      <a:pt x="217" y="312"/>
                      <a:pt x="217" y="312"/>
                    </a:cubicBezTo>
                    <a:cubicBezTo>
                      <a:pt x="218" y="312"/>
                      <a:pt x="219" y="311"/>
                      <a:pt x="219" y="311"/>
                    </a:cubicBezTo>
                    <a:cubicBezTo>
                      <a:pt x="220" y="310"/>
                      <a:pt x="220" y="309"/>
                      <a:pt x="220" y="309"/>
                    </a:cubicBezTo>
                    <a:cubicBezTo>
                      <a:pt x="220" y="230"/>
                      <a:pt x="220" y="230"/>
                      <a:pt x="220" y="230"/>
                    </a:cubicBezTo>
                    <a:cubicBezTo>
                      <a:pt x="244" y="214"/>
                      <a:pt x="261" y="190"/>
                      <a:pt x="269" y="162"/>
                    </a:cubicBezTo>
                    <a:cubicBezTo>
                      <a:pt x="277" y="135"/>
                      <a:pt x="276" y="105"/>
                      <a:pt x="264" y="79"/>
                    </a:cubicBezTo>
                    <a:cubicBezTo>
                      <a:pt x="253" y="52"/>
                      <a:pt x="233" y="31"/>
                      <a:pt x="208" y="17"/>
                    </a:cubicBezTo>
                    <a:cubicBezTo>
                      <a:pt x="182" y="4"/>
                      <a:pt x="153" y="0"/>
                      <a:pt x="125" y="6"/>
                    </a:cubicBezTo>
                    <a:cubicBezTo>
                      <a:pt x="97" y="11"/>
                      <a:pt x="72" y="27"/>
                      <a:pt x="53" y="49"/>
                    </a:cubicBezTo>
                    <a:cubicBezTo>
                      <a:pt x="35" y="71"/>
                      <a:pt x="25" y="99"/>
                      <a:pt x="25" y="127"/>
                    </a:cubicBezTo>
                    <a:cubicBezTo>
                      <a:pt x="25" y="127"/>
                      <a:pt x="25" y="127"/>
                      <a:pt x="25" y="127"/>
                    </a:cubicBezTo>
                    <a:cubicBezTo>
                      <a:pt x="25" y="129"/>
                      <a:pt x="25" y="129"/>
                      <a:pt x="25" y="129"/>
                    </a:cubicBezTo>
                    <a:cubicBezTo>
                      <a:pt x="2" y="168"/>
                      <a:pt x="2" y="168"/>
                      <a:pt x="2" y="168"/>
                    </a:cubicBezTo>
                    <a:cubicBezTo>
                      <a:pt x="0" y="171"/>
                      <a:pt x="0" y="175"/>
                      <a:pt x="2" y="179"/>
                    </a:cubicBezTo>
                    <a:cubicBezTo>
                      <a:pt x="4" y="182"/>
                      <a:pt x="7" y="184"/>
                      <a:pt x="11" y="185"/>
                    </a:cubicBezTo>
                    <a:close/>
                    <a:moveTo>
                      <a:pt x="8" y="171"/>
                    </a:moveTo>
                    <a:cubicBezTo>
                      <a:pt x="31" y="131"/>
                      <a:pt x="31" y="131"/>
                      <a:pt x="31" y="131"/>
                    </a:cubicBezTo>
                    <a:cubicBezTo>
                      <a:pt x="32" y="131"/>
                      <a:pt x="32" y="130"/>
                      <a:pt x="32" y="130"/>
                    </a:cubicBezTo>
                    <a:cubicBezTo>
                      <a:pt x="32" y="129"/>
                      <a:pt x="32" y="128"/>
                      <a:pt x="32" y="127"/>
                    </a:cubicBezTo>
                    <a:cubicBezTo>
                      <a:pt x="32" y="101"/>
                      <a:pt x="40" y="76"/>
                      <a:pt x="56" y="55"/>
                    </a:cubicBezTo>
                    <a:cubicBezTo>
                      <a:pt x="72" y="35"/>
                      <a:pt x="94" y="20"/>
                      <a:pt x="119" y="13"/>
                    </a:cubicBezTo>
                    <a:cubicBezTo>
                      <a:pt x="144" y="7"/>
                      <a:pt x="171" y="8"/>
                      <a:pt x="195" y="18"/>
                    </a:cubicBezTo>
                    <a:cubicBezTo>
                      <a:pt x="219" y="28"/>
                      <a:pt x="239" y="46"/>
                      <a:pt x="252" y="68"/>
                    </a:cubicBezTo>
                    <a:cubicBezTo>
                      <a:pt x="265" y="91"/>
                      <a:pt x="270" y="117"/>
                      <a:pt x="267" y="143"/>
                    </a:cubicBezTo>
                    <a:cubicBezTo>
                      <a:pt x="264" y="169"/>
                      <a:pt x="252" y="193"/>
                      <a:pt x="233" y="211"/>
                    </a:cubicBezTo>
                    <a:cubicBezTo>
                      <a:pt x="228" y="216"/>
                      <a:pt x="222" y="221"/>
                      <a:pt x="215" y="226"/>
                    </a:cubicBezTo>
                    <a:cubicBezTo>
                      <a:pt x="215" y="226"/>
                      <a:pt x="214" y="227"/>
                      <a:pt x="214" y="228"/>
                    </a:cubicBezTo>
                    <a:cubicBezTo>
                      <a:pt x="214" y="305"/>
                      <a:pt x="214" y="305"/>
                      <a:pt x="214" y="305"/>
                    </a:cubicBezTo>
                    <a:cubicBezTo>
                      <a:pt x="95" y="305"/>
                      <a:pt x="95" y="305"/>
                      <a:pt x="95" y="305"/>
                    </a:cubicBezTo>
                    <a:cubicBezTo>
                      <a:pt x="95" y="259"/>
                      <a:pt x="95" y="259"/>
                      <a:pt x="95" y="259"/>
                    </a:cubicBezTo>
                    <a:cubicBezTo>
                      <a:pt x="95" y="258"/>
                      <a:pt x="95" y="257"/>
                      <a:pt x="95" y="257"/>
                    </a:cubicBezTo>
                    <a:cubicBezTo>
                      <a:pt x="94" y="256"/>
                      <a:pt x="93" y="256"/>
                      <a:pt x="92" y="256"/>
                    </a:cubicBezTo>
                    <a:cubicBezTo>
                      <a:pt x="56" y="256"/>
                      <a:pt x="56" y="256"/>
                      <a:pt x="56" y="256"/>
                    </a:cubicBezTo>
                    <a:cubicBezTo>
                      <a:pt x="52" y="256"/>
                      <a:pt x="47" y="254"/>
                      <a:pt x="45" y="250"/>
                    </a:cubicBezTo>
                    <a:cubicBezTo>
                      <a:pt x="42" y="246"/>
                      <a:pt x="41" y="241"/>
                      <a:pt x="42" y="237"/>
                    </a:cubicBezTo>
                    <a:cubicBezTo>
                      <a:pt x="42" y="237"/>
                      <a:pt x="42" y="237"/>
                      <a:pt x="42" y="237"/>
                    </a:cubicBezTo>
                    <a:cubicBezTo>
                      <a:pt x="44" y="229"/>
                      <a:pt x="44" y="229"/>
                      <a:pt x="44" y="229"/>
                    </a:cubicBezTo>
                    <a:cubicBezTo>
                      <a:pt x="44" y="228"/>
                      <a:pt x="44" y="227"/>
                      <a:pt x="44" y="226"/>
                    </a:cubicBezTo>
                    <a:cubicBezTo>
                      <a:pt x="38" y="219"/>
                      <a:pt x="38" y="219"/>
                      <a:pt x="38" y="219"/>
                    </a:cubicBezTo>
                    <a:cubicBezTo>
                      <a:pt x="36" y="217"/>
                      <a:pt x="35" y="215"/>
                      <a:pt x="35" y="212"/>
                    </a:cubicBezTo>
                    <a:cubicBezTo>
                      <a:pt x="35" y="211"/>
                      <a:pt x="35" y="211"/>
                      <a:pt x="35" y="211"/>
                    </a:cubicBezTo>
                    <a:cubicBezTo>
                      <a:pt x="35" y="211"/>
                      <a:pt x="35" y="211"/>
                      <a:pt x="34" y="211"/>
                    </a:cubicBezTo>
                    <a:cubicBezTo>
                      <a:pt x="33" y="211"/>
                      <a:pt x="32" y="211"/>
                      <a:pt x="32" y="211"/>
                    </a:cubicBezTo>
                    <a:cubicBezTo>
                      <a:pt x="32" y="211"/>
                      <a:pt x="32" y="211"/>
                      <a:pt x="32" y="211"/>
                    </a:cubicBezTo>
                    <a:cubicBezTo>
                      <a:pt x="31" y="211"/>
                      <a:pt x="30" y="210"/>
                      <a:pt x="30" y="210"/>
                    </a:cubicBezTo>
                    <a:cubicBezTo>
                      <a:pt x="29" y="209"/>
                      <a:pt x="29" y="208"/>
                      <a:pt x="29" y="207"/>
                    </a:cubicBezTo>
                    <a:cubicBezTo>
                      <a:pt x="29" y="207"/>
                      <a:pt x="29" y="206"/>
                      <a:pt x="30" y="205"/>
                    </a:cubicBezTo>
                    <a:cubicBezTo>
                      <a:pt x="31" y="205"/>
                      <a:pt x="31" y="205"/>
                      <a:pt x="32" y="205"/>
                    </a:cubicBezTo>
                    <a:cubicBezTo>
                      <a:pt x="31" y="205"/>
                      <a:pt x="30" y="204"/>
                      <a:pt x="30" y="202"/>
                    </a:cubicBezTo>
                    <a:cubicBezTo>
                      <a:pt x="30" y="184"/>
                      <a:pt x="30" y="184"/>
                      <a:pt x="30" y="184"/>
                    </a:cubicBezTo>
                    <a:cubicBezTo>
                      <a:pt x="30" y="182"/>
                      <a:pt x="29" y="181"/>
                      <a:pt x="27" y="180"/>
                    </a:cubicBezTo>
                    <a:cubicBezTo>
                      <a:pt x="27" y="180"/>
                      <a:pt x="27" y="180"/>
                      <a:pt x="27" y="180"/>
                    </a:cubicBezTo>
                    <a:cubicBezTo>
                      <a:pt x="12" y="179"/>
                      <a:pt x="12" y="179"/>
                      <a:pt x="12" y="179"/>
                    </a:cubicBezTo>
                    <a:cubicBezTo>
                      <a:pt x="10" y="178"/>
                      <a:pt x="8" y="177"/>
                      <a:pt x="8" y="176"/>
                    </a:cubicBezTo>
                    <a:cubicBezTo>
                      <a:pt x="7" y="174"/>
                      <a:pt x="7" y="172"/>
                      <a:pt x="8" y="171"/>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8">
                <a:extLst>
                  <a:ext uri="{FF2B5EF4-FFF2-40B4-BE49-F238E27FC236}">
                    <a16:creationId xmlns:a16="http://schemas.microsoft.com/office/drawing/2014/main" id="{1675445D-A48B-4DC7-BC7E-B362AB9E5854}"/>
                  </a:ext>
                </a:extLst>
              </p:cNvPr>
              <p:cNvSpPr>
                <a:spLocks/>
              </p:cNvSpPr>
              <p:nvPr/>
            </p:nvSpPr>
            <p:spPr bwMode="auto">
              <a:xfrm>
                <a:off x="3216" y="2226"/>
                <a:ext cx="9" cy="9"/>
              </a:xfrm>
              <a:custGeom>
                <a:avLst/>
                <a:gdLst>
                  <a:gd name="T0" fmla="*/ 5 w 6"/>
                  <a:gd name="T1" fmla="*/ 0 h 6"/>
                  <a:gd name="T2" fmla="*/ 3 w 6"/>
                  <a:gd name="T3" fmla="*/ 0 h 6"/>
                  <a:gd name="T4" fmla="*/ 3 w 6"/>
                  <a:gd name="T5" fmla="*/ 0 h 6"/>
                  <a:gd name="T6" fmla="*/ 1 w 6"/>
                  <a:gd name="T7" fmla="*/ 0 h 6"/>
                  <a:gd name="T8" fmla="*/ 0 w 6"/>
                  <a:gd name="T9" fmla="*/ 2 h 6"/>
                  <a:gd name="T10" fmla="*/ 1 w 6"/>
                  <a:gd name="T11" fmla="*/ 5 h 6"/>
                  <a:gd name="T12" fmla="*/ 3 w 6"/>
                  <a:gd name="T13" fmla="*/ 6 h 6"/>
                  <a:gd name="T14" fmla="*/ 3 w 6"/>
                  <a:gd name="T15" fmla="*/ 6 h 6"/>
                  <a:gd name="T16" fmla="*/ 5 w 6"/>
                  <a:gd name="T17" fmla="*/ 6 h 6"/>
                  <a:gd name="T18" fmla="*/ 6 w 6"/>
                  <a:gd name="T19" fmla="*/ 6 h 6"/>
                  <a:gd name="T20" fmla="*/ 6 w 6"/>
                  <a:gd name="T21" fmla="*/ 3 h 6"/>
                  <a:gd name="T22" fmla="*/ 5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5" y="0"/>
                    </a:moveTo>
                    <a:cubicBezTo>
                      <a:pt x="5" y="0"/>
                      <a:pt x="4" y="0"/>
                      <a:pt x="3" y="0"/>
                    </a:cubicBezTo>
                    <a:cubicBezTo>
                      <a:pt x="3" y="0"/>
                      <a:pt x="3" y="0"/>
                      <a:pt x="3" y="0"/>
                    </a:cubicBezTo>
                    <a:cubicBezTo>
                      <a:pt x="2" y="0"/>
                      <a:pt x="2" y="0"/>
                      <a:pt x="1" y="0"/>
                    </a:cubicBezTo>
                    <a:cubicBezTo>
                      <a:pt x="0" y="1"/>
                      <a:pt x="0" y="2"/>
                      <a:pt x="0" y="2"/>
                    </a:cubicBezTo>
                    <a:cubicBezTo>
                      <a:pt x="0" y="3"/>
                      <a:pt x="0" y="4"/>
                      <a:pt x="1" y="5"/>
                    </a:cubicBezTo>
                    <a:cubicBezTo>
                      <a:pt x="1" y="5"/>
                      <a:pt x="2" y="6"/>
                      <a:pt x="3" y="6"/>
                    </a:cubicBezTo>
                    <a:cubicBezTo>
                      <a:pt x="3" y="6"/>
                      <a:pt x="3" y="6"/>
                      <a:pt x="3" y="6"/>
                    </a:cubicBezTo>
                    <a:cubicBezTo>
                      <a:pt x="3" y="6"/>
                      <a:pt x="4" y="6"/>
                      <a:pt x="5" y="6"/>
                    </a:cubicBezTo>
                    <a:cubicBezTo>
                      <a:pt x="6" y="6"/>
                      <a:pt x="6" y="6"/>
                      <a:pt x="6" y="6"/>
                    </a:cubicBezTo>
                    <a:cubicBezTo>
                      <a:pt x="6" y="3"/>
                      <a:pt x="6" y="3"/>
                      <a:pt x="6" y="3"/>
                    </a:cubicBezTo>
                    <a:cubicBezTo>
                      <a:pt x="6" y="2"/>
                      <a:pt x="6" y="1"/>
                      <a:pt x="5" y="0"/>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9">
                <a:extLst>
                  <a:ext uri="{FF2B5EF4-FFF2-40B4-BE49-F238E27FC236}">
                    <a16:creationId xmlns:a16="http://schemas.microsoft.com/office/drawing/2014/main" id="{302F9A02-23B8-455C-82A6-58A94C332A1E}"/>
                  </a:ext>
                </a:extLst>
              </p:cNvPr>
              <p:cNvSpPr>
                <a:spLocks noEditPoints="1"/>
              </p:cNvSpPr>
              <p:nvPr/>
            </p:nvSpPr>
            <p:spPr bwMode="auto">
              <a:xfrm>
                <a:off x="3366" y="1952"/>
                <a:ext cx="46" cy="112"/>
              </a:xfrm>
              <a:custGeom>
                <a:avLst/>
                <a:gdLst>
                  <a:gd name="T0" fmla="*/ 27 w 31"/>
                  <a:gd name="T1" fmla="*/ 5 h 75"/>
                  <a:gd name="T2" fmla="*/ 16 w 31"/>
                  <a:gd name="T3" fmla="*/ 0 h 75"/>
                  <a:gd name="T4" fmla="*/ 5 w 31"/>
                  <a:gd name="T5" fmla="*/ 5 h 75"/>
                  <a:gd name="T6" fmla="*/ 0 w 31"/>
                  <a:gd name="T7" fmla="*/ 15 h 75"/>
                  <a:gd name="T8" fmla="*/ 5 w 31"/>
                  <a:gd name="T9" fmla="*/ 26 h 75"/>
                  <a:gd name="T10" fmla="*/ 13 w 31"/>
                  <a:gd name="T11" fmla="*/ 30 h 75"/>
                  <a:gd name="T12" fmla="*/ 13 w 31"/>
                  <a:gd name="T13" fmla="*/ 75 h 75"/>
                  <a:gd name="T14" fmla="*/ 19 w 31"/>
                  <a:gd name="T15" fmla="*/ 75 h 75"/>
                  <a:gd name="T16" fmla="*/ 19 w 31"/>
                  <a:gd name="T17" fmla="*/ 30 h 75"/>
                  <a:gd name="T18" fmla="*/ 27 w 31"/>
                  <a:gd name="T19" fmla="*/ 26 h 75"/>
                  <a:gd name="T20" fmla="*/ 31 w 31"/>
                  <a:gd name="T21" fmla="*/ 15 h 75"/>
                  <a:gd name="T22" fmla="*/ 27 w 31"/>
                  <a:gd name="T23" fmla="*/ 5 h 75"/>
                  <a:gd name="T24" fmla="*/ 22 w 31"/>
                  <a:gd name="T25" fmla="*/ 22 h 75"/>
                  <a:gd name="T26" fmla="*/ 16 w 31"/>
                  <a:gd name="T27" fmla="*/ 25 h 75"/>
                  <a:gd name="T28" fmla="*/ 9 w 31"/>
                  <a:gd name="T29" fmla="*/ 22 h 75"/>
                  <a:gd name="T30" fmla="*/ 7 w 31"/>
                  <a:gd name="T31" fmla="*/ 15 h 75"/>
                  <a:gd name="T32" fmla="*/ 9 w 31"/>
                  <a:gd name="T33" fmla="*/ 9 h 75"/>
                  <a:gd name="T34" fmla="*/ 16 w 31"/>
                  <a:gd name="T35" fmla="*/ 6 h 75"/>
                  <a:gd name="T36" fmla="*/ 22 w 31"/>
                  <a:gd name="T37" fmla="*/ 9 h 75"/>
                  <a:gd name="T38" fmla="*/ 25 w 31"/>
                  <a:gd name="T39" fmla="*/ 15 h 75"/>
                  <a:gd name="T40" fmla="*/ 22 w 31"/>
                  <a:gd name="T41" fmla="*/ 2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75">
                    <a:moveTo>
                      <a:pt x="27" y="5"/>
                    </a:moveTo>
                    <a:cubicBezTo>
                      <a:pt x="24" y="2"/>
                      <a:pt x="20" y="0"/>
                      <a:pt x="16" y="0"/>
                    </a:cubicBezTo>
                    <a:cubicBezTo>
                      <a:pt x="12" y="0"/>
                      <a:pt x="8" y="2"/>
                      <a:pt x="5" y="5"/>
                    </a:cubicBezTo>
                    <a:cubicBezTo>
                      <a:pt x="2" y="7"/>
                      <a:pt x="0" y="11"/>
                      <a:pt x="0" y="15"/>
                    </a:cubicBezTo>
                    <a:cubicBezTo>
                      <a:pt x="0" y="19"/>
                      <a:pt x="2" y="23"/>
                      <a:pt x="5" y="26"/>
                    </a:cubicBezTo>
                    <a:cubicBezTo>
                      <a:pt x="7" y="28"/>
                      <a:pt x="10" y="30"/>
                      <a:pt x="13" y="30"/>
                    </a:cubicBezTo>
                    <a:cubicBezTo>
                      <a:pt x="13" y="75"/>
                      <a:pt x="13" y="75"/>
                      <a:pt x="13" y="75"/>
                    </a:cubicBezTo>
                    <a:cubicBezTo>
                      <a:pt x="15" y="75"/>
                      <a:pt x="17" y="75"/>
                      <a:pt x="19" y="75"/>
                    </a:cubicBezTo>
                    <a:cubicBezTo>
                      <a:pt x="19" y="30"/>
                      <a:pt x="19" y="30"/>
                      <a:pt x="19" y="30"/>
                    </a:cubicBezTo>
                    <a:cubicBezTo>
                      <a:pt x="22" y="30"/>
                      <a:pt x="25" y="28"/>
                      <a:pt x="27" y="26"/>
                    </a:cubicBezTo>
                    <a:cubicBezTo>
                      <a:pt x="30" y="23"/>
                      <a:pt x="31" y="19"/>
                      <a:pt x="31" y="15"/>
                    </a:cubicBezTo>
                    <a:cubicBezTo>
                      <a:pt x="31" y="11"/>
                      <a:pt x="30" y="7"/>
                      <a:pt x="27" y="5"/>
                    </a:cubicBezTo>
                    <a:close/>
                    <a:moveTo>
                      <a:pt x="22" y="22"/>
                    </a:moveTo>
                    <a:cubicBezTo>
                      <a:pt x="20" y="24"/>
                      <a:pt x="18" y="25"/>
                      <a:pt x="16" y="25"/>
                    </a:cubicBezTo>
                    <a:cubicBezTo>
                      <a:pt x="13" y="25"/>
                      <a:pt x="11" y="24"/>
                      <a:pt x="9" y="22"/>
                    </a:cubicBezTo>
                    <a:cubicBezTo>
                      <a:pt x="8" y="20"/>
                      <a:pt x="7" y="18"/>
                      <a:pt x="7" y="15"/>
                    </a:cubicBezTo>
                    <a:cubicBezTo>
                      <a:pt x="7" y="13"/>
                      <a:pt x="8" y="11"/>
                      <a:pt x="9" y="9"/>
                    </a:cubicBezTo>
                    <a:cubicBezTo>
                      <a:pt x="11" y="7"/>
                      <a:pt x="13" y="6"/>
                      <a:pt x="16" y="6"/>
                    </a:cubicBezTo>
                    <a:cubicBezTo>
                      <a:pt x="18" y="6"/>
                      <a:pt x="20" y="7"/>
                      <a:pt x="22" y="9"/>
                    </a:cubicBezTo>
                    <a:cubicBezTo>
                      <a:pt x="24" y="11"/>
                      <a:pt x="25" y="13"/>
                      <a:pt x="25" y="15"/>
                    </a:cubicBezTo>
                    <a:cubicBezTo>
                      <a:pt x="25" y="18"/>
                      <a:pt x="24" y="20"/>
                      <a:pt x="22" y="22"/>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10">
                <a:extLst>
                  <a:ext uri="{FF2B5EF4-FFF2-40B4-BE49-F238E27FC236}">
                    <a16:creationId xmlns:a16="http://schemas.microsoft.com/office/drawing/2014/main" id="{34404614-5E86-4395-BB43-68D67EA51E4E}"/>
                  </a:ext>
                </a:extLst>
              </p:cNvPr>
              <p:cNvSpPr>
                <a:spLocks noEditPoints="1"/>
              </p:cNvSpPr>
              <p:nvPr/>
            </p:nvSpPr>
            <p:spPr bwMode="auto">
              <a:xfrm>
                <a:off x="3366" y="2162"/>
                <a:ext cx="46" cy="112"/>
              </a:xfrm>
              <a:custGeom>
                <a:avLst/>
                <a:gdLst>
                  <a:gd name="T0" fmla="*/ 27 w 31"/>
                  <a:gd name="T1" fmla="*/ 48 h 75"/>
                  <a:gd name="T2" fmla="*/ 19 w 31"/>
                  <a:gd name="T3" fmla="*/ 44 h 75"/>
                  <a:gd name="T4" fmla="*/ 19 w 31"/>
                  <a:gd name="T5" fmla="*/ 0 h 75"/>
                  <a:gd name="T6" fmla="*/ 16 w 31"/>
                  <a:gd name="T7" fmla="*/ 0 h 75"/>
                  <a:gd name="T8" fmla="*/ 16 w 31"/>
                  <a:gd name="T9" fmla="*/ 0 h 75"/>
                  <a:gd name="T10" fmla="*/ 16 w 31"/>
                  <a:gd name="T11" fmla="*/ 0 h 75"/>
                  <a:gd name="T12" fmla="*/ 13 w 31"/>
                  <a:gd name="T13" fmla="*/ 0 h 75"/>
                  <a:gd name="T14" fmla="*/ 13 w 31"/>
                  <a:gd name="T15" fmla="*/ 44 h 75"/>
                  <a:gd name="T16" fmla="*/ 5 w 31"/>
                  <a:gd name="T17" fmla="*/ 48 h 75"/>
                  <a:gd name="T18" fmla="*/ 0 w 31"/>
                  <a:gd name="T19" fmla="*/ 59 h 75"/>
                  <a:gd name="T20" fmla="*/ 5 w 31"/>
                  <a:gd name="T21" fmla="*/ 70 h 75"/>
                  <a:gd name="T22" fmla="*/ 16 w 31"/>
                  <a:gd name="T23" fmla="*/ 75 h 75"/>
                  <a:gd name="T24" fmla="*/ 16 w 31"/>
                  <a:gd name="T25" fmla="*/ 75 h 75"/>
                  <a:gd name="T26" fmla="*/ 27 w 31"/>
                  <a:gd name="T27" fmla="*/ 70 h 75"/>
                  <a:gd name="T28" fmla="*/ 31 w 31"/>
                  <a:gd name="T29" fmla="*/ 59 h 75"/>
                  <a:gd name="T30" fmla="*/ 27 w 31"/>
                  <a:gd name="T31" fmla="*/ 48 h 75"/>
                  <a:gd name="T32" fmla="*/ 22 w 31"/>
                  <a:gd name="T33" fmla="*/ 66 h 75"/>
                  <a:gd name="T34" fmla="*/ 16 w 31"/>
                  <a:gd name="T35" fmla="*/ 68 h 75"/>
                  <a:gd name="T36" fmla="*/ 9 w 31"/>
                  <a:gd name="T37" fmla="*/ 66 h 75"/>
                  <a:gd name="T38" fmla="*/ 7 w 31"/>
                  <a:gd name="T39" fmla="*/ 59 h 75"/>
                  <a:gd name="T40" fmla="*/ 9 w 31"/>
                  <a:gd name="T41" fmla="*/ 53 h 75"/>
                  <a:gd name="T42" fmla="*/ 15 w 31"/>
                  <a:gd name="T43" fmla="*/ 50 h 75"/>
                  <a:gd name="T44" fmla="*/ 16 w 31"/>
                  <a:gd name="T45" fmla="*/ 50 h 75"/>
                  <a:gd name="T46" fmla="*/ 16 w 31"/>
                  <a:gd name="T47" fmla="*/ 50 h 75"/>
                  <a:gd name="T48" fmla="*/ 16 w 31"/>
                  <a:gd name="T49" fmla="*/ 50 h 75"/>
                  <a:gd name="T50" fmla="*/ 22 w 31"/>
                  <a:gd name="T51" fmla="*/ 53 h 75"/>
                  <a:gd name="T52" fmla="*/ 25 w 31"/>
                  <a:gd name="T53" fmla="*/ 59 h 75"/>
                  <a:gd name="T54" fmla="*/ 22 w 31"/>
                  <a:gd name="T55"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75">
                    <a:moveTo>
                      <a:pt x="27" y="48"/>
                    </a:moveTo>
                    <a:cubicBezTo>
                      <a:pt x="25" y="46"/>
                      <a:pt x="22" y="45"/>
                      <a:pt x="19" y="44"/>
                    </a:cubicBezTo>
                    <a:cubicBezTo>
                      <a:pt x="19" y="0"/>
                      <a:pt x="19" y="0"/>
                      <a:pt x="19" y="0"/>
                    </a:cubicBezTo>
                    <a:cubicBezTo>
                      <a:pt x="18" y="0"/>
                      <a:pt x="17" y="0"/>
                      <a:pt x="16" y="0"/>
                    </a:cubicBezTo>
                    <a:cubicBezTo>
                      <a:pt x="16" y="0"/>
                      <a:pt x="16" y="0"/>
                      <a:pt x="16" y="0"/>
                    </a:cubicBezTo>
                    <a:cubicBezTo>
                      <a:pt x="16" y="0"/>
                      <a:pt x="16" y="0"/>
                      <a:pt x="16" y="0"/>
                    </a:cubicBezTo>
                    <a:cubicBezTo>
                      <a:pt x="15" y="0"/>
                      <a:pt x="14" y="0"/>
                      <a:pt x="13" y="0"/>
                    </a:cubicBezTo>
                    <a:cubicBezTo>
                      <a:pt x="13" y="44"/>
                      <a:pt x="13" y="44"/>
                      <a:pt x="13" y="44"/>
                    </a:cubicBezTo>
                    <a:cubicBezTo>
                      <a:pt x="10" y="45"/>
                      <a:pt x="7" y="46"/>
                      <a:pt x="5" y="48"/>
                    </a:cubicBezTo>
                    <a:cubicBezTo>
                      <a:pt x="2" y="51"/>
                      <a:pt x="0" y="55"/>
                      <a:pt x="0" y="59"/>
                    </a:cubicBezTo>
                    <a:cubicBezTo>
                      <a:pt x="0" y="63"/>
                      <a:pt x="2" y="67"/>
                      <a:pt x="5" y="70"/>
                    </a:cubicBezTo>
                    <a:cubicBezTo>
                      <a:pt x="8" y="73"/>
                      <a:pt x="12" y="75"/>
                      <a:pt x="16" y="75"/>
                    </a:cubicBezTo>
                    <a:cubicBezTo>
                      <a:pt x="16" y="75"/>
                      <a:pt x="16" y="75"/>
                      <a:pt x="16" y="75"/>
                    </a:cubicBezTo>
                    <a:cubicBezTo>
                      <a:pt x="20" y="75"/>
                      <a:pt x="24" y="73"/>
                      <a:pt x="27" y="70"/>
                    </a:cubicBezTo>
                    <a:cubicBezTo>
                      <a:pt x="30" y="67"/>
                      <a:pt x="31" y="63"/>
                      <a:pt x="31" y="59"/>
                    </a:cubicBezTo>
                    <a:cubicBezTo>
                      <a:pt x="31" y="55"/>
                      <a:pt x="30" y="51"/>
                      <a:pt x="27" y="48"/>
                    </a:cubicBezTo>
                    <a:close/>
                    <a:moveTo>
                      <a:pt x="22" y="66"/>
                    </a:moveTo>
                    <a:cubicBezTo>
                      <a:pt x="20" y="67"/>
                      <a:pt x="18" y="68"/>
                      <a:pt x="16" y="68"/>
                    </a:cubicBezTo>
                    <a:cubicBezTo>
                      <a:pt x="13" y="68"/>
                      <a:pt x="11" y="67"/>
                      <a:pt x="9" y="66"/>
                    </a:cubicBezTo>
                    <a:cubicBezTo>
                      <a:pt x="8" y="64"/>
                      <a:pt x="7" y="62"/>
                      <a:pt x="7" y="59"/>
                    </a:cubicBezTo>
                    <a:cubicBezTo>
                      <a:pt x="7" y="57"/>
                      <a:pt x="8" y="55"/>
                      <a:pt x="9" y="53"/>
                    </a:cubicBezTo>
                    <a:cubicBezTo>
                      <a:pt x="11" y="51"/>
                      <a:pt x="13" y="50"/>
                      <a:pt x="15" y="50"/>
                    </a:cubicBezTo>
                    <a:cubicBezTo>
                      <a:pt x="15" y="50"/>
                      <a:pt x="16" y="50"/>
                      <a:pt x="16" y="50"/>
                    </a:cubicBezTo>
                    <a:cubicBezTo>
                      <a:pt x="16" y="50"/>
                      <a:pt x="16" y="50"/>
                      <a:pt x="16" y="50"/>
                    </a:cubicBezTo>
                    <a:cubicBezTo>
                      <a:pt x="16" y="50"/>
                      <a:pt x="16" y="50"/>
                      <a:pt x="16" y="50"/>
                    </a:cubicBezTo>
                    <a:cubicBezTo>
                      <a:pt x="19" y="50"/>
                      <a:pt x="21" y="51"/>
                      <a:pt x="22" y="53"/>
                    </a:cubicBezTo>
                    <a:cubicBezTo>
                      <a:pt x="24" y="55"/>
                      <a:pt x="25" y="57"/>
                      <a:pt x="25" y="59"/>
                    </a:cubicBezTo>
                    <a:cubicBezTo>
                      <a:pt x="25" y="62"/>
                      <a:pt x="24" y="64"/>
                      <a:pt x="22" y="66"/>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11">
                <a:extLst>
                  <a:ext uri="{FF2B5EF4-FFF2-40B4-BE49-F238E27FC236}">
                    <a16:creationId xmlns:a16="http://schemas.microsoft.com/office/drawing/2014/main" id="{D12B9F78-E411-425B-8F22-66629B1BE1C5}"/>
                  </a:ext>
                </a:extLst>
              </p:cNvPr>
              <p:cNvSpPr>
                <a:spLocks noEditPoints="1"/>
              </p:cNvSpPr>
              <p:nvPr/>
            </p:nvSpPr>
            <p:spPr bwMode="auto">
              <a:xfrm>
                <a:off x="3420" y="2144"/>
                <a:ext cx="82" cy="81"/>
              </a:xfrm>
              <a:custGeom>
                <a:avLst/>
                <a:gdLst>
                  <a:gd name="T0" fmla="*/ 50 w 55"/>
                  <a:gd name="T1" fmla="*/ 28 h 54"/>
                  <a:gd name="T2" fmla="*/ 36 w 55"/>
                  <a:gd name="T3" fmla="*/ 24 h 54"/>
                  <a:gd name="T4" fmla="*/ 31 w 55"/>
                  <a:gd name="T5" fmla="*/ 26 h 54"/>
                  <a:gd name="T6" fmla="*/ 5 w 55"/>
                  <a:gd name="T7" fmla="*/ 0 h 54"/>
                  <a:gd name="T8" fmla="*/ 3 w 55"/>
                  <a:gd name="T9" fmla="*/ 2 h 54"/>
                  <a:gd name="T10" fmla="*/ 0 w 55"/>
                  <a:gd name="T11" fmla="*/ 4 h 54"/>
                  <a:gd name="T12" fmla="*/ 26 w 55"/>
                  <a:gd name="T13" fmla="*/ 30 h 54"/>
                  <a:gd name="T14" fmla="*/ 25 w 55"/>
                  <a:gd name="T15" fmla="*/ 33 h 54"/>
                  <a:gd name="T16" fmla="*/ 26 w 55"/>
                  <a:gd name="T17" fmla="*/ 47 h 54"/>
                  <a:gd name="T18" fmla="*/ 39 w 55"/>
                  <a:gd name="T19" fmla="*/ 54 h 54"/>
                  <a:gd name="T20" fmla="*/ 39 w 55"/>
                  <a:gd name="T21" fmla="*/ 54 h 54"/>
                  <a:gd name="T22" fmla="*/ 50 w 55"/>
                  <a:gd name="T23" fmla="*/ 50 h 54"/>
                  <a:gd name="T24" fmla="*/ 55 w 55"/>
                  <a:gd name="T25" fmla="*/ 39 h 54"/>
                  <a:gd name="T26" fmla="*/ 50 w 55"/>
                  <a:gd name="T27" fmla="*/ 28 h 54"/>
                  <a:gd name="T28" fmla="*/ 48 w 55"/>
                  <a:gd name="T29" fmla="*/ 40 h 54"/>
                  <a:gd name="T30" fmla="*/ 44 w 55"/>
                  <a:gd name="T31" fmla="*/ 47 h 54"/>
                  <a:gd name="T32" fmla="*/ 36 w 55"/>
                  <a:gd name="T33" fmla="*/ 47 h 54"/>
                  <a:gd name="T34" fmla="*/ 30 w 55"/>
                  <a:gd name="T35" fmla="*/ 41 h 54"/>
                  <a:gd name="T36" fmla="*/ 32 w 55"/>
                  <a:gd name="T37" fmla="*/ 33 h 54"/>
                  <a:gd name="T38" fmla="*/ 32 w 55"/>
                  <a:gd name="T39" fmla="*/ 33 h 54"/>
                  <a:gd name="T40" fmla="*/ 33 w 55"/>
                  <a:gd name="T41" fmla="*/ 32 h 54"/>
                  <a:gd name="T42" fmla="*/ 39 w 55"/>
                  <a:gd name="T43" fmla="*/ 30 h 54"/>
                  <a:gd name="T44" fmla="*/ 39 w 55"/>
                  <a:gd name="T45" fmla="*/ 30 h 54"/>
                  <a:gd name="T46" fmla="*/ 46 w 55"/>
                  <a:gd name="T47" fmla="*/ 32 h 54"/>
                  <a:gd name="T48" fmla="*/ 48 w 55"/>
                  <a:gd name="T4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54">
                    <a:moveTo>
                      <a:pt x="50" y="28"/>
                    </a:moveTo>
                    <a:cubicBezTo>
                      <a:pt x="46" y="24"/>
                      <a:pt x="41" y="23"/>
                      <a:pt x="36" y="24"/>
                    </a:cubicBezTo>
                    <a:cubicBezTo>
                      <a:pt x="34" y="24"/>
                      <a:pt x="32" y="25"/>
                      <a:pt x="31" y="26"/>
                    </a:cubicBezTo>
                    <a:cubicBezTo>
                      <a:pt x="5" y="0"/>
                      <a:pt x="5" y="0"/>
                      <a:pt x="5" y="0"/>
                    </a:cubicBezTo>
                    <a:cubicBezTo>
                      <a:pt x="4" y="1"/>
                      <a:pt x="3" y="2"/>
                      <a:pt x="3" y="2"/>
                    </a:cubicBezTo>
                    <a:cubicBezTo>
                      <a:pt x="2" y="3"/>
                      <a:pt x="1" y="4"/>
                      <a:pt x="0" y="4"/>
                    </a:cubicBezTo>
                    <a:cubicBezTo>
                      <a:pt x="26" y="30"/>
                      <a:pt x="26" y="30"/>
                      <a:pt x="26" y="30"/>
                    </a:cubicBezTo>
                    <a:cubicBezTo>
                      <a:pt x="26" y="31"/>
                      <a:pt x="25" y="32"/>
                      <a:pt x="25" y="33"/>
                    </a:cubicBezTo>
                    <a:cubicBezTo>
                      <a:pt x="23" y="38"/>
                      <a:pt x="24" y="43"/>
                      <a:pt x="26" y="47"/>
                    </a:cubicBezTo>
                    <a:cubicBezTo>
                      <a:pt x="29" y="52"/>
                      <a:pt x="34" y="54"/>
                      <a:pt x="39" y="54"/>
                    </a:cubicBezTo>
                    <a:cubicBezTo>
                      <a:pt x="39" y="54"/>
                      <a:pt x="39" y="54"/>
                      <a:pt x="39" y="54"/>
                    </a:cubicBezTo>
                    <a:cubicBezTo>
                      <a:pt x="43" y="54"/>
                      <a:pt x="47" y="53"/>
                      <a:pt x="50" y="50"/>
                    </a:cubicBezTo>
                    <a:cubicBezTo>
                      <a:pt x="53" y="47"/>
                      <a:pt x="55" y="43"/>
                      <a:pt x="55" y="39"/>
                    </a:cubicBezTo>
                    <a:cubicBezTo>
                      <a:pt x="55" y="35"/>
                      <a:pt x="53" y="31"/>
                      <a:pt x="50" y="28"/>
                    </a:cubicBezTo>
                    <a:close/>
                    <a:moveTo>
                      <a:pt x="48" y="40"/>
                    </a:moveTo>
                    <a:cubicBezTo>
                      <a:pt x="48" y="43"/>
                      <a:pt x="46" y="45"/>
                      <a:pt x="44" y="47"/>
                    </a:cubicBezTo>
                    <a:cubicBezTo>
                      <a:pt x="41" y="48"/>
                      <a:pt x="38" y="48"/>
                      <a:pt x="36" y="47"/>
                    </a:cubicBezTo>
                    <a:cubicBezTo>
                      <a:pt x="33" y="46"/>
                      <a:pt x="31" y="44"/>
                      <a:pt x="30" y="41"/>
                    </a:cubicBezTo>
                    <a:cubicBezTo>
                      <a:pt x="30" y="38"/>
                      <a:pt x="30" y="36"/>
                      <a:pt x="32" y="33"/>
                    </a:cubicBezTo>
                    <a:cubicBezTo>
                      <a:pt x="32" y="33"/>
                      <a:pt x="32" y="33"/>
                      <a:pt x="32" y="33"/>
                    </a:cubicBezTo>
                    <a:cubicBezTo>
                      <a:pt x="33" y="33"/>
                      <a:pt x="33" y="32"/>
                      <a:pt x="33" y="32"/>
                    </a:cubicBezTo>
                    <a:cubicBezTo>
                      <a:pt x="35" y="31"/>
                      <a:pt x="37" y="30"/>
                      <a:pt x="39" y="30"/>
                    </a:cubicBezTo>
                    <a:cubicBezTo>
                      <a:pt x="39" y="30"/>
                      <a:pt x="39" y="30"/>
                      <a:pt x="39" y="30"/>
                    </a:cubicBezTo>
                    <a:cubicBezTo>
                      <a:pt x="42" y="30"/>
                      <a:pt x="44" y="31"/>
                      <a:pt x="46" y="32"/>
                    </a:cubicBezTo>
                    <a:cubicBezTo>
                      <a:pt x="48" y="34"/>
                      <a:pt x="49" y="37"/>
                      <a:pt x="48" y="40"/>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12">
                <a:extLst>
                  <a:ext uri="{FF2B5EF4-FFF2-40B4-BE49-F238E27FC236}">
                    <a16:creationId xmlns:a16="http://schemas.microsoft.com/office/drawing/2014/main" id="{6860A16B-4711-4145-AD4A-83FB2C0B5498}"/>
                  </a:ext>
                </a:extLst>
              </p:cNvPr>
              <p:cNvSpPr>
                <a:spLocks noEditPoints="1"/>
              </p:cNvSpPr>
              <p:nvPr/>
            </p:nvSpPr>
            <p:spPr bwMode="auto">
              <a:xfrm>
                <a:off x="3438" y="2090"/>
                <a:ext cx="112" cy="46"/>
              </a:xfrm>
              <a:custGeom>
                <a:avLst/>
                <a:gdLst>
                  <a:gd name="T0" fmla="*/ 71 w 75"/>
                  <a:gd name="T1" fmla="*/ 4 h 31"/>
                  <a:gd name="T2" fmla="*/ 60 w 75"/>
                  <a:gd name="T3" fmla="*/ 0 h 31"/>
                  <a:gd name="T4" fmla="*/ 46 w 75"/>
                  <a:gd name="T5" fmla="*/ 8 h 31"/>
                  <a:gd name="T6" fmla="*/ 45 w 75"/>
                  <a:gd name="T7" fmla="*/ 12 h 31"/>
                  <a:gd name="T8" fmla="*/ 0 w 75"/>
                  <a:gd name="T9" fmla="*/ 12 h 31"/>
                  <a:gd name="T10" fmla="*/ 0 w 75"/>
                  <a:gd name="T11" fmla="*/ 19 h 31"/>
                  <a:gd name="T12" fmla="*/ 45 w 75"/>
                  <a:gd name="T13" fmla="*/ 19 h 31"/>
                  <a:gd name="T14" fmla="*/ 46 w 75"/>
                  <a:gd name="T15" fmla="*/ 23 h 31"/>
                  <a:gd name="T16" fmla="*/ 60 w 75"/>
                  <a:gd name="T17" fmla="*/ 31 h 31"/>
                  <a:gd name="T18" fmla="*/ 60 w 75"/>
                  <a:gd name="T19" fmla="*/ 31 h 31"/>
                  <a:gd name="T20" fmla="*/ 71 w 75"/>
                  <a:gd name="T21" fmla="*/ 26 h 31"/>
                  <a:gd name="T22" fmla="*/ 75 w 75"/>
                  <a:gd name="T23" fmla="*/ 15 h 31"/>
                  <a:gd name="T24" fmla="*/ 71 w 75"/>
                  <a:gd name="T25" fmla="*/ 4 h 31"/>
                  <a:gd name="T26" fmla="*/ 69 w 75"/>
                  <a:gd name="T27" fmla="*/ 17 h 31"/>
                  <a:gd name="T28" fmla="*/ 64 w 75"/>
                  <a:gd name="T29" fmla="*/ 23 h 31"/>
                  <a:gd name="T30" fmla="*/ 56 w 75"/>
                  <a:gd name="T31" fmla="*/ 24 h 31"/>
                  <a:gd name="T32" fmla="*/ 51 w 75"/>
                  <a:gd name="T33" fmla="*/ 18 h 31"/>
                  <a:gd name="T34" fmla="*/ 51 w 75"/>
                  <a:gd name="T35" fmla="*/ 16 h 31"/>
                  <a:gd name="T36" fmla="*/ 51 w 75"/>
                  <a:gd name="T37" fmla="*/ 15 h 31"/>
                  <a:gd name="T38" fmla="*/ 51 w 75"/>
                  <a:gd name="T39" fmla="*/ 15 h 31"/>
                  <a:gd name="T40" fmla="*/ 52 w 75"/>
                  <a:gd name="T41" fmla="*/ 10 h 31"/>
                  <a:gd name="T42" fmla="*/ 56 w 75"/>
                  <a:gd name="T43" fmla="*/ 7 h 31"/>
                  <a:gd name="T44" fmla="*/ 58 w 75"/>
                  <a:gd name="T45" fmla="*/ 6 h 31"/>
                  <a:gd name="T46" fmla="*/ 59 w 75"/>
                  <a:gd name="T47" fmla="*/ 6 h 31"/>
                  <a:gd name="T48" fmla="*/ 60 w 75"/>
                  <a:gd name="T49" fmla="*/ 6 h 31"/>
                  <a:gd name="T50" fmla="*/ 60 w 75"/>
                  <a:gd name="T51" fmla="*/ 6 h 31"/>
                  <a:gd name="T52" fmla="*/ 62 w 75"/>
                  <a:gd name="T53" fmla="*/ 7 h 31"/>
                  <a:gd name="T54" fmla="*/ 64 w 75"/>
                  <a:gd name="T55" fmla="*/ 7 h 31"/>
                  <a:gd name="T56" fmla="*/ 64 w 75"/>
                  <a:gd name="T57" fmla="*/ 7 h 31"/>
                  <a:gd name="T58" fmla="*/ 64 w 75"/>
                  <a:gd name="T59" fmla="*/ 7 h 31"/>
                  <a:gd name="T60" fmla="*/ 66 w 75"/>
                  <a:gd name="T61" fmla="*/ 9 h 31"/>
                  <a:gd name="T62" fmla="*/ 69 w 75"/>
                  <a:gd name="T63"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31">
                    <a:moveTo>
                      <a:pt x="71" y="4"/>
                    </a:moveTo>
                    <a:cubicBezTo>
                      <a:pt x="68" y="2"/>
                      <a:pt x="64" y="0"/>
                      <a:pt x="60" y="0"/>
                    </a:cubicBezTo>
                    <a:cubicBezTo>
                      <a:pt x="54" y="0"/>
                      <a:pt x="49" y="3"/>
                      <a:pt x="46" y="8"/>
                    </a:cubicBezTo>
                    <a:cubicBezTo>
                      <a:pt x="46" y="9"/>
                      <a:pt x="45" y="11"/>
                      <a:pt x="45" y="12"/>
                    </a:cubicBezTo>
                    <a:cubicBezTo>
                      <a:pt x="0" y="12"/>
                      <a:pt x="0" y="12"/>
                      <a:pt x="0" y="12"/>
                    </a:cubicBezTo>
                    <a:cubicBezTo>
                      <a:pt x="0" y="14"/>
                      <a:pt x="0" y="17"/>
                      <a:pt x="0" y="19"/>
                    </a:cubicBezTo>
                    <a:cubicBezTo>
                      <a:pt x="45" y="19"/>
                      <a:pt x="45" y="19"/>
                      <a:pt x="45" y="19"/>
                    </a:cubicBezTo>
                    <a:cubicBezTo>
                      <a:pt x="45" y="20"/>
                      <a:pt x="46" y="22"/>
                      <a:pt x="46" y="23"/>
                    </a:cubicBezTo>
                    <a:cubicBezTo>
                      <a:pt x="49" y="28"/>
                      <a:pt x="54" y="31"/>
                      <a:pt x="60" y="31"/>
                    </a:cubicBezTo>
                    <a:cubicBezTo>
                      <a:pt x="60" y="31"/>
                      <a:pt x="60" y="31"/>
                      <a:pt x="60" y="31"/>
                    </a:cubicBezTo>
                    <a:cubicBezTo>
                      <a:pt x="64" y="31"/>
                      <a:pt x="68" y="29"/>
                      <a:pt x="71" y="26"/>
                    </a:cubicBezTo>
                    <a:cubicBezTo>
                      <a:pt x="73" y="23"/>
                      <a:pt x="75" y="19"/>
                      <a:pt x="75" y="15"/>
                    </a:cubicBezTo>
                    <a:cubicBezTo>
                      <a:pt x="75" y="11"/>
                      <a:pt x="73" y="7"/>
                      <a:pt x="71" y="4"/>
                    </a:cubicBezTo>
                    <a:close/>
                    <a:moveTo>
                      <a:pt x="69" y="17"/>
                    </a:moveTo>
                    <a:cubicBezTo>
                      <a:pt x="68" y="19"/>
                      <a:pt x="67" y="22"/>
                      <a:pt x="64" y="23"/>
                    </a:cubicBezTo>
                    <a:cubicBezTo>
                      <a:pt x="62" y="25"/>
                      <a:pt x="59" y="25"/>
                      <a:pt x="56" y="24"/>
                    </a:cubicBezTo>
                    <a:cubicBezTo>
                      <a:pt x="54" y="23"/>
                      <a:pt x="52" y="20"/>
                      <a:pt x="51" y="18"/>
                    </a:cubicBezTo>
                    <a:cubicBezTo>
                      <a:pt x="51" y="17"/>
                      <a:pt x="51" y="16"/>
                      <a:pt x="51" y="16"/>
                    </a:cubicBezTo>
                    <a:cubicBezTo>
                      <a:pt x="51" y="16"/>
                      <a:pt x="51" y="15"/>
                      <a:pt x="51" y="15"/>
                    </a:cubicBezTo>
                    <a:cubicBezTo>
                      <a:pt x="51" y="15"/>
                      <a:pt x="51" y="15"/>
                      <a:pt x="51" y="15"/>
                    </a:cubicBezTo>
                    <a:cubicBezTo>
                      <a:pt x="51" y="13"/>
                      <a:pt x="51" y="11"/>
                      <a:pt x="52" y="10"/>
                    </a:cubicBezTo>
                    <a:cubicBezTo>
                      <a:pt x="53" y="9"/>
                      <a:pt x="54" y="8"/>
                      <a:pt x="56" y="7"/>
                    </a:cubicBezTo>
                    <a:cubicBezTo>
                      <a:pt x="56" y="7"/>
                      <a:pt x="57" y="6"/>
                      <a:pt x="58" y="6"/>
                    </a:cubicBezTo>
                    <a:cubicBezTo>
                      <a:pt x="59" y="6"/>
                      <a:pt x="59" y="6"/>
                      <a:pt x="59" y="6"/>
                    </a:cubicBezTo>
                    <a:cubicBezTo>
                      <a:pt x="60" y="6"/>
                      <a:pt x="60" y="6"/>
                      <a:pt x="60" y="6"/>
                    </a:cubicBezTo>
                    <a:cubicBezTo>
                      <a:pt x="60" y="6"/>
                      <a:pt x="60" y="6"/>
                      <a:pt x="60" y="6"/>
                    </a:cubicBezTo>
                    <a:cubicBezTo>
                      <a:pt x="61" y="6"/>
                      <a:pt x="62" y="6"/>
                      <a:pt x="62" y="7"/>
                    </a:cubicBezTo>
                    <a:cubicBezTo>
                      <a:pt x="63" y="7"/>
                      <a:pt x="63" y="7"/>
                      <a:pt x="64" y="7"/>
                    </a:cubicBezTo>
                    <a:cubicBezTo>
                      <a:pt x="64" y="7"/>
                      <a:pt x="64" y="7"/>
                      <a:pt x="64" y="7"/>
                    </a:cubicBezTo>
                    <a:cubicBezTo>
                      <a:pt x="64" y="7"/>
                      <a:pt x="64" y="7"/>
                      <a:pt x="64" y="7"/>
                    </a:cubicBezTo>
                    <a:cubicBezTo>
                      <a:pt x="65" y="8"/>
                      <a:pt x="66" y="8"/>
                      <a:pt x="66" y="9"/>
                    </a:cubicBezTo>
                    <a:cubicBezTo>
                      <a:pt x="68" y="11"/>
                      <a:pt x="69" y="14"/>
                      <a:pt x="69" y="17"/>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3">
                <a:extLst>
                  <a:ext uri="{FF2B5EF4-FFF2-40B4-BE49-F238E27FC236}">
                    <a16:creationId xmlns:a16="http://schemas.microsoft.com/office/drawing/2014/main" id="{45AB4414-471B-4C84-A4AE-303663B92521}"/>
                  </a:ext>
                </a:extLst>
              </p:cNvPr>
              <p:cNvSpPr>
                <a:spLocks noEditPoints="1"/>
              </p:cNvSpPr>
              <p:nvPr/>
            </p:nvSpPr>
            <p:spPr bwMode="auto">
              <a:xfrm>
                <a:off x="3339" y="2064"/>
                <a:ext cx="99" cy="98"/>
              </a:xfrm>
              <a:custGeom>
                <a:avLst/>
                <a:gdLst>
                  <a:gd name="T0" fmla="*/ 66 w 66"/>
                  <a:gd name="T1" fmla="*/ 29 h 65"/>
                  <a:gd name="T2" fmla="*/ 66 w 66"/>
                  <a:gd name="T3" fmla="*/ 28 h 65"/>
                  <a:gd name="T4" fmla="*/ 59 w 66"/>
                  <a:gd name="T5" fmla="*/ 12 h 65"/>
                  <a:gd name="T6" fmla="*/ 54 w 66"/>
                  <a:gd name="T7" fmla="*/ 7 h 65"/>
                  <a:gd name="T8" fmla="*/ 50 w 66"/>
                  <a:gd name="T9" fmla="*/ 4 h 65"/>
                  <a:gd name="T10" fmla="*/ 37 w 66"/>
                  <a:gd name="T11" fmla="*/ 0 h 65"/>
                  <a:gd name="T12" fmla="*/ 31 w 66"/>
                  <a:gd name="T13" fmla="*/ 0 h 65"/>
                  <a:gd name="T14" fmla="*/ 21 w 66"/>
                  <a:gd name="T15" fmla="*/ 3 h 65"/>
                  <a:gd name="T16" fmla="*/ 2 w 66"/>
                  <a:gd name="T17" fmla="*/ 24 h 65"/>
                  <a:gd name="T18" fmla="*/ 8 w 66"/>
                  <a:gd name="T19" fmla="*/ 52 h 65"/>
                  <a:gd name="T20" fmla="*/ 12 w 66"/>
                  <a:gd name="T21" fmla="*/ 56 h 65"/>
                  <a:gd name="T22" fmla="*/ 15 w 66"/>
                  <a:gd name="T23" fmla="*/ 59 h 65"/>
                  <a:gd name="T24" fmla="*/ 16 w 66"/>
                  <a:gd name="T25" fmla="*/ 60 h 65"/>
                  <a:gd name="T26" fmla="*/ 19 w 66"/>
                  <a:gd name="T27" fmla="*/ 61 h 65"/>
                  <a:gd name="T28" fmla="*/ 21 w 66"/>
                  <a:gd name="T29" fmla="*/ 62 h 65"/>
                  <a:gd name="T30" fmla="*/ 23 w 66"/>
                  <a:gd name="T31" fmla="*/ 63 h 65"/>
                  <a:gd name="T32" fmla="*/ 26 w 66"/>
                  <a:gd name="T33" fmla="*/ 64 h 65"/>
                  <a:gd name="T34" fmla="*/ 31 w 66"/>
                  <a:gd name="T35" fmla="*/ 65 h 65"/>
                  <a:gd name="T36" fmla="*/ 32 w 66"/>
                  <a:gd name="T37" fmla="*/ 65 h 65"/>
                  <a:gd name="T38" fmla="*/ 34 w 66"/>
                  <a:gd name="T39" fmla="*/ 65 h 65"/>
                  <a:gd name="T40" fmla="*/ 34 w 66"/>
                  <a:gd name="T41" fmla="*/ 65 h 65"/>
                  <a:gd name="T42" fmla="*/ 34 w 66"/>
                  <a:gd name="T43" fmla="*/ 65 h 65"/>
                  <a:gd name="T44" fmla="*/ 37 w 66"/>
                  <a:gd name="T45" fmla="*/ 65 h 65"/>
                  <a:gd name="T46" fmla="*/ 39 w 66"/>
                  <a:gd name="T47" fmla="*/ 64 h 65"/>
                  <a:gd name="T48" fmla="*/ 41 w 66"/>
                  <a:gd name="T49" fmla="*/ 64 h 65"/>
                  <a:gd name="T50" fmla="*/ 44 w 66"/>
                  <a:gd name="T51" fmla="*/ 63 h 65"/>
                  <a:gd name="T52" fmla="*/ 48 w 66"/>
                  <a:gd name="T53" fmla="*/ 62 h 65"/>
                  <a:gd name="T54" fmla="*/ 50 w 66"/>
                  <a:gd name="T55" fmla="*/ 61 h 65"/>
                  <a:gd name="T56" fmla="*/ 52 w 66"/>
                  <a:gd name="T57" fmla="*/ 59 h 65"/>
                  <a:gd name="T58" fmla="*/ 54 w 66"/>
                  <a:gd name="T59" fmla="*/ 57 h 65"/>
                  <a:gd name="T60" fmla="*/ 54 w 66"/>
                  <a:gd name="T61" fmla="*/ 57 h 65"/>
                  <a:gd name="T62" fmla="*/ 57 w 66"/>
                  <a:gd name="T63" fmla="*/ 55 h 65"/>
                  <a:gd name="T64" fmla="*/ 59 w 66"/>
                  <a:gd name="T65" fmla="*/ 53 h 65"/>
                  <a:gd name="T66" fmla="*/ 66 w 66"/>
                  <a:gd name="T67" fmla="*/ 36 h 65"/>
                  <a:gd name="T68" fmla="*/ 66 w 66"/>
                  <a:gd name="T69" fmla="*/ 29 h 65"/>
                  <a:gd name="T70" fmla="*/ 60 w 66"/>
                  <a:gd name="T71" fmla="*/ 36 h 65"/>
                  <a:gd name="T72" fmla="*/ 47 w 66"/>
                  <a:gd name="T73" fmla="*/ 55 h 65"/>
                  <a:gd name="T74" fmla="*/ 24 w 66"/>
                  <a:gd name="T75" fmla="*/ 57 h 65"/>
                  <a:gd name="T76" fmla="*/ 8 w 66"/>
                  <a:gd name="T77" fmla="*/ 39 h 65"/>
                  <a:gd name="T78" fmla="*/ 13 w 66"/>
                  <a:gd name="T79" fmla="*/ 17 h 65"/>
                  <a:gd name="T80" fmla="*/ 34 w 66"/>
                  <a:gd name="T81" fmla="*/ 6 h 65"/>
                  <a:gd name="T82" fmla="*/ 34 w 66"/>
                  <a:gd name="T83" fmla="*/ 6 h 65"/>
                  <a:gd name="T84" fmla="*/ 34 w 66"/>
                  <a:gd name="T85" fmla="*/ 6 h 65"/>
                  <a:gd name="T86" fmla="*/ 34 w 66"/>
                  <a:gd name="T87" fmla="*/ 6 h 65"/>
                  <a:gd name="T88" fmla="*/ 52 w 66"/>
                  <a:gd name="T89" fmla="*/ 14 h 65"/>
                  <a:gd name="T90" fmla="*/ 60 w 66"/>
                  <a:gd name="T9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5">
                    <a:moveTo>
                      <a:pt x="66" y="29"/>
                    </a:moveTo>
                    <a:cubicBezTo>
                      <a:pt x="66" y="29"/>
                      <a:pt x="66" y="29"/>
                      <a:pt x="66" y="28"/>
                    </a:cubicBezTo>
                    <a:cubicBezTo>
                      <a:pt x="65" y="22"/>
                      <a:pt x="63" y="17"/>
                      <a:pt x="59" y="12"/>
                    </a:cubicBezTo>
                    <a:cubicBezTo>
                      <a:pt x="57" y="10"/>
                      <a:pt x="56" y="9"/>
                      <a:pt x="54" y="7"/>
                    </a:cubicBezTo>
                    <a:cubicBezTo>
                      <a:pt x="53" y="6"/>
                      <a:pt x="52" y="5"/>
                      <a:pt x="50" y="4"/>
                    </a:cubicBezTo>
                    <a:cubicBezTo>
                      <a:pt x="46" y="2"/>
                      <a:pt x="41" y="1"/>
                      <a:pt x="37" y="0"/>
                    </a:cubicBezTo>
                    <a:cubicBezTo>
                      <a:pt x="35" y="0"/>
                      <a:pt x="33" y="0"/>
                      <a:pt x="31" y="0"/>
                    </a:cubicBezTo>
                    <a:cubicBezTo>
                      <a:pt x="27" y="1"/>
                      <a:pt x="24" y="1"/>
                      <a:pt x="21" y="3"/>
                    </a:cubicBezTo>
                    <a:cubicBezTo>
                      <a:pt x="12" y="6"/>
                      <a:pt x="5" y="14"/>
                      <a:pt x="2" y="24"/>
                    </a:cubicBezTo>
                    <a:cubicBezTo>
                      <a:pt x="0" y="34"/>
                      <a:pt x="2" y="44"/>
                      <a:pt x="8" y="52"/>
                    </a:cubicBezTo>
                    <a:cubicBezTo>
                      <a:pt x="9" y="54"/>
                      <a:pt x="10" y="55"/>
                      <a:pt x="12" y="56"/>
                    </a:cubicBezTo>
                    <a:cubicBezTo>
                      <a:pt x="13" y="57"/>
                      <a:pt x="14" y="58"/>
                      <a:pt x="15" y="59"/>
                    </a:cubicBezTo>
                    <a:cubicBezTo>
                      <a:pt x="15" y="59"/>
                      <a:pt x="16" y="59"/>
                      <a:pt x="16" y="60"/>
                    </a:cubicBezTo>
                    <a:cubicBezTo>
                      <a:pt x="17" y="60"/>
                      <a:pt x="18" y="61"/>
                      <a:pt x="19" y="61"/>
                    </a:cubicBezTo>
                    <a:cubicBezTo>
                      <a:pt x="19" y="62"/>
                      <a:pt x="20" y="62"/>
                      <a:pt x="21" y="62"/>
                    </a:cubicBezTo>
                    <a:cubicBezTo>
                      <a:pt x="22" y="63"/>
                      <a:pt x="22" y="63"/>
                      <a:pt x="23" y="63"/>
                    </a:cubicBezTo>
                    <a:cubicBezTo>
                      <a:pt x="24" y="63"/>
                      <a:pt x="25" y="64"/>
                      <a:pt x="26" y="64"/>
                    </a:cubicBezTo>
                    <a:cubicBezTo>
                      <a:pt x="27" y="64"/>
                      <a:pt x="29" y="64"/>
                      <a:pt x="31" y="65"/>
                    </a:cubicBezTo>
                    <a:cubicBezTo>
                      <a:pt x="31" y="65"/>
                      <a:pt x="32" y="65"/>
                      <a:pt x="32" y="65"/>
                    </a:cubicBezTo>
                    <a:cubicBezTo>
                      <a:pt x="33" y="65"/>
                      <a:pt x="33" y="65"/>
                      <a:pt x="34" y="65"/>
                    </a:cubicBezTo>
                    <a:cubicBezTo>
                      <a:pt x="34" y="65"/>
                      <a:pt x="34" y="65"/>
                      <a:pt x="34" y="65"/>
                    </a:cubicBezTo>
                    <a:cubicBezTo>
                      <a:pt x="34" y="65"/>
                      <a:pt x="34" y="65"/>
                      <a:pt x="34" y="65"/>
                    </a:cubicBezTo>
                    <a:cubicBezTo>
                      <a:pt x="35" y="65"/>
                      <a:pt x="36" y="65"/>
                      <a:pt x="37" y="65"/>
                    </a:cubicBezTo>
                    <a:cubicBezTo>
                      <a:pt x="38" y="65"/>
                      <a:pt x="38" y="64"/>
                      <a:pt x="39" y="64"/>
                    </a:cubicBezTo>
                    <a:cubicBezTo>
                      <a:pt x="40" y="64"/>
                      <a:pt x="40" y="64"/>
                      <a:pt x="41" y="64"/>
                    </a:cubicBezTo>
                    <a:cubicBezTo>
                      <a:pt x="42" y="64"/>
                      <a:pt x="43" y="64"/>
                      <a:pt x="44" y="63"/>
                    </a:cubicBezTo>
                    <a:cubicBezTo>
                      <a:pt x="45" y="63"/>
                      <a:pt x="46" y="62"/>
                      <a:pt x="48" y="62"/>
                    </a:cubicBezTo>
                    <a:cubicBezTo>
                      <a:pt x="48" y="61"/>
                      <a:pt x="49" y="61"/>
                      <a:pt x="50" y="61"/>
                    </a:cubicBezTo>
                    <a:cubicBezTo>
                      <a:pt x="50" y="60"/>
                      <a:pt x="51" y="60"/>
                      <a:pt x="52" y="59"/>
                    </a:cubicBezTo>
                    <a:cubicBezTo>
                      <a:pt x="53" y="59"/>
                      <a:pt x="53" y="58"/>
                      <a:pt x="54" y="57"/>
                    </a:cubicBezTo>
                    <a:cubicBezTo>
                      <a:pt x="54" y="57"/>
                      <a:pt x="54" y="57"/>
                      <a:pt x="54" y="57"/>
                    </a:cubicBezTo>
                    <a:cubicBezTo>
                      <a:pt x="55" y="57"/>
                      <a:pt x="56" y="56"/>
                      <a:pt x="57" y="55"/>
                    </a:cubicBezTo>
                    <a:cubicBezTo>
                      <a:pt x="57" y="55"/>
                      <a:pt x="58" y="54"/>
                      <a:pt x="59" y="53"/>
                    </a:cubicBezTo>
                    <a:cubicBezTo>
                      <a:pt x="63" y="48"/>
                      <a:pt x="65" y="42"/>
                      <a:pt x="66" y="36"/>
                    </a:cubicBezTo>
                    <a:cubicBezTo>
                      <a:pt x="66" y="34"/>
                      <a:pt x="66" y="31"/>
                      <a:pt x="66" y="29"/>
                    </a:cubicBezTo>
                    <a:close/>
                    <a:moveTo>
                      <a:pt x="60" y="36"/>
                    </a:moveTo>
                    <a:cubicBezTo>
                      <a:pt x="59" y="44"/>
                      <a:pt x="54" y="51"/>
                      <a:pt x="47" y="55"/>
                    </a:cubicBezTo>
                    <a:cubicBezTo>
                      <a:pt x="40" y="59"/>
                      <a:pt x="31" y="60"/>
                      <a:pt x="24" y="57"/>
                    </a:cubicBezTo>
                    <a:cubicBezTo>
                      <a:pt x="16" y="53"/>
                      <a:pt x="10" y="47"/>
                      <a:pt x="8" y="39"/>
                    </a:cubicBezTo>
                    <a:cubicBezTo>
                      <a:pt x="6" y="31"/>
                      <a:pt x="8" y="23"/>
                      <a:pt x="13" y="17"/>
                    </a:cubicBezTo>
                    <a:cubicBezTo>
                      <a:pt x="18" y="10"/>
                      <a:pt x="26" y="6"/>
                      <a:pt x="34" y="6"/>
                    </a:cubicBezTo>
                    <a:cubicBezTo>
                      <a:pt x="34" y="6"/>
                      <a:pt x="34" y="6"/>
                      <a:pt x="34" y="6"/>
                    </a:cubicBezTo>
                    <a:cubicBezTo>
                      <a:pt x="34" y="6"/>
                      <a:pt x="34" y="6"/>
                      <a:pt x="34" y="6"/>
                    </a:cubicBezTo>
                    <a:cubicBezTo>
                      <a:pt x="34" y="6"/>
                      <a:pt x="34" y="6"/>
                      <a:pt x="34" y="6"/>
                    </a:cubicBezTo>
                    <a:cubicBezTo>
                      <a:pt x="41" y="6"/>
                      <a:pt x="47" y="9"/>
                      <a:pt x="52" y="14"/>
                    </a:cubicBezTo>
                    <a:cubicBezTo>
                      <a:pt x="58" y="20"/>
                      <a:pt x="61" y="28"/>
                      <a:pt x="60" y="36"/>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14">
                <a:extLst>
                  <a:ext uri="{FF2B5EF4-FFF2-40B4-BE49-F238E27FC236}">
                    <a16:creationId xmlns:a16="http://schemas.microsoft.com/office/drawing/2014/main" id="{3E08C10F-E6C4-4D2D-9822-807D59CB9C2D}"/>
                  </a:ext>
                </a:extLst>
              </p:cNvPr>
              <p:cNvSpPr>
                <a:spLocks noEditPoints="1"/>
              </p:cNvSpPr>
              <p:nvPr/>
            </p:nvSpPr>
            <p:spPr bwMode="auto">
              <a:xfrm>
                <a:off x="3420" y="2000"/>
                <a:ext cx="82" cy="82"/>
              </a:xfrm>
              <a:custGeom>
                <a:avLst/>
                <a:gdLst>
                  <a:gd name="T0" fmla="*/ 53 w 55"/>
                  <a:gd name="T1" fmla="*/ 10 h 55"/>
                  <a:gd name="T2" fmla="*/ 42 w 55"/>
                  <a:gd name="T3" fmla="*/ 1 h 55"/>
                  <a:gd name="T4" fmla="*/ 28 w 55"/>
                  <a:gd name="T5" fmla="*/ 5 h 55"/>
                  <a:gd name="T6" fmla="*/ 24 w 55"/>
                  <a:gd name="T7" fmla="*/ 16 h 55"/>
                  <a:gd name="T8" fmla="*/ 26 w 55"/>
                  <a:gd name="T9" fmla="*/ 24 h 55"/>
                  <a:gd name="T10" fmla="*/ 0 w 55"/>
                  <a:gd name="T11" fmla="*/ 50 h 55"/>
                  <a:gd name="T12" fmla="*/ 5 w 55"/>
                  <a:gd name="T13" fmla="*/ 55 h 55"/>
                  <a:gd name="T14" fmla="*/ 31 w 55"/>
                  <a:gd name="T15" fmla="*/ 29 h 55"/>
                  <a:gd name="T16" fmla="*/ 39 w 55"/>
                  <a:gd name="T17" fmla="*/ 31 h 55"/>
                  <a:gd name="T18" fmla="*/ 39 w 55"/>
                  <a:gd name="T19" fmla="*/ 31 h 55"/>
                  <a:gd name="T20" fmla="*/ 52 w 55"/>
                  <a:gd name="T21" fmla="*/ 24 h 55"/>
                  <a:gd name="T22" fmla="*/ 53 w 55"/>
                  <a:gd name="T23" fmla="*/ 10 h 55"/>
                  <a:gd name="T24" fmla="*/ 46 w 55"/>
                  <a:gd name="T25" fmla="*/ 22 h 55"/>
                  <a:gd name="T26" fmla="*/ 39 w 55"/>
                  <a:gd name="T27" fmla="*/ 25 h 55"/>
                  <a:gd name="T28" fmla="*/ 33 w 55"/>
                  <a:gd name="T29" fmla="*/ 23 h 55"/>
                  <a:gd name="T30" fmla="*/ 33 w 55"/>
                  <a:gd name="T31" fmla="*/ 22 h 55"/>
                  <a:gd name="T32" fmla="*/ 32 w 55"/>
                  <a:gd name="T33" fmla="*/ 22 h 55"/>
                  <a:gd name="T34" fmla="*/ 30 w 55"/>
                  <a:gd name="T35" fmla="*/ 16 h 55"/>
                  <a:gd name="T36" fmla="*/ 33 w 55"/>
                  <a:gd name="T37" fmla="*/ 10 h 55"/>
                  <a:gd name="T38" fmla="*/ 33 w 55"/>
                  <a:gd name="T39" fmla="*/ 10 h 55"/>
                  <a:gd name="T40" fmla="*/ 41 w 55"/>
                  <a:gd name="T41" fmla="*/ 7 h 55"/>
                  <a:gd name="T42" fmla="*/ 48 w 55"/>
                  <a:gd name="T43" fmla="*/ 14 h 55"/>
                  <a:gd name="T44" fmla="*/ 46 w 55"/>
                  <a:gd name="T45"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5">
                    <a:moveTo>
                      <a:pt x="53" y="10"/>
                    </a:moveTo>
                    <a:cubicBezTo>
                      <a:pt x="51" y="5"/>
                      <a:pt x="47" y="2"/>
                      <a:pt x="42" y="1"/>
                    </a:cubicBezTo>
                    <a:cubicBezTo>
                      <a:pt x="37" y="0"/>
                      <a:pt x="32" y="1"/>
                      <a:pt x="28" y="5"/>
                    </a:cubicBezTo>
                    <a:cubicBezTo>
                      <a:pt x="25" y="8"/>
                      <a:pt x="24" y="12"/>
                      <a:pt x="24" y="16"/>
                    </a:cubicBezTo>
                    <a:cubicBezTo>
                      <a:pt x="24" y="19"/>
                      <a:pt x="25" y="22"/>
                      <a:pt x="26" y="24"/>
                    </a:cubicBezTo>
                    <a:cubicBezTo>
                      <a:pt x="0" y="50"/>
                      <a:pt x="0" y="50"/>
                      <a:pt x="0" y="50"/>
                    </a:cubicBezTo>
                    <a:cubicBezTo>
                      <a:pt x="2" y="52"/>
                      <a:pt x="3" y="53"/>
                      <a:pt x="5" y="55"/>
                    </a:cubicBezTo>
                    <a:cubicBezTo>
                      <a:pt x="31" y="29"/>
                      <a:pt x="31" y="29"/>
                      <a:pt x="31" y="29"/>
                    </a:cubicBezTo>
                    <a:cubicBezTo>
                      <a:pt x="33" y="30"/>
                      <a:pt x="36" y="31"/>
                      <a:pt x="39" y="31"/>
                    </a:cubicBezTo>
                    <a:cubicBezTo>
                      <a:pt x="39" y="31"/>
                      <a:pt x="39" y="31"/>
                      <a:pt x="39" y="31"/>
                    </a:cubicBezTo>
                    <a:cubicBezTo>
                      <a:pt x="44" y="31"/>
                      <a:pt x="49" y="29"/>
                      <a:pt x="52" y="24"/>
                    </a:cubicBezTo>
                    <a:cubicBezTo>
                      <a:pt x="55" y="20"/>
                      <a:pt x="55" y="15"/>
                      <a:pt x="53" y="10"/>
                    </a:cubicBezTo>
                    <a:close/>
                    <a:moveTo>
                      <a:pt x="46" y="22"/>
                    </a:moveTo>
                    <a:cubicBezTo>
                      <a:pt x="44" y="24"/>
                      <a:pt x="42" y="25"/>
                      <a:pt x="39" y="25"/>
                    </a:cubicBezTo>
                    <a:cubicBezTo>
                      <a:pt x="37" y="25"/>
                      <a:pt x="35" y="24"/>
                      <a:pt x="33" y="23"/>
                    </a:cubicBezTo>
                    <a:cubicBezTo>
                      <a:pt x="33" y="23"/>
                      <a:pt x="33" y="22"/>
                      <a:pt x="33" y="22"/>
                    </a:cubicBezTo>
                    <a:cubicBezTo>
                      <a:pt x="33" y="22"/>
                      <a:pt x="32" y="22"/>
                      <a:pt x="32" y="22"/>
                    </a:cubicBezTo>
                    <a:cubicBezTo>
                      <a:pt x="31" y="20"/>
                      <a:pt x="30" y="18"/>
                      <a:pt x="30" y="16"/>
                    </a:cubicBezTo>
                    <a:cubicBezTo>
                      <a:pt x="30" y="14"/>
                      <a:pt x="31" y="11"/>
                      <a:pt x="33" y="10"/>
                    </a:cubicBezTo>
                    <a:cubicBezTo>
                      <a:pt x="33" y="10"/>
                      <a:pt x="33" y="10"/>
                      <a:pt x="33" y="10"/>
                    </a:cubicBezTo>
                    <a:cubicBezTo>
                      <a:pt x="35" y="7"/>
                      <a:pt x="38" y="6"/>
                      <a:pt x="41" y="7"/>
                    </a:cubicBezTo>
                    <a:cubicBezTo>
                      <a:pt x="45" y="8"/>
                      <a:pt x="47" y="11"/>
                      <a:pt x="48" y="14"/>
                    </a:cubicBezTo>
                    <a:cubicBezTo>
                      <a:pt x="49" y="17"/>
                      <a:pt x="48" y="20"/>
                      <a:pt x="46" y="22"/>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15">
                <a:extLst>
                  <a:ext uri="{FF2B5EF4-FFF2-40B4-BE49-F238E27FC236}">
                    <a16:creationId xmlns:a16="http://schemas.microsoft.com/office/drawing/2014/main" id="{EB8FF584-B07C-4FBB-BE66-4E4289D32766}"/>
                  </a:ext>
                </a:extLst>
              </p:cNvPr>
              <p:cNvSpPr>
                <a:spLocks/>
              </p:cNvSpPr>
              <p:nvPr/>
            </p:nvSpPr>
            <p:spPr bwMode="auto">
              <a:xfrm>
                <a:off x="3363" y="2087"/>
                <a:ext cx="31" cy="46"/>
              </a:xfrm>
              <a:custGeom>
                <a:avLst/>
                <a:gdLst>
                  <a:gd name="T0" fmla="*/ 0 w 21"/>
                  <a:gd name="T1" fmla="*/ 17 h 31"/>
                  <a:gd name="T2" fmla="*/ 5 w 21"/>
                  <a:gd name="T3" fmla="*/ 30 h 31"/>
                  <a:gd name="T4" fmla="*/ 8 w 21"/>
                  <a:gd name="T5" fmla="*/ 31 h 31"/>
                  <a:gd name="T6" fmla="*/ 8 w 21"/>
                  <a:gd name="T7" fmla="*/ 31 h 31"/>
                  <a:gd name="T8" fmla="*/ 11 w 21"/>
                  <a:gd name="T9" fmla="*/ 29 h 31"/>
                  <a:gd name="T10" fmla="*/ 10 w 21"/>
                  <a:gd name="T11" fmla="*/ 25 h 31"/>
                  <a:gd name="T12" fmla="*/ 7 w 21"/>
                  <a:gd name="T13" fmla="*/ 17 h 31"/>
                  <a:gd name="T14" fmla="*/ 10 w 21"/>
                  <a:gd name="T15" fmla="*/ 10 h 31"/>
                  <a:gd name="T16" fmla="*/ 18 w 21"/>
                  <a:gd name="T17" fmla="*/ 6 h 31"/>
                  <a:gd name="T18" fmla="*/ 21 w 21"/>
                  <a:gd name="T19" fmla="*/ 3 h 31"/>
                  <a:gd name="T20" fmla="*/ 18 w 21"/>
                  <a:gd name="T21" fmla="*/ 0 h 31"/>
                  <a:gd name="T22" fmla="*/ 5 w 21"/>
                  <a:gd name="T23" fmla="*/ 5 h 31"/>
                  <a:gd name="T24" fmla="*/ 0 w 21"/>
                  <a:gd name="T25"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1">
                    <a:moveTo>
                      <a:pt x="0" y="17"/>
                    </a:moveTo>
                    <a:cubicBezTo>
                      <a:pt x="0" y="22"/>
                      <a:pt x="2" y="27"/>
                      <a:pt x="5" y="30"/>
                    </a:cubicBezTo>
                    <a:cubicBezTo>
                      <a:pt x="6" y="30"/>
                      <a:pt x="7" y="31"/>
                      <a:pt x="8" y="31"/>
                    </a:cubicBezTo>
                    <a:cubicBezTo>
                      <a:pt x="8" y="31"/>
                      <a:pt x="8" y="31"/>
                      <a:pt x="8" y="31"/>
                    </a:cubicBezTo>
                    <a:cubicBezTo>
                      <a:pt x="9" y="31"/>
                      <a:pt x="10" y="30"/>
                      <a:pt x="11" y="29"/>
                    </a:cubicBezTo>
                    <a:cubicBezTo>
                      <a:pt x="11" y="28"/>
                      <a:pt x="11" y="26"/>
                      <a:pt x="10" y="25"/>
                    </a:cubicBezTo>
                    <a:cubicBezTo>
                      <a:pt x="8" y="23"/>
                      <a:pt x="7" y="20"/>
                      <a:pt x="7" y="17"/>
                    </a:cubicBezTo>
                    <a:cubicBezTo>
                      <a:pt x="7" y="14"/>
                      <a:pt x="8" y="12"/>
                      <a:pt x="10" y="10"/>
                    </a:cubicBezTo>
                    <a:cubicBezTo>
                      <a:pt x="12" y="7"/>
                      <a:pt x="15" y="6"/>
                      <a:pt x="18" y="6"/>
                    </a:cubicBezTo>
                    <a:cubicBezTo>
                      <a:pt x="20" y="6"/>
                      <a:pt x="21" y="5"/>
                      <a:pt x="21" y="3"/>
                    </a:cubicBezTo>
                    <a:cubicBezTo>
                      <a:pt x="21" y="1"/>
                      <a:pt x="20" y="0"/>
                      <a:pt x="18" y="0"/>
                    </a:cubicBezTo>
                    <a:cubicBezTo>
                      <a:pt x="13" y="0"/>
                      <a:pt x="9" y="2"/>
                      <a:pt x="5" y="5"/>
                    </a:cubicBezTo>
                    <a:cubicBezTo>
                      <a:pt x="2" y="8"/>
                      <a:pt x="0" y="13"/>
                      <a:pt x="0" y="17"/>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159" name="Straight Connector 158">
              <a:extLst>
                <a:ext uri="{FF2B5EF4-FFF2-40B4-BE49-F238E27FC236}">
                  <a16:creationId xmlns:a16="http://schemas.microsoft.com/office/drawing/2014/main" id="{EDB25968-E8B3-43B2-8CF1-46EAC1A4349D}"/>
                </a:ext>
              </a:extLst>
            </p:cNvPr>
            <p:cNvCxnSpPr>
              <a:cxnSpLocks/>
            </p:cNvCxnSpPr>
            <p:nvPr/>
          </p:nvCxnSpPr>
          <p:spPr>
            <a:xfrm rot="19800000" flipH="1">
              <a:off x="4853299" y="3110080"/>
              <a:ext cx="255738" cy="4439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65749C2-F611-4397-B8B8-EC0F428B144B}"/>
                </a:ext>
              </a:extLst>
            </p:cNvPr>
            <p:cNvCxnSpPr>
              <a:cxnSpLocks/>
            </p:cNvCxnSpPr>
            <p:nvPr/>
          </p:nvCxnSpPr>
          <p:spPr>
            <a:xfrm rot="19800000" flipH="1">
              <a:off x="5534220" y="3130594"/>
              <a:ext cx="63639" cy="1155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5185A00-869B-453C-9285-10CA09536868}"/>
                </a:ext>
              </a:extLst>
            </p:cNvPr>
            <p:cNvCxnSpPr>
              <a:cxnSpLocks/>
            </p:cNvCxnSpPr>
            <p:nvPr/>
          </p:nvCxnSpPr>
          <p:spPr>
            <a:xfrm rot="19800000" flipH="1">
              <a:off x="5564390" y="3842147"/>
              <a:ext cx="133973" cy="2170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97EE7813-F670-4548-82E1-FD108F53B5B5}"/>
              </a:ext>
            </a:extLst>
          </p:cNvPr>
          <p:cNvGrpSpPr/>
          <p:nvPr/>
        </p:nvGrpSpPr>
        <p:grpSpPr>
          <a:xfrm>
            <a:off x="10428081" y="3370579"/>
            <a:ext cx="647489" cy="727388"/>
            <a:chOff x="854317" y="1763066"/>
            <a:chExt cx="647489" cy="727388"/>
          </a:xfrm>
          <a:solidFill>
            <a:schemeClr val="tx1"/>
          </a:solidFill>
        </p:grpSpPr>
        <p:sp>
          <p:nvSpPr>
            <p:cNvPr id="174" name="Freeform: Shape 173">
              <a:extLst>
                <a:ext uri="{FF2B5EF4-FFF2-40B4-BE49-F238E27FC236}">
                  <a16:creationId xmlns:a16="http://schemas.microsoft.com/office/drawing/2014/main" id="{A09588DB-0D07-483E-B529-CE7AD7A985E4}"/>
                </a:ext>
              </a:extLst>
            </p:cNvPr>
            <p:cNvSpPr/>
            <p:nvPr/>
          </p:nvSpPr>
          <p:spPr>
            <a:xfrm rot="1800000">
              <a:off x="1263324" y="2270361"/>
              <a:ext cx="15789" cy="65157"/>
            </a:xfrm>
            <a:custGeom>
              <a:avLst/>
              <a:gdLst>
                <a:gd name="connsiteX0" fmla="*/ 18978 w 18977"/>
                <a:gd name="connsiteY0" fmla="*/ 59344 h 78312"/>
                <a:gd name="connsiteX1" fmla="*/ 18978 w 18977"/>
                <a:gd name="connsiteY1" fmla="*/ 0 h 78312"/>
                <a:gd name="connsiteX2" fmla="*/ 0 w 18977"/>
                <a:gd name="connsiteY2" fmla="*/ 0 h 78312"/>
                <a:gd name="connsiteX3" fmla="*/ 0 w 18977"/>
                <a:gd name="connsiteY3" fmla="*/ 78312 h 78312"/>
                <a:gd name="connsiteX4" fmla="*/ 18978 w 18977"/>
                <a:gd name="connsiteY4" fmla="*/ 59344 h 78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78312">
                  <a:moveTo>
                    <a:pt x="18978" y="59344"/>
                  </a:moveTo>
                  <a:lnTo>
                    <a:pt x="18978" y="0"/>
                  </a:lnTo>
                  <a:lnTo>
                    <a:pt x="0" y="0"/>
                  </a:lnTo>
                  <a:lnTo>
                    <a:pt x="0" y="78312"/>
                  </a:lnTo>
                  <a:lnTo>
                    <a:pt x="18978" y="59344"/>
                  </a:lnTo>
                  <a:close/>
                </a:path>
              </a:pathLst>
            </a:custGeom>
            <a:grpFill/>
            <a:ln w="9426"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B07397CC-2504-47F1-963E-5D7924D72BE4}"/>
                </a:ext>
              </a:extLst>
            </p:cNvPr>
            <p:cNvSpPr/>
            <p:nvPr/>
          </p:nvSpPr>
          <p:spPr>
            <a:xfrm rot="1800000">
              <a:off x="1328190" y="2177782"/>
              <a:ext cx="15789" cy="151995"/>
            </a:xfrm>
            <a:custGeom>
              <a:avLst/>
              <a:gdLst>
                <a:gd name="connsiteX0" fmla="*/ 18978 w 18977"/>
                <a:gd name="connsiteY0" fmla="*/ 163703 h 182681"/>
                <a:gd name="connsiteX1" fmla="*/ 18978 w 18977"/>
                <a:gd name="connsiteY1" fmla="*/ 9489 h 182681"/>
                <a:gd name="connsiteX2" fmla="*/ 9489 w 18977"/>
                <a:gd name="connsiteY2" fmla="*/ 0 h 182681"/>
                <a:gd name="connsiteX3" fmla="*/ 0 w 18977"/>
                <a:gd name="connsiteY3" fmla="*/ 9489 h 182681"/>
                <a:gd name="connsiteX4" fmla="*/ 0 w 18977"/>
                <a:gd name="connsiteY4" fmla="*/ 182681 h 182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182681">
                  <a:moveTo>
                    <a:pt x="18978" y="163703"/>
                  </a:moveTo>
                  <a:lnTo>
                    <a:pt x="18978" y="9489"/>
                  </a:lnTo>
                  <a:cubicBezTo>
                    <a:pt x="18978" y="4248"/>
                    <a:pt x="14730" y="0"/>
                    <a:pt x="9489" y="0"/>
                  </a:cubicBezTo>
                  <a:cubicBezTo>
                    <a:pt x="4248" y="0"/>
                    <a:pt x="0" y="4248"/>
                    <a:pt x="0" y="9489"/>
                  </a:cubicBezTo>
                  <a:lnTo>
                    <a:pt x="0" y="182681"/>
                  </a:lnTo>
                  <a:close/>
                </a:path>
              </a:pathLst>
            </a:custGeom>
            <a:grpFill/>
            <a:ln w="9426"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85CE9631-6FA6-4CFF-A11C-3D93A26769B2}"/>
                </a:ext>
              </a:extLst>
            </p:cNvPr>
            <p:cNvSpPr/>
            <p:nvPr/>
          </p:nvSpPr>
          <p:spPr>
            <a:xfrm rot="1800000">
              <a:off x="1257704" y="2141972"/>
              <a:ext cx="15789" cy="215147"/>
            </a:xfrm>
            <a:custGeom>
              <a:avLst/>
              <a:gdLst>
                <a:gd name="connsiteX0" fmla="*/ 18978 w 18977"/>
                <a:gd name="connsiteY0" fmla="*/ 239605 h 258583"/>
                <a:gd name="connsiteX1" fmla="*/ 18978 w 18977"/>
                <a:gd name="connsiteY1" fmla="*/ 9489 h 258583"/>
                <a:gd name="connsiteX2" fmla="*/ 9489 w 18977"/>
                <a:gd name="connsiteY2" fmla="*/ 0 h 258583"/>
                <a:gd name="connsiteX3" fmla="*/ 0 w 18977"/>
                <a:gd name="connsiteY3" fmla="*/ 9489 h 258583"/>
                <a:gd name="connsiteX4" fmla="*/ 0 w 18977"/>
                <a:gd name="connsiteY4" fmla="*/ 258583 h 25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258583">
                  <a:moveTo>
                    <a:pt x="18978" y="239605"/>
                  </a:moveTo>
                  <a:lnTo>
                    <a:pt x="18978" y="9489"/>
                  </a:lnTo>
                  <a:cubicBezTo>
                    <a:pt x="18978" y="4248"/>
                    <a:pt x="14730" y="0"/>
                    <a:pt x="9489" y="0"/>
                  </a:cubicBezTo>
                  <a:cubicBezTo>
                    <a:pt x="4248" y="0"/>
                    <a:pt x="0" y="4248"/>
                    <a:pt x="0" y="9489"/>
                  </a:cubicBezTo>
                  <a:lnTo>
                    <a:pt x="0" y="258583"/>
                  </a:lnTo>
                  <a:close/>
                </a:path>
              </a:pathLst>
            </a:custGeom>
            <a:grpFill/>
            <a:ln w="9426"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323E18D6-FD22-43A1-97AB-C3FBABC3F00E}"/>
                </a:ext>
              </a:extLst>
            </p:cNvPr>
            <p:cNvSpPr/>
            <p:nvPr/>
          </p:nvSpPr>
          <p:spPr>
            <a:xfrm rot="1800000">
              <a:off x="1178975" y="2091941"/>
              <a:ext cx="15789" cy="155981"/>
            </a:xfrm>
            <a:custGeom>
              <a:avLst/>
              <a:gdLst>
                <a:gd name="connsiteX0" fmla="*/ 18978 w 18977"/>
                <a:gd name="connsiteY0" fmla="*/ 187473 h 187472"/>
                <a:gd name="connsiteX1" fmla="*/ 18978 w 18977"/>
                <a:gd name="connsiteY1" fmla="*/ 9489 h 187472"/>
                <a:gd name="connsiteX2" fmla="*/ 9489 w 18977"/>
                <a:gd name="connsiteY2" fmla="*/ 0 h 187472"/>
                <a:gd name="connsiteX3" fmla="*/ 0 w 18977"/>
                <a:gd name="connsiteY3" fmla="*/ 9489 h 187472"/>
                <a:gd name="connsiteX4" fmla="*/ 0 w 18977"/>
                <a:gd name="connsiteY4" fmla="*/ 168495 h 18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187472">
                  <a:moveTo>
                    <a:pt x="18978" y="187473"/>
                  </a:moveTo>
                  <a:lnTo>
                    <a:pt x="18978" y="9489"/>
                  </a:lnTo>
                  <a:cubicBezTo>
                    <a:pt x="18978" y="4248"/>
                    <a:pt x="14730" y="0"/>
                    <a:pt x="9489" y="0"/>
                  </a:cubicBezTo>
                  <a:cubicBezTo>
                    <a:pt x="4248" y="0"/>
                    <a:pt x="0" y="4248"/>
                    <a:pt x="0" y="9489"/>
                  </a:cubicBezTo>
                  <a:lnTo>
                    <a:pt x="0" y="168495"/>
                  </a:lnTo>
                  <a:close/>
                </a:path>
              </a:pathLst>
            </a:custGeom>
            <a:grpFill/>
            <a:ln w="9426"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F9793809-7A8B-43F8-A48A-B0355C37A354}"/>
                </a:ext>
              </a:extLst>
            </p:cNvPr>
            <p:cNvSpPr/>
            <p:nvPr/>
          </p:nvSpPr>
          <p:spPr>
            <a:xfrm rot="1800000">
              <a:off x="1127884" y="2061328"/>
              <a:ext cx="15789" cy="141550"/>
            </a:xfrm>
            <a:custGeom>
              <a:avLst/>
              <a:gdLst>
                <a:gd name="connsiteX0" fmla="*/ 18978 w 18977"/>
                <a:gd name="connsiteY0" fmla="*/ 151149 h 170127"/>
                <a:gd name="connsiteX1" fmla="*/ 18978 w 18977"/>
                <a:gd name="connsiteY1" fmla="*/ 9489 h 170127"/>
                <a:gd name="connsiteX2" fmla="*/ 9489 w 18977"/>
                <a:gd name="connsiteY2" fmla="*/ 0 h 170127"/>
                <a:gd name="connsiteX3" fmla="*/ 0 w 18977"/>
                <a:gd name="connsiteY3" fmla="*/ 9489 h 170127"/>
                <a:gd name="connsiteX4" fmla="*/ 0 w 18977"/>
                <a:gd name="connsiteY4" fmla="*/ 170127 h 170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170127">
                  <a:moveTo>
                    <a:pt x="18978" y="151149"/>
                  </a:moveTo>
                  <a:lnTo>
                    <a:pt x="18978" y="9489"/>
                  </a:lnTo>
                  <a:cubicBezTo>
                    <a:pt x="18978" y="4248"/>
                    <a:pt x="14730" y="0"/>
                    <a:pt x="9489" y="0"/>
                  </a:cubicBezTo>
                  <a:cubicBezTo>
                    <a:pt x="4248" y="0"/>
                    <a:pt x="0" y="4248"/>
                    <a:pt x="0" y="9489"/>
                  </a:cubicBezTo>
                  <a:lnTo>
                    <a:pt x="0" y="170127"/>
                  </a:lnTo>
                  <a:close/>
                </a:path>
              </a:pathLst>
            </a:custGeom>
            <a:grpFill/>
            <a:ln w="9426"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7371B0FE-C2D7-410E-B4D1-20AB5931DA97}"/>
                </a:ext>
              </a:extLst>
            </p:cNvPr>
            <p:cNvSpPr/>
            <p:nvPr/>
          </p:nvSpPr>
          <p:spPr>
            <a:xfrm rot="1800000">
              <a:off x="917232" y="2025618"/>
              <a:ext cx="525147" cy="176254"/>
            </a:xfrm>
            <a:custGeom>
              <a:avLst/>
              <a:gdLst>
                <a:gd name="connsiteX0" fmla="*/ 17272 w 631169"/>
                <a:gd name="connsiteY0" fmla="*/ 210825 h 211838"/>
                <a:gd name="connsiteX1" fmla="*/ 30012 w 631169"/>
                <a:gd name="connsiteY1" fmla="*/ 206609 h 211838"/>
                <a:gd name="connsiteX2" fmla="*/ 25869 w 631169"/>
                <a:gd name="connsiteY2" fmla="*/ 193906 h 211838"/>
                <a:gd name="connsiteX3" fmla="*/ 19227 w 631169"/>
                <a:gd name="connsiteY3" fmla="*/ 179493 h 211838"/>
                <a:gd name="connsiteX4" fmla="*/ 43016 w 631169"/>
                <a:gd name="connsiteY4" fmla="*/ 44332 h 211838"/>
                <a:gd name="connsiteX5" fmla="*/ 45862 w 631169"/>
                <a:gd name="connsiteY5" fmla="*/ 39683 h 211838"/>
                <a:gd name="connsiteX6" fmla="*/ 79491 w 631169"/>
                <a:gd name="connsiteY6" fmla="*/ 23219 h 211838"/>
                <a:gd name="connsiteX7" fmla="*/ 109752 w 631169"/>
                <a:gd name="connsiteY7" fmla="*/ 18978 h 211838"/>
                <a:gd name="connsiteX8" fmla="*/ 138949 w 631169"/>
                <a:gd name="connsiteY8" fmla="*/ 23181 h 211838"/>
                <a:gd name="connsiteX9" fmla="*/ 172768 w 631169"/>
                <a:gd name="connsiteY9" fmla="*/ 39692 h 211838"/>
                <a:gd name="connsiteX10" fmla="*/ 175462 w 631169"/>
                <a:gd name="connsiteY10" fmla="*/ 43791 h 211838"/>
                <a:gd name="connsiteX11" fmla="*/ 205030 w 631169"/>
                <a:gd name="connsiteY11" fmla="*/ 201023 h 211838"/>
                <a:gd name="connsiteX12" fmla="*/ 216121 w 631169"/>
                <a:gd name="connsiteY12" fmla="*/ 208578 h 211838"/>
                <a:gd name="connsiteX13" fmla="*/ 223676 w 631169"/>
                <a:gd name="connsiteY13" fmla="*/ 201023 h 211838"/>
                <a:gd name="connsiteX14" fmla="*/ 253092 w 631169"/>
                <a:gd name="connsiteY14" fmla="*/ 44351 h 211838"/>
                <a:gd name="connsiteX15" fmla="*/ 255938 w 631169"/>
                <a:gd name="connsiteY15" fmla="*/ 39692 h 211838"/>
                <a:gd name="connsiteX16" fmla="*/ 289814 w 631169"/>
                <a:gd name="connsiteY16" fmla="*/ 23162 h 211838"/>
                <a:gd name="connsiteX17" fmla="*/ 318973 w 631169"/>
                <a:gd name="connsiteY17" fmla="*/ 18978 h 211838"/>
                <a:gd name="connsiteX18" fmla="*/ 349072 w 631169"/>
                <a:gd name="connsiteY18" fmla="*/ 23181 h 211838"/>
                <a:gd name="connsiteX19" fmla="*/ 383232 w 631169"/>
                <a:gd name="connsiteY19" fmla="*/ 39910 h 211838"/>
                <a:gd name="connsiteX20" fmla="*/ 385567 w 631169"/>
                <a:gd name="connsiteY20" fmla="*/ 43535 h 211838"/>
                <a:gd name="connsiteX21" fmla="*/ 410656 w 631169"/>
                <a:gd name="connsiteY21" fmla="*/ 200767 h 211838"/>
                <a:gd name="connsiteX22" fmla="*/ 419888 w 631169"/>
                <a:gd name="connsiteY22" fmla="*/ 208757 h 211838"/>
                <a:gd name="connsiteX23" fmla="*/ 429377 w 631169"/>
                <a:gd name="connsiteY23" fmla="*/ 201023 h 211838"/>
                <a:gd name="connsiteX24" fmla="*/ 458793 w 631169"/>
                <a:gd name="connsiteY24" fmla="*/ 44351 h 211838"/>
                <a:gd name="connsiteX25" fmla="*/ 461640 w 631169"/>
                <a:gd name="connsiteY25" fmla="*/ 39692 h 211838"/>
                <a:gd name="connsiteX26" fmla="*/ 495515 w 631169"/>
                <a:gd name="connsiteY26" fmla="*/ 23162 h 211838"/>
                <a:gd name="connsiteX27" fmla="*/ 524665 w 631169"/>
                <a:gd name="connsiteY27" fmla="*/ 18978 h 211838"/>
                <a:gd name="connsiteX28" fmla="*/ 554774 w 631169"/>
                <a:gd name="connsiteY28" fmla="*/ 23181 h 211838"/>
                <a:gd name="connsiteX29" fmla="*/ 588934 w 631169"/>
                <a:gd name="connsiteY29" fmla="*/ 39910 h 211838"/>
                <a:gd name="connsiteX30" fmla="*/ 591268 w 631169"/>
                <a:gd name="connsiteY30" fmla="*/ 43564 h 211838"/>
                <a:gd name="connsiteX31" fmla="*/ 614668 w 631169"/>
                <a:gd name="connsiteY31" fmla="*/ 187378 h 211838"/>
                <a:gd name="connsiteX32" fmla="*/ 631169 w 631169"/>
                <a:gd name="connsiteY32" fmla="*/ 170801 h 211838"/>
                <a:gd name="connsiteX33" fmla="*/ 609819 w 631169"/>
                <a:gd name="connsiteY33" fmla="*/ 39692 h 211838"/>
                <a:gd name="connsiteX34" fmla="*/ 599979 w 631169"/>
                <a:gd name="connsiteY34" fmla="*/ 24462 h 211838"/>
                <a:gd name="connsiteX35" fmla="*/ 559528 w 631169"/>
                <a:gd name="connsiteY35" fmla="*/ 4763 h 211838"/>
                <a:gd name="connsiteX36" fmla="*/ 524665 w 631169"/>
                <a:gd name="connsiteY36" fmla="*/ 0 h 211838"/>
                <a:gd name="connsiteX37" fmla="*/ 490571 w 631169"/>
                <a:gd name="connsiteY37" fmla="*/ 4839 h 211838"/>
                <a:gd name="connsiteX38" fmla="*/ 450253 w 631169"/>
                <a:gd name="connsiteY38" fmla="*/ 24510 h 211838"/>
                <a:gd name="connsiteX39" fmla="*/ 440308 w 631169"/>
                <a:gd name="connsiteY39" fmla="*/ 40290 h 211838"/>
                <a:gd name="connsiteX40" fmla="*/ 420904 w 631169"/>
                <a:gd name="connsiteY40" fmla="*/ 143406 h 211838"/>
                <a:gd name="connsiteX41" fmla="*/ 420714 w 631169"/>
                <a:gd name="connsiteY41" fmla="*/ 143406 h 211838"/>
                <a:gd name="connsiteX42" fmla="*/ 404118 w 631169"/>
                <a:gd name="connsiteY42" fmla="*/ 39730 h 211838"/>
                <a:gd name="connsiteX43" fmla="*/ 394278 w 631169"/>
                <a:gd name="connsiteY43" fmla="*/ 24500 h 211838"/>
                <a:gd name="connsiteX44" fmla="*/ 353826 w 631169"/>
                <a:gd name="connsiteY44" fmla="*/ 4801 h 211838"/>
                <a:gd name="connsiteX45" fmla="*/ 318973 w 631169"/>
                <a:gd name="connsiteY45" fmla="*/ 0 h 211838"/>
                <a:gd name="connsiteX46" fmla="*/ 284880 w 631169"/>
                <a:gd name="connsiteY46" fmla="*/ 4839 h 211838"/>
                <a:gd name="connsiteX47" fmla="*/ 244599 w 631169"/>
                <a:gd name="connsiteY47" fmla="*/ 24510 h 211838"/>
                <a:gd name="connsiteX48" fmla="*/ 234645 w 631169"/>
                <a:gd name="connsiteY48" fmla="*/ 40290 h 211838"/>
                <a:gd name="connsiteX49" fmla="*/ 214453 w 631169"/>
                <a:gd name="connsiteY49" fmla="*/ 147449 h 211838"/>
                <a:gd name="connsiteX50" fmla="*/ 214263 w 631169"/>
                <a:gd name="connsiteY50" fmla="*/ 147449 h 211838"/>
                <a:gd name="connsiteX51" fmla="*/ 194004 w 631169"/>
                <a:gd name="connsiteY51" fmla="*/ 39749 h 211838"/>
                <a:gd name="connsiteX52" fmla="*/ 184154 w 631169"/>
                <a:gd name="connsiteY52" fmla="*/ 24510 h 211838"/>
                <a:gd name="connsiteX53" fmla="*/ 143893 w 631169"/>
                <a:gd name="connsiteY53" fmla="*/ 4858 h 211838"/>
                <a:gd name="connsiteX54" fmla="*/ 109733 w 631169"/>
                <a:gd name="connsiteY54" fmla="*/ 0 h 211838"/>
                <a:gd name="connsiteX55" fmla="*/ 74737 w 631169"/>
                <a:gd name="connsiteY55" fmla="*/ 4839 h 211838"/>
                <a:gd name="connsiteX56" fmla="*/ 34884 w 631169"/>
                <a:gd name="connsiteY56" fmla="*/ 24197 h 211838"/>
                <a:gd name="connsiteX57" fmla="*/ 24446 w 631169"/>
                <a:gd name="connsiteY57" fmla="*/ 40394 h 211838"/>
                <a:gd name="connsiteX58" fmla="*/ 505 w 631169"/>
                <a:gd name="connsiteY58" fmla="*/ 176267 h 211838"/>
                <a:gd name="connsiteX59" fmla="*/ 17272 w 631169"/>
                <a:gd name="connsiteY59" fmla="*/ 210825 h 2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1169" h="211838">
                  <a:moveTo>
                    <a:pt x="17272" y="210825"/>
                  </a:moveTo>
                  <a:cubicBezTo>
                    <a:pt x="21955" y="213179"/>
                    <a:pt x="27658" y="211291"/>
                    <a:pt x="30012" y="206609"/>
                  </a:cubicBezTo>
                  <a:cubicBezTo>
                    <a:pt x="32351" y="201956"/>
                    <a:pt x="30502" y="196286"/>
                    <a:pt x="25869" y="193906"/>
                  </a:cubicBezTo>
                  <a:cubicBezTo>
                    <a:pt x="20826" y="190993"/>
                    <a:pt x="18165" y="185219"/>
                    <a:pt x="19227" y="179493"/>
                  </a:cubicBezTo>
                  <a:lnTo>
                    <a:pt x="43016" y="44332"/>
                  </a:lnTo>
                  <a:cubicBezTo>
                    <a:pt x="43541" y="42560"/>
                    <a:pt x="44523" y="40956"/>
                    <a:pt x="45862" y="39683"/>
                  </a:cubicBezTo>
                  <a:cubicBezTo>
                    <a:pt x="55928" y="32115"/>
                    <a:pt x="67341" y="26528"/>
                    <a:pt x="79491" y="23219"/>
                  </a:cubicBezTo>
                  <a:cubicBezTo>
                    <a:pt x="89366" y="20571"/>
                    <a:pt x="99529" y="19146"/>
                    <a:pt x="109752" y="18978"/>
                  </a:cubicBezTo>
                  <a:cubicBezTo>
                    <a:pt x="119628" y="19076"/>
                    <a:pt x="129447" y="20489"/>
                    <a:pt x="138949" y="23181"/>
                  </a:cubicBezTo>
                  <a:cubicBezTo>
                    <a:pt x="151169" y="26485"/>
                    <a:pt x="162647" y="32089"/>
                    <a:pt x="172768" y="39692"/>
                  </a:cubicBezTo>
                  <a:cubicBezTo>
                    <a:pt x="174115" y="40704"/>
                    <a:pt x="175068" y="42154"/>
                    <a:pt x="175462" y="43791"/>
                  </a:cubicBezTo>
                  <a:lnTo>
                    <a:pt x="205030" y="201023"/>
                  </a:lnTo>
                  <a:cubicBezTo>
                    <a:pt x="206006" y="206172"/>
                    <a:pt x="210971" y="209555"/>
                    <a:pt x="216121" y="208578"/>
                  </a:cubicBezTo>
                  <a:cubicBezTo>
                    <a:pt x="219952" y="207852"/>
                    <a:pt x="222949" y="204855"/>
                    <a:pt x="223676" y="201023"/>
                  </a:cubicBezTo>
                  <a:lnTo>
                    <a:pt x="253092" y="44351"/>
                  </a:lnTo>
                  <a:cubicBezTo>
                    <a:pt x="253442" y="42504"/>
                    <a:pt x="254454" y="40847"/>
                    <a:pt x="255938" y="39692"/>
                  </a:cubicBezTo>
                  <a:cubicBezTo>
                    <a:pt x="266081" y="32086"/>
                    <a:pt x="277577" y="26476"/>
                    <a:pt x="289814" y="23162"/>
                  </a:cubicBezTo>
                  <a:cubicBezTo>
                    <a:pt x="299306" y="20481"/>
                    <a:pt x="309111" y="19074"/>
                    <a:pt x="318973" y="18978"/>
                  </a:cubicBezTo>
                  <a:cubicBezTo>
                    <a:pt x="329141" y="19144"/>
                    <a:pt x="339248" y="20555"/>
                    <a:pt x="349072" y="23181"/>
                  </a:cubicBezTo>
                  <a:cubicBezTo>
                    <a:pt x="361418" y="26538"/>
                    <a:pt x="373012" y="32215"/>
                    <a:pt x="383232" y="39910"/>
                  </a:cubicBezTo>
                  <a:cubicBezTo>
                    <a:pt x="384217" y="40972"/>
                    <a:pt x="385008" y="42199"/>
                    <a:pt x="385567" y="43535"/>
                  </a:cubicBezTo>
                  <a:lnTo>
                    <a:pt x="410656" y="200767"/>
                  </a:lnTo>
                  <a:cubicBezTo>
                    <a:pt x="411383" y="205320"/>
                    <a:pt x="415279" y="208690"/>
                    <a:pt x="419888" y="208757"/>
                  </a:cubicBezTo>
                  <a:cubicBezTo>
                    <a:pt x="424464" y="208696"/>
                    <a:pt x="428394" y="205492"/>
                    <a:pt x="429377" y="201023"/>
                  </a:cubicBezTo>
                  <a:lnTo>
                    <a:pt x="458793" y="44351"/>
                  </a:lnTo>
                  <a:cubicBezTo>
                    <a:pt x="459138" y="42502"/>
                    <a:pt x="460152" y="40844"/>
                    <a:pt x="461640" y="39692"/>
                  </a:cubicBezTo>
                  <a:cubicBezTo>
                    <a:pt x="471781" y="32084"/>
                    <a:pt x="483277" y="26474"/>
                    <a:pt x="495515" y="23162"/>
                  </a:cubicBezTo>
                  <a:cubicBezTo>
                    <a:pt x="505003" y="20481"/>
                    <a:pt x="514806" y="19074"/>
                    <a:pt x="524665" y="18978"/>
                  </a:cubicBezTo>
                  <a:cubicBezTo>
                    <a:pt x="534836" y="19143"/>
                    <a:pt x="544947" y="20555"/>
                    <a:pt x="554774" y="23181"/>
                  </a:cubicBezTo>
                  <a:cubicBezTo>
                    <a:pt x="567120" y="26538"/>
                    <a:pt x="578713" y="32215"/>
                    <a:pt x="588934" y="39910"/>
                  </a:cubicBezTo>
                  <a:cubicBezTo>
                    <a:pt x="589922" y="40981"/>
                    <a:pt x="590712" y="42218"/>
                    <a:pt x="591268" y="43564"/>
                  </a:cubicBezTo>
                  <a:lnTo>
                    <a:pt x="614668" y="187378"/>
                  </a:lnTo>
                  <a:lnTo>
                    <a:pt x="631169" y="170801"/>
                  </a:lnTo>
                  <a:lnTo>
                    <a:pt x="609819" y="39692"/>
                  </a:lnTo>
                  <a:cubicBezTo>
                    <a:pt x="608300" y="33672"/>
                    <a:pt x="604842" y="28321"/>
                    <a:pt x="599979" y="24462"/>
                  </a:cubicBezTo>
                  <a:cubicBezTo>
                    <a:pt x="587867" y="15389"/>
                    <a:pt x="574139" y="8704"/>
                    <a:pt x="559528" y="4763"/>
                  </a:cubicBezTo>
                  <a:cubicBezTo>
                    <a:pt x="548146" y="1755"/>
                    <a:pt x="536437" y="156"/>
                    <a:pt x="524665" y="0"/>
                  </a:cubicBezTo>
                  <a:cubicBezTo>
                    <a:pt x="513136" y="98"/>
                    <a:pt x="501672" y="1725"/>
                    <a:pt x="490571" y="4839"/>
                  </a:cubicBezTo>
                  <a:cubicBezTo>
                    <a:pt x="476008" y="8784"/>
                    <a:pt x="462326" y="15459"/>
                    <a:pt x="450253" y="24510"/>
                  </a:cubicBezTo>
                  <a:cubicBezTo>
                    <a:pt x="445165" y="28418"/>
                    <a:pt x="441639" y="34014"/>
                    <a:pt x="440308" y="40290"/>
                  </a:cubicBezTo>
                  <a:lnTo>
                    <a:pt x="420904" y="143406"/>
                  </a:lnTo>
                  <a:cubicBezTo>
                    <a:pt x="420847" y="143700"/>
                    <a:pt x="420761" y="143700"/>
                    <a:pt x="420714" y="143406"/>
                  </a:cubicBezTo>
                  <a:lnTo>
                    <a:pt x="404118" y="39730"/>
                  </a:lnTo>
                  <a:cubicBezTo>
                    <a:pt x="402599" y="33710"/>
                    <a:pt x="399141" y="28359"/>
                    <a:pt x="394278" y="24500"/>
                  </a:cubicBezTo>
                  <a:cubicBezTo>
                    <a:pt x="382167" y="15425"/>
                    <a:pt x="368438" y="8740"/>
                    <a:pt x="353826" y="4801"/>
                  </a:cubicBezTo>
                  <a:cubicBezTo>
                    <a:pt x="342449" y="1781"/>
                    <a:pt x="330743" y="169"/>
                    <a:pt x="318973" y="0"/>
                  </a:cubicBezTo>
                  <a:cubicBezTo>
                    <a:pt x="307444" y="96"/>
                    <a:pt x="295980" y="1723"/>
                    <a:pt x="284880" y="4839"/>
                  </a:cubicBezTo>
                  <a:cubicBezTo>
                    <a:pt x="270327" y="8785"/>
                    <a:pt x="256658" y="15460"/>
                    <a:pt x="244599" y="24510"/>
                  </a:cubicBezTo>
                  <a:cubicBezTo>
                    <a:pt x="239504" y="28414"/>
                    <a:pt x="235974" y="34011"/>
                    <a:pt x="234645" y="40290"/>
                  </a:cubicBezTo>
                  <a:lnTo>
                    <a:pt x="214453" y="147449"/>
                  </a:lnTo>
                  <a:cubicBezTo>
                    <a:pt x="214453" y="147724"/>
                    <a:pt x="214320" y="147724"/>
                    <a:pt x="214263" y="147449"/>
                  </a:cubicBezTo>
                  <a:lnTo>
                    <a:pt x="194004" y="39749"/>
                  </a:lnTo>
                  <a:cubicBezTo>
                    <a:pt x="192619" y="33668"/>
                    <a:pt x="189130" y="28270"/>
                    <a:pt x="184154" y="24510"/>
                  </a:cubicBezTo>
                  <a:cubicBezTo>
                    <a:pt x="172104" y="15461"/>
                    <a:pt x="158440" y="8792"/>
                    <a:pt x="143893" y="4858"/>
                  </a:cubicBezTo>
                  <a:cubicBezTo>
                    <a:pt x="132773" y="1728"/>
                    <a:pt x="121284" y="94"/>
                    <a:pt x="109733" y="0"/>
                  </a:cubicBezTo>
                  <a:cubicBezTo>
                    <a:pt x="97913" y="172"/>
                    <a:pt x="86160" y="1797"/>
                    <a:pt x="74737" y="4839"/>
                  </a:cubicBezTo>
                  <a:cubicBezTo>
                    <a:pt x="60349" y="8717"/>
                    <a:pt x="46826" y="15285"/>
                    <a:pt x="34884" y="24197"/>
                  </a:cubicBezTo>
                  <a:cubicBezTo>
                    <a:pt x="29639" y="28230"/>
                    <a:pt x="25951" y="33952"/>
                    <a:pt x="24446" y="40394"/>
                  </a:cubicBezTo>
                  <a:lnTo>
                    <a:pt x="505" y="176267"/>
                  </a:lnTo>
                  <a:cubicBezTo>
                    <a:pt x="-1968" y="190200"/>
                    <a:pt x="4798" y="204144"/>
                    <a:pt x="17272" y="210825"/>
                  </a:cubicBezTo>
                  <a:close/>
                </a:path>
              </a:pathLst>
            </a:custGeom>
            <a:grpFill/>
            <a:ln w="9426"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4C3EAA0A-67A9-425C-A2E6-7E5005F2D9E3}"/>
                </a:ext>
              </a:extLst>
            </p:cNvPr>
            <p:cNvSpPr/>
            <p:nvPr/>
          </p:nvSpPr>
          <p:spPr>
            <a:xfrm rot="1800000">
              <a:off x="905446" y="1980145"/>
              <a:ext cx="139173" cy="292321"/>
            </a:xfrm>
            <a:custGeom>
              <a:avLst/>
              <a:gdLst>
                <a:gd name="connsiteX0" fmla="*/ 36200 w 167271"/>
                <a:gd name="connsiteY0" fmla="*/ 208956 h 351337"/>
                <a:gd name="connsiteX1" fmla="*/ 36200 w 167271"/>
                <a:gd name="connsiteY1" fmla="*/ 351337 h 351337"/>
                <a:gd name="connsiteX2" fmla="*/ 63785 w 167271"/>
                <a:gd name="connsiteY2" fmla="*/ 351337 h 351337"/>
                <a:gd name="connsiteX3" fmla="*/ 93106 w 167271"/>
                <a:gd name="connsiteY3" fmla="*/ 322007 h 351337"/>
                <a:gd name="connsiteX4" fmla="*/ 93106 w 167271"/>
                <a:gd name="connsiteY4" fmla="*/ 208956 h 351337"/>
                <a:gd name="connsiteX5" fmla="*/ 112083 w 167271"/>
                <a:gd name="connsiteY5" fmla="*/ 208956 h 351337"/>
                <a:gd name="connsiteX6" fmla="*/ 112083 w 167271"/>
                <a:gd name="connsiteY6" fmla="*/ 303001 h 351337"/>
                <a:gd name="connsiteX7" fmla="*/ 131061 w 167271"/>
                <a:gd name="connsiteY7" fmla="*/ 284023 h 351337"/>
                <a:gd name="connsiteX8" fmla="*/ 131061 w 167271"/>
                <a:gd name="connsiteY8" fmla="*/ 208956 h 351337"/>
                <a:gd name="connsiteX9" fmla="*/ 167271 w 167271"/>
                <a:gd name="connsiteY9" fmla="*/ 208956 h 351337"/>
                <a:gd name="connsiteX10" fmla="*/ 131090 w 167271"/>
                <a:gd name="connsiteY10" fmla="*/ 78568 h 351337"/>
                <a:gd name="connsiteX11" fmla="*/ 131090 w 167271"/>
                <a:gd name="connsiteY11" fmla="*/ 9527 h 351337"/>
                <a:gd name="connsiteX12" fmla="*/ 121601 w 167271"/>
                <a:gd name="connsiteY12" fmla="*/ 38 h 351337"/>
                <a:gd name="connsiteX13" fmla="*/ 112112 w 167271"/>
                <a:gd name="connsiteY13" fmla="*/ 9527 h 351337"/>
                <a:gd name="connsiteX14" fmla="*/ 112112 w 167271"/>
                <a:gd name="connsiteY14" fmla="*/ 79868 h 351337"/>
                <a:gd name="connsiteX15" fmla="*/ 142344 w 167271"/>
                <a:gd name="connsiteY15" fmla="*/ 189940 h 351337"/>
                <a:gd name="connsiteX16" fmla="*/ 24956 w 167271"/>
                <a:gd name="connsiteY16" fmla="*/ 189940 h 351337"/>
                <a:gd name="connsiteX17" fmla="*/ 55178 w 167271"/>
                <a:gd name="connsiteY17" fmla="*/ 81121 h 351337"/>
                <a:gd name="connsiteX18" fmla="*/ 55178 w 167271"/>
                <a:gd name="connsiteY18" fmla="*/ 9489 h 351337"/>
                <a:gd name="connsiteX19" fmla="*/ 45689 w 167271"/>
                <a:gd name="connsiteY19" fmla="*/ 0 h 351337"/>
                <a:gd name="connsiteX20" fmla="*/ 36200 w 167271"/>
                <a:gd name="connsiteY20" fmla="*/ 9489 h 351337"/>
                <a:gd name="connsiteX21" fmla="*/ 36200 w 167271"/>
                <a:gd name="connsiteY21" fmla="*/ 78530 h 351337"/>
                <a:gd name="connsiteX22" fmla="*/ 0 w 167271"/>
                <a:gd name="connsiteY22" fmla="*/ 208956 h 351337"/>
                <a:gd name="connsiteX23" fmla="*/ 55178 w 167271"/>
                <a:gd name="connsiteY23" fmla="*/ 208956 h 351337"/>
                <a:gd name="connsiteX24" fmla="*/ 74156 w 167271"/>
                <a:gd name="connsiteY24" fmla="*/ 208956 h 351337"/>
                <a:gd name="connsiteX25" fmla="*/ 74156 w 167271"/>
                <a:gd name="connsiteY25" fmla="*/ 332360 h 351337"/>
                <a:gd name="connsiteX26" fmla="*/ 55178 w 167271"/>
                <a:gd name="connsiteY26" fmla="*/ 332360 h 35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271" h="351337">
                  <a:moveTo>
                    <a:pt x="36200" y="208956"/>
                  </a:moveTo>
                  <a:lnTo>
                    <a:pt x="36200" y="351337"/>
                  </a:lnTo>
                  <a:lnTo>
                    <a:pt x="63785" y="351337"/>
                  </a:lnTo>
                  <a:lnTo>
                    <a:pt x="93106" y="322007"/>
                  </a:lnTo>
                  <a:lnTo>
                    <a:pt x="93106" y="208956"/>
                  </a:lnTo>
                  <a:lnTo>
                    <a:pt x="112083" y="208956"/>
                  </a:lnTo>
                  <a:lnTo>
                    <a:pt x="112083" y="303001"/>
                  </a:lnTo>
                  <a:lnTo>
                    <a:pt x="131061" y="284023"/>
                  </a:lnTo>
                  <a:lnTo>
                    <a:pt x="131061" y="208956"/>
                  </a:lnTo>
                  <a:lnTo>
                    <a:pt x="167271" y="208956"/>
                  </a:lnTo>
                  <a:lnTo>
                    <a:pt x="131090" y="78568"/>
                  </a:lnTo>
                  <a:lnTo>
                    <a:pt x="131090" y="9527"/>
                  </a:lnTo>
                  <a:cubicBezTo>
                    <a:pt x="131090" y="4286"/>
                    <a:pt x="126842" y="38"/>
                    <a:pt x="121601" y="38"/>
                  </a:cubicBezTo>
                  <a:cubicBezTo>
                    <a:pt x="116360" y="38"/>
                    <a:pt x="112112" y="4286"/>
                    <a:pt x="112112" y="9527"/>
                  </a:cubicBezTo>
                  <a:lnTo>
                    <a:pt x="112112" y="79868"/>
                  </a:lnTo>
                  <a:lnTo>
                    <a:pt x="142344" y="189940"/>
                  </a:lnTo>
                  <a:lnTo>
                    <a:pt x="24956" y="189940"/>
                  </a:lnTo>
                  <a:lnTo>
                    <a:pt x="55178" y="81121"/>
                  </a:lnTo>
                  <a:lnTo>
                    <a:pt x="55178" y="9489"/>
                  </a:lnTo>
                  <a:cubicBezTo>
                    <a:pt x="55178" y="4248"/>
                    <a:pt x="50930" y="0"/>
                    <a:pt x="45689" y="0"/>
                  </a:cubicBezTo>
                  <a:cubicBezTo>
                    <a:pt x="40449" y="0"/>
                    <a:pt x="36200" y="4248"/>
                    <a:pt x="36200" y="9489"/>
                  </a:cubicBezTo>
                  <a:lnTo>
                    <a:pt x="36200" y="78530"/>
                  </a:lnTo>
                  <a:lnTo>
                    <a:pt x="0" y="208956"/>
                  </a:lnTo>
                  <a:close/>
                  <a:moveTo>
                    <a:pt x="55178" y="208956"/>
                  </a:moveTo>
                  <a:lnTo>
                    <a:pt x="74156" y="208956"/>
                  </a:lnTo>
                  <a:lnTo>
                    <a:pt x="74156" y="332360"/>
                  </a:lnTo>
                  <a:lnTo>
                    <a:pt x="55178" y="332360"/>
                  </a:lnTo>
                  <a:close/>
                </a:path>
              </a:pathLst>
            </a:custGeom>
            <a:grpFill/>
            <a:ln w="9426"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A69097BB-D5AF-4CC7-A4F0-BEEC545AEBA8}"/>
                </a:ext>
              </a:extLst>
            </p:cNvPr>
            <p:cNvSpPr/>
            <p:nvPr/>
          </p:nvSpPr>
          <p:spPr>
            <a:xfrm rot="1800000">
              <a:off x="854317" y="2087711"/>
              <a:ext cx="647489" cy="402743"/>
            </a:xfrm>
            <a:custGeom>
              <a:avLst/>
              <a:gdLst>
                <a:gd name="connsiteX0" fmla="*/ 645365 w 778210"/>
                <a:gd name="connsiteY0" fmla="*/ 0 h 484052"/>
                <a:gd name="connsiteX1" fmla="*/ 635876 w 778210"/>
                <a:gd name="connsiteY1" fmla="*/ 9489 h 484052"/>
                <a:gd name="connsiteX2" fmla="*/ 645365 w 778210"/>
                <a:gd name="connsiteY2" fmla="*/ 18978 h 484052"/>
                <a:gd name="connsiteX3" fmla="*/ 745587 w 778210"/>
                <a:gd name="connsiteY3" fmla="*/ 18978 h 484052"/>
                <a:gd name="connsiteX4" fmla="*/ 745654 w 778210"/>
                <a:gd name="connsiteY4" fmla="*/ 19139 h 484052"/>
                <a:gd name="connsiteX5" fmla="*/ 427119 w 778210"/>
                <a:gd name="connsiteY5" fmla="*/ 337673 h 484052"/>
                <a:gd name="connsiteX6" fmla="*/ 280041 w 778210"/>
                <a:gd name="connsiteY6" fmla="*/ 190595 h 484052"/>
                <a:gd name="connsiteX7" fmla="*/ 2897 w 778210"/>
                <a:gd name="connsiteY7" fmla="*/ 467738 h 484052"/>
                <a:gd name="connsiteX8" fmla="*/ 2664 w 778210"/>
                <a:gd name="connsiteY8" fmla="*/ 481156 h 484052"/>
                <a:gd name="connsiteX9" fmla="*/ 16081 w 778210"/>
                <a:gd name="connsiteY9" fmla="*/ 481389 h 484052"/>
                <a:gd name="connsiteX10" fmla="*/ 16314 w 778210"/>
                <a:gd name="connsiteY10" fmla="*/ 481156 h 484052"/>
                <a:gd name="connsiteX11" fmla="*/ 280041 w 778210"/>
                <a:gd name="connsiteY11" fmla="*/ 217430 h 484052"/>
                <a:gd name="connsiteX12" fmla="*/ 427119 w 778210"/>
                <a:gd name="connsiteY12" fmla="*/ 364508 h 484052"/>
                <a:gd name="connsiteX13" fmla="*/ 759071 w 778210"/>
                <a:gd name="connsiteY13" fmla="*/ 32557 h 484052"/>
                <a:gd name="connsiteX14" fmla="*/ 759232 w 778210"/>
                <a:gd name="connsiteY14" fmla="*/ 32623 h 484052"/>
                <a:gd name="connsiteX15" fmla="*/ 759232 w 778210"/>
                <a:gd name="connsiteY15" fmla="*/ 132845 h 484052"/>
                <a:gd name="connsiteX16" fmla="*/ 768721 w 778210"/>
                <a:gd name="connsiteY16" fmla="*/ 142334 h 484052"/>
                <a:gd name="connsiteX17" fmla="*/ 778210 w 778210"/>
                <a:gd name="connsiteY17" fmla="*/ 132845 h 484052"/>
                <a:gd name="connsiteX18" fmla="*/ 778210 w 778210"/>
                <a:gd name="connsiteY18" fmla="*/ 0 h 48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8210" h="484052">
                  <a:moveTo>
                    <a:pt x="645365" y="0"/>
                  </a:moveTo>
                  <a:cubicBezTo>
                    <a:pt x="640124" y="0"/>
                    <a:pt x="635876" y="4248"/>
                    <a:pt x="635876" y="9489"/>
                  </a:cubicBezTo>
                  <a:cubicBezTo>
                    <a:pt x="635876" y="14730"/>
                    <a:pt x="640124" y="18978"/>
                    <a:pt x="645365" y="18978"/>
                  </a:cubicBezTo>
                  <a:lnTo>
                    <a:pt x="745587" y="18978"/>
                  </a:lnTo>
                  <a:cubicBezTo>
                    <a:pt x="745711" y="18978"/>
                    <a:pt x="745739" y="19054"/>
                    <a:pt x="745654" y="19139"/>
                  </a:cubicBezTo>
                  <a:lnTo>
                    <a:pt x="427119" y="337673"/>
                  </a:lnTo>
                  <a:lnTo>
                    <a:pt x="280041" y="190595"/>
                  </a:lnTo>
                  <a:lnTo>
                    <a:pt x="2897" y="467738"/>
                  </a:lnTo>
                  <a:cubicBezTo>
                    <a:pt x="-873" y="471379"/>
                    <a:pt x="-977" y="477386"/>
                    <a:pt x="2664" y="481156"/>
                  </a:cubicBezTo>
                  <a:cubicBezTo>
                    <a:pt x="6304" y="484926"/>
                    <a:pt x="12311" y="485030"/>
                    <a:pt x="16081" y="481389"/>
                  </a:cubicBezTo>
                  <a:cubicBezTo>
                    <a:pt x="16160" y="481312"/>
                    <a:pt x="16238" y="481234"/>
                    <a:pt x="16314" y="481156"/>
                  </a:cubicBezTo>
                  <a:lnTo>
                    <a:pt x="280041" y="217430"/>
                  </a:lnTo>
                  <a:lnTo>
                    <a:pt x="427119" y="364508"/>
                  </a:lnTo>
                  <a:lnTo>
                    <a:pt x="759071" y="32557"/>
                  </a:lnTo>
                  <a:cubicBezTo>
                    <a:pt x="759157" y="32471"/>
                    <a:pt x="759232" y="32500"/>
                    <a:pt x="759232" y="32623"/>
                  </a:cubicBezTo>
                  <a:lnTo>
                    <a:pt x="759232" y="132845"/>
                  </a:lnTo>
                  <a:cubicBezTo>
                    <a:pt x="759232" y="138086"/>
                    <a:pt x="763481" y="142334"/>
                    <a:pt x="768721" y="142334"/>
                  </a:cubicBezTo>
                  <a:cubicBezTo>
                    <a:pt x="773962" y="142334"/>
                    <a:pt x="778210" y="138086"/>
                    <a:pt x="778210" y="132845"/>
                  </a:cubicBezTo>
                  <a:lnTo>
                    <a:pt x="778210" y="0"/>
                  </a:lnTo>
                  <a:close/>
                </a:path>
              </a:pathLst>
            </a:custGeom>
            <a:grpFill/>
            <a:ln w="9426" cap="flat">
              <a:noFill/>
              <a:prstDash val="solid"/>
              <a:miter/>
            </a:ln>
          </p:spPr>
          <p:txBody>
            <a:bodyPr rtlCol="0" anchor="ctr"/>
            <a:lstStyle/>
            <a:p>
              <a:endParaRPr lang="en-IN"/>
            </a:p>
          </p:txBody>
        </p:sp>
        <p:sp>
          <p:nvSpPr>
            <p:cNvPr id="182" name="Oval 181">
              <a:extLst>
                <a:ext uri="{FF2B5EF4-FFF2-40B4-BE49-F238E27FC236}">
                  <a16:creationId xmlns:a16="http://schemas.microsoft.com/office/drawing/2014/main" id="{35B3A922-E6FA-47B3-9B6A-FCD07F244351}"/>
                </a:ext>
              </a:extLst>
            </p:cNvPr>
            <p:cNvSpPr/>
            <p:nvPr/>
          </p:nvSpPr>
          <p:spPr>
            <a:xfrm>
              <a:off x="1063871" y="1864550"/>
              <a:ext cx="78950" cy="789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Oval 182">
              <a:extLst>
                <a:ext uri="{FF2B5EF4-FFF2-40B4-BE49-F238E27FC236}">
                  <a16:creationId xmlns:a16="http://schemas.microsoft.com/office/drawing/2014/main" id="{22329BC3-5DE5-4958-B10A-68E8642C682E}"/>
                </a:ext>
              </a:extLst>
            </p:cNvPr>
            <p:cNvSpPr/>
            <p:nvPr/>
          </p:nvSpPr>
          <p:spPr>
            <a:xfrm>
              <a:off x="1214292" y="1951396"/>
              <a:ext cx="78950" cy="789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Oval 183">
              <a:extLst>
                <a:ext uri="{FF2B5EF4-FFF2-40B4-BE49-F238E27FC236}">
                  <a16:creationId xmlns:a16="http://schemas.microsoft.com/office/drawing/2014/main" id="{A90B9235-C093-447F-8821-57AA3DA9083E}"/>
                </a:ext>
              </a:extLst>
            </p:cNvPr>
            <p:cNvSpPr/>
            <p:nvPr/>
          </p:nvSpPr>
          <p:spPr>
            <a:xfrm>
              <a:off x="1362512" y="2036970"/>
              <a:ext cx="78950" cy="789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5" name="Straight Connector 184">
              <a:extLst>
                <a:ext uri="{FF2B5EF4-FFF2-40B4-BE49-F238E27FC236}">
                  <a16:creationId xmlns:a16="http://schemas.microsoft.com/office/drawing/2014/main" id="{83DEF1E7-025F-4EED-B6C8-C7DB5E587D2D}"/>
                </a:ext>
              </a:extLst>
            </p:cNvPr>
            <p:cNvCxnSpPr>
              <a:cxnSpLocks/>
            </p:cNvCxnSpPr>
            <p:nvPr/>
          </p:nvCxnSpPr>
          <p:spPr>
            <a:xfrm flipV="1">
              <a:off x="975032" y="2279408"/>
              <a:ext cx="110249" cy="164341"/>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57FAE57-1F10-40D0-B987-1B6924738DC3}"/>
                </a:ext>
              </a:extLst>
            </p:cNvPr>
            <p:cNvCxnSpPr>
              <a:cxnSpLocks/>
            </p:cNvCxnSpPr>
            <p:nvPr/>
          </p:nvCxnSpPr>
          <p:spPr>
            <a:xfrm flipV="1">
              <a:off x="893223" y="1763066"/>
              <a:ext cx="175178" cy="220177"/>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EC089EC-3991-4874-94E7-815333D5925D}"/>
                </a:ext>
              </a:extLst>
            </p:cNvPr>
            <p:cNvCxnSpPr>
              <a:cxnSpLocks/>
            </p:cNvCxnSpPr>
            <p:nvPr/>
          </p:nvCxnSpPr>
          <p:spPr>
            <a:xfrm flipV="1">
              <a:off x="1354575" y="2355156"/>
              <a:ext cx="59039" cy="88006"/>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60DB90A0-1A9C-4947-BCA4-91E482C17701}"/>
              </a:ext>
            </a:extLst>
          </p:cNvPr>
          <p:cNvSpPr txBox="1"/>
          <p:nvPr/>
        </p:nvSpPr>
        <p:spPr>
          <a:xfrm>
            <a:off x="9557031"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HR</a:t>
            </a:r>
          </a:p>
        </p:txBody>
      </p:sp>
      <p:sp>
        <p:nvSpPr>
          <p:cNvPr id="189" name="TextBox 188">
            <a:extLst>
              <a:ext uri="{FF2B5EF4-FFF2-40B4-BE49-F238E27FC236}">
                <a16:creationId xmlns:a16="http://schemas.microsoft.com/office/drawing/2014/main" id="{C877B609-2994-4083-AB6A-5D69AEB41578}"/>
              </a:ext>
            </a:extLst>
          </p:cNvPr>
          <p:cNvSpPr txBox="1"/>
          <p:nvPr/>
        </p:nvSpPr>
        <p:spPr>
          <a:xfrm>
            <a:off x="410037"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People</a:t>
            </a:r>
          </a:p>
        </p:txBody>
      </p:sp>
      <p:sp>
        <p:nvSpPr>
          <p:cNvPr id="190" name="TextBox 189">
            <a:extLst>
              <a:ext uri="{FF2B5EF4-FFF2-40B4-BE49-F238E27FC236}">
                <a16:creationId xmlns:a16="http://schemas.microsoft.com/office/drawing/2014/main" id="{A649AFC6-57F7-430B-BFAD-427F2B851C91}"/>
              </a:ext>
            </a:extLst>
          </p:cNvPr>
          <p:cNvSpPr txBox="1"/>
          <p:nvPr/>
        </p:nvSpPr>
        <p:spPr>
          <a:xfrm>
            <a:off x="2697133"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Sales</a:t>
            </a:r>
          </a:p>
        </p:txBody>
      </p:sp>
      <p:sp>
        <p:nvSpPr>
          <p:cNvPr id="191" name="TextBox 190">
            <a:extLst>
              <a:ext uri="{FF2B5EF4-FFF2-40B4-BE49-F238E27FC236}">
                <a16:creationId xmlns:a16="http://schemas.microsoft.com/office/drawing/2014/main" id="{D1C3325A-A7CF-4460-9B2D-FF7432A16E3C}"/>
              </a:ext>
            </a:extLst>
          </p:cNvPr>
          <p:cNvSpPr txBox="1"/>
          <p:nvPr/>
        </p:nvSpPr>
        <p:spPr>
          <a:xfrm>
            <a:off x="4986170"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Delivery</a:t>
            </a:r>
          </a:p>
        </p:txBody>
      </p:sp>
      <p:sp>
        <p:nvSpPr>
          <p:cNvPr id="192" name="TextBox 191">
            <a:extLst>
              <a:ext uri="{FF2B5EF4-FFF2-40B4-BE49-F238E27FC236}">
                <a16:creationId xmlns:a16="http://schemas.microsoft.com/office/drawing/2014/main" id="{B7E95314-2D7F-426E-82A6-D78EF3BF8EED}"/>
              </a:ext>
            </a:extLst>
          </p:cNvPr>
          <p:cNvSpPr txBox="1"/>
          <p:nvPr/>
        </p:nvSpPr>
        <p:spPr>
          <a:xfrm>
            <a:off x="7268622"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Finance &amp; Revenue</a:t>
            </a:r>
          </a:p>
        </p:txBody>
      </p:sp>
      <p:sp>
        <p:nvSpPr>
          <p:cNvPr id="193" name="TextBox 192">
            <a:extLst>
              <a:ext uri="{FF2B5EF4-FFF2-40B4-BE49-F238E27FC236}">
                <a16:creationId xmlns:a16="http://schemas.microsoft.com/office/drawing/2014/main" id="{2A430D9B-FE9B-40E7-94C7-0CBA108C2B59}"/>
              </a:ext>
            </a:extLst>
          </p:cNvPr>
          <p:cNvSpPr txBox="1"/>
          <p:nvPr/>
        </p:nvSpPr>
        <p:spPr>
          <a:xfrm>
            <a:off x="9547420"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Marketing</a:t>
            </a:r>
          </a:p>
        </p:txBody>
      </p:sp>
      <p:grpSp>
        <p:nvGrpSpPr>
          <p:cNvPr id="194" name="Group 193">
            <a:extLst>
              <a:ext uri="{FF2B5EF4-FFF2-40B4-BE49-F238E27FC236}">
                <a16:creationId xmlns:a16="http://schemas.microsoft.com/office/drawing/2014/main" id="{FBCECF14-95C4-499A-AD40-865EF9AF707B}"/>
              </a:ext>
            </a:extLst>
          </p:cNvPr>
          <p:cNvGrpSpPr/>
          <p:nvPr/>
        </p:nvGrpSpPr>
        <p:grpSpPr>
          <a:xfrm>
            <a:off x="1283058" y="4919721"/>
            <a:ext cx="536862" cy="562597"/>
            <a:chOff x="1300008" y="4919721"/>
            <a:chExt cx="536862" cy="562597"/>
          </a:xfrm>
        </p:grpSpPr>
        <p:grpSp>
          <p:nvGrpSpPr>
            <p:cNvPr id="195" name="Group 194">
              <a:extLst>
                <a:ext uri="{FF2B5EF4-FFF2-40B4-BE49-F238E27FC236}">
                  <a16:creationId xmlns:a16="http://schemas.microsoft.com/office/drawing/2014/main" id="{359DC502-7763-4E2D-A341-BEBE158F9A47}"/>
                </a:ext>
              </a:extLst>
            </p:cNvPr>
            <p:cNvGrpSpPr/>
            <p:nvPr/>
          </p:nvGrpSpPr>
          <p:grpSpPr>
            <a:xfrm>
              <a:off x="1300008" y="4919721"/>
              <a:ext cx="536862" cy="536861"/>
              <a:chOff x="2892852" y="1956289"/>
              <a:chExt cx="536862" cy="536861"/>
            </a:xfrm>
          </p:grpSpPr>
          <p:grpSp>
            <p:nvGrpSpPr>
              <p:cNvPr id="198" name="Group 197">
                <a:extLst>
                  <a:ext uri="{FF2B5EF4-FFF2-40B4-BE49-F238E27FC236}">
                    <a16:creationId xmlns:a16="http://schemas.microsoft.com/office/drawing/2014/main" id="{3660D15B-AEF1-420C-8D01-1ACC3E71AAB2}"/>
                  </a:ext>
                </a:extLst>
              </p:cNvPr>
              <p:cNvGrpSpPr/>
              <p:nvPr/>
            </p:nvGrpSpPr>
            <p:grpSpPr>
              <a:xfrm>
                <a:off x="2904368" y="2040730"/>
                <a:ext cx="372232" cy="434327"/>
                <a:chOff x="2904368" y="2040730"/>
                <a:chExt cx="372232" cy="434327"/>
              </a:xfrm>
              <a:solidFill>
                <a:schemeClr val="accent2"/>
              </a:solidFill>
            </p:grpSpPr>
            <p:sp>
              <p:nvSpPr>
                <p:cNvPr id="206" name="Oval 205">
                  <a:extLst>
                    <a:ext uri="{FF2B5EF4-FFF2-40B4-BE49-F238E27FC236}">
                      <a16:creationId xmlns:a16="http://schemas.microsoft.com/office/drawing/2014/main" id="{5E81027D-BDF5-47A7-A8F9-1A3A397D7844}"/>
                    </a:ext>
                  </a:extLst>
                </p:cNvPr>
                <p:cNvSpPr/>
                <p:nvPr/>
              </p:nvSpPr>
              <p:spPr>
                <a:xfrm>
                  <a:off x="3204715" y="2040730"/>
                  <a:ext cx="71885" cy="76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 name="Oval 206">
                  <a:extLst>
                    <a:ext uri="{FF2B5EF4-FFF2-40B4-BE49-F238E27FC236}">
                      <a16:creationId xmlns:a16="http://schemas.microsoft.com/office/drawing/2014/main" id="{207959F1-CF12-49DB-BCD4-C626F7B7F4A4}"/>
                    </a:ext>
                  </a:extLst>
                </p:cNvPr>
                <p:cNvSpPr/>
                <p:nvPr/>
              </p:nvSpPr>
              <p:spPr>
                <a:xfrm>
                  <a:off x="2904368" y="2243138"/>
                  <a:ext cx="62183" cy="66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Oval 207">
                  <a:extLst>
                    <a:ext uri="{FF2B5EF4-FFF2-40B4-BE49-F238E27FC236}">
                      <a16:creationId xmlns:a16="http://schemas.microsoft.com/office/drawing/2014/main" id="{FD83176A-A5D6-464B-AC2D-727498A7ACA9}"/>
                    </a:ext>
                  </a:extLst>
                </p:cNvPr>
                <p:cNvSpPr/>
                <p:nvPr/>
              </p:nvSpPr>
              <p:spPr>
                <a:xfrm>
                  <a:off x="3202186" y="2412207"/>
                  <a:ext cx="58682" cy="62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9" name="Graphic 21" descr="Cycle with people outline">
                <a:extLst>
                  <a:ext uri="{FF2B5EF4-FFF2-40B4-BE49-F238E27FC236}">
                    <a16:creationId xmlns:a16="http://schemas.microsoft.com/office/drawing/2014/main" id="{935F9185-18BE-46A4-8806-917AF6765B8F}"/>
                  </a:ext>
                </a:extLst>
              </p:cNvPr>
              <p:cNvGrpSpPr/>
              <p:nvPr/>
            </p:nvGrpSpPr>
            <p:grpSpPr>
              <a:xfrm rot="1800000">
                <a:off x="2892852" y="1956289"/>
                <a:ext cx="536862" cy="536861"/>
                <a:chOff x="2840941" y="1859096"/>
                <a:chExt cx="645247" cy="645247"/>
              </a:xfrm>
              <a:solidFill>
                <a:schemeClr val="tx1"/>
              </a:solidFill>
            </p:grpSpPr>
            <p:sp>
              <p:nvSpPr>
                <p:cNvPr id="200" name="Freeform: Shape 199">
                  <a:extLst>
                    <a:ext uri="{FF2B5EF4-FFF2-40B4-BE49-F238E27FC236}">
                      <a16:creationId xmlns:a16="http://schemas.microsoft.com/office/drawing/2014/main" id="{F2286761-189F-4844-B411-36070C2BA444}"/>
                    </a:ext>
                  </a:extLst>
                </p:cNvPr>
                <p:cNvSpPr/>
                <p:nvPr/>
              </p:nvSpPr>
              <p:spPr>
                <a:xfrm>
                  <a:off x="3105682" y="2380987"/>
                  <a:ext cx="115765" cy="18977"/>
                </a:xfrm>
                <a:custGeom>
                  <a:avLst/>
                  <a:gdLst>
                    <a:gd name="connsiteX0" fmla="*/ 115765 w 115765"/>
                    <a:gd name="connsiteY0" fmla="*/ 18978 h 18977"/>
                    <a:gd name="connsiteX1" fmla="*/ 114816 w 115765"/>
                    <a:gd name="connsiteY1" fmla="*/ 4744 h 18977"/>
                    <a:gd name="connsiteX2" fmla="*/ 114816 w 115765"/>
                    <a:gd name="connsiteY2" fmla="*/ 0 h 18977"/>
                    <a:gd name="connsiteX3" fmla="*/ 949 w 115765"/>
                    <a:gd name="connsiteY3" fmla="*/ 0 h 18977"/>
                    <a:gd name="connsiteX4" fmla="*/ 949 w 115765"/>
                    <a:gd name="connsiteY4" fmla="*/ 4744 h 18977"/>
                    <a:gd name="connsiteX5" fmla="*/ 0 w 115765"/>
                    <a:gd name="connsiteY5" fmla="*/ 18978 h 18977"/>
                    <a:gd name="connsiteX6" fmla="*/ 115765 w 115765"/>
                    <a:gd name="connsiteY6" fmla="*/ 18978 h 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65" h="18977">
                      <a:moveTo>
                        <a:pt x="115765" y="18978"/>
                      </a:moveTo>
                      <a:cubicBezTo>
                        <a:pt x="115765" y="14233"/>
                        <a:pt x="114816" y="9489"/>
                        <a:pt x="114816" y="4744"/>
                      </a:cubicBezTo>
                      <a:cubicBezTo>
                        <a:pt x="114816" y="2847"/>
                        <a:pt x="114816" y="1898"/>
                        <a:pt x="114816" y="0"/>
                      </a:cubicBezTo>
                      <a:lnTo>
                        <a:pt x="949" y="0"/>
                      </a:lnTo>
                      <a:cubicBezTo>
                        <a:pt x="949" y="1898"/>
                        <a:pt x="949" y="2847"/>
                        <a:pt x="949" y="4744"/>
                      </a:cubicBezTo>
                      <a:cubicBezTo>
                        <a:pt x="949" y="9489"/>
                        <a:pt x="949" y="14233"/>
                        <a:pt x="0" y="18978"/>
                      </a:cubicBezTo>
                      <a:lnTo>
                        <a:pt x="115765" y="18978"/>
                      </a:lnTo>
                      <a:close/>
                    </a:path>
                  </a:pathLst>
                </a:custGeom>
                <a:grpFill/>
                <a:ln w="9426"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F37E7518-BDE8-4309-9DE2-06189078CA51}"/>
                    </a:ext>
                  </a:extLst>
                </p:cNvPr>
                <p:cNvSpPr/>
                <p:nvPr/>
              </p:nvSpPr>
              <p:spPr>
                <a:xfrm>
                  <a:off x="3002253" y="2149457"/>
                  <a:ext cx="71167" cy="102480"/>
                </a:xfrm>
                <a:custGeom>
                  <a:avLst/>
                  <a:gdLst>
                    <a:gd name="connsiteX0" fmla="*/ 18029 w 71167"/>
                    <a:gd name="connsiteY0" fmla="*/ 102481 h 102480"/>
                    <a:gd name="connsiteX1" fmla="*/ 71167 w 71167"/>
                    <a:gd name="connsiteY1" fmla="*/ 10438 h 102480"/>
                    <a:gd name="connsiteX2" fmla="*/ 55036 w 71167"/>
                    <a:gd name="connsiteY2" fmla="*/ 0 h 102480"/>
                    <a:gd name="connsiteX3" fmla="*/ 0 w 71167"/>
                    <a:gd name="connsiteY3" fmla="*/ 95838 h 102480"/>
                    <a:gd name="connsiteX4" fmla="*/ 18029 w 71167"/>
                    <a:gd name="connsiteY4" fmla="*/ 102481 h 10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67" h="102480">
                      <a:moveTo>
                        <a:pt x="18029" y="102481"/>
                      </a:moveTo>
                      <a:lnTo>
                        <a:pt x="71167" y="10438"/>
                      </a:lnTo>
                      <a:cubicBezTo>
                        <a:pt x="65474" y="7591"/>
                        <a:pt x="60729" y="3796"/>
                        <a:pt x="55036" y="0"/>
                      </a:cubicBezTo>
                      <a:lnTo>
                        <a:pt x="0" y="95838"/>
                      </a:lnTo>
                      <a:cubicBezTo>
                        <a:pt x="6642" y="97736"/>
                        <a:pt x="12336" y="99634"/>
                        <a:pt x="18029" y="102481"/>
                      </a:cubicBezTo>
                      <a:close/>
                    </a:path>
                  </a:pathLst>
                </a:custGeom>
                <a:grpFill/>
                <a:ln w="9426"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76587222-BD1A-44F1-AC17-436E999EEC69}"/>
                    </a:ext>
                  </a:extLst>
                </p:cNvPr>
                <p:cNvSpPr/>
                <p:nvPr/>
              </p:nvSpPr>
              <p:spPr>
                <a:xfrm>
                  <a:off x="3244220" y="2149457"/>
                  <a:ext cx="73064" cy="106276"/>
                </a:xfrm>
                <a:custGeom>
                  <a:avLst/>
                  <a:gdLst>
                    <a:gd name="connsiteX0" fmla="*/ 73065 w 73064"/>
                    <a:gd name="connsiteY0" fmla="*/ 98685 h 106276"/>
                    <a:gd name="connsiteX1" fmla="*/ 16131 w 73064"/>
                    <a:gd name="connsiteY1" fmla="*/ 0 h 106276"/>
                    <a:gd name="connsiteX2" fmla="*/ 0 w 73064"/>
                    <a:gd name="connsiteY2" fmla="*/ 10438 h 106276"/>
                    <a:gd name="connsiteX3" fmla="*/ 55036 w 73064"/>
                    <a:gd name="connsiteY3" fmla="*/ 106276 h 106276"/>
                    <a:gd name="connsiteX4" fmla="*/ 73065 w 73064"/>
                    <a:gd name="connsiteY4" fmla="*/ 98685 h 106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64" h="106276">
                      <a:moveTo>
                        <a:pt x="73065" y="98685"/>
                      </a:moveTo>
                      <a:lnTo>
                        <a:pt x="16131" y="0"/>
                      </a:lnTo>
                      <a:cubicBezTo>
                        <a:pt x="11387" y="3796"/>
                        <a:pt x="5693" y="6642"/>
                        <a:pt x="0" y="10438"/>
                      </a:cubicBezTo>
                      <a:lnTo>
                        <a:pt x="55036" y="106276"/>
                      </a:lnTo>
                      <a:cubicBezTo>
                        <a:pt x="60729" y="103430"/>
                        <a:pt x="67371" y="100583"/>
                        <a:pt x="73065" y="98685"/>
                      </a:cubicBezTo>
                      <a:close/>
                    </a:path>
                  </a:pathLst>
                </a:custGeom>
                <a:grpFill/>
                <a:ln w="9426"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CB1B4B0D-2971-45C0-B594-C6073A4B5C43}"/>
                    </a:ext>
                  </a:extLst>
                </p:cNvPr>
                <p:cNvSpPr/>
                <p:nvPr/>
              </p:nvSpPr>
              <p:spPr>
                <a:xfrm>
                  <a:off x="2840941" y="2267120"/>
                  <a:ext cx="237223" cy="237223"/>
                </a:xfrm>
                <a:custGeom>
                  <a:avLst/>
                  <a:gdLst>
                    <a:gd name="connsiteX0" fmla="*/ 118612 w 237223"/>
                    <a:gd name="connsiteY0" fmla="*/ 0 h 237223"/>
                    <a:gd name="connsiteX1" fmla="*/ 0 w 237223"/>
                    <a:gd name="connsiteY1" fmla="*/ 118612 h 237223"/>
                    <a:gd name="connsiteX2" fmla="*/ 118612 w 237223"/>
                    <a:gd name="connsiteY2" fmla="*/ 237224 h 237223"/>
                    <a:gd name="connsiteX3" fmla="*/ 237223 w 237223"/>
                    <a:gd name="connsiteY3" fmla="*/ 118612 h 237223"/>
                    <a:gd name="connsiteX4" fmla="*/ 118612 w 237223"/>
                    <a:gd name="connsiteY4" fmla="*/ 0 h 237223"/>
                    <a:gd name="connsiteX5" fmla="*/ 61678 w 237223"/>
                    <a:gd name="connsiteY5" fmla="*/ 200217 h 237223"/>
                    <a:gd name="connsiteX6" fmla="*/ 124305 w 237223"/>
                    <a:gd name="connsiteY6" fmla="*/ 148028 h 237223"/>
                    <a:gd name="connsiteX7" fmla="*/ 176494 w 237223"/>
                    <a:gd name="connsiteY7" fmla="*/ 200217 h 237223"/>
                    <a:gd name="connsiteX8" fmla="*/ 61678 w 237223"/>
                    <a:gd name="connsiteY8" fmla="*/ 200217 h 237223"/>
                    <a:gd name="connsiteX9" fmla="*/ 92043 w 237223"/>
                    <a:gd name="connsiteY9" fmla="*/ 102481 h 237223"/>
                    <a:gd name="connsiteX10" fmla="*/ 118612 w 237223"/>
                    <a:gd name="connsiteY10" fmla="*/ 75912 h 237223"/>
                    <a:gd name="connsiteX11" fmla="*/ 145181 w 237223"/>
                    <a:gd name="connsiteY11" fmla="*/ 102481 h 237223"/>
                    <a:gd name="connsiteX12" fmla="*/ 118612 w 237223"/>
                    <a:gd name="connsiteY12" fmla="*/ 129050 h 237223"/>
                    <a:gd name="connsiteX13" fmla="*/ 92043 w 237223"/>
                    <a:gd name="connsiteY13" fmla="*/ 102481 h 237223"/>
                    <a:gd name="connsiteX14" fmla="*/ 192625 w 237223"/>
                    <a:gd name="connsiteY14" fmla="*/ 185034 h 237223"/>
                    <a:gd name="connsiteX15" fmla="*/ 149925 w 237223"/>
                    <a:gd name="connsiteY15" fmla="*/ 134743 h 237223"/>
                    <a:gd name="connsiteX16" fmla="*/ 151823 w 237223"/>
                    <a:gd name="connsiteY16" fmla="*/ 70218 h 237223"/>
                    <a:gd name="connsiteX17" fmla="*/ 87298 w 237223"/>
                    <a:gd name="connsiteY17" fmla="*/ 68320 h 237223"/>
                    <a:gd name="connsiteX18" fmla="*/ 85400 w 237223"/>
                    <a:gd name="connsiteY18" fmla="*/ 132845 h 237223"/>
                    <a:gd name="connsiteX19" fmla="*/ 87298 w 237223"/>
                    <a:gd name="connsiteY19" fmla="*/ 134743 h 237223"/>
                    <a:gd name="connsiteX20" fmla="*/ 44598 w 237223"/>
                    <a:gd name="connsiteY20" fmla="*/ 185034 h 237223"/>
                    <a:gd name="connsiteX21" fmla="*/ 51240 w 237223"/>
                    <a:gd name="connsiteY21" fmla="*/ 44598 h 237223"/>
                    <a:gd name="connsiteX22" fmla="*/ 191677 w 237223"/>
                    <a:gd name="connsiteY22" fmla="*/ 51240 h 237223"/>
                    <a:gd name="connsiteX23" fmla="*/ 192625 w 237223"/>
                    <a:gd name="connsiteY23" fmla="*/ 185034 h 23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223" h="237223">
                      <a:moveTo>
                        <a:pt x="118612" y="0"/>
                      </a:moveTo>
                      <a:cubicBezTo>
                        <a:pt x="53138" y="0"/>
                        <a:pt x="0" y="53138"/>
                        <a:pt x="0" y="118612"/>
                      </a:cubicBezTo>
                      <a:cubicBezTo>
                        <a:pt x="0" y="184086"/>
                        <a:pt x="53138" y="237224"/>
                        <a:pt x="118612" y="237224"/>
                      </a:cubicBezTo>
                      <a:cubicBezTo>
                        <a:pt x="184085" y="237224"/>
                        <a:pt x="237223" y="184086"/>
                        <a:pt x="237223" y="118612"/>
                      </a:cubicBezTo>
                      <a:cubicBezTo>
                        <a:pt x="237223" y="53138"/>
                        <a:pt x="184085" y="0"/>
                        <a:pt x="118612" y="0"/>
                      </a:cubicBezTo>
                      <a:close/>
                      <a:moveTo>
                        <a:pt x="61678" y="200217"/>
                      </a:moveTo>
                      <a:cubicBezTo>
                        <a:pt x="64525" y="168903"/>
                        <a:pt x="92992" y="145181"/>
                        <a:pt x="124305" y="148028"/>
                      </a:cubicBezTo>
                      <a:cubicBezTo>
                        <a:pt x="151823" y="150874"/>
                        <a:pt x="173648" y="172699"/>
                        <a:pt x="176494" y="200217"/>
                      </a:cubicBezTo>
                      <a:cubicBezTo>
                        <a:pt x="141385" y="223939"/>
                        <a:pt x="95838" y="223939"/>
                        <a:pt x="61678" y="200217"/>
                      </a:cubicBezTo>
                      <a:close/>
                      <a:moveTo>
                        <a:pt x="92043" y="102481"/>
                      </a:moveTo>
                      <a:cubicBezTo>
                        <a:pt x="92043" y="88247"/>
                        <a:pt x="103429" y="75912"/>
                        <a:pt x="118612" y="75912"/>
                      </a:cubicBezTo>
                      <a:cubicBezTo>
                        <a:pt x="132845" y="75912"/>
                        <a:pt x="145181" y="87298"/>
                        <a:pt x="145181" y="102481"/>
                      </a:cubicBezTo>
                      <a:cubicBezTo>
                        <a:pt x="145181" y="116714"/>
                        <a:pt x="133794" y="129050"/>
                        <a:pt x="118612" y="129050"/>
                      </a:cubicBezTo>
                      <a:cubicBezTo>
                        <a:pt x="104378" y="129050"/>
                        <a:pt x="92043" y="116714"/>
                        <a:pt x="92043" y="102481"/>
                      </a:cubicBezTo>
                      <a:close/>
                      <a:moveTo>
                        <a:pt x="192625" y="185034"/>
                      </a:moveTo>
                      <a:cubicBezTo>
                        <a:pt x="186932" y="163210"/>
                        <a:pt x="170801" y="144232"/>
                        <a:pt x="149925" y="134743"/>
                      </a:cubicBezTo>
                      <a:cubicBezTo>
                        <a:pt x="167954" y="117663"/>
                        <a:pt x="168903" y="89196"/>
                        <a:pt x="151823" y="70218"/>
                      </a:cubicBezTo>
                      <a:cubicBezTo>
                        <a:pt x="134743" y="52189"/>
                        <a:pt x="106276" y="51240"/>
                        <a:pt x="87298" y="68320"/>
                      </a:cubicBezTo>
                      <a:cubicBezTo>
                        <a:pt x="69269" y="85401"/>
                        <a:pt x="68320" y="113867"/>
                        <a:pt x="85400" y="132845"/>
                      </a:cubicBezTo>
                      <a:cubicBezTo>
                        <a:pt x="86349" y="133794"/>
                        <a:pt x="87298" y="134743"/>
                        <a:pt x="87298" y="134743"/>
                      </a:cubicBezTo>
                      <a:cubicBezTo>
                        <a:pt x="66423" y="144232"/>
                        <a:pt x="50291" y="162261"/>
                        <a:pt x="44598" y="185034"/>
                      </a:cubicBezTo>
                      <a:cubicBezTo>
                        <a:pt x="7591" y="144232"/>
                        <a:pt x="10438" y="81605"/>
                        <a:pt x="51240" y="44598"/>
                      </a:cubicBezTo>
                      <a:cubicBezTo>
                        <a:pt x="92043" y="7591"/>
                        <a:pt x="154670" y="10438"/>
                        <a:pt x="191677" y="51240"/>
                      </a:cubicBezTo>
                      <a:cubicBezTo>
                        <a:pt x="226786" y="89196"/>
                        <a:pt x="226786" y="147079"/>
                        <a:pt x="192625" y="185034"/>
                      </a:cubicBezTo>
                      <a:close/>
                    </a:path>
                  </a:pathLst>
                </a:custGeom>
                <a:grpFill/>
                <a:ln w="9426"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3C572C7F-E073-4745-9FD4-E34462E0189D}"/>
                    </a:ext>
                  </a:extLst>
                </p:cNvPr>
                <p:cNvSpPr/>
                <p:nvPr/>
              </p:nvSpPr>
              <p:spPr>
                <a:xfrm>
                  <a:off x="3248965" y="2267120"/>
                  <a:ext cx="237223" cy="237223"/>
                </a:xfrm>
                <a:custGeom>
                  <a:avLst/>
                  <a:gdLst>
                    <a:gd name="connsiteX0" fmla="*/ 118612 w 237223"/>
                    <a:gd name="connsiteY0" fmla="*/ 0 h 237223"/>
                    <a:gd name="connsiteX1" fmla="*/ 0 w 237223"/>
                    <a:gd name="connsiteY1" fmla="*/ 118612 h 237223"/>
                    <a:gd name="connsiteX2" fmla="*/ 118612 w 237223"/>
                    <a:gd name="connsiteY2" fmla="*/ 237224 h 237223"/>
                    <a:gd name="connsiteX3" fmla="*/ 237223 w 237223"/>
                    <a:gd name="connsiteY3" fmla="*/ 118612 h 237223"/>
                    <a:gd name="connsiteX4" fmla="*/ 118612 w 237223"/>
                    <a:gd name="connsiteY4" fmla="*/ 0 h 237223"/>
                    <a:gd name="connsiteX5" fmla="*/ 61678 w 237223"/>
                    <a:gd name="connsiteY5" fmla="*/ 200217 h 237223"/>
                    <a:gd name="connsiteX6" fmla="*/ 124305 w 237223"/>
                    <a:gd name="connsiteY6" fmla="*/ 148028 h 237223"/>
                    <a:gd name="connsiteX7" fmla="*/ 176494 w 237223"/>
                    <a:gd name="connsiteY7" fmla="*/ 200217 h 237223"/>
                    <a:gd name="connsiteX8" fmla="*/ 61678 w 237223"/>
                    <a:gd name="connsiteY8" fmla="*/ 200217 h 237223"/>
                    <a:gd name="connsiteX9" fmla="*/ 92043 w 237223"/>
                    <a:gd name="connsiteY9" fmla="*/ 102481 h 237223"/>
                    <a:gd name="connsiteX10" fmla="*/ 118612 w 237223"/>
                    <a:gd name="connsiteY10" fmla="*/ 75912 h 237223"/>
                    <a:gd name="connsiteX11" fmla="*/ 145181 w 237223"/>
                    <a:gd name="connsiteY11" fmla="*/ 102481 h 237223"/>
                    <a:gd name="connsiteX12" fmla="*/ 118612 w 237223"/>
                    <a:gd name="connsiteY12" fmla="*/ 129050 h 237223"/>
                    <a:gd name="connsiteX13" fmla="*/ 92043 w 237223"/>
                    <a:gd name="connsiteY13" fmla="*/ 102481 h 237223"/>
                    <a:gd name="connsiteX14" fmla="*/ 192625 w 237223"/>
                    <a:gd name="connsiteY14" fmla="*/ 185034 h 237223"/>
                    <a:gd name="connsiteX15" fmla="*/ 149925 w 237223"/>
                    <a:gd name="connsiteY15" fmla="*/ 134743 h 237223"/>
                    <a:gd name="connsiteX16" fmla="*/ 151823 w 237223"/>
                    <a:gd name="connsiteY16" fmla="*/ 70218 h 237223"/>
                    <a:gd name="connsiteX17" fmla="*/ 87298 w 237223"/>
                    <a:gd name="connsiteY17" fmla="*/ 68320 h 237223"/>
                    <a:gd name="connsiteX18" fmla="*/ 85400 w 237223"/>
                    <a:gd name="connsiteY18" fmla="*/ 132845 h 237223"/>
                    <a:gd name="connsiteX19" fmla="*/ 87298 w 237223"/>
                    <a:gd name="connsiteY19" fmla="*/ 134743 h 237223"/>
                    <a:gd name="connsiteX20" fmla="*/ 44598 w 237223"/>
                    <a:gd name="connsiteY20" fmla="*/ 185034 h 237223"/>
                    <a:gd name="connsiteX21" fmla="*/ 51240 w 237223"/>
                    <a:gd name="connsiteY21" fmla="*/ 44598 h 237223"/>
                    <a:gd name="connsiteX22" fmla="*/ 191677 w 237223"/>
                    <a:gd name="connsiteY22" fmla="*/ 51240 h 237223"/>
                    <a:gd name="connsiteX23" fmla="*/ 192625 w 237223"/>
                    <a:gd name="connsiteY23" fmla="*/ 185034 h 23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223" h="237223">
                      <a:moveTo>
                        <a:pt x="118612" y="0"/>
                      </a:moveTo>
                      <a:cubicBezTo>
                        <a:pt x="53138" y="0"/>
                        <a:pt x="0" y="53138"/>
                        <a:pt x="0" y="118612"/>
                      </a:cubicBezTo>
                      <a:cubicBezTo>
                        <a:pt x="0" y="184086"/>
                        <a:pt x="53138" y="237224"/>
                        <a:pt x="118612" y="237224"/>
                      </a:cubicBezTo>
                      <a:cubicBezTo>
                        <a:pt x="184085" y="237224"/>
                        <a:pt x="237223" y="184086"/>
                        <a:pt x="237223" y="118612"/>
                      </a:cubicBezTo>
                      <a:cubicBezTo>
                        <a:pt x="237223" y="53138"/>
                        <a:pt x="184085" y="0"/>
                        <a:pt x="118612" y="0"/>
                      </a:cubicBezTo>
                      <a:close/>
                      <a:moveTo>
                        <a:pt x="61678" y="200217"/>
                      </a:moveTo>
                      <a:cubicBezTo>
                        <a:pt x="64525" y="168903"/>
                        <a:pt x="92992" y="145181"/>
                        <a:pt x="124305" y="148028"/>
                      </a:cubicBezTo>
                      <a:cubicBezTo>
                        <a:pt x="151823" y="150874"/>
                        <a:pt x="173648" y="172699"/>
                        <a:pt x="176494" y="200217"/>
                      </a:cubicBezTo>
                      <a:cubicBezTo>
                        <a:pt x="141385" y="223939"/>
                        <a:pt x="95838" y="223939"/>
                        <a:pt x="61678" y="200217"/>
                      </a:cubicBezTo>
                      <a:close/>
                      <a:moveTo>
                        <a:pt x="92043" y="102481"/>
                      </a:moveTo>
                      <a:cubicBezTo>
                        <a:pt x="92043" y="88247"/>
                        <a:pt x="103429" y="75912"/>
                        <a:pt x="118612" y="75912"/>
                      </a:cubicBezTo>
                      <a:cubicBezTo>
                        <a:pt x="132845" y="75912"/>
                        <a:pt x="145181" y="87298"/>
                        <a:pt x="145181" y="102481"/>
                      </a:cubicBezTo>
                      <a:cubicBezTo>
                        <a:pt x="145181" y="116714"/>
                        <a:pt x="133794" y="129050"/>
                        <a:pt x="118612" y="129050"/>
                      </a:cubicBezTo>
                      <a:cubicBezTo>
                        <a:pt x="104378" y="129050"/>
                        <a:pt x="92043" y="116714"/>
                        <a:pt x="92043" y="102481"/>
                      </a:cubicBezTo>
                      <a:close/>
                      <a:moveTo>
                        <a:pt x="192625" y="185034"/>
                      </a:moveTo>
                      <a:cubicBezTo>
                        <a:pt x="186932" y="163210"/>
                        <a:pt x="170801" y="144232"/>
                        <a:pt x="149925" y="134743"/>
                      </a:cubicBezTo>
                      <a:cubicBezTo>
                        <a:pt x="167954" y="117663"/>
                        <a:pt x="168903" y="89196"/>
                        <a:pt x="151823" y="70218"/>
                      </a:cubicBezTo>
                      <a:cubicBezTo>
                        <a:pt x="134743" y="52189"/>
                        <a:pt x="106276" y="51240"/>
                        <a:pt x="87298" y="68320"/>
                      </a:cubicBezTo>
                      <a:cubicBezTo>
                        <a:pt x="68320" y="85401"/>
                        <a:pt x="68320" y="113867"/>
                        <a:pt x="85400" y="132845"/>
                      </a:cubicBezTo>
                      <a:cubicBezTo>
                        <a:pt x="86349" y="133794"/>
                        <a:pt x="87298" y="134743"/>
                        <a:pt x="87298" y="134743"/>
                      </a:cubicBezTo>
                      <a:cubicBezTo>
                        <a:pt x="66423" y="144232"/>
                        <a:pt x="50291" y="162261"/>
                        <a:pt x="44598" y="185034"/>
                      </a:cubicBezTo>
                      <a:cubicBezTo>
                        <a:pt x="7591" y="144232"/>
                        <a:pt x="10438" y="81605"/>
                        <a:pt x="51240" y="44598"/>
                      </a:cubicBezTo>
                      <a:cubicBezTo>
                        <a:pt x="92043" y="7591"/>
                        <a:pt x="154670" y="10438"/>
                        <a:pt x="191677" y="51240"/>
                      </a:cubicBezTo>
                      <a:cubicBezTo>
                        <a:pt x="226786" y="89196"/>
                        <a:pt x="226786" y="147079"/>
                        <a:pt x="192625" y="185034"/>
                      </a:cubicBezTo>
                      <a:close/>
                    </a:path>
                  </a:pathLst>
                </a:custGeom>
                <a:grpFill/>
                <a:ln w="9426"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DB69CCE0-2F82-4769-A152-62CE5CF5423C}"/>
                    </a:ext>
                  </a:extLst>
                </p:cNvPr>
                <p:cNvSpPr/>
                <p:nvPr/>
              </p:nvSpPr>
              <p:spPr>
                <a:xfrm>
                  <a:off x="3011745" y="1859096"/>
                  <a:ext cx="294157" cy="294157"/>
                </a:xfrm>
                <a:custGeom>
                  <a:avLst/>
                  <a:gdLst>
                    <a:gd name="connsiteX0" fmla="*/ 147079 w 294157"/>
                    <a:gd name="connsiteY0" fmla="*/ 0 h 294157"/>
                    <a:gd name="connsiteX1" fmla="*/ 0 w 294157"/>
                    <a:gd name="connsiteY1" fmla="*/ 147079 h 294157"/>
                    <a:gd name="connsiteX2" fmla="*/ 147079 w 294157"/>
                    <a:gd name="connsiteY2" fmla="*/ 294157 h 294157"/>
                    <a:gd name="connsiteX3" fmla="*/ 294157 w 294157"/>
                    <a:gd name="connsiteY3" fmla="*/ 147079 h 294157"/>
                    <a:gd name="connsiteX4" fmla="*/ 147079 w 294157"/>
                    <a:gd name="connsiteY4" fmla="*/ 0 h 294157"/>
                    <a:gd name="connsiteX5" fmla="*/ 72116 w 294157"/>
                    <a:gd name="connsiteY5" fmla="*/ 250508 h 294157"/>
                    <a:gd name="connsiteX6" fmla="*/ 152772 w 294157"/>
                    <a:gd name="connsiteY6" fmla="*/ 181239 h 294157"/>
                    <a:gd name="connsiteX7" fmla="*/ 222041 w 294157"/>
                    <a:gd name="connsiteY7" fmla="*/ 250508 h 294157"/>
                    <a:gd name="connsiteX8" fmla="*/ 72116 w 294157"/>
                    <a:gd name="connsiteY8" fmla="*/ 250508 h 294157"/>
                    <a:gd name="connsiteX9" fmla="*/ 111021 w 294157"/>
                    <a:gd name="connsiteY9" fmla="*/ 126203 h 294157"/>
                    <a:gd name="connsiteX10" fmla="*/ 147079 w 294157"/>
                    <a:gd name="connsiteY10" fmla="*/ 90145 h 294157"/>
                    <a:gd name="connsiteX11" fmla="*/ 183136 w 294157"/>
                    <a:gd name="connsiteY11" fmla="*/ 126203 h 294157"/>
                    <a:gd name="connsiteX12" fmla="*/ 147079 w 294157"/>
                    <a:gd name="connsiteY12" fmla="*/ 162261 h 294157"/>
                    <a:gd name="connsiteX13" fmla="*/ 111021 w 294157"/>
                    <a:gd name="connsiteY13" fmla="*/ 126203 h 294157"/>
                    <a:gd name="connsiteX14" fmla="*/ 111021 w 294157"/>
                    <a:gd name="connsiteY14" fmla="*/ 126203 h 294157"/>
                    <a:gd name="connsiteX15" fmla="*/ 239121 w 294157"/>
                    <a:gd name="connsiteY15" fmla="*/ 234377 h 294157"/>
                    <a:gd name="connsiteX16" fmla="*/ 182188 w 294157"/>
                    <a:gd name="connsiteY16" fmla="*/ 168903 h 294157"/>
                    <a:gd name="connsiteX17" fmla="*/ 189779 w 294157"/>
                    <a:gd name="connsiteY17" fmla="*/ 92043 h 294157"/>
                    <a:gd name="connsiteX18" fmla="*/ 112918 w 294157"/>
                    <a:gd name="connsiteY18" fmla="*/ 84452 h 294157"/>
                    <a:gd name="connsiteX19" fmla="*/ 104378 w 294157"/>
                    <a:gd name="connsiteY19" fmla="*/ 161312 h 294157"/>
                    <a:gd name="connsiteX20" fmla="*/ 111969 w 294157"/>
                    <a:gd name="connsiteY20" fmla="*/ 168903 h 294157"/>
                    <a:gd name="connsiteX21" fmla="*/ 55036 w 294157"/>
                    <a:gd name="connsiteY21" fmla="*/ 236275 h 294157"/>
                    <a:gd name="connsiteX22" fmla="*/ 57883 w 294157"/>
                    <a:gd name="connsiteY22" fmla="*/ 55036 h 294157"/>
                    <a:gd name="connsiteX23" fmla="*/ 239121 w 294157"/>
                    <a:gd name="connsiteY23" fmla="*/ 57883 h 294157"/>
                    <a:gd name="connsiteX24" fmla="*/ 239121 w 294157"/>
                    <a:gd name="connsiteY24" fmla="*/ 236275 h 294157"/>
                    <a:gd name="connsiteX25" fmla="*/ 239121 w 294157"/>
                    <a:gd name="connsiteY25" fmla="*/ 234377 h 2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4157" h="294157">
                      <a:moveTo>
                        <a:pt x="147079" y="0"/>
                      </a:moveTo>
                      <a:cubicBezTo>
                        <a:pt x="65474" y="0"/>
                        <a:pt x="0" y="65474"/>
                        <a:pt x="0" y="147079"/>
                      </a:cubicBezTo>
                      <a:cubicBezTo>
                        <a:pt x="0" y="228684"/>
                        <a:pt x="65474" y="294157"/>
                        <a:pt x="147079" y="294157"/>
                      </a:cubicBezTo>
                      <a:cubicBezTo>
                        <a:pt x="228683" y="294157"/>
                        <a:pt x="294157" y="228684"/>
                        <a:pt x="294157" y="147079"/>
                      </a:cubicBezTo>
                      <a:cubicBezTo>
                        <a:pt x="294157" y="65474"/>
                        <a:pt x="228683" y="0"/>
                        <a:pt x="147079" y="0"/>
                      </a:cubicBezTo>
                      <a:close/>
                      <a:moveTo>
                        <a:pt x="72116" y="250508"/>
                      </a:moveTo>
                      <a:cubicBezTo>
                        <a:pt x="74963" y="208757"/>
                        <a:pt x="111021" y="178392"/>
                        <a:pt x="152772" y="181239"/>
                      </a:cubicBezTo>
                      <a:cubicBezTo>
                        <a:pt x="189779" y="184086"/>
                        <a:pt x="219194" y="213501"/>
                        <a:pt x="222041" y="250508"/>
                      </a:cubicBezTo>
                      <a:cubicBezTo>
                        <a:pt x="177443" y="283720"/>
                        <a:pt x="116714" y="283720"/>
                        <a:pt x="72116" y="250508"/>
                      </a:cubicBezTo>
                      <a:close/>
                      <a:moveTo>
                        <a:pt x="111021" y="126203"/>
                      </a:moveTo>
                      <a:cubicBezTo>
                        <a:pt x="111021" y="106276"/>
                        <a:pt x="127152" y="90145"/>
                        <a:pt x="147079" y="90145"/>
                      </a:cubicBezTo>
                      <a:cubicBezTo>
                        <a:pt x="167005" y="90145"/>
                        <a:pt x="183136" y="106276"/>
                        <a:pt x="183136" y="126203"/>
                      </a:cubicBezTo>
                      <a:cubicBezTo>
                        <a:pt x="183136" y="146130"/>
                        <a:pt x="167005" y="162261"/>
                        <a:pt x="147079" y="162261"/>
                      </a:cubicBezTo>
                      <a:cubicBezTo>
                        <a:pt x="127152" y="162261"/>
                        <a:pt x="111021" y="146130"/>
                        <a:pt x="111021" y="126203"/>
                      </a:cubicBezTo>
                      <a:lnTo>
                        <a:pt x="111021" y="126203"/>
                      </a:lnTo>
                      <a:close/>
                      <a:moveTo>
                        <a:pt x="239121" y="234377"/>
                      </a:moveTo>
                      <a:cubicBezTo>
                        <a:pt x="232479" y="204012"/>
                        <a:pt x="210654" y="179341"/>
                        <a:pt x="182188" y="168903"/>
                      </a:cubicBezTo>
                      <a:cubicBezTo>
                        <a:pt x="205910" y="149925"/>
                        <a:pt x="208757" y="115765"/>
                        <a:pt x="189779" y="92043"/>
                      </a:cubicBezTo>
                      <a:cubicBezTo>
                        <a:pt x="170801" y="68320"/>
                        <a:pt x="136641" y="65474"/>
                        <a:pt x="112918" y="84452"/>
                      </a:cubicBezTo>
                      <a:cubicBezTo>
                        <a:pt x="89196" y="103430"/>
                        <a:pt x="85400" y="137590"/>
                        <a:pt x="104378" y="161312"/>
                      </a:cubicBezTo>
                      <a:cubicBezTo>
                        <a:pt x="106276" y="164159"/>
                        <a:pt x="109123" y="167005"/>
                        <a:pt x="111969" y="168903"/>
                      </a:cubicBezTo>
                      <a:cubicBezTo>
                        <a:pt x="82554" y="180290"/>
                        <a:pt x="61678" y="205910"/>
                        <a:pt x="55036" y="236275"/>
                      </a:cubicBezTo>
                      <a:cubicBezTo>
                        <a:pt x="5693" y="185983"/>
                        <a:pt x="6642" y="104378"/>
                        <a:pt x="57883" y="55036"/>
                      </a:cubicBezTo>
                      <a:cubicBezTo>
                        <a:pt x="109123" y="5693"/>
                        <a:pt x="189779" y="6642"/>
                        <a:pt x="239121" y="57883"/>
                      </a:cubicBezTo>
                      <a:cubicBezTo>
                        <a:pt x="287515" y="107225"/>
                        <a:pt x="287515" y="186932"/>
                        <a:pt x="239121" y="236275"/>
                      </a:cubicBezTo>
                      <a:cubicBezTo>
                        <a:pt x="239121" y="236275"/>
                        <a:pt x="239121" y="235326"/>
                        <a:pt x="239121" y="234377"/>
                      </a:cubicBezTo>
                      <a:close/>
                    </a:path>
                  </a:pathLst>
                </a:custGeom>
                <a:grpFill/>
                <a:ln w="9426" cap="flat">
                  <a:noFill/>
                  <a:prstDash val="solid"/>
                  <a:miter/>
                </a:ln>
              </p:spPr>
              <p:txBody>
                <a:bodyPr rtlCol="0" anchor="ctr"/>
                <a:lstStyle/>
                <a:p>
                  <a:endParaRPr lang="en-IN"/>
                </a:p>
              </p:txBody>
            </p:sp>
          </p:grpSp>
        </p:grpSp>
        <p:cxnSp>
          <p:nvCxnSpPr>
            <p:cNvPr id="196" name="Straight Connector 195">
              <a:extLst>
                <a:ext uri="{FF2B5EF4-FFF2-40B4-BE49-F238E27FC236}">
                  <a16:creationId xmlns:a16="http://schemas.microsoft.com/office/drawing/2014/main" id="{1E624314-A5AC-4B1B-AB7F-4CFB7BBD8B86}"/>
                </a:ext>
              </a:extLst>
            </p:cNvPr>
            <p:cNvCxnSpPr>
              <a:cxnSpLocks/>
            </p:cNvCxnSpPr>
            <p:nvPr/>
          </p:nvCxnSpPr>
          <p:spPr>
            <a:xfrm flipV="1">
              <a:off x="1726323" y="5111900"/>
              <a:ext cx="110249" cy="16434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D7D974D-7D21-457D-B048-0F4EB8FF8AD2}"/>
                </a:ext>
              </a:extLst>
            </p:cNvPr>
            <p:cNvCxnSpPr>
              <a:cxnSpLocks/>
            </p:cNvCxnSpPr>
            <p:nvPr/>
          </p:nvCxnSpPr>
          <p:spPr>
            <a:xfrm flipV="1">
              <a:off x="1383062" y="5394312"/>
              <a:ext cx="59039" cy="88006"/>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598D5671-6D24-488F-93BA-CAF24251DDE3}"/>
              </a:ext>
            </a:extLst>
          </p:cNvPr>
          <p:cNvGrpSpPr/>
          <p:nvPr/>
        </p:nvGrpSpPr>
        <p:grpSpPr>
          <a:xfrm>
            <a:off x="3500799" y="4840925"/>
            <a:ext cx="726888" cy="738834"/>
            <a:chOff x="4824585" y="1778000"/>
            <a:chExt cx="726888" cy="738834"/>
          </a:xfrm>
        </p:grpSpPr>
        <p:grpSp>
          <p:nvGrpSpPr>
            <p:cNvPr id="210" name="Graphic 15" descr="Search Inventory outline">
              <a:extLst>
                <a:ext uri="{FF2B5EF4-FFF2-40B4-BE49-F238E27FC236}">
                  <a16:creationId xmlns:a16="http://schemas.microsoft.com/office/drawing/2014/main" id="{CD5B2727-B1C9-45A7-AD85-CA9925C9CFD5}"/>
                </a:ext>
              </a:extLst>
            </p:cNvPr>
            <p:cNvGrpSpPr/>
            <p:nvPr/>
          </p:nvGrpSpPr>
          <p:grpSpPr>
            <a:xfrm rot="1800000">
              <a:off x="4824585" y="1932604"/>
              <a:ext cx="663246" cy="584230"/>
              <a:chOff x="4757634" y="1830628"/>
              <a:chExt cx="797148" cy="702181"/>
            </a:xfrm>
            <a:solidFill>
              <a:schemeClr val="tx1"/>
            </a:solidFill>
          </p:grpSpPr>
          <p:sp>
            <p:nvSpPr>
              <p:cNvPr id="214" name="Freeform: Shape 213">
                <a:extLst>
                  <a:ext uri="{FF2B5EF4-FFF2-40B4-BE49-F238E27FC236}">
                    <a16:creationId xmlns:a16="http://schemas.microsoft.com/office/drawing/2014/main" id="{B7AD3671-C653-4D15-843A-4BA32317D67B}"/>
                  </a:ext>
                </a:extLst>
              </p:cNvPr>
              <p:cNvSpPr/>
              <p:nvPr/>
            </p:nvSpPr>
            <p:spPr>
              <a:xfrm>
                <a:off x="5032813" y="1878073"/>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2"/>
              </a:solidFill>
              <a:ln w="9426"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BF2F8E2B-924B-49CE-A430-002A59A749FC}"/>
                  </a:ext>
                </a:extLst>
              </p:cNvPr>
              <p:cNvSpPr/>
              <p:nvPr/>
            </p:nvSpPr>
            <p:spPr>
              <a:xfrm>
                <a:off x="4918946" y="2105807"/>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2"/>
              </a:solidFill>
              <a:ln w="9426"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7E8E140-4080-4A61-8DA7-BBCC44D559CC}"/>
                  </a:ext>
                </a:extLst>
              </p:cNvPr>
              <p:cNvSpPr/>
              <p:nvPr/>
            </p:nvSpPr>
            <p:spPr>
              <a:xfrm>
                <a:off x="4805079" y="2333542"/>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2"/>
              </a:solidFill>
              <a:ln w="9426"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32449540-654B-4B02-A5E8-A0FF6AA5F1F9}"/>
                  </a:ext>
                </a:extLst>
              </p:cNvPr>
              <p:cNvSpPr/>
              <p:nvPr/>
            </p:nvSpPr>
            <p:spPr>
              <a:xfrm>
                <a:off x="5032813" y="2333542"/>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2"/>
              </a:solidFill>
              <a:ln w="9426"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F3948E68-6C45-4896-A226-0C6C1FCD1BE3}"/>
                  </a:ext>
                </a:extLst>
              </p:cNvPr>
              <p:cNvSpPr/>
              <p:nvPr/>
            </p:nvSpPr>
            <p:spPr>
              <a:xfrm>
                <a:off x="5260548" y="2333542"/>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2"/>
              </a:solidFill>
              <a:ln w="9426"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F907F0F6-628E-4142-BA70-C5E1EE9FECFA}"/>
                  </a:ext>
                </a:extLst>
              </p:cNvPr>
              <p:cNvSpPr/>
              <p:nvPr/>
            </p:nvSpPr>
            <p:spPr>
              <a:xfrm>
                <a:off x="5167205" y="1916721"/>
                <a:ext cx="178743" cy="253221"/>
              </a:xfrm>
              <a:custGeom>
                <a:avLst/>
                <a:gdLst>
                  <a:gd name="connsiteX0" fmla="*/ 64876 w 178743"/>
                  <a:gd name="connsiteY0" fmla="*/ 0 h 253221"/>
                  <a:gd name="connsiteX1" fmla="*/ 45898 w 178743"/>
                  <a:gd name="connsiteY1" fmla="*/ 13636 h 253221"/>
                  <a:gd name="connsiteX2" fmla="*/ 45898 w 178743"/>
                  <a:gd name="connsiteY2" fmla="*/ 141641 h 253221"/>
                  <a:gd name="connsiteX3" fmla="*/ 0 w 178743"/>
                  <a:gd name="connsiteY3" fmla="*/ 141641 h 253221"/>
                  <a:gd name="connsiteX4" fmla="*/ 4678 w 178743"/>
                  <a:gd name="connsiteY4" fmla="*/ 160619 h 253221"/>
                  <a:gd name="connsiteX5" fmla="*/ 159765 w 178743"/>
                  <a:gd name="connsiteY5" fmla="*/ 160619 h 253221"/>
                  <a:gd name="connsiteX6" fmla="*/ 159765 w 178743"/>
                  <a:gd name="connsiteY6" fmla="*/ 253222 h 253221"/>
                  <a:gd name="connsiteX7" fmla="*/ 178743 w 178743"/>
                  <a:gd name="connsiteY7" fmla="*/ 248401 h 253221"/>
                  <a:gd name="connsiteX8" fmla="*/ 178743 w 178743"/>
                  <a:gd name="connsiteY8" fmla="*/ 141641 h 253221"/>
                  <a:gd name="connsiteX9" fmla="*/ 64876 w 178743"/>
                  <a:gd name="connsiteY9" fmla="*/ 141641 h 25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743" h="253221">
                    <a:moveTo>
                      <a:pt x="64876" y="0"/>
                    </a:moveTo>
                    <a:cubicBezTo>
                      <a:pt x="58176" y="4001"/>
                      <a:pt x="51828" y="8563"/>
                      <a:pt x="45898" y="13636"/>
                    </a:cubicBezTo>
                    <a:lnTo>
                      <a:pt x="45898" y="141641"/>
                    </a:lnTo>
                    <a:lnTo>
                      <a:pt x="0" y="141641"/>
                    </a:lnTo>
                    <a:cubicBezTo>
                      <a:pt x="1106" y="148070"/>
                      <a:pt x="2669" y="154413"/>
                      <a:pt x="4678" y="160619"/>
                    </a:cubicBezTo>
                    <a:lnTo>
                      <a:pt x="159765" y="160619"/>
                    </a:lnTo>
                    <a:lnTo>
                      <a:pt x="159765" y="253222"/>
                    </a:lnTo>
                    <a:cubicBezTo>
                      <a:pt x="166198" y="252069"/>
                      <a:pt x="172540" y="250458"/>
                      <a:pt x="178743" y="248401"/>
                    </a:cubicBezTo>
                    <a:lnTo>
                      <a:pt x="178743" y="141641"/>
                    </a:lnTo>
                    <a:lnTo>
                      <a:pt x="64876" y="141641"/>
                    </a:lnTo>
                    <a:close/>
                  </a:path>
                </a:pathLst>
              </a:custGeom>
              <a:grpFill/>
              <a:ln w="9426"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336B767A-183D-43F6-948B-98AF7D68673D}"/>
                  </a:ext>
                </a:extLst>
              </p:cNvPr>
              <p:cNvSpPr/>
              <p:nvPr/>
            </p:nvSpPr>
            <p:spPr>
              <a:xfrm>
                <a:off x="4757634" y="1830628"/>
                <a:ext cx="702181" cy="702181"/>
              </a:xfrm>
              <a:custGeom>
                <a:avLst/>
                <a:gdLst>
                  <a:gd name="connsiteX0" fmla="*/ 683204 w 702181"/>
                  <a:gd name="connsiteY0" fmla="*/ 585515 h 702181"/>
                  <a:gd name="connsiteX1" fmla="*/ 683204 w 702181"/>
                  <a:gd name="connsiteY1" fmla="*/ 683204 h 702181"/>
                  <a:gd name="connsiteX2" fmla="*/ 474447 w 702181"/>
                  <a:gd name="connsiteY2" fmla="*/ 683204 h 702181"/>
                  <a:gd name="connsiteX3" fmla="*/ 474447 w 702181"/>
                  <a:gd name="connsiteY3" fmla="*/ 474447 h 702181"/>
                  <a:gd name="connsiteX4" fmla="*/ 616885 w 702181"/>
                  <a:gd name="connsiteY4" fmla="*/ 474447 h 702181"/>
                  <a:gd name="connsiteX5" fmla="*/ 613033 w 702181"/>
                  <a:gd name="connsiteY5" fmla="*/ 467966 h 702181"/>
                  <a:gd name="connsiteX6" fmla="*/ 607292 w 702181"/>
                  <a:gd name="connsiteY6" fmla="*/ 455469 h 702181"/>
                  <a:gd name="connsiteX7" fmla="*/ 588314 w 702181"/>
                  <a:gd name="connsiteY7" fmla="*/ 455469 h 702181"/>
                  <a:gd name="connsiteX8" fmla="*/ 588314 w 702181"/>
                  <a:gd name="connsiteY8" fmla="*/ 413082 h 702181"/>
                  <a:gd name="connsiteX9" fmla="*/ 569336 w 702181"/>
                  <a:gd name="connsiteY9" fmla="*/ 416080 h 702181"/>
                  <a:gd name="connsiteX10" fmla="*/ 569336 w 702181"/>
                  <a:gd name="connsiteY10" fmla="*/ 455469 h 702181"/>
                  <a:gd name="connsiteX11" fmla="*/ 360580 w 702181"/>
                  <a:gd name="connsiteY11" fmla="*/ 455469 h 702181"/>
                  <a:gd name="connsiteX12" fmla="*/ 360580 w 702181"/>
                  <a:gd name="connsiteY12" fmla="*/ 311436 h 702181"/>
                  <a:gd name="connsiteX13" fmla="*/ 341773 w 702181"/>
                  <a:gd name="connsiteY13" fmla="*/ 269495 h 702181"/>
                  <a:gd name="connsiteX14" fmla="*/ 341602 w 702181"/>
                  <a:gd name="connsiteY14" fmla="*/ 269495 h 702181"/>
                  <a:gd name="connsiteX15" fmla="*/ 341602 w 702181"/>
                  <a:gd name="connsiteY15" fmla="*/ 455469 h 702181"/>
                  <a:gd name="connsiteX16" fmla="*/ 132845 w 702181"/>
                  <a:gd name="connsiteY16" fmla="*/ 455469 h 702181"/>
                  <a:gd name="connsiteX17" fmla="*/ 132845 w 702181"/>
                  <a:gd name="connsiteY17" fmla="*/ 246712 h 702181"/>
                  <a:gd name="connsiteX18" fmla="*/ 335766 w 702181"/>
                  <a:gd name="connsiteY18" fmla="*/ 246712 h 702181"/>
                  <a:gd name="connsiteX19" fmla="*/ 332815 w 702181"/>
                  <a:gd name="connsiteY19" fmla="*/ 227735 h 702181"/>
                  <a:gd name="connsiteX20" fmla="*/ 246712 w 702181"/>
                  <a:gd name="connsiteY20" fmla="*/ 227735 h 702181"/>
                  <a:gd name="connsiteX21" fmla="*/ 246712 w 702181"/>
                  <a:gd name="connsiteY21" fmla="*/ 18978 h 702181"/>
                  <a:gd name="connsiteX22" fmla="*/ 438664 w 702181"/>
                  <a:gd name="connsiteY22" fmla="*/ 18978 h 702181"/>
                  <a:gd name="connsiteX23" fmla="*/ 474447 w 702181"/>
                  <a:gd name="connsiteY23" fmla="*/ 2534 h 702181"/>
                  <a:gd name="connsiteX24" fmla="*/ 474447 w 702181"/>
                  <a:gd name="connsiteY24" fmla="*/ 0 h 702181"/>
                  <a:gd name="connsiteX25" fmla="*/ 227735 w 702181"/>
                  <a:gd name="connsiteY25" fmla="*/ 0 h 702181"/>
                  <a:gd name="connsiteX26" fmla="*/ 227735 w 702181"/>
                  <a:gd name="connsiteY26" fmla="*/ 227735 h 702181"/>
                  <a:gd name="connsiteX27" fmla="*/ 113867 w 702181"/>
                  <a:gd name="connsiteY27" fmla="*/ 227735 h 702181"/>
                  <a:gd name="connsiteX28" fmla="*/ 113867 w 702181"/>
                  <a:gd name="connsiteY28" fmla="*/ 455469 h 702181"/>
                  <a:gd name="connsiteX29" fmla="*/ 0 w 702181"/>
                  <a:gd name="connsiteY29" fmla="*/ 455469 h 702181"/>
                  <a:gd name="connsiteX30" fmla="*/ 0 w 702181"/>
                  <a:gd name="connsiteY30" fmla="*/ 702181 h 702181"/>
                  <a:gd name="connsiteX31" fmla="*/ 702181 w 702181"/>
                  <a:gd name="connsiteY31" fmla="*/ 702181 h 702181"/>
                  <a:gd name="connsiteX32" fmla="*/ 702181 w 702181"/>
                  <a:gd name="connsiteY32" fmla="*/ 604616 h 702181"/>
                  <a:gd name="connsiteX33" fmla="*/ 683204 w 702181"/>
                  <a:gd name="connsiteY33" fmla="*/ 585515 h 702181"/>
                  <a:gd name="connsiteX34" fmla="*/ 227735 w 702181"/>
                  <a:gd name="connsiteY34" fmla="*/ 683204 h 702181"/>
                  <a:gd name="connsiteX35" fmla="*/ 18978 w 702181"/>
                  <a:gd name="connsiteY35" fmla="*/ 683204 h 702181"/>
                  <a:gd name="connsiteX36" fmla="*/ 18978 w 702181"/>
                  <a:gd name="connsiteY36" fmla="*/ 474447 h 702181"/>
                  <a:gd name="connsiteX37" fmla="*/ 227735 w 702181"/>
                  <a:gd name="connsiteY37" fmla="*/ 474447 h 702181"/>
                  <a:gd name="connsiteX38" fmla="*/ 455469 w 702181"/>
                  <a:gd name="connsiteY38" fmla="*/ 683204 h 702181"/>
                  <a:gd name="connsiteX39" fmla="*/ 246712 w 702181"/>
                  <a:gd name="connsiteY39" fmla="*/ 683204 h 702181"/>
                  <a:gd name="connsiteX40" fmla="*/ 246712 w 702181"/>
                  <a:gd name="connsiteY40" fmla="*/ 474447 h 702181"/>
                  <a:gd name="connsiteX41" fmla="*/ 455469 w 702181"/>
                  <a:gd name="connsiteY41" fmla="*/ 474447 h 70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02181" h="702181">
                    <a:moveTo>
                      <a:pt x="683204" y="585515"/>
                    </a:moveTo>
                    <a:lnTo>
                      <a:pt x="683204" y="683204"/>
                    </a:lnTo>
                    <a:lnTo>
                      <a:pt x="474447" y="683204"/>
                    </a:lnTo>
                    <a:lnTo>
                      <a:pt x="474447" y="474447"/>
                    </a:lnTo>
                    <a:lnTo>
                      <a:pt x="616885" y="474447"/>
                    </a:lnTo>
                    <a:lnTo>
                      <a:pt x="613033" y="467966"/>
                    </a:lnTo>
                    <a:cubicBezTo>
                      <a:pt x="610691" y="464011"/>
                      <a:pt x="608767" y="459823"/>
                      <a:pt x="607292" y="455469"/>
                    </a:cubicBezTo>
                    <a:lnTo>
                      <a:pt x="588314" y="455469"/>
                    </a:lnTo>
                    <a:lnTo>
                      <a:pt x="588314" y="413082"/>
                    </a:lnTo>
                    <a:cubicBezTo>
                      <a:pt x="582089" y="414372"/>
                      <a:pt x="575751" y="415350"/>
                      <a:pt x="569336" y="416080"/>
                    </a:cubicBezTo>
                    <a:lnTo>
                      <a:pt x="569336" y="455469"/>
                    </a:lnTo>
                    <a:lnTo>
                      <a:pt x="360580" y="455469"/>
                    </a:lnTo>
                    <a:lnTo>
                      <a:pt x="360580" y="311436"/>
                    </a:lnTo>
                    <a:cubicBezTo>
                      <a:pt x="352813" y="298177"/>
                      <a:pt x="346507" y="284114"/>
                      <a:pt x="341773" y="269495"/>
                    </a:cubicBezTo>
                    <a:cubicBezTo>
                      <a:pt x="341678" y="269201"/>
                      <a:pt x="341602" y="269211"/>
                      <a:pt x="341602" y="269495"/>
                    </a:cubicBezTo>
                    <a:lnTo>
                      <a:pt x="341602" y="455469"/>
                    </a:lnTo>
                    <a:lnTo>
                      <a:pt x="132845" y="455469"/>
                    </a:lnTo>
                    <a:lnTo>
                      <a:pt x="132845" y="246712"/>
                    </a:lnTo>
                    <a:lnTo>
                      <a:pt x="335766" y="246712"/>
                    </a:lnTo>
                    <a:cubicBezTo>
                      <a:pt x="334495" y="240488"/>
                      <a:pt x="333527" y="234149"/>
                      <a:pt x="332815" y="227735"/>
                    </a:cubicBezTo>
                    <a:lnTo>
                      <a:pt x="246712" y="227735"/>
                    </a:lnTo>
                    <a:lnTo>
                      <a:pt x="246712" y="18978"/>
                    </a:lnTo>
                    <a:lnTo>
                      <a:pt x="438664" y="18978"/>
                    </a:lnTo>
                    <a:cubicBezTo>
                      <a:pt x="450056" y="12398"/>
                      <a:pt x="462034" y="6893"/>
                      <a:pt x="474447" y="2534"/>
                    </a:cubicBezTo>
                    <a:lnTo>
                      <a:pt x="474447" y="0"/>
                    </a:lnTo>
                    <a:lnTo>
                      <a:pt x="227735" y="0"/>
                    </a:lnTo>
                    <a:lnTo>
                      <a:pt x="227735" y="227735"/>
                    </a:lnTo>
                    <a:lnTo>
                      <a:pt x="113867" y="227735"/>
                    </a:lnTo>
                    <a:lnTo>
                      <a:pt x="113867" y="455469"/>
                    </a:lnTo>
                    <a:lnTo>
                      <a:pt x="0" y="455469"/>
                    </a:lnTo>
                    <a:lnTo>
                      <a:pt x="0" y="702181"/>
                    </a:lnTo>
                    <a:lnTo>
                      <a:pt x="702181" y="702181"/>
                    </a:lnTo>
                    <a:lnTo>
                      <a:pt x="702181" y="604616"/>
                    </a:lnTo>
                    <a:cubicBezTo>
                      <a:pt x="694630" y="599596"/>
                      <a:pt x="688175" y="593099"/>
                      <a:pt x="683204" y="585515"/>
                    </a:cubicBezTo>
                    <a:close/>
                    <a:moveTo>
                      <a:pt x="227735" y="683204"/>
                    </a:moveTo>
                    <a:lnTo>
                      <a:pt x="18978" y="683204"/>
                    </a:lnTo>
                    <a:lnTo>
                      <a:pt x="18978" y="474447"/>
                    </a:lnTo>
                    <a:lnTo>
                      <a:pt x="227735" y="474447"/>
                    </a:lnTo>
                    <a:close/>
                    <a:moveTo>
                      <a:pt x="455469" y="683204"/>
                    </a:moveTo>
                    <a:lnTo>
                      <a:pt x="246712" y="683204"/>
                    </a:lnTo>
                    <a:lnTo>
                      <a:pt x="246712" y="474447"/>
                    </a:lnTo>
                    <a:lnTo>
                      <a:pt x="455469" y="474447"/>
                    </a:lnTo>
                    <a:close/>
                  </a:path>
                </a:pathLst>
              </a:custGeom>
              <a:grpFill/>
              <a:ln w="9426"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3518DD38-1709-4799-B5DD-C61BAC950BD7}"/>
                  </a:ext>
                </a:extLst>
              </p:cNvPr>
              <p:cNvSpPr/>
              <p:nvPr/>
            </p:nvSpPr>
            <p:spPr>
              <a:xfrm>
                <a:off x="5118961" y="1852027"/>
                <a:ext cx="435821" cy="566935"/>
              </a:xfrm>
              <a:custGeom>
                <a:avLst/>
                <a:gdLst>
                  <a:gd name="connsiteX0" fmla="*/ 430316 w 435821"/>
                  <a:gd name="connsiteY0" fmla="*/ 496213 h 566935"/>
                  <a:gd name="connsiteX1" fmla="*/ 361825 w 435821"/>
                  <a:gd name="connsiteY1" fmla="*/ 381112 h 566935"/>
                  <a:gd name="connsiteX2" fmla="*/ 305261 w 435821"/>
                  <a:gd name="connsiteY2" fmla="*/ 365094 h 566935"/>
                  <a:gd name="connsiteX3" fmla="*/ 287650 w 435821"/>
                  <a:gd name="connsiteY3" fmla="*/ 335536 h 566935"/>
                  <a:gd name="connsiteX4" fmla="*/ 335536 w 435821"/>
                  <a:gd name="connsiteY4" fmla="*/ 80025 h 566935"/>
                  <a:gd name="connsiteX5" fmla="*/ 80024 w 435821"/>
                  <a:gd name="connsiteY5" fmla="*/ 32138 h 566935"/>
                  <a:gd name="connsiteX6" fmla="*/ 32138 w 435821"/>
                  <a:gd name="connsiteY6" fmla="*/ 287650 h 566935"/>
                  <a:gd name="connsiteX7" fmla="*/ 271452 w 435821"/>
                  <a:gd name="connsiteY7" fmla="*/ 345433 h 566935"/>
                  <a:gd name="connsiteX8" fmla="*/ 288931 w 435821"/>
                  <a:gd name="connsiteY8" fmla="*/ 374764 h 566935"/>
                  <a:gd name="connsiteX9" fmla="*/ 273217 w 435821"/>
                  <a:gd name="connsiteY9" fmla="*/ 397347 h 566935"/>
                  <a:gd name="connsiteX10" fmla="*/ 276168 w 435821"/>
                  <a:gd name="connsiteY10" fmla="*/ 432010 h 566935"/>
                  <a:gd name="connsiteX11" fmla="*/ 344650 w 435821"/>
                  <a:gd name="connsiteY11" fmla="*/ 547121 h 566935"/>
                  <a:gd name="connsiteX12" fmla="*/ 381827 w 435821"/>
                  <a:gd name="connsiteY12" fmla="*/ 566915 h 566935"/>
                  <a:gd name="connsiteX13" fmla="*/ 409715 w 435821"/>
                  <a:gd name="connsiteY13" fmla="*/ 559086 h 566935"/>
                  <a:gd name="connsiteX14" fmla="*/ 433257 w 435821"/>
                  <a:gd name="connsiteY14" fmla="*/ 530857 h 566935"/>
                  <a:gd name="connsiteX15" fmla="*/ 430316 w 435821"/>
                  <a:gd name="connsiteY15" fmla="*/ 496213 h 566935"/>
                  <a:gd name="connsiteX16" fmla="*/ 18439 w 435821"/>
                  <a:gd name="connsiteY16" fmla="*/ 199617 h 566935"/>
                  <a:gd name="connsiteX17" fmla="*/ 166637 w 435821"/>
                  <a:gd name="connsiteY17" fmla="*/ 17444 h 566935"/>
                  <a:gd name="connsiteX18" fmla="*/ 348810 w 435821"/>
                  <a:gd name="connsiteY18" fmla="*/ 165643 h 566935"/>
                  <a:gd name="connsiteX19" fmla="*/ 200611 w 435821"/>
                  <a:gd name="connsiteY19" fmla="*/ 347815 h 566935"/>
                  <a:gd name="connsiteX20" fmla="*/ 166637 w 435821"/>
                  <a:gd name="connsiteY20" fmla="*/ 347815 h 566935"/>
                  <a:gd name="connsiteX21" fmla="*/ 18439 w 435821"/>
                  <a:gd name="connsiteY21" fmla="*/ 199617 h 566935"/>
                  <a:gd name="connsiteX22" fmla="*/ 415333 w 435821"/>
                  <a:gd name="connsiteY22" fmla="*/ 524651 h 566935"/>
                  <a:gd name="connsiteX23" fmla="*/ 400018 w 435821"/>
                  <a:gd name="connsiteY23" fmla="*/ 542737 h 566935"/>
                  <a:gd name="connsiteX24" fmla="*/ 360961 w 435821"/>
                  <a:gd name="connsiteY24" fmla="*/ 537414 h 566935"/>
                  <a:gd name="connsiteX25" fmla="*/ 292461 w 435821"/>
                  <a:gd name="connsiteY25" fmla="*/ 422313 h 566935"/>
                  <a:gd name="connsiteX26" fmla="*/ 291132 w 435821"/>
                  <a:gd name="connsiteY26" fmla="*/ 403572 h 566935"/>
                  <a:gd name="connsiteX27" fmla="*/ 306438 w 435821"/>
                  <a:gd name="connsiteY27" fmla="*/ 385496 h 566935"/>
                  <a:gd name="connsiteX28" fmla="*/ 324780 w 435821"/>
                  <a:gd name="connsiteY28" fmla="*/ 380267 h 566935"/>
                  <a:gd name="connsiteX29" fmla="*/ 345504 w 435821"/>
                  <a:gd name="connsiteY29" fmla="*/ 390810 h 566935"/>
                  <a:gd name="connsiteX30" fmla="*/ 413985 w 435821"/>
                  <a:gd name="connsiteY30" fmla="*/ 505920 h 566935"/>
                  <a:gd name="connsiteX31" fmla="*/ 415333 w 435821"/>
                  <a:gd name="connsiteY31" fmla="*/ 524651 h 56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821" h="566935">
                    <a:moveTo>
                      <a:pt x="430316" y="496213"/>
                    </a:moveTo>
                    <a:lnTo>
                      <a:pt x="361825" y="381112"/>
                    </a:lnTo>
                    <a:cubicBezTo>
                      <a:pt x="349387" y="362711"/>
                      <a:pt x="325500" y="355947"/>
                      <a:pt x="305261" y="365094"/>
                    </a:cubicBezTo>
                    <a:lnTo>
                      <a:pt x="287650" y="335536"/>
                    </a:lnTo>
                    <a:cubicBezTo>
                      <a:pt x="371430" y="278202"/>
                      <a:pt x="392871" y="163806"/>
                      <a:pt x="335536" y="80025"/>
                    </a:cubicBezTo>
                    <a:cubicBezTo>
                      <a:pt x="278202" y="-3757"/>
                      <a:pt x="163806" y="-25196"/>
                      <a:pt x="80024" y="32138"/>
                    </a:cubicBezTo>
                    <a:cubicBezTo>
                      <a:pt x="-3757" y="89472"/>
                      <a:pt x="-25196" y="203869"/>
                      <a:pt x="32138" y="287650"/>
                    </a:cubicBezTo>
                    <a:cubicBezTo>
                      <a:pt x="85327" y="365374"/>
                      <a:pt x="188657" y="390324"/>
                      <a:pt x="271452" y="345433"/>
                    </a:cubicBezTo>
                    <a:lnTo>
                      <a:pt x="288931" y="374764"/>
                    </a:lnTo>
                    <a:cubicBezTo>
                      <a:pt x="281767" y="380750"/>
                      <a:pt x="276341" y="388549"/>
                      <a:pt x="273217" y="397347"/>
                    </a:cubicBezTo>
                    <a:cubicBezTo>
                      <a:pt x="268960" y="408761"/>
                      <a:pt x="270043" y="421482"/>
                      <a:pt x="276168" y="432010"/>
                    </a:cubicBezTo>
                    <a:lnTo>
                      <a:pt x="344650" y="547121"/>
                    </a:lnTo>
                    <a:cubicBezTo>
                      <a:pt x="352646" y="559855"/>
                      <a:pt x="366799" y="567390"/>
                      <a:pt x="381827" y="566915"/>
                    </a:cubicBezTo>
                    <a:cubicBezTo>
                      <a:pt x="391658" y="566858"/>
                      <a:pt x="401291" y="564153"/>
                      <a:pt x="409715" y="559086"/>
                    </a:cubicBezTo>
                    <a:cubicBezTo>
                      <a:pt x="420648" y="552750"/>
                      <a:pt x="428987" y="542750"/>
                      <a:pt x="433257" y="530857"/>
                    </a:cubicBezTo>
                    <a:cubicBezTo>
                      <a:pt x="437511" y="519450"/>
                      <a:pt x="436432" y="506739"/>
                      <a:pt x="430316" y="496213"/>
                    </a:cubicBezTo>
                    <a:close/>
                    <a:moveTo>
                      <a:pt x="18439" y="199617"/>
                    </a:moveTo>
                    <a:cubicBezTo>
                      <a:pt x="9057" y="108387"/>
                      <a:pt x="75408" y="26826"/>
                      <a:pt x="166637" y="17444"/>
                    </a:cubicBezTo>
                    <a:cubicBezTo>
                      <a:pt x="257867" y="8063"/>
                      <a:pt x="339428" y="74413"/>
                      <a:pt x="348810" y="165643"/>
                    </a:cubicBezTo>
                    <a:cubicBezTo>
                      <a:pt x="358191" y="256872"/>
                      <a:pt x="291841" y="338433"/>
                      <a:pt x="200611" y="347815"/>
                    </a:cubicBezTo>
                    <a:cubicBezTo>
                      <a:pt x="189317" y="348977"/>
                      <a:pt x="177932" y="348977"/>
                      <a:pt x="166637" y="347815"/>
                    </a:cubicBezTo>
                    <a:cubicBezTo>
                      <a:pt x="88399" y="339696"/>
                      <a:pt x="26558" y="277855"/>
                      <a:pt x="18439" y="199617"/>
                    </a:cubicBezTo>
                    <a:close/>
                    <a:moveTo>
                      <a:pt x="415333" y="524651"/>
                    </a:moveTo>
                    <a:cubicBezTo>
                      <a:pt x="412512" y="532292"/>
                      <a:pt x="407090" y="538696"/>
                      <a:pt x="400018" y="542737"/>
                    </a:cubicBezTo>
                    <a:cubicBezTo>
                      <a:pt x="385386" y="551419"/>
                      <a:pt x="367869" y="549028"/>
                      <a:pt x="360961" y="537414"/>
                    </a:cubicBezTo>
                    <a:lnTo>
                      <a:pt x="292461" y="422313"/>
                    </a:lnTo>
                    <a:cubicBezTo>
                      <a:pt x="289241" y="416578"/>
                      <a:pt x="288753" y="409704"/>
                      <a:pt x="291132" y="403572"/>
                    </a:cubicBezTo>
                    <a:cubicBezTo>
                      <a:pt x="293950" y="395934"/>
                      <a:pt x="299369" y="389534"/>
                      <a:pt x="306438" y="385496"/>
                    </a:cubicBezTo>
                    <a:cubicBezTo>
                      <a:pt x="311974" y="382142"/>
                      <a:pt x="318308" y="380337"/>
                      <a:pt x="324780" y="380267"/>
                    </a:cubicBezTo>
                    <a:cubicBezTo>
                      <a:pt x="333070" y="379848"/>
                      <a:pt x="340960" y="383862"/>
                      <a:pt x="345504" y="390810"/>
                    </a:cubicBezTo>
                    <a:lnTo>
                      <a:pt x="413985" y="505920"/>
                    </a:lnTo>
                    <a:cubicBezTo>
                      <a:pt x="417212" y="511648"/>
                      <a:pt x="417706" y="518519"/>
                      <a:pt x="415333" y="524651"/>
                    </a:cubicBezTo>
                    <a:close/>
                  </a:path>
                </a:pathLst>
              </a:custGeom>
              <a:grpFill/>
              <a:ln w="9426" cap="flat">
                <a:noFill/>
                <a:prstDash val="solid"/>
                <a:miter/>
              </a:ln>
            </p:spPr>
            <p:txBody>
              <a:bodyPr rtlCol="0" anchor="ctr"/>
              <a:lstStyle/>
              <a:p>
                <a:endParaRPr lang="en-IN"/>
              </a:p>
            </p:txBody>
          </p:sp>
        </p:grpSp>
        <p:cxnSp>
          <p:nvCxnSpPr>
            <p:cNvPr id="211" name="Straight Connector 210">
              <a:extLst>
                <a:ext uri="{FF2B5EF4-FFF2-40B4-BE49-F238E27FC236}">
                  <a16:creationId xmlns:a16="http://schemas.microsoft.com/office/drawing/2014/main" id="{C0633FBD-3686-40F5-AAE7-393684B9D93E}"/>
                </a:ext>
              </a:extLst>
            </p:cNvPr>
            <p:cNvCxnSpPr>
              <a:cxnSpLocks/>
            </p:cNvCxnSpPr>
            <p:nvPr/>
          </p:nvCxnSpPr>
          <p:spPr>
            <a:xfrm flipV="1">
              <a:off x="4879760" y="1778000"/>
              <a:ext cx="173594" cy="310119"/>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C43AAC3-A00B-4328-98AD-77601FAED0F7}"/>
                </a:ext>
              </a:extLst>
            </p:cNvPr>
            <p:cNvCxnSpPr>
              <a:cxnSpLocks/>
            </p:cNvCxnSpPr>
            <p:nvPr/>
          </p:nvCxnSpPr>
          <p:spPr>
            <a:xfrm flipV="1">
              <a:off x="5489991" y="1946983"/>
              <a:ext cx="61482" cy="9259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66D3F2E-0F62-4E22-BAA7-6B00FA07D216}"/>
                </a:ext>
              </a:extLst>
            </p:cNvPr>
            <p:cNvCxnSpPr>
              <a:cxnSpLocks/>
            </p:cNvCxnSpPr>
            <p:nvPr/>
          </p:nvCxnSpPr>
          <p:spPr>
            <a:xfrm flipV="1">
              <a:off x="4894957" y="2449905"/>
              <a:ext cx="38329" cy="55830"/>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A6B990EF-2BE4-4CF2-8270-0D5DED0CB45A}"/>
              </a:ext>
            </a:extLst>
          </p:cNvPr>
          <p:cNvGrpSpPr/>
          <p:nvPr/>
        </p:nvGrpSpPr>
        <p:grpSpPr>
          <a:xfrm>
            <a:off x="5842086" y="4922501"/>
            <a:ext cx="600269" cy="684324"/>
            <a:chOff x="6794815" y="1853943"/>
            <a:chExt cx="600269" cy="684324"/>
          </a:xfrm>
        </p:grpSpPr>
        <p:grpSp>
          <p:nvGrpSpPr>
            <p:cNvPr id="223" name="Group 222">
              <a:extLst>
                <a:ext uri="{FF2B5EF4-FFF2-40B4-BE49-F238E27FC236}">
                  <a16:creationId xmlns:a16="http://schemas.microsoft.com/office/drawing/2014/main" id="{3895F9D9-D41D-44E0-882C-019C737538A3}"/>
                </a:ext>
              </a:extLst>
            </p:cNvPr>
            <p:cNvGrpSpPr/>
            <p:nvPr/>
          </p:nvGrpSpPr>
          <p:grpSpPr>
            <a:xfrm>
              <a:off x="6794815" y="1939201"/>
              <a:ext cx="600269" cy="587696"/>
              <a:chOff x="6794815" y="1939201"/>
              <a:chExt cx="600269" cy="587696"/>
            </a:xfrm>
          </p:grpSpPr>
          <p:sp>
            <p:nvSpPr>
              <p:cNvPr id="227" name="Oval 226">
                <a:extLst>
                  <a:ext uri="{FF2B5EF4-FFF2-40B4-BE49-F238E27FC236}">
                    <a16:creationId xmlns:a16="http://schemas.microsoft.com/office/drawing/2014/main" id="{90D6E918-D3DD-4AFE-9407-8D08B4D49D47}"/>
                  </a:ext>
                </a:extLst>
              </p:cNvPr>
              <p:cNvSpPr/>
              <p:nvPr/>
            </p:nvSpPr>
            <p:spPr>
              <a:xfrm>
                <a:off x="7330558" y="2161346"/>
                <a:ext cx="54864" cy="548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Oval 227">
                <a:extLst>
                  <a:ext uri="{FF2B5EF4-FFF2-40B4-BE49-F238E27FC236}">
                    <a16:creationId xmlns:a16="http://schemas.microsoft.com/office/drawing/2014/main" id="{A9FA46DB-2601-4B24-BAA4-789D8F05544F}"/>
                  </a:ext>
                </a:extLst>
              </p:cNvPr>
              <p:cNvSpPr/>
              <p:nvPr/>
            </p:nvSpPr>
            <p:spPr>
              <a:xfrm>
                <a:off x="6961156" y="1949269"/>
                <a:ext cx="54864" cy="548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Freeform: Shape 228">
                <a:extLst>
                  <a:ext uri="{FF2B5EF4-FFF2-40B4-BE49-F238E27FC236}">
                    <a16:creationId xmlns:a16="http://schemas.microsoft.com/office/drawing/2014/main" id="{4F881C65-BA74-4FB4-BAC7-543EA0F9E491}"/>
                  </a:ext>
                </a:extLst>
              </p:cNvPr>
              <p:cNvSpPr/>
              <p:nvPr/>
            </p:nvSpPr>
            <p:spPr>
              <a:xfrm rot="1800000">
                <a:off x="6839218" y="2025534"/>
                <a:ext cx="179884" cy="306514"/>
              </a:xfrm>
              <a:custGeom>
                <a:avLst/>
                <a:gdLst>
                  <a:gd name="connsiteX0" fmla="*/ 171530 w 216201"/>
                  <a:gd name="connsiteY0" fmla="*/ 171340 h 368397"/>
                  <a:gd name="connsiteX1" fmla="*/ 106294 w 216201"/>
                  <a:gd name="connsiteY1" fmla="*/ 171340 h 368397"/>
                  <a:gd name="connsiteX2" fmla="*/ 106294 w 216201"/>
                  <a:gd name="connsiteY2" fmla="*/ 106597 h 368397"/>
                  <a:gd name="connsiteX3" fmla="*/ 123175 w 216201"/>
                  <a:gd name="connsiteY3" fmla="*/ 111474 h 368397"/>
                  <a:gd name="connsiteX4" fmla="*/ 183477 w 216201"/>
                  <a:gd name="connsiteY4" fmla="*/ 111474 h 368397"/>
                  <a:gd name="connsiteX5" fmla="*/ 216033 w 216201"/>
                  <a:gd name="connsiteY5" fmla="*/ 83216 h 368397"/>
                  <a:gd name="connsiteX6" fmla="*/ 187960 w 216201"/>
                  <a:gd name="connsiteY6" fmla="*/ 48690 h 368397"/>
                  <a:gd name="connsiteX7" fmla="*/ 184720 w 216201"/>
                  <a:gd name="connsiteY7" fmla="*/ 48524 h 368397"/>
                  <a:gd name="connsiteX8" fmla="*/ 133479 w 216201"/>
                  <a:gd name="connsiteY8" fmla="*/ 48524 h 368397"/>
                  <a:gd name="connsiteX9" fmla="*/ 106816 w 216201"/>
                  <a:gd name="connsiteY9" fmla="*/ 28958 h 368397"/>
                  <a:gd name="connsiteX10" fmla="*/ 92392 w 216201"/>
                  <a:gd name="connsiteY10" fmla="*/ 16765 h 368397"/>
                  <a:gd name="connsiteX11" fmla="*/ 88692 w 216201"/>
                  <a:gd name="connsiteY11" fmla="*/ 13434 h 368397"/>
                  <a:gd name="connsiteX12" fmla="*/ 47624 w 216201"/>
                  <a:gd name="connsiteY12" fmla="*/ 321 h 368397"/>
                  <a:gd name="connsiteX13" fmla="*/ 8 w 216201"/>
                  <a:gd name="connsiteY13" fmla="*/ 55024 h 368397"/>
                  <a:gd name="connsiteX14" fmla="*/ 8 w 216201"/>
                  <a:gd name="connsiteY14" fmla="*/ 181085 h 368397"/>
                  <a:gd name="connsiteX15" fmla="*/ 53469 w 216201"/>
                  <a:gd name="connsiteY15" fmla="*/ 234555 h 368397"/>
                  <a:gd name="connsiteX16" fmla="*/ 140074 w 216201"/>
                  <a:gd name="connsiteY16" fmla="*/ 234555 h 368397"/>
                  <a:gd name="connsiteX17" fmla="*/ 140074 w 216201"/>
                  <a:gd name="connsiteY17" fmla="*/ 335679 h 368397"/>
                  <a:gd name="connsiteX18" fmla="*/ 168323 w 216201"/>
                  <a:gd name="connsiteY18" fmla="*/ 368245 h 368397"/>
                  <a:gd name="connsiteX19" fmla="*/ 171473 w 216201"/>
                  <a:gd name="connsiteY19" fmla="*/ 368397 h 368397"/>
                  <a:gd name="connsiteX20" fmla="*/ 203024 w 216201"/>
                  <a:gd name="connsiteY20" fmla="*/ 337055 h 368397"/>
                  <a:gd name="connsiteX21" fmla="*/ 203024 w 216201"/>
                  <a:gd name="connsiteY21" fmla="*/ 336931 h 368397"/>
                  <a:gd name="connsiteX22" fmla="*/ 203024 w 216201"/>
                  <a:gd name="connsiteY22" fmla="*/ 202815 h 368397"/>
                  <a:gd name="connsiteX23" fmla="*/ 171530 w 216201"/>
                  <a:gd name="connsiteY23" fmla="*/ 171340 h 368397"/>
                  <a:gd name="connsiteX24" fmla="*/ 84412 w 216201"/>
                  <a:gd name="connsiteY24" fmla="*/ 66819 h 368397"/>
                  <a:gd name="connsiteX25" fmla="*/ 71142 w 216201"/>
                  <a:gd name="connsiteY25" fmla="*/ 68826 h 368397"/>
                  <a:gd name="connsiteX26" fmla="*/ 73149 w 216201"/>
                  <a:gd name="connsiteY26" fmla="*/ 82096 h 368397"/>
                  <a:gd name="connsiteX27" fmla="*/ 87382 w 216201"/>
                  <a:gd name="connsiteY27" fmla="*/ 92534 h 368397"/>
                  <a:gd name="connsiteX28" fmla="*/ 87382 w 216201"/>
                  <a:gd name="connsiteY28" fmla="*/ 190270 h 368397"/>
                  <a:gd name="connsiteX29" fmla="*/ 171597 w 216201"/>
                  <a:gd name="connsiteY29" fmla="*/ 190270 h 368397"/>
                  <a:gd name="connsiteX30" fmla="*/ 184046 w 216201"/>
                  <a:gd name="connsiteY30" fmla="*/ 202815 h 368397"/>
                  <a:gd name="connsiteX31" fmla="*/ 184046 w 216201"/>
                  <a:gd name="connsiteY31" fmla="*/ 336931 h 368397"/>
                  <a:gd name="connsiteX32" fmla="*/ 171573 w 216201"/>
                  <a:gd name="connsiteY32" fmla="*/ 349433 h 368397"/>
                  <a:gd name="connsiteX33" fmla="*/ 170230 w 216201"/>
                  <a:gd name="connsiteY33" fmla="*/ 349362 h 368397"/>
                  <a:gd name="connsiteX34" fmla="*/ 159071 w 216201"/>
                  <a:gd name="connsiteY34" fmla="*/ 335679 h 368397"/>
                  <a:gd name="connsiteX35" fmla="*/ 159071 w 216201"/>
                  <a:gd name="connsiteY35" fmla="*/ 215577 h 368397"/>
                  <a:gd name="connsiteX36" fmla="*/ 53469 w 216201"/>
                  <a:gd name="connsiteY36" fmla="*/ 215577 h 368397"/>
                  <a:gd name="connsiteX37" fmla="*/ 18986 w 216201"/>
                  <a:gd name="connsiteY37" fmla="*/ 181085 h 368397"/>
                  <a:gd name="connsiteX38" fmla="*/ 18986 w 216201"/>
                  <a:gd name="connsiteY38" fmla="*/ 54816 h 368397"/>
                  <a:gd name="connsiteX39" fmla="*/ 49825 w 216201"/>
                  <a:gd name="connsiteY39" fmla="*/ 19118 h 368397"/>
                  <a:gd name="connsiteX40" fmla="*/ 76052 w 216201"/>
                  <a:gd name="connsiteY40" fmla="*/ 27544 h 368397"/>
                  <a:gd name="connsiteX41" fmla="*/ 79668 w 216201"/>
                  <a:gd name="connsiteY41" fmla="*/ 30790 h 368397"/>
                  <a:gd name="connsiteX42" fmla="*/ 95590 w 216201"/>
                  <a:gd name="connsiteY42" fmla="*/ 44216 h 368397"/>
                  <a:gd name="connsiteX43" fmla="*/ 127283 w 216201"/>
                  <a:gd name="connsiteY43" fmla="*/ 67455 h 368397"/>
                  <a:gd name="connsiteX44" fmla="*/ 184729 w 216201"/>
                  <a:gd name="connsiteY44" fmla="*/ 67455 h 368397"/>
                  <a:gd name="connsiteX45" fmla="*/ 197221 w 216201"/>
                  <a:gd name="connsiteY45" fmla="*/ 79957 h 368397"/>
                  <a:gd name="connsiteX46" fmla="*/ 197150 w 216201"/>
                  <a:gd name="connsiteY46" fmla="*/ 81280 h 368397"/>
                  <a:gd name="connsiteX47" fmla="*/ 183477 w 216201"/>
                  <a:gd name="connsiteY47" fmla="*/ 92449 h 368397"/>
                  <a:gd name="connsiteX48" fmla="*/ 123193 w 216201"/>
                  <a:gd name="connsiteY48" fmla="*/ 92449 h 368397"/>
                  <a:gd name="connsiteX49" fmla="*/ 115764 w 216201"/>
                  <a:gd name="connsiteY49" fmla="*/ 90048 h 36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6201" h="368397">
                    <a:moveTo>
                      <a:pt x="171530" y="171340"/>
                    </a:moveTo>
                    <a:lnTo>
                      <a:pt x="106294" y="171340"/>
                    </a:lnTo>
                    <a:lnTo>
                      <a:pt x="106294" y="106597"/>
                    </a:lnTo>
                    <a:cubicBezTo>
                      <a:pt x="111347" y="109786"/>
                      <a:pt x="117199" y="111477"/>
                      <a:pt x="123175" y="111474"/>
                    </a:cubicBezTo>
                    <a:lnTo>
                      <a:pt x="183477" y="111474"/>
                    </a:lnTo>
                    <a:cubicBezTo>
                      <a:pt x="199923" y="111669"/>
                      <a:pt x="213913" y="99527"/>
                      <a:pt x="216033" y="83216"/>
                    </a:cubicBezTo>
                    <a:cubicBezTo>
                      <a:pt x="217815" y="65930"/>
                      <a:pt x="205246" y="50471"/>
                      <a:pt x="187960" y="48690"/>
                    </a:cubicBezTo>
                    <a:cubicBezTo>
                      <a:pt x="186883" y="48579"/>
                      <a:pt x="185801" y="48523"/>
                      <a:pt x="184720" y="48524"/>
                    </a:cubicBezTo>
                    <a:lnTo>
                      <a:pt x="133479" y="48524"/>
                    </a:lnTo>
                    <a:lnTo>
                      <a:pt x="106816" y="28958"/>
                    </a:lnTo>
                    <a:cubicBezTo>
                      <a:pt x="101802" y="25144"/>
                      <a:pt x="96988" y="21074"/>
                      <a:pt x="92392" y="16765"/>
                    </a:cubicBezTo>
                    <a:lnTo>
                      <a:pt x="88692" y="13434"/>
                    </a:lnTo>
                    <a:cubicBezTo>
                      <a:pt x="77481" y="3438"/>
                      <a:pt x="62553" y="-1329"/>
                      <a:pt x="47624" y="321"/>
                    </a:cubicBezTo>
                    <a:cubicBezTo>
                      <a:pt x="20087" y="3674"/>
                      <a:pt x="-467" y="27288"/>
                      <a:pt x="8" y="55024"/>
                    </a:cubicBezTo>
                    <a:lnTo>
                      <a:pt x="8" y="181085"/>
                    </a:lnTo>
                    <a:cubicBezTo>
                      <a:pt x="35" y="210601"/>
                      <a:pt x="23952" y="234524"/>
                      <a:pt x="53469" y="234555"/>
                    </a:cubicBezTo>
                    <a:lnTo>
                      <a:pt x="140074" y="234555"/>
                    </a:lnTo>
                    <a:lnTo>
                      <a:pt x="140074" y="335679"/>
                    </a:lnTo>
                    <a:cubicBezTo>
                      <a:pt x="139866" y="352129"/>
                      <a:pt x="152009" y="366128"/>
                      <a:pt x="168323" y="368245"/>
                    </a:cubicBezTo>
                    <a:cubicBezTo>
                      <a:pt x="169376" y="368349"/>
                      <a:pt x="170429" y="368397"/>
                      <a:pt x="171473" y="368397"/>
                    </a:cubicBezTo>
                    <a:cubicBezTo>
                      <a:pt x="188841" y="368455"/>
                      <a:pt x="202966" y="354422"/>
                      <a:pt x="203024" y="337055"/>
                    </a:cubicBezTo>
                    <a:cubicBezTo>
                      <a:pt x="203024" y="337014"/>
                      <a:pt x="203024" y="336972"/>
                      <a:pt x="203024" y="336931"/>
                    </a:cubicBezTo>
                    <a:lnTo>
                      <a:pt x="203024" y="202815"/>
                    </a:lnTo>
                    <a:cubicBezTo>
                      <a:pt x="203003" y="185433"/>
                      <a:pt x="188912" y="171350"/>
                      <a:pt x="171530" y="171340"/>
                    </a:cubicBezTo>
                    <a:close/>
                    <a:moveTo>
                      <a:pt x="84412" y="66819"/>
                    </a:moveTo>
                    <a:cubicBezTo>
                      <a:pt x="80193" y="63709"/>
                      <a:pt x="74252" y="64607"/>
                      <a:pt x="71142" y="68826"/>
                    </a:cubicBezTo>
                    <a:cubicBezTo>
                      <a:pt x="68031" y="73045"/>
                      <a:pt x="68930" y="78986"/>
                      <a:pt x="73149" y="82096"/>
                    </a:cubicBezTo>
                    <a:lnTo>
                      <a:pt x="87382" y="92534"/>
                    </a:lnTo>
                    <a:lnTo>
                      <a:pt x="87382" y="190270"/>
                    </a:lnTo>
                    <a:lnTo>
                      <a:pt x="171597" y="190270"/>
                    </a:lnTo>
                    <a:cubicBezTo>
                      <a:pt x="178496" y="190302"/>
                      <a:pt x="184067" y="195915"/>
                      <a:pt x="184046" y="202815"/>
                    </a:cubicBezTo>
                    <a:lnTo>
                      <a:pt x="184046" y="336931"/>
                    </a:lnTo>
                    <a:cubicBezTo>
                      <a:pt x="184054" y="343828"/>
                      <a:pt x="178469" y="349426"/>
                      <a:pt x="171573" y="349433"/>
                    </a:cubicBezTo>
                    <a:cubicBezTo>
                      <a:pt x="171124" y="349433"/>
                      <a:pt x="170676" y="349409"/>
                      <a:pt x="170230" y="349362"/>
                    </a:cubicBezTo>
                    <a:cubicBezTo>
                      <a:pt x="163579" y="348291"/>
                      <a:pt x="158784" y="342409"/>
                      <a:pt x="159071" y="335679"/>
                    </a:cubicBezTo>
                    <a:lnTo>
                      <a:pt x="159071" y="215577"/>
                    </a:lnTo>
                    <a:lnTo>
                      <a:pt x="53469" y="215577"/>
                    </a:lnTo>
                    <a:cubicBezTo>
                      <a:pt x="34431" y="215551"/>
                      <a:pt x="19007" y="200122"/>
                      <a:pt x="18986" y="181085"/>
                    </a:cubicBezTo>
                    <a:lnTo>
                      <a:pt x="18986" y="54816"/>
                    </a:lnTo>
                    <a:cubicBezTo>
                      <a:pt x="18616" y="36778"/>
                      <a:pt x="31925" y="21373"/>
                      <a:pt x="49825" y="19118"/>
                    </a:cubicBezTo>
                    <a:cubicBezTo>
                      <a:pt x="59367" y="18077"/>
                      <a:pt x="68902" y="21141"/>
                      <a:pt x="76052" y="27544"/>
                    </a:cubicBezTo>
                    <a:lnTo>
                      <a:pt x="79668" y="30790"/>
                    </a:lnTo>
                    <a:cubicBezTo>
                      <a:pt x="84742" y="35534"/>
                      <a:pt x="90057" y="40016"/>
                      <a:pt x="95590" y="44216"/>
                    </a:cubicBezTo>
                    <a:lnTo>
                      <a:pt x="127283" y="67455"/>
                    </a:lnTo>
                    <a:lnTo>
                      <a:pt x="184729" y="67455"/>
                    </a:lnTo>
                    <a:cubicBezTo>
                      <a:pt x="191632" y="67458"/>
                      <a:pt x="197224" y="73055"/>
                      <a:pt x="197221" y="79957"/>
                    </a:cubicBezTo>
                    <a:cubicBezTo>
                      <a:pt x="197220" y="80399"/>
                      <a:pt x="197198" y="80841"/>
                      <a:pt x="197150" y="81280"/>
                    </a:cubicBezTo>
                    <a:cubicBezTo>
                      <a:pt x="196083" y="87931"/>
                      <a:pt x="190207" y="92731"/>
                      <a:pt x="183477" y="92449"/>
                    </a:cubicBezTo>
                    <a:lnTo>
                      <a:pt x="123193" y="92449"/>
                    </a:lnTo>
                    <a:cubicBezTo>
                      <a:pt x="120527" y="92442"/>
                      <a:pt x="117930" y="91602"/>
                      <a:pt x="115764" y="90048"/>
                    </a:cubicBezTo>
                    <a:close/>
                  </a:path>
                </a:pathLst>
              </a:custGeom>
              <a:solidFill>
                <a:schemeClr val="tx1"/>
              </a:solidFill>
              <a:ln w="9426"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0A137C6B-AEC3-4E22-946C-E1F9A871D21B}"/>
                  </a:ext>
                </a:extLst>
              </p:cNvPr>
              <p:cNvSpPr/>
              <p:nvPr/>
            </p:nvSpPr>
            <p:spPr>
              <a:xfrm rot="1800000">
                <a:off x="6946955" y="1939201"/>
                <a:ext cx="78950" cy="78950"/>
              </a:xfrm>
              <a:custGeom>
                <a:avLst/>
                <a:gdLst>
                  <a:gd name="connsiteX0" fmla="*/ 47445 w 94889"/>
                  <a:gd name="connsiteY0" fmla="*/ 94889 h 94889"/>
                  <a:gd name="connsiteX1" fmla="*/ 94889 w 94889"/>
                  <a:gd name="connsiteY1" fmla="*/ 47445 h 94889"/>
                  <a:gd name="connsiteX2" fmla="*/ 47445 w 94889"/>
                  <a:gd name="connsiteY2" fmla="*/ 0 h 94889"/>
                  <a:gd name="connsiteX3" fmla="*/ 0 w 94889"/>
                  <a:gd name="connsiteY3" fmla="*/ 47445 h 94889"/>
                  <a:gd name="connsiteX4" fmla="*/ 47445 w 94889"/>
                  <a:gd name="connsiteY4" fmla="*/ 94889 h 94889"/>
                  <a:gd name="connsiteX5" fmla="*/ 47445 w 94889"/>
                  <a:gd name="connsiteY5" fmla="*/ 18978 h 94889"/>
                  <a:gd name="connsiteX6" fmla="*/ 75912 w 94889"/>
                  <a:gd name="connsiteY6" fmla="*/ 47445 h 94889"/>
                  <a:gd name="connsiteX7" fmla="*/ 47445 w 94889"/>
                  <a:gd name="connsiteY7" fmla="*/ 75912 h 94889"/>
                  <a:gd name="connsiteX8" fmla="*/ 18978 w 94889"/>
                  <a:gd name="connsiteY8" fmla="*/ 47445 h 94889"/>
                  <a:gd name="connsiteX9" fmla="*/ 47445 w 94889"/>
                  <a:gd name="connsiteY9" fmla="*/ 18978 h 9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889" h="94889">
                    <a:moveTo>
                      <a:pt x="47445" y="94889"/>
                    </a:moveTo>
                    <a:cubicBezTo>
                      <a:pt x="73647" y="94889"/>
                      <a:pt x="94889" y="73648"/>
                      <a:pt x="94889" y="47445"/>
                    </a:cubicBezTo>
                    <a:cubicBezTo>
                      <a:pt x="94889" y="21242"/>
                      <a:pt x="73647" y="0"/>
                      <a:pt x="47445" y="0"/>
                    </a:cubicBezTo>
                    <a:cubicBezTo>
                      <a:pt x="21242" y="0"/>
                      <a:pt x="0" y="21242"/>
                      <a:pt x="0" y="47445"/>
                    </a:cubicBezTo>
                    <a:cubicBezTo>
                      <a:pt x="0" y="73648"/>
                      <a:pt x="21242" y="94889"/>
                      <a:pt x="47445" y="94889"/>
                    </a:cubicBezTo>
                    <a:close/>
                    <a:moveTo>
                      <a:pt x="47445" y="18978"/>
                    </a:moveTo>
                    <a:cubicBezTo>
                      <a:pt x="63167" y="18978"/>
                      <a:pt x="75912" y="31722"/>
                      <a:pt x="75912" y="47445"/>
                    </a:cubicBezTo>
                    <a:cubicBezTo>
                      <a:pt x="75912" y="63167"/>
                      <a:pt x="63167" y="75912"/>
                      <a:pt x="47445" y="75912"/>
                    </a:cubicBezTo>
                    <a:cubicBezTo>
                      <a:pt x="31722" y="75912"/>
                      <a:pt x="18978" y="63167"/>
                      <a:pt x="18978" y="47445"/>
                    </a:cubicBezTo>
                    <a:cubicBezTo>
                      <a:pt x="18978" y="31722"/>
                      <a:pt x="31722" y="18978"/>
                      <a:pt x="47445" y="18978"/>
                    </a:cubicBezTo>
                    <a:close/>
                  </a:path>
                </a:pathLst>
              </a:custGeom>
              <a:solidFill>
                <a:schemeClr val="tx1"/>
              </a:solidFill>
              <a:ln w="9426"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FD1CF83D-FE55-43D5-958B-094F7A96C8E7}"/>
                  </a:ext>
                </a:extLst>
              </p:cNvPr>
              <p:cNvSpPr/>
              <p:nvPr/>
            </p:nvSpPr>
            <p:spPr>
              <a:xfrm rot="1800000">
                <a:off x="6794815" y="2037407"/>
                <a:ext cx="142110" cy="268430"/>
              </a:xfrm>
              <a:custGeom>
                <a:avLst/>
                <a:gdLst>
                  <a:gd name="connsiteX0" fmla="*/ 161312 w 170800"/>
                  <a:gd name="connsiteY0" fmla="*/ 208757 h 322624"/>
                  <a:gd name="connsiteX1" fmla="*/ 94889 w 170800"/>
                  <a:gd name="connsiteY1" fmla="*/ 208757 h 322624"/>
                  <a:gd name="connsiteX2" fmla="*/ 18978 w 170800"/>
                  <a:gd name="connsiteY2" fmla="*/ 132845 h 322624"/>
                  <a:gd name="connsiteX3" fmla="*/ 18978 w 170800"/>
                  <a:gd name="connsiteY3" fmla="*/ 9489 h 322624"/>
                  <a:gd name="connsiteX4" fmla="*/ 9489 w 170800"/>
                  <a:gd name="connsiteY4" fmla="*/ 0 h 322624"/>
                  <a:gd name="connsiteX5" fmla="*/ 0 w 170800"/>
                  <a:gd name="connsiteY5" fmla="*/ 9489 h 322624"/>
                  <a:gd name="connsiteX6" fmla="*/ 0 w 170800"/>
                  <a:gd name="connsiteY6" fmla="*/ 132845 h 322624"/>
                  <a:gd name="connsiteX7" fmla="*/ 75912 w 170800"/>
                  <a:gd name="connsiteY7" fmla="*/ 225837 h 322624"/>
                  <a:gd name="connsiteX8" fmla="*/ 75912 w 170800"/>
                  <a:gd name="connsiteY8" fmla="*/ 303646 h 322624"/>
                  <a:gd name="connsiteX9" fmla="*/ 28467 w 170800"/>
                  <a:gd name="connsiteY9" fmla="*/ 303646 h 322624"/>
                  <a:gd name="connsiteX10" fmla="*/ 28467 w 170800"/>
                  <a:gd name="connsiteY10" fmla="*/ 322624 h 322624"/>
                  <a:gd name="connsiteX11" fmla="*/ 142334 w 170800"/>
                  <a:gd name="connsiteY11" fmla="*/ 322624 h 322624"/>
                  <a:gd name="connsiteX12" fmla="*/ 142334 w 170800"/>
                  <a:gd name="connsiteY12" fmla="*/ 303646 h 322624"/>
                  <a:gd name="connsiteX13" fmla="*/ 94889 w 170800"/>
                  <a:gd name="connsiteY13" fmla="*/ 303646 h 322624"/>
                  <a:gd name="connsiteX14" fmla="*/ 94889 w 170800"/>
                  <a:gd name="connsiteY14" fmla="*/ 227735 h 322624"/>
                  <a:gd name="connsiteX15" fmla="*/ 161312 w 170800"/>
                  <a:gd name="connsiteY15" fmla="*/ 227735 h 322624"/>
                  <a:gd name="connsiteX16" fmla="*/ 170801 w 170800"/>
                  <a:gd name="connsiteY16" fmla="*/ 218246 h 322624"/>
                  <a:gd name="connsiteX17" fmla="*/ 161312 w 170800"/>
                  <a:gd name="connsiteY17" fmla="*/ 208757 h 3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800" h="322624">
                    <a:moveTo>
                      <a:pt x="161312" y="208757"/>
                    </a:moveTo>
                    <a:lnTo>
                      <a:pt x="94889" y="208757"/>
                    </a:lnTo>
                    <a:cubicBezTo>
                      <a:pt x="52984" y="208709"/>
                      <a:pt x="19025" y="174750"/>
                      <a:pt x="18978" y="132845"/>
                    </a:cubicBezTo>
                    <a:lnTo>
                      <a:pt x="18978" y="9489"/>
                    </a:lnTo>
                    <a:cubicBezTo>
                      <a:pt x="18978" y="4248"/>
                      <a:pt x="14730" y="0"/>
                      <a:pt x="9489" y="0"/>
                    </a:cubicBezTo>
                    <a:cubicBezTo>
                      <a:pt x="4248" y="0"/>
                      <a:pt x="0" y="4248"/>
                      <a:pt x="0" y="9489"/>
                    </a:cubicBezTo>
                    <a:lnTo>
                      <a:pt x="0" y="132845"/>
                    </a:lnTo>
                    <a:cubicBezTo>
                      <a:pt x="49" y="177923"/>
                      <a:pt x="31757" y="216764"/>
                      <a:pt x="75912" y="225837"/>
                    </a:cubicBezTo>
                    <a:lnTo>
                      <a:pt x="75912" y="303646"/>
                    </a:lnTo>
                    <a:lnTo>
                      <a:pt x="28467" y="303646"/>
                    </a:lnTo>
                    <a:lnTo>
                      <a:pt x="28467" y="322624"/>
                    </a:lnTo>
                    <a:lnTo>
                      <a:pt x="142334" y="322624"/>
                    </a:lnTo>
                    <a:lnTo>
                      <a:pt x="142334" y="303646"/>
                    </a:lnTo>
                    <a:lnTo>
                      <a:pt x="94889" y="303646"/>
                    </a:lnTo>
                    <a:lnTo>
                      <a:pt x="94889" y="227735"/>
                    </a:lnTo>
                    <a:lnTo>
                      <a:pt x="161312" y="227735"/>
                    </a:lnTo>
                    <a:cubicBezTo>
                      <a:pt x="166553" y="227735"/>
                      <a:pt x="170801" y="223487"/>
                      <a:pt x="170801" y="218246"/>
                    </a:cubicBezTo>
                    <a:cubicBezTo>
                      <a:pt x="170801" y="213005"/>
                      <a:pt x="166553" y="208757"/>
                      <a:pt x="161312" y="208757"/>
                    </a:cubicBezTo>
                    <a:close/>
                  </a:path>
                </a:pathLst>
              </a:custGeom>
              <a:solidFill>
                <a:schemeClr val="tx1"/>
              </a:solidFill>
              <a:ln w="9426"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9CE970FA-7721-4B6D-9259-39DDF00BB43A}"/>
                  </a:ext>
                </a:extLst>
              </p:cNvPr>
              <p:cNvSpPr/>
              <p:nvPr/>
            </p:nvSpPr>
            <p:spPr>
              <a:xfrm rot="1800000">
                <a:off x="6899414" y="2206867"/>
                <a:ext cx="284220" cy="205270"/>
              </a:xfrm>
              <a:custGeom>
                <a:avLst/>
                <a:gdLst>
                  <a:gd name="connsiteX0" fmla="*/ 180290 w 341601"/>
                  <a:gd name="connsiteY0" fmla="*/ 18978 h 246712"/>
                  <a:gd name="connsiteX1" fmla="*/ 332113 w 341601"/>
                  <a:gd name="connsiteY1" fmla="*/ 18978 h 246712"/>
                  <a:gd name="connsiteX2" fmla="*/ 341602 w 341601"/>
                  <a:gd name="connsiteY2" fmla="*/ 9489 h 246712"/>
                  <a:gd name="connsiteX3" fmla="*/ 332113 w 341601"/>
                  <a:gd name="connsiteY3" fmla="*/ 0 h 246712"/>
                  <a:gd name="connsiteX4" fmla="*/ 9489 w 341601"/>
                  <a:gd name="connsiteY4" fmla="*/ 0 h 246712"/>
                  <a:gd name="connsiteX5" fmla="*/ 0 w 341601"/>
                  <a:gd name="connsiteY5" fmla="*/ 9489 h 246712"/>
                  <a:gd name="connsiteX6" fmla="*/ 9489 w 341601"/>
                  <a:gd name="connsiteY6" fmla="*/ 18978 h 246712"/>
                  <a:gd name="connsiteX7" fmla="*/ 161312 w 341601"/>
                  <a:gd name="connsiteY7" fmla="*/ 18978 h 246712"/>
                  <a:gd name="connsiteX8" fmla="*/ 161312 w 341601"/>
                  <a:gd name="connsiteY8" fmla="*/ 227735 h 246712"/>
                  <a:gd name="connsiteX9" fmla="*/ 94889 w 341601"/>
                  <a:gd name="connsiteY9" fmla="*/ 227735 h 246712"/>
                  <a:gd name="connsiteX10" fmla="*/ 94889 w 341601"/>
                  <a:gd name="connsiteY10" fmla="*/ 246713 h 246712"/>
                  <a:gd name="connsiteX11" fmla="*/ 246712 w 341601"/>
                  <a:gd name="connsiteY11" fmla="*/ 246713 h 246712"/>
                  <a:gd name="connsiteX12" fmla="*/ 246712 w 341601"/>
                  <a:gd name="connsiteY12" fmla="*/ 227735 h 246712"/>
                  <a:gd name="connsiteX13" fmla="*/ 180290 w 341601"/>
                  <a:gd name="connsiteY13" fmla="*/ 227735 h 24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601" h="246712">
                    <a:moveTo>
                      <a:pt x="180290" y="18978"/>
                    </a:moveTo>
                    <a:lnTo>
                      <a:pt x="332113" y="18978"/>
                    </a:lnTo>
                    <a:cubicBezTo>
                      <a:pt x="337354" y="18978"/>
                      <a:pt x="341602" y="14730"/>
                      <a:pt x="341602" y="9489"/>
                    </a:cubicBezTo>
                    <a:cubicBezTo>
                      <a:pt x="341602" y="4248"/>
                      <a:pt x="337354" y="0"/>
                      <a:pt x="332113" y="0"/>
                    </a:cubicBezTo>
                    <a:lnTo>
                      <a:pt x="9489" y="0"/>
                    </a:lnTo>
                    <a:cubicBezTo>
                      <a:pt x="4248" y="0"/>
                      <a:pt x="0" y="4248"/>
                      <a:pt x="0" y="9489"/>
                    </a:cubicBezTo>
                    <a:cubicBezTo>
                      <a:pt x="0" y="14730"/>
                      <a:pt x="4248" y="18978"/>
                      <a:pt x="9489" y="18978"/>
                    </a:cubicBezTo>
                    <a:lnTo>
                      <a:pt x="161312" y="18978"/>
                    </a:lnTo>
                    <a:lnTo>
                      <a:pt x="161312" y="227735"/>
                    </a:lnTo>
                    <a:lnTo>
                      <a:pt x="94889" y="227735"/>
                    </a:lnTo>
                    <a:lnTo>
                      <a:pt x="94889" y="246713"/>
                    </a:lnTo>
                    <a:lnTo>
                      <a:pt x="246712" y="246713"/>
                    </a:lnTo>
                    <a:lnTo>
                      <a:pt x="246712" y="227735"/>
                    </a:lnTo>
                    <a:lnTo>
                      <a:pt x="180290" y="227735"/>
                    </a:lnTo>
                    <a:close/>
                  </a:path>
                </a:pathLst>
              </a:custGeom>
              <a:solidFill>
                <a:schemeClr val="tx1"/>
              </a:solidFill>
              <a:ln w="9426"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99ED5A1D-BB07-44D3-AE3E-4CF98FEF54CD}"/>
                  </a:ext>
                </a:extLst>
              </p:cNvPr>
              <p:cNvSpPr/>
              <p:nvPr/>
            </p:nvSpPr>
            <p:spPr>
              <a:xfrm rot="1800000">
                <a:off x="7120995" y="2188179"/>
                <a:ext cx="179898" cy="306554"/>
              </a:xfrm>
              <a:custGeom>
                <a:avLst/>
                <a:gdLst>
                  <a:gd name="connsiteX0" fmla="*/ 216208 w 216217"/>
                  <a:gd name="connsiteY0" fmla="*/ 181133 h 368445"/>
                  <a:gd name="connsiteX1" fmla="*/ 216208 w 216217"/>
                  <a:gd name="connsiteY1" fmla="*/ 55196 h 368445"/>
                  <a:gd name="connsiteX2" fmla="*/ 168451 w 216217"/>
                  <a:gd name="connsiteY2" fmla="*/ 302 h 368445"/>
                  <a:gd name="connsiteX3" fmla="*/ 127515 w 216217"/>
                  <a:gd name="connsiteY3" fmla="*/ 13426 h 368445"/>
                  <a:gd name="connsiteX4" fmla="*/ 123815 w 216217"/>
                  <a:gd name="connsiteY4" fmla="*/ 16766 h 368445"/>
                  <a:gd name="connsiteX5" fmla="*/ 109391 w 216217"/>
                  <a:gd name="connsiteY5" fmla="*/ 28959 h 368445"/>
                  <a:gd name="connsiteX6" fmla="*/ 82718 w 216217"/>
                  <a:gd name="connsiteY6" fmla="*/ 48525 h 368445"/>
                  <a:gd name="connsiteX7" fmla="*/ 31478 w 216217"/>
                  <a:gd name="connsiteY7" fmla="*/ 48525 h 368445"/>
                  <a:gd name="connsiteX8" fmla="*/ 0 w 216217"/>
                  <a:gd name="connsiteY8" fmla="*/ 80016 h 368445"/>
                  <a:gd name="connsiteX9" fmla="*/ 164 w 216217"/>
                  <a:gd name="connsiteY9" fmla="*/ 83217 h 368445"/>
                  <a:gd name="connsiteX10" fmla="*/ 32730 w 216217"/>
                  <a:gd name="connsiteY10" fmla="*/ 111475 h 368445"/>
                  <a:gd name="connsiteX11" fmla="*/ 93042 w 216217"/>
                  <a:gd name="connsiteY11" fmla="*/ 111475 h 368445"/>
                  <a:gd name="connsiteX12" fmla="*/ 109932 w 216217"/>
                  <a:gd name="connsiteY12" fmla="*/ 106645 h 368445"/>
                  <a:gd name="connsiteX13" fmla="*/ 109932 w 216217"/>
                  <a:gd name="connsiteY13" fmla="*/ 171436 h 368445"/>
                  <a:gd name="connsiteX14" fmla="*/ 44715 w 216217"/>
                  <a:gd name="connsiteY14" fmla="*/ 171436 h 368445"/>
                  <a:gd name="connsiteX15" fmla="*/ 13230 w 216217"/>
                  <a:gd name="connsiteY15" fmla="*/ 202910 h 368445"/>
                  <a:gd name="connsiteX16" fmla="*/ 13230 w 216217"/>
                  <a:gd name="connsiteY16" fmla="*/ 336980 h 368445"/>
                  <a:gd name="connsiteX17" fmla="*/ 44677 w 216217"/>
                  <a:gd name="connsiteY17" fmla="*/ 368445 h 368445"/>
                  <a:gd name="connsiteX18" fmla="*/ 44772 w 216217"/>
                  <a:gd name="connsiteY18" fmla="*/ 368445 h 368445"/>
                  <a:gd name="connsiteX19" fmla="*/ 47922 w 216217"/>
                  <a:gd name="connsiteY19" fmla="*/ 368293 h 368445"/>
                  <a:gd name="connsiteX20" fmla="*/ 76171 w 216217"/>
                  <a:gd name="connsiteY20" fmla="*/ 335727 h 368445"/>
                  <a:gd name="connsiteX21" fmla="*/ 76171 w 216217"/>
                  <a:gd name="connsiteY21" fmla="*/ 234603 h 368445"/>
                  <a:gd name="connsiteX22" fmla="*/ 162776 w 216217"/>
                  <a:gd name="connsiteY22" fmla="*/ 234603 h 368445"/>
                  <a:gd name="connsiteX23" fmla="*/ 216208 w 216217"/>
                  <a:gd name="connsiteY23" fmla="*/ 181133 h 368445"/>
                  <a:gd name="connsiteX24" fmla="*/ 100443 w 216217"/>
                  <a:gd name="connsiteY24" fmla="*/ 90096 h 368445"/>
                  <a:gd name="connsiteX25" fmla="*/ 93023 w 216217"/>
                  <a:gd name="connsiteY25" fmla="*/ 92497 h 368445"/>
                  <a:gd name="connsiteX26" fmla="*/ 32768 w 216217"/>
                  <a:gd name="connsiteY26" fmla="*/ 92497 h 368445"/>
                  <a:gd name="connsiteX27" fmla="*/ 19085 w 216217"/>
                  <a:gd name="connsiteY27" fmla="*/ 81328 h 368445"/>
                  <a:gd name="connsiteX28" fmla="*/ 30182 w 216217"/>
                  <a:gd name="connsiteY28" fmla="*/ 67574 h 368445"/>
                  <a:gd name="connsiteX29" fmla="*/ 31516 w 216217"/>
                  <a:gd name="connsiteY29" fmla="*/ 67503 h 368445"/>
                  <a:gd name="connsiteX30" fmla="*/ 88962 w 216217"/>
                  <a:gd name="connsiteY30" fmla="*/ 67503 h 368445"/>
                  <a:gd name="connsiteX31" fmla="*/ 120655 w 216217"/>
                  <a:gd name="connsiteY31" fmla="*/ 44265 h 368445"/>
                  <a:gd name="connsiteX32" fmla="*/ 136568 w 216217"/>
                  <a:gd name="connsiteY32" fmla="*/ 30838 h 368445"/>
                  <a:gd name="connsiteX33" fmla="*/ 140192 w 216217"/>
                  <a:gd name="connsiteY33" fmla="*/ 27583 h 368445"/>
                  <a:gd name="connsiteX34" fmla="*/ 166278 w 216217"/>
                  <a:gd name="connsiteY34" fmla="*/ 19147 h 368445"/>
                  <a:gd name="connsiteX35" fmla="*/ 197230 w 216217"/>
                  <a:gd name="connsiteY35" fmla="*/ 55025 h 368445"/>
                  <a:gd name="connsiteX36" fmla="*/ 197230 w 216217"/>
                  <a:gd name="connsiteY36" fmla="*/ 181133 h 368445"/>
                  <a:gd name="connsiteX37" fmla="*/ 162748 w 216217"/>
                  <a:gd name="connsiteY37" fmla="*/ 215626 h 368445"/>
                  <a:gd name="connsiteX38" fmla="*/ 57193 w 216217"/>
                  <a:gd name="connsiteY38" fmla="*/ 215626 h 368445"/>
                  <a:gd name="connsiteX39" fmla="*/ 57193 w 216217"/>
                  <a:gd name="connsiteY39" fmla="*/ 335727 h 368445"/>
                  <a:gd name="connsiteX40" fmla="*/ 46024 w 216217"/>
                  <a:gd name="connsiteY40" fmla="*/ 349410 h 368445"/>
                  <a:gd name="connsiteX41" fmla="*/ 36327 w 216217"/>
                  <a:gd name="connsiteY41" fmla="*/ 346250 h 368445"/>
                  <a:gd name="connsiteX42" fmla="*/ 32208 w 216217"/>
                  <a:gd name="connsiteY42" fmla="*/ 336980 h 368445"/>
                  <a:gd name="connsiteX43" fmla="*/ 32208 w 216217"/>
                  <a:gd name="connsiteY43" fmla="*/ 202863 h 368445"/>
                  <a:gd name="connsiteX44" fmla="*/ 44715 w 216217"/>
                  <a:gd name="connsiteY44" fmla="*/ 190366 h 368445"/>
                  <a:gd name="connsiteX45" fmla="*/ 128910 w 216217"/>
                  <a:gd name="connsiteY45" fmla="*/ 190366 h 368445"/>
                  <a:gd name="connsiteX46" fmla="*/ 128910 w 216217"/>
                  <a:gd name="connsiteY46" fmla="*/ 92630 h 368445"/>
                  <a:gd name="connsiteX47" fmla="*/ 143144 w 216217"/>
                  <a:gd name="connsiteY47" fmla="*/ 82192 h 368445"/>
                  <a:gd name="connsiteX48" fmla="*/ 145146 w 216217"/>
                  <a:gd name="connsiteY48" fmla="*/ 68917 h 368445"/>
                  <a:gd name="connsiteX49" fmla="*/ 131871 w 216217"/>
                  <a:gd name="connsiteY49" fmla="*/ 66915 h 36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6217" h="368445">
                    <a:moveTo>
                      <a:pt x="216208" y="181133"/>
                    </a:moveTo>
                    <a:lnTo>
                      <a:pt x="216208" y="55196"/>
                    </a:lnTo>
                    <a:cubicBezTo>
                      <a:pt x="216730" y="27355"/>
                      <a:pt x="196096" y="3638"/>
                      <a:pt x="168451" y="302"/>
                    </a:cubicBezTo>
                    <a:cubicBezTo>
                      <a:pt x="153565" y="-1293"/>
                      <a:pt x="138699" y="3474"/>
                      <a:pt x="127515" y="13426"/>
                    </a:cubicBezTo>
                    <a:lnTo>
                      <a:pt x="123815" y="16766"/>
                    </a:lnTo>
                    <a:cubicBezTo>
                      <a:pt x="119217" y="21073"/>
                      <a:pt x="114403" y="25142"/>
                      <a:pt x="109391" y="28959"/>
                    </a:cubicBezTo>
                    <a:lnTo>
                      <a:pt x="82718" y="48525"/>
                    </a:lnTo>
                    <a:lnTo>
                      <a:pt x="31478" y="48525"/>
                    </a:lnTo>
                    <a:cubicBezTo>
                      <a:pt x="14089" y="48529"/>
                      <a:pt x="-4" y="62629"/>
                      <a:pt x="0" y="80016"/>
                    </a:cubicBezTo>
                    <a:cubicBezTo>
                      <a:pt x="1" y="81086"/>
                      <a:pt x="55" y="82153"/>
                      <a:pt x="164" y="83217"/>
                    </a:cubicBezTo>
                    <a:cubicBezTo>
                      <a:pt x="2289" y="99528"/>
                      <a:pt x="16282" y="111670"/>
                      <a:pt x="32730" y="111475"/>
                    </a:cubicBezTo>
                    <a:lnTo>
                      <a:pt x="93042" y="111475"/>
                    </a:lnTo>
                    <a:cubicBezTo>
                      <a:pt x="99015" y="111493"/>
                      <a:pt x="104872" y="109818"/>
                      <a:pt x="109932" y="106645"/>
                    </a:cubicBezTo>
                    <a:lnTo>
                      <a:pt x="109932" y="171436"/>
                    </a:lnTo>
                    <a:lnTo>
                      <a:pt x="44715" y="171436"/>
                    </a:lnTo>
                    <a:cubicBezTo>
                      <a:pt x="27339" y="171456"/>
                      <a:pt x="13257" y="185534"/>
                      <a:pt x="13230" y="202910"/>
                    </a:cubicBezTo>
                    <a:lnTo>
                      <a:pt x="13230" y="336980"/>
                    </a:lnTo>
                    <a:cubicBezTo>
                      <a:pt x="13225" y="354352"/>
                      <a:pt x="27304" y="368440"/>
                      <a:pt x="44677" y="368445"/>
                    </a:cubicBezTo>
                    <a:cubicBezTo>
                      <a:pt x="44708" y="368445"/>
                      <a:pt x="44740" y="368445"/>
                      <a:pt x="44772" y="368445"/>
                    </a:cubicBezTo>
                    <a:cubicBezTo>
                      <a:pt x="45815" y="368445"/>
                      <a:pt x="46859" y="368445"/>
                      <a:pt x="47922" y="368293"/>
                    </a:cubicBezTo>
                    <a:cubicBezTo>
                      <a:pt x="64234" y="366172"/>
                      <a:pt x="76376" y="352175"/>
                      <a:pt x="76171" y="335727"/>
                    </a:cubicBezTo>
                    <a:lnTo>
                      <a:pt x="76171" y="234603"/>
                    </a:lnTo>
                    <a:lnTo>
                      <a:pt x="162776" y="234603"/>
                    </a:lnTo>
                    <a:cubicBezTo>
                      <a:pt x="192281" y="234556"/>
                      <a:pt x="216183" y="210638"/>
                      <a:pt x="216208" y="181133"/>
                    </a:cubicBezTo>
                    <a:close/>
                    <a:moveTo>
                      <a:pt x="100443" y="90096"/>
                    </a:moveTo>
                    <a:cubicBezTo>
                      <a:pt x="98280" y="91649"/>
                      <a:pt x="95686" y="92487"/>
                      <a:pt x="93023" y="92497"/>
                    </a:cubicBezTo>
                    <a:lnTo>
                      <a:pt x="32768" y="92497"/>
                    </a:lnTo>
                    <a:cubicBezTo>
                      <a:pt x="26041" y="92763"/>
                      <a:pt x="20173" y="87972"/>
                      <a:pt x="19085" y="81328"/>
                    </a:cubicBezTo>
                    <a:cubicBezTo>
                      <a:pt x="18352" y="74466"/>
                      <a:pt x="23320" y="68308"/>
                      <a:pt x="30182" y="67574"/>
                    </a:cubicBezTo>
                    <a:cubicBezTo>
                      <a:pt x="30626" y="67527"/>
                      <a:pt x="31071" y="67503"/>
                      <a:pt x="31516" y="67503"/>
                    </a:cubicBezTo>
                    <a:lnTo>
                      <a:pt x="88962" y="67503"/>
                    </a:lnTo>
                    <a:lnTo>
                      <a:pt x="120655" y="44265"/>
                    </a:lnTo>
                    <a:cubicBezTo>
                      <a:pt x="126187" y="40067"/>
                      <a:pt x="131499" y="35585"/>
                      <a:pt x="136568" y="30838"/>
                    </a:cubicBezTo>
                    <a:lnTo>
                      <a:pt x="140192" y="27583"/>
                    </a:lnTo>
                    <a:cubicBezTo>
                      <a:pt x="147305" y="21212"/>
                      <a:pt x="156781" y="18147"/>
                      <a:pt x="166278" y="19147"/>
                    </a:cubicBezTo>
                    <a:cubicBezTo>
                      <a:pt x="184275" y="21389"/>
                      <a:pt x="197652" y="36894"/>
                      <a:pt x="197230" y="55025"/>
                    </a:cubicBezTo>
                    <a:lnTo>
                      <a:pt x="197230" y="181133"/>
                    </a:lnTo>
                    <a:cubicBezTo>
                      <a:pt x="197210" y="200171"/>
                      <a:pt x="181785" y="215599"/>
                      <a:pt x="162748" y="215626"/>
                    </a:cubicBezTo>
                    <a:lnTo>
                      <a:pt x="57193" y="215626"/>
                    </a:lnTo>
                    <a:lnTo>
                      <a:pt x="57193" y="335727"/>
                    </a:lnTo>
                    <a:cubicBezTo>
                      <a:pt x="57480" y="342461"/>
                      <a:pt x="52679" y="348343"/>
                      <a:pt x="46024" y="349410"/>
                    </a:cubicBezTo>
                    <a:cubicBezTo>
                      <a:pt x="42486" y="349818"/>
                      <a:pt x="38945" y="348664"/>
                      <a:pt x="36327" y="346250"/>
                    </a:cubicBezTo>
                    <a:cubicBezTo>
                      <a:pt x="33693" y="343890"/>
                      <a:pt x="32194" y="340516"/>
                      <a:pt x="32208" y="336980"/>
                    </a:cubicBezTo>
                    <a:lnTo>
                      <a:pt x="32208" y="202863"/>
                    </a:lnTo>
                    <a:cubicBezTo>
                      <a:pt x="32219" y="195962"/>
                      <a:pt x="37813" y="190372"/>
                      <a:pt x="44715" y="190366"/>
                    </a:cubicBezTo>
                    <a:lnTo>
                      <a:pt x="128910" y="190366"/>
                    </a:lnTo>
                    <a:lnTo>
                      <a:pt x="128910" y="92630"/>
                    </a:lnTo>
                    <a:lnTo>
                      <a:pt x="143144" y="82192"/>
                    </a:lnTo>
                    <a:cubicBezTo>
                      <a:pt x="147362" y="79079"/>
                      <a:pt x="148259" y="73136"/>
                      <a:pt x="145146" y="68917"/>
                    </a:cubicBezTo>
                    <a:cubicBezTo>
                      <a:pt x="142032" y="64698"/>
                      <a:pt x="136089" y="63801"/>
                      <a:pt x="131871" y="66915"/>
                    </a:cubicBezTo>
                    <a:close/>
                  </a:path>
                </a:pathLst>
              </a:custGeom>
              <a:solidFill>
                <a:schemeClr val="tx1"/>
              </a:solidFill>
              <a:ln w="9426"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D392C674-98AC-433F-B309-2FA38E04F557}"/>
                  </a:ext>
                </a:extLst>
              </p:cNvPr>
              <p:cNvSpPr/>
              <p:nvPr/>
            </p:nvSpPr>
            <p:spPr>
              <a:xfrm rot="1800000">
                <a:off x="7316134" y="2152346"/>
                <a:ext cx="78950" cy="78950"/>
              </a:xfrm>
              <a:custGeom>
                <a:avLst/>
                <a:gdLst>
                  <a:gd name="connsiteX0" fmla="*/ 47445 w 94889"/>
                  <a:gd name="connsiteY0" fmla="*/ 94889 h 94889"/>
                  <a:gd name="connsiteX1" fmla="*/ 94889 w 94889"/>
                  <a:gd name="connsiteY1" fmla="*/ 47445 h 94889"/>
                  <a:gd name="connsiteX2" fmla="*/ 47445 w 94889"/>
                  <a:gd name="connsiteY2" fmla="*/ 0 h 94889"/>
                  <a:gd name="connsiteX3" fmla="*/ 0 w 94889"/>
                  <a:gd name="connsiteY3" fmla="*/ 47445 h 94889"/>
                  <a:gd name="connsiteX4" fmla="*/ 47445 w 94889"/>
                  <a:gd name="connsiteY4" fmla="*/ 94889 h 94889"/>
                  <a:gd name="connsiteX5" fmla="*/ 47445 w 94889"/>
                  <a:gd name="connsiteY5" fmla="*/ 18978 h 94889"/>
                  <a:gd name="connsiteX6" fmla="*/ 75912 w 94889"/>
                  <a:gd name="connsiteY6" fmla="*/ 47445 h 94889"/>
                  <a:gd name="connsiteX7" fmla="*/ 47445 w 94889"/>
                  <a:gd name="connsiteY7" fmla="*/ 75912 h 94889"/>
                  <a:gd name="connsiteX8" fmla="*/ 18978 w 94889"/>
                  <a:gd name="connsiteY8" fmla="*/ 47445 h 94889"/>
                  <a:gd name="connsiteX9" fmla="*/ 47445 w 94889"/>
                  <a:gd name="connsiteY9" fmla="*/ 18978 h 9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889" h="94889">
                    <a:moveTo>
                      <a:pt x="47445" y="94889"/>
                    </a:moveTo>
                    <a:cubicBezTo>
                      <a:pt x="73647" y="94889"/>
                      <a:pt x="94889" y="73648"/>
                      <a:pt x="94889" y="47445"/>
                    </a:cubicBezTo>
                    <a:cubicBezTo>
                      <a:pt x="94889" y="21242"/>
                      <a:pt x="73647" y="0"/>
                      <a:pt x="47445" y="0"/>
                    </a:cubicBezTo>
                    <a:cubicBezTo>
                      <a:pt x="21242" y="0"/>
                      <a:pt x="0" y="21242"/>
                      <a:pt x="0" y="47445"/>
                    </a:cubicBezTo>
                    <a:cubicBezTo>
                      <a:pt x="0" y="73648"/>
                      <a:pt x="21242" y="94889"/>
                      <a:pt x="47445" y="94889"/>
                    </a:cubicBezTo>
                    <a:close/>
                    <a:moveTo>
                      <a:pt x="47445" y="18978"/>
                    </a:moveTo>
                    <a:cubicBezTo>
                      <a:pt x="63167" y="18978"/>
                      <a:pt x="75912" y="31722"/>
                      <a:pt x="75912" y="47445"/>
                    </a:cubicBezTo>
                    <a:cubicBezTo>
                      <a:pt x="75912" y="63167"/>
                      <a:pt x="63167" y="75912"/>
                      <a:pt x="47445" y="75912"/>
                    </a:cubicBezTo>
                    <a:cubicBezTo>
                      <a:pt x="31722" y="75912"/>
                      <a:pt x="18978" y="63167"/>
                      <a:pt x="18978" y="47445"/>
                    </a:cubicBezTo>
                    <a:cubicBezTo>
                      <a:pt x="18978" y="31722"/>
                      <a:pt x="31722" y="18978"/>
                      <a:pt x="47445" y="18978"/>
                    </a:cubicBezTo>
                    <a:close/>
                  </a:path>
                </a:pathLst>
              </a:custGeom>
              <a:solidFill>
                <a:schemeClr val="tx1"/>
              </a:solidFill>
              <a:ln w="9426"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E494A912-145B-4003-BF22-DDD663C44111}"/>
                  </a:ext>
                </a:extLst>
              </p:cNvPr>
              <p:cNvSpPr/>
              <p:nvPr/>
            </p:nvSpPr>
            <p:spPr>
              <a:xfrm rot="1800000">
                <a:off x="7177703" y="2258467"/>
                <a:ext cx="142110" cy="268430"/>
              </a:xfrm>
              <a:custGeom>
                <a:avLst/>
                <a:gdLst>
                  <a:gd name="connsiteX0" fmla="*/ 161312 w 170800"/>
                  <a:gd name="connsiteY0" fmla="*/ 0 h 322624"/>
                  <a:gd name="connsiteX1" fmla="*/ 151823 w 170800"/>
                  <a:gd name="connsiteY1" fmla="*/ 9489 h 322624"/>
                  <a:gd name="connsiteX2" fmla="*/ 151823 w 170800"/>
                  <a:gd name="connsiteY2" fmla="*/ 132845 h 322624"/>
                  <a:gd name="connsiteX3" fmla="*/ 75912 w 170800"/>
                  <a:gd name="connsiteY3" fmla="*/ 208757 h 322624"/>
                  <a:gd name="connsiteX4" fmla="*/ 9489 w 170800"/>
                  <a:gd name="connsiteY4" fmla="*/ 208757 h 322624"/>
                  <a:gd name="connsiteX5" fmla="*/ 0 w 170800"/>
                  <a:gd name="connsiteY5" fmla="*/ 218246 h 322624"/>
                  <a:gd name="connsiteX6" fmla="*/ 9489 w 170800"/>
                  <a:gd name="connsiteY6" fmla="*/ 227735 h 322624"/>
                  <a:gd name="connsiteX7" fmla="*/ 75912 w 170800"/>
                  <a:gd name="connsiteY7" fmla="*/ 227735 h 322624"/>
                  <a:gd name="connsiteX8" fmla="*/ 75912 w 170800"/>
                  <a:gd name="connsiteY8" fmla="*/ 303646 h 322624"/>
                  <a:gd name="connsiteX9" fmla="*/ 28467 w 170800"/>
                  <a:gd name="connsiteY9" fmla="*/ 303646 h 322624"/>
                  <a:gd name="connsiteX10" fmla="*/ 28467 w 170800"/>
                  <a:gd name="connsiteY10" fmla="*/ 322624 h 322624"/>
                  <a:gd name="connsiteX11" fmla="*/ 142334 w 170800"/>
                  <a:gd name="connsiteY11" fmla="*/ 322624 h 322624"/>
                  <a:gd name="connsiteX12" fmla="*/ 142334 w 170800"/>
                  <a:gd name="connsiteY12" fmla="*/ 303646 h 322624"/>
                  <a:gd name="connsiteX13" fmla="*/ 94889 w 170800"/>
                  <a:gd name="connsiteY13" fmla="*/ 303646 h 322624"/>
                  <a:gd name="connsiteX14" fmla="*/ 94889 w 170800"/>
                  <a:gd name="connsiteY14" fmla="*/ 225837 h 322624"/>
                  <a:gd name="connsiteX15" fmla="*/ 170801 w 170800"/>
                  <a:gd name="connsiteY15" fmla="*/ 132845 h 322624"/>
                  <a:gd name="connsiteX16" fmla="*/ 170801 w 170800"/>
                  <a:gd name="connsiteY16" fmla="*/ 9489 h 322624"/>
                  <a:gd name="connsiteX17" fmla="*/ 161312 w 170800"/>
                  <a:gd name="connsiteY17" fmla="*/ 0 h 3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800" h="322624">
                    <a:moveTo>
                      <a:pt x="161312" y="0"/>
                    </a:moveTo>
                    <a:cubicBezTo>
                      <a:pt x="156071" y="0"/>
                      <a:pt x="151823" y="4248"/>
                      <a:pt x="151823" y="9489"/>
                    </a:cubicBezTo>
                    <a:lnTo>
                      <a:pt x="151823" y="132845"/>
                    </a:lnTo>
                    <a:cubicBezTo>
                      <a:pt x="151776" y="174750"/>
                      <a:pt x="117817" y="208709"/>
                      <a:pt x="75912" y="208757"/>
                    </a:cubicBezTo>
                    <a:lnTo>
                      <a:pt x="9489" y="208757"/>
                    </a:lnTo>
                    <a:cubicBezTo>
                      <a:pt x="4248" y="208757"/>
                      <a:pt x="0" y="213005"/>
                      <a:pt x="0" y="218246"/>
                    </a:cubicBezTo>
                    <a:cubicBezTo>
                      <a:pt x="0" y="223487"/>
                      <a:pt x="4248" y="227735"/>
                      <a:pt x="9489" y="227735"/>
                    </a:cubicBezTo>
                    <a:lnTo>
                      <a:pt x="75912" y="227735"/>
                    </a:lnTo>
                    <a:lnTo>
                      <a:pt x="75912" y="303646"/>
                    </a:lnTo>
                    <a:lnTo>
                      <a:pt x="28467" y="303646"/>
                    </a:lnTo>
                    <a:lnTo>
                      <a:pt x="28467" y="322624"/>
                    </a:lnTo>
                    <a:lnTo>
                      <a:pt x="142334" y="322624"/>
                    </a:lnTo>
                    <a:lnTo>
                      <a:pt x="142334" y="303646"/>
                    </a:lnTo>
                    <a:lnTo>
                      <a:pt x="94889" y="303646"/>
                    </a:lnTo>
                    <a:lnTo>
                      <a:pt x="94889" y="225837"/>
                    </a:lnTo>
                    <a:cubicBezTo>
                      <a:pt x="139041" y="216761"/>
                      <a:pt x="170748" y="177921"/>
                      <a:pt x="170801" y="132845"/>
                    </a:cubicBezTo>
                    <a:lnTo>
                      <a:pt x="170801" y="9489"/>
                    </a:lnTo>
                    <a:cubicBezTo>
                      <a:pt x="170801" y="4248"/>
                      <a:pt x="166553" y="0"/>
                      <a:pt x="161312" y="0"/>
                    </a:cubicBezTo>
                    <a:close/>
                  </a:path>
                </a:pathLst>
              </a:custGeom>
              <a:solidFill>
                <a:schemeClr val="tx1"/>
              </a:solidFill>
              <a:ln w="9426" cap="flat">
                <a:noFill/>
                <a:prstDash val="solid"/>
                <a:miter/>
              </a:ln>
            </p:spPr>
            <p:txBody>
              <a:bodyPr rtlCol="0" anchor="ctr"/>
              <a:lstStyle/>
              <a:p>
                <a:endParaRPr lang="en-IN"/>
              </a:p>
            </p:txBody>
          </p:sp>
        </p:grpSp>
        <p:cxnSp>
          <p:nvCxnSpPr>
            <p:cNvPr id="224" name="Straight Connector 223">
              <a:extLst>
                <a:ext uri="{FF2B5EF4-FFF2-40B4-BE49-F238E27FC236}">
                  <a16:creationId xmlns:a16="http://schemas.microsoft.com/office/drawing/2014/main" id="{5192992B-6E11-4259-A153-3D43A15E8CF3}"/>
                </a:ext>
              </a:extLst>
            </p:cNvPr>
            <p:cNvCxnSpPr>
              <a:cxnSpLocks/>
            </p:cNvCxnSpPr>
            <p:nvPr/>
          </p:nvCxnSpPr>
          <p:spPr>
            <a:xfrm flipV="1">
              <a:off x="7215913" y="1853943"/>
              <a:ext cx="173594" cy="310119"/>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DAA5F07-8DAD-4A8C-9F8E-853AAA8C375A}"/>
                </a:ext>
              </a:extLst>
            </p:cNvPr>
            <p:cNvCxnSpPr>
              <a:cxnSpLocks/>
            </p:cNvCxnSpPr>
            <p:nvPr/>
          </p:nvCxnSpPr>
          <p:spPr>
            <a:xfrm flipV="1">
              <a:off x="6861947" y="2445676"/>
              <a:ext cx="61482" cy="9259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FD46AEC-EE67-4DC0-81AC-CCF409B9C99C}"/>
                </a:ext>
              </a:extLst>
            </p:cNvPr>
            <p:cNvCxnSpPr>
              <a:cxnSpLocks/>
            </p:cNvCxnSpPr>
            <p:nvPr/>
          </p:nvCxnSpPr>
          <p:spPr>
            <a:xfrm flipV="1">
              <a:off x="6872529" y="1864550"/>
              <a:ext cx="77329" cy="113585"/>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483C1A72-3F32-4096-B9FB-16A38A56CFE7}"/>
              </a:ext>
            </a:extLst>
          </p:cNvPr>
          <p:cNvGrpSpPr/>
          <p:nvPr/>
        </p:nvGrpSpPr>
        <p:grpSpPr>
          <a:xfrm>
            <a:off x="8105933" y="4898636"/>
            <a:ext cx="698037" cy="683227"/>
            <a:chOff x="8786161" y="1861217"/>
            <a:chExt cx="698037" cy="683227"/>
          </a:xfrm>
        </p:grpSpPr>
        <p:sp>
          <p:nvSpPr>
            <p:cNvPr id="237" name="Graphic 29" descr="Pound outline">
              <a:extLst>
                <a:ext uri="{FF2B5EF4-FFF2-40B4-BE49-F238E27FC236}">
                  <a16:creationId xmlns:a16="http://schemas.microsoft.com/office/drawing/2014/main" id="{764425E6-4E60-4A3F-9938-F506E213410A}"/>
                </a:ext>
              </a:extLst>
            </p:cNvPr>
            <p:cNvSpPr/>
            <p:nvPr/>
          </p:nvSpPr>
          <p:spPr>
            <a:xfrm rot="1800000">
              <a:off x="8847173" y="1928637"/>
              <a:ext cx="406562" cy="592166"/>
            </a:xfrm>
            <a:custGeom>
              <a:avLst/>
              <a:gdLst>
                <a:gd name="connsiteX0" fmla="*/ 0 w 488642"/>
                <a:gd name="connsiteY0" fmla="*/ 379558 h 711719"/>
                <a:gd name="connsiteX1" fmla="*/ 106513 w 488642"/>
                <a:gd name="connsiteY1" fmla="*/ 379558 h 711719"/>
                <a:gd name="connsiteX2" fmla="*/ 113042 w 488642"/>
                <a:gd name="connsiteY2" fmla="*/ 454075 h 711719"/>
                <a:gd name="connsiteX3" fmla="*/ 48574 w 488642"/>
                <a:gd name="connsiteY3" fmla="*/ 672880 h 711719"/>
                <a:gd name="connsiteX4" fmla="*/ 38202 w 488642"/>
                <a:gd name="connsiteY4" fmla="*/ 688063 h 711719"/>
                <a:gd name="connsiteX5" fmla="*/ 59486 w 488642"/>
                <a:gd name="connsiteY5" fmla="*/ 687920 h 711719"/>
                <a:gd name="connsiteX6" fmla="*/ 61640 w 488642"/>
                <a:gd name="connsiteY6" fmla="*/ 686687 h 711719"/>
                <a:gd name="connsiteX7" fmla="*/ 163684 w 488642"/>
                <a:gd name="connsiteY7" fmla="*/ 664226 h 711719"/>
                <a:gd name="connsiteX8" fmla="*/ 265728 w 488642"/>
                <a:gd name="connsiteY8" fmla="*/ 686696 h 711719"/>
                <a:gd name="connsiteX9" fmla="*/ 377185 w 488642"/>
                <a:gd name="connsiteY9" fmla="*/ 711671 h 711719"/>
                <a:gd name="connsiteX10" fmla="*/ 488642 w 488642"/>
                <a:gd name="connsiteY10" fmla="*/ 686696 h 711719"/>
                <a:gd name="connsiteX11" fmla="*/ 479229 w 488642"/>
                <a:gd name="connsiteY11" fmla="*/ 670214 h 711719"/>
                <a:gd name="connsiteX12" fmla="*/ 377185 w 488642"/>
                <a:gd name="connsiteY12" fmla="*/ 692693 h 711719"/>
                <a:gd name="connsiteX13" fmla="*/ 275141 w 488642"/>
                <a:gd name="connsiteY13" fmla="*/ 670214 h 711719"/>
                <a:gd name="connsiteX14" fmla="*/ 163684 w 488642"/>
                <a:gd name="connsiteY14" fmla="*/ 645248 h 711719"/>
                <a:gd name="connsiteX15" fmla="*/ 80760 w 488642"/>
                <a:gd name="connsiteY15" fmla="*/ 658239 h 711719"/>
                <a:gd name="connsiteX16" fmla="*/ 132001 w 488642"/>
                <a:gd name="connsiteY16" fmla="*/ 454075 h 711719"/>
                <a:gd name="connsiteX17" fmla="*/ 125700 w 488642"/>
                <a:gd name="connsiteY17" fmla="*/ 379558 h 711719"/>
                <a:gd name="connsiteX18" fmla="*/ 332113 w 488642"/>
                <a:gd name="connsiteY18" fmla="*/ 379558 h 711719"/>
                <a:gd name="connsiteX19" fmla="*/ 332113 w 488642"/>
                <a:gd name="connsiteY19" fmla="*/ 360580 h 711719"/>
                <a:gd name="connsiteX20" fmla="*/ 122199 w 488642"/>
                <a:gd name="connsiteY20" fmla="*/ 360580 h 711719"/>
                <a:gd name="connsiteX21" fmla="*/ 117141 w 488642"/>
                <a:gd name="connsiteY21" fmla="*/ 338755 h 711719"/>
                <a:gd name="connsiteX22" fmla="*/ 104378 w 488642"/>
                <a:gd name="connsiteY22" fmla="*/ 251457 h 711719"/>
                <a:gd name="connsiteX23" fmla="*/ 284668 w 488642"/>
                <a:gd name="connsiteY23" fmla="*/ 18978 h 711719"/>
                <a:gd name="connsiteX24" fmla="*/ 445477 w 488642"/>
                <a:gd name="connsiteY24" fmla="*/ 118365 h 711719"/>
                <a:gd name="connsiteX25" fmla="*/ 462140 w 488642"/>
                <a:gd name="connsiteY25" fmla="*/ 109265 h 711719"/>
                <a:gd name="connsiteX26" fmla="*/ 284697 w 488642"/>
                <a:gd name="connsiteY26" fmla="*/ 0 h 711719"/>
                <a:gd name="connsiteX27" fmla="*/ 85429 w 488642"/>
                <a:gd name="connsiteY27" fmla="*/ 251457 h 711719"/>
                <a:gd name="connsiteX28" fmla="*/ 98951 w 488642"/>
                <a:gd name="connsiteY28" fmla="*/ 344069 h 711719"/>
                <a:gd name="connsiteX29" fmla="*/ 102746 w 488642"/>
                <a:gd name="connsiteY29" fmla="*/ 360580 h 711719"/>
                <a:gd name="connsiteX30" fmla="*/ 0 w 488642"/>
                <a:gd name="connsiteY30" fmla="*/ 360580 h 71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8642" h="711719">
                  <a:moveTo>
                    <a:pt x="0" y="379558"/>
                  </a:moveTo>
                  <a:lnTo>
                    <a:pt x="106513" y="379558"/>
                  </a:lnTo>
                  <a:cubicBezTo>
                    <a:pt x="110828" y="404163"/>
                    <a:pt x="113012" y="429094"/>
                    <a:pt x="113042" y="454075"/>
                  </a:cubicBezTo>
                  <a:cubicBezTo>
                    <a:pt x="113042" y="536847"/>
                    <a:pt x="89547" y="616601"/>
                    <a:pt x="48574" y="672880"/>
                  </a:cubicBezTo>
                  <a:lnTo>
                    <a:pt x="38202" y="688063"/>
                  </a:lnTo>
                  <a:lnTo>
                    <a:pt x="59486" y="687920"/>
                  </a:lnTo>
                  <a:lnTo>
                    <a:pt x="61640" y="686687"/>
                  </a:lnTo>
                  <a:cubicBezTo>
                    <a:pt x="93402" y="671243"/>
                    <a:pt x="128373" y="663545"/>
                    <a:pt x="163684" y="664226"/>
                  </a:cubicBezTo>
                  <a:cubicBezTo>
                    <a:pt x="198990" y="663619"/>
                    <a:pt x="233943" y="671316"/>
                    <a:pt x="265728" y="686696"/>
                  </a:cubicBezTo>
                  <a:cubicBezTo>
                    <a:pt x="300328" y="703874"/>
                    <a:pt x="338564" y="712442"/>
                    <a:pt x="377185" y="711671"/>
                  </a:cubicBezTo>
                  <a:cubicBezTo>
                    <a:pt x="415807" y="712445"/>
                    <a:pt x="454044" y="703877"/>
                    <a:pt x="488642" y="686696"/>
                  </a:cubicBezTo>
                  <a:lnTo>
                    <a:pt x="479229" y="670214"/>
                  </a:lnTo>
                  <a:cubicBezTo>
                    <a:pt x="447470" y="685668"/>
                    <a:pt x="412498" y="693371"/>
                    <a:pt x="377185" y="692693"/>
                  </a:cubicBezTo>
                  <a:cubicBezTo>
                    <a:pt x="341879" y="693301"/>
                    <a:pt x="306924" y="685600"/>
                    <a:pt x="275141" y="670214"/>
                  </a:cubicBezTo>
                  <a:cubicBezTo>
                    <a:pt x="240541" y="653039"/>
                    <a:pt x="202305" y="644474"/>
                    <a:pt x="163684" y="645248"/>
                  </a:cubicBezTo>
                  <a:cubicBezTo>
                    <a:pt x="135528" y="645141"/>
                    <a:pt x="107535" y="649527"/>
                    <a:pt x="80760" y="658239"/>
                  </a:cubicBezTo>
                  <a:cubicBezTo>
                    <a:pt x="115450" y="595856"/>
                    <a:pt x="133121" y="525446"/>
                    <a:pt x="132001" y="454075"/>
                  </a:cubicBezTo>
                  <a:cubicBezTo>
                    <a:pt x="131952" y="429104"/>
                    <a:pt x="129845" y="404182"/>
                    <a:pt x="125700" y="379558"/>
                  </a:cubicBezTo>
                  <a:lnTo>
                    <a:pt x="332113" y="379558"/>
                  </a:lnTo>
                  <a:lnTo>
                    <a:pt x="332113" y="360580"/>
                  </a:lnTo>
                  <a:lnTo>
                    <a:pt x="122199" y="360580"/>
                  </a:lnTo>
                  <a:cubicBezTo>
                    <a:pt x="120652" y="353264"/>
                    <a:pt x="119067" y="345958"/>
                    <a:pt x="117141" y="338755"/>
                  </a:cubicBezTo>
                  <a:cubicBezTo>
                    <a:pt x="108465" y="310476"/>
                    <a:pt x="104161" y="281037"/>
                    <a:pt x="104378" y="251457"/>
                  </a:cubicBezTo>
                  <a:cubicBezTo>
                    <a:pt x="104378" y="123261"/>
                    <a:pt x="185262" y="18978"/>
                    <a:pt x="284668" y="18978"/>
                  </a:cubicBezTo>
                  <a:cubicBezTo>
                    <a:pt x="357315" y="18978"/>
                    <a:pt x="408413" y="50557"/>
                    <a:pt x="445477" y="118365"/>
                  </a:cubicBezTo>
                  <a:lnTo>
                    <a:pt x="462140" y="109265"/>
                  </a:lnTo>
                  <a:cubicBezTo>
                    <a:pt x="421945" y="35735"/>
                    <a:pt x="363891" y="0"/>
                    <a:pt x="284697" y="0"/>
                  </a:cubicBezTo>
                  <a:cubicBezTo>
                    <a:pt x="174824" y="0"/>
                    <a:pt x="85429" y="112795"/>
                    <a:pt x="85429" y="251457"/>
                  </a:cubicBezTo>
                  <a:cubicBezTo>
                    <a:pt x="85204" y="282835"/>
                    <a:pt x="89764" y="314065"/>
                    <a:pt x="98951" y="344069"/>
                  </a:cubicBezTo>
                  <a:cubicBezTo>
                    <a:pt x="100402" y="349497"/>
                    <a:pt x="101541" y="355057"/>
                    <a:pt x="102746" y="360580"/>
                  </a:cubicBezTo>
                  <a:lnTo>
                    <a:pt x="0" y="360580"/>
                  </a:lnTo>
                  <a:close/>
                </a:path>
              </a:pathLst>
            </a:custGeom>
            <a:solidFill>
              <a:schemeClr val="tx1"/>
            </a:solidFill>
            <a:ln w="9426" cap="flat">
              <a:noFill/>
              <a:prstDash val="solid"/>
              <a:miter/>
            </a:ln>
          </p:spPr>
          <p:txBody>
            <a:bodyPr rtlCol="0" anchor="ctr"/>
            <a:lstStyle/>
            <a:p>
              <a:endParaRPr lang="en-IN"/>
            </a:p>
          </p:txBody>
        </p:sp>
        <p:cxnSp>
          <p:nvCxnSpPr>
            <p:cNvPr id="238" name="Straight Connector 237">
              <a:extLst>
                <a:ext uri="{FF2B5EF4-FFF2-40B4-BE49-F238E27FC236}">
                  <a16:creationId xmlns:a16="http://schemas.microsoft.com/office/drawing/2014/main" id="{5E333930-CF16-4820-8AB6-7BEE4E871358}"/>
                </a:ext>
              </a:extLst>
            </p:cNvPr>
            <p:cNvCxnSpPr>
              <a:cxnSpLocks/>
            </p:cNvCxnSpPr>
            <p:nvPr/>
          </p:nvCxnSpPr>
          <p:spPr>
            <a:xfrm flipV="1">
              <a:off x="9310604" y="1983243"/>
              <a:ext cx="173594" cy="310119"/>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79EAED3-8344-4D8B-90E3-6DC5B7DAEDFA}"/>
                </a:ext>
              </a:extLst>
            </p:cNvPr>
            <p:cNvCxnSpPr>
              <a:cxnSpLocks/>
            </p:cNvCxnSpPr>
            <p:nvPr/>
          </p:nvCxnSpPr>
          <p:spPr>
            <a:xfrm flipV="1">
              <a:off x="8786161" y="2451853"/>
              <a:ext cx="61482" cy="9259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026A2DA-CBB6-4CE4-A952-363285B480F3}"/>
                </a:ext>
              </a:extLst>
            </p:cNvPr>
            <p:cNvCxnSpPr>
              <a:cxnSpLocks/>
            </p:cNvCxnSpPr>
            <p:nvPr/>
          </p:nvCxnSpPr>
          <p:spPr>
            <a:xfrm flipV="1">
              <a:off x="8997145" y="1861217"/>
              <a:ext cx="77329" cy="113585"/>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43AE38BE-C76E-4A5D-A2E7-E5102CC9E702}"/>
              </a:ext>
            </a:extLst>
          </p:cNvPr>
          <p:cNvGrpSpPr/>
          <p:nvPr/>
        </p:nvGrpSpPr>
        <p:grpSpPr>
          <a:xfrm>
            <a:off x="10458088" y="4905908"/>
            <a:ext cx="655041" cy="737536"/>
            <a:chOff x="10754397" y="1755214"/>
            <a:chExt cx="655041" cy="737536"/>
          </a:xfrm>
        </p:grpSpPr>
        <p:grpSp>
          <p:nvGrpSpPr>
            <p:cNvPr id="242" name="Group 241">
              <a:extLst>
                <a:ext uri="{FF2B5EF4-FFF2-40B4-BE49-F238E27FC236}">
                  <a16:creationId xmlns:a16="http://schemas.microsoft.com/office/drawing/2014/main" id="{E153EFF0-DCE3-46A6-98AB-AAF5074C8BCA}"/>
                </a:ext>
              </a:extLst>
            </p:cNvPr>
            <p:cNvGrpSpPr/>
            <p:nvPr/>
          </p:nvGrpSpPr>
          <p:grpSpPr>
            <a:xfrm>
              <a:off x="10754397" y="1894818"/>
              <a:ext cx="527625" cy="597932"/>
              <a:chOff x="10754397" y="1894818"/>
              <a:chExt cx="527625" cy="597932"/>
            </a:xfrm>
          </p:grpSpPr>
          <p:sp>
            <p:nvSpPr>
              <p:cNvPr id="247" name="Oval 246">
                <a:extLst>
                  <a:ext uri="{FF2B5EF4-FFF2-40B4-BE49-F238E27FC236}">
                    <a16:creationId xmlns:a16="http://schemas.microsoft.com/office/drawing/2014/main" id="{24EC8F98-690C-462D-9BCC-80E28BCD36F9}"/>
                  </a:ext>
                </a:extLst>
              </p:cNvPr>
              <p:cNvSpPr/>
              <p:nvPr/>
            </p:nvSpPr>
            <p:spPr>
              <a:xfrm rot="1800000">
                <a:off x="10875094" y="1904126"/>
                <a:ext cx="170770" cy="170769"/>
              </a:xfrm>
              <a:prstGeom prst="ellipse">
                <a:avLst/>
              </a:prstGeom>
              <a:solidFill>
                <a:schemeClr val="accent2"/>
              </a:solidFill>
              <a:ln w="9426"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B582D03D-C8FD-45D3-8C8A-210697812D13}"/>
                  </a:ext>
                </a:extLst>
              </p:cNvPr>
              <p:cNvSpPr/>
              <p:nvPr/>
            </p:nvSpPr>
            <p:spPr>
              <a:xfrm rot="1800000">
                <a:off x="10865786" y="1894818"/>
                <a:ext cx="189386" cy="189385"/>
              </a:xfrm>
              <a:custGeom>
                <a:avLst/>
                <a:gdLst>
                  <a:gd name="connsiteX0" fmla="*/ 113782 w 227620"/>
                  <a:gd name="connsiteY0" fmla="*/ 227621 h 227620"/>
                  <a:gd name="connsiteX1" fmla="*/ 227621 w 227620"/>
                  <a:gd name="connsiteY1" fmla="*/ 113839 h 227620"/>
                  <a:gd name="connsiteX2" fmla="*/ 113839 w 227620"/>
                  <a:gd name="connsiteY2" fmla="*/ 0 h 227620"/>
                  <a:gd name="connsiteX3" fmla="*/ 0 w 227620"/>
                  <a:gd name="connsiteY3" fmla="*/ 113782 h 227620"/>
                  <a:gd name="connsiteX4" fmla="*/ 0 w 227620"/>
                  <a:gd name="connsiteY4" fmla="*/ 113839 h 227620"/>
                  <a:gd name="connsiteX5" fmla="*/ 113782 w 227620"/>
                  <a:gd name="connsiteY5" fmla="*/ 227621 h 227620"/>
                  <a:gd name="connsiteX6" fmla="*/ 113782 w 227620"/>
                  <a:gd name="connsiteY6" fmla="*/ 18987 h 227620"/>
                  <a:gd name="connsiteX7" fmla="*/ 208643 w 227620"/>
                  <a:gd name="connsiteY7" fmla="*/ 113791 h 227620"/>
                  <a:gd name="connsiteX8" fmla="*/ 113839 w 227620"/>
                  <a:gd name="connsiteY8" fmla="*/ 208652 h 227620"/>
                  <a:gd name="connsiteX9" fmla="*/ 18978 w 227620"/>
                  <a:gd name="connsiteY9" fmla="*/ 113848 h 227620"/>
                  <a:gd name="connsiteX10" fmla="*/ 18978 w 227620"/>
                  <a:gd name="connsiteY10" fmla="*/ 113839 h 227620"/>
                  <a:gd name="connsiteX11" fmla="*/ 113782 w 227620"/>
                  <a:gd name="connsiteY11" fmla="*/ 18949 h 22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620" h="227620">
                    <a:moveTo>
                      <a:pt x="113782" y="227621"/>
                    </a:moveTo>
                    <a:cubicBezTo>
                      <a:pt x="176638" y="227637"/>
                      <a:pt x="227605" y="176694"/>
                      <a:pt x="227621" y="113839"/>
                    </a:cubicBezTo>
                    <a:cubicBezTo>
                      <a:pt x="227637" y="50983"/>
                      <a:pt x="176694" y="16"/>
                      <a:pt x="113839" y="0"/>
                    </a:cubicBezTo>
                    <a:cubicBezTo>
                      <a:pt x="50983" y="-16"/>
                      <a:pt x="16" y="50926"/>
                      <a:pt x="0" y="113782"/>
                    </a:cubicBezTo>
                    <a:cubicBezTo>
                      <a:pt x="0" y="113801"/>
                      <a:pt x="0" y="113820"/>
                      <a:pt x="0" y="113839"/>
                    </a:cubicBezTo>
                    <a:cubicBezTo>
                      <a:pt x="6" y="176676"/>
                      <a:pt x="50944" y="227615"/>
                      <a:pt x="113782" y="227621"/>
                    </a:cubicBezTo>
                    <a:close/>
                    <a:moveTo>
                      <a:pt x="113782" y="18987"/>
                    </a:moveTo>
                    <a:cubicBezTo>
                      <a:pt x="166156" y="18971"/>
                      <a:pt x="208627" y="61417"/>
                      <a:pt x="208643" y="113791"/>
                    </a:cubicBezTo>
                    <a:cubicBezTo>
                      <a:pt x="208659" y="166166"/>
                      <a:pt x="166213" y="208636"/>
                      <a:pt x="113839" y="208652"/>
                    </a:cubicBezTo>
                    <a:cubicBezTo>
                      <a:pt x="61465" y="208668"/>
                      <a:pt x="18994" y="166222"/>
                      <a:pt x="18978" y="113848"/>
                    </a:cubicBezTo>
                    <a:cubicBezTo>
                      <a:pt x="18978" y="113845"/>
                      <a:pt x="18978" y="113842"/>
                      <a:pt x="18978" y="113839"/>
                    </a:cubicBezTo>
                    <a:cubicBezTo>
                      <a:pt x="18978" y="61466"/>
                      <a:pt x="61410" y="18997"/>
                      <a:pt x="113782" y="18949"/>
                    </a:cubicBezTo>
                    <a:close/>
                  </a:path>
                </a:pathLst>
              </a:custGeom>
              <a:solidFill>
                <a:schemeClr val="tx1"/>
              </a:solidFill>
              <a:ln w="9426"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5E535469-407D-4DB1-8ED1-8D308CB467C3}"/>
                  </a:ext>
                </a:extLst>
              </p:cNvPr>
              <p:cNvSpPr/>
              <p:nvPr/>
            </p:nvSpPr>
            <p:spPr>
              <a:xfrm rot="1800000">
                <a:off x="10754397" y="1964690"/>
                <a:ext cx="527625" cy="528060"/>
              </a:xfrm>
              <a:custGeom>
                <a:avLst/>
                <a:gdLst>
                  <a:gd name="connsiteX0" fmla="*/ 626156 w 634145"/>
                  <a:gd name="connsiteY0" fmla="*/ 3704 h 634670"/>
                  <a:gd name="connsiteX1" fmla="*/ 610177 w 634145"/>
                  <a:gd name="connsiteY1" fmla="*/ 610 h 634670"/>
                  <a:gd name="connsiteX2" fmla="*/ 308761 w 634145"/>
                  <a:gd name="connsiteY2" fmla="*/ 75440 h 634670"/>
                  <a:gd name="connsiteX3" fmla="*/ 308761 w 634145"/>
                  <a:gd name="connsiteY3" fmla="*/ 75440 h 634670"/>
                  <a:gd name="connsiteX4" fmla="*/ 260367 w 634145"/>
                  <a:gd name="connsiteY4" fmla="*/ 87292 h 634670"/>
                  <a:gd name="connsiteX5" fmla="*/ 260301 w 634145"/>
                  <a:gd name="connsiteY5" fmla="*/ 171212 h 634670"/>
                  <a:gd name="connsiteX6" fmla="*/ 308846 w 634145"/>
                  <a:gd name="connsiteY6" fmla="*/ 182171 h 634670"/>
                  <a:gd name="connsiteX7" fmla="*/ 366643 w 634145"/>
                  <a:gd name="connsiteY7" fmla="*/ 196803 h 634670"/>
                  <a:gd name="connsiteX8" fmla="*/ 370894 w 634145"/>
                  <a:gd name="connsiteY8" fmla="*/ 216521 h 634670"/>
                  <a:gd name="connsiteX9" fmla="*/ 354943 w 634145"/>
                  <a:gd name="connsiteY9" fmla="*/ 227225 h 634670"/>
                  <a:gd name="connsiteX10" fmla="*/ 257881 w 634145"/>
                  <a:gd name="connsiteY10" fmla="*/ 324344 h 634670"/>
                  <a:gd name="connsiteX11" fmla="*/ 218976 w 634145"/>
                  <a:gd name="connsiteY11" fmla="*/ 324344 h 634670"/>
                  <a:gd name="connsiteX12" fmla="*/ 155400 w 634145"/>
                  <a:gd name="connsiteY12" fmla="*/ 256071 h 634670"/>
                  <a:gd name="connsiteX13" fmla="*/ 7826 w 634145"/>
                  <a:gd name="connsiteY13" fmla="*/ 320517 h 634670"/>
                  <a:gd name="connsiteX14" fmla="*/ 0 w 634145"/>
                  <a:gd name="connsiteY14" fmla="*/ 359415 h 634670"/>
                  <a:gd name="connsiteX15" fmla="*/ 0 w 634145"/>
                  <a:gd name="connsiteY15" fmla="*/ 634671 h 634670"/>
                  <a:gd name="connsiteX16" fmla="*/ 227156 w 634145"/>
                  <a:gd name="connsiteY16" fmla="*/ 634671 h 634670"/>
                  <a:gd name="connsiteX17" fmla="*/ 227156 w 634145"/>
                  <a:gd name="connsiteY17" fmla="*/ 427593 h 634670"/>
                  <a:gd name="connsiteX18" fmla="*/ 279649 w 634145"/>
                  <a:gd name="connsiteY18" fmla="*/ 427593 h 634670"/>
                  <a:gd name="connsiteX19" fmla="*/ 316114 w 634145"/>
                  <a:gd name="connsiteY19" fmla="*/ 412506 h 634670"/>
                  <a:gd name="connsiteX20" fmla="*/ 428084 w 634145"/>
                  <a:gd name="connsiteY20" fmla="*/ 300347 h 634670"/>
                  <a:gd name="connsiteX21" fmla="*/ 442982 w 634145"/>
                  <a:gd name="connsiteY21" fmla="*/ 264384 h 634670"/>
                  <a:gd name="connsiteX22" fmla="*/ 442033 w 634145"/>
                  <a:gd name="connsiteY22" fmla="*/ 254496 h 634670"/>
                  <a:gd name="connsiteX23" fmla="*/ 466552 w 634145"/>
                  <a:gd name="connsiteY23" fmla="*/ 260882 h 634670"/>
                  <a:gd name="connsiteX24" fmla="*/ 494279 w 634145"/>
                  <a:gd name="connsiteY24" fmla="*/ 229075 h 634670"/>
                  <a:gd name="connsiteX25" fmla="*/ 609930 w 634145"/>
                  <a:gd name="connsiteY25" fmla="*/ 258339 h 634670"/>
                  <a:gd name="connsiteX26" fmla="*/ 611031 w 634145"/>
                  <a:gd name="connsiteY26" fmla="*/ 258548 h 634670"/>
                  <a:gd name="connsiteX27" fmla="*/ 613697 w 634145"/>
                  <a:gd name="connsiteY27" fmla="*/ 258719 h 634670"/>
                  <a:gd name="connsiteX28" fmla="*/ 627684 w 634145"/>
                  <a:gd name="connsiteY28" fmla="*/ 253263 h 634670"/>
                  <a:gd name="connsiteX29" fmla="*/ 634022 w 634145"/>
                  <a:gd name="connsiteY29" fmla="*/ 238688 h 634670"/>
                  <a:gd name="connsiteX30" fmla="*/ 634146 w 634145"/>
                  <a:gd name="connsiteY30" fmla="*/ 18696 h 634670"/>
                  <a:gd name="connsiteX31" fmla="*/ 626156 w 634145"/>
                  <a:gd name="connsiteY31" fmla="*/ 3704 h 634670"/>
                  <a:gd name="connsiteX32" fmla="*/ 279345 w 634145"/>
                  <a:gd name="connsiteY32" fmla="*/ 102189 h 634670"/>
                  <a:gd name="connsiteX33" fmla="*/ 301587 w 634145"/>
                  <a:gd name="connsiteY33" fmla="*/ 96752 h 634670"/>
                  <a:gd name="connsiteX34" fmla="*/ 301530 w 634145"/>
                  <a:gd name="connsiteY34" fmla="*/ 161068 h 634670"/>
                  <a:gd name="connsiteX35" fmla="*/ 279297 w 634145"/>
                  <a:gd name="connsiteY35" fmla="*/ 156048 h 634670"/>
                  <a:gd name="connsiteX36" fmla="*/ 424051 w 634145"/>
                  <a:gd name="connsiteY36" fmla="*/ 264450 h 634670"/>
                  <a:gd name="connsiteX37" fmla="*/ 414761 w 634145"/>
                  <a:gd name="connsiteY37" fmla="*/ 286948 h 634670"/>
                  <a:gd name="connsiteX38" fmla="*/ 302726 w 634145"/>
                  <a:gd name="connsiteY38" fmla="*/ 399127 h 634670"/>
                  <a:gd name="connsiteX39" fmla="*/ 279649 w 634145"/>
                  <a:gd name="connsiteY39" fmla="*/ 408616 h 634670"/>
                  <a:gd name="connsiteX40" fmla="*/ 165981 w 634145"/>
                  <a:gd name="connsiteY40" fmla="*/ 408616 h 634670"/>
                  <a:gd name="connsiteX41" fmla="*/ 165981 w 634145"/>
                  <a:gd name="connsiteY41" fmla="*/ 427593 h 634670"/>
                  <a:gd name="connsiteX42" fmla="*/ 208178 w 634145"/>
                  <a:gd name="connsiteY42" fmla="*/ 427593 h 634670"/>
                  <a:gd name="connsiteX43" fmla="*/ 208178 w 634145"/>
                  <a:gd name="connsiteY43" fmla="*/ 615693 h 634670"/>
                  <a:gd name="connsiteX44" fmla="*/ 18978 w 634145"/>
                  <a:gd name="connsiteY44" fmla="*/ 615693 h 634670"/>
                  <a:gd name="connsiteX45" fmla="*/ 18978 w 634145"/>
                  <a:gd name="connsiteY45" fmla="*/ 359861 h 634670"/>
                  <a:gd name="connsiteX46" fmla="*/ 113867 w 634145"/>
                  <a:gd name="connsiteY46" fmla="*/ 267154 h 634670"/>
                  <a:gd name="connsiteX47" fmla="*/ 204733 w 634145"/>
                  <a:gd name="connsiteY47" fmla="*/ 343332 h 634670"/>
                  <a:gd name="connsiteX48" fmla="*/ 265766 w 634145"/>
                  <a:gd name="connsiteY48" fmla="*/ 343332 h 634670"/>
                  <a:gd name="connsiteX49" fmla="*/ 368342 w 634145"/>
                  <a:gd name="connsiteY49" fmla="*/ 240661 h 634670"/>
                  <a:gd name="connsiteX50" fmla="*/ 374984 w 634145"/>
                  <a:gd name="connsiteY50" fmla="*/ 235708 h 634670"/>
                  <a:gd name="connsiteX51" fmla="*/ 375297 w 634145"/>
                  <a:gd name="connsiteY51" fmla="*/ 237179 h 634670"/>
                  <a:gd name="connsiteX52" fmla="*/ 419648 w 634145"/>
                  <a:gd name="connsiteY52" fmla="*/ 248727 h 634670"/>
                  <a:gd name="connsiteX53" fmla="*/ 424004 w 634145"/>
                  <a:gd name="connsiteY53" fmla="*/ 264441 h 634670"/>
                  <a:gd name="connsiteX54" fmla="*/ 459986 w 634145"/>
                  <a:gd name="connsiteY54" fmla="*/ 239580 h 634670"/>
                  <a:gd name="connsiteX55" fmla="*/ 430988 w 634145"/>
                  <a:gd name="connsiteY55" fmla="*/ 232036 h 634670"/>
                  <a:gd name="connsiteX56" fmla="*/ 428055 w 634145"/>
                  <a:gd name="connsiteY56" fmla="*/ 228478 h 634670"/>
                  <a:gd name="connsiteX57" fmla="*/ 426680 w 634145"/>
                  <a:gd name="connsiteY57" fmla="*/ 227121 h 634670"/>
                  <a:gd name="connsiteX58" fmla="*/ 389464 w 634145"/>
                  <a:gd name="connsiteY58" fmla="*/ 212508 h 634670"/>
                  <a:gd name="connsiteX59" fmla="*/ 387196 w 634145"/>
                  <a:gd name="connsiteY59" fmla="*/ 202013 h 634670"/>
                  <a:gd name="connsiteX60" fmla="*/ 473669 w 634145"/>
                  <a:gd name="connsiteY60" fmla="*/ 223837 h 634670"/>
                  <a:gd name="connsiteX61" fmla="*/ 615073 w 634145"/>
                  <a:gd name="connsiteY61" fmla="*/ 239048 h 634670"/>
                  <a:gd name="connsiteX62" fmla="*/ 613801 w 634145"/>
                  <a:gd name="connsiteY62" fmla="*/ 239760 h 634670"/>
                  <a:gd name="connsiteX63" fmla="*/ 320498 w 634145"/>
                  <a:gd name="connsiteY63" fmla="*/ 165556 h 634670"/>
                  <a:gd name="connsiteX64" fmla="*/ 320565 w 634145"/>
                  <a:gd name="connsiteY64" fmla="*/ 92102 h 634670"/>
                  <a:gd name="connsiteX65" fmla="*/ 615196 w 634145"/>
                  <a:gd name="connsiteY65" fmla="*/ 19133 h 6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34145" h="634670">
                    <a:moveTo>
                      <a:pt x="626156" y="3704"/>
                    </a:moveTo>
                    <a:cubicBezTo>
                      <a:pt x="621572" y="308"/>
                      <a:pt x="615696" y="-829"/>
                      <a:pt x="610177" y="610"/>
                    </a:cubicBezTo>
                    <a:lnTo>
                      <a:pt x="308761" y="75440"/>
                    </a:lnTo>
                    <a:lnTo>
                      <a:pt x="308761" y="75440"/>
                    </a:lnTo>
                    <a:lnTo>
                      <a:pt x="260367" y="87292"/>
                    </a:lnTo>
                    <a:lnTo>
                      <a:pt x="260301" y="171212"/>
                    </a:lnTo>
                    <a:lnTo>
                      <a:pt x="308846" y="182171"/>
                    </a:lnTo>
                    <a:lnTo>
                      <a:pt x="366643" y="196803"/>
                    </a:lnTo>
                    <a:lnTo>
                      <a:pt x="370894" y="216521"/>
                    </a:lnTo>
                    <a:cubicBezTo>
                      <a:pt x="364942" y="219036"/>
                      <a:pt x="359526" y="222669"/>
                      <a:pt x="354943" y="227225"/>
                    </a:cubicBezTo>
                    <a:lnTo>
                      <a:pt x="257881" y="324344"/>
                    </a:lnTo>
                    <a:lnTo>
                      <a:pt x="218976" y="324344"/>
                    </a:lnTo>
                    <a:cubicBezTo>
                      <a:pt x="208797" y="293379"/>
                      <a:pt x="185563" y="268428"/>
                      <a:pt x="155400" y="256071"/>
                    </a:cubicBezTo>
                    <a:cubicBezTo>
                      <a:pt x="96853" y="233116"/>
                      <a:pt x="30781" y="261970"/>
                      <a:pt x="7826" y="320517"/>
                    </a:cubicBezTo>
                    <a:cubicBezTo>
                      <a:pt x="2961" y="332925"/>
                      <a:pt x="312" y="346091"/>
                      <a:pt x="0" y="359415"/>
                    </a:cubicBezTo>
                    <a:lnTo>
                      <a:pt x="0" y="634671"/>
                    </a:lnTo>
                    <a:lnTo>
                      <a:pt x="227156" y="634671"/>
                    </a:lnTo>
                    <a:lnTo>
                      <a:pt x="227156" y="427593"/>
                    </a:lnTo>
                    <a:lnTo>
                      <a:pt x="279649" y="427593"/>
                    </a:lnTo>
                    <a:cubicBezTo>
                      <a:pt x="293330" y="427628"/>
                      <a:pt x="306457" y="422196"/>
                      <a:pt x="316114" y="412506"/>
                    </a:cubicBezTo>
                    <a:lnTo>
                      <a:pt x="428084" y="300347"/>
                    </a:lnTo>
                    <a:cubicBezTo>
                      <a:pt x="437665" y="290838"/>
                      <a:pt x="443032" y="277883"/>
                      <a:pt x="442982" y="264384"/>
                    </a:cubicBezTo>
                    <a:cubicBezTo>
                      <a:pt x="442987" y="261064"/>
                      <a:pt x="442669" y="257754"/>
                      <a:pt x="442033" y="254496"/>
                    </a:cubicBezTo>
                    <a:lnTo>
                      <a:pt x="466552" y="260882"/>
                    </a:lnTo>
                    <a:lnTo>
                      <a:pt x="494279" y="229075"/>
                    </a:lnTo>
                    <a:lnTo>
                      <a:pt x="609930" y="258339"/>
                    </a:lnTo>
                    <a:lnTo>
                      <a:pt x="611031" y="258548"/>
                    </a:lnTo>
                    <a:cubicBezTo>
                      <a:pt x="611915" y="258662"/>
                      <a:pt x="612805" y="258719"/>
                      <a:pt x="613697" y="258719"/>
                    </a:cubicBezTo>
                    <a:cubicBezTo>
                      <a:pt x="618878" y="258714"/>
                      <a:pt x="623868" y="256767"/>
                      <a:pt x="627684" y="253263"/>
                    </a:cubicBezTo>
                    <a:cubicBezTo>
                      <a:pt x="631818" y="249559"/>
                      <a:pt x="634132" y="244237"/>
                      <a:pt x="634022" y="238688"/>
                    </a:cubicBezTo>
                    <a:lnTo>
                      <a:pt x="634146" y="18696"/>
                    </a:lnTo>
                    <a:cubicBezTo>
                      <a:pt x="633907" y="12742"/>
                      <a:pt x="630965" y="7222"/>
                      <a:pt x="626156" y="3704"/>
                    </a:cubicBezTo>
                    <a:close/>
                    <a:moveTo>
                      <a:pt x="279345" y="102189"/>
                    </a:moveTo>
                    <a:lnTo>
                      <a:pt x="301587" y="96752"/>
                    </a:lnTo>
                    <a:lnTo>
                      <a:pt x="301530" y="161068"/>
                    </a:lnTo>
                    <a:lnTo>
                      <a:pt x="279297" y="156048"/>
                    </a:lnTo>
                    <a:close/>
                    <a:moveTo>
                      <a:pt x="424051" y="264450"/>
                    </a:moveTo>
                    <a:cubicBezTo>
                      <a:pt x="424085" y="272890"/>
                      <a:pt x="420740" y="280991"/>
                      <a:pt x="414761" y="286948"/>
                    </a:cubicBezTo>
                    <a:lnTo>
                      <a:pt x="302726" y="399127"/>
                    </a:lnTo>
                    <a:cubicBezTo>
                      <a:pt x="296606" y="405239"/>
                      <a:pt x="288299" y="408655"/>
                      <a:pt x="279649" y="408616"/>
                    </a:cubicBezTo>
                    <a:lnTo>
                      <a:pt x="165981" y="408616"/>
                    </a:lnTo>
                    <a:lnTo>
                      <a:pt x="165981" y="427593"/>
                    </a:lnTo>
                    <a:lnTo>
                      <a:pt x="208178" y="427593"/>
                    </a:lnTo>
                    <a:lnTo>
                      <a:pt x="208178" y="615693"/>
                    </a:lnTo>
                    <a:lnTo>
                      <a:pt x="18978" y="615693"/>
                    </a:lnTo>
                    <a:lnTo>
                      <a:pt x="18978" y="359861"/>
                    </a:lnTo>
                    <a:cubicBezTo>
                      <a:pt x="20229" y="308337"/>
                      <a:pt x="62328" y="267207"/>
                      <a:pt x="113867" y="267154"/>
                    </a:cubicBezTo>
                    <a:cubicBezTo>
                      <a:pt x="158714" y="266896"/>
                      <a:pt x="197161" y="299128"/>
                      <a:pt x="204733" y="343332"/>
                    </a:cubicBezTo>
                    <a:lnTo>
                      <a:pt x="265766" y="343332"/>
                    </a:lnTo>
                    <a:lnTo>
                      <a:pt x="368342" y="240661"/>
                    </a:lnTo>
                    <a:cubicBezTo>
                      <a:pt x="370329" y="238727"/>
                      <a:pt x="372562" y="237060"/>
                      <a:pt x="374984" y="235708"/>
                    </a:cubicBezTo>
                    <a:lnTo>
                      <a:pt x="375297" y="237179"/>
                    </a:lnTo>
                    <a:lnTo>
                      <a:pt x="419648" y="248727"/>
                    </a:lnTo>
                    <a:cubicBezTo>
                      <a:pt x="422456" y="253491"/>
                      <a:pt x="423958" y="258910"/>
                      <a:pt x="424004" y="264441"/>
                    </a:cubicBezTo>
                    <a:close/>
                    <a:moveTo>
                      <a:pt x="459986" y="239580"/>
                    </a:moveTo>
                    <a:lnTo>
                      <a:pt x="430988" y="232036"/>
                    </a:lnTo>
                    <a:cubicBezTo>
                      <a:pt x="430039" y="230850"/>
                      <a:pt x="429156" y="229578"/>
                      <a:pt x="428055" y="228478"/>
                    </a:cubicBezTo>
                    <a:lnTo>
                      <a:pt x="426680" y="227121"/>
                    </a:lnTo>
                    <a:cubicBezTo>
                      <a:pt x="416812" y="217339"/>
                      <a:pt x="403351" y="212054"/>
                      <a:pt x="389464" y="212508"/>
                    </a:cubicBezTo>
                    <a:lnTo>
                      <a:pt x="387196" y="202013"/>
                    </a:lnTo>
                    <a:lnTo>
                      <a:pt x="473669" y="223837"/>
                    </a:lnTo>
                    <a:close/>
                    <a:moveTo>
                      <a:pt x="615073" y="239048"/>
                    </a:moveTo>
                    <a:cubicBezTo>
                      <a:pt x="614780" y="239467"/>
                      <a:pt x="614312" y="239729"/>
                      <a:pt x="613801" y="239760"/>
                    </a:cubicBezTo>
                    <a:lnTo>
                      <a:pt x="320498" y="165556"/>
                    </a:lnTo>
                    <a:lnTo>
                      <a:pt x="320565" y="92102"/>
                    </a:lnTo>
                    <a:lnTo>
                      <a:pt x="615196" y="19133"/>
                    </a:lnTo>
                    <a:close/>
                  </a:path>
                </a:pathLst>
              </a:custGeom>
              <a:solidFill>
                <a:schemeClr val="tx1"/>
              </a:solidFill>
              <a:ln w="9426" cap="flat">
                <a:noFill/>
                <a:prstDash val="solid"/>
                <a:miter/>
              </a:ln>
            </p:spPr>
            <p:txBody>
              <a:bodyPr rtlCol="0" anchor="ctr"/>
              <a:lstStyle/>
              <a:p>
                <a:endParaRPr lang="en-IN"/>
              </a:p>
            </p:txBody>
          </p:sp>
        </p:grpSp>
        <p:grpSp>
          <p:nvGrpSpPr>
            <p:cNvPr id="243" name="Group 242">
              <a:extLst>
                <a:ext uri="{FF2B5EF4-FFF2-40B4-BE49-F238E27FC236}">
                  <a16:creationId xmlns:a16="http://schemas.microsoft.com/office/drawing/2014/main" id="{68259BED-BE43-43A8-8BFE-1043B104B993}"/>
                </a:ext>
              </a:extLst>
            </p:cNvPr>
            <p:cNvGrpSpPr/>
            <p:nvPr/>
          </p:nvGrpSpPr>
          <p:grpSpPr>
            <a:xfrm>
              <a:off x="10845056" y="1755214"/>
              <a:ext cx="564382" cy="687948"/>
              <a:chOff x="8919816" y="1983243"/>
              <a:chExt cx="564382" cy="687948"/>
            </a:xfrm>
          </p:grpSpPr>
          <p:cxnSp>
            <p:nvCxnSpPr>
              <p:cNvPr id="244" name="Straight Connector 243">
                <a:extLst>
                  <a:ext uri="{FF2B5EF4-FFF2-40B4-BE49-F238E27FC236}">
                    <a16:creationId xmlns:a16="http://schemas.microsoft.com/office/drawing/2014/main" id="{9A45C600-640A-4084-A408-FEDC15811D35}"/>
                  </a:ext>
                </a:extLst>
              </p:cNvPr>
              <p:cNvCxnSpPr>
                <a:cxnSpLocks/>
              </p:cNvCxnSpPr>
              <p:nvPr/>
            </p:nvCxnSpPr>
            <p:spPr>
              <a:xfrm flipV="1">
                <a:off x="9310604" y="1983243"/>
                <a:ext cx="173594" cy="310119"/>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F8FA1BB-FB70-4F36-93D1-CE5E6215B849}"/>
                  </a:ext>
                </a:extLst>
              </p:cNvPr>
              <p:cNvCxnSpPr>
                <a:cxnSpLocks/>
              </p:cNvCxnSpPr>
              <p:nvPr/>
            </p:nvCxnSpPr>
            <p:spPr>
              <a:xfrm flipV="1">
                <a:off x="9029292" y="2578600"/>
                <a:ext cx="61482" cy="9259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47CFCF6-49CC-4F3D-ABAF-01CA26B0A197}"/>
                  </a:ext>
                </a:extLst>
              </p:cNvPr>
              <p:cNvCxnSpPr>
                <a:cxnSpLocks/>
              </p:cNvCxnSpPr>
              <p:nvPr/>
            </p:nvCxnSpPr>
            <p:spPr>
              <a:xfrm flipV="1">
                <a:off x="8919816" y="2020582"/>
                <a:ext cx="77329" cy="113585"/>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0844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DBB17FE1-DE61-4281-8654-A5ECC18A28DB}"/>
              </a:ext>
            </a:extLst>
          </p:cNvPr>
          <p:cNvGraphicFramePr>
            <a:graphicFrameLocks noGrp="1"/>
          </p:cNvGraphicFramePr>
          <p:nvPr>
            <p:extLst>
              <p:ext uri="{D42A27DB-BD31-4B8C-83A1-F6EECF244321}">
                <p14:modId xmlns:p14="http://schemas.microsoft.com/office/powerpoint/2010/main" val="406034824"/>
              </p:ext>
            </p:extLst>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81110699"/>
                  </a:ext>
                </a:extLst>
              </a:tr>
            </a:tbl>
          </a:graphicData>
        </a:graphic>
      </p:graphicFrame>
      <p:sp>
        <p:nvSpPr>
          <p:cNvPr id="3" name="Rectangle 2">
            <a:extLst>
              <a:ext uri="{FF2B5EF4-FFF2-40B4-BE49-F238E27FC236}">
                <a16:creationId xmlns:a16="http://schemas.microsoft.com/office/drawing/2014/main" id="{095AB00E-68F2-44C0-96E0-4938E7AC0AD1}"/>
              </a:ext>
            </a:extLst>
          </p:cNvPr>
          <p:cNvSpPr/>
          <p:nvPr/>
        </p:nvSpPr>
        <p:spPr>
          <a:xfrm>
            <a:off x="404077"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Business Need</a:t>
            </a:r>
          </a:p>
        </p:txBody>
      </p:sp>
      <p:sp>
        <p:nvSpPr>
          <p:cNvPr id="4" name="Rectangle 3">
            <a:extLst>
              <a:ext uri="{FF2B5EF4-FFF2-40B4-BE49-F238E27FC236}">
                <a16:creationId xmlns:a16="http://schemas.microsoft.com/office/drawing/2014/main" id="{610334DA-1266-4E24-98BF-7485FF665D42}"/>
              </a:ext>
            </a:extLst>
          </p:cNvPr>
          <p:cNvSpPr/>
          <p:nvPr/>
        </p:nvSpPr>
        <p:spPr>
          <a:xfrm>
            <a:off x="26990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Needs of DW</a:t>
            </a:r>
          </a:p>
        </p:txBody>
      </p:sp>
      <p:sp>
        <p:nvSpPr>
          <p:cNvPr id="5" name="Rectangle 4">
            <a:extLst>
              <a:ext uri="{FF2B5EF4-FFF2-40B4-BE49-F238E27FC236}">
                <a16:creationId xmlns:a16="http://schemas.microsoft.com/office/drawing/2014/main" id="{A79A7678-159D-4867-A441-D1BAC05BB46D}"/>
              </a:ext>
            </a:extLst>
          </p:cNvPr>
          <p:cNvSpPr/>
          <p:nvPr/>
        </p:nvSpPr>
        <p:spPr>
          <a:xfrm>
            <a:off x="49714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Technology</a:t>
            </a:r>
          </a:p>
        </p:txBody>
      </p:sp>
      <p:sp>
        <p:nvSpPr>
          <p:cNvPr id="6" name="Freeform: Shape 5">
            <a:extLst>
              <a:ext uri="{FF2B5EF4-FFF2-40B4-BE49-F238E27FC236}">
                <a16:creationId xmlns:a16="http://schemas.microsoft.com/office/drawing/2014/main" id="{B78049DC-94E9-4198-9164-BEAD870373A1}"/>
              </a:ext>
            </a:extLst>
          </p:cNvPr>
          <p:cNvSpPr/>
          <p:nvPr/>
        </p:nvSpPr>
        <p:spPr>
          <a:xfrm rot="1800000">
            <a:off x="1207004" y="695346"/>
            <a:ext cx="560742" cy="358308"/>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noFill/>
          <a:ln w="19050" cap="flat">
            <a:solidFill>
              <a:schemeClr val="tx1"/>
            </a:solid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4148AAB9-E0E6-40A1-B7EA-5472BC455231}"/>
              </a:ext>
            </a:extLst>
          </p:cNvPr>
          <p:cNvSpPr/>
          <p:nvPr/>
        </p:nvSpPr>
        <p:spPr>
          <a:xfrm rot="1800000">
            <a:off x="1404914" y="514210"/>
            <a:ext cx="67478" cy="67478"/>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noFill/>
          <a:ln w="19050" cap="flat">
            <a:solidFill>
              <a:schemeClr val="tx1"/>
            </a:solid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25C8C14A-B9A1-4608-9324-F9B849DFB583}"/>
              </a:ext>
            </a:extLst>
          </p:cNvPr>
          <p:cNvSpPr/>
          <p:nvPr/>
        </p:nvSpPr>
        <p:spPr>
          <a:xfrm rot="1800000">
            <a:off x="1247339" y="630218"/>
            <a:ext cx="428116" cy="289411"/>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noFill/>
          <a:ln w="19050" cap="flat">
            <a:solidFill>
              <a:schemeClr val="tx1"/>
            </a:solid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7F9DDA40-55B0-40E0-A256-8587C8503E33}"/>
              </a:ext>
            </a:extLst>
          </p:cNvPr>
          <p:cNvSpPr/>
          <p:nvPr/>
        </p:nvSpPr>
        <p:spPr>
          <a:xfrm rot="1800000">
            <a:off x="1638606" y="649132"/>
            <a:ext cx="67478" cy="67478"/>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noFill/>
          <a:ln w="19050" cap="flat">
            <a:solidFill>
              <a:schemeClr val="tx1"/>
            </a:solid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9E6D21A9-0864-4FA4-ADA8-72EDE2CDED6E}"/>
              </a:ext>
            </a:extLst>
          </p:cNvPr>
          <p:cNvSpPr/>
          <p:nvPr/>
        </p:nvSpPr>
        <p:spPr>
          <a:xfrm rot="1800000">
            <a:off x="1521555" y="581553"/>
            <a:ext cx="67478" cy="67478"/>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solidFill>
          <a:ln w="19050" cap="flat">
            <a:solidFill>
              <a:schemeClr val="tx1"/>
            </a:solidFill>
            <a:prstDash val="solid"/>
            <a:miter/>
          </a:ln>
        </p:spPr>
        <p:txBody>
          <a:bodyPr rtlCol="0" anchor="ctr"/>
          <a:lstStyle/>
          <a:p>
            <a:endParaRPr lang="en-GB"/>
          </a:p>
        </p:txBody>
      </p:sp>
      <p:cxnSp>
        <p:nvCxnSpPr>
          <p:cNvPr id="11" name="Straight Connector 10">
            <a:extLst>
              <a:ext uri="{FF2B5EF4-FFF2-40B4-BE49-F238E27FC236}">
                <a16:creationId xmlns:a16="http://schemas.microsoft.com/office/drawing/2014/main" id="{EE60F8E1-D551-4943-BB90-F69470247C17}"/>
              </a:ext>
            </a:extLst>
          </p:cNvPr>
          <p:cNvCxnSpPr/>
          <p:nvPr/>
        </p:nvCxnSpPr>
        <p:spPr>
          <a:xfrm rot="1800000">
            <a:off x="1258765" y="454655"/>
            <a:ext cx="0" cy="305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E910235-D2C0-4548-A8C1-BE2A30177C32}"/>
              </a:ext>
            </a:extLst>
          </p:cNvPr>
          <p:cNvCxnSpPr>
            <a:cxnSpLocks/>
          </p:cNvCxnSpPr>
          <p:nvPr/>
        </p:nvCxnSpPr>
        <p:spPr>
          <a:xfrm rot="1800000">
            <a:off x="1677161" y="775882"/>
            <a:ext cx="0" cy="355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024EAF-6AFD-4C57-8058-C6451D99EB47}"/>
              </a:ext>
            </a:extLst>
          </p:cNvPr>
          <p:cNvCxnSpPr>
            <a:cxnSpLocks/>
          </p:cNvCxnSpPr>
          <p:nvPr/>
        </p:nvCxnSpPr>
        <p:spPr>
          <a:xfrm rot="1800000">
            <a:off x="1899689" y="737290"/>
            <a:ext cx="0" cy="1295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6E44AE-47E2-42FA-9DAF-E54A6A45CE73}"/>
              </a:ext>
            </a:extLst>
          </p:cNvPr>
          <p:cNvCxnSpPr/>
          <p:nvPr/>
        </p:nvCxnSpPr>
        <p:spPr>
          <a:xfrm rot="1800000">
            <a:off x="3760120" y="454764"/>
            <a:ext cx="0" cy="305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DF9DAA5-3736-44C3-A5EB-05A198516B30}"/>
              </a:ext>
            </a:extLst>
          </p:cNvPr>
          <p:cNvCxnSpPr>
            <a:cxnSpLocks/>
          </p:cNvCxnSpPr>
          <p:nvPr/>
        </p:nvCxnSpPr>
        <p:spPr>
          <a:xfrm rot="1800000">
            <a:off x="3987298" y="797639"/>
            <a:ext cx="0" cy="1327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B7FF26-1677-4ACC-8C02-1C560E058BDC}"/>
              </a:ext>
            </a:extLst>
          </p:cNvPr>
          <p:cNvCxnSpPr>
            <a:cxnSpLocks/>
          </p:cNvCxnSpPr>
          <p:nvPr/>
        </p:nvCxnSpPr>
        <p:spPr>
          <a:xfrm rot="1800000">
            <a:off x="3994266" y="865180"/>
            <a:ext cx="0" cy="335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Shape 16" descr="Help with solid fill">
            <a:extLst>
              <a:ext uri="{FF2B5EF4-FFF2-40B4-BE49-F238E27FC236}">
                <a16:creationId xmlns:a16="http://schemas.microsoft.com/office/drawing/2014/main" id="{4EE0BC6B-2CFD-437A-8CC3-05EFA6088512}"/>
              </a:ext>
            </a:extLst>
          </p:cNvPr>
          <p:cNvSpPr>
            <a:spLocks noChangeAspect="1"/>
          </p:cNvSpPr>
          <p:nvPr/>
        </p:nvSpPr>
        <p:spPr>
          <a:xfrm rot="1800000">
            <a:off x="3743615" y="649394"/>
            <a:ext cx="229418" cy="283398"/>
          </a:xfrm>
          <a:custGeom>
            <a:avLst/>
            <a:gdLst>
              <a:gd name="connsiteX0" fmla="*/ 114709 w 229418"/>
              <a:gd name="connsiteY0" fmla="*/ 0 h 283398"/>
              <a:gd name="connsiteX1" fmla="*/ 229418 w 229418"/>
              <a:gd name="connsiteY1" fmla="*/ 114709 h 283398"/>
              <a:gd name="connsiteX2" fmla="*/ 134952 w 229418"/>
              <a:gd name="connsiteY2" fmla="*/ 221321 h 283398"/>
              <a:gd name="connsiteX3" fmla="*/ 134952 w 229418"/>
              <a:gd name="connsiteY3" fmla="*/ 283398 h 283398"/>
              <a:gd name="connsiteX4" fmla="*/ 94467 w 229418"/>
              <a:gd name="connsiteY4" fmla="*/ 283398 h 283398"/>
              <a:gd name="connsiteX5" fmla="*/ 94467 w 229418"/>
              <a:gd name="connsiteY5" fmla="*/ 182185 h 283398"/>
              <a:gd name="connsiteX6" fmla="*/ 114709 w 229418"/>
              <a:gd name="connsiteY6" fmla="*/ 182185 h 283398"/>
              <a:gd name="connsiteX7" fmla="*/ 188933 w 229418"/>
              <a:gd name="connsiteY7" fmla="*/ 114709 h 283398"/>
              <a:gd name="connsiteX8" fmla="*/ 114709 w 229418"/>
              <a:gd name="connsiteY8" fmla="*/ 40485 h 283398"/>
              <a:gd name="connsiteX9" fmla="*/ 40486 w 229418"/>
              <a:gd name="connsiteY9" fmla="*/ 114709 h 283398"/>
              <a:gd name="connsiteX10" fmla="*/ 0 w 229418"/>
              <a:gd name="connsiteY10" fmla="*/ 114709 h 283398"/>
              <a:gd name="connsiteX11" fmla="*/ 114709 w 229418"/>
              <a:gd name="connsiteY11" fmla="*/ 0 h 28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418" h="283398">
                <a:moveTo>
                  <a:pt x="114709" y="0"/>
                </a:moveTo>
                <a:cubicBezTo>
                  <a:pt x="178812" y="0"/>
                  <a:pt x="229418" y="50607"/>
                  <a:pt x="229418" y="114709"/>
                </a:cubicBezTo>
                <a:cubicBezTo>
                  <a:pt x="229418" y="172064"/>
                  <a:pt x="191632" y="213223"/>
                  <a:pt x="134952" y="221321"/>
                </a:cubicBezTo>
                <a:cubicBezTo>
                  <a:pt x="134952" y="238864"/>
                  <a:pt x="134952" y="283398"/>
                  <a:pt x="134952" y="283398"/>
                </a:cubicBezTo>
                <a:lnTo>
                  <a:pt x="94467" y="283398"/>
                </a:lnTo>
                <a:lnTo>
                  <a:pt x="94467" y="182185"/>
                </a:lnTo>
                <a:lnTo>
                  <a:pt x="114709" y="182185"/>
                </a:lnTo>
                <a:cubicBezTo>
                  <a:pt x="159918" y="182185"/>
                  <a:pt x="188933" y="155869"/>
                  <a:pt x="188933" y="114709"/>
                </a:cubicBezTo>
                <a:cubicBezTo>
                  <a:pt x="188933" y="72199"/>
                  <a:pt x="157219" y="40485"/>
                  <a:pt x="114709" y="40485"/>
                </a:cubicBezTo>
                <a:cubicBezTo>
                  <a:pt x="68151" y="40485"/>
                  <a:pt x="40486" y="68151"/>
                  <a:pt x="40486" y="114709"/>
                </a:cubicBezTo>
                <a:lnTo>
                  <a:pt x="0" y="114709"/>
                </a:lnTo>
                <a:cubicBezTo>
                  <a:pt x="0" y="45883"/>
                  <a:pt x="45884" y="0"/>
                  <a:pt x="114709" y="0"/>
                </a:cubicBezTo>
                <a:close/>
              </a:path>
            </a:pathLst>
          </a:custGeom>
          <a:solidFill>
            <a:schemeClr val="accent2"/>
          </a:solidFill>
          <a:ln w="9525" cap="flat">
            <a:noFill/>
            <a:prstDash val="solid"/>
            <a:miter/>
          </a:ln>
        </p:spPr>
        <p:txBody>
          <a:bodyPr rtlCol="0" anchor="ctr"/>
          <a:lstStyle/>
          <a:p>
            <a:endParaRPr lang="en-GB"/>
          </a:p>
        </p:txBody>
      </p:sp>
      <p:sp>
        <p:nvSpPr>
          <p:cNvPr id="18" name="Freeform: Shape 17" descr="Help with solid fill">
            <a:extLst>
              <a:ext uri="{FF2B5EF4-FFF2-40B4-BE49-F238E27FC236}">
                <a16:creationId xmlns:a16="http://schemas.microsoft.com/office/drawing/2014/main" id="{CE933449-5032-495E-841C-CAB1C46AE30E}"/>
              </a:ext>
            </a:extLst>
          </p:cNvPr>
          <p:cNvSpPr>
            <a:spLocks noChangeAspect="1"/>
          </p:cNvSpPr>
          <p:nvPr/>
        </p:nvSpPr>
        <p:spPr>
          <a:xfrm rot="1800000">
            <a:off x="3723372" y="932664"/>
            <a:ext cx="67476" cy="67475"/>
          </a:xfrm>
          <a:custGeom>
            <a:avLst/>
            <a:gdLst>
              <a:gd name="connsiteX0" fmla="*/ 33738 w 67476"/>
              <a:gd name="connsiteY0" fmla="*/ 0 h 67475"/>
              <a:gd name="connsiteX1" fmla="*/ 67476 w 67476"/>
              <a:gd name="connsiteY1" fmla="*/ 33737 h 67475"/>
              <a:gd name="connsiteX2" fmla="*/ 33738 w 67476"/>
              <a:gd name="connsiteY2" fmla="*/ 67475 h 67475"/>
              <a:gd name="connsiteX3" fmla="*/ 0 w 67476"/>
              <a:gd name="connsiteY3" fmla="*/ 33737 h 67475"/>
              <a:gd name="connsiteX4" fmla="*/ 33738 w 67476"/>
              <a:gd name="connsiteY4" fmla="*/ 0 h 6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6" h="67475">
                <a:moveTo>
                  <a:pt x="33738" y="0"/>
                </a:moveTo>
                <a:cubicBezTo>
                  <a:pt x="52631" y="0"/>
                  <a:pt x="67476" y="14844"/>
                  <a:pt x="67476" y="33737"/>
                </a:cubicBezTo>
                <a:cubicBezTo>
                  <a:pt x="67476" y="52631"/>
                  <a:pt x="52631" y="67475"/>
                  <a:pt x="33738" y="67475"/>
                </a:cubicBezTo>
                <a:cubicBezTo>
                  <a:pt x="14845" y="67475"/>
                  <a:pt x="0" y="52631"/>
                  <a:pt x="0" y="33737"/>
                </a:cubicBezTo>
                <a:cubicBezTo>
                  <a:pt x="0" y="14844"/>
                  <a:pt x="14845" y="0"/>
                  <a:pt x="33738" y="0"/>
                </a:cubicBezTo>
                <a:close/>
              </a:path>
            </a:pathLst>
          </a:custGeom>
          <a:noFill/>
          <a:ln w="19050" cap="flat">
            <a:solidFill>
              <a:schemeClr val="tx1"/>
            </a:solidFill>
            <a:prstDash val="solid"/>
            <a:miter/>
          </a:ln>
        </p:spPr>
        <p:txBody>
          <a:bodyPr rtlCol="0" anchor="ctr"/>
          <a:lstStyle/>
          <a:p>
            <a:endParaRPr lang="en-GB"/>
          </a:p>
        </p:txBody>
      </p:sp>
      <p:grpSp>
        <p:nvGrpSpPr>
          <p:cNvPr id="19" name="Group 18">
            <a:extLst>
              <a:ext uri="{FF2B5EF4-FFF2-40B4-BE49-F238E27FC236}">
                <a16:creationId xmlns:a16="http://schemas.microsoft.com/office/drawing/2014/main" id="{0C59ED68-835A-44E6-8355-B6AB2DD379EC}"/>
              </a:ext>
            </a:extLst>
          </p:cNvPr>
          <p:cNvGrpSpPr/>
          <p:nvPr/>
        </p:nvGrpSpPr>
        <p:grpSpPr>
          <a:xfrm>
            <a:off x="5835815" y="475614"/>
            <a:ext cx="574980" cy="868991"/>
            <a:chOff x="5836957" y="478103"/>
            <a:chExt cx="574980" cy="868991"/>
          </a:xfrm>
        </p:grpSpPr>
        <p:sp>
          <p:nvSpPr>
            <p:cNvPr id="20" name="Freeform: Shape 19">
              <a:extLst>
                <a:ext uri="{FF2B5EF4-FFF2-40B4-BE49-F238E27FC236}">
                  <a16:creationId xmlns:a16="http://schemas.microsoft.com/office/drawing/2014/main" id="{75CB2220-62EF-4839-9477-40192C7F6A04}"/>
                </a:ext>
              </a:extLst>
            </p:cNvPr>
            <p:cNvSpPr/>
            <p:nvPr/>
          </p:nvSpPr>
          <p:spPr>
            <a:xfrm rot="1800000">
              <a:off x="5959955" y="656340"/>
              <a:ext cx="124988" cy="134903"/>
            </a:xfrm>
            <a:custGeom>
              <a:avLst/>
              <a:gdLst>
                <a:gd name="connsiteX0" fmla="*/ 38109 w 171458"/>
                <a:gd name="connsiteY0" fmla="*/ 76076 h 185060"/>
                <a:gd name="connsiteX1" fmla="*/ 74856 w 171458"/>
                <a:gd name="connsiteY1" fmla="*/ 47501 h 185060"/>
                <a:gd name="connsiteX2" fmla="*/ 123834 w 171458"/>
                <a:gd name="connsiteY2" fmla="*/ 47501 h 185060"/>
                <a:gd name="connsiteX3" fmla="*/ 152409 w 171458"/>
                <a:gd name="connsiteY3" fmla="*/ 76076 h 185060"/>
                <a:gd name="connsiteX4" fmla="*/ 152409 w 171458"/>
                <a:gd name="connsiteY4" fmla="*/ 185061 h 185060"/>
                <a:gd name="connsiteX5" fmla="*/ 165287 w 171458"/>
                <a:gd name="connsiteY5" fmla="*/ 181756 h 185060"/>
                <a:gd name="connsiteX6" fmla="*/ 171459 w 171458"/>
                <a:gd name="connsiteY6" fmla="*/ 165668 h 185060"/>
                <a:gd name="connsiteX7" fmla="*/ 171459 w 171458"/>
                <a:gd name="connsiteY7" fmla="*/ 76076 h 185060"/>
                <a:gd name="connsiteX8" fmla="*/ 123834 w 171458"/>
                <a:gd name="connsiteY8" fmla="*/ 28451 h 185060"/>
                <a:gd name="connsiteX9" fmla="*/ 74847 w 171458"/>
                <a:gd name="connsiteY9" fmla="*/ 28451 h 185060"/>
                <a:gd name="connsiteX10" fmla="*/ 28451 w 171458"/>
                <a:gd name="connsiteY10" fmla="*/ 1239 h 185060"/>
                <a:gd name="connsiteX11" fmla="*/ 1238 w 171458"/>
                <a:gd name="connsiteY11" fmla="*/ 47634 h 185060"/>
                <a:gd name="connsiteX12" fmla="*/ 38109 w 171458"/>
                <a:gd name="connsiteY12" fmla="*/ 76076 h 18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8" h="185060">
                  <a:moveTo>
                    <a:pt x="38109" y="76076"/>
                  </a:moveTo>
                  <a:cubicBezTo>
                    <a:pt x="55429" y="76011"/>
                    <a:pt x="70526" y="64271"/>
                    <a:pt x="74856" y="47501"/>
                  </a:cubicBezTo>
                  <a:lnTo>
                    <a:pt x="123834" y="47501"/>
                  </a:lnTo>
                  <a:cubicBezTo>
                    <a:pt x="139616" y="47501"/>
                    <a:pt x="152409" y="60294"/>
                    <a:pt x="152409" y="76076"/>
                  </a:cubicBezTo>
                  <a:lnTo>
                    <a:pt x="152409" y="185061"/>
                  </a:lnTo>
                  <a:cubicBezTo>
                    <a:pt x="156638" y="183765"/>
                    <a:pt x="160924" y="182641"/>
                    <a:pt x="165287" y="181756"/>
                  </a:cubicBezTo>
                  <a:cubicBezTo>
                    <a:pt x="167038" y="176281"/>
                    <a:pt x="169098" y="170910"/>
                    <a:pt x="171459" y="165668"/>
                  </a:cubicBezTo>
                  <a:lnTo>
                    <a:pt x="171459" y="76076"/>
                  </a:lnTo>
                  <a:cubicBezTo>
                    <a:pt x="171427" y="49786"/>
                    <a:pt x="150124" y="28482"/>
                    <a:pt x="123834" y="28451"/>
                  </a:cubicBezTo>
                  <a:lnTo>
                    <a:pt x="74847" y="28451"/>
                  </a:lnTo>
                  <a:cubicBezTo>
                    <a:pt x="69549" y="8124"/>
                    <a:pt x="48778" y="-4059"/>
                    <a:pt x="28451" y="1239"/>
                  </a:cubicBezTo>
                  <a:cubicBezTo>
                    <a:pt x="8125" y="6536"/>
                    <a:pt x="-4058" y="27308"/>
                    <a:pt x="1238" y="47634"/>
                  </a:cubicBezTo>
                  <a:cubicBezTo>
                    <a:pt x="5610" y="64410"/>
                    <a:pt x="20773" y="76106"/>
                    <a:pt x="38109" y="76076"/>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9630F567-ECA3-488F-96CE-4D7864DB23F6}"/>
                </a:ext>
              </a:extLst>
            </p:cNvPr>
            <p:cNvSpPr/>
            <p:nvPr/>
          </p:nvSpPr>
          <p:spPr>
            <a:xfrm rot="1800000">
              <a:off x="5836957" y="758376"/>
              <a:ext cx="114997" cy="132035"/>
            </a:xfrm>
            <a:custGeom>
              <a:avLst/>
              <a:gdLst>
                <a:gd name="connsiteX0" fmla="*/ 146399 w 157752"/>
                <a:gd name="connsiteY0" fmla="*/ 162077 h 181126"/>
                <a:gd name="connsiteX1" fmla="*/ 76209 w 157752"/>
                <a:gd name="connsiteY1" fmla="*/ 162077 h 181126"/>
                <a:gd name="connsiteX2" fmla="*/ 47634 w 157752"/>
                <a:gd name="connsiteY2" fmla="*/ 133502 h 181126"/>
                <a:gd name="connsiteX3" fmla="*/ 47634 w 157752"/>
                <a:gd name="connsiteY3" fmla="*/ 74999 h 181126"/>
                <a:gd name="connsiteX4" fmla="*/ 75000 w 157752"/>
                <a:gd name="connsiteY4" fmla="*/ 28584 h 181126"/>
                <a:gd name="connsiteX5" fmla="*/ 28584 w 157752"/>
                <a:gd name="connsiteY5" fmla="*/ 1219 h 181126"/>
                <a:gd name="connsiteX6" fmla="*/ 1219 w 157752"/>
                <a:gd name="connsiteY6" fmla="*/ 47634 h 181126"/>
                <a:gd name="connsiteX7" fmla="*/ 28584 w 157752"/>
                <a:gd name="connsiteY7" fmla="*/ 74999 h 181126"/>
                <a:gd name="connsiteX8" fmla="*/ 28584 w 157752"/>
                <a:gd name="connsiteY8" fmla="*/ 133502 h 181126"/>
                <a:gd name="connsiteX9" fmla="*/ 76209 w 157752"/>
                <a:gd name="connsiteY9" fmla="*/ 181127 h 181126"/>
                <a:gd name="connsiteX10" fmla="*/ 157753 w 157752"/>
                <a:gd name="connsiteY10" fmla="*/ 181127 h 181126"/>
                <a:gd name="connsiteX11" fmla="*/ 146399 w 157752"/>
                <a:gd name="connsiteY11" fmla="*/ 162077 h 1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52" h="181126">
                  <a:moveTo>
                    <a:pt x="146399" y="162077"/>
                  </a:moveTo>
                  <a:lnTo>
                    <a:pt x="76209" y="162077"/>
                  </a:lnTo>
                  <a:cubicBezTo>
                    <a:pt x="60428" y="162077"/>
                    <a:pt x="47634" y="149284"/>
                    <a:pt x="47634" y="133502"/>
                  </a:cubicBezTo>
                  <a:lnTo>
                    <a:pt x="47634" y="74999"/>
                  </a:lnTo>
                  <a:cubicBezTo>
                    <a:pt x="68008" y="69739"/>
                    <a:pt x="80260" y="48958"/>
                    <a:pt x="75000" y="28584"/>
                  </a:cubicBezTo>
                  <a:cubicBezTo>
                    <a:pt x="69739" y="8210"/>
                    <a:pt x="48958" y="-4041"/>
                    <a:pt x="28584" y="1219"/>
                  </a:cubicBezTo>
                  <a:cubicBezTo>
                    <a:pt x="8210" y="6479"/>
                    <a:pt x="-4041" y="27260"/>
                    <a:pt x="1219" y="47634"/>
                  </a:cubicBezTo>
                  <a:cubicBezTo>
                    <a:pt x="4684" y="61055"/>
                    <a:pt x="15164" y="71534"/>
                    <a:pt x="28584" y="74999"/>
                  </a:cubicBezTo>
                  <a:lnTo>
                    <a:pt x="28584" y="133502"/>
                  </a:lnTo>
                  <a:cubicBezTo>
                    <a:pt x="28616" y="159792"/>
                    <a:pt x="49920" y="181096"/>
                    <a:pt x="76209" y="181127"/>
                  </a:cubicBezTo>
                  <a:lnTo>
                    <a:pt x="157753" y="181127"/>
                  </a:lnTo>
                  <a:cubicBezTo>
                    <a:pt x="153447" y="175102"/>
                    <a:pt x="149650" y="168730"/>
                    <a:pt x="146399" y="162077"/>
                  </a:cubicBezTo>
                  <a:close/>
                </a:path>
              </a:pathLst>
            </a:custGeom>
            <a:solidFill>
              <a:schemeClr val="tx1"/>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58F371A-79F9-4B90-B208-147B70D90FCE}"/>
                </a:ext>
              </a:extLst>
            </p:cNvPr>
            <p:cNvSpPr/>
            <p:nvPr/>
          </p:nvSpPr>
          <p:spPr>
            <a:xfrm rot="1800000">
              <a:off x="6191156" y="673840"/>
              <a:ext cx="55561" cy="141381"/>
            </a:xfrm>
            <a:custGeom>
              <a:avLst/>
              <a:gdLst>
                <a:gd name="connsiteX0" fmla="*/ 28584 w 76218"/>
                <a:gd name="connsiteY0" fmla="*/ 74999 h 193947"/>
                <a:gd name="connsiteX1" fmla="*/ 28584 w 76218"/>
                <a:gd name="connsiteY1" fmla="*/ 191328 h 193947"/>
                <a:gd name="connsiteX2" fmla="*/ 47634 w 76218"/>
                <a:gd name="connsiteY2" fmla="*/ 193948 h 193947"/>
                <a:gd name="connsiteX3" fmla="*/ 47634 w 76218"/>
                <a:gd name="connsiteY3" fmla="*/ 74999 h 193947"/>
                <a:gd name="connsiteX4" fmla="*/ 75000 w 76218"/>
                <a:gd name="connsiteY4" fmla="*/ 28584 h 193947"/>
                <a:gd name="connsiteX5" fmla="*/ 28584 w 76218"/>
                <a:gd name="connsiteY5" fmla="*/ 1219 h 193947"/>
                <a:gd name="connsiteX6" fmla="*/ 1219 w 76218"/>
                <a:gd name="connsiteY6" fmla="*/ 47634 h 193947"/>
                <a:gd name="connsiteX7" fmla="*/ 28584 w 76218"/>
                <a:gd name="connsiteY7" fmla="*/ 74999 h 19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8" h="193947">
                  <a:moveTo>
                    <a:pt x="28584" y="74999"/>
                  </a:moveTo>
                  <a:lnTo>
                    <a:pt x="28584" y="191328"/>
                  </a:lnTo>
                  <a:cubicBezTo>
                    <a:pt x="34983" y="191803"/>
                    <a:pt x="41345" y="192677"/>
                    <a:pt x="47634" y="193948"/>
                  </a:cubicBezTo>
                  <a:lnTo>
                    <a:pt x="47634" y="74999"/>
                  </a:lnTo>
                  <a:cubicBezTo>
                    <a:pt x="68008" y="69739"/>
                    <a:pt x="80260" y="48958"/>
                    <a:pt x="75000" y="28584"/>
                  </a:cubicBezTo>
                  <a:cubicBezTo>
                    <a:pt x="69739" y="8210"/>
                    <a:pt x="48958" y="-4041"/>
                    <a:pt x="28584" y="1219"/>
                  </a:cubicBezTo>
                  <a:cubicBezTo>
                    <a:pt x="8210" y="6480"/>
                    <a:pt x="-4042" y="27260"/>
                    <a:pt x="1219" y="47634"/>
                  </a:cubicBezTo>
                  <a:cubicBezTo>
                    <a:pt x="4684" y="61055"/>
                    <a:pt x="15164" y="71534"/>
                    <a:pt x="28584" y="74999"/>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Freeform: Shape 22">
              <a:extLst>
                <a:ext uri="{FF2B5EF4-FFF2-40B4-BE49-F238E27FC236}">
                  <a16:creationId xmlns:a16="http://schemas.microsoft.com/office/drawing/2014/main" id="{BEBDB5D6-DBE5-47CC-BC5D-E3AE5FFC7254}"/>
                </a:ext>
              </a:extLst>
            </p:cNvPr>
            <p:cNvSpPr/>
            <p:nvPr/>
          </p:nvSpPr>
          <p:spPr>
            <a:xfrm rot="1800000">
              <a:off x="6280005" y="810869"/>
              <a:ext cx="131932" cy="135507"/>
            </a:xfrm>
            <a:custGeom>
              <a:avLst/>
              <a:gdLst>
                <a:gd name="connsiteX0" fmla="*/ 19050 w 180984"/>
                <a:gd name="connsiteY0" fmla="*/ 171602 h 185889"/>
                <a:gd name="connsiteX1" fmla="*/ 47625 w 180984"/>
                <a:gd name="connsiteY1" fmla="*/ 143027 h 185889"/>
                <a:gd name="connsiteX2" fmla="*/ 104775 w 180984"/>
                <a:gd name="connsiteY2" fmla="*/ 143027 h 185889"/>
                <a:gd name="connsiteX3" fmla="*/ 152400 w 180984"/>
                <a:gd name="connsiteY3" fmla="*/ 95402 h 185889"/>
                <a:gd name="connsiteX4" fmla="*/ 152400 w 180984"/>
                <a:gd name="connsiteY4" fmla="*/ 75000 h 185889"/>
                <a:gd name="connsiteX5" fmla="*/ 179765 w 180984"/>
                <a:gd name="connsiteY5" fmla="*/ 28584 h 185889"/>
                <a:gd name="connsiteX6" fmla="*/ 133350 w 180984"/>
                <a:gd name="connsiteY6" fmla="*/ 1219 h 185889"/>
                <a:gd name="connsiteX7" fmla="*/ 105985 w 180984"/>
                <a:gd name="connsiteY7" fmla="*/ 47634 h 185889"/>
                <a:gd name="connsiteX8" fmla="*/ 133350 w 180984"/>
                <a:gd name="connsiteY8" fmla="*/ 75000 h 185889"/>
                <a:gd name="connsiteX9" fmla="*/ 133350 w 180984"/>
                <a:gd name="connsiteY9" fmla="*/ 95402 h 185889"/>
                <a:gd name="connsiteX10" fmla="*/ 104775 w 180984"/>
                <a:gd name="connsiteY10" fmla="*/ 123977 h 185889"/>
                <a:gd name="connsiteX11" fmla="*/ 47625 w 180984"/>
                <a:gd name="connsiteY11" fmla="*/ 123977 h 185889"/>
                <a:gd name="connsiteX12" fmla="*/ 0 w 180984"/>
                <a:gd name="connsiteY12" fmla="*/ 171602 h 185889"/>
                <a:gd name="connsiteX13" fmla="*/ 0 w 180984"/>
                <a:gd name="connsiteY13" fmla="*/ 176155 h 185889"/>
                <a:gd name="connsiteX14" fmla="*/ 19050 w 180984"/>
                <a:gd name="connsiteY14" fmla="*/ 185890 h 18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84" h="185889">
                  <a:moveTo>
                    <a:pt x="19050" y="171602"/>
                  </a:moveTo>
                  <a:cubicBezTo>
                    <a:pt x="19050" y="155820"/>
                    <a:pt x="31843" y="143027"/>
                    <a:pt x="47625" y="143027"/>
                  </a:cubicBezTo>
                  <a:lnTo>
                    <a:pt x="104775" y="143027"/>
                  </a:lnTo>
                  <a:cubicBezTo>
                    <a:pt x="131065" y="142996"/>
                    <a:pt x="152369" y="121692"/>
                    <a:pt x="152400" y="95402"/>
                  </a:cubicBezTo>
                  <a:lnTo>
                    <a:pt x="152400" y="75000"/>
                  </a:lnTo>
                  <a:cubicBezTo>
                    <a:pt x="172774" y="69739"/>
                    <a:pt x="185026" y="48958"/>
                    <a:pt x="179765" y="28584"/>
                  </a:cubicBezTo>
                  <a:cubicBezTo>
                    <a:pt x="174505" y="8210"/>
                    <a:pt x="153724" y="-4042"/>
                    <a:pt x="133350" y="1219"/>
                  </a:cubicBezTo>
                  <a:cubicBezTo>
                    <a:pt x="112976" y="6480"/>
                    <a:pt x="100724" y="27260"/>
                    <a:pt x="105985" y="47634"/>
                  </a:cubicBezTo>
                  <a:cubicBezTo>
                    <a:pt x="109450" y="61055"/>
                    <a:pt x="119929" y="71535"/>
                    <a:pt x="133350" y="75000"/>
                  </a:cubicBezTo>
                  <a:lnTo>
                    <a:pt x="133350" y="95402"/>
                  </a:lnTo>
                  <a:cubicBezTo>
                    <a:pt x="133350" y="111184"/>
                    <a:pt x="120557" y="123977"/>
                    <a:pt x="104775" y="123977"/>
                  </a:cubicBezTo>
                  <a:lnTo>
                    <a:pt x="47625" y="123977"/>
                  </a:lnTo>
                  <a:cubicBezTo>
                    <a:pt x="21335" y="124009"/>
                    <a:pt x="31" y="145312"/>
                    <a:pt x="0" y="171602"/>
                  </a:cubicBezTo>
                  <a:lnTo>
                    <a:pt x="0" y="176155"/>
                  </a:lnTo>
                  <a:cubicBezTo>
                    <a:pt x="6595" y="178898"/>
                    <a:pt x="12964" y="182152"/>
                    <a:pt x="19050" y="185890"/>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Freeform: Shape 23">
              <a:extLst>
                <a:ext uri="{FF2B5EF4-FFF2-40B4-BE49-F238E27FC236}">
                  <a16:creationId xmlns:a16="http://schemas.microsoft.com/office/drawing/2014/main" id="{7D768A1C-564B-4848-BE30-615568E48542}"/>
                </a:ext>
              </a:extLst>
            </p:cNvPr>
            <p:cNvSpPr/>
            <p:nvPr/>
          </p:nvSpPr>
          <p:spPr>
            <a:xfrm rot="1800000">
              <a:off x="6013464" y="1045304"/>
              <a:ext cx="55561" cy="152866"/>
            </a:xfrm>
            <a:custGeom>
              <a:avLst/>
              <a:gdLst>
                <a:gd name="connsiteX0" fmla="*/ 47634 w 76218"/>
                <a:gd name="connsiteY0" fmla="*/ 134703 h 209702"/>
                <a:gd name="connsiteX1" fmla="*/ 47634 w 76218"/>
                <a:gd name="connsiteY1" fmla="*/ 0 h 209702"/>
                <a:gd name="connsiteX2" fmla="*/ 28584 w 76218"/>
                <a:gd name="connsiteY2" fmla="*/ 0 h 209702"/>
                <a:gd name="connsiteX3" fmla="*/ 28584 w 76218"/>
                <a:gd name="connsiteY3" fmla="*/ 134703 h 209702"/>
                <a:gd name="connsiteX4" fmla="*/ 1219 w 76218"/>
                <a:gd name="connsiteY4" fmla="*/ 181118 h 209702"/>
                <a:gd name="connsiteX5" fmla="*/ 47634 w 76218"/>
                <a:gd name="connsiteY5" fmla="*/ 208483 h 209702"/>
                <a:gd name="connsiteX6" fmla="*/ 75000 w 76218"/>
                <a:gd name="connsiteY6" fmla="*/ 162068 h 209702"/>
                <a:gd name="connsiteX7" fmla="*/ 47634 w 76218"/>
                <a:gd name="connsiteY7" fmla="*/ 134703 h 20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8" h="209702">
                  <a:moveTo>
                    <a:pt x="47634" y="134703"/>
                  </a:moveTo>
                  <a:lnTo>
                    <a:pt x="47634" y="0"/>
                  </a:lnTo>
                  <a:lnTo>
                    <a:pt x="28584" y="0"/>
                  </a:lnTo>
                  <a:lnTo>
                    <a:pt x="28584" y="134703"/>
                  </a:lnTo>
                  <a:cubicBezTo>
                    <a:pt x="8210" y="139963"/>
                    <a:pt x="-4042" y="160744"/>
                    <a:pt x="1219" y="181118"/>
                  </a:cubicBezTo>
                  <a:cubicBezTo>
                    <a:pt x="6480" y="201492"/>
                    <a:pt x="27260" y="213744"/>
                    <a:pt x="47634" y="208483"/>
                  </a:cubicBezTo>
                  <a:cubicBezTo>
                    <a:pt x="68008" y="203223"/>
                    <a:pt x="80260" y="182442"/>
                    <a:pt x="75000" y="162068"/>
                  </a:cubicBezTo>
                  <a:cubicBezTo>
                    <a:pt x="71535" y="148647"/>
                    <a:pt x="61055" y="138168"/>
                    <a:pt x="47634" y="134703"/>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93D1866C-7A5F-47B7-8E33-8E7A86DE5F4D}"/>
                </a:ext>
              </a:extLst>
            </p:cNvPr>
            <p:cNvSpPr/>
            <p:nvPr/>
          </p:nvSpPr>
          <p:spPr>
            <a:xfrm rot="1800000">
              <a:off x="5839173" y="965112"/>
              <a:ext cx="131932" cy="132036"/>
            </a:xfrm>
            <a:custGeom>
              <a:avLst/>
              <a:gdLst>
                <a:gd name="connsiteX0" fmla="*/ 161934 w 180984"/>
                <a:gd name="connsiteY0" fmla="*/ 9525 h 181127"/>
                <a:gd name="connsiteX1" fmla="*/ 133359 w 180984"/>
                <a:gd name="connsiteY1" fmla="*/ 38100 h 181127"/>
                <a:gd name="connsiteX2" fmla="*/ 76209 w 180984"/>
                <a:gd name="connsiteY2" fmla="*/ 38100 h 181127"/>
                <a:gd name="connsiteX3" fmla="*/ 28584 w 180984"/>
                <a:gd name="connsiteY3" fmla="*/ 85725 h 181127"/>
                <a:gd name="connsiteX4" fmla="*/ 28584 w 180984"/>
                <a:gd name="connsiteY4" fmla="*/ 106128 h 181127"/>
                <a:gd name="connsiteX5" fmla="*/ 1219 w 180984"/>
                <a:gd name="connsiteY5" fmla="*/ 152543 h 181127"/>
                <a:gd name="connsiteX6" fmla="*/ 47634 w 180984"/>
                <a:gd name="connsiteY6" fmla="*/ 179908 h 181127"/>
                <a:gd name="connsiteX7" fmla="*/ 75000 w 180984"/>
                <a:gd name="connsiteY7" fmla="*/ 133493 h 181127"/>
                <a:gd name="connsiteX8" fmla="*/ 47634 w 180984"/>
                <a:gd name="connsiteY8" fmla="*/ 106128 h 181127"/>
                <a:gd name="connsiteX9" fmla="*/ 47634 w 180984"/>
                <a:gd name="connsiteY9" fmla="*/ 85725 h 181127"/>
                <a:gd name="connsiteX10" fmla="*/ 76209 w 180984"/>
                <a:gd name="connsiteY10" fmla="*/ 57150 h 181127"/>
                <a:gd name="connsiteX11" fmla="*/ 133359 w 180984"/>
                <a:gd name="connsiteY11" fmla="*/ 57150 h 181127"/>
                <a:gd name="connsiteX12" fmla="*/ 180984 w 180984"/>
                <a:gd name="connsiteY12" fmla="*/ 9525 h 181127"/>
                <a:gd name="connsiteX13" fmla="*/ 180984 w 180984"/>
                <a:gd name="connsiteY13" fmla="*/ 0 h 181127"/>
                <a:gd name="connsiteX14" fmla="*/ 161934 w 180984"/>
                <a:gd name="connsiteY14" fmla="*/ 0 h 18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84" h="181127">
                  <a:moveTo>
                    <a:pt x="161934" y="9525"/>
                  </a:moveTo>
                  <a:cubicBezTo>
                    <a:pt x="161934" y="25307"/>
                    <a:pt x="149141" y="38100"/>
                    <a:pt x="133359" y="38100"/>
                  </a:cubicBezTo>
                  <a:lnTo>
                    <a:pt x="76209" y="38100"/>
                  </a:lnTo>
                  <a:cubicBezTo>
                    <a:pt x="49919" y="38131"/>
                    <a:pt x="28616" y="59435"/>
                    <a:pt x="28584" y="85725"/>
                  </a:cubicBezTo>
                  <a:lnTo>
                    <a:pt x="28584" y="106128"/>
                  </a:lnTo>
                  <a:cubicBezTo>
                    <a:pt x="8210" y="111388"/>
                    <a:pt x="-4042" y="132169"/>
                    <a:pt x="1219" y="152543"/>
                  </a:cubicBezTo>
                  <a:cubicBezTo>
                    <a:pt x="6480" y="172917"/>
                    <a:pt x="27260" y="185169"/>
                    <a:pt x="47634" y="179908"/>
                  </a:cubicBezTo>
                  <a:cubicBezTo>
                    <a:pt x="68008" y="174648"/>
                    <a:pt x="80260" y="153867"/>
                    <a:pt x="75000" y="133493"/>
                  </a:cubicBezTo>
                  <a:cubicBezTo>
                    <a:pt x="71535" y="120072"/>
                    <a:pt x="61055" y="109593"/>
                    <a:pt x="47634" y="106128"/>
                  </a:cubicBezTo>
                  <a:lnTo>
                    <a:pt x="47634" y="85725"/>
                  </a:lnTo>
                  <a:cubicBezTo>
                    <a:pt x="47634" y="69943"/>
                    <a:pt x="60427" y="57150"/>
                    <a:pt x="76209" y="57150"/>
                  </a:cubicBezTo>
                  <a:lnTo>
                    <a:pt x="133359" y="57150"/>
                  </a:lnTo>
                  <a:cubicBezTo>
                    <a:pt x="159649" y="57119"/>
                    <a:pt x="180953" y="35815"/>
                    <a:pt x="180984" y="9525"/>
                  </a:cubicBezTo>
                  <a:lnTo>
                    <a:pt x="180984" y="0"/>
                  </a:lnTo>
                  <a:lnTo>
                    <a:pt x="161934" y="0"/>
                  </a:ln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F7081A5C-DECC-4721-98EA-CEBC2A932A63}"/>
                </a:ext>
              </a:extLst>
            </p:cNvPr>
            <p:cNvSpPr/>
            <p:nvPr/>
          </p:nvSpPr>
          <p:spPr>
            <a:xfrm rot="1800000">
              <a:off x="6288610" y="1036967"/>
              <a:ext cx="113518" cy="55456"/>
            </a:xfrm>
            <a:custGeom>
              <a:avLst/>
              <a:gdLst>
                <a:gd name="connsiteX0" fmla="*/ 117634 w 155723"/>
                <a:gd name="connsiteY0" fmla="*/ 0 h 76075"/>
                <a:gd name="connsiteX1" fmla="*/ 80886 w 155723"/>
                <a:gd name="connsiteY1" fmla="*/ 28575 h 76075"/>
                <a:gd name="connsiteX2" fmla="*/ 0 w 155723"/>
                <a:gd name="connsiteY2" fmla="*/ 28575 h 76075"/>
                <a:gd name="connsiteX3" fmla="*/ 10316 w 155723"/>
                <a:gd name="connsiteY3" fmla="*/ 47625 h 76075"/>
                <a:gd name="connsiteX4" fmla="*/ 80877 w 155723"/>
                <a:gd name="connsiteY4" fmla="*/ 47625 h 76075"/>
                <a:gd name="connsiteX5" fmla="*/ 127272 w 155723"/>
                <a:gd name="connsiteY5" fmla="*/ 74837 h 76075"/>
                <a:gd name="connsiteX6" fmla="*/ 154485 w 155723"/>
                <a:gd name="connsiteY6" fmla="*/ 28442 h 76075"/>
                <a:gd name="connsiteX7" fmla="*/ 117634 w 155723"/>
                <a:gd name="connsiteY7" fmla="*/ 0 h 7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723" h="76075">
                  <a:moveTo>
                    <a:pt x="117634" y="0"/>
                  </a:moveTo>
                  <a:cubicBezTo>
                    <a:pt x="100314" y="65"/>
                    <a:pt x="85216" y="11804"/>
                    <a:pt x="80886" y="28575"/>
                  </a:cubicBezTo>
                  <a:lnTo>
                    <a:pt x="0" y="28575"/>
                  </a:lnTo>
                  <a:cubicBezTo>
                    <a:pt x="4019" y="34594"/>
                    <a:pt x="7471" y="40971"/>
                    <a:pt x="10316" y="47625"/>
                  </a:cubicBezTo>
                  <a:lnTo>
                    <a:pt x="80877" y="47625"/>
                  </a:lnTo>
                  <a:cubicBezTo>
                    <a:pt x="86175" y="67951"/>
                    <a:pt x="106946" y="80135"/>
                    <a:pt x="127272" y="74837"/>
                  </a:cubicBezTo>
                  <a:cubicBezTo>
                    <a:pt x="147598" y="69540"/>
                    <a:pt x="159782" y="48768"/>
                    <a:pt x="154485" y="28442"/>
                  </a:cubicBezTo>
                  <a:cubicBezTo>
                    <a:pt x="150115" y="11673"/>
                    <a:pt x="134963" y="-21"/>
                    <a:pt x="117634" y="0"/>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32D93B29-A004-46B8-A643-7833CE6E59BA}"/>
                </a:ext>
              </a:extLst>
            </p:cNvPr>
            <p:cNvSpPr/>
            <p:nvPr/>
          </p:nvSpPr>
          <p:spPr>
            <a:xfrm rot="1800000">
              <a:off x="6138960" y="1132021"/>
              <a:ext cx="124981" cy="91034"/>
            </a:xfrm>
            <a:custGeom>
              <a:avLst/>
              <a:gdLst>
                <a:gd name="connsiteX0" fmla="*/ 133350 w 171449"/>
                <a:gd name="connsiteY0" fmla="*/ 48806 h 124881"/>
                <a:gd name="connsiteX1" fmla="*/ 96603 w 171449"/>
                <a:gd name="connsiteY1" fmla="*/ 77381 h 124881"/>
                <a:gd name="connsiteX2" fmla="*/ 47625 w 171449"/>
                <a:gd name="connsiteY2" fmla="*/ 77381 h 124881"/>
                <a:gd name="connsiteX3" fmla="*/ 19050 w 171449"/>
                <a:gd name="connsiteY3" fmla="*/ 48806 h 124881"/>
                <a:gd name="connsiteX4" fmla="*/ 19050 w 171449"/>
                <a:gd name="connsiteY4" fmla="*/ 0 h 124881"/>
                <a:gd name="connsiteX5" fmla="*/ 3238 w 171449"/>
                <a:gd name="connsiteY5" fmla="*/ 1181 h 124881"/>
                <a:gd name="connsiteX6" fmla="*/ 0 w 171449"/>
                <a:gd name="connsiteY6" fmla="*/ 1181 h 124881"/>
                <a:gd name="connsiteX7" fmla="*/ 0 w 171449"/>
                <a:gd name="connsiteY7" fmla="*/ 48806 h 124881"/>
                <a:gd name="connsiteX8" fmla="*/ 47625 w 171449"/>
                <a:gd name="connsiteY8" fmla="*/ 96431 h 124881"/>
                <a:gd name="connsiteX9" fmla="*/ 96603 w 171449"/>
                <a:gd name="connsiteY9" fmla="*/ 96431 h 124881"/>
                <a:gd name="connsiteX10" fmla="*/ 142998 w 171449"/>
                <a:gd name="connsiteY10" fmla="*/ 123643 h 124881"/>
                <a:gd name="connsiteX11" fmla="*/ 170211 w 171449"/>
                <a:gd name="connsiteY11" fmla="*/ 77248 h 124881"/>
                <a:gd name="connsiteX12" fmla="*/ 133350 w 171449"/>
                <a:gd name="connsiteY12" fmla="*/ 48806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49" h="124881">
                  <a:moveTo>
                    <a:pt x="133350" y="48806"/>
                  </a:moveTo>
                  <a:cubicBezTo>
                    <a:pt x="116030" y="48871"/>
                    <a:pt x="100933" y="60610"/>
                    <a:pt x="96603" y="77381"/>
                  </a:cubicBezTo>
                  <a:lnTo>
                    <a:pt x="47625" y="77381"/>
                  </a:lnTo>
                  <a:cubicBezTo>
                    <a:pt x="31843" y="77381"/>
                    <a:pt x="19050" y="64588"/>
                    <a:pt x="19050" y="48806"/>
                  </a:cubicBezTo>
                  <a:lnTo>
                    <a:pt x="19050" y="0"/>
                  </a:lnTo>
                  <a:cubicBezTo>
                    <a:pt x="13812" y="746"/>
                    <a:pt x="8530" y="1141"/>
                    <a:pt x="3238" y="1181"/>
                  </a:cubicBezTo>
                  <a:lnTo>
                    <a:pt x="0" y="1181"/>
                  </a:lnTo>
                  <a:lnTo>
                    <a:pt x="0" y="48806"/>
                  </a:lnTo>
                  <a:cubicBezTo>
                    <a:pt x="31" y="75096"/>
                    <a:pt x="21335" y="96400"/>
                    <a:pt x="47625" y="96431"/>
                  </a:cubicBezTo>
                  <a:lnTo>
                    <a:pt x="96603" y="96431"/>
                  </a:lnTo>
                  <a:cubicBezTo>
                    <a:pt x="101900" y="116757"/>
                    <a:pt x="122672" y="128941"/>
                    <a:pt x="142998" y="123643"/>
                  </a:cubicBezTo>
                  <a:cubicBezTo>
                    <a:pt x="163324" y="118346"/>
                    <a:pt x="175508" y="97574"/>
                    <a:pt x="170211" y="77248"/>
                  </a:cubicBezTo>
                  <a:cubicBezTo>
                    <a:pt x="165840" y="60476"/>
                    <a:pt x="150682" y="48780"/>
                    <a:pt x="133350" y="48806"/>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278EF244-37E6-4578-8D5D-AEF125F5CA86}"/>
                </a:ext>
              </a:extLst>
            </p:cNvPr>
            <p:cNvSpPr/>
            <p:nvPr/>
          </p:nvSpPr>
          <p:spPr>
            <a:xfrm rot="1800000">
              <a:off x="5948503" y="826585"/>
              <a:ext cx="359131" cy="201355"/>
            </a:xfrm>
            <a:custGeom>
              <a:avLst/>
              <a:gdLst>
                <a:gd name="connsiteX0" fmla="*/ 217033 w 492654"/>
                <a:gd name="connsiteY0" fmla="*/ 529 h 276219"/>
                <a:gd name="connsiteX1" fmla="*/ 299924 w 492654"/>
                <a:gd name="connsiteY1" fmla="*/ 56216 h 276219"/>
                <a:gd name="connsiteX2" fmla="*/ 300038 w 492654"/>
                <a:gd name="connsiteY2" fmla="*/ 56216 h 276219"/>
                <a:gd name="connsiteX3" fmla="*/ 379753 w 492654"/>
                <a:gd name="connsiteY3" fmla="*/ 67169 h 276219"/>
                <a:gd name="connsiteX4" fmla="*/ 416815 w 492654"/>
                <a:gd name="connsiteY4" fmla="*/ 136206 h 276219"/>
                <a:gd name="connsiteX5" fmla="*/ 416815 w 492654"/>
                <a:gd name="connsiteY5" fmla="*/ 137997 h 276219"/>
                <a:gd name="connsiteX6" fmla="*/ 416920 w 492654"/>
                <a:gd name="connsiteY6" fmla="*/ 138073 h 276219"/>
                <a:gd name="connsiteX7" fmla="*/ 422635 w 492654"/>
                <a:gd name="connsiteY7" fmla="*/ 137807 h 276219"/>
                <a:gd name="connsiteX8" fmla="*/ 492650 w 492654"/>
                <a:gd name="connsiteY8" fmla="*/ 206199 h 276219"/>
                <a:gd name="connsiteX9" fmla="*/ 424259 w 492654"/>
                <a:gd name="connsiteY9" fmla="*/ 276214 h 276219"/>
                <a:gd name="connsiteX10" fmla="*/ 422635 w 492654"/>
                <a:gd name="connsiteY10" fmla="*/ 276214 h 276219"/>
                <a:gd name="connsiteX11" fmla="*/ 111872 w 492654"/>
                <a:gd name="connsiteY11" fmla="*/ 276214 h 276219"/>
                <a:gd name="connsiteX12" fmla="*/ 83868 w 492654"/>
                <a:gd name="connsiteY12" fmla="*/ 275929 h 276219"/>
                <a:gd name="connsiteX13" fmla="*/ 8440 w 492654"/>
                <a:gd name="connsiteY13" fmla="*/ 226532 h 276219"/>
                <a:gd name="connsiteX14" fmla="*/ 17489 w 492654"/>
                <a:gd name="connsiteY14" fmla="*/ 137635 h 276219"/>
                <a:gd name="connsiteX15" fmla="*/ 87612 w 492654"/>
                <a:gd name="connsiteY15" fmla="*/ 102993 h 276219"/>
                <a:gd name="connsiteX16" fmla="*/ 101280 w 492654"/>
                <a:gd name="connsiteY16" fmla="*/ 104060 h 276219"/>
                <a:gd name="connsiteX17" fmla="*/ 101383 w 492654"/>
                <a:gd name="connsiteY17" fmla="*/ 103995 h 276219"/>
                <a:gd name="connsiteX18" fmla="*/ 101385 w 492654"/>
                <a:gd name="connsiteY18" fmla="*/ 103974 h 276219"/>
                <a:gd name="connsiteX19" fmla="*/ 101385 w 492654"/>
                <a:gd name="connsiteY19" fmla="*/ 100983 h 276219"/>
                <a:gd name="connsiteX20" fmla="*/ 182014 w 492654"/>
                <a:gd name="connsiteY20" fmla="*/ 2876 h 276219"/>
                <a:gd name="connsiteX21" fmla="*/ 217033 w 492654"/>
                <a:gd name="connsiteY21" fmla="*/ 529 h 27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2654" h="276219">
                  <a:moveTo>
                    <a:pt x="217033" y="529"/>
                  </a:moveTo>
                  <a:cubicBezTo>
                    <a:pt x="251494" y="3992"/>
                    <a:pt x="282991" y="24304"/>
                    <a:pt x="299924" y="56216"/>
                  </a:cubicBezTo>
                  <a:cubicBezTo>
                    <a:pt x="299958" y="56241"/>
                    <a:pt x="300004" y="56241"/>
                    <a:pt x="300038" y="56216"/>
                  </a:cubicBezTo>
                  <a:cubicBezTo>
                    <a:pt x="326832" y="46901"/>
                    <a:pt x="356465" y="50973"/>
                    <a:pt x="379753" y="67169"/>
                  </a:cubicBezTo>
                  <a:cubicBezTo>
                    <a:pt x="402457" y="82913"/>
                    <a:pt x="416238" y="108585"/>
                    <a:pt x="416815" y="136206"/>
                  </a:cubicBezTo>
                  <a:cubicBezTo>
                    <a:pt x="416815" y="136521"/>
                    <a:pt x="416815" y="137654"/>
                    <a:pt x="416815" y="137997"/>
                  </a:cubicBezTo>
                  <a:cubicBezTo>
                    <a:pt x="416815" y="138054"/>
                    <a:pt x="416815" y="138083"/>
                    <a:pt x="416920" y="138073"/>
                  </a:cubicBezTo>
                  <a:cubicBezTo>
                    <a:pt x="418816" y="137851"/>
                    <a:pt x="420726" y="137762"/>
                    <a:pt x="422635" y="137807"/>
                  </a:cubicBezTo>
                  <a:cubicBezTo>
                    <a:pt x="460855" y="137358"/>
                    <a:pt x="492202" y="167978"/>
                    <a:pt x="492650" y="206199"/>
                  </a:cubicBezTo>
                  <a:cubicBezTo>
                    <a:pt x="493099" y="244419"/>
                    <a:pt x="462479" y="275766"/>
                    <a:pt x="424259" y="276214"/>
                  </a:cubicBezTo>
                  <a:cubicBezTo>
                    <a:pt x="423718" y="276221"/>
                    <a:pt x="423176" y="276221"/>
                    <a:pt x="422635" y="276214"/>
                  </a:cubicBezTo>
                  <a:lnTo>
                    <a:pt x="111872" y="276214"/>
                  </a:lnTo>
                  <a:lnTo>
                    <a:pt x="83868" y="275929"/>
                  </a:lnTo>
                  <a:cubicBezTo>
                    <a:pt x="51534" y="274653"/>
                    <a:pt x="22533" y="255661"/>
                    <a:pt x="8440" y="226532"/>
                  </a:cubicBezTo>
                  <a:cubicBezTo>
                    <a:pt x="-5481" y="197552"/>
                    <a:pt x="-1985" y="163216"/>
                    <a:pt x="17489" y="137635"/>
                  </a:cubicBezTo>
                  <a:cubicBezTo>
                    <a:pt x="34166" y="115766"/>
                    <a:pt x="60108" y="102949"/>
                    <a:pt x="87612" y="102993"/>
                  </a:cubicBezTo>
                  <a:cubicBezTo>
                    <a:pt x="92188" y="102994"/>
                    <a:pt x="96759" y="103351"/>
                    <a:pt x="101280" y="104060"/>
                  </a:cubicBezTo>
                  <a:cubicBezTo>
                    <a:pt x="101326" y="104070"/>
                    <a:pt x="101372" y="104042"/>
                    <a:pt x="101383" y="103995"/>
                  </a:cubicBezTo>
                  <a:cubicBezTo>
                    <a:pt x="101384" y="103988"/>
                    <a:pt x="101385" y="103981"/>
                    <a:pt x="101385" y="103974"/>
                  </a:cubicBezTo>
                  <a:cubicBezTo>
                    <a:pt x="101385" y="103460"/>
                    <a:pt x="101385" y="101659"/>
                    <a:pt x="101385" y="100983"/>
                  </a:cubicBezTo>
                  <a:cubicBezTo>
                    <a:pt x="102902" y="53780"/>
                    <a:pt x="135999" y="13509"/>
                    <a:pt x="182014" y="2876"/>
                  </a:cubicBezTo>
                  <a:cubicBezTo>
                    <a:pt x="193730" y="92"/>
                    <a:pt x="205546" y="-625"/>
                    <a:pt x="217033" y="529"/>
                  </a:cubicBezTo>
                  <a:close/>
                </a:path>
              </a:pathLst>
            </a:custGeom>
            <a:solidFill>
              <a:schemeClr val="accent2"/>
            </a:solidFill>
            <a:ln w="12700" cap="flat">
              <a:solidFill>
                <a:schemeClr val="tx1"/>
              </a:solidFill>
              <a:prstDash val="solid"/>
              <a:miter/>
            </a:ln>
          </p:spPr>
          <p:txBody>
            <a:bodyPr rtlCol="0" anchor="ctr"/>
            <a:lstStyle/>
            <a:p>
              <a:endParaRPr lang="en-GB"/>
            </a:p>
          </p:txBody>
        </p:sp>
        <p:cxnSp>
          <p:nvCxnSpPr>
            <p:cNvPr id="29" name="Straight Connector 28">
              <a:extLst>
                <a:ext uri="{FF2B5EF4-FFF2-40B4-BE49-F238E27FC236}">
                  <a16:creationId xmlns:a16="http://schemas.microsoft.com/office/drawing/2014/main" id="{BC86B2AC-A166-45BC-A5FC-2E834B73C8B8}"/>
                </a:ext>
              </a:extLst>
            </p:cNvPr>
            <p:cNvCxnSpPr>
              <a:cxnSpLocks/>
            </p:cNvCxnSpPr>
            <p:nvPr/>
          </p:nvCxnSpPr>
          <p:spPr>
            <a:xfrm rot="1800000">
              <a:off x="5976446" y="478103"/>
              <a:ext cx="0" cy="2727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8EC5CA-24DA-4FEE-9407-33CFA7381C9B}"/>
                </a:ext>
              </a:extLst>
            </p:cNvPr>
            <p:cNvCxnSpPr>
              <a:cxnSpLocks/>
            </p:cNvCxnSpPr>
            <p:nvPr/>
          </p:nvCxnSpPr>
          <p:spPr>
            <a:xfrm rot="1800000">
              <a:off x="6052123" y="911628"/>
              <a:ext cx="0" cy="1325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333120-C99B-46D5-9F71-C8409048A95B}"/>
                </a:ext>
              </a:extLst>
            </p:cNvPr>
            <p:cNvCxnSpPr>
              <a:cxnSpLocks/>
            </p:cNvCxnSpPr>
            <p:nvPr/>
          </p:nvCxnSpPr>
          <p:spPr>
            <a:xfrm rot="1800000">
              <a:off x="6315198" y="886811"/>
              <a:ext cx="0" cy="4602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213F0CF-C61E-4012-83DD-AF9925EEF216}"/>
              </a:ext>
            </a:extLst>
          </p:cNvPr>
          <p:cNvGrpSpPr/>
          <p:nvPr/>
        </p:nvGrpSpPr>
        <p:grpSpPr>
          <a:xfrm>
            <a:off x="8041844" y="610812"/>
            <a:ext cx="630366" cy="603573"/>
            <a:chOff x="9851073" y="549930"/>
            <a:chExt cx="630366" cy="603573"/>
          </a:xfrm>
        </p:grpSpPr>
        <p:grpSp>
          <p:nvGrpSpPr>
            <p:cNvPr id="33" name="Group 32">
              <a:extLst>
                <a:ext uri="{FF2B5EF4-FFF2-40B4-BE49-F238E27FC236}">
                  <a16:creationId xmlns:a16="http://schemas.microsoft.com/office/drawing/2014/main" id="{867C751A-B667-4EAB-AC9A-DD6F8AEF1162}"/>
                </a:ext>
              </a:extLst>
            </p:cNvPr>
            <p:cNvGrpSpPr/>
            <p:nvPr/>
          </p:nvGrpSpPr>
          <p:grpSpPr>
            <a:xfrm>
              <a:off x="9965960" y="559781"/>
              <a:ext cx="453926" cy="593722"/>
              <a:chOff x="5560146" y="2758345"/>
              <a:chExt cx="1042497" cy="1341446"/>
            </a:xfrm>
          </p:grpSpPr>
          <p:sp>
            <p:nvSpPr>
              <p:cNvPr id="37" name="Freeform: Shape 36">
                <a:extLst>
                  <a:ext uri="{FF2B5EF4-FFF2-40B4-BE49-F238E27FC236}">
                    <a16:creationId xmlns:a16="http://schemas.microsoft.com/office/drawing/2014/main" id="{0E35322A-6354-454E-A5A7-21E06F8ABC6A}"/>
                  </a:ext>
                </a:extLst>
              </p:cNvPr>
              <p:cNvSpPr/>
              <p:nvPr/>
            </p:nvSpPr>
            <p:spPr>
              <a:xfrm rot="1800000">
                <a:off x="5588976" y="2758345"/>
                <a:ext cx="1013667" cy="1341446"/>
              </a:xfrm>
              <a:custGeom>
                <a:avLst/>
                <a:gdLst>
                  <a:gd name="connsiteX0" fmla="*/ 872367 w 1013667"/>
                  <a:gd name="connsiteY0" fmla="*/ 1180576 h 1341446"/>
                  <a:gd name="connsiteX1" fmla="*/ 872367 w 1013667"/>
                  <a:gd name="connsiteY1" fmla="*/ 1259921 h 1341446"/>
                  <a:gd name="connsiteX2" fmla="*/ 872317 w 1013667"/>
                  <a:gd name="connsiteY2" fmla="*/ 1311119 h 1341446"/>
                  <a:gd name="connsiteX3" fmla="*/ 842098 w 1013667"/>
                  <a:gd name="connsiteY3" fmla="*/ 1341413 h 1341446"/>
                  <a:gd name="connsiteX4" fmla="*/ 835854 w 1013667"/>
                  <a:gd name="connsiteY4" fmla="*/ 1341413 h 1341446"/>
                  <a:gd name="connsiteX5" fmla="*/ 37965 w 1013667"/>
                  <a:gd name="connsiteY5" fmla="*/ 1341363 h 1341446"/>
                  <a:gd name="connsiteX6" fmla="*/ 21831 w 1013667"/>
                  <a:gd name="connsiteY6" fmla="*/ 1340389 h 1341446"/>
                  <a:gd name="connsiteX7" fmla="*/ 228 w 1013667"/>
                  <a:gd name="connsiteY7" fmla="*/ 1316213 h 1341446"/>
                  <a:gd name="connsiteX8" fmla="*/ 53 w 1013667"/>
                  <a:gd name="connsiteY8" fmla="*/ 1303726 h 1341446"/>
                  <a:gd name="connsiteX9" fmla="*/ 53 w 1013667"/>
                  <a:gd name="connsiteY9" fmla="*/ 198673 h 1341446"/>
                  <a:gd name="connsiteX10" fmla="*/ 37540 w 1013667"/>
                  <a:gd name="connsiteY10" fmla="*/ 160862 h 1341446"/>
                  <a:gd name="connsiteX11" fmla="*/ 139861 w 1013667"/>
                  <a:gd name="connsiteY11" fmla="*/ 160862 h 1341446"/>
                  <a:gd name="connsiteX12" fmla="*/ 140760 w 1013667"/>
                  <a:gd name="connsiteY12" fmla="*/ 146876 h 1341446"/>
                  <a:gd name="connsiteX13" fmla="*/ 140835 w 1013667"/>
                  <a:gd name="connsiteY13" fmla="*/ 34490 h 1341446"/>
                  <a:gd name="connsiteX14" fmla="*/ 174676 w 1013667"/>
                  <a:gd name="connsiteY14" fmla="*/ 50 h 1341446"/>
                  <a:gd name="connsiteX15" fmla="*/ 980033 w 1013667"/>
                  <a:gd name="connsiteY15" fmla="*/ 0 h 1341446"/>
                  <a:gd name="connsiteX16" fmla="*/ 1013649 w 1013667"/>
                  <a:gd name="connsiteY16" fmla="*/ 33491 h 1341446"/>
                  <a:gd name="connsiteX17" fmla="*/ 1013649 w 1013667"/>
                  <a:gd name="connsiteY17" fmla="*/ 1147285 h 1341446"/>
                  <a:gd name="connsiteX18" fmla="*/ 980158 w 1013667"/>
                  <a:gd name="connsiteY18" fmla="*/ 1180551 h 1341446"/>
                  <a:gd name="connsiteX19" fmla="*/ 872367 w 1013667"/>
                  <a:gd name="connsiteY19" fmla="*/ 1180551 h 1341446"/>
                  <a:gd name="connsiteX20" fmla="*/ 816349 w 1013667"/>
                  <a:gd name="connsiteY20" fmla="*/ 1285669 h 1341446"/>
                  <a:gd name="connsiteX21" fmla="*/ 816349 w 1013667"/>
                  <a:gd name="connsiteY21" fmla="*/ 365354 h 1341446"/>
                  <a:gd name="connsiteX22" fmla="*/ 800415 w 1013667"/>
                  <a:gd name="connsiteY22" fmla="*/ 365354 h 1341446"/>
                  <a:gd name="connsiteX23" fmla="*/ 678065 w 1013667"/>
                  <a:gd name="connsiteY23" fmla="*/ 365329 h 1341446"/>
                  <a:gd name="connsiteX24" fmla="*/ 644199 w 1013667"/>
                  <a:gd name="connsiteY24" fmla="*/ 330964 h 1341446"/>
                  <a:gd name="connsiteX25" fmla="*/ 644199 w 1013667"/>
                  <a:gd name="connsiteY25" fmla="*/ 229842 h 1341446"/>
                  <a:gd name="connsiteX26" fmla="*/ 644199 w 1013667"/>
                  <a:gd name="connsiteY26" fmla="*/ 216255 h 1341446"/>
                  <a:gd name="connsiteX27" fmla="*/ 55397 w 1013667"/>
                  <a:gd name="connsiteY27" fmla="*/ 216255 h 1341446"/>
                  <a:gd name="connsiteX28" fmla="*/ 55397 w 1013667"/>
                  <a:gd name="connsiteY28" fmla="*/ 1285669 h 1341446"/>
                  <a:gd name="connsiteX29" fmla="*/ 816349 w 1013667"/>
                  <a:gd name="connsiteY29" fmla="*/ 1285669 h 1341446"/>
                  <a:gd name="connsiteX30" fmla="*/ 958180 w 1013667"/>
                  <a:gd name="connsiteY30" fmla="*/ 56118 h 1341446"/>
                  <a:gd name="connsiteX31" fmla="*/ 196878 w 1013667"/>
                  <a:gd name="connsiteY31" fmla="*/ 56118 h 1341446"/>
                  <a:gd name="connsiteX32" fmla="*/ 196878 w 1013667"/>
                  <a:gd name="connsiteY32" fmla="*/ 160887 h 1341446"/>
                  <a:gd name="connsiteX33" fmla="*/ 214136 w 1013667"/>
                  <a:gd name="connsiteY33" fmla="*/ 160887 h 1341446"/>
                  <a:gd name="connsiteX34" fmla="*/ 663529 w 1013667"/>
                  <a:gd name="connsiteY34" fmla="*/ 160712 h 1341446"/>
                  <a:gd name="connsiteX35" fmla="*/ 695447 w 1013667"/>
                  <a:gd name="connsiteY35" fmla="*/ 171826 h 1341446"/>
                  <a:gd name="connsiteX36" fmla="*/ 853461 w 1013667"/>
                  <a:gd name="connsiteY36" fmla="*/ 299995 h 1341446"/>
                  <a:gd name="connsiteX37" fmla="*/ 872667 w 1013667"/>
                  <a:gd name="connsiteY37" fmla="*/ 340404 h 1341446"/>
                  <a:gd name="connsiteX38" fmla="*/ 872392 w 1013667"/>
                  <a:gd name="connsiteY38" fmla="*/ 1109398 h 1341446"/>
                  <a:gd name="connsiteX39" fmla="*/ 872392 w 1013667"/>
                  <a:gd name="connsiteY39" fmla="*/ 1125107 h 1341446"/>
                  <a:gd name="connsiteX40" fmla="*/ 958180 w 1013667"/>
                  <a:gd name="connsiteY40" fmla="*/ 1125107 h 1341446"/>
                  <a:gd name="connsiteX41" fmla="*/ 958180 w 1013667"/>
                  <a:gd name="connsiteY41" fmla="*/ 56118 h 1341446"/>
                  <a:gd name="connsiteX42" fmla="*/ 770596 w 1013667"/>
                  <a:gd name="connsiteY42" fmla="*/ 309735 h 1341446"/>
                  <a:gd name="connsiteX43" fmla="*/ 699792 w 1013667"/>
                  <a:gd name="connsiteY43" fmla="*/ 248697 h 1341446"/>
                  <a:gd name="connsiteX44" fmla="*/ 699792 w 1013667"/>
                  <a:gd name="connsiteY44" fmla="*/ 309735 h 1341446"/>
                  <a:gd name="connsiteX45" fmla="*/ 770596 w 1013667"/>
                  <a:gd name="connsiteY45" fmla="*/ 309735 h 13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13667" h="1341446">
                    <a:moveTo>
                      <a:pt x="872367" y="1180576"/>
                    </a:moveTo>
                    <a:cubicBezTo>
                      <a:pt x="872367" y="1208448"/>
                      <a:pt x="872367" y="1234172"/>
                      <a:pt x="872367" y="1259921"/>
                    </a:cubicBezTo>
                    <a:cubicBezTo>
                      <a:pt x="872367" y="1276978"/>
                      <a:pt x="872542" y="1294061"/>
                      <a:pt x="872317" y="1311119"/>
                    </a:cubicBezTo>
                    <a:cubicBezTo>
                      <a:pt x="872042" y="1330774"/>
                      <a:pt x="861853" y="1340813"/>
                      <a:pt x="842098" y="1341413"/>
                    </a:cubicBezTo>
                    <a:cubicBezTo>
                      <a:pt x="840025" y="1341488"/>
                      <a:pt x="837927" y="1341413"/>
                      <a:pt x="835854" y="1341413"/>
                    </a:cubicBezTo>
                    <a:cubicBezTo>
                      <a:pt x="569899" y="1341413"/>
                      <a:pt x="303920" y="1341413"/>
                      <a:pt x="37965" y="1341363"/>
                    </a:cubicBezTo>
                    <a:cubicBezTo>
                      <a:pt x="32570" y="1341363"/>
                      <a:pt x="27076" y="1341363"/>
                      <a:pt x="21831" y="1340389"/>
                    </a:cubicBezTo>
                    <a:cubicBezTo>
                      <a:pt x="9569" y="1338066"/>
                      <a:pt x="1352" y="1328676"/>
                      <a:pt x="228" y="1316213"/>
                    </a:cubicBezTo>
                    <a:cubicBezTo>
                      <a:pt x="-147" y="1312093"/>
                      <a:pt x="53" y="1307897"/>
                      <a:pt x="53" y="1303726"/>
                    </a:cubicBezTo>
                    <a:cubicBezTo>
                      <a:pt x="53" y="935375"/>
                      <a:pt x="53" y="567024"/>
                      <a:pt x="53" y="198673"/>
                    </a:cubicBezTo>
                    <a:cubicBezTo>
                      <a:pt x="53" y="168679"/>
                      <a:pt x="7845" y="160837"/>
                      <a:pt x="37540" y="160862"/>
                    </a:cubicBezTo>
                    <a:cubicBezTo>
                      <a:pt x="71181" y="160862"/>
                      <a:pt x="104847" y="160862"/>
                      <a:pt x="139861" y="160862"/>
                    </a:cubicBezTo>
                    <a:cubicBezTo>
                      <a:pt x="140211" y="155592"/>
                      <a:pt x="140760" y="151221"/>
                      <a:pt x="140760" y="146876"/>
                    </a:cubicBezTo>
                    <a:cubicBezTo>
                      <a:pt x="140835" y="109414"/>
                      <a:pt x="140760" y="71952"/>
                      <a:pt x="140835" y="34490"/>
                    </a:cubicBezTo>
                    <a:cubicBezTo>
                      <a:pt x="140885" y="10065"/>
                      <a:pt x="150600" y="75"/>
                      <a:pt x="174676" y="50"/>
                    </a:cubicBezTo>
                    <a:cubicBezTo>
                      <a:pt x="443128" y="0"/>
                      <a:pt x="711580" y="0"/>
                      <a:pt x="980033" y="0"/>
                    </a:cubicBezTo>
                    <a:cubicBezTo>
                      <a:pt x="1003384" y="0"/>
                      <a:pt x="1013649" y="10240"/>
                      <a:pt x="1013649" y="33491"/>
                    </a:cubicBezTo>
                    <a:cubicBezTo>
                      <a:pt x="1013674" y="404764"/>
                      <a:pt x="1013674" y="776037"/>
                      <a:pt x="1013649" y="1147285"/>
                    </a:cubicBezTo>
                    <a:cubicBezTo>
                      <a:pt x="1013649" y="1170911"/>
                      <a:pt x="1003834" y="1180526"/>
                      <a:pt x="980158" y="1180551"/>
                    </a:cubicBezTo>
                    <a:cubicBezTo>
                      <a:pt x="944868" y="1180576"/>
                      <a:pt x="909554" y="1180551"/>
                      <a:pt x="872367" y="1180551"/>
                    </a:cubicBezTo>
                    <a:close/>
                    <a:moveTo>
                      <a:pt x="816349" y="1285669"/>
                    </a:moveTo>
                    <a:lnTo>
                      <a:pt x="816349" y="365354"/>
                    </a:lnTo>
                    <a:cubicBezTo>
                      <a:pt x="810305" y="365354"/>
                      <a:pt x="805360" y="365354"/>
                      <a:pt x="800415" y="365354"/>
                    </a:cubicBezTo>
                    <a:cubicBezTo>
                      <a:pt x="759632" y="365354"/>
                      <a:pt x="718848" y="365429"/>
                      <a:pt x="678065" y="365329"/>
                    </a:cubicBezTo>
                    <a:cubicBezTo>
                      <a:pt x="653989" y="365254"/>
                      <a:pt x="644224" y="355289"/>
                      <a:pt x="644199" y="330964"/>
                    </a:cubicBezTo>
                    <a:cubicBezTo>
                      <a:pt x="644149" y="297248"/>
                      <a:pt x="644199" y="263557"/>
                      <a:pt x="644199" y="229842"/>
                    </a:cubicBezTo>
                    <a:cubicBezTo>
                      <a:pt x="644199" y="225421"/>
                      <a:pt x="644199" y="221026"/>
                      <a:pt x="644199" y="216255"/>
                    </a:cubicBezTo>
                    <a:lnTo>
                      <a:pt x="55397" y="216255"/>
                    </a:lnTo>
                    <a:lnTo>
                      <a:pt x="55397" y="1285669"/>
                    </a:lnTo>
                    <a:lnTo>
                      <a:pt x="816349" y="1285669"/>
                    </a:lnTo>
                    <a:close/>
                    <a:moveTo>
                      <a:pt x="958180" y="56118"/>
                    </a:moveTo>
                    <a:lnTo>
                      <a:pt x="196878" y="56118"/>
                    </a:lnTo>
                    <a:lnTo>
                      <a:pt x="196878" y="160887"/>
                    </a:lnTo>
                    <a:cubicBezTo>
                      <a:pt x="203372" y="160887"/>
                      <a:pt x="208741" y="160887"/>
                      <a:pt x="214136" y="160887"/>
                    </a:cubicBezTo>
                    <a:cubicBezTo>
                      <a:pt x="363934" y="160887"/>
                      <a:pt x="513731" y="160987"/>
                      <a:pt x="663529" y="160712"/>
                    </a:cubicBezTo>
                    <a:cubicBezTo>
                      <a:pt x="675892" y="160712"/>
                      <a:pt x="685832" y="163934"/>
                      <a:pt x="695447" y="171826"/>
                    </a:cubicBezTo>
                    <a:cubicBezTo>
                      <a:pt x="747844" y="214882"/>
                      <a:pt x="800340" y="257838"/>
                      <a:pt x="853461" y="299995"/>
                    </a:cubicBezTo>
                    <a:cubicBezTo>
                      <a:pt x="867197" y="310909"/>
                      <a:pt x="872692" y="322922"/>
                      <a:pt x="872667" y="340404"/>
                    </a:cubicBezTo>
                    <a:cubicBezTo>
                      <a:pt x="872242" y="596744"/>
                      <a:pt x="872392" y="853059"/>
                      <a:pt x="872392" y="1109398"/>
                    </a:cubicBezTo>
                    <a:cubicBezTo>
                      <a:pt x="872392" y="1114593"/>
                      <a:pt x="872392" y="1119788"/>
                      <a:pt x="872392" y="1125107"/>
                    </a:cubicBezTo>
                    <a:lnTo>
                      <a:pt x="958180" y="1125107"/>
                    </a:lnTo>
                    <a:lnTo>
                      <a:pt x="958180" y="56118"/>
                    </a:lnTo>
                    <a:close/>
                    <a:moveTo>
                      <a:pt x="770596" y="309735"/>
                    </a:moveTo>
                    <a:cubicBezTo>
                      <a:pt x="745596" y="288182"/>
                      <a:pt x="723543" y="269177"/>
                      <a:pt x="699792" y="248697"/>
                    </a:cubicBezTo>
                    <a:lnTo>
                      <a:pt x="699792" y="309735"/>
                    </a:lnTo>
                    <a:lnTo>
                      <a:pt x="770596" y="309735"/>
                    </a:lnTo>
                    <a:close/>
                  </a:path>
                </a:pathLst>
              </a:custGeom>
              <a:solidFill>
                <a:schemeClr val="tx1"/>
              </a:solidFill>
              <a:ln w="2487"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9B1C1C2-15B5-4D6C-8897-1C286E38F9F4}"/>
                  </a:ext>
                </a:extLst>
              </p:cNvPr>
              <p:cNvSpPr/>
              <p:nvPr/>
            </p:nvSpPr>
            <p:spPr>
              <a:xfrm rot="1800000">
                <a:off x="6453907" y="3173662"/>
                <a:ext cx="70803" cy="61037"/>
              </a:xfrm>
              <a:custGeom>
                <a:avLst/>
                <a:gdLst>
                  <a:gd name="connsiteX0" fmla="*/ 70803 w 70803"/>
                  <a:gd name="connsiteY0" fmla="*/ 61038 h 61037"/>
                  <a:gd name="connsiteX1" fmla="*/ 0 w 70803"/>
                  <a:gd name="connsiteY1" fmla="*/ 61038 h 61037"/>
                  <a:gd name="connsiteX2" fmla="*/ 0 w 70803"/>
                  <a:gd name="connsiteY2" fmla="*/ 0 h 61037"/>
                  <a:gd name="connsiteX3" fmla="*/ 70803 w 70803"/>
                  <a:gd name="connsiteY3" fmla="*/ 61038 h 61037"/>
                </a:gdLst>
                <a:ahLst/>
                <a:cxnLst>
                  <a:cxn ang="0">
                    <a:pos x="connsiteX0" y="connsiteY0"/>
                  </a:cxn>
                  <a:cxn ang="0">
                    <a:pos x="connsiteX1" y="connsiteY1"/>
                  </a:cxn>
                  <a:cxn ang="0">
                    <a:pos x="connsiteX2" y="connsiteY2"/>
                  </a:cxn>
                  <a:cxn ang="0">
                    <a:pos x="connsiteX3" y="connsiteY3"/>
                  </a:cxn>
                </a:cxnLst>
                <a:rect l="l" t="t" r="r" b="b"/>
                <a:pathLst>
                  <a:path w="70803" h="61037">
                    <a:moveTo>
                      <a:pt x="70803" y="61038"/>
                    </a:moveTo>
                    <a:lnTo>
                      <a:pt x="0" y="61038"/>
                    </a:lnTo>
                    <a:lnTo>
                      <a:pt x="0" y="0"/>
                    </a:lnTo>
                    <a:cubicBezTo>
                      <a:pt x="23751" y="20479"/>
                      <a:pt x="45803" y="39485"/>
                      <a:pt x="70803" y="61038"/>
                    </a:cubicBezTo>
                    <a:close/>
                  </a:path>
                </a:pathLst>
              </a:custGeom>
              <a:solidFill>
                <a:schemeClr val="accent2"/>
              </a:solidFill>
              <a:ln w="2487"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5C3F9B51-648A-4059-833E-09C3887F0034}"/>
                  </a:ext>
                </a:extLst>
              </p:cNvPr>
              <p:cNvSpPr/>
              <p:nvPr/>
            </p:nvSpPr>
            <p:spPr>
              <a:xfrm rot="1800000">
                <a:off x="5724908" y="3323470"/>
                <a:ext cx="631628" cy="54965"/>
              </a:xfrm>
              <a:custGeom>
                <a:avLst/>
                <a:gdLst>
                  <a:gd name="connsiteX0" fmla="*/ 316497 w 631628"/>
                  <a:gd name="connsiteY0" fmla="*/ 54922 h 54965"/>
                  <a:gd name="connsiteX1" fmla="*/ 36881 w 631628"/>
                  <a:gd name="connsiteY1" fmla="*/ 54922 h 54965"/>
                  <a:gd name="connsiteX2" fmla="*/ 23170 w 631628"/>
                  <a:gd name="connsiteY2" fmla="*/ 54473 h 54965"/>
                  <a:gd name="connsiteX3" fmla="*/ 19 w 631628"/>
                  <a:gd name="connsiteY3" fmla="*/ 26401 h 54965"/>
                  <a:gd name="connsiteX4" fmla="*/ 24069 w 631628"/>
                  <a:gd name="connsiteY4" fmla="*/ 378 h 54965"/>
                  <a:gd name="connsiteX5" fmla="*/ 36532 w 631628"/>
                  <a:gd name="connsiteY5" fmla="*/ 28 h 54965"/>
                  <a:gd name="connsiteX6" fmla="*/ 594490 w 631628"/>
                  <a:gd name="connsiteY6" fmla="*/ 28 h 54965"/>
                  <a:gd name="connsiteX7" fmla="*/ 631627 w 631628"/>
                  <a:gd name="connsiteY7" fmla="*/ 27275 h 54965"/>
                  <a:gd name="connsiteX8" fmla="*/ 594840 w 631628"/>
                  <a:gd name="connsiteY8" fmla="*/ 54922 h 54965"/>
                  <a:gd name="connsiteX9" fmla="*/ 316472 w 631628"/>
                  <a:gd name="connsiteY9" fmla="*/ 54922 h 5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628" h="54965">
                    <a:moveTo>
                      <a:pt x="316497" y="54922"/>
                    </a:moveTo>
                    <a:cubicBezTo>
                      <a:pt x="223292" y="54922"/>
                      <a:pt x="130087" y="54922"/>
                      <a:pt x="36881" y="54922"/>
                    </a:cubicBezTo>
                    <a:cubicBezTo>
                      <a:pt x="32311" y="54922"/>
                      <a:pt x="27666" y="55172"/>
                      <a:pt x="23170" y="54473"/>
                    </a:cubicBezTo>
                    <a:cubicBezTo>
                      <a:pt x="8985" y="52225"/>
                      <a:pt x="-481" y="40562"/>
                      <a:pt x="19" y="26401"/>
                    </a:cubicBezTo>
                    <a:cubicBezTo>
                      <a:pt x="493" y="12865"/>
                      <a:pt x="10233" y="2151"/>
                      <a:pt x="24069" y="378"/>
                    </a:cubicBezTo>
                    <a:cubicBezTo>
                      <a:pt x="28165" y="-147"/>
                      <a:pt x="32386" y="28"/>
                      <a:pt x="36532" y="28"/>
                    </a:cubicBezTo>
                    <a:cubicBezTo>
                      <a:pt x="222518" y="28"/>
                      <a:pt x="408504" y="28"/>
                      <a:pt x="594490" y="28"/>
                    </a:cubicBezTo>
                    <a:cubicBezTo>
                      <a:pt x="618491" y="28"/>
                      <a:pt x="631502" y="9568"/>
                      <a:pt x="631627" y="27275"/>
                    </a:cubicBezTo>
                    <a:cubicBezTo>
                      <a:pt x="631777" y="44982"/>
                      <a:pt x="618566" y="54922"/>
                      <a:pt x="594840" y="54922"/>
                    </a:cubicBezTo>
                    <a:cubicBezTo>
                      <a:pt x="502059" y="54922"/>
                      <a:pt x="409278" y="54922"/>
                      <a:pt x="316472" y="54922"/>
                    </a:cubicBezTo>
                    <a:close/>
                  </a:path>
                </a:pathLst>
              </a:custGeom>
              <a:solidFill>
                <a:schemeClr val="accent2"/>
              </a:solidFill>
              <a:ln w="248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C70DB2DF-5818-411B-9818-8B5EC935911D}"/>
                  </a:ext>
                </a:extLst>
              </p:cNvPr>
              <p:cNvSpPr/>
              <p:nvPr/>
            </p:nvSpPr>
            <p:spPr>
              <a:xfrm rot="1800000">
                <a:off x="5634884" y="3479409"/>
                <a:ext cx="631661" cy="54922"/>
              </a:xfrm>
              <a:custGeom>
                <a:avLst/>
                <a:gdLst>
                  <a:gd name="connsiteX0" fmla="*/ 316604 w 631661"/>
                  <a:gd name="connsiteY0" fmla="*/ 41 h 54922"/>
                  <a:gd name="connsiteX1" fmla="*/ 594946 w 631661"/>
                  <a:gd name="connsiteY1" fmla="*/ 41 h 54922"/>
                  <a:gd name="connsiteX2" fmla="*/ 606160 w 631661"/>
                  <a:gd name="connsiteY2" fmla="*/ 241 h 54922"/>
                  <a:gd name="connsiteX3" fmla="*/ 631659 w 631661"/>
                  <a:gd name="connsiteY3" fmla="*/ 27688 h 54922"/>
                  <a:gd name="connsiteX4" fmla="*/ 605661 w 631661"/>
                  <a:gd name="connsiteY4" fmla="*/ 54735 h 54922"/>
                  <a:gd name="connsiteX5" fmla="*/ 595671 w 631661"/>
                  <a:gd name="connsiteY5" fmla="*/ 54885 h 54922"/>
                  <a:gd name="connsiteX6" fmla="*/ 36489 w 631661"/>
                  <a:gd name="connsiteY6" fmla="*/ 54885 h 54922"/>
                  <a:gd name="connsiteX7" fmla="*/ 24026 w 631661"/>
                  <a:gd name="connsiteY7" fmla="*/ 54560 h 54922"/>
                  <a:gd name="connsiteX8" fmla="*/ 1 w 631661"/>
                  <a:gd name="connsiteY8" fmla="*/ 27213 h 54922"/>
                  <a:gd name="connsiteX9" fmla="*/ 24501 w 631661"/>
                  <a:gd name="connsiteY9" fmla="*/ 315 h 54922"/>
                  <a:gd name="connsiteX10" fmla="*/ 36963 w 631661"/>
                  <a:gd name="connsiteY10" fmla="*/ 66 h 54922"/>
                  <a:gd name="connsiteX11" fmla="*/ 316554 w 631661"/>
                  <a:gd name="connsiteY11" fmla="*/ 66 h 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1661" h="54922">
                    <a:moveTo>
                      <a:pt x="316604" y="41"/>
                    </a:moveTo>
                    <a:cubicBezTo>
                      <a:pt x="409385" y="41"/>
                      <a:pt x="502166" y="41"/>
                      <a:pt x="594946" y="41"/>
                    </a:cubicBezTo>
                    <a:cubicBezTo>
                      <a:pt x="598693" y="41"/>
                      <a:pt x="602464" y="-134"/>
                      <a:pt x="606160" y="241"/>
                    </a:cubicBezTo>
                    <a:cubicBezTo>
                      <a:pt x="620970" y="1714"/>
                      <a:pt x="631859" y="13527"/>
                      <a:pt x="631659" y="27688"/>
                    </a:cubicBezTo>
                    <a:cubicBezTo>
                      <a:pt x="631484" y="41923"/>
                      <a:pt x="620545" y="53362"/>
                      <a:pt x="605661" y="54735"/>
                    </a:cubicBezTo>
                    <a:cubicBezTo>
                      <a:pt x="602364" y="55035"/>
                      <a:pt x="599017" y="54885"/>
                      <a:pt x="595671" y="54885"/>
                    </a:cubicBezTo>
                    <a:cubicBezTo>
                      <a:pt x="409285" y="54885"/>
                      <a:pt x="222874" y="54885"/>
                      <a:pt x="36489" y="54885"/>
                    </a:cubicBezTo>
                    <a:cubicBezTo>
                      <a:pt x="32343" y="54885"/>
                      <a:pt x="28122" y="55085"/>
                      <a:pt x="24026" y="54560"/>
                    </a:cubicBezTo>
                    <a:cubicBezTo>
                      <a:pt x="9791" y="52687"/>
                      <a:pt x="-99" y="41274"/>
                      <a:pt x="1" y="27213"/>
                    </a:cubicBezTo>
                    <a:cubicBezTo>
                      <a:pt x="126" y="13152"/>
                      <a:pt x="10140" y="1989"/>
                      <a:pt x="24501" y="315"/>
                    </a:cubicBezTo>
                    <a:cubicBezTo>
                      <a:pt x="28622" y="-159"/>
                      <a:pt x="32817" y="66"/>
                      <a:pt x="36963" y="66"/>
                    </a:cubicBezTo>
                    <a:cubicBezTo>
                      <a:pt x="130169" y="66"/>
                      <a:pt x="223349" y="66"/>
                      <a:pt x="316554" y="66"/>
                    </a:cubicBezTo>
                    <a:close/>
                  </a:path>
                </a:pathLst>
              </a:custGeom>
              <a:solidFill>
                <a:schemeClr val="accent2"/>
              </a:solidFill>
              <a:ln w="2487"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0BB80ED0-CA90-46D0-BB07-3773C4C0635B}"/>
                  </a:ext>
                </a:extLst>
              </p:cNvPr>
              <p:cNvSpPr/>
              <p:nvPr/>
            </p:nvSpPr>
            <p:spPr>
              <a:xfrm rot="1800000">
                <a:off x="5814921" y="3167605"/>
                <a:ext cx="631626" cy="54887"/>
              </a:xfrm>
              <a:custGeom>
                <a:avLst/>
                <a:gdLst>
                  <a:gd name="connsiteX0" fmla="*/ 316470 w 631626"/>
                  <a:gd name="connsiteY0" fmla="*/ 54863 h 54887"/>
                  <a:gd name="connsiteX1" fmla="*/ 31884 w 631626"/>
                  <a:gd name="connsiteY1" fmla="*/ 54838 h 54887"/>
                  <a:gd name="connsiteX2" fmla="*/ 117 w 631626"/>
                  <a:gd name="connsiteY2" fmla="*/ 30088 h 54887"/>
                  <a:gd name="connsiteX3" fmla="*/ 24092 w 631626"/>
                  <a:gd name="connsiteY3" fmla="*/ 393 h 54887"/>
                  <a:gd name="connsiteX4" fmla="*/ 37803 w 631626"/>
                  <a:gd name="connsiteY4" fmla="*/ 43 h 54887"/>
                  <a:gd name="connsiteX5" fmla="*/ 594488 w 631626"/>
                  <a:gd name="connsiteY5" fmla="*/ 43 h 54887"/>
                  <a:gd name="connsiteX6" fmla="*/ 631625 w 631626"/>
                  <a:gd name="connsiteY6" fmla="*/ 27291 h 54887"/>
                  <a:gd name="connsiteX7" fmla="*/ 594813 w 631626"/>
                  <a:gd name="connsiteY7" fmla="*/ 54888 h 54887"/>
                  <a:gd name="connsiteX8" fmla="*/ 316470 w 631626"/>
                  <a:gd name="connsiteY8" fmla="*/ 54888 h 5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1626" h="54887">
                    <a:moveTo>
                      <a:pt x="316470" y="54863"/>
                    </a:moveTo>
                    <a:cubicBezTo>
                      <a:pt x="221617" y="54863"/>
                      <a:pt x="126738" y="54888"/>
                      <a:pt x="31884" y="54838"/>
                    </a:cubicBezTo>
                    <a:cubicBezTo>
                      <a:pt x="13128" y="54838"/>
                      <a:pt x="1490" y="45597"/>
                      <a:pt x="117" y="30088"/>
                    </a:cubicBezTo>
                    <a:cubicBezTo>
                      <a:pt x="-1207" y="14953"/>
                      <a:pt x="8858" y="2291"/>
                      <a:pt x="24092" y="393"/>
                    </a:cubicBezTo>
                    <a:cubicBezTo>
                      <a:pt x="28613" y="-181"/>
                      <a:pt x="33233" y="43"/>
                      <a:pt x="37803" y="43"/>
                    </a:cubicBezTo>
                    <a:cubicBezTo>
                      <a:pt x="223365" y="43"/>
                      <a:pt x="408926" y="43"/>
                      <a:pt x="594488" y="43"/>
                    </a:cubicBezTo>
                    <a:cubicBezTo>
                      <a:pt x="618489" y="43"/>
                      <a:pt x="631450" y="9584"/>
                      <a:pt x="631625" y="27291"/>
                    </a:cubicBezTo>
                    <a:cubicBezTo>
                      <a:pt x="631775" y="44973"/>
                      <a:pt x="618588" y="54888"/>
                      <a:pt x="594813" y="54888"/>
                    </a:cubicBezTo>
                    <a:cubicBezTo>
                      <a:pt x="502032" y="54888"/>
                      <a:pt x="409251" y="54888"/>
                      <a:pt x="316470" y="54888"/>
                    </a:cubicBezTo>
                    <a:close/>
                  </a:path>
                </a:pathLst>
              </a:custGeom>
              <a:solidFill>
                <a:schemeClr val="accent2"/>
              </a:solidFill>
              <a:ln w="2487"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205E8266-8B9F-48B7-8CE5-47C84C448B54}"/>
                  </a:ext>
                </a:extLst>
              </p:cNvPr>
              <p:cNvSpPr/>
              <p:nvPr/>
            </p:nvSpPr>
            <p:spPr>
              <a:xfrm rot="1800000">
                <a:off x="5560146" y="3578387"/>
                <a:ext cx="403671" cy="54903"/>
              </a:xfrm>
              <a:custGeom>
                <a:avLst/>
                <a:gdLst>
                  <a:gd name="connsiteX0" fmla="*/ 201239 w 403671"/>
                  <a:gd name="connsiteY0" fmla="*/ 54843 h 54903"/>
                  <a:gd name="connsiteX1" fmla="*/ 36482 w 403671"/>
                  <a:gd name="connsiteY1" fmla="*/ 54843 h 54903"/>
                  <a:gd name="connsiteX2" fmla="*/ 24019 w 403671"/>
                  <a:gd name="connsiteY2" fmla="*/ 54493 h 54903"/>
                  <a:gd name="connsiteX3" fmla="*/ 19 w 403671"/>
                  <a:gd name="connsiteY3" fmla="*/ 28445 h 54903"/>
                  <a:gd name="connsiteX4" fmla="*/ 23220 w 403671"/>
                  <a:gd name="connsiteY4" fmla="*/ 398 h 54903"/>
                  <a:gd name="connsiteX5" fmla="*/ 31936 w 403671"/>
                  <a:gd name="connsiteY5" fmla="*/ 24 h 54903"/>
                  <a:gd name="connsiteX6" fmla="*/ 371416 w 403671"/>
                  <a:gd name="connsiteY6" fmla="*/ 24 h 54903"/>
                  <a:gd name="connsiteX7" fmla="*/ 378909 w 403671"/>
                  <a:gd name="connsiteY7" fmla="*/ 223 h 54903"/>
                  <a:gd name="connsiteX8" fmla="*/ 403659 w 403671"/>
                  <a:gd name="connsiteY8" fmla="*/ 28295 h 54903"/>
                  <a:gd name="connsiteX9" fmla="*/ 378459 w 403671"/>
                  <a:gd name="connsiteY9" fmla="*/ 54618 h 54903"/>
                  <a:gd name="connsiteX10" fmla="*/ 365997 w 403671"/>
                  <a:gd name="connsiteY10" fmla="*/ 54868 h 54903"/>
                  <a:gd name="connsiteX11" fmla="*/ 201239 w 403671"/>
                  <a:gd name="connsiteY11" fmla="*/ 54868 h 5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671" h="54903">
                    <a:moveTo>
                      <a:pt x="201239" y="54843"/>
                    </a:moveTo>
                    <a:cubicBezTo>
                      <a:pt x="146320" y="54843"/>
                      <a:pt x="91401" y="54843"/>
                      <a:pt x="36482" y="54843"/>
                    </a:cubicBezTo>
                    <a:cubicBezTo>
                      <a:pt x="32336" y="54843"/>
                      <a:pt x="28115" y="55018"/>
                      <a:pt x="24019" y="54493"/>
                    </a:cubicBezTo>
                    <a:cubicBezTo>
                      <a:pt x="10283" y="52745"/>
                      <a:pt x="493" y="41981"/>
                      <a:pt x="19" y="28445"/>
                    </a:cubicBezTo>
                    <a:cubicBezTo>
                      <a:pt x="-481" y="14334"/>
                      <a:pt x="9084" y="2696"/>
                      <a:pt x="23220" y="398"/>
                    </a:cubicBezTo>
                    <a:cubicBezTo>
                      <a:pt x="26067" y="-76"/>
                      <a:pt x="29014" y="24"/>
                      <a:pt x="31936" y="24"/>
                    </a:cubicBezTo>
                    <a:cubicBezTo>
                      <a:pt x="145096" y="24"/>
                      <a:pt x="258256" y="24"/>
                      <a:pt x="371416" y="24"/>
                    </a:cubicBezTo>
                    <a:cubicBezTo>
                      <a:pt x="373914" y="24"/>
                      <a:pt x="376436" y="-101"/>
                      <a:pt x="378909" y="223"/>
                    </a:cubicBezTo>
                    <a:cubicBezTo>
                      <a:pt x="393744" y="2072"/>
                      <a:pt x="404083" y="13860"/>
                      <a:pt x="403659" y="28295"/>
                    </a:cubicBezTo>
                    <a:cubicBezTo>
                      <a:pt x="403234" y="42231"/>
                      <a:pt x="392895" y="53170"/>
                      <a:pt x="378459" y="54618"/>
                    </a:cubicBezTo>
                    <a:cubicBezTo>
                      <a:pt x="374338" y="55043"/>
                      <a:pt x="370143" y="54868"/>
                      <a:pt x="365997" y="54868"/>
                    </a:cubicBezTo>
                    <a:cubicBezTo>
                      <a:pt x="311078" y="54868"/>
                      <a:pt x="256158" y="54868"/>
                      <a:pt x="201239" y="54868"/>
                    </a:cubicBezTo>
                    <a:close/>
                  </a:path>
                </a:pathLst>
              </a:custGeom>
              <a:solidFill>
                <a:schemeClr val="accent2"/>
              </a:solidFill>
              <a:ln w="2487" cap="flat">
                <a:noFill/>
                <a:prstDash val="solid"/>
                <a:miter/>
              </a:ln>
            </p:spPr>
            <p:txBody>
              <a:bodyPr rtlCol="0" anchor="ctr"/>
              <a:lstStyle/>
              <a:p>
                <a:endParaRPr lang="en-IN"/>
              </a:p>
            </p:txBody>
          </p:sp>
        </p:grpSp>
        <p:cxnSp>
          <p:nvCxnSpPr>
            <p:cNvPr id="34" name="Straight Connector 33">
              <a:extLst>
                <a:ext uri="{FF2B5EF4-FFF2-40B4-BE49-F238E27FC236}">
                  <a16:creationId xmlns:a16="http://schemas.microsoft.com/office/drawing/2014/main" id="{60B99206-690E-4E9E-B7C8-16CEEB434931}"/>
                </a:ext>
              </a:extLst>
            </p:cNvPr>
            <p:cNvCxnSpPr/>
            <p:nvPr/>
          </p:nvCxnSpPr>
          <p:spPr>
            <a:xfrm rot="1800000">
              <a:off x="9851073" y="706184"/>
              <a:ext cx="0" cy="303440"/>
            </a:xfrm>
            <a:prstGeom prst="line">
              <a:avLst/>
            </a:prstGeom>
            <a:solidFill>
              <a:schemeClr val="tx1"/>
            </a:solid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E99761-26E9-4923-A7BA-98E0E0C71D73}"/>
                </a:ext>
              </a:extLst>
            </p:cNvPr>
            <p:cNvCxnSpPr>
              <a:cxnSpLocks/>
            </p:cNvCxnSpPr>
            <p:nvPr/>
          </p:nvCxnSpPr>
          <p:spPr>
            <a:xfrm rot="1800000">
              <a:off x="10481439" y="707313"/>
              <a:ext cx="0" cy="367426"/>
            </a:xfrm>
            <a:prstGeom prst="line">
              <a:avLst/>
            </a:prstGeom>
            <a:solidFill>
              <a:schemeClr val="tx1"/>
            </a:solid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FE82A3-21BB-4C5C-8D9B-2C0DE0DF588A}"/>
                </a:ext>
              </a:extLst>
            </p:cNvPr>
            <p:cNvCxnSpPr>
              <a:cxnSpLocks/>
            </p:cNvCxnSpPr>
            <p:nvPr/>
          </p:nvCxnSpPr>
          <p:spPr>
            <a:xfrm rot="1800000">
              <a:off x="10021760" y="549930"/>
              <a:ext cx="0" cy="182557"/>
            </a:xfrm>
            <a:prstGeom prst="line">
              <a:avLst/>
            </a:prstGeom>
            <a:solidFill>
              <a:schemeClr val="tx1"/>
            </a:solidFill>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BCC7523B-1D10-4DDC-B3D0-145800922A9E}"/>
              </a:ext>
            </a:extLst>
          </p:cNvPr>
          <p:cNvSpPr/>
          <p:nvPr/>
        </p:nvSpPr>
        <p:spPr>
          <a:xfrm>
            <a:off x="726162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Document</a:t>
            </a:r>
          </a:p>
        </p:txBody>
      </p:sp>
      <p:grpSp>
        <p:nvGrpSpPr>
          <p:cNvPr id="44" name="Group 43">
            <a:extLst>
              <a:ext uri="{FF2B5EF4-FFF2-40B4-BE49-F238E27FC236}">
                <a16:creationId xmlns:a16="http://schemas.microsoft.com/office/drawing/2014/main" id="{E5D5460E-30D8-489F-8A9B-3A9E90576304}"/>
              </a:ext>
            </a:extLst>
          </p:cNvPr>
          <p:cNvGrpSpPr/>
          <p:nvPr/>
        </p:nvGrpSpPr>
        <p:grpSpPr>
          <a:xfrm>
            <a:off x="10474251" y="610376"/>
            <a:ext cx="408729" cy="689746"/>
            <a:chOff x="10474251" y="610376"/>
            <a:chExt cx="408729" cy="689746"/>
          </a:xfrm>
        </p:grpSpPr>
        <p:grpSp>
          <p:nvGrpSpPr>
            <p:cNvPr id="45" name="Group 44">
              <a:extLst>
                <a:ext uri="{FF2B5EF4-FFF2-40B4-BE49-F238E27FC236}">
                  <a16:creationId xmlns:a16="http://schemas.microsoft.com/office/drawing/2014/main" id="{D2A24680-5755-40B6-B51D-D7880CA5CACF}"/>
                </a:ext>
              </a:extLst>
            </p:cNvPr>
            <p:cNvGrpSpPr/>
            <p:nvPr/>
          </p:nvGrpSpPr>
          <p:grpSpPr>
            <a:xfrm rot="1800000">
              <a:off x="10484015" y="610376"/>
              <a:ext cx="393483" cy="518156"/>
              <a:chOff x="2956381" y="691262"/>
              <a:chExt cx="3332987" cy="4389041"/>
            </a:xfrm>
          </p:grpSpPr>
          <p:sp>
            <p:nvSpPr>
              <p:cNvPr id="49" name="Freeform: Shape 48">
                <a:extLst>
                  <a:ext uri="{FF2B5EF4-FFF2-40B4-BE49-F238E27FC236}">
                    <a16:creationId xmlns:a16="http://schemas.microsoft.com/office/drawing/2014/main" id="{C53C9D4D-0F8E-48C3-B85B-D0857BC335E0}"/>
                  </a:ext>
                </a:extLst>
              </p:cNvPr>
              <p:cNvSpPr/>
              <p:nvPr/>
            </p:nvSpPr>
            <p:spPr>
              <a:xfrm>
                <a:off x="2956381" y="691262"/>
                <a:ext cx="3332987" cy="4389041"/>
              </a:xfrm>
              <a:custGeom>
                <a:avLst/>
                <a:gdLst>
                  <a:gd name="connsiteX0" fmla="*/ 1615059 w 3332987"/>
                  <a:gd name="connsiteY0" fmla="*/ 0 h 4389041"/>
                  <a:gd name="connsiteX1" fmla="*/ 617220 w 3332987"/>
                  <a:gd name="connsiteY1" fmla="*/ 930954 h 4389041"/>
                  <a:gd name="connsiteX2" fmla="*/ 620669 w 3332987"/>
                  <a:gd name="connsiteY2" fmla="*/ 1558471 h 4389041"/>
                  <a:gd name="connsiteX3" fmla="*/ 462915 w 3332987"/>
                  <a:gd name="connsiteY3" fmla="*/ 1558471 h 4389041"/>
                  <a:gd name="connsiteX4" fmla="*/ 0 w 3332987"/>
                  <a:gd name="connsiteY4" fmla="*/ 2019662 h 4389041"/>
                  <a:gd name="connsiteX5" fmla="*/ 0 w 3332987"/>
                  <a:gd name="connsiteY5" fmla="*/ 3927851 h 4389041"/>
                  <a:gd name="connsiteX6" fmla="*/ 462915 w 3332987"/>
                  <a:gd name="connsiteY6" fmla="*/ 4389042 h 4389041"/>
                  <a:gd name="connsiteX7" fmla="*/ 2870073 w 3332987"/>
                  <a:gd name="connsiteY7" fmla="*/ 4389042 h 4389041"/>
                  <a:gd name="connsiteX8" fmla="*/ 3332988 w 3332987"/>
                  <a:gd name="connsiteY8" fmla="*/ 3927851 h 4389041"/>
                  <a:gd name="connsiteX9" fmla="*/ 3332988 w 3332987"/>
                  <a:gd name="connsiteY9" fmla="*/ 2019662 h 4389041"/>
                  <a:gd name="connsiteX10" fmla="*/ 2870073 w 3332987"/>
                  <a:gd name="connsiteY10" fmla="*/ 1558471 h 4389041"/>
                  <a:gd name="connsiteX11" fmla="*/ 2712319 w 3332987"/>
                  <a:gd name="connsiteY11" fmla="*/ 1558471 h 4389041"/>
                  <a:gd name="connsiteX12" fmla="*/ 2715758 w 3332987"/>
                  <a:gd name="connsiteY12" fmla="*/ 930954 h 4389041"/>
                  <a:gd name="connsiteX13" fmla="*/ 1717919 w 3332987"/>
                  <a:gd name="connsiteY13" fmla="*/ 0 h 4389041"/>
                  <a:gd name="connsiteX14" fmla="*/ 1615049 w 3332987"/>
                  <a:gd name="connsiteY14" fmla="*/ 0 h 4389041"/>
                  <a:gd name="connsiteX15" fmla="*/ 1615059 w 3332987"/>
                  <a:gd name="connsiteY15" fmla="*/ 94298 h 4389041"/>
                  <a:gd name="connsiteX16" fmla="*/ 1717929 w 3332987"/>
                  <a:gd name="connsiteY16" fmla="*/ 94298 h 4389041"/>
                  <a:gd name="connsiteX17" fmla="*/ 2623166 w 3332987"/>
                  <a:gd name="connsiteY17" fmla="*/ 930954 h 4389041"/>
                  <a:gd name="connsiteX18" fmla="*/ 2618042 w 3332987"/>
                  <a:gd name="connsiteY18" fmla="*/ 1558471 h 4389041"/>
                  <a:gd name="connsiteX19" fmla="*/ 714947 w 3332987"/>
                  <a:gd name="connsiteY19" fmla="*/ 1558471 h 4389041"/>
                  <a:gd name="connsiteX20" fmla="*/ 709813 w 3332987"/>
                  <a:gd name="connsiteY20" fmla="*/ 930954 h 4389041"/>
                  <a:gd name="connsiteX21" fmla="*/ 1615049 w 3332987"/>
                  <a:gd name="connsiteY21" fmla="*/ 94298 h 4389041"/>
                  <a:gd name="connsiteX22" fmla="*/ 462915 w 3332987"/>
                  <a:gd name="connsiteY22" fmla="*/ 1651064 h 4389041"/>
                  <a:gd name="connsiteX23" fmla="*/ 2870073 w 3332987"/>
                  <a:gd name="connsiteY23" fmla="*/ 1651064 h 4389041"/>
                  <a:gd name="connsiteX24" fmla="*/ 3240415 w 3332987"/>
                  <a:gd name="connsiteY24" fmla="*/ 2019681 h 4389041"/>
                  <a:gd name="connsiteX25" fmla="*/ 3240415 w 3332987"/>
                  <a:gd name="connsiteY25" fmla="*/ 3927871 h 4389041"/>
                  <a:gd name="connsiteX26" fmla="*/ 2870073 w 3332987"/>
                  <a:gd name="connsiteY26" fmla="*/ 4296488 h 4389041"/>
                  <a:gd name="connsiteX27" fmla="*/ 462915 w 3332987"/>
                  <a:gd name="connsiteY27" fmla="*/ 4296488 h 4389041"/>
                  <a:gd name="connsiteX28" fmla="*/ 92573 w 3332987"/>
                  <a:gd name="connsiteY28" fmla="*/ 3927871 h 4389041"/>
                  <a:gd name="connsiteX29" fmla="*/ 92573 w 3332987"/>
                  <a:gd name="connsiteY29" fmla="*/ 2019681 h 4389041"/>
                  <a:gd name="connsiteX30" fmla="*/ 462915 w 3332987"/>
                  <a:gd name="connsiteY30" fmla="*/ 1651064 h 4389041"/>
                  <a:gd name="connsiteX31" fmla="*/ 1656207 w 3332987"/>
                  <a:gd name="connsiteY31" fmla="*/ 2122551 h 4389041"/>
                  <a:gd name="connsiteX32" fmla="*/ 1126436 w 3332987"/>
                  <a:gd name="connsiteY32" fmla="*/ 2654046 h 4389041"/>
                  <a:gd name="connsiteX33" fmla="*/ 1423025 w 3332987"/>
                  <a:gd name="connsiteY33" fmla="*/ 3125534 h 4389041"/>
                  <a:gd name="connsiteX34" fmla="*/ 1423025 w 3332987"/>
                  <a:gd name="connsiteY34" fmla="*/ 3533565 h 4389041"/>
                  <a:gd name="connsiteX35" fmla="*/ 1484757 w 3332987"/>
                  <a:gd name="connsiteY35" fmla="*/ 3759899 h 4389041"/>
                  <a:gd name="connsiteX36" fmla="*/ 1656207 w 3332987"/>
                  <a:gd name="connsiteY36" fmla="*/ 3862769 h 4389041"/>
                  <a:gd name="connsiteX37" fmla="*/ 1827657 w 3332987"/>
                  <a:gd name="connsiteY37" fmla="*/ 3759899 h 4389041"/>
                  <a:gd name="connsiteX38" fmla="*/ 1891103 w 3332987"/>
                  <a:gd name="connsiteY38" fmla="*/ 3533565 h 4389041"/>
                  <a:gd name="connsiteX39" fmla="*/ 1891103 w 3332987"/>
                  <a:gd name="connsiteY39" fmla="*/ 3125534 h 4389041"/>
                  <a:gd name="connsiteX40" fmla="*/ 2187692 w 3332987"/>
                  <a:gd name="connsiteY40" fmla="*/ 2654046 h 4389041"/>
                  <a:gd name="connsiteX41" fmla="*/ 1656197 w 3332987"/>
                  <a:gd name="connsiteY41" fmla="*/ 2122551 h 4389041"/>
                  <a:gd name="connsiteX42" fmla="*/ 1656207 w 3332987"/>
                  <a:gd name="connsiteY42" fmla="*/ 2215124 h 4389041"/>
                  <a:gd name="connsiteX43" fmla="*/ 2095129 w 3332987"/>
                  <a:gd name="connsiteY43" fmla="*/ 2654046 h 4389041"/>
                  <a:gd name="connsiteX44" fmla="*/ 1825933 w 3332987"/>
                  <a:gd name="connsiteY44" fmla="*/ 3056954 h 4389041"/>
                  <a:gd name="connsiteX45" fmla="*/ 1825933 w 3332987"/>
                  <a:gd name="connsiteY45" fmla="*/ 3056993 h 4389041"/>
                  <a:gd name="connsiteX46" fmla="*/ 1798530 w 3332987"/>
                  <a:gd name="connsiteY46" fmla="*/ 3099855 h 4389041"/>
                  <a:gd name="connsiteX47" fmla="*/ 1798530 w 3332987"/>
                  <a:gd name="connsiteY47" fmla="*/ 3533604 h 4389041"/>
                  <a:gd name="connsiteX48" fmla="*/ 1750544 w 3332987"/>
                  <a:gd name="connsiteY48" fmla="*/ 3708503 h 4389041"/>
                  <a:gd name="connsiteX49" fmla="*/ 1656246 w 3332987"/>
                  <a:gd name="connsiteY49" fmla="*/ 3770234 h 4389041"/>
                  <a:gd name="connsiteX50" fmla="*/ 1563663 w 3332987"/>
                  <a:gd name="connsiteY50" fmla="*/ 3708503 h 4389041"/>
                  <a:gd name="connsiteX51" fmla="*/ 1515677 w 3332987"/>
                  <a:gd name="connsiteY51" fmla="*/ 3533604 h 4389041"/>
                  <a:gd name="connsiteX52" fmla="*/ 1515677 w 3332987"/>
                  <a:gd name="connsiteY52" fmla="*/ 3099855 h 4389041"/>
                  <a:gd name="connsiteX53" fmla="*/ 1515638 w 3332987"/>
                  <a:gd name="connsiteY53" fmla="*/ 3099855 h 4389041"/>
                  <a:gd name="connsiteX54" fmla="*/ 1488196 w 3332987"/>
                  <a:gd name="connsiteY54" fmla="*/ 3056993 h 4389041"/>
                  <a:gd name="connsiteX55" fmla="*/ 1219000 w 3332987"/>
                  <a:gd name="connsiteY55" fmla="*/ 2654085 h 4389041"/>
                  <a:gd name="connsiteX56" fmla="*/ 1656197 w 3332987"/>
                  <a:gd name="connsiteY56" fmla="*/ 2215163 h 438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2987" h="4389041">
                    <a:moveTo>
                      <a:pt x="1615059" y="0"/>
                    </a:moveTo>
                    <a:cubicBezTo>
                      <a:pt x="1064852" y="0"/>
                      <a:pt x="613791" y="414125"/>
                      <a:pt x="617220" y="930954"/>
                    </a:cubicBezTo>
                    <a:lnTo>
                      <a:pt x="620669" y="1558471"/>
                    </a:lnTo>
                    <a:lnTo>
                      <a:pt x="462915" y="1558471"/>
                    </a:lnTo>
                    <a:cubicBezTo>
                      <a:pt x="207504" y="1558471"/>
                      <a:pt x="0" y="1764250"/>
                      <a:pt x="0" y="2019662"/>
                    </a:cubicBezTo>
                    <a:lnTo>
                      <a:pt x="0" y="3927851"/>
                    </a:lnTo>
                    <a:cubicBezTo>
                      <a:pt x="0" y="4183263"/>
                      <a:pt x="207504" y="4389042"/>
                      <a:pt x="462915" y="4389042"/>
                    </a:cubicBezTo>
                    <a:lnTo>
                      <a:pt x="2870073" y="4389042"/>
                    </a:lnTo>
                    <a:cubicBezTo>
                      <a:pt x="3125485" y="4389042"/>
                      <a:pt x="3332988" y="4183223"/>
                      <a:pt x="3332988" y="3927851"/>
                    </a:cubicBezTo>
                    <a:lnTo>
                      <a:pt x="3332988" y="2019662"/>
                    </a:lnTo>
                    <a:cubicBezTo>
                      <a:pt x="3332988" y="1764250"/>
                      <a:pt x="3125485" y="1558471"/>
                      <a:pt x="2870073" y="1558471"/>
                    </a:cubicBezTo>
                    <a:lnTo>
                      <a:pt x="2712319" y="1558471"/>
                    </a:lnTo>
                    <a:lnTo>
                      <a:pt x="2715758" y="930954"/>
                    </a:lnTo>
                    <a:cubicBezTo>
                      <a:pt x="2719207" y="414115"/>
                      <a:pt x="2268117" y="0"/>
                      <a:pt x="1717919" y="0"/>
                    </a:cubicBezTo>
                    <a:lnTo>
                      <a:pt x="1615049" y="0"/>
                    </a:lnTo>
                    <a:close/>
                    <a:moveTo>
                      <a:pt x="1615059" y="94298"/>
                    </a:moveTo>
                    <a:lnTo>
                      <a:pt x="1717929" y="94298"/>
                    </a:lnTo>
                    <a:cubicBezTo>
                      <a:pt x="2221640" y="94298"/>
                      <a:pt x="2626271" y="468774"/>
                      <a:pt x="2623166" y="930954"/>
                    </a:cubicBezTo>
                    <a:lnTo>
                      <a:pt x="2618042" y="1558471"/>
                    </a:lnTo>
                    <a:lnTo>
                      <a:pt x="714947" y="1558471"/>
                    </a:lnTo>
                    <a:lnTo>
                      <a:pt x="709813" y="930954"/>
                    </a:lnTo>
                    <a:cubicBezTo>
                      <a:pt x="706717" y="468725"/>
                      <a:pt x="1111378" y="94298"/>
                      <a:pt x="1615049" y="94298"/>
                    </a:cubicBezTo>
                    <a:close/>
                    <a:moveTo>
                      <a:pt x="462915" y="1651064"/>
                    </a:moveTo>
                    <a:lnTo>
                      <a:pt x="2870073" y="1651064"/>
                    </a:lnTo>
                    <a:cubicBezTo>
                      <a:pt x="3075431" y="1651064"/>
                      <a:pt x="3240415" y="1814323"/>
                      <a:pt x="3240415" y="2019681"/>
                    </a:cubicBezTo>
                    <a:lnTo>
                      <a:pt x="3240415" y="3927871"/>
                    </a:lnTo>
                    <a:cubicBezTo>
                      <a:pt x="3240415" y="4133229"/>
                      <a:pt x="3075431" y="4296488"/>
                      <a:pt x="2870073" y="4296488"/>
                    </a:cubicBezTo>
                    <a:lnTo>
                      <a:pt x="462915" y="4296488"/>
                    </a:lnTo>
                    <a:cubicBezTo>
                      <a:pt x="257557" y="4296488"/>
                      <a:pt x="92573" y="4133229"/>
                      <a:pt x="92573" y="3927871"/>
                    </a:cubicBezTo>
                    <a:lnTo>
                      <a:pt x="92573" y="2019681"/>
                    </a:lnTo>
                    <a:cubicBezTo>
                      <a:pt x="92573" y="1814323"/>
                      <a:pt x="257557" y="1651064"/>
                      <a:pt x="462915" y="1651064"/>
                    </a:cubicBezTo>
                    <a:close/>
                    <a:moveTo>
                      <a:pt x="1656207" y="2122551"/>
                    </a:moveTo>
                    <a:cubicBezTo>
                      <a:pt x="1363135" y="2122551"/>
                      <a:pt x="1126436" y="2361200"/>
                      <a:pt x="1126436" y="2654046"/>
                    </a:cubicBezTo>
                    <a:cubicBezTo>
                      <a:pt x="1126436" y="2862578"/>
                      <a:pt x="1247676" y="3038849"/>
                      <a:pt x="1423025" y="3125534"/>
                    </a:cubicBezTo>
                    <a:lnTo>
                      <a:pt x="1423025" y="3533565"/>
                    </a:lnTo>
                    <a:cubicBezTo>
                      <a:pt x="1423025" y="3620476"/>
                      <a:pt x="1444912" y="3699656"/>
                      <a:pt x="1484757" y="3759899"/>
                    </a:cubicBezTo>
                    <a:cubicBezTo>
                      <a:pt x="1524592" y="3820131"/>
                      <a:pt x="1585560" y="3862769"/>
                      <a:pt x="1656207" y="3862769"/>
                    </a:cubicBezTo>
                    <a:cubicBezTo>
                      <a:pt x="1726854" y="3862769"/>
                      <a:pt x="1787362" y="3820092"/>
                      <a:pt x="1827657" y="3759899"/>
                    </a:cubicBezTo>
                    <a:cubicBezTo>
                      <a:pt x="1867953" y="3699734"/>
                      <a:pt x="1891103" y="3620671"/>
                      <a:pt x="1891103" y="3533565"/>
                    </a:cubicBezTo>
                    <a:lnTo>
                      <a:pt x="1891103" y="3125534"/>
                    </a:lnTo>
                    <a:cubicBezTo>
                      <a:pt x="2066492" y="3038849"/>
                      <a:pt x="2187692" y="2862578"/>
                      <a:pt x="2187692" y="2654046"/>
                    </a:cubicBezTo>
                    <a:cubicBezTo>
                      <a:pt x="2187692" y="2360974"/>
                      <a:pt x="1949269" y="2122551"/>
                      <a:pt x="1656197" y="2122551"/>
                    </a:cubicBezTo>
                    <a:close/>
                    <a:moveTo>
                      <a:pt x="1656207" y="2215124"/>
                    </a:moveTo>
                    <a:cubicBezTo>
                      <a:pt x="1898804" y="2215124"/>
                      <a:pt x="2095129" y="2411449"/>
                      <a:pt x="2095129" y="2654046"/>
                    </a:cubicBezTo>
                    <a:cubicBezTo>
                      <a:pt x="2095129" y="2836675"/>
                      <a:pt x="1984029" y="2990705"/>
                      <a:pt x="1825933" y="3056954"/>
                    </a:cubicBezTo>
                    <a:lnTo>
                      <a:pt x="1825933" y="3056993"/>
                    </a:lnTo>
                    <a:cubicBezTo>
                      <a:pt x="1809131" y="3064576"/>
                      <a:pt x="1798373" y="3081407"/>
                      <a:pt x="1798530" y="3099855"/>
                    </a:cubicBezTo>
                    <a:lnTo>
                      <a:pt x="1798530" y="3533604"/>
                    </a:lnTo>
                    <a:cubicBezTo>
                      <a:pt x="1798530" y="3603908"/>
                      <a:pt x="1778593" y="3666552"/>
                      <a:pt x="1750544" y="3708503"/>
                    </a:cubicBezTo>
                    <a:cubicBezTo>
                      <a:pt x="1722446" y="3750444"/>
                      <a:pt x="1689233" y="3770234"/>
                      <a:pt x="1656246" y="3770234"/>
                    </a:cubicBezTo>
                    <a:cubicBezTo>
                      <a:pt x="1623250" y="3770234"/>
                      <a:pt x="1591380" y="3750415"/>
                      <a:pt x="1563663" y="3708503"/>
                    </a:cubicBezTo>
                    <a:cubicBezTo>
                      <a:pt x="1535957" y="3666640"/>
                      <a:pt x="1515677" y="3604065"/>
                      <a:pt x="1515677" y="3533604"/>
                    </a:cubicBezTo>
                    <a:lnTo>
                      <a:pt x="1515677" y="3099855"/>
                    </a:lnTo>
                    <a:lnTo>
                      <a:pt x="1515638" y="3099855"/>
                    </a:lnTo>
                    <a:cubicBezTo>
                      <a:pt x="1515755" y="3081407"/>
                      <a:pt x="1504998" y="3064576"/>
                      <a:pt x="1488196" y="3056993"/>
                    </a:cubicBezTo>
                    <a:cubicBezTo>
                      <a:pt x="1330099" y="2990745"/>
                      <a:pt x="1219000" y="2836714"/>
                      <a:pt x="1219000" y="2654085"/>
                    </a:cubicBezTo>
                    <a:cubicBezTo>
                      <a:pt x="1219000" y="2411302"/>
                      <a:pt x="1413601" y="2215163"/>
                      <a:pt x="1656197" y="2215163"/>
                    </a:cubicBezTo>
                    <a:close/>
                  </a:path>
                </a:pathLst>
              </a:custGeom>
              <a:solidFill>
                <a:schemeClr val="tx1"/>
              </a:solidFill>
              <a:ln w="9797"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9BC497F-7994-4AC4-A2BE-D18B959283A6}"/>
                  </a:ext>
                </a:extLst>
              </p:cNvPr>
              <p:cNvSpPr/>
              <p:nvPr/>
            </p:nvSpPr>
            <p:spPr>
              <a:xfrm>
                <a:off x="4168924" y="2901731"/>
                <a:ext cx="882502" cy="1559158"/>
              </a:xfrm>
              <a:custGeom>
                <a:avLst/>
                <a:gdLst>
                  <a:gd name="connsiteX0" fmla="*/ 441251 w 882502"/>
                  <a:gd name="connsiteY0" fmla="*/ 0 h 1559158"/>
                  <a:gd name="connsiteX1" fmla="*/ 882502 w 882502"/>
                  <a:gd name="connsiteY1" fmla="*/ 441251 h 1559158"/>
                  <a:gd name="connsiteX2" fmla="*/ 613006 w 882502"/>
                  <a:gd name="connsiteY2" fmla="*/ 847826 h 1559158"/>
                  <a:gd name="connsiteX3" fmla="*/ 593530 w 882502"/>
                  <a:gd name="connsiteY3" fmla="*/ 853872 h 1559158"/>
                  <a:gd name="connsiteX4" fmla="*/ 590118 w 882502"/>
                  <a:gd name="connsiteY4" fmla="*/ 941057 h 1559158"/>
                  <a:gd name="connsiteX5" fmla="*/ 523725 w 882502"/>
                  <a:gd name="connsiteY5" fmla="*/ 1516282 h 1559158"/>
                  <a:gd name="connsiteX6" fmla="*/ 377676 w 882502"/>
                  <a:gd name="connsiteY6" fmla="*/ 1533742 h 1559158"/>
                  <a:gd name="connsiteX7" fmla="*/ 298370 w 882502"/>
                  <a:gd name="connsiteY7" fmla="*/ 944694 h 1559158"/>
                  <a:gd name="connsiteX8" fmla="*/ 292315 w 882502"/>
                  <a:gd name="connsiteY8" fmla="*/ 854910 h 1559158"/>
                  <a:gd name="connsiteX9" fmla="*/ 269497 w 882502"/>
                  <a:gd name="connsiteY9" fmla="*/ 847826 h 1559158"/>
                  <a:gd name="connsiteX10" fmla="*/ 0 w 882502"/>
                  <a:gd name="connsiteY10" fmla="*/ 441251 h 1559158"/>
                  <a:gd name="connsiteX11" fmla="*/ 441251 w 882502"/>
                  <a:gd name="connsiteY11" fmla="*/ 0 h 1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502" h="1559158">
                    <a:moveTo>
                      <a:pt x="441251" y="0"/>
                    </a:moveTo>
                    <a:cubicBezTo>
                      <a:pt x="684947" y="0"/>
                      <a:pt x="882502" y="197555"/>
                      <a:pt x="882502" y="441251"/>
                    </a:cubicBezTo>
                    <a:cubicBezTo>
                      <a:pt x="882502" y="624023"/>
                      <a:pt x="771378" y="780841"/>
                      <a:pt x="613006" y="847826"/>
                    </a:cubicBezTo>
                    <a:lnTo>
                      <a:pt x="593530" y="853872"/>
                    </a:lnTo>
                    <a:lnTo>
                      <a:pt x="590118" y="941057"/>
                    </a:lnTo>
                    <a:cubicBezTo>
                      <a:pt x="588548" y="1158019"/>
                      <a:pt x="624202" y="1438031"/>
                      <a:pt x="523725" y="1516282"/>
                    </a:cubicBezTo>
                    <a:cubicBezTo>
                      <a:pt x="486155" y="1571844"/>
                      <a:pt x="423184" y="1568668"/>
                      <a:pt x="377676" y="1533742"/>
                    </a:cubicBezTo>
                    <a:cubicBezTo>
                      <a:pt x="260996" y="1455491"/>
                      <a:pt x="304751" y="1175481"/>
                      <a:pt x="298370" y="944694"/>
                    </a:cubicBezTo>
                    <a:lnTo>
                      <a:pt x="292315" y="854910"/>
                    </a:lnTo>
                    <a:lnTo>
                      <a:pt x="269497" y="847826"/>
                    </a:lnTo>
                    <a:cubicBezTo>
                      <a:pt x="111125" y="780841"/>
                      <a:pt x="0" y="624023"/>
                      <a:pt x="0" y="441251"/>
                    </a:cubicBezTo>
                    <a:cubicBezTo>
                      <a:pt x="0" y="197555"/>
                      <a:pt x="197555" y="0"/>
                      <a:pt x="44125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cxnSp>
          <p:nvCxnSpPr>
            <p:cNvPr id="46" name="Straight Connector 45">
              <a:extLst>
                <a:ext uri="{FF2B5EF4-FFF2-40B4-BE49-F238E27FC236}">
                  <a16:creationId xmlns:a16="http://schemas.microsoft.com/office/drawing/2014/main" id="{1C39406D-BA07-4AE8-B772-F1F0F73C5F29}"/>
                </a:ext>
              </a:extLst>
            </p:cNvPr>
            <p:cNvCxnSpPr/>
            <p:nvPr/>
          </p:nvCxnSpPr>
          <p:spPr>
            <a:xfrm rot="1800000">
              <a:off x="10474251" y="639118"/>
              <a:ext cx="0" cy="2831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B6CCC4A-902D-487D-85CC-B180B3394D83}"/>
                </a:ext>
              </a:extLst>
            </p:cNvPr>
            <p:cNvCxnSpPr>
              <a:cxnSpLocks/>
            </p:cNvCxnSpPr>
            <p:nvPr/>
          </p:nvCxnSpPr>
          <p:spPr>
            <a:xfrm rot="1800000">
              <a:off x="10882980" y="888583"/>
              <a:ext cx="0" cy="1229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D84FC56-5AF1-4DE4-BFD1-CB57462E86BE}"/>
                </a:ext>
              </a:extLst>
            </p:cNvPr>
            <p:cNvCxnSpPr>
              <a:cxnSpLocks/>
            </p:cNvCxnSpPr>
            <p:nvPr/>
          </p:nvCxnSpPr>
          <p:spPr>
            <a:xfrm rot="1800000">
              <a:off x="10810952" y="989110"/>
              <a:ext cx="0" cy="3110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02F9EC81-71D3-424E-A532-F7C843899049}"/>
              </a:ext>
            </a:extLst>
          </p:cNvPr>
          <p:cNvSpPr/>
          <p:nvPr/>
        </p:nvSpPr>
        <p:spPr>
          <a:xfrm>
            <a:off x="9544250"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Padlock</a:t>
            </a:r>
          </a:p>
        </p:txBody>
      </p:sp>
      <p:grpSp>
        <p:nvGrpSpPr>
          <p:cNvPr id="52" name="Group 51">
            <a:extLst>
              <a:ext uri="{FF2B5EF4-FFF2-40B4-BE49-F238E27FC236}">
                <a16:creationId xmlns:a16="http://schemas.microsoft.com/office/drawing/2014/main" id="{9E177792-98AD-4FEC-825A-7D36AAC33E75}"/>
              </a:ext>
            </a:extLst>
          </p:cNvPr>
          <p:cNvGrpSpPr/>
          <p:nvPr/>
        </p:nvGrpSpPr>
        <p:grpSpPr>
          <a:xfrm>
            <a:off x="1130913" y="1929164"/>
            <a:ext cx="593896" cy="839436"/>
            <a:chOff x="1133438" y="1932733"/>
            <a:chExt cx="588846" cy="832298"/>
          </a:xfrm>
        </p:grpSpPr>
        <p:grpSp>
          <p:nvGrpSpPr>
            <p:cNvPr id="53" name="Group 52">
              <a:extLst>
                <a:ext uri="{FF2B5EF4-FFF2-40B4-BE49-F238E27FC236}">
                  <a16:creationId xmlns:a16="http://schemas.microsoft.com/office/drawing/2014/main" id="{6F264982-4B4B-4D88-9AFD-2FA51A0B1DE4}"/>
                </a:ext>
              </a:extLst>
            </p:cNvPr>
            <p:cNvGrpSpPr/>
            <p:nvPr/>
          </p:nvGrpSpPr>
          <p:grpSpPr>
            <a:xfrm>
              <a:off x="1133438" y="2042389"/>
              <a:ext cx="584996" cy="530452"/>
              <a:chOff x="4635838" y="2379249"/>
              <a:chExt cx="514940" cy="466930"/>
            </a:xfrm>
          </p:grpSpPr>
          <p:sp>
            <p:nvSpPr>
              <p:cNvPr id="57" name="Freeform: Shape 56">
                <a:extLst>
                  <a:ext uri="{FF2B5EF4-FFF2-40B4-BE49-F238E27FC236}">
                    <a16:creationId xmlns:a16="http://schemas.microsoft.com/office/drawing/2014/main" id="{79FD12EE-EEC5-41CF-8687-7EB536363937}"/>
                  </a:ext>
                </a:extLst>
              </p:cNvPr>
              <p:cNvSpPr/>
              <p:nvPr/>
            </p:nvSpPr>
            <p:spPr>
              <a:xfrm rot="3600000">
                <a:off x="4635732" y="2379355"/>
                <a:ext cx="371091" cy="370879"/>
              </a:xfrm>
              <a:custGeom>
                <a:avLst/>
                <a:gdLst>
                  <a:gd name="connsiteX0" fmla="*/ 3453992 w 3879197"/>
                  <a:gd name="connsiteY0" fmla="*/ 3024004 h 3876977"/>
                  <a:gd name="connsiteX1" fmla="*/ 3273208 w 3879197"/>
                  <a:gd name="connsiteY1" fmla="*/ 2963616 h 3876977"/>
                  <a:gd name="connsiteX2" fmla="*/ 3178624 w 3879197"/>
                  <a:gd name="connsiteY2" fmla="*/ 2986761 h 3876977"/>
                  <a:gd name="connsiteX3" fmla="*/ 3114807 w 3879197"/>
                  <a:gd name="connsiteY3" fmla="*/ 3057246 h 3876977"/>
                  <a:gd name="connsiteX4" fmla="*/ 3096519 w 3879197"/>
                  <a:gd name="connsiteY4" fmla="*/ 3176880 h 3876977"/>
                  <a:gd name="connsiteX5" fmla="*/ 3151478 w 3879197"/>
                  <a:gd name="connsiteY5" fmla="*/ 3287656 h 3876977"/>
                  <a:gd name="connsiteX6" fmla="*/ 3094804 w 3879197"/>
                  <a:gd name="connsiteY6" fmla="*/ 3496444 h 3876977"/>
                  <a:gd name="connsiteX7" fmla="*/ 2878587 w 3879197"/>
                  <a:gd name="connsiteY7" fmla="*/ 3635414 h 3876977"/>
                  <a:gd name="connsiteX8" fmla="*/ 2672180 w 3879197"/>
                  <a:gd name="connsiteY8" fmla="*/ 3602839 h 3876977"/>
                  <a:gd name="connsiteX9" fmla="*/ 2568643 w 3879197"/>
                  <a:gd name="connsiteY9" fmla="*/ 3478347 h 3876977"/>
                  <a:gd name="connsiteX10" fmla="*/ 2506159 w 3879197"/>
                  <a:gd name="connsiteY10" fmla="*/ 3459963 h 3876977"/>
                  <a:gd name="connsiteX11" fmla="*/ 2365761 w 3879197"/>
                  <a:gd name="connsiteY11" fmla="*/ 3505207 h 3876977"/>
                  <a:gd name="connsiteX12" fmla="*/ 2325756 w 3879197"/>
                  <a:gd name="connsiteY12" fmla="*/ 3556928 h 3876977"/>
                  <a:gd name="connsiteX13" fmla="*/ 2312992 w 3879197"/>
                  <a:gd name="connsiteY13" fmla="*/ 3723044 h 3876977"/>
                  <a:gd name="connsiteX14" fmla="*/ 2174308 w 3879197"/>
                  <a:gd name="connsiteY14" fmla="*/ 3863062 h 3876977"/>
                  <a:gd name="connsiteX15" fmla="*/ 1893797 w 3879197"/>
                  <a:gd name="connsiteY15" fmla="*/ 3876968 h 3876977"/>
                  <a:gd name="connsiteX16" fmla="*/ 1741778 w 3879197"/>
                  <a:gd name="connsiteY16" fmla="*/ 3745142 h 3876977"/>
                  <a:gd name="connsiteX17" fmla="*/ 1715299 w 3879197"/>
                  <a:gd name="connsiteY17" fmla="*/ 3590361 h 3876977"/>
                  <a:gd name="connsiteX18" fmla="*/ 1668245 w 3879197"/>
                  <a:gd name="connsiteY18" fmla="*/ 3539402 h 3876977"/>
                  <a:gd name="connsiteX19" fmla="*/ 1528704 w 3879197"/>
                  <a:gd name="connsiteY19" fmla="*/ 3509112 h 3876977"/>
                  <a:gd name="connsiteX20" fmla="*/ 1461171 w 3879197"/>
                  <a:gd name="connsiteY20" fmla="*/ 3538069 h 3876977"/>
                  <a:gd name="connsiteX21" fmla="*/ 1381447 w 3879197"/>
                  <a:gd name="connsiteY21" fmla="*/ 3656559 h 3876977"/>
                  <a:gd name="connsiteX22" fmla="*/ 1161991 w 3879197"/>
                  <a:gd name="connsiteY22" fmla="*/ 3715043 h 3876977"/>
                  <a:gd name="connsiteX23" fmla="*/ 946059 w 3879197"/>
                  <a:gd name="connsiteY23" fmla="*/ 3604077 h 3876977"/>
                  <a:gd name="connsiteX24" fmla="*/ 866716 w 3879197"/>
                  <a:gd name="connsiteY24" fmla="*/ 3398813 h 3876977"/>
                  <a:gd name="connsiteX25" fmla="*/ 921771 w 3879197"/>
                  <a:gd name="connsiteY25" fmla="*/ 3251842 h 3876977"/>
                  <a:gd name="connsiteX26" fmla="*/ 907674 w 3879197"/>
                  <a:gd name="connsiteY26" fmla="*/ 3192787 h 3876977"/>
                  <a:gd name="connsiteX27" fmla="*/ 904149 w 3879197"/>
                  <a:gd name="connsiteY27" fmla="*/ 3189644 h 3876977"/>
                  <a:gd name="connsiteX28" fmla="*/ 765465 w 3879197"/>
                  <a:gd name="connsiteY28" fmla="*/ 3078201 h 3876977"/>
                  <a:gd name="connsiteX29" fmla="*/ 606493 w 3879197"/>
                  <a:gd name="connsiteY29" fmla="*/ 3143924 h 3876977"/>
                  <a:gd name="connsiteX30" fmla="*/ 370083 w 3879197"/>
                  <a:gd name="connsiteY30" fmla="*/ 3076487 h 3876977"/>
                  <a:gd name="connsiteX31" fmla="*/ 248734 w 3879197"/>
                  <a:gd name="connsiteY31" fmla="*/ 2888559 h 3876977"/>
                  <a:gd name="connsiteX32" fmla="*/ 284072 w 3879197"/>
                  <a:gd name="connsiteY32" fmla="*/ 2663864 h 3876977"/>
                  <a:gd name="connsiteX33" fmla="*/ 397800 w 3879197"/>
                  <a:gd name="connsiteY33" fmla="*/ 2569757 h 3876977"/>
                  <a:gd name="connsiteX34" fmla="*/ 417803 w 3879197"/>
                  <a:gd name="connsiteY34" fmla="*/ 2503844 h 3876977"/>
                  <a:gd name="connsiteX35" fmla="*/ 374083 w 3879197"/>
                  <a:gd name="connsiteY35" fmla="*/ 2368017 h 3876977"/>
                  <a:gd name="connsiteX36" fmla="*/ 319791 w 3879197"/>
                  <a:gd name="connsiteY36" fmla="*/ 2325060 h 3876977"/>
                  <a:gd name="connsiteX37" fmla="*/ 182059 w 3879197"/>
                  <a:gd name="connsiteY37" fmla="*/ 2316011 h 3876977"/>
                  <a:gd name="connsiteX38" fmla="*/ 12419 w 3879197"/>
                  <a:gd name="connsiteY38" fmla="*/ 2148180 h 3876977"/>
                  <a:gd name="connsiteX39" fmla="*/ 132 w 3879197"/>
                  <a:gd name="connsiteY39" fmla="*/ 1910436 h 3876977"/>
                  <a:gd name="connsiteX40" fmla="*/ 139482 w 3879197"/>
                  <a:gd name="connsiteY40" fmla="*/ 1739653 h 3876977"/>
                  <a:gd name="connsiteX41" fmla="*/ 289596 w 3879197"/>
                  <a:gd name="connsiteY41" fmla="*/ 1714317 h 3876977"/>
                  <a:gd name="connsiteX42" fmla="*/ 339126 w 3879197"/>
                  <a:gd name="connsiteY42" fmla="*/ 1665644 h 3876977"/>
                  <a:gd name="connsiteX43" fmla="*/ 368463 w 3879197"/>
                  <a:gd name="connsiteY43" fmla="*/ 1530770 h 3876977"/>
                  <a:gd name="connsiteX44" fmla="*/ 338364 w 3879197"/>
                  <a:gd name="connsiteY44" fmla="*/ 1459237 h 3876977"/>
                  <a:gd name="connsiteX45" fmla="*/ 215873 w 3879197"/>
                  <a:gd name="connsiteY45" fmla="*/ 1376941 h 3876977"/>
                  <a:gd name="connsiteX46" fmla="*/ 159961 w 3879197"/>
                  <a:gd name="connsiteY46" fmla="*/ 1168058 h 3876977"/>
                  <a:gd name="connsiteX47" fmla="*/ 277214 w 3879197"/>
                  <a:gd name="connsiteY47" fmla="*/ 939363 h 3876977"/>
                  <a:gd name="connsiteX48" fmla="*/ 472000 w 3879197"/>
                  <a:gd name="connsiteY48" fmla="*/ 863639 h 3876977"/>
                  <a:gd name="connsiteX49" fmla="*/ 623733 w 3879197"/>
                  <a:gd name="connsiteY49" fmla="*/ 919741 h 3876977"/>
                  <a:gd name="connsiteX50" fmla="*/ 686884 w 3879197"/>
                  <a:gd name="connsiteY50" fmla="*/ 904882 h 3876977"/>
                  <a:gd name="connsiteX51" fmla="*/ 789087 w 3879197"/>
                  <a:gd name="connsiteY51" fmla="*/ 791820 h 3876977"/>
                  <a:gd name="connsiteX52" fmla="*/ 796707 w 3879197"/>
                  <a:gd name="connsiteY52" fmla="*/ 731337 h 3876977"/>
                  <a:gd name="connsiteX53" fmla="*/ 727746 w 3879197"/>
                  <a:gd name="connsiteY53" fmla="*/ 590271 h 3876977"/>
                  <a:gd name="connsiteX54" fmla="*/ 787849 w 3879197"/>
                  <a:gd name="connsiteY54" fmla="*/ 378340 h 3876977"/>
                  <a:gd name="connsiteX55" fmla="*/ 991970 w 3879197"/>
                  <a:gd name="connsiteY55" fmla="*/ 246895 h 3876977"/>
                  <a:gd name="connsiteX56" fmla="*/ 1212950 w 3879197"/>
                  <a:gd name="connsiteY56" fmla="*/ 281757 h 3876977"/>
                  <a:gd name="connsiteX57" fmla="*/ 1310200 w 3879197"/>
                  <a:gd name="connsiteY57" fmla="*/ 399009 h 3876977"/>
                  <a:gd name="connsiteX58" fmla="*/ 1372494 w 3879197"/>
                  <a:gd name="connsiteY58" fmla="*/ 417297 h 3876977"/>
                  <a:gd name="connsiteX59" fmla="*/ 1512892 w 3879197"/>
                  <a:gd name="connsiteY59" fmla="*/ 372244 h 3876977"/>
                  <a:gd name="connsiteX60" fmla="*/ 1553088 w 3879197"/>
                  <a:gd name="connsiteY60" fmla="*/ 320619 h 3876977"/>
                  <a:gd name="connsiteX61" fmla="*/ 1563565 w 3879197"/>
                  <a:gd name="connsiteY61" fmla="*/ 168600 h 3876977"/>
                  <a:gd name="connsiteX62" fmla="*/ 1727871 w 3879197"/>
                  <a:gd name="connsiteY62" fmla="*/ 11913 h 3876977"/>
                  <a:gd name="connsiteX63" fmla="*/ 1960948 w 3879197"/>
                  <a:gd name="connsiteY63" fmla="*/ 293 h 3876977"/>
                  <a:gd name="connsiteX64" fmla="*/ 2139733 w 3879197"/>
                  <a:gd name="connsiteY64" fmla="*/ 145835 h 3876977"/>
                  <a:gd name="connsiteX65" fmla="*/ 2164402 w 3879197"/>
                  <a:gd name="connsiteY65" fmla="*/ 291282 h 3876977"/>
                  <a:gd name="connsiteX66" fmla="*/ 2210503 w 3879197"/>
                  <a:gd name="connsiteY66" fmla="*/ 337383 h 3876977"/>
                  <a:gd name="connsiteX67" fmla="*/ 2349949 w 3879197"/>
                  <a:gd name="connsiteY67" fmla="*/ 367863 h 3876977"/>
                  <a:gd name="connsiteX68" fmla="*/ 2417291 w 3879197"/>
                  <a:gd name="connsiteY68" fmla="*/ 339478 h 3876977"/>
                  <a:gd name="connsiteX69" fmla="*/ 2499777 w 3879197"/>
                  <a:gd name="connsiteY69" fmla="*/ 217082 h 3876977"/>
                  <a:gd name="connsiteX70" fmla="*/ 2712185 w 3879197"/>
                  <a:gd name="connsiteY70" fmla="*/ 159741 h 3876977"/>
                  <a:gd name="connsiteX71" fmla="*/ 2936403 w 3879197"/>
                  <a:gd name="connsiteY71" fmla="*/ 275184 h 3876977"/>
                  <a:gd name="connsiteX72" fmla="*/ 3013651 w 3879197"/>
                  <a:gd name="connsiteY72" fmla="*/ 473209 h 3876977"/>
                  <a:gd name="connsiteX73" fmla="*/ 2958787 w 3879197"/>
                  <a:gd name="connsiteY73" fmla="*/ 620370 h 3876977"/>
                  <a:gd name="connsiteX74" fmla="*/ 2974313 w 3879197"/>
                  <a:gd name="connsiteY74" fmla="*/ 687617 h 3876977"/>
                  <a:gd name="connsiteX75" fmla="*/ 3083946 w 3879197"/>
                  <a:gd name="connsiteY75" fmla="*/ 786486 h 3876977"/>
                  <a:gd name="connsiteX76" fmla="*/ 3148620 w 3879197"/>
                  <a:gd name="connsiteY76" fmla="*/ 794868 h 3876977"/>
                  <a:gd name="connsiteX77" fmla="*/ 3290067 w 3879197"/>
                  <a:gd name="connsiteY77" fmla="*/ 726574 h 3876977"/>
                  <a:gd name="connsiteX78" fmla="*/ 3498378 w 3879197"/>
                  <a:gd name="connsiteY78" fmla="*/ 784772 h 3876977"/>
                  <a:gd name="connsiteX79" fmla="*/ 3632491 w 3879197"/>
                  <a:gd name="connsiteY79" fmla="*/ 992893 h 3876977"/>
                  <a:gd name="connsiteX80" fmla="*/ 3598296 w 3879197"/>
                  <a:gd name="connsiteY80" fmla="*/ 1210349 h 3876977"/>
                  <a:gd name="connsiteX81" fmla="*/ 3480948 w 3879197"/>
                  <a:gd name="connsiteY81" fmla="*/ 1307504 h 3876977"/>
                  <a:gd name="connsiteX82" fmla="*/ 3461517 w 3879197"/>
                  <a:gd name="connsiteY82" fmla="*/ 1373607 h 3876977"/>
                  <a:gd name="connsiteX83" fmla="*/ 3504856 w 3879197"/>
                  <a:gd name="connsiteY83" fmla="*/ 1509624 h 3876977"/>
                  <a:gd name="connsiteX84" fmla="*/ 3559339 w 3879197"/>
                  <a:gd name="connsiteY84" fmla="*/ 1552963 h 3876977"/>
                  <a:gd name="connsiteX85" fmla="*/ 3716025 w 3879197"/>
                  <a:gd name="connsiteY85" fmla="*/ 1564298 h 3876977"/>
                  <a:gd name="connsiteX86" fmla="*/ 3865662 w 3879197"/>
                  <a:gd name="connsiteY86" fmla="*/ 1719460 h 3876977"/>
                  <a:gd name="connsiteX87" fmla="*/ 3878998 w 3879197"/>
                  <a:gd name="connsiteY87" fmla="*/ 1966634 h 3876977"/>
                  <a:gd name="connsiteX88" fmla="*/ 3744219 w 3879197"/>
                  <a:gd name="connsiteY88" fmla="*/ 2136465 h 3876977"/>
                  <a:gd name="connsiteX89" fmla="*/ 3589533 w 3879197"/>
                  <a:gd name="connsiteY89" fmla="*/ 2163230 h 3876977"/>
                  <a:gd name="connsiteX90" fmla="*/ 3541146 w 3879197"/>
                  <a:gd name="connsiteY90" fmla="*/ 2206950 h 3876977"/>
                  <a:gd name="connsiteX91" fmla="*/ 3509904 w 3879197"/>
                  <a:gd name="connsiteY91" fmla="*/ 2351158 h 3876977"/>
                  <a:gd name="connsiteX92" fmla="*/ 3536669 w 3879197"/>
                  <a:gd name="connsiteY92" fmla="*/ 2414976 h 3876977"/>
                  <a:gd name="connsiteX93" fmla="*/ 3662970 w 3879197"/>
                  <a:gd name="connsiteY93" fmla="*/ 2500129 h 3876977"/>
                  <a:gd name="connsiteX94" fmla="*/ 3719073 w 3879197"/>
                  <a:gd name="connsiteY94" fmla="*/ 2709108 h 3876977"/>
                  <a:gd name="connsiteX95" fmla="*/ 3604201 w 3879197"/>
                  <a:gd name="connsiteY95" fmla="*/ 2933707 h 3876977"/>
                  <a:gd name="connsiteX96" fmla="*/ 3453897 w 3879197"/>
                  <a:gd name="connsiteY96" fmla="*/ 3023623 h 3876977"/>
                  <a:gd name="connsiteX97" fmla="*/ 951774 w 3879197"/>
                  <a:gd name="connsiteY97" fmla="*/ 758769 h 3876977"/>
                  <a:gd name="connsiteX98" fmla="*/ 903864 w 3879197"/>
                  <a:gd name="connsiteY98" fmla="*/ 884594 h 3876977"/>
                  <a:gd name="connsiteX99" fmla="*/ 792040 w 3879197"/>
                  <a:gd name="connsiteY99" fmla="*/ 1008228 h 3876977"/>
                  <a:gd name="connsiteX100" fmla="*/ 580109 w 3879197"/>
                  <a:gd name="connsiteY100" fmla="*/ 1060330 h 3876977"/>
                  <a:gd name="connsiteX101" fmla="*/ 446283 w 3879197"/>
                  <a:gd name="connsiteY101" fmla="*/ 1010800 h 3876977"/>
                  <a:gd name="connsiteX102" fmla="*/ 396943 w 3879197"/>
                  <a:gd name="connsiteY102" fmla="*/ 1027088 h 3876977"/>
                  <a:gd name="connsiteX103" fmla="*/ 299312 w 3879197"/>
                  <a:gd name="connsiteY103" fmla="*/ 1217683 h 3876977"/>
                  <a:gd name="connsiteX104" fmla="*/ 311313 w 3879197"/>
                  <a:gd name="connsiteY104" fmla="*/ 1264451 h 3876977"/>
                  <a:gd name="connsiteX105" fmla="*/ 437520 w 3879197"/>
                  <a:gd name="connsiteY105" fmla="*/ 1349700 h 3876977"/>
                  <a:gd name="connsiteX106" fmla="*/ 515053 w 3879197"/>
                  <a:gd name="connsiteY106" fmla="*/ 1544772 h 3876977"/>
                  <a:gd name="connsiteX107" fmla="*/ 481239 w 3879197"/>
                  <a:gd name="connsiteY107" fmla="*/ 1702982 h 3876977"/>
                  <a:gd name="connsiteX108" fmla="*/ 312933 w 3879197"/>
                  <a:gd name="connsiteY108" fmla="*/ 1859954 h 3876977"/>
                  <a:gd name="connsiteX109" fmla="*/ 181488 w 3879197"/>
                  <a:gd name="connsiteY109" fmla="*/ 1881576 h 3876977"/>
                  <a:gd name="connsiteX110" fmla="*/ 147960 w 3879197"/>
                  <a:gd name="connsiteY110" fmla="*/ 1922152 h 3876977"/>
                  <a:gd name="connsiteX111" fmla="*/ 158437 w 3879197"/>
                  <a:gd name="connsiteY111" fmla="*/ 2136179 h 3876977"/>
                  <a:gd name="connsiteX112" fmla="*/ 194251 w 3879197"/>
                  <a:gd name="connsiteY112" fmla="*/ 2168850 h 3876977"/>
                  <a:gd name="connsiteX113" fmla="*/ 341412 w 3879197"/>
                  <a:gd name="connsiteY113" fmla="*/ 2179041 h 3876977"/>
                  <a:gd name="connsiteX114" fmla="*/ 511338 w 3879197"/>
                  <a:gd name="connsiteY114" fmla="*/ 2315916 h 3876977"/>
                  <a:gd name="connsiteX115" fmla="*/ 560487 w 3879197"/>
                  <a:gd name="connsiteY115" fmla="*/ 2470030 h 3876977"/>
                  <a:gd name="connsiteX116" fmla="*/ 500956 w 3879197"/>
                  <a:gd name="connsiteY116" fmla="*/ 2675580 h 3876977"/>
                  <a:gd name="connsiteX117" fmla="*/ 387323 w 3879197"/>
                  <a:gd name="connsiteY117" fmla="*/ 2769782 h 3876977"/>
                  <a:gd name="connsiteX118" fmla="*/ 377226 w 3879197"/>
                  <a:gd name="connsiteY118" fmla="*/ 2816835 h 3876977"/>
                  <a:gd name="connsiteX119" fmla="*/ 496098 w 3879197"/>
                  <a:gd name="connsiteY119" fmla="*/ 3000668 h 3876977"/>
                  <a:gd name="connsiteX120" fmla="*/ 543057 w 3879197"/>
                  <a:gd name="connsiteY120" fmla="*/ 3010955 h 3876977"/>
                  <a:gd name="connsiteX121" fmla="*/ 680026 w 3879197"/>
                  <a:gd name="connsiteY121" fmla="*/ 2944470 h 3876977"/>
                  <a:gd name="connsiteX122" fmla="*/ 884052 w 3879197"/>
                  <a:gd name="connsiteY122" fmla="*/ 2973712 h 3876977"/>
                  <a:gd name="connsiteX123" fmla="*/ 1014449 w 3879197"/>
                  <a:gd name="connsiteY123" fmla="*/ 3092108 h 3876977"/>
                  <a:gd name="connsiteX124" fmla="*/ 1063026 w 3879197"/>
                  <a:gd name="connsiteY124" fmla="*/ 3292324 h 3876977"/>
                  <a:gd name="connsiteX125" fmla="*/ 1011782 w 3879197"/>
                  <a:gd name="connsiteY125" fmla="*/ 3430626 h 3876977"/>
                  <a:gd name="connsiteX126" fmla="*/ 1030927 w 3879197"/>
                  <a:gd name="connsiteY126" fmla="*/ 3483109 h 3876977"/>
                  <a:gd name="connsiteX127" fmla="*/ 1212759 w 3879197"/>
                  <a:gd name="connsiteY127" fmla="*/ 3576930 h 3876977"/>
                  <a:gd name="connsiteX128" fmla="*/ 1269909 w 3879197"/>
                  <a:gd name="connsiteY128" fmla="*/ 3560357 h 3876977"/>
                  <a:gd name="connsiteX129" fmla="*/ 1352205 w 3879197"/>
                  <a:gd name="connsiteY129" fmla="*/ 3437866 h 3876977"/>
                  <a:gd name="connsiteX130" fmla="*/ 1530132 w 3879197"/>
                  <a:gd name="connsiteY130" fmla="*/ 3360808 h 3876977"/>
                  <a:gd name="connsiteX131" fmla="*/ 1725300 w 3879197"/>
                  <a:gd name="connsiteY131" fmla="*/ 3403480 h 3876977"/>
                  <a:gd name="connsiteX132" fmla="*/ 1855221 w 3879197"/>
                  <a:gd name="connsiteY132" fmla="*/ 3541116 h 3876977"/>
                  <a:gd name="connsiteX133" fmla="*/ 1880462 w 3879197"/>
                  <a:gd name="connsiteY133" fmla="*/ 3686372 h 3876977"/>
                  <a:gd name="connsiteX134" fmla="*/ 1931230 w 3879197"/>
                  <a:gd name="connsiteY134" fmla="*/ 3730283 h 3876977"/>
                  <a:gd name="connsiteX135" fmla="*/ 2130874 w 3879197"/>
                  <a:gd name="connsiteY135" fmla="*/ 3720377 h 3876977"/>
                  <a:gd name="connsiteX136" fmla="*/ 2170117 w 3879197"/>
                  <a:gd name="connsiteY136" fmla="*/ 3680658 h 3876977"/>
                  <a:gd name="connsiteX137" fmla="*/ 2179261 w 3879197"/>
                  <a:gd name="connsiteY137" fmla="*/ 3547688 h 3876977"/>
                  <a:gd name="connsiteX138" fmla="*/ 2315564 w 3879197"/>
                  <a:gd name="connsiteY138" fmla="*/ 3367285 h 3876977"/>
                  <a:gd name="connsiteX139" fmla="*/ 2469774 w 3879197"/>
                  <a:gd name="connsiteY139" fmla="*/ 3318422 h 3876977"/>
                  <a:gd name="connsiteX140" fmla="*/ 2675609 w 3879197"/>
                  <a:gd name="connsiteY140" fmla="*/ 3377096 h 3876977"/>
                  <a:gd name="connsiteX141" fmla="*/ 2769526 w 3879197"/>
                  <a:gd name="connsiteY141" fmla="*/ 3490920 h 3876977"/>
                  <a:gd name="connsiteX142" fmla="*/ 2821056 w 3879197"/>
                  <a:gd name="connsiteY142" fmla="*/ 3499111 h 3876977"/>
                  <a:gd name="connsiteX143" fmla="*/ 2997078 w 3879197"/>
                  <a:gd name="connsiteY143" fmla="*/ 3385668 h 3876977"/>
                  <a:gd name="connsiteX144" fmla="*/ 3009651 w 3879197"/>
                  <a:gd name="connsiteY144" fmla="*/ 3331471 h 3876977"/>
                  <a:gd name="connsiteX145" fmla="*/ 2944976 w 3879197"/>
                  <a:gd name="connsiteY145" fmla="*/ 3198883 h 3876977"/>
                  <a:gd name="connsiteX146" fmla="*/ 2974218 w 3879197"/>
                  <a:gd name="connsiteY146" fmla="*/ 2994762 h 3876977"/>
                  <a:gd name="connsiteX147" fmla="*/ 3089089 w 3879197"/>
                  <a:gd name="connsiteY147" fmla="*/ 2867508 h 3876977"/>
                  <a:gd name="connsiteX148" fmla="*/ 3297210 w 3879197"/>
                  <a:gd name="connsiteY148" fmla="*/ 2816835 h 3876977"/>
                  <a:gd name="connsiteX149" fmla="*/ 3430942 w 3879197"/>
                  <a:gd name="connsiteY149" fmla="*/ 2866746 h 3876977"/>
                  <a:gd name="connsiteX150" fmla="*/ 3483805 w 3879197"/>
                  <a:gd name="connsiteY150" fmla="*/ 2848173 h 3876977"/>
                  <a:gd name="connsiteX151" fmla="*/ 3579246 w 3879197"/>
                  <a:gd name="connsiteY151" fmla="*/ 2661864 h 3876977"/>
                  <a:gd name="connsiteX152" fmla="*/ 3565530 w 3879197"/>
                  <a:gd name="connsiteY152" fmla="*/ 2611858 h 3876977"/>
                  <a:gd name="connsiteX153" fmla="*/ 3446848 w 3879197"/>
                  <a:gd name="connsiteY153" fmla="*/ 2532419 h 3876977"/>
                  <a:gd name="connsiteX154" fmla="*/ 3364457 w 3879197"/>
                  <a:gd name="connsiteY154" fmla="*/ 2330203 h 3876977"/>
                  <a:gd name="connsiteX155" fmla="*/ 3400747 w 3879197"/>
                  <a:gd name="connsiteY155" fmla="*/ 2162849 h 3876977"/>
                  <a:gd name="connsiteX156" fmla="*/ 3545908 w 3879197"/>
                  <a:gd name="connsiteY156" fmla="*/ 2022641 h 3876977"/>
                  <a:gd name="connsiteX157" fmla="*/ 3696022 w 3879197"/>
                  <a:gd name="connsiteY157" fmla="*/ 1997114 h 3876977"/>
                  <a:gd name="connsiteX158" fmla="*/ 3731455 w 3879197"/>
                  <a:gd name="connsiteY158" fmla="*/ 1953108 h 3876977"/>
                  <a:gd name="connsiteX159" fmla="*/ 3721264 w 3879197"/>
                  <a:gd name="connsiteY159" fmla="*/ 1743939 h 3876977"/>
                  <a:gd name="connsiteX160" fmla="*/ 3682020 w 3879197"/>
                  <a:gd name="connsiteY160" fmla="*/ 1708697 h 3876977"/>
                  <a:gd name="connsiteX161" fmla="*/ 3534764 w 3879197"/>
                  <a:gd name="connsiteY161" fmla="*/ 1698600 h 3876977"/>
                  <a:gd name="connsiteX162" fmla="*/ 3371410 w 3879197"/>
                  <a:gd name="connsiteY162" fmla="*/ 1573156 h 3876977"/>
                  <a:gd name="connsiteX163" fmla="*/ 3318927 w 3879197"/>
                  <a:gd name="connsiteY163" fmla="*/ 1410183 h 3876977"/>
                  <a:gd name="connsiteX164" fmla="*/ 3380459 w 3879197"/>
                  <a:gd name="connsiteY164" fmla="*/ 1200729 h 3876977"/>
                  <a:gd name="connsiteX165" fmla="*/ 3490568 w 3879197"/>
                  <a:gd name="connsiteY165" fmla="*/ 1109860 h 3876977"/>
                  <a:gd name="connsiteX166" fmla="*/ 3500474 w 3879197"/>
                  <a:gd name="connsiteY166" fmla="*/ 1058997 h 3876977"/>
                  <a:gd name="connsiteX167" fmla="*/ 3386650 w 3879197"/>
                  <a:gd name="connsiteY167" fmla="*/ 883165 h 3876977"/>
                  <a:gd name="connsiteX168" fmla="*/ 3332262 w 3879197"/>
                  <a:gd name="connsiteY168" fmla="*/ 868687 h 3876977"/>
                  <a:gd name="connsiteX169" fmla="*/ 3199865 w 3879197"/>
                  <a:gd name="connsiteY169" fmla="*/ 933743 h 3876977"/>
                  <a:gd name="connsiteX170" fmla="*/ 2995744 w 3879197"/>
                  <a:gd name="connsiteY170" fmla="*/ 905073 h 3876977"/>
                  <a:gd name="connsiteX171" fmla="*/ 2864966 w 3879197"/>
                  <a:gd name="connsiteY171" fmla="*/ 787058 h 3876977"/>
                  <a:gd name="connsiteX172" fmla="*/ 2815817 w 3879197"/>
                  <a:gd name="connsiteY172" fmla="*/ 586842 h 3876977"/>
                  <a:gd name="connsiteX173" fmla="*/ 2868205 w 3879197"/>
                  <a:gd name="connsiteY173" fmla="*/ 443872 h 3876977"/>
                  <a:gd name="connsiteX174" fmla="*/ 2853250 w 3879197"/>
                  <a:gd name="connsiteY174" fmla="*/ 397866 h 3876977"/>
                  <a:gd name="connsiteX175" fmla="*/ 2658464 w 3879197"/>
                  <a:gd name="connsiteY175" fmla="*/ 297949 h 3876977"/>
                  <a:gd name="connsiteX176" fmla="*/ 2615411 w 3879197"/>
                  <a:gd name="connsiteY176" fmla="*/ 308808 h 3876977"/>
                  <a:gd name="connsiteX177" fmla="*/ 2532829 w 3879197"/>
                  <a:gd name="connsiteY177" fmla="*/ 431109 h 3876977"/>
                  <a:gd name="connsiteX178" fmla="*/ 2326708 w 3879197"/>
                  <a:gd name="connsiteY178" fmla="*/ 513690 h 3876977"/>
                  <a:gd name="connsiteX179" fmla="*/ 2173356 w 3879197"/>
                  <a:gd name="connsiteY179" fmla="*/ 480162 h 3876977"/>
                  <a:gd name="connsiteX180" fmla="*/ 2019527 w 3879197"/>
                  <a:gd name="connsiteY180" fmla="*/ 320047 h 3876977"/>
                  <a:gd name="connsiteX181" fmla="*/ 1998191 w 3879197"/>
                  <a:gd name="connsiteY181" fmla="*/ 188602 h 3876977"/>
                  <a:gd name="connsiteX182" fmla="*/ 1950185 w 3879197"/>
                  <a:gd name="connsiteY182" fmla="*/ 147073 h 3876977"/>
                  <a:gd name="connsiteX183" fmla="*/ 1750446 w 3879197"/>
                  <a:gd name="connsiteY183" fmla="*/ 156788 h 3876977"/>
                  <a:gd name="connsiteX184" fmla="*/ 1708917 w 3879197"/>
                  <a:gd name="connsiteY184" fmla="*/ 199937 h 3876977"/>
                  <a:gd name="connsiteX185" fmla="*/ 1699773 w 3879197"/>
                  <a:gd name="connsiteY185" fmla="*/ 337668 h 3876977"/>
                  <a:gd name="connsiteX186" fmla="*/ 1565565 w 3879197"/>
                  <a:gd name="connsiteY186" fmla="*/ 509785 h 3876977"/>
                  <a:gd name="connsiteX187" fmla="*/ 1411546 w 3879197"/>
                  <a:gd name="connsiteY187" fmla="*/ 559410 h 3876977"/>
                  <a:gd name="connsiteX188" fmla="*/ 1201710 w 3879197"/>
                  <a:gd name="connsiteY188" fmla="*/ 499689 h 3876977"/>
                  <a:gd name="connsiteX189" fmla="*/ 1113985 w 3879197"/>
                  <a:gd name="connsiteY189" fmla="*/ 393104 h 3876977"/>
                  <a:gd name="connsiteX190" fmla="*/ 1052358 w 3879197"/>
                  <a:gd name="connsiteY190" fmla="*/ 382626 h 3876977"/>
                  <a:gd name="connsiteX191" fmla="*/ 924819 w 3879197"/>
                  <a:gd name="connsiteY191" fmla="*/ 465780 h 3876977"/>
                  <a:gd name="connsiteX192" fmla="*/ 890719 w 3879197"/>
                  <a:gd name="connsiteY192" fmla="*/ 591224 h 3876977"/>
                  <a:gd name="connsiteX193" fmla="*/ 951679 w 3879197"/>
                  <a:gd name="connsiteY193" fmla="*/ 759245 h 38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79197" h="3876977">
                    <a:moveTo>
                      <a:pt x="3453992" y="3024004"/>
                    </a:moveTo>
                    <a:cubicBezTo>
                      <a:pt x="3392175" y="3016670"/>
                      <a:pt x="3333310" y="2987142"/>
                      <a:pt x="3273208" y="2963616"/>
                    </a:cubicBezTo>
                    <a:cubicBezTo>
                      <a:pt x="3232726" y="2947709"/>
                      <a:pt x="3204723" y="2951233"/>
                      <a:pt x="3178624" y="2986761"/>
                    </a:cubicBezTo>
                    <a:cubicBezTo>
                      <a:pt x="3159955" y="3012193"/>
                      <a:pt x="3138810" y="3036863"/>
                      <a:pt x="3114807" y="3057246"/>
                    </a:cubicBezTo>
                    <a:cubicBezTo>
                      <a:pt x="3072706" y="3093060"/>
                      <a:pt x="3066039" y="3129351"/>
                      <a:pt x="3096519" y="3176880"/>
                    </a:cubicBezTo>
                    <a:cubicBezTo>
                      <a:pt x="3118617" y="3211361"/>
                      <a:pt x="3134238" y="3250128"/>
                      <a:pt x="3151478" y="3287656"/>
                    </a:cubicBezTo>
                    <a:cubicBezTo>
                      <a:pt x="3188721" y="3368619"/>
                      <a:pt x="3167956" y="3447486"/>
                      <a:pt x="3094804" y="3496444"/>
                    </a:cubicBezTo>
                    <a:cubicBezTo>
                      <a:pt x="3023652" y="3544164"/>
                      <a:pt x="2951643" y="3590646"/>
                      <a:pt x="2878587" y="3635414"/>
                    </a:cubicBezTo>
                    <a:cubicBezTo>
                      <a:pt x="2807721" y="3678848"/>
                      <a:pt x="2727234" y="3665608"/>
                      <a:pt x="2672180" y="3602839"/>
                    </a:cubicBezTo>
                    <a:cubicBezTo>
                      <a:pt x="2636652" y="3562262"/>
                      <a:pt x="2602457" y="3520447"/>
                      <a:pt x="2568643" y="3478347"/>
                    </a:cubicBezTo>
                    <a:cubicBezTo>
                      <a:pt x="2551498" y="3456916"/>
                      <a:pt x="2532543" y="3450724"/>
                      <a:pt x="2506159" y="3459963"/>
                    </a:cubicBezTo>
                    <a:cubicBezTo>
                      <a:pt x="2459773" y="3476251"/>
                      <a:pt x="2412909" y="3491396"/>
                      <a:pt x="2365761" y="3505207"/>
                    </a:cubicBezTo>
                    <a:cubicBezTo>
                      <a:pt x="2338614" y="3513113"/>
                      <a:pt x="2327470" y="3530067"/>
                      <a:pt x="2325756" y="3556928"/>
                    </a:cubicBezTo>
                    <a:cubicBezTo>
                      <a:pt x="2322136" y="3612364"/>
                      <a:pt x="2318993" y="3667894"/>
                      <a:pt x="2312992" y="3723044"/>
                    </a:cubicBezTo>
                    <a:cubicBezTo>
                      <a:pt x="2304610" y="3800292"/>
                      <a:pt x="2251842" y="3856108"/>
                      <a:pt x="2174308" y="3863062"/>
                    </a:cubicBezTo>
                    <a:cubicBezTo>
                      <a:pt x="2081154" y="3871348"/>
                      <a:pt x="1987428" y="3875920"/>
                      <a:pt x="1893797" y="3876968"/>
                    </a:cubicBezTo>
                    <a:cubicBezTo>
                      <a:pt x="1816073" y="3877825"/>
                      <a:pt x="1756542" y="3823152"/>
                      <a:pt x="1741778" y="3745142"/>
                    </a:cubicBezTo>
                    <a:cubicBezTo>
                      <a:pt x="1732062" y="3693707"/>
                      <a:pt x="1722347" y="3642177"/>
                      <a:pt x="1715299" y="3590361"/>
                    </a:cubicBezTo>
                    <a:cubicBezTo>
                      <a:pt x="1711203" y="3560643"/>
                      <a:pt x="1697201" y="3545117"/>
                      <a:pt x="1668245" y="3539402"/>
                    </a:cubicBezTo>
                    <a:cubicBezTo>
                      <a:pt x="1621572" y="3530258"/>
                      <a:pt x="1574900" y="3520447"/>
                      <a:pt x="1528704" y="3509112"/>
                    </a:cubicBezTo>
                    <a:cubicBezTo>
                      <a:pt x="1497747" y="3501492"/>
                      <a:pt x="1477745" y="3511398"/>
                      <a:pt x="1461171" y="3538069"/>
                    </a:cubicBezTo>
                    <a:cubicBezTo>
                      <a:pt x="1436025" y="3578455"/>
                      <a:pt x="1408498" y="3617412"/>
                      <a:pt x="1381447" y="3656559"/>
                    </a:cubicBezTo>
                    <a:cubicBezTo>
                      <a:pt x="1325821" y="3737141"/>
                      <a:pt x="1248288" y="3758191"/>
                      <a:pt x="1161991" y="3715043"/>
                    </a:cubicBezTo>
                    <a:cubicBezTo>
                      <a:pt x="1089601" y="3678848"/>
                      <a:pt x="1017592" y="3641891"/>
                      <a:pt x="946059" y="3604077"/>
                    </a:cubicBezTo>
                    <a:cubicBezTo>
                      <a:pt x="865668" y="3561500"/>
                      <a:pt x="836427" y="3485395"/>
                      <a:pt x="866716" y="3398813"/>
                    </a:cubicBezTo>
                    <a:cubicBezTo>
                      <a:pt x="884052" y="3349474"/>
                      <a:pt x="902435" y="3300420"/>
                      <a:pt x="921771" y="3251842"/>
                    </a:cubicBezTo>
                    <a:cubicBezTo>
                      <a:pt x="931296" y="3227839"/>
                      <a:pt x="928057" y="3208789"/>
                      <a:pt x="907674" y="3192787"/>
                    </a:cubicBezTo>
                    <a:cubicBezTo>
                      <a:pt x="906435" y="3191835"/>
                      <a:pt x="905292" y="3190692"/>
                      <a:pt x="904149" y="3189644"/>
                    </a:cubicBezTo>
                    <a:cubicBezTo>
                      <a:pt x="857953" y="3151353"/>
                      <a:pt x="821949" y="3088584"/>
                      <a:pt x="765465" y="3078201"/>
                    </a:cubicBezTo>
                    <a:cubicBezTo>
                      <a:pt x="710316" y="3068105"/>
                      <a:pt x="659166" y="3119445"/>
                      <a:pt x="606493" y="3143924"/>
                    </a:cubicBezTo>
                    <a:cubicBezTo>
                      <a:pt x="505623" y="3190692"/>
                      <a:pt x="430947" y="3170403"/>
                      <a:pt x="370083" y="3076487"/>
                    </a:cubicBezTo>
                    <a:cubicBezTo>
                      <a:pt x="329506" y="3013908"/>
                      <a:pt x="288644" y="2951519"/>
                      <a:pt x="248734" y="2888559"/>
                    </a:cubicBezTo>
                    <a:cubicBezTo>
                      <a:pt x="197013" y="2807025"/>
                      <a:pt x="209872" y="2726729"/>
                      <a:pt x="284072" y="2663864"/>
                    </a:cubicBezTo>
                    <a:cubicBezTo>
                      <a:pt x="321600" y="2632050"/>
                      <a:pt x="359034" y="2600046"/>
                      <a:pt x="397800" y="2569757"/>
                    </a:cubicBezTo>
                    <a:cubicBezTo>
                      <a:pt x="420946" y="2551659"/>
                      <a:pt x="428185" y="2532419"/>
                      <a:pt x="417803" y="2503844"/>
                    </a:cubicBezTo>
                    <a:cubicBezTo>
                      <a:pt x="401515" y="2459172"/>
                      <a:pt x="387609" y="2413642"/>
                      <a:pt x="374083" y="2368017"/>
                    </a:cubicBezTo>
                    <a:cubicBezTo>
                      <a:pt x="365796" y="2340109"/>
                      <a:pt x="350366" y="2325917"/>
                      <a:pt x="319791" y="2325060"/>
                    </a:cubicBezTo>
                    <a:cubicBezTo>
                      <a:pt x="273785" y="2323821"/>
                      <a:pt x="227970" y="2319059"/>
                      <a:pt x="182059" y="2316011"/>
                    </a:cubicBezTo>
                    <a:cubicBezTo>
                      <a:pt x="76998" y="2309058"/>
                      <a:pt x="19563" y="2253241"/>
                      <a:pt x="12419" y="2148180"/>
                    </a:cubicBezTo>
                    <a:cubicBezTo>
                      <a:pt x="6990" y="2069027"/>
                      <a:pt x="2894" y="1989684"/>
                      <a:pt x="132" y="1910436"/>
                    </a:cubicBezTo>
                    <a:cubicBezTo>
                      <a:pt x="-3012" y="1820616"/>
                      <a:pt x="50328" y="1756036"/>
                      <a:pt x="139482" y="1739653"/>
                    </a:cubicBezTo>
                    <a:cubicBezTo>
                      <a:pt x="189393" y="1730509"/>
                      <a:pt x="239400" y="1721556"/>
                      <a:pt x="289596" y="1714317"/>
                    </a:cubicBezTo>
                    <a:cubicBezTo>
                      <a:pt x="319410" y="1710030"/>
                      <a:pt x="333697" y="1694219"/>
                      <a:pt x="339126" y="1665644"/>
                    </a:cubicBezTo>
                    <a:cubicBezTo>
                      <a:pt x="347794" y="1620495"/>
                      <a:pt x="357414" y="1575442"/>
                      <a:pt x="368463" y="1530770"/>
                    </a:cubicBezTo>
                    <a:cubicBezTo>
                      <a:pt x="376464" y="1498385"/>
                      <a:pt x="367225" y="1476858"/>
                      <a:pt x="338364" y="1459237"/>
                    </a:cubicBezTo>
                    <a:cubicBezTo>
                      <a:pt x="296359" y="1433710"/>
                      <a:pt x="256164" y="1405230"/>
                      <a:pt x="215873" y="1376941"/>
                    </a:cubicBezTo>
                    <a:cubicBezTo>
                      <a:pt x="143102" y="1325887"/>
                      <a:pt x="121290" y="1246830"/>
                      <a:pt x="159961" y="1168058"/>
                    </a:cubicBezTo>
                    <a:cubicBezTo>
                      <a:pt x="197680" y="1091191"/>
                      <a:pt x="236637" y="1014801"/>
                      <a:pt x="277214" y="939363"/>
                    </a:cubicBezTo>
                    <a:cubicBezTo>
                      <a:pt x="316457" y="866496"/>
                      <a:pt x="393228" y="837255"/>
                      <a:pt x="472000" y="863639"/>
                    </a:cubicBezTo>
                    <a:cubicBezTo>
                      <a:pt x="523149" y="880784"/>
                      <a:pt x="573822" y="899548"/>
                      <a:pt x="623733" y="919741"/>
                    </a:cubicBezTo>
                    <a:cubicBezTo>
                      <a:pt x="649832" y="930314"/>
                      <a:pt x="668691" y="925742"/>
                      <a:pt x="686884" y="904882"/>
                    </a:cubicBezTo>
                    <a:cubicBezTo>
                      <a:pt x="720222" y="866592"/>
                      <a:pt x="754416" y="828968"/>
                      <a:pt x="789087" y="791820"/>
                    </a:cubicBezTo>
                    <a:cubicBezTo>
                      <a:pt x="806709" y="772866"/>
                      <a:pt x="808423" y="754197"/>
                      <a:pt x="796707" y="731337"/>
                    </a:cubicBezTo>
                    <a:cubicBezTo>
                      <a:pt x="772800" y="684759"/>
                      <a:pt x="749844" y="637706"/>
                      <a:pt x="727746" y="590271"/>
                    </a:cubicBezTo>
                    <a:cubicBezTo>
                      <a:pt x="689646" y="508452"/>
                      <a:pt x="712221" y="428156"/>
                      <a:pt x="787849" y="378340"/>
                    </a:cubicBezTo>
                    <a:cubicBezTo>
                      <a:pt x="855381" y="333763"/>
                      <a:pt x="923390" y="289948"/>
                      <a:pt x="991970" y="246895"/>
                    </a:cubicBezTo>
                    <a:cubicBezTo>
                      <a:pt x="1071599" y="196984"/>
                      <a:pt x="1151418" y="209843"/>
                      <a:pt x="1212950" y="281757"/>
                    </a:cubicBezTo>
                    <a:cubicBezTo>
                      <a:pt x="1246002" y="320333"/>
                      <a:pt x="1278482" y="359385"/>
                      <a:pt x="1310200" y="399009"/>
                    </a:cubicBezTo>
                    <a:cubicBezTo>
                      <a:pt x="1327250" y="420345"/>
                      <a:pt x="1345728" y="426918"/>
                      <a:pt x="1372494" y="417297"/>
                    </a:cubicBezTo>
                    <a:cubicBezTo>
                      <a:pt x="1418785" y="400724"/>
                      <a:pt x="1465934" y="386722"/>
                      <a:pt x="1512892" y="372244"/>
                    </a:cubicBezTo>
                    <a:cubicBezTo>
                      <a:pt x="1538705" y="364243"/>
                      <a:pt x="1551849" y="348813"/>
                      <a:pt x="1553088" y="320619"/>
                    </a:cubicBezTo>
                    <a:cubicBezTo>
                      <a:pt x="1555278" y="269850"/>
                      <a:pt x="1558517" y="219177"/>
                      <a:pt x="1563565" y="168600"/>
                    </a:cubicBezTo>
                    <a:cubicBezTo>
                      <a:pt x="1573376" y="70397"/>
                      <a:pt x="1629574" y="17247"/>
                      <a:pt x="1727871" y="11913"/>
                    </a:cubicBezTo>
                    <a:cubicBezTo>
                      <a:pt x="1805500" y="7722"/>
                      <a:pt x="1883224" y="3912"/>
                      <a:pt x="1960948" y="293"/>
                    </a:cubicBezTo>
                    <a:cubicBezTo>
                      <a:pt x="2060103" y="-4374"/>
                      <a:pt x="2122778" y="46870"/>
                      <a:pt x="2139733" y="145835"/>
                    </a:cubicBezTo>
                    <a:cubicBezTo>
                      <a:pt x="2148019" y="194317"/>
                      <a:pt x="2157068" y="242609"/>
                      <a:pt x="2164402" y="291282"/>
                    </a:cubicBezTo>
                    <a:cubicBezTo>
                      <a:pt x="2168593" y="318999"/>
                      <a:pt x="2183643" y="332239"/>
                      <a:pt x="2210503" y="337383"/>
                    </a:cubicBezTo>
                    <a:cubicBezTo>
                      <a:pt x="2257271" y="346241"/>
                      <a:pt x="2304039" y="355671"/>
                      <a:pt x="2349949" y="367863"/>
                    </a:cubicBezTo>
                    <a:cubicBezTo>
                      <a:pt x="2381667" y="376245"/>
                      <a:pt x="2400717" y="365577"/>
                      <a:pt x="2417291" y="339478"/>
                    </a:cubicBezTo>
                    <a:cubicBezTo>
                      <a:pt x="2443580" y="297949"/>
                      <a:pt x="2471774" y="257563"/>
                      <a:pt x="2499777" y="217082"/>
                    </a:cubicBezTo>
                    <a:cubicBezTo>
                      <a:pt x="2552451" y="141263"/>
                      <a:pt x="2630460" y="119451"/>
                      <a:pt x="2712185" y="159741"/>
                    </a:cubicBezTo>
                    <a:cubicBezTo>
                      <a:pt x="2787623" y="196889"/>
                      <a:pt x="2862394" y="235465"/>
                      <a:pt x="2936403" y="275184"/>
                    </a:cubicBezTo>
                    <a:cubicBezTo>
                      <a:pt x="3012508" y="316047"/>
                      <a:pt x="3041559" y="391484"/>
                      <a:pt x="3013651" y="473209"/>
                    </a:cubicBezTo>
                    <a:cubicBezTo>
                      <a:pt x="2996792" y="522739"/>
                      <a:pt x="2978599" y="571888"/>
                      <a:pt x="2958787" y="620370"/>
                    </a:cubicBezTo>
                    <a:cubicBezTo>
                      <a:pt x="2947548" y="647898"/>
                      <a:pt x="2951739" y="668281"/>
                      <a:pt x="2974313" y="687617"/>
                    </a:cubicBezTo>
                    <a:cubicBezTo>
                      <a:pt x="3011651" y="719621"/>
                      <a:pt x="3048132" y="752768"/>
                      <a:pt x="3083946" y="786486"/>
                    </a:cubicBezTo>
                    <a:cubicBezTo>
                      <a:pt x="3104234" y="805632"/>
                      <a:pt x="3124046" y="807441"/>
                      <a:pt x="3148620" y="794868"/>
                    </a:cubicBezTo>
                    <a:cubicBezTo>
                      <a:pt x="3195198" y="771056"/>
                      <a:pt x="3242442" y="748196"/>
                      <a:pt x="3290067" y="726574"/>
                    </a:cubicBezTo>
                    <a:cubicBezTo>
                      <a:pt x="3370839" y="689808"/>
                      <a:pt x="3449801" y="711620"/>
                      <a:pt x="3498378" y="784772"/>
                    </a:cubicBezTo>
                    <a:cubicBezTo>
                      <a:pt x="3544003" y="853542"/>
                      <a:pt x="3588771" y="922884"/>
                      <a:pt x="3632491" y="992893"/>
                    </a:cubicBezTo>
                    <a:cubicBezTo>
                      <a:pt x="3680973" y="1070712"/>
                      <a:pt x="3668019" y="1150532"/>
                      <a:pt x="3598296" y="1210349"/>
                    </a:cubicBezTo>
                    <a:cubicBezTo>
                      <a:pt x="3559815" y="1243401"/>
                      <a:pt x="3520667" y="1275881"/>
                      <a:pt x="3480948" y="1307504"/>
                    </a:cubicBezTo>
                    <a:cubicBezTo>
                      <a:pt x="3458183" y="1325601"/>
                      <a:pt x="3450753" y="1344747"/>
                      <a:pt x="3461517" y="1373607"/>
                    </a:cubicBezTo>
                    <a:cubicBezTo>
                      <a:pt x="3478090" y="1418184"/>
                      <a:pt x="3491616" y="1463904"/>
                      <a:pt x="3504856" y="1509624"/>
                    </a:cubicBezTo>
                    <a:cubicBezTo>
                      <a:pt x="3513047" y="1538009"/>
                      <a:pt x="3530097" y="1551344"/>
                      <a:pt x="3559339" y="1552963"/>
                    </a:cubicBezTo>
                    <a:cubicBezTo>
                      <a:pt x="3611631" y="1555916"/>
                      <a:pt x="3663923" y="1559535"/>
                      <a:pt x="3716025" y="1564298"/>
                    </a:cubicBezTo>
                    <a:cubicBezTo>
                      <a:pt x="3804607" y="1572394"/>
                      <a:pt x="3860138" y="1630020"/>
                      <a:pt x="3865662" y="1719460"/>
                    </a:cubicBezTo>
                    <a:cubicBezTo>
                      <a:pt x="3870711" y="1801851"/>
                      <a:pt x="3875283" y="1884243"/>
                      <a:pt x="3878998" y="1966634"/>
                    </a:cubicBezTo>
                    <a:cubicBezTo>
                      <a:pt x="3882903" y="2053026"/>
                      <a:pt x="3829277" y="2120367"/>
                      <a:pt x="3744219" y="2136465"/>
                    </a:cubicBezTo>
                    <a:cubicBezTo>
                      <a:pt x="3692784" y="2146180"/>
                      <a:pt x="3641253" y="2155705"/>
                      <a:pt x="3589533" y="2163230"/>
                    </a:cubicBezTo>
                    <a:cubicBezTo>
                      <a:pt x="3562196" y="2167230"/>
                      <a:pt x="3546575" y="2179613"/>
                      <a:pt x="3541146" y="2206950"/>
                    </a:cubicBezTo>
                    <a:cubicBezTo>
                      <a:pt x="3531526" y="2255146"/>
                      <a:pt x="3521715" y="2303438"/>
                      <a:pt x="3509904" y="2351158"/>
                    </a:cubicBezTo>
                    <a:cubicBezTo>
                      <a:pt x="3502665" y="2380495"/>
                      <a:pt x="3511904" y="2399259"/>
                      <a:pt x="3536669" y="2414976"/>
                    </a:cubicBezTo>
                    <a:cubicBezTo>
                      <a:pt x="3579436" y="2442312"/>
                      <a:pt x="3621346" y="2471078"/>
                      <a:pt x="3662970" y="2500129"/>
                    </a:cubicBezTo>
                    <a:cubicBezTo>
                      <a:pt x="3735932" y="2550993"/>
                      <a:pt x="3757840" y="2630431"/>
                      <a:pt x="3719073" y="2709108"/>
                    </a:cubicBezTo>
                    <a:cubicBezTo>
                      <a:pt x="3681925" y="2784546"/>
                      <a:pt x="3642873" y="2859031"/>
                      <a:pt x="3604201" y="2933707"/>
                    </a:cubicBezTo>
                    <a:cubicBezTo>
                      <a:pt x="3573531" y="2992762"/>
                      <a:pt x="3523715" y="3021051"/>
                      <a:pt x="3453897" y="3023623"/>
                    </a:cubicBezTo>
                    <a:close/>
                    <a:moveTo>
                      <a:pt x="951774" y="758769"/>
                    </a:moveTo>
                    <a:cubicBezTo>
                      <a:pt x="951870" y="806870"/>
                      <a:pt x="936344" y="848875"/>
                      <a:pt x="903864" y="884594"/>
                    </a:cubicBezTo>
                    <a:cubicBezTo>
                      <a:pt x="866430" y="925647"/>
                      <a:pt x="829473" y="967176"/>
                      <a:pt x="792040" y="1008228"/>
                    </a:cubicBezTo>
                    <a:cubicBezTo>
                      <a:pt x="733080" y="1072808"/>
                      <a:pt x="661833" y="1088810"/>
                      <a:pt x="580109" y="1060330"/>
                    </a:cubicBezTo>
                    <a:cubicBezTo>
                      <a:pt x="535151" y="1044614"/>
                      <a:pt x="490193" y="1028898"/>
                      <a:pt x="446283" y="1010800"/>
                    </a:cubicBezTo>
                    <a:cubicBezTo>
                      <a:pt x="423137" y="1001275"/>
                      <a:pt x="409040" y="1002323"/>
                      <a:pt x="396943" y="1027088"/>
                    </a:cubicBezTo>
                    <a:cubicBezTo>
                      <a:pt x="365701" y="1091286"/>
                      <a:pt x="333221" y="1154818"/>
                      <a:pt x="299312" y="1217683"/>
                    </a:cubicBezTo>
                    <a:cubicBezTo>
                      <a:pt x="287596" y="1239400"/>
                      <a:pt x="291406" y="1251592"/>
                      <a:pt x="311313" y="1264451"/>
                    </a:cubicBezTo>
                    <a:cubicBezTo>
                      <a:pt x="353985" y="1291883"/>
                      <a:pt x="396181" y="1320267"/>
                      <a:pt x="437520" y="1349700"/>
                    </a:cubicBezTo>
                    <a:cubicBezTo>
                      <a:pt x="505052" y="1397801"/>
                      <a:pt x="531246" y="1463333"/>
                      <a:pt x="515053" y="1544772"/>
                    </a:cubicBezTo>
                    <a:cubicBezTo>
                      <a:pt x="504480" y="1597635"/>
                      <a:pt x="492860" y="1650309"/>
                      <a:pt x="481239" y="1702982"/>
                    </a:cubicBezTo>
                    <a:cubicBezTo>
                      <a:pt x="460951" y="1794327"/>
                      <a:pt x="406563" y="1844619"/>
                      <a:pt x="312933" y="1859954"/>
                    </a:cubicBezTo>
                    <a:cubicBezTo>
                      <a:pt x="269118" y="1867098"/>
                      <a:pt x="225398" y="1875289"/>
                      <a:pt x="181488" y="1881576"/>
                    </a:cubicBezTo>
                    <a:cubicBezTo>
                      <a:pt x="156627" y="1885100"/>
                      <a:pt x="146150" y="1895673"/>
                      <a:pt x="147960" y="1922152"/>
                    </a:cubicBezTo>
                    <a:cubicBezTo>
                      <a:pt x="152817" y="1993399"/>
                      <a:pt x="156246" y="2064741"/>
                      <a:pt x="158437" y="2136179"/>
                    </a:cubicBezTo>
                    <a:cubicBezTo>
                      <a:pt x="159199" y="2161992"/>
                      <a:pt x="171963" y="2167707"/>
                      <a:pt x="194251" y="2168850"/>
                    </a:cubicBezTo>
                    <a:cubicBezTo>
                      <a:pt x="243400" y="2171326"/>
                      <a:pt x="292549" y="2174374"/>
                      <a:pt x="341412" y="2179041"/>
                    </a:cubicBezTo>
                    <a:cubicBezTo>
                      <a:pt x="427709" y="2187328"/>
                      <a:pt x="484954" y="2232572"/>
                      <a:pt x="511338" y="2315916"/>
                    </a:cubicBezTo>
                    <a:cubicBezTo>
                      <a:pt x="527626" y="2367351"/>
                      <a:pt x="545057" y="2418405"/>
                      <a:pt x="560487" y="2470030"/>
                    </a:cubicBezTo>
                    <a:cubicBezTo>
                      <a:pt x="584776" y="2550993"/>
                      <a:pt x="566107" y="2620335"/>
                      <a:pt x="500956" y="2675580"/>
                    </a:cubicBezTo>
                    <a:cubicBezTo>
                      <a:pt x="463428" y="2707393"/>
                      <a:pt x="425804" y="2739111"/>
                      <a:pt x="387323" y="2769782"/>
                    </a:cubicBezTo>
                    <a:cubicBezTo>
                      <a:pt x="369987" y="2783593"/>
                      <a:pt x="362558" y="2795118"/>
                      <a:pt x="377226" y="2816835"/>
                    </a:cubicBezTo>
                    <a:cubicBezTo>
                      <a:pt x="418089" y="2877319"/>
                      <a:pt x="457713" y="2938660"/>
                      <a:pt x="496098" y="3000668"/>
                    </a:cubicBezTo>
                    <a:cubicBezTo>
                      <a:pt x="509719" y="3022671"/>
                      <a:pt x="523149" y="3021242"/>
                      <a:pt x="543057" y="3010955"/>
                    </a:cubicBezTo>
                    <a:cubicBezTo>
                      <a:pt x="588205" y="2987809"/>
                      <a:pt x="633639" y="2964949"/>
                      <a:pt x="680026" y="2944470"/>
                    </a:cubicBezTo>
                    <a:cubicBezTo>
                      <a:pt x="753559" y="2911895"/>
                      <a:pt x="822806" y="2920753"/>
                      <a:pt x="884052" y="2973712"/>
                    </a:cubicBezTo>
                    <a:cubicBezTo>
                      <a:pt x="928533" y="3012098"/>
                      <a:pt x="972063" y="3051532"/>
                      <a:pt x="1014449" y="3092108"/>
                    </a:cubicBezTo>
                    <a:cubicBezTo>
                      <a:pt x="1072647" y="3148020"/>
                      <a:pt x="1089220" y="3215647"/>
                      <a:pt x="1063026" y="3292324"/>
                    </a:cubicBezTo>
                    <a:cubicBezTo>
                      <a:pt x="1047120" y="3338805"/>
                      <a:pt x="1030546" y="3385192"/>
                      <a:pt x="1011782" y="3430626"/>
                    </a:cubicBezTo>
                    <a:cubicBezTo>
                      <a:pt x="1001304" y="3456153"/>
                      <a:pt x="1004733" y="3470441"/>
                      <a:pt x="1030927" y="3483109"/>
                    </a:cubicBezTo>
                    <a:cubicBezTo>
                      <a:pt x="1092363" y="3512637"/>
                      <a:pt x="1153228" y="3543593"/>
                      <a:pt x="1212759" y="3576930"/>
                    </a:cubicBezTo>
                    <a:cubicBezTo>
                      <a:pt x="1240763" y="3592647"/>
                      <a:pt x="1254765" y="3584646"/>
                      <a:pt x="1269909" y="3560357"/>
                    </a:cubicBezTo>
                    <a:cubicBezTo>
                      <a:pt x="1296008" y="3518637"/>
                      <a:pt x="1323535" y="3477870"/>
                      <a:pt x="1352205" y="3437866"/>
                    </a:cubicBezTo>
                    <a:cubicBezTo>
                      <a:pt x="1395830" y="3377001"/>
                      <a:pt x="1456695" y="3349474"/>
                      <a:pt x="1530132" y="3360808"/>
                    </a:cubicBezTo>
                    <a:cubicBezTo>
                      <a:pt x="1595855" y="3370905"/>
                      <a:pt x="1661006" y="3386335"/>
                      <a:pt x="1725300" y="3403480"/>
                    </a:cubicBezTo>
                    <a:cubicBezTo>
                      <a:pt x="1795594" y="3422149"/>
                      <a:pt x="1839790" y="3469679"/>
                      <a:pt x="1855221" y="3541116"/>
                    </a:cubicBezTo>
                    <a:cubicBezTo>
                      <a:pt x="1865603" y="3589123"/>
                      <a:pt x="1874937" y="3637604"/>
                      <a:pt x="1880462" y="3686372"/>
                    </a:cubicBezTo>
                    <a:cubicBezTo>
                      <a:pt x="1884272" y="3719901"/>
                      <a:pt x="1895607" y="3733331"/>
                      <a:pt x="1931230" y="3730283"/>
                    </a:cubicBezTo>
                    <a:cubicBezTo>
                      <a:pt x="1997620" y="3724568"/>
                      <a:pt x="2064295" y="3721806"/>
                      <a:pt x="2130874" y="3720377"/>
                    </a:cubicBezTo>
                    <a:cubicBezTo>
                      <a:pt x="2159830" y="3719805"/>
                      <a:pt x="2169355" y="3708375"/>
                      <a:pt x="2170117" y="3680658"/>
                    </a:cubicBezTo>
                    <a:cubicBezTo>
                      <a:pt x="2171451" y="3636271"/>
                      <a:pt x="2176975" y="3592075"/>
                      <a:pt x="2179261" y="3547688"/>
                    </a:cubicBezTo>
                    <a:cubicBezTo>
                      <a:pt x="2184024" y="3457296"/>
                      <a:pt x="2229458" y="3396051"/>
                      <a:pt x="2315564" y="3367285"/>
                    </a:cubicBezTo>
                    <a:cubicBezTo>
                      <a:pt x="2366713" y="3350235"/>
                      <a:pt x="2418148" y="3334138"/>
                      <a:pt x="2469774" y="3318422"/>
                    </a:cubicBezTo>
                    <a:cubicBezTo>
                      <a:pt x="2550832" y="3293657"/>
                      <a:pt x="2620078" y="3312421"/>
                      <a:pt x="2675609" y="3377096"/>
                    </a:cubicBezTo>
                    <a:cubicBezTo>
                      <a:pt x="2707613" y="3414434"/>
                      <a:pt x="2739426" y="3452058"/>
                      <a:pt x="2769526" y="3490920"/>
                    </a:cubicBezTo>
                    <a:cubicBezTo>
                      <a:pt x="2785432" y="3511398"/>
                      <a:pt x="2799243" y="3513875"/>
                      <a:pt x="2821056" y="3499111"/>
                    </a:cubicBezTo>
                    <a:cubicBezTo>
                      <a:pt x="2878873" y="3460059"/>
                      <a:pt x="2937356" y="3421768"/>
                      <a:pt x="2997078" y="3385668"/>
                    </a:cubicBezTo>
                    <a:cubicBezTo>
                      <a:pt x="3022891" y="3370048"/>
                      <a:pt x="3022033" y="3354998"/>
                      <a:pt x="3009651" y="3331471"/>
                    </a:cubicBezTo>
                    <a:cubicBezTo>
                      <a:pt x="2986695" y="3288037"/>
                      <a:pt x="2965074" y="3243746"/>
                      <a:pt x="2944976" y="3198883"/>
                    </a:cubicBezTo>
                    <a:cubicBezTo>
                      <a:pt x="2911924" y="3125160"/>
                      <a:pt x="2921830" y="3056103"/>
                      <a:pt x="2974218" y="2994762"/>
                    </a:cubicBezTo>
                    <a:cubicBezTo>
                      <a:pt x="3011270" y="2951328"/>
                      <a:pt x="3050227" y="2909418"/>
                      <a:pt x="3089089" y="2867508"/>
                    </a:cubicBezTo>
                    <a:cubicBezTo>
                      <a:pt x="3147097" y="2805024"/>
                      <a:pt x="3217296" y="2789023"/>
                      <a:pt x="3297210" y="2816835"/>
                    </a:cubicBezTo>
                    <a:cubicBezTo>
                      <a:pt x="3342168" y="2832457"/>
                      <a:pt x="3386936" y="2848649"/>
                      <a:pt x="3430942" y="2866746"/>
                    </a:cubicBezTo>
                    <a:cubicBezTo>
                      <a:pt x="3455897" y="2877033"/>
                      <a:pt x="3471042" y="2874652"/>
                      <a:pt x="3483805" y="2848173"/>
                    </a:cubicBezTo>
                    <a:cubicBezTo>
                      <a:pt x="3514095" y="2785308"/>
                      <a:pt x="3546003" y="2723205"/>
                      <a:pt x="3579246" y="2661864"/>
                    </a:cubicBezTo>
                    <a:cubicBezTo>
                      <a:pt x="3592009" y="2638337"/>
                      <a:pt x="3587247" y="2625383"/>
                      <a:pt x="3565530" y="2611858"/>
                    </a:cubicBezTo>
                    <a:cubicBezTo>
                      <a:pt x="3525239" y="2586616"/>
                      <a:pt x="3486472" y="2558803"/>
                      <a:pt x="3446848" y="2532419"/>
                    </a:cubicBezTo>
                    <a:cubicBezTo>
                      <a:pt x="3373696" y="2483556"/>
                      <a:pt x="3348741" y="2414595"/>
                      <a:pt x="3364457" y="2330203"/>
                    </a:cubicBezTo>
                    <a:cubicBezTo>
                      <a:pt x="3374934" y="2274101"/>
                      <a:pt x="3386841" y="2218189"/>
                      <a:pt x="3400747" y="2162849"/>
                    </a:cubicBezTo>
                    <a:cubicBezTo>
                      <a:pt x="3419892" y="2086744"/>
                      <a:pt x="3468089" y="2038262"/>
                      <a:pt x="3545908" y="2022641"/>
                    </a:cubicBezTo>
                    <a:cubicBezTo>
                      <a:pt x="3595629" y="2012640"/>
                      <a:pt x="3645730" y="2003591"/>
                      <a:pt x="3696022" y="1997114"/>
                    </a:cubicBezTo>
                    <a:cubicBezTo>
                      <a:pt x="3724597" y="1993399"/>
                      <a:pt x="3733170" y="1980255"/>
                      <a:pt x="3731455" y="1953108"/>
                    </a:cubicBezTo>
                    <a:cubicBezTo>
                      <a:pt x="3726978" y="1883385"/>
                      <a:pt x="3723454" y="1813662"/>
                      <a:pt x="3721264" y="1743939"/>
                    </a:cubicBezTo>
                    <a:cubicBezTo>
                      <a:pt x="3720406" y="1716126"/>
                      <a:pt x="3706309" y="1709744"/>
                      <a:pt x="3682020" y="1708697"/>
                    </a:cubicBezTo>
                    <a:cubicBezTo>
                      <a:pt x="3632872" y="1706506"/>
                      <a:pt x="3583818" y="1702982"/>
                      <a:pt x="3534764" y="1698600"/>
                    </a:cubicBezTo>
                    <a:cubicBezTo>
                      <a:pt x="3454183" y="1691361"/>
                      <a:pt x="3398747" y="1649166"/>
                      <a:pt x="3371410" y="1573156"/>
                    </a:cubicBezTo>
                    <a:cubicBezTo>
                      <a:pt x="3352075" y="1519435"/>
                      <a:pt x="3335310" y="1464857"/>
                      <a:pt x="3318927" y="1410183"/>
                    </a:cubicBezTo>
                    <a:cubicBezTo>
                      <a:pt x="3294067" y="1327411"/>
                      <a:pt x="3313212" y="1256831"/>
                      <a:pt x="3380459" y="1200729"/>
                    </a:cubicBezTo>
                    <a:cubicBezTo>
                      <a:pt x="3417035" y="1170249"/>
                      <a:pt x="3453040" y="1139007"/>
                      <a:pt x="3490568" y="1109860"/>
                    </a:cubicBezTo>
                    <a:cubicBezTo>
                      <a:pt x="3510285" y="1094525"/>
                      <a:pt x="3515905" y="1081666"/>
                      <a:pt x="3500474" y="1058997"/>
                    </a:cubicBezTo>
                    <a:cubicBezTo>
                      <a:pt x="3461231" y="1001275"/>
                      <a:pt x="3423131" y="942696"/>
                      <a:pt x="3386650" y="883165"/>
                    </a:cubicBezTo>
                    <a:cubicBezTo>
                      <a:pt x="3371601" y="858686"/>
                      <a:pt x="3356551" y="855828"/>
                      <a:pt x="3332262" y="868687"/>
                    </a:cubicBezTo>
                    <a:cubicBezTo>
                      <a:pt x="3288828" y="891738"/>
                      <a:pt x="3244728" y="913550"/>
                      <a:pt x="3199865" y="933743"/>
                    </a:cubicBezTo>
                    <a:cubicBezTo>
                      <a:pt x="3126237" y="966985"/>
                      <a:pt x="3057181" y="957555"/>
                      <a:pt x="2995744" y="905073"/>
                    </a:cubicBezTo>
                    <a:cubicBezTo>
                      <a:pt x="2951072" y="866973"/>
                      <a:pt x="2907543" y="827444"/>
                      <a:pt x="2864966" y="787058"/>
                    </a:cubicBezTo>
                    <a:cubicBezTo>
                      <a:pt x="2806101" y="731241"/>
                      <a:pt x="2790671" y="663233"/>
                      <a:pt x="2815817" y="586842"/>
                    </a:cubicBezTo>
                    <a:cubicBezTo>
                      <a:pt x="2831724" y="538646"/>
                      <a:pt x="2849535" y="491021"/>
                      <a:pt x="2868205" y="443872"/>
                    </a:cubicBezTo>
                    <a:cubicBezTo>
                      <a:pt x="2876586" y="422631"/>
                      <a:pt x="2876015" y="409106"/>
                      <a:pt x="2853250" y="397866"/>
                    </a:cubicBezTo>
                    <a:cubicBezTo>
                      <a:pt x="2787814" y="365577"/>
                      <a:pt x="2722948" y="332144"/>
                      <a:pt x="2658464" y="297949"/>
                    </a:cubicBezTo>
                    <a:cubicBezTo>
                      <a:pt x="2639033" y="287662"/>
                      <a:pt x="2627317" y="290329"/>
                      <a:pt x="2615411" y="308808"/>
                    </a:cubicBezTo>
                    <a:cubicBezTo>
                      <a:pt x="2588741" y="350146"/>
                      <a:pt x="2560642" y="390532"/>
                      <a:pt x="2532829" y="431109"/>
                    </a:cubicBezTo>
                    <a:cubicBezTo>
                      <a:pt x="2482347" y="504927"/>
                      <a:pt x="2414529" y="532169"/>
                      <a:pt x="2326708" y="513690"/>
                    </a:cubicBezTo>
                    <a:cubicBezTo>
                      <a:pt x="2275464" y="502927"/>
                      <a:pt x="2224410" y="491497"/>
                      <a:pt x="2173356" y="480162"/>
                    </a:cubicBezTo>
                    <a:cubicBezTo>
                      <a:pt x="2086392" y="461017"/>
                      <a:pt x="2034957" y="407772"/>
                      <a:pt x="2019527" y="320047"/>
                    </a:cubicBezTo>
                    <a:cubicBezTo>
                      <a:pt x="2011812" y="276327"/>
                      <a:pt x="2003239" y="232608"/>
                      <a:pt x="1998191" y="188602"/>
                    </a:cubicBezTo>
                    <a:cubicBezTo>
                      <a:pt x="1994571" y="157836"/>
                      <a:pt x="1983999" y="144216"/>
                      <a:pt x="1950185" y="147073"/>
                    </a:cubicBezTo>
                    <a:cubicBezTo>
                      <a:pt x="1883796" y="152598"/>
                      <a:pt x="1817121" y="155455"/>
                      <a:pt x="1750446" y="156788"/>
                    </a:cubicBezTo>
                    <a:cubicBezTo>
                      <a:pt x="1719299" y="157455"/>
                      <a:pt x="1709583" y="170409"/>
                      <a:pt x="1708917" y="199937"/>
                    </a:cubicBezTo>
                    <a:cubicBezTo>
                      <a:pt x="1707869" y="245942"/>
                      <a:pt x="1703678" y="291853"/>
                      <a:pt x="1699773" y="337668"/>
                    </a:cubicBezTo>
                    <a:cubicBezTo>
                      <a:pt x="1692343" y="423870"/>
                      <a:pt x="1648814" y="482448"/>
                      <a:pt x="1565565" y="509785"/>
                    </a:cubicBezTo>
                    <a:cubicBezTo>
                      <a:pt x="1514321" y="526549"/>
                      <a:pt x="1462981" y="543218"/>
                      <a:pt x="1411546" y="559410"/>
                    </a:cubicBezTo>
                    <a:cubicBezTo>
                      <a:pt x="1328679" y="585414"/>
                      <a:pt x="1258289" y="565983"/>
                      <a:pt x="1201710" y="499689"/>
                    </a:cubicBezTo>
                    <a:cubicBezTo>
                      <a:pt x="1171897" y="464637"/>
                      <a:pt x="1141322" y="430061"/>
                      <a:pt x="1113985" y="393104"/>
                    </a:cubicBezTo>
                    <a:cubicBezTo>
                      <a:pt x="1095126" y="367672"/>
                      <a:pt x="1079409" y="362909"/>
                      <a:pt x="1052358" y="382626"/>
                    </a:cubicBezTo>
                    <a:cubicBezTo>
                      <a:pt x="1011401" y="412440"/>
                      <a:pt x="967491" y="438348"/>
                      <a:pt x="924819" y="465780"/>
                    </a:cubicBezTo>
                    <a:cubicBezTo>
                      <a:pt x="852333" y="512262"/>
                      <a:pt x="853667" y="511595"/>
                      <a:pt x="890719" y="591224"/>
                    </a:cubicBezTo>
                    <a:cubicBezTo>
                      <a:pt x="915865" y="645231"/>
                      <a:pt x="954060" y="695046"/>
                      <a:pt x="951679" y="759245"/>
                    </a:cubicBezTo>
                    <a:close/>
                  </a:path>
                </a:pathLst>
              </a:custGeom>
              <a:solidFill>
                <a:schemeClr val="tx1"/>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220F6826-536B-43DB-8622-7683660EF903}"/>
                  </a:ext>
                </a:extLst>
              </p:cNvPr>
              <p:cNvSpPr/>
              <p:nvPr/>
            </p:nvSpPr>
            <p:spPr>
              <a:xfrm rot="3600000">
                <a:off x="4864848" y="2602787"/>
                <a:ext cx="212974" cy="273810"/>
              </a:xfrm>
              <a:custGeom>
                <a:avLst/>
                <a:gdLst>
                  <a:gd name="connsiteX0" fmla="*/ 1243168 w 2226319"/>
                  <a:gd name="connsiteY0" fmla="*/ 272726 h 2862266"/>
                  <a:gd name="connsiteX1" fmla="*/ 1357278 w 2226319"/>
                  <a:gd name="connsiteY1" fmla="*/ 476371 h 2862266"/>
                  <a:gd name="connsiteX2" fmla="*/ 1549683 w 2226319"/>
                  <a:gd name="connsiteY2" fmla="*/ 471608 h 2862266"/>
                  <a:gd name="connsiteX3" fmla="*/ 1643409 w 2226319"/>
                  <a:gd name="connsiteY3" fmla="*/ 415315 h 2862266"/>
                  <a:gd name="connsiteX4" fmla="*/ 1844577 w 2226319"/>
                  <a:gd name="connsiteY4" fmla="*/ 456463 h 2862266"/>
                  <a:gd name="connsiteX5" fmla="*/ 1999072 w 2226319"/>
                  <a:gd name="connsiteY5" fmla="*/ 655822 h 2862266"/>
                  <a:gd name="connsiteX6" fmla="*/ 1984404 w 2226319"/>
                  <a:gd name="connsiteY6" fmla="*/ 875563 h 2862266"/>
                  <a:gd name="connsiteX7" fmla="*/ 1865817 w 2226319"/>
                  <a:gd name="connsiteY7" fmla="*/ 992626 h 2862266"/>
                  <a:gd name="connsiteX8" fmla="*/ 1847339 w 2226319"/>
                  <a:gd name="connsiteY8" fmla="*/ 1065587 h 2862266"/>
                  <a:gd name="connsiteX9" fmla="*/ 1886963 w 2226319"/>
                  <a:gd name="connsiteY9" fmla="*/ 1212558 h 2862266"/>
                  <a:gd name="connsiteX10" fmla="*/ 1943923 w 2226319"/>
                  <a:gd name="connsiteY10" fmla="*/ 1268374 h 2862266"/>
                  <a:gd name="connsiteX11" fmla="*/ 2096323 w 2226319"/>
                  <a:gd name="connsiteY11" fmla="*/ 1306284 h 2862266"/>
                  <a:gd name="connsiteX12" fmla="*/ 2224624 w 2226319"/>
                  <a:gd name="connsiteY12" fmla="*/ 1493736 h 2862266"/>
                  <a:gd name="connsiteX13" fmla="*/ 2193478 w 2226319"/>
                  <a:gd name="connsiteY13" fmla="*/ 1739290 h 2862266"/>
                  <a:gd name="connsiteX14" fmla="*/ 2041839 w 2226319"/>
                  <a:gd name="connsiteY14" fmla="*/ 1877117 h 2862266"/>
                  <a:gd name="connsiteX15" fmla="*/ 1870485 w 2226319"/>
                  <a:gd name="connsiteY15" fmla="*/ 1875974 h 2862266"/>
                  <a:gd name="connsiteX16" fmla="*/ 1794189 w 2226319"/>
                  <a:gd name="connsiteY16" fmla="*/ 1920646 h 2862266"/>
                  <a:gd name="connsiteX17" fmla="*/ 1723229 w 2226319"/>
                  <a:gd name="connsiteY17" fmla="*/ 2044567 h 2862266"/>
                  <a:gd name="connsiteX18" fmla="*/ 1725133 w 2226319"/>
                  <a:gd name="connsiteY18" fmla="*/ 2132673 h 2862266"/>
                  <a:gd name="connsiteX19" fmla="*/ 1805905 w 2226319"/>
                  <a:gd name="connsiteY19" fmla="*/ 2267356 h 2862266"/>
                  <a:gd name="connsiteX20" fmla="*/ 1764567 w 2226319"/>
                  <a:gd name="connsiteY20" fmla="*/ 2483479 h 2862266"/>
                  <a:gd name="connsiteX21" fmla="*/ 1568638 w 2226319"/>
                  <a:gd name="connsiteY21" fmla="*/ 2634831 h 2862266"/>
                  <a:gd name="connsiteX22" fmla="*/ 1352706 w 2226319"/>
                  <a:gd name="connsiteY22" fmla="*/ 2619972 h 2862266"/>
                  <a:gd name="connsiteX23" fmla="*/ 1239168 w 2226319"/>
                  <a:gd name="connsiteY23" fmla="*/ 2504529 h 2862266"/>
                  <a:gd name="connsiteX24" fmla="*/ 1158586 w 2226319"/>
                  <a:gd name="connsiteY24" fmla="*/ 2481859 h 2862266"/>
                  <a:gd name="connsiteX25" fmla="*/ 1016188 w 2226319"/>
                  <a:gd name="connsiteY25" fmla="*/ 2520150 h 2862266"/>
                  <a:gd name="connsiteX26" fmla="*/ 957228 w 2226319"/>
                  <a:gd name="connsiteY26" fmla="*/ 2580157 h 2862266"/>
                  <a:gd name="connsiteX27" fmla="*/ 916747 w 2226319"/>
                  <a:gd name="connsiteY27" fmla="*/ 2741701 h 2862266"/>
                  <a:gd name="connsiteX28" fmla="*/ 768442 w 2226319"/>
                  <a:gd name="connsiteY28" fmla="*/ 2862193 h 2862266"/>
                  <a:gd name="connsiteX29" fmla="*/ 680907 w 2226319"/>
                  <a:gd name="connsiteY29" fmla="*/ 2798947 h 2862266"/>
                  <a:gd name="connsiteX30" fmla="*/ 746154 w 2226319"/>
                  <a:gd name="connsiteY30" fmla="*/ 2715793 h 2862266"/>
                  <a:gd name="connsiteX31" fmla="*/ 781206 w 2226319"/>
                  <a:gd name="connsiteY31" fmla="*/ 2679027 h 2862266"/>
                  <a:gd name="connsiteX32" fmla="*/ 816829 w 2226319"/>
                  <a:gd name="connsiteY32" fmla="*/ 2535866 h 2862266"/>
                  <a:gd name="connsiteX33" fmla="*/ 968372 w 2226319"/>
                  <a:gd name="connsiteY33" fmla="*/ 2380894 h 2862266"/>
                  <a:gd name="connsiteX34" fmla="*/ 1133821 w 2226319"/>
                  <a:gd name="connsiteY34" fmla="*/ 2336698 h 2862266"/>
                  <a:gd name="connsiteX35" fmla="*/ 1334704 w 2226319"/>
                  <a:gd name="connsiteY35" fmla="*/ 2391943 h 2862266"/>
                  <a:gd name="connsiteX36" fmla="*/ 1444622 w 2226319"/>
                  <a:gd name="connsiteY36" fmla="*/ 2504243 h 2862266"/>
                  <a:gd name="connsiteX37" fmla="*/ 1492342 w 2226319"/>
                  <a:gd name="connsiteY37" fmla="*/ 2508339 h 2862266"/>
                  <a:gd name="connsiteX38" fmla="*/ 1661792 w 2226319"/>
                  <a:gd name="connsiteY38" fmla="*/ 2377275 h 2862266"/>
                  <a:gd name="connsiteX39" fmla="*/ 1669698 w 2226319"/>
                  <a:gd name="connsiteY39" fmla="*/ 2325840 h 2862266"/>
                  <a:gd name="connsiteX40" fmla="*/ 1589116 w 2226319"/>
                  <a:gd name="connsiteY40" fmla="*/ 2191061 h 2862266"/>
                  <a:gd name="connsiteX41" fmla="*/ 1587211 w 2226319"/>
                  <a:gd name="connsiteY41" fmla="*/ 1986845 h 2862266"/>
                  <a:gd name="connsiteX42" fmla="*/ 1677223 w 2226319"/>
                  <a:gd name="connsiteY42" fmla="*/ 1829968 h 2862266"/>
                  <a:gd name="connsiteX43" fmla="*/ 1850196 w 2226319"/>
                  <a:gd name="connsiteY43" fmla="*/ 1730432 h 2862266"/>
                  <a:gd name="connsiteX44" fmla="*/ 2012121 w 2226319"/>
                  <a:gd name="connsiteY44" fmla="*/ 1731766 h 2862266"/>
                  <a:gd name="connsiteX45" fmla="*/ 2051650 w 2226319"/>
                  <a:gd name="connsiteY45" fmla="*/ 1696904 h 2862266"/>
                  <a:gd name="connsiteX46" fmla="*/ 2078606 w 2226319"/>
                  <a:gd name="connsiteY46" fmla="*/ 1489259 h 2862266"/>
                  <a:gd name="connsiteX47" fmla="*/ 2048888 w 2226319"/>
                  <a:gd name="connsiteY47" fmla="*/ 1445920 h 2862266"/>
                  <a:gd name="connsiteX48" fmla="*/ 1901155 w 2226319"/>
                  <a:gd name="connsiteY48" fmla="*/ 1408963 h 2862266"/>
                  <a:gd name="connsiteX49" fmla="*/ 1747136 w 2226319"/>
                  <a:gd name="connsiteY49" fmla="*/ 1257230 h 2862266"/>
                  <a:gd name="connsiteX50" fmla="*/ 1704845 w 2226319"/>
                  <a:gd name="connsiteY50" fmla="*/ 1101115 h 2862266"/>
                  <a:gd name="connsiteX51" fmla="*/ 1762090 w 2226319"/>
                  <a:gd name="connsiteY51" fmla="*/ 887755 h 2862266"/>
                  <a:gd name="connsiteX52" fmla="*/ 1871151 w 2226319"/>
                  <a:gd name="connsiteY52" fmla="*/ 781361 h 2862266"/>
                  <a:gd name="connsiteX53" fmla="*/ 1873914 w 2226319"/>
                  <a:gd name="connsiteY53" fmla="*/ 733736 h 2862266"/>
                  <a:gd name="connsiteX54" fmla="*/ 1743040 w 2226319"/>
                  <a:gd name="connsiteY54" fmla="*/ 564191 h 2862266"/>
                  <a:gd name="connsiteX55" fmla="*/ 1691891 w 2226319"/>
                  <a:gd name="connsiteY55" fmla="*/ 556857 h 2862266"/>
                  <a:gd name="connsiteX56" fmla="*/ 1557017 w 2226319"/>
                  <a:gd name="connsiteY56" fmla="*/ 637438 h 2862266"/>
                  <a:gd name="connsiteX57" fmla="*/ 1352992 w 2226319"/>
                  <a:gd name="connsiteY57" fmla="*/ 639248 h 2862266"/>
                  <a:gd name="connsiteX58" fmla="*/ 1196020 w 2226319"/>
                  <a:gd name="connsiteY58" fmla="*/ 549427 h 2862266"/>
                  <a:gd name="connsiteX59" fmla="*/ 1096864 w 2226319"/>
                  <a:gd name="connsiteY59" fmla="*/ 376358 h 2862266"/>
                  <a:gd name="connsiteX60" fmla="*/ 1098007 w 2226319"/>
                  <a:gd name="connsiteY60" fmla="*/ 214433 h 2862266"/>
                  <a:gd name="connsiteX61" fmla="*/ 1067432 w 2226319"/>
                  <a:gd name="connsiteY61" fmla="*/ 176428 h 2862266"/>
                  <a:gd name="connsiteX62" fmla="*/ 855024 w 2226319"/>
                  <a:gd name="connsiteY62" fmla="*/ 149187 h 2862266"/>
                  <a:gd name="connsiteX63" fmla="*/ 811876 w 2226319"/>
                  <a:gd name="connsiteY63" fmla="*/ 179286 h 2862266"/>
                  <a:gd name="connsiteX64" fmla="*/ 774824 w 2226319"/>
                  <a:gd name="connsiteY64" fmla="*/ 326923 h 2862266"/>
                  <a:gd name="connsiteX65" fmla="*/ 626710 w 2226319"/>
                  <a:gd name="connsiteY65" fmla="*/ 479038 h 2862266"/>
                  <a:gd name="connsiteX66" fmla="*/ 456594 w 2226319"/>
                  <a:gd name="connsiteY66" fmla="*/ 524472 h 2862266"/>
                  <a:gd name="connsiteX67" fmla="*/ 263236 w 2226319"/>
                  <a:gd name="connsiteY67" fmla="*/ 473799 h 2862266"/>
                  <a:gd name="connsiteX68" fmla="*/ 186179 w 2226319"/>
                  <a:gd name="connsiteY68" fmla="*/ 395980 h 2862266"/>
                  <a:gd name="connsiteX69" fmla="*/ 76546 w 2226319"/>
                  <a:gd name="connsiteY69" fmla="*/ 351593 h 2862266"/>
                  <a:gd name="connsiteX70" fmla="*/ 5966 w 2226319"/>
                  <a:gd name="connsiteY70" fmla="*/ 308921 h 2862266"/>
                  <a:gd name="connsiteX71" fmla="*/ 28159 w 2226319"/>
                  <a:gd name="connsiteY71" fmla="*/ 223196 h 2862266"/>
                  <a:gd name="connsiteX72" fmla="*/ 233232 w 2226319"/>
                  <a:gd name="connsiteY72" fmla="*/ 234340 h 2862266"/>
                  <a:gd name="connsiteX73" fmla="*/ 353343 w 2226319"/>
                  <a:gd name="connsiteY73" fmla="*/ 356546 h 2862266"/>
                  <a:gd name="connsiteX74" fmla="*/ 434115 w 2226319"/>
                  <a:gd name="connsiteY74" fmla="*/ 378835 h 2862266"/>
                  <a:gd name="connsiteX75" fmla="*/ 576609 w 2226319"/>
                  <a:gd name="connsiteY75" fmla="*/ 341020 h 2862266"/>
                  <a:gd name="connsiteX76" fmla="*/ 635283 w 2226319"/>
                  <a:gd name="connsiteY76" fmla="*/ 281013 h 2862266"/>
                  <a:gd name="connsiteX77" fmla="*/ 676145 w 2226319"/>
                  <a:gd name="connsiteY77" fmla="*/ 119564 h 2862266"/>
                  <a:gd name="connsiteX78" fmla="*/ 838260 w 2226319"/>
                  <a:gd name="connsiteY78" fmla="*/ 597 h 2862266"/>
                  <a:gd name="connsiteX79" fmla="*/ 1121439 w 2226319"/>
                  <a:gd name="connsiteY79" fmla="*/ 36982 h 2862266"/>
                  <a:gd name="connsiteX80" fmla="*/ 1243168 w 2226319"/>
                  <a:gd name="connsiteY80" fmla="*/ 182239 h 2862266"/>
                  <a:gd name="connsiteX81" fmla="*/ 1243359 w 2226319"/>
                  <a:gd name="connsiteY81" fmla="*/ 272726 h 286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226319" h="2862266">
                    <a:moveTo>
                      <a:pt x="1243168" y="272726"/>
                    </a:moveTo>
                    <a:cubicBezTo>
                      <a:pt x="1212879" y="379311"/>
                      <a:pt x="1272124" y="427793"/>
                      <a:pt x="1357278" y="476371"/>
                    </a:cubicBezTo>
                    <a:cubicBezTo>
                      <a:pt x="1429668" y="517709"/>
                      <a:pt x="1485294" y="523329"/>
                      <a:pt x="1549683" y="471608"/>
                    </a:cubicBezTo>
                    <a:cubicBezTo>
                      <a:pt x="1577877" y="448939"/>
                      <a:pt x="1611214" y="432460"/>
                      <a:pt x="1643409" y="415315"/>
                    </a:cubicBezTo>
                    <a:cubicBezTo>
                      <a:pt x="1713989" y="377692"/>
                      <a:pt x="1795142" y="394170"/>
                      <a:pt x="1844577" y="456463"/>
                    </a:cubicBezTo>
                    <a:cubicBezTo>
                      <a:pt x="1896869" y="522281"/>
                      <a:pt x="1948494" y="588765"/>
                      <a:pt x="1999072" y="655822"/>
                    </a:cubicBezTo>
                    <a:cubicBezTo>
                      <a:pt x="2053746" y="728307"/>
                      <a:pt x="2048126" y="810412"/>
                      <a:pt x="1984404" y="875563"/>
                    </a:cubicBezTo>
                    <a:cubicBezTo>
                      <a:pt x="1945637" y="915282"/>
                      <a:pt x="1905918" y="954240"/>
                      <a:pt x="1865817" y="992626"/>
                    </a:cubicBezTo>
                    <a:cubicBezTo>
                      <a:pt x="1843815" y="1013676"/>
                      <a:pt x="1838195" y="1036060"/>
                      <a:pt x="1847339" y="1065587"/>
                    </a:cubicBezTo>
                    <a:cubicBezTo>
                      <a:pt x="1862389" y="1114069"/>
                      <a:pt x="1875152" y="1163218"/>
                      <a:pt x="1886963" y="1212558"/>
                    </a:cubicBezTo>
                    <a:cubicBezTo>
                      <a:pt x="1894583" y="1243990"/>
                      <a:pt x="1912204" y="1261326"/>
                      <a:pt x="1943923" y="1268374"/>
                    </a:cubicBezTo>
                    <a:cubicBezTo>
                      <a:pt x="1994976" y="1279709"/>
                      <a:pt x="2045650" y="1292949"/>
                      <a:pt x="2096323" y="1306284"/>
                    </a:cubicBezTo>
                    <a:cubicBezTo>
                      <a:pt x="2190144" y="1330954"/>
                      <a:pt x="2235959" y="1397629"/>
                      <a:pt x="2224624" y="1493736"/>
                    </a:cubicBezTo>
                    <a:cubicBezTo>
                      <a:pt x="2214909" y="1575651"/>
                      <a:pt x="2204717" y="1657566"/>
                      <a:pt x="2193478" y="1739290"/>
                    </a:cubicBezTo>
                    <a:cubicBezTo>
                      <a:pt x="2182524" y="1818824"/>
                      <a:pt x="2122230" y="1874450"/>
                      <a:pt x="2041839" y="1877117"/>
                    </a:cubicBezTo>
                    <a:cubicBezTo>
                      <a:pt x="1984785" y="1879022"/>
                      <a:pt x="1927539" y="1878165"/>
                      <a:pt x="1870485" y="1875974"/>
                    </a:cubicBezTo>
                    <a:cubicBezTo>
                      <a:pt x="1834099" y="1874641"/>
                      <a:pt x="1810858" y="1888833"/>
                      <a:pt x="1794189" y="1920646"/>
                    </a:cubicBezTo>
                    <a:cubicBezTo>
                      <a:pt x="1772092" y="1962747"/>
                      <a:pt x="1748565" y="2004276"/>
                      <a:pt x="1723229" y="2044567"/>
                    </a:cubicBezTo>
                    <a:cubicBezTo>
                      <a:pt x="1703702" y="2075523"/>
                      <a:pt x="1705417" y="2102384"/>
                      <a:pt x="1725133" y="2132673"/>
                    </a:cubicBezTo>
                    <a:cubicBezTo>
                      <a:pt x="1753708" y="2176488"/>
                      <a:pt x="1779997" y="2221922"/>
                      <a:pt x="1805905" y="2267356"/>
                    </a:cubicBezTo>
                    <a:cubicBezTo>
                      <a:pt x="1851149" y="2346795"/>
                      <a:pt x="1835909" y="2426900"/>
                      <a:pt x="1764567" y="2483479"/>
                    </a:cubicBezTo>
                    <a:cubicBezTo>
                      <a:pt x="1699892" y="2534723"/>
                      <a:pt x="1634741" y="2585396"/>
                      <a:pt x="1568638" y="2634831"/>
                    </a:cubicBezTo>
                    <a:cubicBezTo>
                      <a:pt x="1498248" y="2687409"/>
                      <a:pt x="1415380" y="2681313"/>
                      <a:pt x="1352706" y="2619972"/>
                    </a:cubicBezTo>
                    <a:cubicBezTo>
                      <a:pt x="1314130" y="2582253"/>
                      <a:pt x="1276030" y="2543962"/>
                      <a:pt x="1239168" y="2504529"/>
                    </a:cubicBezTo>
                    <a:cubicBezTo>
                      <a:pt x="1216117" y="2479859"/>
                      <a:pt x="1192209" y="2471096"/>
                      <a:pt x="1158586" y="2481859"/>
                    </a:cubicBezTo>
                    <a:cubicBezTo>
                      <a:pt x="1111818" y="2496909"/>
                      <a:pt x="1064098" y="2509387"/>
                      <a:pt x="1016188" y="2520150"/>
                    </a:cubicBezTo>
                    <a:cubicBezTo>
                      <a:pt x="982279" y="2527865"/>
                      <a:pt x="964848" y="2547201"/>
                      <a:pt x="957228" y="2580157"/>
                    </a:cubicBezTo>
                    <a:cubicBezTo>
                      <a:pt x="944845" y="2634259"/>
                      <a:pt x="931510" y="2688171"/>
                      <a:pt x="916747" y="2741701"/>
                    </a:cubicBezTo>
                    <a:cubicBezTo>
                      <a:pt x="897220" y="2812567"/>
                      <a:pt x="838165" y="2859716"/>
                      <a:pt x="768442" y="2862193"/>
                    </a:cubicBezTo>
                    <a:cubicBezTo>
                      <a:pt x="721579" y="2863812"/>
                      <a:pt x="686813" y="2838761"/>
                      <a:pt x="680907" y="2798947"/>
                    </a:cubicBezTo>
                    <a:cubicBezTo>
                      <a:pt x="674812" y="2757799"/>
                      <a:pt x="698243" y="2723794"/>
                      <a:pt x="746154" y="2715793"/>
                    </a:cubicBezTo>
                    <a:cubicBezTo>
                      <a:pt x="771395" y="2711602"/>
                      <a:pt x="776539" y="2698077"/>
                      <a:pt x="781206" y="2679027"/>
                    </a:cubicBezTo>
                    <a:cubicBezTo>
                      <a:pt x="792922" y="2631307"/>
                      <a:pt x="804923" y="2583586"/>
                      <a:pt x="816829" y="2535866"/>
                    </a:cubicBezTo>
                    <a:cubicBezTo>
                      <a:pt x="837117" y="2454618"/>
                      <a:pt x="887981" y="2403183"/>
                      <a:pt x="968372" y="2380894"/>
                    </a:cubicBezTo>
                    <a:cubicBezTo>
                      <a:pt x="1023426" y="2365654"/>
                      <a:pt x="1078386" y="2350129"/>
                      <a:pt x="1133821" y="2336698"/>
                    </a:cubicBezTo>
                    <a:cubicBezTo>
                      <a:pt x="1210498" y="2318125"/>
                      <a:pt x="1278411" y="2334508"/>
                      <a:pt x="1334704" y="2391943"/>
                    </a:cubicBezTo>
                    <a:cubicBezTo>
                      <a:pt x="1371375" y="2429377"/>
                      <a:pt x="1408903" y="2465953"/>
                      <a:pt x="1444622" y="2504243"/>
                    </a:cubicBezTo>
                    <a:cubicBezTo>
                      <a:pt x="1460815" y="2521674"/>
                      <a:pt x="1473197" y="2523769"/>
                      <a:pt x="1492342" y="2508339"/>
                    </a:cubicBezTo>
                    <a:cubicBezTo>
                      <a:pt x="1547968" y="2463571"/>
                      <a:pt x="1604356" y="2419661"/>
                      <a:pt x="1661792" y="2377275"/>
                    </a:cubicBezTo>
                    <a:cubicBezTo>
                      <a:pt x="1683890" y="2360987"/>
                      <a:pt x="1682937" y="2346700"/>
                      <a:pt x="1669698" y="2325840"/>
                    </a:cubicBezTo>
                    <a:cubicBezTo>
                      <a:pt x="1641790" y="2281549"/>
                      <a:pt x="1615024" y="2236495"/>
                      <a:pt x="1589116" y="2191061"/>
                    </a:cubicBezTo>
                    <a:cubicBezTo>
                      <a:pt x="1550635" y="2123624"/>
                      <a:pt x="1550254" y="2054854"/>
                      <a:pt x="1587211" y="1986845"/>
                    </a:cubicBezTo>
                    <a:cubicBezTo>
                      <a:pt x="1616072" y="1933886"/>
                      <a:pt x="1646171" y="1881594"/>
                      <a:pt x="1677223" y="1829968"/>
                    </a:cubicBezTo>
                    <a:cubicBezTo>
                      <a:pt x="1716180" y="1765198"/>
                      <a:pt x="1773996" y="1730908"/>
                      <a:pt x="1850196" y="1730432"/>
                    </a:cubicBezTo>
                    <a:cubicBezTo>
                      <a:pt x="1904204" y="1730051"/>
                      <a:pt x="1958210" y="1729956"/>
                      <a:pt x="2012121" y="1731766"/>
                    </a:cubicBezTo>
                    <a:cubicBezTo>
                      <a:pt x="2038410" y="1732623"/>
                      <a:pt x="2048793" y="1722336"/>
                      <a:pt x="2051650" y="1696904"/>
                    </a:cubicBezTo>
                    <a:cubicBezTo>
                      <a:pt x="2059461" y="1627562"/>
                      <a:pt x="2068319" y="1558220"/>
                      <a:pt x="2078606" y="1489259"/>
                    </a:cubicBezTo>
                    <a:cubicBezTo>
                      <a:pt x="2082511" y="1463256"/>
                      <a:pt x="2073844" y="1451540"/>
                      <a:pt x="2048888" y="1445920"/>
                    </a:cubicBezTo>
                    <a:cubicBezTo>
                      <a:pt x="1999358" y="1434681"/>
                      <a:pt x="1950495" y="1421060"/>
                      <a:pt x="1901155" y="1408963"/>
                    </a:cubicBezTo>
                    <a:cubicBezTo>
                      <a:pt x="1819621" y="1388866"/>
                      <a:pt x="1768758" y="1338002"/>
                      <a:pt x="1747136" y="1257230"/>
                    </a:cubicBezTo>
                    <a:cubicBezTo>
                      <a:pt x="1733134" y="1205128"/>
                      <a:pt x="1718656" y="1153217"/>
                      <a:pt x="1704845" y="1101115"/>
                    </a:cubicBezTo>
                    <a:cubicBezTo>
                      <a:pt x="1683033" y="1019105"/>
                      <a:pt x="1699797" y="947477"/>
                      <a:pt x="1762090" y="887755"/>
                    </a:cubicBezTo>
                    <a:cubicBezTo>
                      <a:pt x="1798762" y="852608"/>
                      <a:pt x="1833909" y="815842"/>
                      <a:pt x="1871151" y="781361"/>
                    </a:cubicBezTo>
                    <a:cubicBezTo>
                      <a:pt x="1889058" y="764788"/>
                      <a:pt x="1888963" y="752405"/>
                      <a:pt x="1873914" y="733736"/>
                    </a:cubicBezTo>
                    <a:cubicBezTo>
                      <a:pt x="1829146" y="678110"/>
                      <a:pt x="1785236" y="621722"/>
                      <a:pt x="1743040" y="564191"/>
                    </a:cubicBezTo>
                    <a:cubicBezTo>
                      <a:pt x="1726467" y="541617"/>
                      <a:pt x="1712751" y="543617"/>
                      <a:pt x="1691891" y="556857"/>
                    </a:cubicBezTo>
                    <a:cubicBezTo>
                      <a:pt x="1647695" y="584956"/>
                      <a:pt x="1602356" y="611244"/>
                      <a:pt x="1557017" y="637438"/>
                    </a:cubicBezTo>
                    <a:cubicBezTo>
                      <a:pt x="1489580" y="676491"/>
                      <a:pt x="1420905" y="676205"/>
                      <a:pt x="1352992" y="639248"/>
                    </a:cubicBezTo>
                    <a:cubicBezTo>
                      <a:pt x="1300033" y="610387"/>
                      <a:pt x="1247645" y="580574"/>
                      <a:pt x="1196020" y="549427"/>
                    </a:cubicBezTo>
                    <a:cubicBezTo>
                      <a:pt x="1131345" y="510375"/>
                      <a:pt x="1097055" y="452653"/>
                      <a:pt x="1096864" y="376358"/>
                    </a:cubicBezTo>
                    <a:cubicBezTo>
                      <a:pt x="1096674" y="322351"/>
                      <a:pt x="1096959" y="268440"/>
                      <a:pt x="1098007" y="214433"/>
                    </a:cubicBezTo>
                    <a:cubicBezTo>
                      <a:pt x="1098388" y="192240"/>
                      <a:pt x="1093054" y="179190"/>
                      <a:pt x="1067432" y="176428"/>
                    </a:cubicBezTo>
                    <a:cubicBezTo>
                      <a:pt x="996471" y="168713"/>
                      <a:pt x="925700" y="159283"/>
                      <a:pt x="855024" y="149187"/>
                    </a:cubicBezTo>
                    <a:cubicBezTo>
                      <a:pt x="829498" y="145567"/>
                      <a:pt x="817496" y="153664"/>
                      <a:pt x="811876" y="179286"/>
                    </a:cubicBezTo>
                    <a:cubicBezTo>
                      <a:pt x="801018" y="228816"/>
                      <a:pt x="787016" y="277679"/>
                      <a:pt x="774824" y="326923"/>
                    </a:cubicBezTo>
                    <a:cubicBezTo>
                      <a:pt x="755012" y="406552"/>
                      <a:pt x="704910" y="456844"/>
                      <a:pt x="626710" y="479038"/>
                    </a:cubicBezTo>
                    <a:cubicBezTo>
                      <a:pt x="570227" y="495040"/>
                      <a:pt x="513553" y="510184"/>
                      <a:pt x="456594" y="524472"/>
                    </a:cubicBezTo>
                    <a:cubicBezTo>
                      <a:pt x="383156" y="542855"/>
                      <a:pt x="318196" y="525901"/>
                      <a:pt x="263236" y="473799"/>
                    </a:cubicBezTo>
                    <a:cubicBezTo>
                      <a:pt x="236757" y="448653"/>
                      <a:pt x="212087" y="421697"/>
                      <a:pt x="186179" y="395980"/>
                    </a:cubicBezTo>
                    <a:cubicBezTo>
                      <a:pt x="156175" y="366261"/>
                      <a:pt x="134077" y="325685"/>
                      <a:pt x="76546" y="351593"/>
                    </a:cubicBezTo>
                    <a:cubicBezTo>
                      <a:pt x="48352" y="364261"/>
                      <a:pt x="18063" y="340544"/>
                      <a:pt x="5966" y="308921"/>
                    </a:cubicBezTo>
                    <a:cubicBezTo>
                      <a:pt x="-6512" y="276250"/>
                      <a:pt x="441" y="246723"/>
                      <a:pt x="28159" y="223196"/>
                    </a:cubicBezTo>
                    <a:cubicBezTo>
                      <a:pt x="83785" y="175952"/>
                      <a:pt x="174844" y="179572"/>
                      <a:pt x="233232" y="234340"/>
                    </a:cubicBezTo>
                    <a:cubicBezTo>
                      <a:pt x="274857" y="273393"/>
                      <a:pt x="314576" y="314636"/>
                      <a:pt x="353343" y="356546"/>
                    </a:cubicBezTo>
                    <a:cubicBezTo>
                      <a:pt x="376584" y="381692"/>
                      <a:pt x="401063" y="389026"/>
                      <a:pt x="434115" y="378835"/>
                    </a:cubicBezTo>
                    <a:cubicBezTo>
                      <a:pt x="481073" y="364356"/>
                      <a:pt x="528889" y="352546"/>
                      <a:pt x="576609" y="341020"/>
                    </a:cubicBezTo>
                    <a:cubicBezTo>
                      <a:pt x="609470" y="333115"/>
                      <a:pt x="628044" y="315303"/>
                      <a:pt x="635283" y="281013"/>
                    </a:cubicBezTo>
                    <a:cubicBezTo>
                      <a:pt x="646713" y="226720"/>
                      <a:pt x="661476" y="173094"/>
                      <a:pt x="676145" y="119564"/>
                    </a:cubicBezTo>
                    <a:cubicBezTo>
                      <a:pt x="696814" y="43745"/>
                      <a:pt x="760060" y="-6071"/>
                      <a:pt x="838260" y="597"/>
                    </a:cubicBezTo>
                    <a:cubicBezTo>
                      <a:pt x="933034" y="8598"/>
                      <a:pt x="1027617" y="21266"/>
                      <a:pt x="1121439" y="36982"/>
                    </a:cubicBezTo>
                    <a:cubicBezTo>
                      <a:pt x="1191638" y="48698"/>
                      <a:pt x="1239834" y="110134"/>
                      <a:pt x="1243168" y="182239"/>
                    </a:cubicBezTo>
                    <a:cubicBezTo>
                      <a:pt x="1244597" y="212338"/>
                      <a:pt x="1243359" y="242532"/>
                      <a:pt x="1243359" y="272726"/>
                    </a:cubicBezTo>
                    <a:close/>
                  </a:path>
                </a:pathLst>
              </a:custGeom>
              <a:solidFill>
                <a:schemeClr val="tx1"/>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9DFE922-5170-44A7-BD10-D4B4115F1F10}"/>
                  </a:ext>
                </a:extLst>
              </p:cNvPr>
              <p:cNvSpPr/>
              <p:nvPr/>
            </p:nvSpPr>
            <p:spPr>
              <a:xfrm rot="3600000">
                <a:off x="4973004" y="2441115"/>
                <a:ext cx="200340" cy="155209"/>
              </a:xfrm>
              <a:custGeom>
                <a:avLst/>
                <a:gdLst>
                  <a:gd name="connsiteX0" fmla="*/ 1628705 w 2094253"/>
                  <a:gd name="connsiteY0" fmla="*/ 1271209 h 1622474"/>
                  <a:gd name="connsiteX1" fmla="*/ 1634229 w 2094253"/>
                  <a:gd name="connsiteY1" fmla="*/ 1201009 h 1622474"/>
                  <a:gd name="connsiteX2" fmla="*/ 1760340 w 2094253"/>
                  <a:gd name="connsiteY2" fmla="*/ 1019082 h 1622474"/>
                  <a:gd name="connsiteX3" fmla="*/ 1916265 w 2094253"/>
                  <a:gd name="connsiteY3" fmla="*/ 948216 h 1622474"/>
                  <a:gd name="connsiteX4" fmla="*/ 1939982 w 2094253"/>
                  <a:gd name="connsiteY4" fmla="*/ 897924 h 1622474"/>
                  <a:gd name="connsiteX5" fmla="*/ 1877974 w 2094253"/>
                  <a:gd name="connsiteY5" fmla="*/ 703042 h 1622474"/>
                  <a:gd name="connsiteX6" fmla="*/ 1825396 w 2094253"/>
                  <a:gd name="connsiteY6" fmla="*/ 673896 h 1622474"/>
                  <a:gd name="connsiteX7" fmla="*/ 1657280 w 2094253"/>
                  <a:gd name="connsiteY7" fmla="*/ 706567 h 1622474"/>
                  <a:gd name="connsiteX8" fmla="*/ 1544790 w 2094253"/>
                  <a:gd name="connsiteY8" fmla="*/ 697803 h 1622474"/>
                  <a:gd name="connsiteX9" fmla="*/ 1339907 w 2094253"/>
                  <a:gd name="connsiteY9" fmla="*/ 387860 h 1622474"/>
                  <a:gd name="connsiteX10" fmla="*/ 1354480 w 2094253"/>
                  <a:gd name="connsiteY10" fmla="*/ 236317 h 1622474"/>
                  <a:gd name="connsiteX11" fmla="*/ 1326572 w 2094253"/>
                  <a:gd name="connsiteY11" fmla="*/ 196788 h 1622474"/>
                  <a:gd name="connsiteX12" fmla="*/ 1117498 w 2094253"/>
                  <a:gd name="connsiteY12" fmla="*/ 150783 h 1622474"/>
                  <a:gd name="connsiteX13" fmla="*/ 1072636 w 2094253"/>
                  <a:gd name="connsiteY13" fmla="*/ 178405 h 1622474"/>
                  <a:gd name="connsiteX14" fmla="*/ 1015104 w 2094253"/>
                  <a:gd name="connsiteY14" fmla="*/ 344712 h 1622474"/>
                  <a:gd name="connsiteX15" fmla="*/ 859371 w 2094253"/>
                  <a:gd name="connsiteY15" fmla="*/ 484920 h 1622474"/>
                  <a:gd name="connsiteX16" fmla="*/ 798696 w 2094253"/>
                  <a:gd name="connsiteY16" fmla="*/ 496635 h 1622474"/>
                  <a:gd name="connsiteX17" fmla="*/ 548951 w 2094253"/>
                  <a:gd name="connsiteY17" fmla="*/ 439581 h 1622474"/>
                  <a:gd name="connsiteX18" fmla="*/ 432079 w 2094253"/>
                  <a:gd name="connsiteY18" fmla="*/ 364809 h 1622474"/>
                  <a:gd name="connsiteX19" fmla="*/ 333019 w 2094253"/>
                  <a:gd name="connsiteY19" fmla="*/ 461202 h 1622474"/>
                  <a:gd name="connsiteX20" fmla="*/ 253962 w 2094253"/>
                  <a:gd name="connsiteY20" fmla="*/ 561786 h 1622474"/>
                  <a:gd name="connsiteX21" fmla="*/ 331305 w 2094253"/>
                  <a:gd name="connsiteY21" fmla="*/ 660180 h 1622474"/>
                  <a:gd name="connsiteX22" fmla="*/ 397694 w 2094253"/>
                  <a:gd name="connsiteY22" fmla="*/ 910878 h 1622474"/>
                  <a:gd name="connsiteX23" fmla="*/ 389312 w 2094253"/>
                  <a:gd name="connsiteY23" fmla="*/ 952883 h 1622474"/>
                  <a:gd name="connsiteX24" fmla="*/ 205860 w 2094253"/>
                  <a:gd name="connsiteY24" fmla="*/ 1181578 h 1622474"/>
                  <a:gd name="connsiteX25" fmla="*/ 114801 w 2094253"/>
                  <a:gd name="connsiteY25" fmla="*/ 1222250 h 1622474"/>
                  <a:gd name="connsiteX26" fmla="*/ 6407 w 2094253"/>
                  <a:gd name="connsiteY26" fmla="*/ 1189198 h 1622474"/>
                  <a:gd name="connsiteX27" fmla="*/ 52508 w 2094253"/>
                  <a:gd name="connsiteY27" fmla="*/ 1089281 h 1622474"/>
                  <a:gd name="connsiteX28" fmla="*/ 191001 w 2094253"/>
                  <a:gd name="connsiteY28" fmla="*/ 1026130 h 1622474"/>
                  <a:gd name="connsiteX29" fmla="*/ 228244 w 2094253"/>
                  <a:gd name="connsiteY29" fmla="*/ 986506 h 1622474"/>
                  <a:gd name="connsiteX30" fmla="*/ 261772 w 2094253"/>
                  <a:gd name="connsiteY30" fmla="*/ 833344 h 1622474"/>
                  <a:gd name="connsiteX31" fmla="*/ 244437 w 2094253"/>
                  <a:gd name="connsiteY31" fmla="*/ 786481 h 1622474"/>
                  <a:gd name="connsiteX32" fmla="*/ 144615 w 2094253"/>
                  <a:gd name="connsiteY32" fmla="*/ 671419 h 1622474"/>
                  <a:gd name="connsiteX33" fmla="*/ 145281 w 2094253"/>
                  <a:gd name="connsiteY33" fmla="*/ 447677 h 1622474"/>
                  <a:gd name="connsiteX34" fmla="*/ 311874 w 2094253"/>
                  <a:gd name="connsiteY34" fmla="*/ 264606 h 1622474"/>
                  <a:gd name="connsiteX35" fmla="*/ 526853 w 2094253"/>
                  <a:gd name="connsiteY35" fmla="*/ 242032 h 1622474"/>
                  <a:gd name="connsiteX36" fmla="*/ 651154 w 2094253"/>
                  <a:gd name="connsiteY36" fmla="*/ 329948 h 1622474"/>
                  <a:gd name="connsiteX37" fmla="*/ 891375 w 2094253"/>
                  <a:gd name="connsiteY37" fmla="*/ 252700 h 1622474"/>
                  <a:gd name="connsiteX38" fmla="*/ 941476 w 2094253"/>
                  <a:gd name="connsiteY38" fmla="*/ 108968 h 1622474"/>
                  <a:gd name="connsiteX39" fmla="*/ 1130547 w 2094253"/>
                  <a:gd name="connsiteY39" fmla="*/ 4193 h 1622474"/>
                  <a:gd name="connsiteX40" fmla="*/ 1367625 w 2094253"/>
                  <a:gd name="connsiteY40" fmla="*/ 55628 h 1622474"/>
                  <a:gd name="connsiteX41" fmla="*/ 1501261 w 2094253"/>
                  <a:gd name="connsiteY41" fmla="*/ 234412 h 1622474"/>
                  <a:gd name="connsiteX42" fmla="*/ 1488021 w 2094253"/>
                  <a:gd name="connsiteY42" fmla="*/ 386145 h 1622474"/>
                  <a:gd name="connsiteX43" fmla="*/ 1667948 w 2094253"/>
                  <a:gd name="connsiteY43" fmla="*/ 554357 h 1622474"/>
                  <a:gd name="connsiteX44" fmla="*/ 1822158 w 2094253"/>
                  <a:gd name="connsiteY44" fmla="*/ 524925 h 1622474"/>
                  <a:gd name="connsiteX45" fmla="*/ 2008943 w 2094253"/>
                  <a:gd name="connsiteY45" fmla="*/ 633891 h 1622474"/>
                  <a:gd name="connsiteX46" fmla="*/ 2085905 w 2094253"/>
                  <a:gd name="connsiteY46" fmla="*/ 874016 h 1622474"/>
                  <a:gd name="connsiteX47" fmla="*/ 1997989 w 2094253"/>
                  <a:gd name="connsiteY47" fmla="*/ 1071755 h 1622474"/>
                  <a:gd name="connsiteX48" fmla="*/ 1829302 w 2094253"/>
                  <a:gd name="connsiteY48" fmla="*/ 1149003 h 1622474"/>
                  <a:gd name="connsiteX49" fmla="*/ 1779486 w 2094253"/>
                  <a:gd name="connsiteY49" fmla="*/ 1218059 h 1622474"/>
                  <a:gd name="connsiteX50" fmla="*/ 1839017 w 2094253"/>
                  <a:gd name="connsiteY50" fmla="*/ 1420656 h 1622474"/>
                  <a:gd name="connsiteX51" fmla="*/ 1907692 w 2094253"/>
                  <a:gd name="connsiteY51" fmla="*/ 1499427 h 1622474"/>
                  <a:gd name="connsiteX52" fmla="*/ 1899786 w 2094253"/>
                  <a:gd name="connsiteY52" fmla="*/ 1605346 h 1622474"/>
                  <a:gd name="connsiteX53" fmla="*/ 1797393 w 2094253"/>
                  <a:gd name="connsiteY53" fmla="*/ 1595249 h 1622474"/>
                  <a:gd name="connsiteX54" fmla="*/ 1657947 w 2094253"/>
                  <a:gd name="connsiteY54" fmla="*/ 1432752 h 1622474"/>
                  <a:gd name="connsiteX55" fmla="*/ 1628800 w 2094253"/>
                  <a:gd name="connsiteY55" fmla="*/ 1270827 h 16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094253" h="1622474">
                    <a:moveTo>
                      <a:pt x="1628705" y="1271209"/>
                    </a:moveTo>
                    <a:cubicBezTo>
                      <a:pt x="1630991" y="1242157"/>
                      <a:pt x="1632515" y="1221583"/>
                      <a:pt x="1634229" y="1201009"/>
                    </a:cubicBezTo>
                    <a:cubicBezTo>
                      <a:pt x="1641087" y="1116046"/>
                      <a:pt x="1683474" y="1055372"/>
                      <a:pt x="1760340" y="1019082"/>
                    </a:cubicBezTo>
                    <a:cubicBezTo>
                      <a:pt x="1811966" y="994698"/>
                      <a:pt x="1863687" y="970504"/>
                      <a:pt x="1916265" y="948216"/>
                    </a:cubicBezTo>
                    <a:cubicBezTo>
                      <a:pt x="1941220" y="937643"/>
                      <a:pt x="1949697" y="925642"/>
                      <a:pt x="1939982" y="897924"/>
                    </a:cubicBezTo>
                    <a:cubicBezTo>
                      <a:pt x="1917408" y="833630"/>
                      <a:pt x="1896072" y="768765"/>
                      <a:pt x="1877974" y="703042"/>
                    </a:cubicBezTo>
                    <a:cubicBezTo>
                      <a:pt x="1869211" y="671419"/>
                      <a:pt x="1852257" y="668371"/>
                      <a:pt x="1825396" y="673896"/>
                    </a:cubicBezTo>
                    <a:cubicBezTo>
                      <a:pt x="1769485" y="685421"/>
                      <a:pt x="1713287" y="695422"/>
                      <a:pt x="1657280" y="706567"/>
                    </a:cubicBezTo>
                    <a:cubicBezTo>
                      <a:pt x="1618799" y="714186"/>
                      <a:pt x="1581461" y="710472"/>
                      <a:pt x="1544790" y="697803"/>
                    </a:cubicBezTo>
                    <a:cubicBezTo>
                      <a:pt x="1435443" y="660275"/>
                      <a:pt x="1331239" y="502827"/>
                      <a:pt x="1339907" y="387860"/>
                    </a:cubicBezTo>
                    <a:cubicBezTo>
                      <a:pt x="1343717" y="337282"/>
                      <a:pt x="1348098" y="286609"/>
                      <a:pt x="1354480" y="236317"/>
                    </a:cubicBezTo>
                    <a:cubicBezTo>
                      <a:pt x="1357528" y="212219"/>
                      <a:pt x="1350099" y="201646"/>
                      <a:pt x="1326572" y="196788"/>
                    </a:cubicBezTo>
                    <a:cubicBezTo>
                      <a:pt x="1256658" y="182501"/>
                      <a:pt x="1186936" y="167261"/>
                      <a:pt x="1117498" y="150783"/>
                    </a:cubicBezTo>
                    <a:cubicBezTo>
                      <a:pt x="1091304" y="144591"/>
                      <a:pt x="1080255" y="154878"/>
                      <a:pt x="1072636" y="178405"/>
                    </a:cubicBezTo>
                    <a:cubicBezTo>
                      <a:pt x="1054538" y="234222"/>
                      <a:pt x="1035107" y="289562"/>
                      <a:pt x="1015104" y="344712"/>
                    </a:cubicBezTo>
                    <a:cubicBezTo>
                      <a:pt x="988149" y="418721"/>
                      <a:pt x="935666" y="465489"/>
                      <a:pt x="859371" y="484920"/>
                    </a:cubicBezTo>
                    <a:cubicBezTo>
                      <a:pt x="839463" y="489968"/>
                      <a:pt x="818985" y="493016"/>
                      <a:pt x="798696" y="496635"/>
                    </a:cubicBezTo>
                    <a:cubicBezTo>
                      <a:pt x="707542" y="512637"/>
                      <a:pt x="623151" y="505113"/>
                      <a:pt x="548951" y="439581"/>
                    </a:cubicBezTo>
                    <a:cubicBezTo>
                      <a:pt x="513899" y="408624"/>
                      <a:pt x="473608" y="361476"/>
                      <a:pt x="432079" y="364809"/>
                    </a:cubicBezTo>
                    <a:cubicBezTo>
                      <a:pt x="390074" y="368238"/>
                      <a:pt x="364356" y="426055"/>
                      <a:pt x="333019" y="461202"/>
                    </a:cubicBezTo>
                    <a:cubicBezTo>
                      <a:pt x="303968" y="493873"/>
                      <a:pt x="250247" y="521781"/>
                      <a:pt x="253962" y="561786"/>
                    </a:cubicBezTo>
                    <a:cubicBezTo>
                      <a:pt x="257200" y="596934"/>
                      <a:pt x="299396" y="632653"/>
                      <a:pt x="331305" y="660180"/>
                    </a:cubicBezTo>
                    <a:cubicBezTo>
                      <a:pt x="411791" y="729903"/>
                      <a:pt x="421316" y="815247"/>
                      <a:pt x="397694" y="910878"/>
                    </a:cubicBezTo>
                    <a:cubicBezTo>
                      <a:pt x="394265" y="924689"/>
                      <a:pt x="391407" y="938786"/>
                      <a:pt x="389312" y="952883"/>
                    </a:cubicBezTo>
                    <a:cubicBezTo>
                      <a:pt x="372357" y="1064611"/>
                      <a:pt x="323875" y="1149765"/>
                      <a:pt x="205860" y="1181578"/>
                    </a:cubicBezTo>
                    <a:cubicBezTo>
                      <a:pt x="174142" y="1190151"/>
                      <a:pt x="145377" y="1209105"/>
                      <a:pt x="114801" y="1222250"/>
                    </a:cubicBezTo>
                    <a:cubicBezTo>
                      <a:pt x="66129" y="1243300"/>
                      <a:pt x="23933" y="1230060"/>
                      <a:pt x="6407" y="1189198"/>
                    </a:cubicBezTo>
                    <a:cubicBezTo>
                      <a:pt x="-10548" y="1149670"/>
                      <a:pt x="6597" y="1111189"/>
                      <a:pt x="52508" y="1089281"/>
                    </a:cubicBezTo>
                    <a:cubicBezTo>
                      <a:pt x="98323" y="1067469"/>
                      <a:pt x="144519" y="1046514"/>
                      <a:pt x="191001" y="1026130"/>
                    </a:cubicBezTo>
                    <a:cubicBezTo>
                      <a:pt x="209575" y="1018034"/>
                      <a:pt x="221958" y="1006794"/>
                      <a:pt x="228244" y="986506"/>
                    </a:cubicBezTo>
                    <a:cubicBezTo>
                      <a:pt x="243960" y="936309"/>
                      <a:pt x="253485" y="885065"/>
                      <a:pt x="261772" y="833344"/>
                    </a:cubicBezTo>
                    <a:cubicBezTo>
                      <a:pt x="264915" y="813913"/>
                      <a:pt x="256533" y="800197"/>
                      <a:pt x="244437" y="786481"/>
                    </a:cubicBezTo>
                    <a:cubicBezTo>
                      <a:pt x="210813" y="748476"/>
                      <a:pt x="177381" y="710186"/>
                      <a:pt x="144615" y="671419"/>
                    </a:cubicBezTo>
                    <a:cubicBezTo>
                      <a:pt x="83369" y="598934"/>
                      <a:pt x="83178" y="517686"/>
                      <a:pt x="145281" y="447677"/>
                    </a:cubicBezTo>
                    <a:cubicBezTo>
                      <a:pt x="199955" y="385955"/>
                      <a:pt x="255390" y="324709"/>
                      <a:pt x="311874" y="264606"/>
                    </a:cubicBezTo>
                    <a:cubicBezTo>
                      <a:pt x="372738" y="199932"/>
                      <a:pt x="453320" y="191931"/>
                      <a:pt x="526853" y="242032"/>
                    </a:cubicBezTo>
                    <a:cubicBezTo>
                      <a:pt x="568763" y="270607"/>
                      <a:pt x="609625" y="300801"/>
                      <a:pt x="651154" y="329948"/>
                    </a:cubicBezTo>
                    <a:cubicBezTo>
                      <a:pt x="738213" y="391194"/>
                      <a:pt x="856704" y="352998"/>
                      <a:pt x="891375" y="252700"/>
                    </a:cubicBezTo>
                    <a:cubicBezTo>
                      <a:pt x="907948" y="204789"/>
                      <a:pt x="923855" y="156498"/>
                      <a:pt x="941476" y="108968"/>
                    </a:cubicBezTo>
                    <a:cubicBezTo>
                      <a:pt x="972052" y="26577"/>
                      <a:pt x="1045108" y="-13714"/>
                      <a:pt x="1130547" y="4193"/>
                    </a:cubicBezTo>
                    <a:cubicBezTo>
                      <a:pt x="1209700" y="20766"/>
                      <a:pt x="1288758" y="37911"/>
                      <a:pt x="1367625" y="55628"/>
                    </a:cubicBezTo>
                    <a:cubicBezTo>
                      <a:pt x="1460589" y="76488"/>
                      <a:pt x="1507166" y="138686"/>
                      <a:pt x="1501261" y="234412"/>
                    </a:cubicBezTo>
                    <a:cubicBezTo>
                      <a:pt x="1498117" y="285085"/>
                      <a:pt x="1492974" y="335568"/>
                      <a:pt x="1488021" y="386145"/>
                    </a:cubicBezTo>
                    <a:cubicBezTo>
                      <a:pt x="1478305" y="484253"/>
                      <a:pt x="1573079" y="573026"/>
                      <a:pt x="1667948" y="554357"/>
                    </a:cubicBezTo>
                    <a:cubicBezTo>
                      <a:pt x="1719288" y="544260"/>
                      <a:pt x="1770628" y="534069"/>
                      <a:pt x="1822158" y="524925"/>
                    </a:cubicBezTo>
                    <a:cubicBezTo>
                      <a:pt x="1909407" y="509399"/>
                      <a:pt x="1980463" y="550166"/>
                      <a:pt x="2008943" y="633891"/>
                    </a:cubicBezTo>
                    <a:cubicBezTo>
                      <a:pt x="2035994" y="713424"/>
                      <a:pt x="2061807" y="793530"/>
                      <a:pt x="2085905" y="874016"/>
                    </a:cubicBezTo>
                    <a:cubicBezTo>
                      <a:pt x="2111337" y="958979"/>
                      <a:pt x="2077713" y="1033369"/>
                      <a:pt x="1997989" y="1071755"/>
                    </a:cubicBezTo>
                    <a:cubicBezTo>
                      <a:pt x="1942268" y="1098616"/>
                      <a:pt x="1885975" y="1124143"/>
                      <a:pt x="1829302" y="1149003"/>
                    </a:cubicBezTo>
                    <a:cubicBezTo>
                      <a:pt x="1798345" y="1162624"/>
                      <a:pt x="1783486" y="1185103"/>
                      <a:pt x="1779486" y="1218059"/>
                    </a:cubicBezTo>
                    <a:cubicBezTo>
                      <a:pt x="1770246" y="1294354"/>
                      <a:pt x="1771104" y="1365792"/>
                      <a:pt x="1839017" y="1420656"/>
                    </a:cubicBezTo>
                    <a:cubicBezTo>
                      <a:pt x="1865687" y="1442277"/>
                      <a:pt x="1886356" y="1471900"/>
                      <a:pt x="1907692" y="1499427"/>
                    </a:cubicBezTo>
                    <a:cubicBezTo>
                      <a:pt x="1936458" y="1536480"/>
                      <a:pt x="1932362" y="1578866"/>
                      <a:pt x="1899786" y="1605346"/>
                    </a:cubicBezTo>
                    <a:cubicBezTo>
                      <a:pt x="1868544" y="1630682"/>
                      <a:pt x="1827587" y="1628396"/>
                      <a:pt x="1797393" y="1595249"/>
                    </a:cubicBezTo>
                    <a:cubicBezTo>
                      <a:pt x="1749387" y="1542385"/>
                      <a:pt x="1700619" y="1489807"/>
                      <a:pt x="1657947" y="1432752"/>
                    </a:cubicBezTo>
                    <a:cubicBezTo>
                      <a:pt x="1620609" y="1382842"/>
                      <a:pt x="1629562" y="1320834"/>
                      <a:pt x="1628800" y="1270827"/>
                    </a:cubicBezTo>
                    <a:close/>
                  </a:path>
                </a:pathLst>
              </a:custGeom>
              <a:solidFill>
                <a:schemeClr val="tx1"/>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CEA5CE3-1C92-4C5D-A092-CD2BFBCC5D01}"/>
                  </a:ext>
                </a:extLst>
              </p:cNvPr>
              <p:cNvSpPr/>
              <p:nvPr/>
            </p:nvSpPr>
            <p:spPr>
              <a:xfrm rot="3600000">
                <a:off x="4925610" y="2670915"/>
                <a:ext cx="82119" cy="124247"/>
              </a:xfrm>
              <a:custGeom>
                <a:avLst/>
                <a:gdLst>
                  <a:gd name="connsiteX0" fmla="*/ 197876 w 858434"/>
                  <a:gd name="connsiteY0" fmla="*/ 149349 h 1298818"/>
                  <a:gd name="connsiteX1" fmla="*/ 94244 w 858434"/>
                  <a:gd name="connsiteY1" fmla="*/ 160302 h 1298818"/>
                  <a:gd name="connsiteX2" fmla="*/ 1280 w 858434"/>
                  <a:gd name="connsiteY2" fmla="*/ 102581 h 1298818"/>
                  <a:gd name="connsiteX3" fmla="*/ 69193 w 858434"/>
                  <a:gd name="connsiteY3" fmla="*/ 16189 h 1298818"/>
                  <a:gd name="connsiteX4" fmla="*/ 851101 w 858434"/>
                  <a:gd name="connsiteY4" fmla="*/ 553494 h 1298818"/>
                  <a:gd name="connsiteX5" fmla="*/ 378756 w 858434"/>
                  <a:gd name="connsiteY5" fmla="*/ 1288539 h 1298818"/>
                  <a:gd name="connsiteX6" fmla="*/ 355705 w 858434"/>
                  <a:gd name="connsiteY6" fmla="*/ 1294444 h 1298818"/>
                  <a:gd name="connsiteX7" fmla="*/ 246072 w 858434"/>
                  <a:gd name="connsiteY7" fmla="*/ 1243104 h 1298818"/>
                  <a:gd name="connsiteX8" fmla="*/ 320082 w 858434"/>
                  <a:gd name="connsiteY8" fmla="*/ 1151950 h 1298818"/>
                  <a:gd name="connsiteX9" fmla="*/ 699558 w 858434"/>
                  <a:gd name="connsiteY9" fmla="*/ 766092 h 1298818"/>
                  <a:gd name="connsiteX10" fmla="*/ 197971 w 858434"/>
                  <a:gd name="connsiteY10" fmla="*/ 149444 h 129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8434" h="1298818">
                    <a:moveTo>
                      <a:pt x="197876" y="149349"/>
                    </a:moveTo>
                    <a:cubicBezTo>
                      <a:pt x="166253" y="148206"/>
                      <a:pt x="130344" y="154587"/>
                      <a:pt x="94244" y="160302"/>
                    </a:cubicBezTo>
                    <a:cubicBezTo>
                      <a:pt x="42714" y="168399"/>
                      <a:pt x="8614" y="146110"/>
                      <a:pt x="1280" y="102581"/>
                    </a:cubicBezTo>
                    <a:cubicBezTo>
                      <a:pt x="-6054" y="59433"/>
                      <a:pt x="18330" y="28381"/>
                      <a:pt x="69193" y="16189"/>
                    </a:cubicBezTo>
                    <a:cubicBezTo>
                      <a:pt x="422666" y="-68583"/>
                      <a:pt x="798522" y="189735"/>
                      <a:pt x="851101" y="553494"/>
                    </a:cubicBezTo>
                    <a:cubicBezTo>
                      <a:pt x="899773" y="890394"/>
                      <a:pt x="702130" y="1197956"/>
                      <a:pt x="378756" y="1288539"/>
                    </a:cubicBezTo>
                    <a:cubicBezTo>
                      <a:pt x="371136" y="1290634"/>
                      <a:pt x="363421" y="1292635"/>
                      <a:pt x="355705" y="1294444"/>
                    </a:cubicBezTo>
                    <a:cubicBezTo>
                      <a:pt x="296079" y="1308065"/>
                      <a:pt x="256741" y="1289586"/>
                      <a:pt x="246072" y="1243104"/>
                    </a:cubicBezTo>
                    <a:cubicBezTo>
                      <a:pt x="235976" y="1199385"/>
                      <a:pt x="262932" y="1167381"/>
                      <a:pt x="320082" y="1151950"/>
                    </a:cubicBezTo>
                    <a:cubicBezTo>
                      <a:pt x="521726" y="1097372"/>
                      <a:pt x="652980" y="969832"/>
                      <a:pt x="699558" y="766092"/>
                    </a:cubicBezTo>
                    <a:cubicBezTo>
                      <a:pt x="772138" y="448338"/>
                      <a:pt x="528965" y="149634"/>
                      <a:pt x="197971" y="149444"/>
                    </a:cubicBezTo>
                    <a:close/>
                  </a:path>
                </a:pathLst>
              </a:custGeom>
              <a:solidFill>
                <a:schemeClr val="tx1"/>
              </a:solidFill>
              <a:ln w="9525" cap="flat">
                <a:noFill/>
                <a:prstDash val="solid"/>
                <a:miter/>
              </a:ln>
            </p:spPr>
            <p:txBody>
              <a:bodyPr rtlCol="0" anchor="ctr"/>
              <a:lstStyle/>
              <a:p>
                <a:endParaRPr lang="en-IN"/>
              </a:p>
            </p:txBody>
          </p:sp>
          <p:sp>
            <p:nvSpPr>
              <p:cNvPr id="61" name="Oval 60">
                <a:extLst>
                  <a:ext uri="{FF2B5EF4-FFF2-40B4-BE49-F238E27FC236}">
                    <a16:creationId xmlns:a16="http://schemas.microsoft.com/office/drawing/2014/main" id="{F2813892-9598-4B50-A36B-BDE32CD5EC57}"/>
                  </a:ext>
                </a:extLst>
              </p:cNvPr>
              <p:cNvSpPr/>
              <p:nvPr/>
            </p:nvSpPr>
            <p:spPr>
              <a:xfrm rot="1800000">
                <a:off x="5012885" y="2491306"/>
                <a:ext cx="72677" cy="72712"/>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0F8053AA-B643-4AA9-9A79-F9FF74D2024A}"/>
                  </a:ext>
                </a:extLst>
              </p:cNvPr>
              <p:cNvSpPr/>
              <p:nvPr/>
            </p:nvSpPr>
            <p:spPr>
              <a:xfrm rot="1800000">
                <a:off x="4704891" y="2448688"/>
                <a:ext cx="232468" cy="232285"/>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4" name="Straight Connector 53">
              <a:extLst>
                <a:ext uri="{FF2B5EF4-FFF2-40B4-BE49-F238E27FC236}">
                  <a16:creationId xmlns:a16="http://schemas.microsoft.com/office/drawing/2014/main" id="{A46F1DB1-F73B-484A-9324-EC7F6B982DA3}"/>
                </a:ext>
              </a:extLst>
            </p:cNvPr>
            <p:cNvCxnSpPr>
              <a:cxnSpLocks/>
            </p:cNvCxnSpPr>
            <p:nvPr/>
          </p:nvCxnSpPr>
          <p:spPr>
            <a:xfrm rot="1800000">
              <a:off x="1644881" y="2429068"/>
              <a:ext cx="0" cy="335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FBC1E9-C942-4333-AE39-19ED94A3CCDD}"/>
                </a:ext>
              </a:extLst>
            </p:cNvPr>
            <p:cNvCxnSpPr>
              <a:cxnSpLocks/>
            </p:cNvCxnSpPr>
            <p:nvPr/>
          </p:nvCxnSpPr>
          <p:spPr>
            <a:xfrm rot="1800000">
              <a:off x="1722284" y="2250774"/>
              <a:ext cx="0" cy="1327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F902FB4-7E2D-4DFF-AD77-1F749FD47C74}"/>
                </a:ext>
              </a:extLst>
            </p:cNvPr>
            <p:cNvCxnSpPr>
              <a:cxnSpLocks/>
            </p:cNvCxnSpPr>
            <p:nvPr/>
          </p:nvCxnSpPr>
          <p:spPr>
            <a:xfrm rot="1800000">
              <a:off x="1162264" y="1932733"/>
              <a:ext cx="0" cy="305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00FBA604-82F2-4F60-BD8F-DFDB3C3273A2}"/>
              </a:ext>
            </a:extLst>
          </p:cNvPr>
          <p:cNvSpPr/>
          <p:nvPr/>
        </p:nvSpPr>
        <p:spPr>
          <a:xfrm>
            <a:off x="404077"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Cogs</a:t>
            </a:r>
          </a:p>
        </p:txBody>
      </p:sp>
      <p:sp>
        <p:nvSpPr>
          <p:cNvPr id="64" name="Rectangle 63">
            <a:extLst>
              <a:ext uri="{FF2B5EF4-FFF2-40B4-BE49-F238E27FC236}">
                <a16:creationId xmlns:a16="http://schemas.microsoft.com/office/drawing/2014/main" id="{77CAE078-133A-41BE-8046-BC094270FDCC}"/>
              </a:ext>
            </a:extLst>
          </p:cNvPr>
          <p:cNvSpPr/>
          <p:nvPr/>
        </p:nvSpPr>
        <p:spPr>
          <a:xfrm>
            <a:off x="26990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GB" sz="1400" b="1">
                <a:solidFill>
                  <a:schemeClr val="tx1"/>
                </a:solidFill>
                <a:latin typeface="Arial" panose="020B0604020202020204" pitchFamily="34" charset="0"/>
                <a:cs typeface="Arial" panose="020B0604020202020204" pitchFamily="34" charset="0"/>
              </a:rPr>
              <a:t>Chart</a:t>
            </a:r>
            <a:endParaRPr lang="en-US" sz="1400" b="1">
              <a:solidFill>
                <a:schemeClr val="tx1"/>
              </a:solidFill>
              <a:latin typeface="Arial" panose="020B0604020202020204" pitchFamily="34" charset="0"/>
              <a:cs typeface="Arial" panose="020B0604020202020204" pitchFamily="34" charset="0"/>
            </a:endParaRPr>
          </a:p>
        </p:txBody>
      </p:sp>
      <p:grpSp>
        <p:nvGrpSpPr>
          <p:cNvPr id="65" name="Group 64">
            <a:extLst>
              <a:ext uri="{FF2B5EF4-FFF2-40B4-BE49-F238E27FC236}">
                <a16:creationId xmlns:a16="http://schemas.microsoft.com/office/drawing/2014/main" id="{869D183F-71EF-400E-A2D8-CE2433E407EE}"/>
              </a:ext>
            </a:extLst>
          </p:cNvPr>
          <p:cNvGrpSpPr/>
          <p:nvPr/>
        </p:nvGrpSpPr>
        <p:grpSpPr>
          <a:xfrm>
            <a:off x="3496312" y="1840151"/>
            <a:ext cx="680565" cy="739315"/>
            <a:chOff x="4235922" y="2055707"/>
            <a:chExt cx="680565" cy="739315"/>
          </a:xfrm>
        </p:grpSpPr>
        <p:grpSp>
          <p:nvGrpSpPr>
            <p:cNvPr id="66" name="Group 65">
              <a:extLst>
                <a:ext uri="{FF2B5EF4-FFF2-40B4-BE49-F238E27FC236}">
                  <a16:creationId xmlns:a16="http://schemas.microsoft.com/office/drawing/2014/main" id="{D208676C-90CC-48E9-95C8-7F8852AEFB80}"/>
                </a:ext>
              </a:extLst>
            </p:cNvPr>
            <p:cNvGrpSpPr/>
            <p:nvPr/>
          </p:nvGrpSpPr>
          <p:grpSpPr>
            <a:xfrm rot="1800000">
              <a:off x="4325583" y="2178945"/>
              <a:ext cx="519342" cy="565292"/>
              <a:chOff x="3465178" y="2589197"/>
              <a:chExt cx="2104486" cy="2290680"/>
            </a:xfrm>
          </p:grpSpPr>
          <p:sp>
            <p:nvSpPr>
              <p:cNvPr id="70" name="Freeform: Shape 69">
                <a:extLst>
                  <a:ext uri="{FF2B5EF4-FFF2-40B4-BE49-F238E27FC236}">
                    <a16:creationId xmlns:a16="http://schemas.microsoft.com/office/drawing/2014/main" id="{1D0A3E29-FEBB-4545-A842-96231947D8D2}"/>
                  </a:ext>
                </a:extLst>
              </p:cNvPr>
              <p:cNvSpPr/>
              <p:nvPr/>
            </p:nvSpPr>
            <p:spPr>
              <a:xfrm>
                <a:off x="3465178" y="2589197"/>
                <a:ext cx="2104486" cy="2290680"/>
              </a:xfrm>
              <a:custGeom>
                <a:avLst/>
                <a:gdLst>
                  <a:gd name="connsiteX0" fmla="*/ 1848407 w 3696744"/>
                  <a:gd name="connsiteY0" fmla="*/ 4023816 h 4023815"/>
                  <a:gd name="connsiteX1" fmla="*/ 541371 w 3696744"/>
                  <a:gd name="connsiteY1" fmla="*/ 3482446 h 4023815"/>
                  <a:gd name="connsiteX2" fmla="*/ 0 w 3696744"/>
                  <a:gd name="connsiteY2" fmla="*/ 2175409 h 4023815"/>
                  <a:gd name="connsiteX3" fmla="*/ 541371 w 3696744"/>
                  <a:gd name="connsiteY3" fmla="*/ 868372 h 4023815"/>
                  <a:gd name="connsiteX4" fmla="*/ 1848407 w 3696744"/>
                  <a:gd name="connsiteY4" fmla="*/ 327001 h 4023815"/>
                  <a:gd name="connsiteX5" fmla="*/ 1887214 w 3696744"/>
                  <a:gd name="connsiteY5" fmla="*/ 343078 h 4023815"/>
                  <a:gd name="connsiteX6" fmla="*/ 1903291 w 3696744"/>
                  <a:gd name="connsiteY6" fmla="*/ 381885 h 4023815"/>
                  <a:gd name="connsiteX7" fmla="*/ 1903291 w 3696744"/>
                  <a:gd name="connsiteY7" fmla="*/ 2057970 h 4023815"/>
                  <a:gd name="connsiteX8" fmla="*/ 3189166 w 3696744"/>
                  <a:gd name="connsiteY8" fmla="*/ 982734 h 4023815"/>
                  <a:gd name="connsiteX9" fmla="*/ 3229227 w 3696744"/>
                  <a:gd name="connsiteY9" fmla="*/ 970144 h 4023815"/>
                  <a:gd name="connsiteX10" fmla="*/ 3266466 w 3696744"/>
                  <a:gd name="connsiteY10" fmla="*/ 989631 h 4023815"/>
                  <a:gd name="connsiteX11" fmla="*/ 3693484 w 3696744"/>
                  <a:gd name="connsiteY11" fmla="*/ 2284911 h 4023815"/>
                  <a:gd name="connsiteX12" fmla="*/ 3115991 w 3696744"/>
                  <a:gd name="connsiteY12" fmla="*/ 3520429 h 4023815"/>
                  <a:gd name="connsiteX13" fmla="*/ 1848339 w 3696744"/>
                  <a:gd name="connsiteY13" fmla="*/ 4023640 h 4023815"/>
                  <a:gd name="connsiteX14" fmla="*/ 1793524 w 3696744"/>
                  <a:gd name="connsiteY14" fmla="*/ 437670 h 4023815"/>
                  <a:gd name="connsiteX15" fmla="*/ 728868 w 3696744"/>
                  <a:gd name="connsiteY15" fmla="*/ 845437 h 4023815"/>
                  <a:gd name="connsiteX16" fmla="*/ 145782 w 3696744"/>
                  <a:gd name="connsiteY16" fmla="*/ 1825151 h 4023815"/>
                  <a:gd name="connsiteX17" fmla="*/ 295109 w 3696744"/>
                  <a:gd name="connsiteY17" fmla="*/ 2955447 h 4023815"/>
                  <a:gd name="connsiteX18" fmla="*/ 1112593 w 3696744"/>
                  <a:gd name="connsiteY18" fmla="*/ 3750162 h 4023815"/>
                  <a:gd name="connsiteX19" fmla="*/ 2246612 w 3696744"/>
                  <a:gd name="connsiteY19" fmla="*/ 3867463 h 4023815"/>
                  <a:gd name="connsiteX20" fmla="*/ 3209485 w 3696744"/>
                  <a:gd name="connsiteY20" fmla="*/ 3256945 h 4023815"/>
                  <a:gd name="connsiteX21" fmla="*/ 3586979 w 3696744"/>
                  <a:gd name="connsiteY21" fmla="*/ 2181121 h 4023815"/>
                  <a:gd name="connsiteX22" fmla="*/ 3216794 w 3696744"/>
                  <a:gd name="connsiteY22" fmla="*/ 1102749 h 4023815"/>
                  <a:gd name="connsiteX23" fmla="*/ 1883599 w 3696744"/>
                  <a:gd name="connsiteY23" fmla="*/ 2217468 h 4023815"/>
                  <a:gd name="connsiteX24" fmla="*/ 1825168 w 3696744"/>
                  <a:gd name="connsiteY24" fmla="*/ 2225080 h 4023815"/>
                  <a:gd name="connsiteX25" fmla="*/ 1793514 w 3696744"/>
                  <a:gd name="connsiteY25" fmla="*/ 2175370 h 4023815"/>
                  <a:gd name="connsiteX26" fmla="*/ 2006915 w 3696744"/>
                  <a:gd name="connsiteY26" fmla="*/ 1903518 h 4023815"/>
                  <a:gd name="connsiteX27" fmla="*/ 2006955 w 3696744"/>
                  <a:gd name="connsiteY27" fmla="*/ 1903518 h 4023815"/>
                  <a:gd name="connsiteX28" fmla="*/ 1952081 w 3696744"/>
                  <a:gd name="connsiteY28" fmla="*/ 1848635 h 4023815"/>
                  <a:gd name="connsiteX29" fmla="*/ 1952081 w 3696744"/>
                  <a:gd name="connsiteY29" fmla="*/ 54880 h 4023815"/>
                  <a:gd name="connsiteX30" fmla="*/ 2006955 w 3696744"/>
                  <a:gd name="connsiteY30" fmla="*/ 0 h 4023815"/>
                  <a:gd name="connsiteX31" fmla="*/ 3427932 w 3696744"/>
                  <a:gd name="connsiteY31" fmla="*/ 666747 h 4023815"/>
                  <a:gd name="connsiteX32" fmla="*/ 3427893 w 3696744"/>
                  <a:gd name="connsiteY32" fmla="*/ 666747 h 4023815"/>
                  <a:gd name="connsiteX33" fmla="*/ 3418135 w 3696744"/>
                  <a:gd name="connsiteY33" fmla="*/ 740225 h 4023815"/>
                  <a:gd name="connsiteX34" fmla="*/ 2042126 w 3696744"/>
                  <a:gd name="connsiteY34" fmla="*/ 1890704 h 4023815"/>
                  <a:gd name="connsiteX35" fmla="*/ 2006964 w 3696744"/>
                  <a:gd name="connsiteY35" fmla="*/ 1903489 h 4023815"/>
                  <a:gd name="connsiteX36" fmla="*/ 2061799 w 3696744"/>
                  <a:gd name="connsiteY36" fmla="*/ 110543 h 4023815"/>
                  <a:gd name="connsiteX37" fmla="*/ 2061799 w 3696744"/>
                  <a:gd name="connsiteY37" fmla="*/ 1731285 h 4023815"/>
                  <a:gd name="connsiteX38" fmla="*/ 3306820 w 3696744"/>
                  <a:gd name="connsiteY38" fmla="*/ 690338 h 4023815"/>
                  <a:gd name="connsiteX39" fmla="*/ 2745434 w 3696744"/>
                  <a:gd name="connsiteY39" fmla="*/ 269178 h 4023815"/>
                  <a:gd name="connsiteX40" fmla="*/ 2061779 w 3696744"/>
                  <a:gd name="connsiteY40" fmla="*/ 110621 h 402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96744" h="4023815">
                    <a:moveTo>
                      <a:pt x="1848407" y="4023816"/>
                    </a:moveTo>
                    <a:cubicBezTo>
                      <a:pt x="1358207" y="4023816"/>
                      <a:pt x="888062" y="3829059"/>
                      <a:pt x="541371" y="3482446"/>
                    </a:cubicBezTo>
                    <a:cubicBezTo>
                      <a:pt x="194757" y="3135793"/>
                      <a:pt x="0" y="2665648"/>
                      <a:pt x="0" y="2175409"/>
                    </a:cubicBezTo>
                    <a:cubicBezTo>
                      <a:pt x="0" y="1685169"/>
                      <a:pt x="194757" y="1215063"/>
                      <a:pt x="541371" y="868372"/>
                    </a:cubicBezTo>
                    <a:cubicBezTo>
                      <a:pt x="888023" y="521759"/>
                      <a:pt x="1358168" y="327001"/>
                      <a:pt x="1848407" y="327001"/>
                    </a:cubicBezTo>
                    <a:cubicBezTo>
                      <a:pt x="1862946" y="327001"/>
                      <a:pt x="1876917" y="332781"/>
                      <a:pt x="1887214" y="343078"/>
                    </a:cubicBezTo>
                    <a:cubicBezTo>
                      <a:pt x="1897511" y="353365"/>
                      <a:pt x="1903291" y="367336"/>
                      <a:pt x="1903291" y="381885"/>
                    </a:cubicBezTo>
                    <a:lnTo>
                      <a:pt x="1903291" y="2057970"/>
                    </a:lnTo>
                    <a:lnTo>
                      <a:pt x="3189166" y="982734"/>
                    </a:lnTo>
                    <a:cubicBezTo>
                      <a:pt x="3200335" y="973397"/>
                      <a:pt x="3214727" y="968881"/>
                      <a:pt x="3229227" y="970144"/>
                    </a:cubicBezTo>
                    <a:cubicBezTo>
                      <a:pt x="3243736" y="971447"/>
                      <a:pt x="3257129" y="978452"/>
                      <a:pt x="3266466" y="989631"/>
                    </a:cubicBezTo>
                    <a:cubicBezTo>
                      <a:pt x="3568688" y="1351165"/>
                      <a:pt x="3721454" y="1814501"/>
                      <a:pt x="3693484" y="2284911"/>
                    </a:cubicBezTo>
                    <a:cubicBezTo>
                      <a:pt x="3665513" y="2755292"/>
                      <a:pt x="3458931" y="3197270"/>
                      <a:pt x="3115991" y="3520429"/>
                    </a:cubicBezTo>
                    <a:cubicBezTo>
                      <a:pt x="2773052" y="3843617"/>
                      <a:pt x="2319591" y="4023600"/>
                      <a:pt x="1848339" y="4023640"/>
                    </a:cubicBezTo>
                    <a:close/>
                    <a:moveTo>
                      <a:pt x="1793524" y="437670"/>
                    </a:moveTo>
                    <a:cubicBezTo>
                      <a:pt x="1402902" y="450034"/>
                      <a:pt x="1027818" y="593699"/>
                      <a:pt x="728868" y="845437"/>
                    </a:cubicBezTo>
                    <a:cubicBezTo>
                      <a:pt x="429899" y="1097174"/>
                      <a:pt x="224472" y="1442337"/>
                      <a:pt x="145782" y="1825151"/>
                    </a:cubicBezTo>
                    <a:cubicBezTo>
                      <a:pt x="67101" y="2207965"/>
                      <a:pt x="119682" y="2606169"/>
                      <a:pt x="295109" y="2955447"/>
                    </a:cubicBezTo>
                    <a:cubicBezTo>
                      <a:pt x="470498" y="3304735"/>
                      <a:pt x="758524" y="3584689"/>
                      <a:pt x="1112593" y="3750162"/>
                    </a:cubicBezTo>
                    <a:cubicBezTo>
                      <a:pt x="1466662" y="3915636"/>
                      <a:pt x="1866209" y="3956970"/>
                      <a:pt x="2246612" y="3867463"/>
                    </a:cubicBezTo>
                    <a:cubicBezTo>
                      <a:pt x="2627094" y="3777986"/>
                      <a:pt x="2966281" y="3562909"/>
                      <a:pt x="3209485" y="3256945"/>
                    </a:cubicBezTo>
                    <a:cubicBezTo>
                      <a:pt x="3452650" y="2950980"/>
                      <a:pt x="3585676" y="2571987"/>
                      <a:pt x="3586979" y="2181121"/>
                    </a:cubicBezTo>
                    <a:cubicBezTo>
                      <a:pt x="3588321" y="1790302"/>
                      <a:pt x="3457931" y="1410399"/>
                      <a:pt x="3216794" y="1102749"/>
                    </a:cubicBezTo>
                    <a:lnTo>
                      <a:pt x="1883599" y="2217468"/>
                    </a:lnTo>
                    <a:cubicBezTo>
                      <a:pt x="1867257" y="2231135"/>
                      <a:pt x="1844489" y="2234074"/>
                      <a:pt x="1825168" y="2225080"/>
                    </a:cubicBezTo>
                    <a:cubicBezTo>
                      <a:pt x="1805878" y="2216047"/>
                      <a:pt x="1793553" y="2196688"/>
                      <a:pt x="1793514" y="2175370"/>
                    </a:cubicBezTo>
                    <a:close/>
                    <a:moveTo>
                      <a:pt x="2006915" y="1903518"/>
                    </a:moveTo>
                    <a:lnTo>
                      <a:pt x="2006955" y="1903518"/>
                    </a:lnTo>
                    <a:cubicBezTo>
                      <a:pt x="1976652" y="1903479"/>
                      <a:pt x="1952081" y="1878947"/>
                      <a:pt x="1952081" y="1848635"/>
                    </a:cubicBezTo>
                    <a:lnTo>
                      <a:pt x="1952081" y="54880"/>
                    </a:lnTo>
                    <a:cubicBezTo>
                      <a:pt x="1952081" y="24569"/>
                      <a:pt x="1976652" y="0"/>
                      <a:pt x="2006955" y="0"/>
                    </a:cubicBezTo>
                    <a:cubicBezTo>
                      <a:pt x="2951772" y="0"/>
                      <a:pt x="3409024" y="639491"/>
                      <a:pt x="3427932" y="666747"/>
                    </a:cubicBezTo>
                    <a:lnTo>
                      <a:pt x="3427893" y="666747"/>
                    </a:lnTo>
                    <a:cubicBezTo>
                      <a:pt x="3444195" y="690054"/>
                      <a:pt x="3439953" y="721973"/>
                      <a:pt x="3418135" y="740225"/>
                    </a:cubicBezTo>
                    <a:lnTo>
                      <a:pt x="2042126" y="1890704"/>
                    </a:lnTo>
                    <a:cubicBezTo>
                      <a:pt x="2032261" y="1898972"/>
                      <a:pt x="2019818" y="1903489"/>
                      <a:pt x="2006964" y="1903489"/>
                    </a:cubicBezTo>
                    <a:close/>
                    <a:moveTo>
                      <a:pt x="2061799" y="110543"/>
                    </a:moveTo>
                    <a:lnTo>
                      <a:pt x="2061799" y="1731285"/>
                    </a:lnTo>
                    <a:lnTo>
                      <a:pt x="3306820" y="690338"/>
                    </a:lnTo>
                    <a:cubicBezTo>
                      <a:pt x="3151026" y="512461"/>
                      <a:pt x="2959825" y="368982"/>
                      <a:pt x="2745434" y="269178"/>
                    </a:cubicBezTo>
                    <a:cubicBezTo>
                      <a:pt x="2531043" y="169375"/>
                      <a:pt x="2298214" y="115373"/>
                      <a:pt x="2061779" y="110621"/>
                    </a:cubicBezTo>
                    <a:close/>
                  </a:path>
                </a:pathLst>
              </a:custGeom>
              <a:solidFill>
                <a:schemeClr val="tx1"/>
              </a:solidFill>
              <a:ln w="9797" cap="flat">
                <a:noFill/>
                <a:prstDash val="solid"/>
                <a:miter/>
              </a:ln>
            </p:spPr>
            <p:txBody>
              <a:bodyPr rtlCol="0" anchor="ctr"/>
              <a:lstStyle/>
              <a:p>
                <a:endParaRPr lang="en-IN"/>
              </a:p>
            </p:txBody>
          </p:sp>
          <p:sp>
            <p:nvSpPr>
              <p:cNvPr id="71" name="Isosceles Triangle 210">
                <a:extLst>
                  <a:ext uri="{FF2B5EF4-FFF2-40B4-BE49-F238E27FC236}">
                    <a16:creationId xmlns:a16="http://schemas.microsoft.com/office/drawing/2014/main" id="{F05292D7-9589-4E73-82AF-733358B0AE51}"/>
                  </a:ext>
                </a:extLst>
              </p:cNvPr>
              <p:cNvSpPr/>
              <p:nvPr/>
            </p:nvSpPr>
            <p:spPr>
              <a:xfrm rot="1673449" flipV="1">
                <a:off x="4425375" y="2693284"/>
                <a:ext cx="795539" cy="923310"/>
              </a:xfrm>
              <a:custGeom>
                <a:avLst/>
                <a:gdLst>
                  <a:gd name="connsiteX0" fmla="*/ 0 w 1060704"/>
                  <a:gd name="connsiteY0" fmla="*/ 947205 h 947205"/>
                  <a:gd name="connsiteX1" fmla="*/ 530352 w 1060704"/>
                  <a:gd name="connsiteY1" fmla="*/ 0 h 947205"/>
                  <a:gd name="connsiteX2" fmla="*/ 1060704 w 1060704"/>
                  <a:gd name="connsiteY2" fmla="*/ 947205 h 947205"/>
                  <a:gd name="connsiteX3" fmla="*/ 0 w 1060704"/>
                  <a:gd name="connsiteY3" fmla="*/ 947205 h 947205"/>
                  <a:gd name="connsiteX0" fmla="*/ 0 w 992713"/>
                  <a:gd name="connsiteY0" fmla="*/ 832316 h 947205"/>
                  <a:gd name="connsiteX1" fmla="*/ 462361 w 992713"/>
                  <a:gd name="connsiteY1" fmla="*/ 0 h 947205"/>
                  <a:gd name="connsiteX2" fmla="*/ 992713 w 992713"/>
                  <a:gd name="connsiteY2" fmla="*/ 947205 h 947205"/>
                  <a:gd name="connsiteX3" fmla="*/ 0 w 992713"/>
                  <a:gd name="connsiteY3" fmla="*/ 832316 h 947205"/>
                  <a:gd name="connsiteX0" fmla="*/ 0 w 843156"/>
                  <a:gd name="connsiteY0" fmla="*/ 832316 h 842904"/>
                  <a:gd name="connsiteX1" fmla="*/ 462361 w 843156"/>
                  <a:gd name="connsiteY1" fmla="*/ 0 h 842904"/>
                  <a:gd name="connsiteX2" fmla="*/ 843156 w 843156"/>
                  <a:gd name="connsiteY2" fmla="*/ 842904 h 842904"/>
                  <a:gd name="connsiteX3" fmla="*/ 0 w 843156"/>
                  <a:gd name="connsiteY3" fmla="*/ 832316 h 842904"/>
                  <a:gd name="connsiteX0" fmla="*/ 0 w 832759"/>
                  <a:gd name="connsiteY0" fmla="*/ 832316 h 862547"/>
                  <a:gd name="connsiteX1" fmla="*/ 462361 w 832759"/>
                  <a:gd name="connsiteY1" fmla="*/ 0 h 862547"/>
                  <a:gd name="connsiteX2" fmla="*/ 832759 w 832759"/>
                  <a:gd name="connsiteY2" fmla="*/ 862547 h 862547"/>
                  <a:gd name="connsiteX3" fmla="*/ 0 w 832759"/>
                  <a:gd name="connsiteY3" fmla="*/ 832316 h 862547"/>
                  <a:gd name="connsiteX0" fmla="*/ 0 w 777963"/>
                  <a:gd name="connsiteY0" fmla="*/ 796657 h 862547"/>
                  <a:gd name="connsiteX1" fmla="*/ 407565 w 777963"/>
                  <a:gd name="connsiteY1" fmla="*/ 0 h 862547"/>
                  <a:gd name="connsiteX2" fmla="*/ 777963 w 777963"/>
                  <a:gd name="connsiteY2" fmla="*/ 862547 h 862547"/>
                  <a:gd name="connsiteX3" fmla="*/ 0 w 777963"/>
                  <a:gd name="connsiteY3" fmla="*/ 796657 h 862547"/>
                  <a:gd name="connsiteX0" fmla="*/ 0 w 777963"/>
                  <a:gd name="connsiteY0" fmla="*/ 796657 h 862547"/>
                  <a:gd name="connsiteX1" fmla="*/ 407565 w 777963"/>
                  <a:gd name="connsiteY1" fmla="*/ 0 h 862547"/>
                  <a:gd name="connsiteX2" fmla="*/ 777963 w 777963"/>
                  <a:gd name="connsiteY2" fmla="*/ 862547 h 862547"/>
                  <a:gd name="connsiteX3" fmla="*/ 0 w 777963"/>
                  <a:gd name="connsiteY3" fmla="*/ 796657 h 862547"/>
                  <a:gd name="connsiteX0" fmla="*/ 0 w 795539"/>
                  <a:gd name="connsiteY0" fmla="*/ 819685 h 862547"/>
                  <a:gd name="connsiteX1" fmla="*/ 425141 w 795539"/>
                  <a:gd name="connsiteY1" fmla="*/ 0 h 862547"/>
                  <a:gd name="connsiteX2" fmla="*/ 795539 w 795539"/>
                  <a:gd name="connsiteY2" fmla="*/ 862547 h 862547"/>
                  <a:gd name="connsiteX3" fmla="*/ 0 w 795539"/>
                  <a:gd name="connsiteY3" fmla="*/ 819685 h 862547"/>
                  <a:gd name="connsiteX0" fmla="*/ 0 w 795539"/>
                  <a:gd name="connsiteY0" fmla="*/ 818200 h 861062"/>
                  <a:gd name="connsiteX1" fmla="*/ 427947 w 795539"/>
                  <a:gd name="connsiteY1" fmla="*/ 0 h 861062"/>
                  <a:gd name="connsiteX2" fmla="*/ 795539 w 795539"/>
                  <a:gd name="connsiteY2" fmla="*/ 861062 h 861062"/>
                  <a:gd name="connsiteX3" fmla="*/ 0 w 795539"/>
                  <a:gd name="connsiteY3" fmla="*/ 818200 h 861062"/>
                  <a:gd name="connsiteX0" fmla="*/ 0 w 795539"/>
                  <a:gd name="connsiteY0" fmla="*/ 818200 h 891387"/>
                  <a:gd name="connsiteX1" fmla="*/ 427947 w 795539"/>
                  <a:gd name="connsiteY1" fmla="*/ 0 h 891387"/>
                  <a:gd name="connsiteX2" fmla="*/ 795539 w 795539"/>
                  <a:gd name="connsiteY2" fmla="*/ 861062 h 891387"/>
                  <a:gd name="connsiteX3" fmla="*/ 0 w 795539"/>
                  <a:gd name="connsiteY3" fmla="*/ 818200 h 891387"/>
                  <a:gd name="connsiteX0" fmla="*/ 0 w 795539"/>
                  <a:gd name="connsiteY0" fmla="*/ 818200 h 921989"/>
                  <a:gd name="connsiteX1" fmla="*/ 427947 w 795539"/>
                  <a:gd name="connsiteY1" fmla="*/ 0 h 921989"/>
                  <a:gd name="connsiteX2" fmla="*/ 795539 w 795539"/>
                  <a:gd name="connsiteY2" fmla="*/ 861062 h 921989"/>
                  <a:gd name="connsiteX3" fmla="*/ 0 w 795539"/>
                  <a:gd name="connsiteY3" fmla="*/ 818200 h 921989"/>
                  <a:gd name="connsiteX0" fmla="*/ 0 w 795539"/>
                  <a:gd name="connsiteY0" fmla="*/ 819602 h 923391"/>
                  <a:gd name="connsiteX1" fmla="*/ 428690 w 795539"/>
                  <a:gd name="connsiteY1" fmla="*/ 0 h 923391"/>
                  <a:gd name="connsiteX2" fmla="*/ 795539 w 795539"/>
                  <a:gd name="connsiteY2" fmla="*/ 862464 h 923391"/>
                  <a:gd name="connsiteX3" fmla="*/ 0 w 795539"/>
                  <a:gd name="connsiteY3" fmla="*/ 819602 h 923391"/>
                  <a:gd name="connsiteX0" fmla="*/ 0 w 795539"/>
                  <a:gd name="connsiteY0" fmla="*/ 819602 h 923391"/>
                  <a:gd name="connsiteX1" fmla="*/ 428690 w 795539"/>
                  <a:gd name="connsiteY1" fmla="*/ 0 h 923391"/>
                  <a:gd name="connsiteX2" fmla="*/ 795539 w 795539"/>
                  <a:gd name="connsiteY2" fmla="*/ 862464 h 923391"/>
                  <a:gd name="connsiteX3" fmla="*/ 0 w 795539"/>
                  <a:gd name="connsiteY3" fmla="*/ 819602 h 923391"/>
                  <a:gd name="connsiteX0" fmla="*/ 0 w 795539"/>
                  <a:gd name="connsiteY0" fmla="*/ 819602 h 923391"/>
                  <a:gd name="connsiteX1" fmla="*/ 428690 w 795539"/>
                  <a:gd name="connsiteY1" fmla="*/ 0 h 923391"/>
                  <a:gd name="connsiteX2" fmla="*/ 795539 w 795539"/>
                  <a:gd name="connsiteY2" fmla="*/ 862464 h 923391"/>
                  <a:gd name="connsiteX3" fmla="*/ 0 w 795539"/>
                  <a:gd name="connsiteY3" fmla="*/ 819602 h 923391"/>
                  <a:gd name="connsiteX0" fmla="*/ 0 w 795539"/>
                  <a:gd name="connsiteY0" fmla="*/ 819521 h 923310"/>
                  <a:gd name="connsiteX1" fmla="*/ 432239 w 795539"/>
                  <a:gd name="connsiteY1" fmla="*/ 0 h 923310"/>
                  <a:gd name="connsiteX2" fmla="*/ 795539 w 795539"/>
                  <a:gd name="connsiteY2" fmla="*/ 862383 h 923310"/>
                  <a:gd name="connsiteX3" fmla="*/ 0 w 795539"/>
                  <a:gd name="connsiteY3" fmla="*/ 819521 h 923310"/>
                  <a:gd name="connsiteX0" fmla="*/ 0 w 795539"/>
                  <a:gd name="connsiteY0" fmla="*/ 819521 h 923310"/>
                  <a:gd name="connsiteX1" fmla="*/ 432239 w 795539"/>
                  <a:gd name="connsiteY1" fmla="*/ 0 h 923310"/>
                  <a:gd name="connsiteX2" fmla="*/ 795539 w 795539"/>
                  <a:gd name="connsiteY2" fmla="*/ 862383 h 923310"/>
                  <a:gd name="connsiteX3" fmla="*/ 0 w 795539"/>
                  <a:gd name="connsiteY3" fmla="*/ 819521 h 923310"/>
                </a:gdLst>
                <a:ahLst/>
                <a:cxnLst>
                  <a:cxn ang="0">
                    <a:pos x="connsiteX0" y="connsiteY0"/>
                  </a:cxn>
                  <a:cxn ang="0">
                    <a:pos x="connsiteX1" y="connsiteY1"/>
                  </a:cxn>
                  <a:cxn ang="0">
                    <a:pos x="connsiteX2" y="connsiteY2"/>
                  </a:cxn>
                  <a:cxn ang="0">
                    <a:pos x="connsiteX3" y="connsiteY3"/>
                  </a:cxn>
                </a:cxnLst>
                <a:rect l="l" t="t" r="r" b="b"/>
                <a:pathLst>
                  <a:path w="795539" h="923310">
                    <a:moveTo>
                      <a:pt x="0" y="819521"/>
                    </a:moveTo>
                    <a:lnTo>
                      <a:pt x="432239" y="0"/>
                    </a:lnTo>
                    <a:lnTo>
                      <a:pt x="795539" y="862383"/>
                    </a:lnTo>
                    <a:cubicBezTo>
                      <a:pt x="550838" y="945150"/>
                      <a:pt x="260241" y="955128"/>
                      <a:pt x="0" y="81952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67" name="Straight Connector 66">
              <a:extLst>
                <a:ext uri="{FF2B5EF4-FFF2-40B4-BE49-F238E27FC236}">
                  <a16:creationId xmlns:a16="http://schemas.microsoft.com/office/drawing/2014/main" id="{878C4937-4328-4F69-BB3A-5E0A1CEFA5CE}"/>
                </a:ext>
              </a:extLst>
            </p:cNvPr>
            <p:cNvCxnSpPr>
              <a:cxnSpLocks/>
            </p:cNvCxnSpPr>
            <p:nvPr/>
          </p:nvCxnSpPr>
          <p:spPr>
            <a:xfrm flipH="1">
              <a:off x="4235922" y="2219133"/>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E5D5E1-0EF7-40B1-9188-675E31A9848D}"/>
                </a:ext>
              </a:extLst>
            </p:cNvPr>
            <p:cNvCxnSpPr>
              <a:cxnSpLocks/>
            </p:cNvCxnSpPr>
            <p:nvPr/>
          </p:nvCxnSpPr>
          <p:spPr>
            <a:xfrm rot="1800000">
              <a:off x="4916487" y="2479133"/>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E88C44-2450-4748-8391-7C7C2ED01ADD}"/>
                </a:ext>
              </a:extLst>
            </p:cNvPr>
            <p:cNvCxnSpPr>
              <a:cxnSpLocks/>
            </p:cNvCxnSpPr>
            <p:nvPr/>
          </p:nvCxnSpPr>
          <p:spPr>
            <a:xfrm rot="1800000">
              <a:off x="4756629" y="205570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40D6CC30-593D-4A06-8B65-2310D1395734}"/>
              </a:ext>
            </a:extLst>
          </p:cNvPr>
          <p:cNvSpPr/>
          <p:nvPr/>
        </p:nvSpPr>
        <p:spPr>
          <a:xfrm>
            <a:off x="49714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Increasing chart</a:t>
            </a:r>
          </a:p>
        </p:txBody>
      </p:sp>
      <p:grpSp>
        <p:nvGrpSpPr>
          <p:cNvPr id="73" name="Group 72">
            <a:extLst>
              <a:ext uri="{FF2B5EF4-FFF2-40B4-BE49-F238E27FC236}">
                <a16:creationId xmlns:a16="http://schemas.microsoft.com/office/drawing/2014/main" id="{1B7C58D7-AA13-47E8-A54C-F9DE5104CBDF}"/>
              </a:ext>
            </a:extLst>
          </p:cNvPr>
          <p:cNvGrpSpPr/>
          <p:nvPr/>
        </p:nvGrpSpPr>
        <p:grpSpPr>
          <a:xfrm>
            <a:off x="5932622" y="1761730"/>
            <a:ext cx="352744" cy="811588"/>
            <a:chOff x="5932622" y="1761730"/>
            <a:chExt cx="352744" cy="811588"/>
          </a:xfrm>
        </p:grpSpPr>
        <p:grpSp>
          <p:nvGrpSpPr>
            <p:cNvPr id="74" name="Group 73">
              <a:extLst>
                <a:ext uri="{FF2B5EF4-FFF2-40B4-BE49-F238E27FC236}">
                  <a16:creationId xmlns:a16="http://schemas.microsoft.com/office/drawing/2014/main" id="{1D8E5F71-80C7-46ED-A155-3AF5F36CA8F9}"/>
                </a:ext>
              </a:extLst>
            </p:cNvPr>
            <p:cNvGrpSpPr/>
            <p:nvPr/>
          </p:nvGrpSpPr>
          <p:grpSpPr>
            <a:xfrm rot="1800000">
              <a:off x="5932622" y="2017995"/>
              <a:ext cx="352744" cy="459956"/>
              <a:chOff x="5209321" y="1744678"/>
              <a:chExt cx="1775498" cy="2315140"/>
            </a:xfrm>
          </p:grpSpPr>
          <p:sp>
            <p:nvSpPr>
              <p:cNvPr id="78" name="Freeform: Shape 77">
                <a:extLst>
                  <a:ext uri="{FF2B5EF4-FFF2-40B4-BE49-F238E27FC236}">
                    <a16:creationId xmlns:a16="http://schemas.microsoft.com/office/drawing/2014/main" id="{D47E1CCA-C464-4046-8E47-4DB870987068}"/>
                  </a:ext>
                </a:extLst>
              </p:cNvPr>
              <p:cNvSpPr/>
              <p:nvPr/>
            </p:nvSpPr>
            <p:spPr>
              <a:xfrm>
                <a:off x="5209432" y="3480129"/>
                <a:ext cx="409203" cy="579688"/>
              </a:xfrm>
              <a:custGeom>
                <a:avLst/>
                <a:gdLst>
                  <a:gd name="connsiteX0" fmla="*/ 375093 w 409203"/>
                  <a:gd name="connsiteY0" fmla="*/ 579689 h 579688"/>
                  <a:gd name="connsiteX1" fmla="*/ 34110 w 409203"/>
                  <a:gd name="connsiteY1" fmla="*/ 579689 h 579688"/>
                  <a:gd name="connsiteX2" fmla="*/ 0 w 409203"/>
                  <a:gd name="connsiteY2" fmla="*/ 545578 h 579688"/>
                  <a:gd name="connsiteX3" fmla="*/ 0 w 409203"/>
                  <a:gd name="connsiteY3" fmla="*/ 34104 h 579688"/>
                  <a:gd name="connsiteX4" fmla="*/ 34110 w 409203"/>
                  <a:gd name="connsiteY4" fmla="*/ 0 h 579688"/>
                  <a:gd name="connsiteX5" fmla="*/ 375093 w 409203"/>
                  <a:gd name="connsiteY5" fmla="*/ 0 h 579688"/>
                  <a:gd name="connsiteX6" fmla="*/ 399212 w 409203"/>
                  <a:gd name="connsiteY6" fmla="*/ 9986 h 579688"/>
                  <a:gd name="connsiteX7" fmla="*/ 409204 w 409203"/>
                  <a:gd name="connsiteY7" fmla="*/ 34104 h 579688"/>
                  <a:gd name="connsiteX8" fmla="*/ 409204 w 409203"/>
                  <a:gd name="connsiteY8" fmla="*/ 545578 h 579688"/>
                  <a:gd name="connsiteX9" fmla="*/ 399212 w 409203"/>
                  <a:gd name="connsiteY9" fmla="*/ 569697 h 579688"/>
                  <a:gd name="connsiteX10" fmla="*/ 375093 w 409203"/>
                  <a:gd name="connsiteY10" fmla="*/ 579689 h 579688"/>
                  <a:gd name="connsiteX11" fmla="*/ 68221 w 409203"/>
                  <a:gd name="connsiteY11" fmla="*/ 511498 h 579688"/>
                  <a:gd name="connsiteX12" fmla="*/ 341013 w 409203"/>
                  <a:gd name="connsiteY12" fmla="*/ 511498 h 579688"/>
                  <a:gd name="connsiteX13" fmla="*/ 340989 w 409203"/>
                  <a:gd name="connsiteY13" fmla="*/ 68215 h 579688"/>
                  <a:gd name="connsiteX14" fmla="*/ 68221 w 409203"/>
                  <a:gd name="connsiteY14" fmla="*/ 68215 h 5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9203" h="579688">
                    <a:moveTo>
                      <a:pt x="375093" y="579689"/>
                    </a:moveTo>
                    <a:lnTo>
                      <a:pt x="34110" y="579689"/>
                    </a:lnTo>
                    <a:cubicBezTo>
                      <a:pt x="15271" y="579689"/>
                      <a:pt x="0" y="564418"/>
                      <a:pt x="0" y="545578"/>
                    </a:cubicBezTo>
                    <a:lnTo>
                      <a:pt x="0" y="34104"/>
                    </a:lnTo>
                    <a:cubicBezTo>
                      <a:pt x="0" y="15271"/>
                      <a:pt x="15271" y="0"/>
                      <a:pt x="34110" y="0"/>
                    </a:cubicBezTo>
                    <a:lnTo>
                      <a:pt x="375093" y="0"/>
                    </a:lnTo>
                    <a:cubicBezTo>
                      <a:pt x="384129" y="0"/>
                      <a:pt x="392812" y="3592"/>
                      <a:pt x="399212" y="9986"/>
                    </a:cubicBezTo>
                    <a:cubicBezTo>
                      <a:pt x="405611" y="16385"/>
                      <a:pt x="409204" y="25068"/>
                      <a:pt x="409204" y="34104"/>
                    </a:cubicBezTo>
                    <a:lnTo>
                      <a:pt x="409204" y="545578"/>
                    </a:lnTo>
                    <a:cubicBezTo>
                      <a:pt x="409204" y="554621"/>
                      <a:pt x="405611" y="563303"/>
                      <a:pt x="399212" y="569697"/>
                    </a:cubicBezTo>
                    <a:cubicBezTo>
                      <a:pt x="392812" y="576096"/>
                      <a:pt x="384129" y="579689"/>
                      <a:pt x="375093" y="579689"/>
                    </a:cubicBezTo>
                    <a:close/>
                    <a:moveTo>
                      <a:pt x="68221" y="511498"/>
                    </a:moveTo>
                    <a:lnTo>
                      <a:pt x="341013" y="511498"/>
                    </a:lnTo>
                    <a:lnTo>
                      <a:pt x="340989" y="68215"/>
                    </a:lnTo>
                    <a:lnTo>
                      <a:pt x="68221" y="68215"/>
                    </a:lnTo>
                    <a:close/>
                  </a:path>
                </a:pathLst>
              </a:custGeom>
              <a:solidFill>
                <a:schemeClr val="tx1"/>
              </a:solidFill>
              <a:ln w="6082"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F656EA5-5291-4463-BAA2-ED23415596C6}"/>
                  </a:ext>
                </a:extLst>
              </p:cNvPr>
              <p:cNvSpPr/>
              <p:nvPr/>
            </p:nvSpPr>
            <p:spPr>
              <a:xfrm>
                <a:off x="5891398" y="2968655"/>
                <a:ext cx="409203" cy="1091162"/>
              </a:xfrm>
              <a:custGeom>
                <a:avLst/>
                <a:gdLst>
                  <a:gd name="connsiteX0" fmla="*/ 375093 w 409203"/>
                  <a:gd name="connsiteY0" fmla="*/ 1091163 h 1091162"/>
                  <a:gd name="connsiteX1" fmla="*/ 34110 w 409203"/>
                  <a:gd name="connsiteY1" fmla="*/ 1091163 h 1091162"/>
                  <a:gd name="connsiteX2" fmla="*/ 0 w 409203"/>
                  <a:gd name="connsiteY2" fmla="*/ 1057052 h 1091162"/>
                  <a:gd name="connsiteX3" fmla="*/ 0 w 409203"/>
                  <a:gd name="connsiteY3" fmla="*/ 34104 h 1091162"/>
                  <a:gd name="connsiteX4" fmla="*/ 34110 w 409203"/>
                  <a:gd name="connsiteY4" fmla="*/ 0 h 1091162"/>
                  <a:gd name="connsiteX5" fmla="*/ 375093 w 409203"/>
                  <a:gd name="connsiteY5" fmla="*/ 0 h 1091162"/>
                  <a:gd name="connsiteX6" fmla="*/ 399212 w 409203"/>
                  <a:gd name="connsiteY6" fmla="*/ 9986 h 1091162"/>
                  <a:gd name="connsiteX7" fmla="*/ 409204 w 409203"/>
                  <a:gd name="connsiteY7" fmla="*/ 34104 h 1091162"/>
                  <a:gd name="connsiteX8" fmla="*/ 409204 w 409203"/>
                  <a:gd name="connsiteY8" fmla="*/ 1057052 h 1091162"/>
                  <a:gd name="connsiteX9" fmla="*/ 399212 w 409203"/>
                  <a:gd name="connsiteY9" fmla="*/ 1081171 h 1091162"/>
                  <a:gd name="connsiteX10" fmla="*/ 375093 w 409203"/>
                  <a:gd name="connsiteY10" fmla="*/ 1091163 h 1091162"/>
                  <a:gd name="connsiteX11" fmla="*/ 68221 w 409203"/>
                  <a:gd name="connsiteY11" fmla="*/ 1022973 h 1091162"/>
                  <a:gd name="connsiteX12" fmla="*/ 341013 w 409203"/>
                  <a:gd name="connsiteY12" fmla="*/ 1022973 h 1091162"/>
                  <a:gd name="connsiteX13" fmla="*/ 340989 w 409203"/>
                  <a:gd name="connsiteY13" fmla="*/ 68221 h 1091162"/>
                  <a:gd name="connsiteX14" fmla="*/ 68221 w 409203"/>
                  <a:gd name="connsiteY14" fmla="*/ 68221 h 10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9203" h="1091162">
                    <a:moveTo>
                      <a:pt x="375093" y="1091163"/>
                    </a:moveTo>
                    <a:lnTo>
                      <a:pt x="34110" y="1091163"/>
                    </a:lnTo>
                    <a:cubicBezTo>
                      <a:pt x="15271" y="1091163"/>
                      <a:pt x="0" y="1075892"/>
                      <a:pt x="0" y="1057052"/>
                    </a:cubicBezTo>
                    <a:lnTo>
                      <a:pt x="0" y="34104"/>
                    </a:lnTo>
                    <a:cubicBezTo>
                      <a:pt x="0" y="15271"/>
                      <a:pt x="15271" y="0"/>
                      <a:pt x="34110" y="0"/>
                    </a:cubicBezTo>
                    <a:lnTo>
                      <a:pt x="375093" y="0"/>
                    </a:lnTo>
                    <a:cubicBezTo>
                      <a:pt x="384129" y="0"/>
                      <a:pt x="392812" y="3592"/>
                      <a:pt x="399212" y="9986"/>
                    </a:cubicBezTo>
                    <a:cubicBezTo>
                      <a:pt x="405611" y="16385"/>
                      <a:pt x="409204" y="25068"/>
                      <a:pt x="409204" y="34104"/>
                    </a:cubicBezTo>
                    <a:lnTo>
                      <a:pt x="409204" y="1057052"/>
                    </a:lnTo>
                    <a:cubicBezTo>
                      <a:pt x="409204" y="1066095"/>
                      <a:pt x="405611" y="1074778"/>
                      <a:pt x="399212" y="1081171"/>
                    </a:cubicBezTo>
                    <a:cubicBezTo>
                      <a:pt x="392812" y="1087571"/>
                      <a:pt x="384129" y="1091163"/>
                      <a:pt x="375093" y="1091163"/>
                    </a:cubicBezTo>
                    <a:close/>
                    <a:moveTo>
                      <a:pt x="68221" y="1022973"/>
                    </a:moveTo>
                    <a:lnTo>
                      <a:pt x="341013" y="1022973"/>
                    </a:lnTo>
                    <a:lnTo>
                      <a:pt x="340989" y="68221"/>
                    </a:lnTo>
                    <a:lnTo>
                      <a:pt x="68221" y="68221"/>
                    </a:lnTo>
                    <a:close/>
                  </a:path>
                </a:pathLst>
              </a:custGeom>
              <a:solidFill>
                <a:schemeClr val="tx1"/>
              </a:solidFill>
              <a:ln w="6082"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18F74F22-ACCF-449C-9DC4-E73BE8CB06E8}"/>
                  </a:ext>
                </a:extLst>
              </p:cNvPr>
              <p:cNvSpPr/>
              <p:nvPr/>
            </p:nvSpPr>
            <p:spPr>
              <a:xfrm>
                <a:off x="6573363" y="2457181"/>
                <a:ext cx="409203" cy="1602637"/>
              </a:xfrm>
              <a:custGeom>
                <a:avLst/>
                <a:gdLst>
                  <a:gd name="connsiteX0" fmla="*/ 375093 w 409203"/>
                  <a:gd name="connsiteY0" fmla="*/ 1602637 h 1602637"/>
                  <a:gd name="connsiteX1" fmla="*/ 34110 w 409203"/>
                  <a:gd name="connsiteY1" fmla="*/ 1602637 h 1602637"/>
                  <a:gd name="connsiteX2" fmla="*/ 0 w 409203"/>
                  <a:gd name="connsiteY2" fmla="*/ 1568527 h 1602637"/>
                  <a:gd name="connsiteX3" fmla="*/ 0 w 409203"/>
                  <a:gd name="connsiteY3" fmla="*/ 34104 h 1602637"/>
                  <a:gd name="connsiteX4" fmla="*/ 34110 w 409203"/>
                  <a:gd name="connsiteY4" fmla="*/ 0 h 1602637"/>
                  <a:gd name="connsiteX5" fmla="*/ 375093 w 409203"/>
                  <a:gd name="connsiteY5" fmla="*/ 0 h 1602637"/>
                  <a:gd name="connsiteX6" fmla="*/ 399212 w 409203"/>
                  <a:gd name="connsiteY6" fmla="*/ 9986 h 1602637"/>
                  <a:gd name="connsiteX7" fmla="*/ 409204 w 409203"/>
                  <a:gd name="connsiteY7" fmla="*/ 34104 h 1602637"/>
                  <a:gd name="connsiteX8" fmla="*/ 409204 w 409203"/>
                  <a:gd name="connsiteY8" fmla="*/ 1568527 h 1602637"/>
                  <a:gd name="connsiteX9" fmla="*/ 399212 w 409203"/>
                  <a:gd name="connsiteY9" fmla="*/ 1592645 h 1602637"/>
                  <a:gd name="connsiteX10" fmla="*/ 375093 w 409203"/>
                  <a:gd name="connsiteY10" fmla="*/ 1602637 h 1602637"/>
                  <a:gd name="connsiteX11" fmla="*/ 68221 w 409203"/>
                  <a:gd name="connsiteY11" fmla="*/ 1534447 h 1602637"/>
                  <a:gd name="connsiteX12" fmla="*/ 341013 w 409203"/>
                  <a:gd name="connsiteY12" fmla="*/ 1534447 h 1602637"/>
                  <a:gd name="connsiteX13" fmla="*/ 340989 w 409203"/>
                  <a:gd name="connsiteY13" fmla="*/ 68221 h 1602637"/>
                  <a:gd name="connsiteX14" fmla="*/ 68221 w 409203"/>
                  <a:gd name="connsiteY14" fmla="*/ 68221 h 160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9203" h="1602637">
                    <a:moveTo>
                      <a:pt x="375093" y="1602637"/>
                    </a:moveTo>
                    <a:lnTo>
                      <a:pt x="34110" y="1602637"/>
                    </a:lnTo>
                    <a:cubicBezTo>
                      <a:pt x="15271" y="1602637"/>
                      <a:pt x="0" y="1587366"/>
                      <a:pt x="0" y="1568527"/>
                    </a:cubicBezTo>
                    <a:lnTo>
                      <a:pt x="0" y="34104"/>
                    </a:lnTo>
                    <a:cubicBezTo>
                      <a:pt x="0" y="15271"/>
                      <a:pt x="15271" y="0"/>
                      <a:pt x="34110" y="0"/>
                    </a:cubicBezTo>
                    <a:lnTo>
                      <a:pt x="375093" y="0"/>
                    </a:lnTo>
                    <a:cubicBezTo>
                      <a:pt x="384129" y="0"/>
                      <a:pt x="392812" y="3592"/>
                      <a:pt x="399212" y="9986"/>
                    </a:cubicBezTo>
                    <a:cubicBezTo>
                      <a:pt x="405611" y="16385"/>
                      <a:pt x="409204" y="25068"/>
                      <a:pt x="409204" y="34104"/>
                    </a:cubicBezTo>
                    <a:lnTo>
                      <a:pt x="409204" y="1568527"/>
                    </a:lnTo>
                    <a:cubicBezTo>
                      <a:pt x="409204" y="1577569"/>
                      <a:pt x="405611" y="1586252"/>
                      <a:pt x="399212" y="1592645"/>
                    </a:cubicBezTo>
                    <a:cubicBezTo>
                      <a:pt x="392812" y="1599045"/>
                      <a:pt x="384129" y="1602637"/>
                      <a:pt x="375093" y="1602637"/>
                    </a:cubicBezTo>
                    <a:close/>
                    <a:moveTo>
                      <a:pt x="68221" y="1534447"/>
                    </a:moveTo>
                    <a:lnTo>
                      <a:pt x="341013" y="1534447"/>
                    </a:lnTo>
                    <a:lnTo>
                      <a:pt x="340989" y="68221"/>
                    </a:lnTo>
                    <a:lnTo>
                      <a:pt x="68221" y="68221"/>
                    </a:lnTo>
                    <a:close/>
                  </a:path>
                </a:pathLst>
              </a:custGeom>
              <a:solidFill>
                <a:schemeClr val="tx1"/>
              </a:solidFill>
              <a:ln w="6082"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13397FF-2BAA-469A-9709-99B2232D0FC5}"/>
                  </a:ext>
                </a:extLst>
              </p:cNvPr>
              <p:cNvSpPr/>
              <p:nvPr/>
            </p:nvSpPr>
            <p:spPr>
              <a:xfrm>
                <a:off x="5209321" y="1773401"/>
                <a:ext cx="1775498" cy="922486"/>
              </a:xfrm>
              <a:custGeom>
                <a:avLst/>
                <a:gdLst>
                  <a:gd name="connsiteX0" fmla="*/ 34222 w 1775498"/>
                  <a:gd name="connsiteY0" fmla="*/ 922486 h 922486"/>
                  <a:gd name="connsiteX1" fmla="*/ 1682 w 1775498"/>
                  <a:gd name="connsiteY1" fmla="*/ 898940 h 922486"/>
                  <a:gd name="connsiteX2" fmla="*/ 14098 w 1775498"/>
                  <a:gd name="connsiteY2" fmla="*/ 860762 h 922486"/>
                  <a:gd name="connsiteX3" fmla="*/ 866555 w 1775498"/>
                  <a:gd name="connsiteY3" fmla="*/ 235728 h 922486"/>
                  <a:gd name="connsiteX4" fmla="*/ 902163 w 1775498"/>
                  <a:gd name="connsiteY4" fmla="*/ 232879 h 922486"/>
                  <a:gd name="connsiteX5" fmla="*/ 920789 w 1775498"/>
                  <a:gd name="connsiteY5" fmla="*/ 263342 h 922486"/>
                  <a:gd name="connsiteX6" fmla="*/ 920789 w 1775498"/>
                  <a:gd name="connsiteY6" fmla="*/ 646947 h 922486"/>
                  <a:gd name="connsiteX7" fmla="*/ 1718019 w 1775498"/>
                  <a:gd name="connsiteY7" fmla="*/ 9312 h 922486"/>
                  <a:gd name="connsiteX8" fmla="*/ 1717995 w 1775498"/>
                  <a:gd name="connsiteY8" fmla="*/ 9312 h 922486"/>
                  <a:gd name="connsiteX9" fmla="*/ 1743824 w 1775498"/>
                  <a:gd name="connsiteY9" fmla="*/ 84 h 922486"/>
                  <a:gd name="connsiteX10" fmla="*/ 1768082 w 1775498"/>
                  <a:gd name="connsiteY10" fmla="*/ 12880 h 922486"/>
                  <a:gd name="connsiteX11" fmla="*/ 1775079 w 1775498"/>
                  <a:gd name="connsiteY11" fmla="*/ 39401 h 922486"/>
                  <a:gd name="connsiteX12" fmla="*/ 1760282 w 1775498"/>
                  <a:gd name="connsiteY12" fmla="*/ 62497 h 922486"/>
                  <a:gd name="connsiteX13" fmla="*/ 907826 w 1775498"/>
                  <a:gd name="connsiteY13" fmla="*/ 744462 h 922486"/>
                  <a:gd name="connsiteX14" fmla="*/ 873715 w 1775498"/>
                  <a:gd name="connsiteY14" fmla="*/ 748554 h 922486"/>
                  <a:gd name="connsiteX15" fmla="*/ 852574 w 1775498"/>
                  <a:gd name="connsiteY15" fmla="*/ 717872 h 922486"/>
                  <a:gd name="connsiteX16" fmla="*/ 852574 w 1775498"/>
                  <a:gd name="connsiteY16" fmla="*/ 330509 h 922486"/>
                  <a:gd name="connsiteX17" fmla="*/ 54370 w 1775498"/>
                  <a:gd name="connsiteY17" fmla="*/ 915977 h 922486"/>
                  <a:gd name="connsiteX18" fmla="*/ 34246 w 1775498"/>
                  <a:gd name="connsiteY18" fmla="*/ 922468 h 92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75498" h="922486">
                    <a:moveTo>
                      <a:pt x="34222" y="922486"/>
                    </a:moveTo>
                    <a:cubicBezTo>
                      <a:pt x="19426" y="922535"/>
                      <a:pt x="6273" y="913017"/>
                      <a:pt x="1682" y="898940"/>
                    </a:cubicBezTo>
                    <a:cubicBezTo>
                      <a:pt x="-2909" y="884856"/>
                      <a:pt x="2115" y="869445"/>
                      <a:pt x="14098" y="860762"/>
                    </a:cubicBezTo>
                    <a:lnTo>
                      <a:pt x="866555" y="235728"/>
                    </a:lnTo>
                    <a:cubicBezTo>
                      <a:pt x="876948" y="228142"/>
                      <a:pt x="890697" y="227045"/>
                      <a:pt x="902163" y="232879"/>
                    </a:cubicBezTo>
                    <a:cubicBezTo>
                      <a:pt x="913604" y="238706"/>
                      <a:pt x="920807" y="250500"/>
                      <a:pt x="920789" y="263342"/>
                    </a:cubicBezTo>
                    <a:lnTo>
                      <a:pt x="920789" y="646947"/>
                    </a:lnTo>
                    <a:lnTo>
                      <a:pt x="1718019" y="9312"/>
                    </a:lnTo>
                    <a:lnTo>
                      <a:pt x="1717995" y="9312"/>
                    </a:lnTo>
                    <a:cubicBezTo>
                      <a:pt x="1724936" y="2748"/>
                      <a:pt x="1734307" y="-582"/>
                      <a:pt x="1743824" y="84"/>
                    </a:cubicBezTo>
                    <a:cubicBezTo>
                      <a:pt x="1753359" y="774"/>
                      <a:pt x="1762164" y="5412"/>
                      <a:pt x="1768082" y="12880"/>
                    </a:cubicBezTo>
                    <a:cubicBezTo>
                      <a:pt x="1774031" y="20349"/>
                      <a:pt x="1776576" y="29982"/>
                      <a:pt x="1775079" y="39401"/>
                    </a:cubicBezTo>
                    <a:cubicBezTo>
                      <a:pt x="1773599" y="48844"/>
                      <a:pt x="1768229" y="57217"/>
                      <a:pt x="1760282" y="62497"/>
                    </a:cubicBezTo>
                    <a:lnTo>
                      <a:pt x="907826" y="744462"/>
                    </a:lnTo>
                    <a:cubicBezTo>
                      <a:pt x="898029" y="751885"/>
                      <a:pt x="884992" y="753431"/>
                      <a:pt x="873715" y="748554"/>
                    </a:cubicBezTo>
                    <a:cubicBezTo>
                      <a:pt x="861208" y="743415"/>
                      <a:pt x="852927" y="731383"/>
                      <a:pt x="852574" y="717872"/>
                    </a:cubicBezTo>
                    <a:lnTo>
                      <a:pt x="852574" y="330509"/>
                    </a:lnTo>
                    <a:lnTo>
                      <a:pt x="54370" y="915977"/>
                    </a:lnTo>
                    <a:cubicBezTo>
                      <a:pt x="48519" y="920209"/>
                      <a:pt x="41474" y="922492"/>
                      <a:pt x="34246" y="922468"/>
                    </a:cubicBezTo>
                    <a:close/>
                  </a:path>
                </a:pathLst>
              </a:custGeom>
              <a:solidFill>
                <a:schemeClr val="accent2"/>
              </a:solidFill>
              <a:ln w="6082"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C8FF521E-C19D-4AC6-A122-545707C24327}"/>
                  </a:ext>
                </a:extLst>
              </p:cNvPr>
              <p:cNvSpPr/>
              <p:nvPr/>
            </p:nvSpPr>
            <p:spPr>
              <a:xfrm>
                <a:off x="6674789" y="1744678"/>
                <a:ext cx="307976" cy="337439"/>
              </a:xfrm>
              <a:custGeom>
                <a:avLst/>
                <a:gdLst>
                  <a:gd name="connsiteX0" fmla="*/ 247058 w 307976"/>
                  <a:gd name="connsiteY0" fmla="*/ 337440 h 337439"/>
                  <a:gd name="connsiteX1" fmla="*/ 243301 w 307976"/>
                  <a:gd name="connsiteY1" fmla="*/ 337440 h 337439"/>
                  <a:gd name="connsiteX2" fmla="*/ 220230 w 307976"/>
                  <a:gd name="connsiteY2" fmla="*/ 324860 h 337439"/>
                  <a:gd name="connsiteX3" fmla="*/ 212948 w 307976"/>
                  <a:gd name="connsiteY3" fmla="*/ 299597 h 337439"/>
                  <a:gd name="connsiteX4" fmla="*/ 236141 w 307976"/>
                  <a:gd name="connsiteY4" fmla="*/ 94996 h 337439"/>
                  <a:gd name="connsiteX5" fmla="*/ 31539 w 307976"/>
                  <a:gd name="connsiteY5" fmla="*/ 72139 h 337439"/>
                  <a:gd name="connsiteX6" fmla="*/ 6659 w 307976"/>
                  <a:gd name="connsiteY6" fmla="*/ 58391 h 337439"/>
                  <a:gd name="connsiteX7" fmla="*/ 857 w 307976"/>
                  <a:gd name="connsiteY7" fmla="*/ 30539 h 337439"/>
                  <a:gd name="connsiteX8" fmla="*/ 13321 w 307976"/>
                  <a:gd name="connsiteY8" fmla="*/ 7610 h 337439"/>
                  <a:gd name="connsiteX9" fmla="*/ 38365 w 307976"/>
                  <a:gd name="connsiteY9" fmla="*/ 189 h 337439"/>
                  <a:gd name="connsiteX10" fmla="*/ 277047 w 307976"/>
                  <a:gd name="connsiteY10" fmla="*/ 26781 h 337439"/>
                  <a:gd name="connsiteX11" fmla="*/ 277047 w 307976"/>
                  <a:gd name="connsiteY11" fmla="*/ 26804 h 337439"/>
                  <a:gd name="connsiteX12" fmla="*/ 300355 w 307976"/>
                  <a:gd name="connsiteY12" fmla="*/ 39268 h 337439"/>
                  <a:gd name="connsiteX13" fmla="*/ 307753 w 307976"/>
                  <a:gd name="connsiteY13" fmla="*/ 64647 h 337439"/>
                  <a:gd name="connsiteX14" fmla="*/ 281163 w 307976"/>
                  <a:gd name="connsiteY14" fmla="*/ 303329 h 337439"/>
                  <a:gd name="connsiteX15" fmla="*/ 281138 w 307976"/>
                  <a:gd name="connsiteY15" fmla="*/ 303329 h 337439"/>
                  <a:gd name="connsiteX16" fmla="*/ 271171 w 307976"/>
                  <a:gd name="connsiteY16" fmla="*/ 327448 h 337439"/>
                  <a:gd name="connsiteX17" fmla="*/ 247052 w 307976"/>
                  <a:gd name="connsiteY17" fmla="*/ 337434 h 33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976" h="337439">
                    <a:moveTo>
                      <a:pt x="247058" y="337440"/>
                    </a:moveTo>
                    <a:lnTo>
                      <a:pt x="243301" y="337440"/>
                    </a:lnTo>
                    <a:cubicBezTo>
                      <a:pt x="234241" y="336490"/>
                      <a:pt x="225911" y="331972"/>
                      <a:pt x="220230" y="324860"/>
                    </a:cubicBezTo>
                    <a:cubicBezTo>
                      <a:pt x="214519" y="317748"/>
                      <a:pt x="211907" y="308639"/>
                      <a:pt x="212948" y="299597"/>
                    </a:cubicBezTo>
                    <a:lnTo>
                      <a:pt x="236141" y="94996"/>
                    </a:lnTo>
                    <a:lnTo>
                      <a:pt x="31539" y="72139"/>
                    </a:lnTo>
                    <a:cubicBezTo>
                      <a:pt x="21644" y="71401"/>
                      <a:pt x="12560" y="66383"/>
                      <a:pt x="6659" y="58391"/>
                    </a:cubicBezTo>
                    <a:cubicBezTo>
                      <a:pt x="759" y="50399"/>
                      <a:pt x="-1354" y="40219"/>
                      <a:pt x="857" y="30539"/>
                    </a:cubicBezTo>
                    <a:cubicBezTo>
                      <a:pt x="1806" y="21548"/>
                      <a:pt x="6282" y="13295"/>
                      <a:pt x="13321" y="7610"/>
                    </a:cubicBezTo>
                    <a:cubicBezTo>
                      <a:pt x="20360" y="1902"/>
                      <a:pt x="29377" y="-762"/>
                      <a:pt x="38365" y="189"/>
                    </a:cubicBezTo>
                    <a:lnTo>
                      <a:pt x="277047" y="26781"/>
                    </a:lnTo>
                    <a:lnTo>
                      <a:pt x="277047" y="26804"/>
                    </a:lnTo>
                    <a:cubicBezTo>
                      <a:pt x="286180" y="27661"/>
                      <a:pt x="294577" y="32156"/>
                      <a:pt x="300355" y="39268"/>
                    </a:cubicBezTo>
                    <a:cubicBezTo>
                      <a:pt x="306140" y="46404"/>
                      <a:pt x="308801" y="55537"/>
                      <a:pt x="307753" y="64647"/>
                    </a:cubicBezTo>
                    <a:lnTo>
                      <a:pt x="281163" y="303329"/>
                    </a:lnTo>
                    <a:lnTo>
                      <a:pt x="281138" y="303329"/>
                    </a:lnTo>
                    <a:cubicBezTo>
                      <a:pt x="281138" y="312365"/>
                      <a:pt x="277546" y="321048"/>
                      <a:pt x="271171" y="327448"/>
                    </a:cubicBezTo>
                    <a:cubicBezTo>
                      <a:pt x="264771" y="333847"/>
                      <a:pt x="256094" y="337434"/>
                      <a:pt x="247052" y="337434"/>
                    </a:cubicBezTo>
                    <a:close/>
                  </a:path>
                </a:pathLst>
              </a:custGeom>
              <a:solidFill>
                <a:schemeClr val="accent2"/>
              </a:solidFill>
              <a:ln w="6082" cap="flat">
                <a:noFill/>
                <a:prstDash val="solid"/>
                <a:miter/>
              </a:ln>
            </p:spPr>
            <p:txBody>
              <a:bodyPr rtlCol="0" anchor="ctr"/>
              <a:lstStyle/>
              <a:p>
                <a:endParaRPr lang="en-IN"/>
              </a:p>
            </p:txBody>
          </p:sp>
        </p:grpSp>
        <p:cxnSp>
          <p:nvCxnSpPr>
            <p:cNvPr id="75" name="Straight Connector 74">
              <a:extLst>
                <a:ext uri="{FF2B5EF4-FFF2-40B4-BE49-F238E27FC236}">
                  <a16:creationId xmlns:a16="http://schemas.microsoft.com/office/drawing/2014/main" id="{B3C9857B-C862-4620-81A1-BFF061BA32D5}"/>
                </a:ext>
              </a:extLst>
            </p:cNvPr>
            <p:cNvCxnSpPr>
              <a:cxnSpLocks/>
            </p:cNvCxnSpPr>
            <p:nvPr/>
          </p:nvCxnSpPr>
          <p:spPr>
            <a:xfrm rot="1800000">
              <a:off x="6273201" y="1978854"/>
              <a:ext cx="0" cy="1199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35B957-A14E-4CEC-ADBD-A72CF17F842C}"/>
                </a:ext>
              </a:extLst>
            </p:cNvPr>
            <p:cNvCxnSpPr>
              <a:cxnSpLocks/>
            </p:cNvCxnSpPr>
            <p:nvPr/>
          </p:nvCxnSpPr>
          <p:spPr>
            <a:xfrm rot="1800000">
              <a:off x="6274784" y="2346941"/>
              <a:ext cx="0" cy="2263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A26421-D533-4C32-8598-BCCA8CB98887}"/>
                </a:ext>
              </a:extLst>
            </p:cNvPr>
            <p:cNvCxnSpPr/>
            <p:nvPr/>
          </p:nvCxnSpPr>
          <p:spPr>
            <a:xfrm rot="1800000">
              <a:off x="6010699" y="1761730"/>
              <a:ext cx="0" cy="4183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ADDA5FDB-1211-4850-9A24-D1A9347F554F}"/>
              </a:ext>
            </a:extLst>
          </p:cNvPr>
          <p:cNvSpPr/>
          <p:nvPr/>
        </p:nvSpPr>
        <p:spPr>
          <a:xfrm>
            <a:off x="726162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Bicycle</a:t>
            </a:r>
          </a:p>
        </p:txBody>
      </p:sp>
      <p:grpSp>
        <p:nvGrpSpPr>
          <p:cNvPr id="84" name="Group 83">
            <a:extLst>
              <a:ext uri="{FF2B5EF4-FFF2-40B4-BE49-F238E27FC236}">
                <a16:creationId xmlns:a16="http://schemas.microsoft.com/office/drawing/2014/main" id="{2AC7867D-BBFD-4A86-81BF-F3A456C56068}"/>
              </a:ext>
            </a:extLst>
          </p:cNvPr>
          <p:cNvGrpSpPr/>
          <p:nvPr/>
        </p:nvGrpSpPr>
        <p:grpSpPr>
          <a:xfrm>
            <a:off x="8222919" y="1871715"/>
            <a:ext cx="570806" cy="918247"/>
            <a:chOff x="8222919" y="1871715"/>
            <a:chExt cx="570806" cy="918247"/>
          </a:xfrm>
        </p:grpSpPr>
        <p:grpSp>
          <p:nvGrpSpPr>
            <p:cNvPr id="85" name="Group 84">
              <a:extLst>
                <a:ext uri="{FF2B5EF4-FFF2-40B4-BE49-F238E27FC236}">
                  <a16:creationId xmlns:a16="http://schemas.microsoft.com/office/drawing/2014/main" id="{1EE402C9-9D9F-4DAD-AF36-A55DEAE1C9F2}"/>
                </a:ext>
              </a:extLst>
            </p:cNvPr>
            <p:cNvGrpSpPr/>
            <p:nvPr/>
          </p:nvGrpSpPr>
          <p:grpSpPr>
            <a:xfrm>
              <a:off x="8222919" y="1941294"/>
              <a:ext cx="570806" cy="635218"/>
              <a:chOff x="5388539" y="2235200"/>
              <a:chExt cx="1417368" cy="1577312"/>
            </a:xfrm>
          </p:grpSpPr>
          <p:sp>
            <p:nvSpPr>
              <p:cNvPr id="89" name="Freeform: Shape 88">
                <a:extLst>
                  <a:ext uri="{FF2B5EF4-FFF2-40B4-BE49-F238E27FC236}">
                    <a16:creationId xmlns:a16="http://schemas.microsoft.com/office/drawing/2014/main" id="{A42EB562-6A7E-47A7-A6AE-826263223185}"/>
                  </a:ext>
                </a:extLst>
              </p:cNvPr>
              <p:cNvSpPr/>
              <p:nvPr/>
            </p:nvSpPr>
            <p:spPr>
              <a:xfrm rot="1800000">
                <a:off x="5388539" y="2235200"/>
                <a:ext cx="1417368" cy="1577312"/>
              </a:xfrm>
              <a:custGeom>
                <a:avLst/>
                <a:gdLst>
                  <a:gd name="connsiteX0" fmla="*/ 246012 w 3286048"/>
                  <a:gd name="connsiteY0" fmla="*/ 1062654 h 3656864"/>
                  <a:gd name="connsiteX1" fmla="*/ 88840 w 3286048"/>
                  <a:gd name="connsiteY1" fmla="*/ 1110448 h 3656864"/>
                  <a:gd name="connsiteX2" fmla="*/ 88 w 3286048"/>
                  <a:gd name="connsiteY2" fmla="*/ 1044016 h 3656864"/>
                  <a:gd name="connsiteX3" fmla="*/ 88 w 3286048"/>
                  <a:gd name="connsiteY3" fmla="*/ 719798 h 3656864"/>
                  <a:gd name="connsiteX4" fmla="*/ 47590 w 3286048"/>
                  <a:gd name="connsiteY4" fmla="*/ 648808 h 3656864"/>
                  <a:gd name="connsiteX5" fmla="*/ 984309 w 3286048"/>
                  <a:gd name="connsiteY5" fmla="*/ 262131 h 3656864"/>
                  <a:gd name="connsiteX6" fmla="*/ 1594942 w 3286048"/>
                  <a:gd name="connsiteY6" fmla="*/ 9663 h 3656864"/>
                  <a:gd name="connsiteX7" fmla="*/ 1681474 w 3286048"/>
                  <a:gd name="connsiteY7" fmla="*/ 9020 h 3656864"/>
                  <a:gd name="connsiteX8" fmla="*/ 3226371 w 3286048"/>
                  <a:gd name="connsiteY8" fmla="*/ 647113 h 3656864"/>
                  <a:gd name="connsiteX9" fmla="*/ 3278781 w 3286048"/>
                  <a:gd name="connsiteY9" fmla="*/ 724005 h 3656864"/>
                  <a:gd name="connsiteX10" fmla="*/ 3278781 w 3286048"/>
                  <a:gd name="connsiteY10" fmla="*/ 1045301 h 3656864"/>
                  <a:gd name="connsiteX11" fmla="*/ 3191022 w 3286048"/>
                  <a:gd name="connsiteY11" fmla="*/ 1111033 h 3656864"/>
                  <a:gd name="connsiteX12" fmla="*/ 3030929 w 3286048"/>
                  <a:gd name="connsiteY12" fmla="*/ 1062187 h 3656864"/>
                  <a:gd name="connsiteX13" fmla="*/ 3030929 w 3286048"/>
                  <a:gd name="connsiteY13" fmla="*/ 1095958 h 3656864"/>
                  <a:gd name="connsiteX14" fmla="*/ 3030170 w 3286048"/>
                  <a:gd name="connsiteY14" fmla="*/ 1396805 h 3656864"/>
                  <a:gd name="connsiteX15" fmla="*/ 3061955 w 3286048"/>
                  <a:gd name="connsiteY15" fmla="*/ 1433322 h 3656864"/>
                  <a:gd name="connsiteX16" fmla="*/ 3198268 w 3286048"/>
                  <a:gd name="connsiteY16" fmla="*/ 1447170 h 3656864"/>
                  <a:gd name="connsiteX17" fmla="*/ 3283047 w 3286048"/>
                  <a:gd name="connsiteY17" fmla="*/ 1533935 h 3656864"/>
                  <a:gd name="connsiteX18" fmla="*/ 3268498 w 3286048"/>
                  <a:gd name="connsiteY18" fmla="*/ 1985409 h 3656864"/>
                  <a:gd name="connsiteX19" fmla="*/ 3048458 w 3286048"/>
                  <a:gd name="connsiteY19" fmla="*/ 2435481 h 3656864"/>
                  <a:gd name="connsiteX20" fmla="*/ 3031572 w 3286048"/>
                  <a:gd name="connsiteY20" fmla="*/ 2473167 h 3656864"/>
                  <a:gd name="connsiteX21" fmla="*/ 3030812 w 3286048"/>
                  <a:gd name="connsiteY21" fmla="*/ 3217542 h 3656864"/>
                  <a:gd name="connsiteX22" fmla="*/ 3150123 w 3286048"/>
                  <a:gd name="connsiteY22" fmla="*/ 3217542 h 3656864"/>
                  <a:gd name="connsiteX23" fmla="*/ 3218659 w 3286048"/>
                  <a:gd name="connsiteY23" fmla="*/ 3283156 h 3656864"/>
                  <a:gd name="connsiteX24" fmla="*/ 3219185 w 3286048"/>
                  <a:gd name="connsiteY24" fmla="*/ 3589845 h 3656864"/>
                  <a:gd name="connsiteX25" fmla="*/ 3148545 w 3286048"/>
                  <a:gd name="connsiteY25" fmla="*/ 3656863 h 3656864"/>
                  <a:gd name="connsiteX26" fmla="*/ 2272299 w 3286048"/>
                  <a:gd name="connsiteY26" fmla="*/ 3654876 h 3656864"/>
                  <a:gd name="connsiteX27" fmla="*/ 1112793 w 3286048"/>
                  <a:gd name="connsiteY27" fmla="*/ 3655986 h 3656864"/>
                  <a:gd name="connsiteX28" fmla="*/ 137335 w 3286048"/>
                  <a:gd name="connsiteY28" fmla="*/ 3656045 h 3656864"/>
                  <a:gd name="connsiteX29" fmla="*/ 60911 w 3286048"/>
                  <a:gd name="connsiteY29" fmla="*/ 3579854 h 3656864"/>
                  <a:gd name="connsiteX30" fmla="*/ 59918 w 3286048"/>
                  <a:gd name="connsiteY30" fmla="*/ 3290810 h 3656864"/>
                  <a:gd name="connsiteX31" fmla="*/ 132310 w 3286048"/>
                  <a:gd name="connsiteY31" fmla="*/ 3217542 h 3656864"/>
                  <a:gd name="connsiteX32" fmla="*/ 246012 w 3286048"/>
                  <a:gd name="connsiteY32" fmla="*/ 3217542 h 3656864"/>
                  <a:gd name="connsiteX33" fmla="*/ 246012 w 3286048"/>
                  <a:gd name="connsiteY33" fmla="*/ 1062654 h 3656864"/>
                  <a:gd name="connsiteX34" fmla="*/ 3159471 w 3286048"/>
                  <a:gd name="connsiteY34" fmla="*/ 979569 h 3656864"/>
                  <a:gd name="connsiteX35" fmla="*/ 3159997 w 3286048"/>
                  <a:gd name="connsiteY35" fmla="*/ 777934 h 3656864"/>
                  <a:gd name="connsiteX36" fmla="*/ 3132244 w 3286048"/>
                  <a:gd name="connsiteY36" fmla="*/ 738203 h 3656864"/>
                  <a:gd name="connsiteX37" fmla="*/ 1659271 w 3286048"/>
                  <a:gd name="connsiteY37" fmla="*/ 131368 h 3656864"/>
                  <a:gd name="connsiteX38" fmla="*/ 1616677 w 3286048"/>
                  <a:gd name="connsiteY38" fmla="*/ 132362 h 3656864"/>
                  <a:gd name="connsiteX39" fmla="*/ 507536 w 3286048"/>
                  <a:gd name="connsiteY39" fmla="*/ 589153 h 3656864"/>
                  <a:gd name="connsiteX40" fmla="*/ 144288 w 3286048"/>
                  <a:gd name="connsiteY40" fmla="*/ 740014 h 3656864"/>
                  <a:gd name="connsiteX41" fmla="*/ 119398 w 3286048"/>
                  <a:gd name="connsiteY41" fmla="*/ 762451 h 3656864"/>
                  <a:gd name="connsiteX42" fmla="*/ 118288 w 3286048"/>
                  <a:gd name="connsiteY42" fmla="*/ 974369 h 3656864"/>
                  <a:gd name="connsiteX43" fmla="*/ 149021 w 3286048"/>
                  <a:gd name="connsiteY43" fmla="*/ 966598 h 3656864"/>
                  <a:gd name="connsiteX44" fmla="*/ 622815 w 3286048"/>
                  <a:gd name="connsiteY44" fmla="*/ 796456 h 3656864"/>
                  <a:gd name="connsiteX45" fmla="*/ 1113026 w 3286048"/>
                  <a:gd name="connsiteY45" fmla="*/ 611180 h 3656864"/>
                  <a:gd name="connsiteX46" fmla="*/ 1198916 w 3286048"/>
                  <a:gd name="connsiteY46" fmla="*/ 653132 h 3656864"/>
                  <a:gd name="connsiteX47" fmla="*/ 1152699 w 3286048"/>
                  <a:gd name="connsiteY47" fmla="*/ 724005 h 3656864"/>
                  <a:gd name="connsiteX48" fmla="*/ 403943 w 3286048"/>
                  <a:gd name="connsiteY48" fmla="*/ 1007615 h 3656864"/>
                  <a:gd name="connsiteX49" fmla="*/ 367425 w 3286048"/>
                  <a:gd name="connsiteY49" fmla="*/ 1058447 h 3656864"/>
                  <a:gd name="connsiteX50" fmla="*/ 367893 w 3286048"/>
                  <a:gd name="connsiteY50" fmla="*/ 3114942 h 3656864"/>
                  <a:gd name="connsiteX51" fmla="*/ 367893 w 3286048"/>
                  <a:gd name="connsiteY51" fmla="*/ 3215613 h 3656864"/>
                  <a:gd name="connsiteX52" fmla="*/ 1600317 w 3286048"/>
                  <a:gd name="connsiteY52" fmla="*/ 3215613 h 3656864"/>
                  <a:gd name="connsiteX53" fmla="*/ 1600317 w 3286048"/>
                  <a:gd name="connsiteY53" fmla="*/ 3178629 h 3656864"/>
                  <a:gd name="connsiteX54" fmla="*/ 1600317 w 3286048"/>
                  <a:gd name="connsiteY54" fmla="*/ 2132882 h 3656864"/>
                  <a:gd name="connsiteX55" fmla="*/ 1786469 w 3286048"/>
                  <a:gd name="connsiteY55" fmla="*/ 1944743 h 3656864"/>
                  <a:gd name="connsiteX56" fmla="*/ 1938382 w 3286048"/>
                  <a:gd name="connsiteY56" fmla="*/ 1944510 h 3656864"/>
                  <a:gd name="connsiteX57" fmla="*/ 1975659 w 3286048"/>
                  <a:gd name="connsiteY57" fmla="*/ 1944510 h 3656864"/>
                  <a:gd name="connsiteX58" fmla="*/ 1969933 w 3286048"/>
                  <a:gd name="connsiteY58" fmla="*/ 1910621 h 3656864"/>
                  <a:gd name="connsiteX59" fmla="*/ 1965376 w 3286048"/>
                  <a:gd name="connsiteY59" fmla="*/ 1548601 h 3656864"/>
                  <a:gd name="connsiteX60" fmla="*/ 2060789 w 3286048"/>
                  <a:gd name="connsiteY60" fmla="*/ 1445650 h 3656864"/>
                  <a:gd name="connsiteX61" fmla="*/ 2176944 w 3286048"/>
                  <a:gd name="connsiteY61" fmla="*/ 1434549 h 3656864"/>
                  <a:gd name="connsiteX62" fmla="*/ 2504843 w 3286048"/>
                  <a:gd name="connsiteY62" fmla="*/ 1284973 h 3656864"/>
                  <a:gd name="connsiteX63" fmla="*/ 2583954 w 3286048"/>
                  <a:gd name="connsiteY63" fmla="*/ 1238815 h 3656864"/>
                  <a:gd name="connsiteX64" fmla="*/ 2748663 w 3286048"/>
                  <a:gd name="connsiteY64" fmla="*/ 1286142 h 3656864"/>
                  <a:gd name="connsiteX65" fmla="*/ 2910392 w 3286048"/>
                  <a:gd name="connsiteY65" fmla="*/ 1390786 h 3656864"/>
                  <a:gd name="connsiteX66" fmla="*/ 2911152 w 3286048"/>
                  <a:gd name="connsiteY66" fmla="*/ 1056695 h 3656864"/>
                  <a:gd name="connsiteX67" fmla="*/ 2878432 w 3286048"/>
                  <a:gd name="connsiteY67" fmla="*/ 1008900 h 3656864"/>
                  <a:gd name="connsiteX68" fmla="*/ 2124183 w 3286048"/>
                  <a:gd name="connsiteY68" fmla="*/ 723654 h 3656864"/>
                  <a:gd name="connsiteX69" fmla="*/ 2081940 w 3286048"/>
                  <a:gd name="connsiteY69" fmla="*/ 643432 h 3656864"/>
                  <a:gd name="connsiteX70" fmla="*/ 2166602 w 3286048"/>
                  <a:gd name="connsiteY70" fmla="*/ 611355 h 3656864"/>
                  <a:gd name="connsiteX71" fmla="*/ 2855411 w 3286048"/>
                  <a:gd name="connsiteY71" fmla="*/ 872295 h 3656864"/>
                  <a:gd name="connsiteX72" fmla="*/ 3159471 w 3286048"/>
                  <a:gd name="connsiteY72" fmla="*/ 979628 h 3656864"/>
                  <a:gd name="connsiteX73" fmla="*/ 1718692 w 3286048"/>
                  <a:gd name="connsiteY73" fmla="*/ 3216081 h 3656864"/>
                  <a:gd name="connsiteX74" fmla="*/ 2492748 w 3286048"/>
                  <a:gd name="connsiteY74" fmla="*/ 3216081 h 3656864"/>
                  <a:gd name="connsiteX75" fmla="*/ 2494559 w 3286048"/>
                  <a:gd name="connsiteY75" fmla="*/ 3200539 h 3656864"/>
                  <a:gd name="connsiteX76" fmla="*/ 2495377 w 3286048"/>
                  <a:gd name="connsiteY76" fmla="*/ 2677958 h 3656864"/>
                  <a:gd name="connsiteX77" fmla="*/ 2472006 w 3286048"/>
                  <a:gd name="connsiteY77" fmla="*/ 2646056 h 3656864"/>
                  <a:gd name="connsiteX78" fmla="*/ 2008496 w 3286048"/>
                  <a:gd name="connsiteY78" fmla="*/ 2089879 h 3656864"/>
                  <a:gd name="connsiteX79" fmla="*/ 1976302 w 3286048"/>
                  <a:gd name="connsiteY79" fmla="*/ 2065807 h 3656864"/>
                  <a:gd name="connsiteX80" fmla="*/ 1792429 w 3286048"/>
                  <a:gd name="connsiteY80" fmla="*/ 2066274 h 3656864"/>
                  <a:gd name="connsiteX81" fmla="*/ 1719218 w 3286048"/>
                  <a:gd name="connsiteY81" fmla="*/ 2140887 h 3656864"/>
                  <a:gd name="connsiteX82" fmla="*/ 1718692 w 3286048"/>
                  <a:gd name="connsiteY82" fmla="*/ 3060428 h 3656864"/>
                  <a:gd name="connsiteX83" fmla="*/ 1718692 w 3286048"/>
                  <a:gd name="connsiteY83" fmla="*/ 3216081 h 3656864"/>
                  <a:gd name="connsiteX84" fmla="*/ 3095960 w 3286048"/>
                  <a:gd name="connsiteY84" fmla="*/ 3340241 h 3656864"/>
                  <a:gd name="connsiteX85" fmla="*/ 182383 w 3286048"/>
                  <a:gd name="connsiteY85" fmla="*/ 3340241 h 3656864"/>
                  <a:gd name="connsiteX86" fmla="*/ 182383 w 3286048"/>
                  <a:gd name="connsiteY86" fmla="*/ 3536617 h 3656864"/>
                  <a:gd name="connsiteX87" fmla="*/ 3096018 w 3286048"/>
                  <a:gd name="connsiteY87" fmla="*/ 3536617 h 3656864"/>
                  <a:gd name="connsiteX88" fmla="*/ 3096018 w 3286048"/>
                  <a:gd name="connsiteY88" fmla="*/ 3340241 h 3656864"/>
                  <a:gd name="connsiteX89" fmla="*/ 3166015 w 3286048"/>
                  <a:gd name="connsiteY89" fmla="*/ 1564961 h 3656864"/>
                  <a:gd name="connsiteX90" fmla="*/ 3100809 w 3286048"/>
                  <a:gd name="connsiteY90" fmla="*/ 1558767 h 3656864"/>
                  <a:gd name="connsiteX91" fmla="*/ 2663124 w 3286048"/>
                  <a:gd name="connsiteY91" fmla="*/ 1370863 h 3656864"/>
                  <a:gd name="connsiteX92" fmla="*/ 2586408 w 3286048"/>
                  <a:gd name="connsiteY92" fmla="*/ 1371797 h 3656864"/>
                  <a:gd name="connsiteX93" fmla="*/ 2285737 w 3286048"/>
                  <a:gd name="connsiteY93" fmla="*/ 1534637 h 3656864"/>
                  <a:gd name="connsiteX94" fmla="*/ 2080830 w 3286048"/>
                  <a:gd name="connsiteY94" fmla="*/ 1570044 h 3656864"/>
                  <a:gd name="connsiteX95" fmla="*/ 2099235 w 3286048"/>
                  <a:gd name="connsiteY95" fmla="*/ 1941822 h 3656864"/>
                  <a:gd name="connsiteX96" fmla="*/ 2601541 w 3286048"/>
                  <a:gd name="connsiteY96" fmla="*/ 2573313 h 3656864"/>
                  <a:gd name="connsiteX97" fmla="*/ 2645538 w 3286048"/>
                  <a:gd name="connsiteY97" fmla="*/ 2574482 h 3656864"/>
                  <a:gd name="connsiteX98" fmla="*/ 2980214 w 3286048"/>
                  <a:gd name="connsiteY98" fmla="*/ 2328850 h 3656864"/>
                  <a:gd name="connsiteX99" fmla="*/ 3165431 w 3286048"/>
                  <a:gd name="connsiteY99" fmla="*/ 1826836 h 3656864"/>
                  <a:gd name="connsiteX100" fmla="*/ 3165898 w 3286048"/>
                  <a:gd name="connsiteY100" fmla="*/ 1565019 h 3656864"/>
                  <a:gd name="connsiteX101" fmla="*/ 2909983 w 3286048"/>
                  <a:gd name="connsiteY101" fmla="*/ 2565367 h 3656864"/>
                  <a:gd name="connsiteX102" fmla="*/ 2615096 w 3286048"/>
                  <a:gd name="connsiteY102" fmla="*/ 2706120 h 3656864"/>
                  <a:gd name="connsiteX103" fmla="*/ 2615096 w 3286048"/>
                  <a:gd name="connsiteY103" fmla="*/ 3215088 h 3656864"/>
                  <a:gd name="connsiteX104" fmla="*/ 2909983 w 3286048"/>
                  <a:gd name="connsiteY104" fmla="*/ 3215088 h 3656864"/>
                  <a:gd name="connsiteX105" fmla="*/ 2909983 w 3286048"/>
                  <a:gd name="connsiteY105" fmla="*/ 2565367 h 365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286048" h="3656864">
                    <a:moveTo>
                      <a:pt x="246012" y="1062654"/>
                    </a:moveTo>
                    <a:cubicBezTo>
                      <a:pt x="192433" y="1078956"/>
                      <a:pt x="140724" y="1094906"/>
                      <a:pt x="88840" y="1110448"/>
                    </a:cubicBezTo>
                    <a:cubicBezTo>
                      <a:pt x="32223" y="1127393"/>
                      <a:pt x="146" y="1103379"/>
                      <a:pt x="88" y="1044016"/>
                    </a:cubicBezTo>
                    <a:cubicBezTo>
                      <a:pt x="-29" y="935924"/>
                      <a:pt x="-29" y="827890"/>
                      <a:pt x="88" y="719798"/>
                    </a:cubicBezTo>
                    <a:cubicBezTo>
                      <a:pt x="88" y="679424"/>
                      <a:pt x="10371" y="664174"/>
                      <a:pt x="47590" y="648808"/>
                    </a:cubicBezTo>
                    <a:cubicBezTo>
                      <a:pt x="359830" y="519915"/>
                      <a:pt x="672069" y="391023"/>
                      <a:pt x="984309" y="262131"/>
                    </a:cubicBezTo>
                    <a:cubicBezTo>
                      <a:pt x="1187931" y="178111"/>
                      <a:pt x="1391670" y="94383"/>
                      <a:pt x="1594942" y="9663"/>
                    </a:cubicBezTo>
                    <a:cubicBezTo>
                      <a:pt x="1624681" y="-2724"/>
                      <a:pt x="1651208" y="-3484"/>
                      <a:pt x="1681474" y="9020"/>
                    </a:cubicBezTo>
                    <a:cubicBezTo>
                      <a:pt x="2196225" y="222166"/>
                      <a:pt x="2711386" y="434552"/>
                      <a:pt x="3226371" y="647113"/>
                    </a:cubicBezTo>
                    <a:cubicBezTo>
                      <a:pt x="3268790" y="664583"/>
                      <a:pt x="3278723" y="679249"/>
                      <a:pt x="3278781" y="724005"/>
                    </a:cubicBezTo>
                    <a:cubicBezTo>
                      <a:pt x="3278898" y="831104"/>
                      <a:pt x="3279015" y="938202"/>
                      <a:pt x="3278781" y="1045301"/>
                    </a:cubicBezTo>
                    <a:cubicBezTo>
                      <a:pt x="3278665" y="1102561"/>
                      <a:pt x="3245536" y="1127276"/>
                      <a:pt x="3191022" y="1111033"/>
                    </a:cubicBezTo>
                    <a:cubicBezTo>
                      <a:pt x="3139080" y="1095491"/>
                      <a:pt x="3087313" y="1079423"/>
                      <a:pt x="3030929" y="1062187"/>
                    </a:cubicBezTo>
                    <a:cubicBezTo>
                      <a:pt x="3030929" y="1075450"/>
                      <a:pt x="3030929" y="1085675"/>
                      <a:pt x="3030929" y="1095958"/>
                    </a:cubicBezTo>
                    <a:cubicBezTo>
                      <a:pt x="3030929" y="1196221"/>
                      <a:pt x="3031806" y="1296542"/>
                      <a:pt x="3030170" y="1396805"/>
                    </a:cubicBezTo>
                    <a:cubicBezTo>
                      <a:pt x="3029761" y="1421987"/>
                      <a:pt x="3037882" y="1431394"/>
                      <a:pt x="3061955" y="1433322"/>
                    </a:cubicBezTo>
                    <a:cubicBezTo>
                      <a:pt x="3107470" y="1436945"/>
                      <a:pt x="3152986" y="1441444"/>
                      <a:pt x="3198268" y="1447170"/>
                    </a:cubicBezTo>
                    <a:cubicBezTo>
                      <a:pt x="3242965" y="1452837"/>
                      <a:pt x="3283339" y="1490173"/>
                      <a:pt x="3283047" y="1533935"/>
                    </a:cubicBezTo>
                    <a:cubicBezTo>
                      <a:pt x="3282053" y="1684505"/>
                      <a:pt x="3296894" y="1835658"/>
                      <a:pt x="3268498" y="1985409"/>
                    </a:cubicBezTo>
                    <a:cubicBezTo>
                      <a:pt x="3236187" y="2155611"/>
                      <a:pt x="3161224" y="2304602"/>
                      <a:pt x="3048458" y="2435481"/>
                    </a:cubicBezTo>
                    <a:cubicBezTo>
                      <a:pt x="3039752" y="2445589"/>
                      <a:pt x="3031630" y="2460488"/>
                      <a:pt x="3031572" y="2473167"/>
                    </a:cubicBezTo>
                    <a:cubicBezTo>
                      <a:pt x="3030579" y="2720377"/>
                      <a:pt x="3030812" y="2967528"/>
                      <a:pt x="3030812" y="3217542"/>
                    </a:cubicBezTo>
                    <a:cubicBezTo>
                      <a:pt x="3070894" y="3217542"/>
                      <a:pt x="3110508" y="3217366"/>
                      <a:pt x="3150123" y="3217542"/>
                    </a:cubicBezTo>
                    <a:cubicBezTo>
                      <a:pt x="3193243" y="3217775"/>
                      <a:pt x="3218191" y="3240212"/>
                      <a:pt x="3218659" y="3283156"/>
                    </a:cubicBezTo>
                    <a:cubicBezTo>
                      <a:pt x="3219652" y="3385405"/>
                      <a:pt x="3218834" y="3487596"/>
                      <a:pt x="3219185" y="3589845"/>
                    </a:cubicBezTo>
                    <a:cubicBezTo>
                      <a:pt x="3219302" y="3631447"/>
                      <a:pt x="3186815" y="3657096"/>
                      <a:pt x="3148545" y="3656863"/>
                    </a:cubicBezTo>
                    <a:cubicBezTo>
                      <a:pt x="2856463" y="3654876"/>
                      <a:pt x="2564381" y="3654876"/>
                      <a:pt x="2272299" y="3654876"/>
                    </a:cubicBezTo>
                    <a:cubicBezTo>
                      <a:pt x="1885797" y="3654876"/>
                      <a:pt x="1499295" y="3655752"/>
                      <a:pt x="1112793" y="3655986"/>
                    </a:cubicBezTo>
                    <a:cubicBezTo>
                      <a:pt x="787640" y="3656161"/>
                      <a:pt x="462488" y="3656045"/>
                      <a:pt x="137335" y="3656045"/>
                    </a:cubicBezTo>
                    <a:cubicBezTo>
                      <a:pt x="78498" y="3656045"/>
                      <a:pt x="61203" y="3638808"/>
                      <a:pt x="60911" y="3579854"/>
                    </a:cubicBezTo>
                    <a:cubicBezTo>
                      <a:pt x="60444" y="3483506"/>
                      <a:pt x="59976" y="3387158"/>
                      <a:pt x="59918" y="3290810"/>
                    </a:cubicBezTo>
                    <a:cubicBezTo>
                      <a:pt x="59918" y="3239861"/>
                      <a:pt x="82121" y="3217659"/>
                      <a:pt x="132310" y="3217542"/>
                    </a:cubicBezTo>
                    <a:cubicBezTo>
                      <a:pt x="169179" y="3217425"/>
                      <a:pt x="206047" y="3217542"/>
                      <a:pt x="246012" y="3217542"/>
                    </a:cubicBezTo>
                    <a:lnTo>
                      <a:pt x="246012" y="1062654"/>
                    </a:lnTo>
                    <a:close/>
                    <a:moveTo>
                      <a:pt x="3159471" y="979569"/>
                    </a:moveTo>
                    <a:cubicBezTo>
                      <a:pt x="3159471" y="906359"/>
                      <a:pt x="3158478" y="842146"/>
                      <a:pt x="3159997" y="777934"/>
                    </a:cubicBezTo>
                    <a:cubicBezTo>
                      <a:pt x="3160523" y="755614"/>
                      <a:pt x="3152518" y="746558"/>
                      <a:pt x="3132244" y="738203"/>
                    </a:cubicBezTo>
                    <a:cubicBezTo>
                      <a:pt x="2641097" y="536217"/>
                      <a:pt x="2150418" y="333238"/>
                      <a:pt x="1659271" y="131368"/>
                    </a:cubicBezTo>
                    <a:cubicBezTo>
                      <a:pt x="1647118" y="126344"/>
                      <a:pt x="1629122" y="127278"/>
                      <a:pt x="1616677" y="132362"/>
                    </a:cubicBezTo>
                    <a:cubicBezTo>
                      <a:pt x="1246710" y="284100"/>
                      <a:pt x="877152" y="436655"/>
                      <a:pt x="507536" y="589153"/>
                    </a:cubicBezTo>
                    <a:cubicBezTo>
                      <a:pt x="386356" y="639167"/>
                      <a:pt x="265118" y="689182"/>
                      <a:pt x="144288" y="740014"/>
                    </a:cubicBezTo>
                    <a:cubicBezTo>
                      <a:pt x="134239" y="744221"/>
                      <a:pt x="119632" y="754563"/>
                      <a:pt x="119398" y="762451"/>
                    </a:cubicBezTo>
                    <a:cubicBezTo>
                      <a:pt x="117470" y="832272"/>
                      <a:pt x="118288" y="902152"/>
                      <a:pt x="118288" y="974369"/>
                    </a:cubicBezTo>
                    <a:cubicBezTo>
                      <a:pt x="130733" y="971273"/>
                      <a:pt x="140198" y="969812"/>
                      <a:pt x="149021" y="966598"/>
                    </a:cubicBezTo>
                    <a:cubicBezTo>
                      <a:pt x="307011" y="910098"/>
                      <a:pt x="465409" y="854533"/>
                      <a:pt x="622815" y="796456"/>
                    </a:cubicBezTo>
                    <a:cubicBezTo>
                      <a:pt x="786705" y="735983"/>
                      <a:pt x="949603" y="672880"/>
                      <a:pt x="1113026" y="611180"/>
                    </a:cubicBezTo>
                    <a:cubicBezTo>
                      <a:pt x="1154043" y="595697"/>
                      <a:pt x="1192430" y="614803"/>
                      <a:pt x="1198916" y="653132"/>
                    </a:cubicBezTo>
                    <a:cubicBezTo>
                      <a:pt x="1204466" y="685851"/>
                      <a:pt x="1188983" y="710216"/>
                      <a:pt x="1152699" y="724005"/>
                    </a:cubicBezTo>
                    <a:cubicBezTo>
                      <a:pt x="903269" y="818892"/>
                      <a:pt x="653957" y="914130"/>
                      <a:pt x="403943" y="1007615"/>
                    </a:cubicBezTo>
                    <a:cubicBezTo>
                      <a:pt x="376949" y="1017723"/>
                      <a:pt x="367425" y="1028883"/>
                      <a:pt x="367425" y="1058447"/>
                    </a:cubicBezTo>
                    <a:cubicBezTo>
                      <a:pt x="368302" y="1743926"/>
                      <a:pt x="368010" y="2429463"/>
                      <a:pt x="367893" y="3114942"/>
                    </a:cubicBezTo>
                    <a:cubicBezTo>
                      <a:pt x="367893" y="3148596"/>
                      <a:pt x="367893" y="3182193"/>
                      <a:pt x="367893" y="3215613"/>
                    </a:cubicBezTo>
                    <a:lnTo>
                      <a:pt x="1600317" y="3215613"/>
                    </a:lnTo>
                    <a:lnTo>
                      <a:pt x="1600317" y="3178629"/>
                    </a:lnTo>
                    <a:cubicBezTo>
                      <a:pt x="1600317" y="2830046"/>
                      <a:pt x="1600200" y="2481464"/>
                      <a:pt x="1600317" y="2132882"/>
                    </a:cubicBezTo>
                    <a:cubicBezTo>
                      <a:pt x="1600317" y="2021401"/>
                      <a:pt x="1674754" y="1946262"/>
                      <a:pt x="1786469" y="1944743"/>
                    </a:cubicBezTo>
                    <a:cubicBezTo>
                      <a:pt x="1837068" y="1944042"/>
                      <a:pt x="1887725" y="1944568"/>
                      <a:pt x="1938382" y="1944510"/>
                    </a:cubicBezTo>
                    <a:cubicBezTo>
                      <a:pt x="1950301" y="1944510"/>
                      <a:pt x="1962279" y="1944510"/>
                      <a:pt x="1975659" y="1944510"/>
                    </a:cubicBezTo>
                    <a:cubicBezTo>
                      <a:pt x="1973030" y="1929669"/>
                      <a:pt x="1970050" y="1920145"/>
                      <a:pt x="1969933" y="1910621"/>
                    </a:cubicBezTo>
                    <a:cubicBezTo>
                      <a:pt x="1967947" y="1789967"/>
                      <a:pt x="1964850" y="1669255"/>
                      <a:pt x="1965376" y="1548601"/>
                    </a:cubicBezTo>
                    <a:cubicBezTo>
                      <a:pt x="1965610" y="1491341"/>
                      <a:pt x="2004055" y="1452662"/>
                      <a:pt x="2060789" y="1445650"/>
                    </a:cubicBezTo>
                    <a:cubicBezTo>
                      <a:pt x="2099351" y="1440859"/>
                      <a:pt x="2138498" y="1440100"/>
                      <a:pt x="2176944" y="1434549"/>
                    </a:cubicBezTo>
                    <a:cubicBezTo>
                      <a:pt x="2300636" y="1416729"/>
                      <a:pt x="2413578" y="1375887"/>
                      <a:pt x="2504843" y="1284973"/>
                    </a:cubicBezTo>
                    <a:cubicBezTo>
                      <a:pt x="2525877" y="1263997"/>
                      <a:pt x="2555325" y="1247462"/>
                      <a:pt x="2583954" y="1238815"/>
                    </a:cubicBezTo>
                    <a:cubicBezTo>
                      <a:pt x="2647057" y="1219767"/>
                      <a:pt x="2702855" y="1239575"/>
                      <a:pt x="2748663" y="1286142"/>
                    </a:cubicBezTo>
                    <a:cubicBezTo>
                      <a:pt x="2794179" y="1332417"/>
                      <a:pt x="2846764" y="1366889"/>
                      <a:pt x="2910392" y="1390786"/>
                    </a:cubicBezTo>
                    <a:cubicBezTo>
                      <a:pt x="2910392" y="1276618"/>
                      <a:pt x="2909340" y="1166598"/>
                      <a:pt x="2911152" y="1056695"/>
                    </a:cubicBezTo>
                    <a:cubicBezTo>
                      <a:pt x="2911561" y="1029818"/>
                      <a:pt x="2903381" y="1018307"/>
                      <a:pt x="2878432" y="1008900"/>
                    </a:cubicBezTo>
                    <a:cubicBezTo>
                      <a:pt x="2626724" y="914656"/>
                      <a:pt x="2375483" y="819126"/>
                      <a:pt x="2124183" y="723654"/>
                    </a:cubicBezTo>
                    <a:cubicBezTo>
                      <a:pt x="2085562" y="708989"/>
                      <a:pt x="2069319" y="677087"/>
                      <a:pt x="2081940" y="643432"/>
                    </a:cubicBezTo>
                    <a:cubicBezTo>
                      <a:pt x="2094385" y="610304"/>
                      <a:pt x="2128799" y="596982"/>
                      <a:pt x="2166602" y="611355"/>
                    </a:cubicBezTo>
                    <a:cubicBezTo>
                      <a:pt x="2396225" y="698355"/>
                      <a:pt x="2625497" y="786231"/>
                      <a:pt x="2855411" y="872295"/>
                    </a:cubicBezTo>
                    <a:cubicBezTo>
                      <a:pt x="2954155" y="909280"/>
                      <a:pt x="3054242" y="942584"/>
                      <a:pt x="3159471" y="979628"/>
                    </a:cubicBezTo>
                    <a:close/>
                    <a:moveTo>
                      <a:pt x="1718692" y="3216081"/>
                    </a:moveTo>
                    <a:lnTo>
                      <a:pt x="2492748" y="3216081"/>
                    </a:lnTo>
                    <a:cubicBezTo>
                      <a:pt x="2493507" y="3209771"/>
                      <a:pt x="2494559" y="3205155"/>
                      <a:pt x="2494559" y="3200539"/>
                    </a:cubicBezTo>
                    <a:cubicBezTo>
                      <a:pt x="2494735" y="3026365"/>
                      <a:pt x="2494442" y="2852191"/>
                      <a:pt x="2495377" y="2677958"/>
                    </a:cubicBezTo>
                    <a:cubicBezTo>
                      <a:pt x="2495494" y="2658969"/>
                      <a:pt x="2485152" y="2653126"/>
                      <a:pt x="2472006" y="2646056"/>
                    </a:cubicBezTo>
                    <a:cubicBezTo>
                      <a:pt x="2243143" y="2522656"/>
                      <a:pt x="2088367" y="2337322"/>
                      <a:pt x="2008496" y="2089879"/>
                    </a:cubicBezTo>
                    <a:cubicBezTo>
                      <a:pt x="2002828" y="2072409"/>
                      <a:pt x="1995641" y="2065398"/>
                      <a:pt x="1976302" y="2065807"/>
                    </a:cubicBezTo>
                    <a:cubicBezTo>
                      <a:pt x="1915069" y="2067209"/>
                      <a:pt x="1853720" y="2066274"/>
                      <a:pt x="1792429" y="2066274"/>
                    </a:cubicBezTo>
                    <a:cubicBezTo>
                      <a:pt x="1739434" y="2066274"/>
                      <a:pt x="1719277" y="2086724"/>
                      <a:pt x="1719218" y="2140887"/>
                    </a:cubicBezTo>
                    <a:cubicBezTo>
                      <a:pt x="1719043" y="2447401"/>
                      <a:pt x="1718868" y="2753914"/>
                      <a:pt x="1718692" y="3060428"/>
                    </a:cubicBezTo>
                    <a:cubicBezTo>
                      <a:pt x="1718692" y="3111728"/>
                      <a:pt x="1718692" y="3163028"/>
                      <a:pt x="1718692" y="3216081"/>
                    </a:cubicBezTo>
                    <a:close/>
                    <a:moveTo>
                      <a:pt x="3095960" y="3340241"/>
                    </a:moveTo>
                    <a:lnTo>
                      <a:pt x="182383" y="3340241"/>
                    </a:lnTo>
                    <a:lnTo>
                      <a:pt x="182383" y="3536617"/>
                    </a:lnTo>
                    <a:lnTo>
                      <a:pt x="3096018" y="3536617"/>
                    </a:lnTo>
                    <a:lnTo>
                      <a:pt x="3096018" y="3340241"/>
                    </a:lnTo>
                    <a:close/>
                    <a:moveTo>
                      <a:pt x="3166015" y="1564961"/>
                    </a:moveTo>
                    <a:cubicBezTo>
                      <a:pt x="3141417" y="1562624"/>
                      <a:pt x="3121084" y="1560988"/>
                      <a:pt x="3100809" y="1558767"/>
                    </a:cubicBezTo>
                    <a:cubicBezTo>
                      <a:pt x="2935750" y="1540830"/>
                      <a:pt x="2783428" y="1493445"/>
                      <a:pt x="2663124" y="1370863"/>
                    </a:cubicBezTo>
                    <a:cubicBezTo>
                      <a:pt x="2638701" y="1345972"/>
                      <a:pt x="2611065" y="1346381"/>
                      <a:pt x="2586408" y="1371797"/>
                    </a:cubicBezTo>
                    <a:cubicBezTo>
                      <a:pt x="2503148" y="1457687"/>
                      <a:pt x="2400782" y="1508753"/>
                      <a:pt x="2285737" y="1534637"/>
                    </a:cubicBezTo>
                    <a:cubicBezTo>
                      <a:pt x="2220824" y="1549244"/>
                      <a:pt x="2154449" y="1557540"/>
                      <a:pt x="2080830" y="1570044"/>
                    </a:cubicBezTo>
                    <a:cubicBezTo>
                      <a:pt x="2086088" y="1692217"/>
                      <a:pt x="2079486" y="1819123"/>
                      <a:pt x="2099235" y="1941822"/>
                    </a:cubicBezTo>
                    <a:cubicBezTo>
                      <a:pt x="2147788" y="2243253"/>
                      <a:pt x="2322430" y="2451900"/>
                      <a:pt x="2601541" y="2573313"/>
                    </a:cubicBezTo>
                    <a:cubicBezTo>
                      <a:pt x="2614162" y="2578805"/>
                      <a:pt x="2632800" y="2579448"/>
                      <a:pt x="2645538" y="2574482"/>
                    </a:cubicBezTo>
                    <a:cubicBezTo>
                      <a:pt x="2778929" y="2522656"/>
                      <a:pt x="2890351" y="2439863"/>
                      <a:pt x="2980214" y="2328850"/>
                    </a:cubicBezTo>
                    <a:cubicBezTo>
                      <a:pt x="3098589" y="2182604"/>
                      <a:pt x="3159647" y="2014448"/>
                      <a:pt x="3165431" y="1826836"/>
                    </a:cubicBezTo>
                    <a:cubicBezTo>
                      <a:pt x="3168118" y="1740479"/>
                      <a:pt x="3165898" y="1654005"/>
                      <a:pt x="3165898" y="1565019"/>
                    </a:cubicBezTo>
                    <a:close/>
                    <a:moveTo>
                      <a:pt x="2909983" y="2565367"/>
                    </a:moveTo>
                    <a:cubicBezTo>
                      <a:pt x="2815622" y="2628469"/>
                      <a:pt x="2724824" y="2687423"/>
                      <a:pt x="2615096" y="2706120"/>
                    </a:cubicBezTo>
                    <a:lnTo>
                      <a:pt x="2615096" y="3215088"/>
                    </a:lnTo>
                    <a:lnTo>
                      <a:pt x="2909983" y="3215088"/>
                    </a:lnTo>
                    <a:lnTo>
                      <a:pt x="2909983" y="2565367"/>
                    </a:lnTo>
                    <a:close/>
                  </a:path>
                </a:pathLst>
              </a:custGeom>
              <a:solidFill>
                <a:schemeClr val="tx1"/>
              </a:solidFill>
              <a:ln w="583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DAEA8591-EEE9-46C7-8F94-0FEAFC6A9D41}"/>
                  </a:ext>
                </a:extLst>
              </p:cNvPr>
              <p:cNvSpPr/>
              <p:nvPr/>
            </p:nvSpPr>
            <p:spPr>
              <a:xfrm rot="1800000">
                <a:off x="5727755" y="2584769"/>
                <a:ext cx="371002" cy="370217"/>
              </a:xfrm>
              <a:custGeom>
                <a:avLst/>
                <a:gdLst>
                  <a:gd name="connsiteX0" fmla="*/ 432801 w 860137"/>
                  <a:gd name="connsiteY0" fmla="*/ 88 h 858317"/>
                  <a:gd name="connsiteX1" fmla="*/ 698473 w 860137"/>
                  <a:gd name="connsiteY1" fmla="*/ 30 h 858317"/>
                  <a:gd name="connsiteX2" fmla="*/ 858975 w 860137"/>
                  <a:gd name="connsiteY2" fmla="*/ 154689 h 858317"/>
                  <a:gd name="connsiteX3" fmla="*/ 858975 w 860137"/>
                  <a:gd name="connsiteY3" fmla="*/ 703563 h 858317"/>
                  <a:gd name="connsiteX4" fmla="*/ 703089 w 860137"/>
                  <a:gd name="connsiteY4" fmla="*/ 857521 h 858317"/>
                  <a:gd name="connsiteX5" fmla="*/ 159883 w 860137"/>
                  <a:gd name="connsiteY5" fmla="*/ 857579 h 858317"/>
                  <a:gd name="connsiteX6" fmla="*/ 783 w 860137"/>
                  <a:gd name="connsiteY6" fmla="*/ 698071 h 858317"/>
                  <a:gd name="connsiteX7" fmla="*/ 666 w 860137"/>
                  <a:gd name="connsiteY7" fmla="*/ 154865 h 858317"/>
                  <a:gd name="connsiteX8" fmla="*/ 158247 w 860137"/>
                  <a:gd name="connsiteY8" fmla="*/ 147 h 858317"/>
                  <a:gd name="connsiteX9" fmla="*/ 432742 w 860137"/>
                  <a:gd name="connsiteY9" fmla="*/ 88 h 858317"/>
                  <a:gd name="connsiteX10" fmla="*/ 738204 w 860137"/>
                  <a:gd name="connsiteY10" fmla="*/ 367017 h 858317"/>
                  <a:gd name="connsiteX11" fmla="*/ 738029 w 860137"/>
                  <a:gd name="connsiteY11" fmla="*/ 162752 h 858317"/>
                  <a:gd name="connsiteX12" fmla="*/ 691637 w 860137"/>
                  <a:gd name="connsiteY12" fmla="*/ 120100 h 858317"/>
                  <a:gd name="connsiteX13" fmla="*/ 557720 w 860137"/>
                  <a:gd name="connsiteY13" fmla="*/ 118814 h 858317"/>
                  <a:gd name="connsiteX14" fmla="*/ 491930 w 860137"/>
                  <a:gd name="connsiteY14" fmla="*/ 118814 h 858317"/>
                  <a:gd name="connsiteX15" fmla="*/ 491930 w 860137"/>
                  <a:gd name="connsiteY15" fmla="*/ 367017 h 858317"/>
                  <a:gd name="connsiteX16" fmla="*/ 738204 w 860137"/>
                  <a:gd name="connsiteY16" fmla="*/ 367017 h 858317"/>
                  <a:gd name="connsiteX17" fmla="*/ 367186 w 860137"/>
                  <a:gd name="connsiteY17" fmla="*/ 366783 h 858317"/>
                  <a:gd name="connsiteX18" fmla="*/ 367186 w 860137"/>
                  <a:gd name="connsiteY18" fmla="*/ 120392 h 858317"/>
                  <a:gd name="connsiteX19" fmla="*/ 160233 w 860137"/>
                  <a:gd name="connsiteY19" fmla="*/ 120567 h 858317"/>
                  <a:gd name="connsiteX20" fmla="*/ 122722 w 860137"/>
                  <a:gd name="connsiteY20" fmla="*/ 153112 h 858317"/>
                  <a:gd name="connsiteX21" fmla="*/ 122313 w 860137"/>
                  <a:gd name="connsiteY21" fmla="*/ 366783 h 858317"/>
                  <a:gd name="connsiteX22" fmla="*/ 367186 w 860137"/>
                  <a:gd name="connsiteY22" fmla="*/ 366783 h 858317"/>
                  <a:gd name="connsiteX23" fmla="*/ 122255 w 860137"/>
                  <a:gd name="connsiteY23" fmla="*/ 490183 h 858317"/>
                  <a:gd name="connsiteX24" fmla="*/ 122781 w 860137"/>
                  <a:gd name="connsiteY24" fmla="*/ 704965 h 858317"/>
                  <a:gd name="connsiteX25" fmla="*/ 158364 w 860137"/>
                  <a:gd name="connsiteY25" fmla="*/ 736224 h 858317"/>
                  <a:gd name="connsiteX26" fmla="*/ 234262 w 860137"/>
                  <a:gd name="connsiteY26" fmla="*/ 736458 h 858317"/>
                  <a:gd name="connsiteX27" fmla="*/ 367244 w 860137"/>
                  <a:gd name="connsiteY27" fmla="*/ 736458 h 858317"/>
                  <a:gd name="connsiteX28" fmla="*/ 367244 w 860137"/>
                  <a:gd name="connsiteY28" fmla="*/ 490183 h 858317"/>
                  <a:gd name="connsiteX29" fmla="*/ 122197 w 860137"/>
                  <a:gd name="connsiteY29" fmla="*/ 490183 h 858317"/>
                  <a:gd name="connsiteX30" fmla="*/ 491871 w 860137"/>
                  <a:gd name="connsiteY30" fmla="*/ 736341 h 858317"/>
                  <a:gd name="connsiteX31" fmla="*/ 701570 w 860137"/>
                  <a:gd name="connsiteY31" fmla="*/ 736108 h 858317"/>
                  <a:gd name="connsiteX32" fmla="*/ 738087 w 860137"/>
                  <a:gd name="connsiteY32" fmla="*/ 696260 h 858317"/>
                  <a:gd name="connsiteX33" fmla="*/ 738204 w 860137"/>
                  <a:gd name="connsiteY33" fmla="*/ 556207 h 858317"/>
                  <a:gd name="connsiteX34" fmla="*/ 738204 w 860137"/>
                  <a:gd name="connsiteY34" fmla="*/ 491586 h 858317"/>
                  <a:gd name="connsiteX35" fmla="*/ 491871 w 860137"/>
                  <a:gd name="connsiteY35" fmla="*/ 491586 h 858317"/>
                  <a:gd name="connsiteX36" fmla="*/ 491871 w 860137"/>
                  <a:gd name="connsiteY36" fmla="*/ 736341 h 8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0137" h="858317">
                    <a:moveTo>
                      <a:pt x="432801" y="88"/>
                    </a:moveTo>
                    <a:cubicBezTo>
                      <a:pt x="521377" y="88"/>
                      <a:pt x="609955" y="322"/>
                      <a:pt x="698473" y="30"/>
                    </a:cubicBezTo>
                    <a:cubicBezTo>
                      <a:pt x="786524" y="-262"/>
                      <a:pt x="858157" y="65937"/>
                      <a:pt x="858975" y="154689"/>
                    </a:cubicBezTo>
                    <a:cubicBezTo>
                      <a:pt x="860611" y="337628"/>
                      <a:pt x="860436" y="520625"/>
                      <a:pt x="858975" y="703563"/>
                    </a:cubicBezTo>
                    <a:cubicBezTo>
                      <a:pt x="858274" y="788576"/>
                      <a:pt x="788511" y="856995"/>
                      <a:pt x="703089" y="857521"/>
                    </a:cubicBezTo>
                    <a:cubicBezTo>
                      <a:pt x="522020" y="858631"/>
                      <a:pt x="340952" y="858514"/>
                      <a:pt x="159883" y="857579"/>
                    </a:cubicBezTo>
                    <a:cubicBezTo>
                      <a:pt x="69436" y="857112"/>
                      <a:pt x="1309" y="788868"/>
                      <a:pt x="783" y="698071"/>
                    </a:cubicBezTo>
                    <a:cubicBezTo>
                      <a:pt x="-210" y="517002"/>
                      <a:pt x="-269" y="335933"/>
                      <a:pt x="666" y="154865"/>
                    </a:cubicBezTo>
                    <a:cubicBezTo>
                      <a:pt x="1075" y="68742"/>
                      <a:pt x="71890" y="439"/>
                      <a:pt x="158247" y="147"/>
                    </a:cubicBezTo>
                    <a:cubicBezTo>
                      <a:pt x="249745" y="-145"/>
                      <a:pt x="341244" y="88"/>
                      <a:pt x="432742" y="88"/>
                    </a:cubicBezTo>
                    <a:close/>
                    <a:moveTo>
                      <a:pt x="738204" y="367017"/>
                    </a:moveTo>
                    <a:cubicBezTo>
                      <a:pt x="738204" y="296845"/>
                      <a:pt x="738613" y="229769"/>
                      <a:pt x="738029" y="162752"/>
                    </a:cubicBezTo>
                    <a:cubicBezTo>
                      <a:pt x="737737" y="132370"/>
                      <a:pt x="724941" y="120801"/>
                      <a:pt x="691637" y="120100"/>
                    </a:cubicBezTo>
                    <a:cubicBezTo>
                      <a:pt x="646998" y="119107"/>
                      <a:pt x="602359" y="119165"/>
                      <a:pt x="557720" y="118814"/>
                    </a:cubicBezTo>
                    <a:cubicBezTo>
                      <a:pt x="535985" y="118698"/>
                      <a:pt x="514308" y="118814"/>
                      <a:pt x="491930" y="118814"/>
                    </a:cubicBezTo>
                    <a:lnTo>
                      <a:pt x="491930" y="367017"/>
                    </a:lnTo>
                    <a:lnTo>
                      <a:pt x="738204" y="367017"/>
                    </a:lnTo>
                    <a:close/>
                    <a:moveTo>
                      <a:pt x="367186" y="366783"/>
                    </a:moveTo>
                    <a:lnTo>
                      <a:pt x="367186" y="120392"/>
                    </a:lnTo>
                    <a:cubicBezTo>
                      <a:pt x="296196" y="120392"/>
                      <a:pt x="228185" y="120100"/>
                      <a:pt x="160233" y="120567"/>
                    </a:cubicBezTo>
                    <a:cubicBezTo>
                      <a:pt x="139374" y="120743"/>
                      <a:pt x="123073" y="130968"/>
                      <a:pt x="122722" y="153112"/>
                    </a:cubicBezTo>
                    <a:cubicBezTo>
                      <a:pt x="121612" y="223751"/>
                      <a:pt x="122313" y="294449"/>
                      <a:pt x="122313" y="366783"/>
                    </a:cubicBezTo>
                    <a:lnTo>
                      <a:pt x="367186" y="366783"/>
                    </a:lnTo>
                    <a:close/>
                    <a:moveTo>
                      <a:pt x="122255" y="490183"/>
                    </a:moveTo>
                    <a:cubicBezTo>
                      <a:pt x="122255" y="563452"/>
                      <a:pt x="121379" y="634267"/>
                      <a:pt x="122781" y="704965"/>
                    </a:cubicBezTo>
                    <a:cubicBezTo>
                      <a:pt x="123190" y="724772"/>
                      <a:pt x="138089" y="735874"/>
                      <a:pt x="158364" y="736224"/>
                    </a:cubicBezTo>
                    <a:cubicBezTo>
                      <a:pt x="183663" y="736750"/>
                      <a:pt x="208962" y="736400"/>
                      <a:pt x="234262" y="736458"/>
                    </a:cubicBezTo>
                    <a:cubicBezTo>
                      <a:pt x="278609" y="736458"/>
                      <a:pt x="322956" y="736458"/>
                      <a:pt x="367244" y="736458"/>
                    </a:cubicBezTo>
                    <a:lnTo>
                      <a:pt x="367244" y="490183"/>
                    </a:lnTo>
                    <a:lnTo>
                      <a:pt x="122197" y="490183"/>
                    </a:lnTo>
                    <a:close/>
                    <a:moveTo>
                      <a:pt x="491871" y="736341"/>
                    </a:moveTo>
                    <a:cubicBezTo>
                      <a:pt x="563738" y="736341"/>
                      <a:pt x="632625" y="736809"/>
                      <a:pt x="701570" y="736108"/>
                    </a:cubicBezTo>
                    <a:cubicBezTo>
                      <a:pt x="726402" y="735874"/>
                      <a:pt x="738029" y="720390"/>
                      <a:pt x="738087" y="696260"/>
                    </a:cubicBezTo>
                    <a:cubicBezTo>
                      <a:pt x="738263" y="649576"/>
                      <a:pt x="738204" y="602891"/>
                      <a:pt x="738204" y="556207"/>
                    </a:cubicBezTo>
                    <a:cubicBezTo>
                      <a:pt x="738204" y="534355"/>
                      <a:pt x="738204" y="512503"/>
                      <a:pt x="738204" y="491586"/>
                    </a:cubicBezTo>
                    <a:lnTo>
                      <a:pt x="491871" y="491586"/>
                    </a:lnTo>
                    <a:lnTo>
                      <a:pt x="491871" y="736341"/>
                    </a:lnTo>
                    <a:close/>
                  </a:path>
                </a:pathLst>
              </a:custGeom>
              <a:solidFill>
                <a:schemeClr val="tx1"/>
              </a:solidFill>
              <a:ln w="583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4E06B177-B8B5-48AE-9CF5-822F7527A857}"/>
                  </a:ext>
                </a:extLst>
              </p:cNvPr>
              <p:cNvSpPr/>
              <p:nvPr/>
            </p:nvSpPr>
            <p:spPr>
              <a:xfrm rot="1800000">
                <a:off x="5506665" y="3113328"/>
                <a:ext cx="269083" cy="52397"/>
              </a:xfrm>
              <a:custGeom>
                <a:avLst/>
                <a:gdLst>
                  <a:gd name="connsiteX0" fmla="*/ 312717 w 623846"/>
                  <a:gd name="connsiteY0" fmla="*/ 1170 h 121479"/>
                  <a:gd name="connsiteX1" fmla="*/ 554726 w 623846"/>
                  <a:gd name="connsiteY1" fmla="*/ 1286 h 121479"/>
                  <a:gd name="connsiteX2" fmla="*/ 623847 w 623846"/>
                  <a:gd name="connsiteY2" fmla="*/ 59832 h 121479"/>
                  <a:gd name="connsiteX3" fmla="*/ 552915 w 623846"/>
                  <a:gd name="connsiteY3" fmla="*/ 121064 h 121479"/>
                  <a:gd name="connsiteX4" fmla="*/ 310789 w 623846"/>
                  <a:gd name="connsiteY4" fmla="*/ 121239 h 121479"/>
                  <a:gd name="connsiteX5" fmla="*/ 68663 w 623846"/>
                  <a:gd name="connsiteY5" fmla="*/ 120947 h 121479"/>
                  <a:gd name="connsiteX6" fmla="*/ 6145 w 623846"/>
                  <a:gd name="connsiteY6" fmla="*/ 35525 h 121479"/>
                  <a:gd name="connsiteX7" fmla="*/ 67670 w 623846"/>
                  <a:gd name="connsiteY7" fmla="*/ 1 h 121479"/>
                  <a:gd name="connsiteX8" fmla="*/ 312717 w 623846"/>
                  <a:gd name="connsiteY8" fmla="*/ 176 h 121479"/>
                  <a:gd name="connsiteX9" fmla="*/ 312717 w 623846"/>
                  <a:gd name="connsiteY9" fmla="*/ 1170 h 12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46" h="121479">
                    <a:moveTo>
                      <a:pt x="312717" y="1170"/>
                    </a:moveTo>
                    <a:cubicBezTo>
                      <a:pt x="393406" y="1170"/>
                      <a:pt x="474096" y="878"/>
                      <a:pt x="554726" y="1286"/>
                    </a:cubicBezTo>
                    <a:cubicBezTo>
                      <a:pt x="596327" y="1520"/>
                      <a:pt x="623789" y="25359"/>
                      <a:pt x="623847" y="59832"/>
                    </a:cubicBezTo>
                    <a:cubicBezTo>
                      <a:pt x="623847" y="95239"/>
                      <a:pt x="595276" y="120772"/>
                      <a:pt x="552915" y="121064"/>
                    </a:cubicBezTo>
                    <a:cubicBezTo>
                      <a:pt x="472226" y="121590"/>
                      <a:pt x="391478" y="121239"/>
                      <a:pt x="310789" y="121239"/>
                    </a:cubicBezTo>
                    <a:cubicBezTo>
                      <a:pt x="230100" y="121239"/>
                      <a:pt x="149352" y="121941"/>
                      <a:pt x="68663" y="120947"/>
                    </a:cubicBezTo>
                    <a:cubicBezTo>
                      <a:pt x="16545" y="120363"/>
                      <a:pt x="-13721" y="78178"/>
                      <a:pt x="6145" y="35525"/>
                    </a:cubicBezTo>
                    <a:cubicBezTo>
                      <a:pt x="18123" y="9817"/>
                      <a:pt x="39741" y="-116"/>
                      <a:pt x="67670" y="1"/>
                    </a:cubicBezTo>
                    <a:cubicBezTo>
                      <a:pt x="149352" y="410"/>
                      <a:pt x="231035" y="176"/>
                      <a:pt x="312717" y="176"/>
                    </a:cubicBezTo>
                    <a:lnTo>
                      <a:pt x="312717" y="1170"/>
                    </a:lnTo>
                    <a:close/>
                  </a:path>
                </a:pathLst>
              </a:custGeom>
              <a:solidFill>
                <a:schemeClr val="accent2"/>
              </a:solidFill>
              <a:ln w="5830"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DE0F171A-3AB8-48A7-AE40-87D720C41C98}"/>
                  </a:ext>
                </a:extLst>
              </p:cNvPr>
              <p:cNvSpPr/>
              <p:nvPr/>
            </p:nvSpPr>
            <p:spPr>
              <a:xfrm rot="1800000">
                <a:off x="5437085" y="3234232"/>
                <a:ext cx="268987" cy="51914"/>
              </a:xfrm>
              <a:custGeom>
                <a:avLst/>
                <a:gdLst>
                  <a:gd name="connsiteX0" fmla="*/ 309085 w 623623"/>
                  <a:gd name="connsiteY0" fmla="*/ 120283 h 120359"/>
                  <a:gd name="connsiteX1" fmla="*/ 67075 w 623623"/>
                  <a:gd name="connsiteY1" fmla="*/ 120166 h 120359"/>
                  <a:gd name="connsiteX2" fmla="*/ 0 w 623623"/>
                  <a:gd name="connsiteY2" fmla="*/ 58992 h 120359"/>
                  <a:gd name="connsiteX3" fmla="*/ 69004 w 623623"/>
                  <a:gd name="connsiteY3" fmla="*/ 155 h 120359"/>
                  <a:gd name="connsiteX4" fmla="*/ 532631 w 623623"/>
                  <a:gd name="connsiteY4" fmla="*/ 38 h 120359"/>
                  <a:gd name="connsiteX5" fmla="*/ 553022 w 623623"/>
                  <a:gd name="connsiteY5" fmla="*/ 97 h 120359"/>
                  <a:gd name="connsiteX6" fmla="*/ 623603 w 623623"/>
                  <a:gd name="connsiteY6" fmla="*/ 60979 h 120359"/>
                  <a:gd name="connsiteX7" fmla="*/ 551152 w 623623"/>
                  <a:gd name="connsiteY7" fmla="*/ 120166 h 120359"/>
                  <a:gd name="connsiteX8" fmla="*/ 309143 w 623623"/>
                  <a:gd name="connsiteY8" fmla="*/ 120166 h 1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623" h="120359">
                    <a:moveTo>
                      <a:pt x="309085" y="120283"/>
                    </a:moveTo>
                    <a:cubicBezTo>
                      <a:pt x="228396" y="120283"/>
                      <a:pt x="147706" y="120517"/>
                      <a:pt x="67075" y="120166"/>
                    </a:cubicBezTo>
                    <a:cubicBezTo>
                      <a:pt x="27403" y="119991"/>
                      <a:pt x="0" y="94458"/>
                      <a:pt x="0" y="58992"/>
                    </a:cubicBezTo>
                    <a:cubicBezTo>
                      <a:pt x="0" y="24403"/>
                      <a:pt x="28571" y="155"/>
                      <a:pt x="69004" y="155"/>
                    </a:cubicBezTo>
                    <a:cubicBezTo>
                      <a:pt x="223546" y="155"/>
                      <a:pt x="378088" y="97"/>
                      <a:pt x="532631" y="38"/>
                    </a:cubicBezTo>
                    <a:cubicBezTo>
                      <a:pt x="539408" y="38"/>
                      <a:pt x="546244" y="-79"/>
                      <a:pt x="553022" y="97"/>
                    </a:cubicBezTo>
                    <a:cubicBezTo>
                      <a:pt x="596726" y="1382"/>
                      <a:pt x="624480" y="25396"/>
                      <a:pt x="623603" y="60979"/>
                    </a:cubicBezTo>
                    <a:cubicBezTo>
                      <a:pt x="622668" y="96737"/>
                      <a:pt x="594448" y="120108"/>
                      <a:pt x="551152" y="120166"/>
                    </a:cubicBezTo>
                    <a:cubicBezTo>
                      <a:pt x="470463" y="120342"/>
                      <a:pt x="389774" y="120166"/>
                      <a:pt x="309143" y="120166"/>
                    </a:cubicBezTo>
                    <a:close/>
                  </a:path>
                </a:pathLst>
              </a:custGeom>
              <a:solidFill>
                <a:schemeClr val="accent2"/>
              </a:solidFill>
              <a:ln w="5830"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39663EE3-0137-468C-8A7B-72404ECBB55F}"/>
                  </a:ext>
                </a:extLst>
              </p:cNvPr>
              <p:cNvSpPr/>
              <p:nvPr/>
            </p:nvSpPr>
            <p:spPr>
              <a:xfrm rot="1800000">
                <a:off x="5576486" y="2992910"/>
                <a:ext cx="269031" cy="51362"/>
              </a:xfrm>
              <a:custGeom>
                <a:avLst/>
                <a:gdLst>
                  <a:gd name="connsiteX0" fmla="*/ 312186 w 623725"/>
                  <a:gd name="connsiteY0" fmla="*/ 235 h 119078"/>
                  <a:gd name="connsiteX1" fmla="*/ 554662 w 623725"/>
                  <a:gd name="connsiteY1" fmla="*/ 352 h 119078"/>
                  <a:gd name="connsiteX2" fmla="*/ 623724 w 623725"/>
                  <a:gd name="connsiteY2" fmla="*/ 59131 h 119078"/>
                  <a:gd name="connsiteX3" fmla="*/ 554896 w 623725"/>
                  <a:gd name="connsiteY3" fmla="*/ 118903 h 119078"/>
                  <a:gd name="connsiteX4" fmla="*/ 67138 w 623725"/>
                  <a:gd name="connsiteY4" fmla="*/ 119078 h 119078"/>
                  <a:gd name="connsiteX5" fmla="*/ 7015 w 623725"/>
                  <a:gd name="connsiteY5" fmla="*/ 86008 h 119078"/>
                  <a:gd name="connsiteX6" fmla="*/ 11398 w 623725"/>
                  <a:gd name="connsiteY6" fmla="*/ 25535 h 119078"/>
                  <a:gd name="connsiteX7" fmla="*/ 66787 w 623725"/>
                  <a:gd name="connsiteY7" fmla="*/ 2 h 119078"/>
                  <a:gd name="connsiteX8" fmla="*/ 312186 w 623725"/>
                  <a:gd name="connsiteY8" fmla="*/ 177 h 11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725" h="119078">
                    <a:moveTo>
                      <a:pt x="312186" y="235"/>
                    </a:moveTo>
                    <a:cubicBezTo>
                      <a:pt x="392992" y="235"/>
                      <a:pt x="473856" y="2"/>
                      <a:pt x="554662" y="352"/>
                    </a:cubicBezTo>
                    <a:cubicBezTo>
                      <a:pt x="596322" y="528"/>
                      <a:pt x="623958" y="24541"/>
                      <a:pt x="623724" y="59131"/>
                    </a:cubicBezTo>
                    <a:cubicBezTo>
                      <a:pt x="623491" y="94071"/>
                      <a:pt x="595679" y="118903"/>
                      <a:pt x="554896" y="118903"/>
                    </a:cubicBezTo>
                    <a:cubicBezTo>
                      <a:pt x="392291" y="119137"/>
                      <a:pt x="229743" y="118728"/>
                      <a:pt x="67138" y="119078"/>
                    </a:cubicBezTo>
                    <a:cubicBezTo>
                      <a:pt x="40320" y="119137"/>
                      <a:pt x="19987" y="110022"/>
                      <a:pt x="7015" y="86008"/>
                    </a:cubicBezTo>
                    <a:cubicBezTo>
                      <a:pt x="-4378" y="64857"/>
                      <a:pt x="-1164" y="44816"/>
                      <a:pt x="11398" y="25535"/>
                    </a:cubicBezTo>
                    <a:cubicBezTo>
                      <a:pt x="24486" y="5494"/>
                      <a:pt x="43884" y="-115"/>
                      <a:pt x="66787" y="2"/>
                    </a:cubicBezTo>
                    <a:cubicBezTo>
                      <a:pt x="148587" y="469"/>
                      <a:pt x="230386" y="177"/>
                      <a:pt x="312186" y="177"/>
                    </a:cubicBezTo>
                    <a:close/>
                  </a:path>
                </a:pathLst>
              </a:custGeom>
              <a:solidFill>
                <a:schemeClr val="accent2"/>
              </a:solidFill>
              <a:ln w="5830"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09ED5FF9-2908-460C-9176-BA92E6BEA1F9}"/>
                  </a:ext>
                </a:extLst>
              </p:cNvPr>
              <p:cNvSpPr/>
              <p:nvPr/>
            </p:nvSpPr>
            <p:spPr>
              <a:xfrm rot="1800000">
                <a:off x="6262691" y="3097803"/>
                <a:ext cx="343813" cy="378116"/>
              </a:xfrm>
              <a:custGeom>
                <a:avLst/>
                <a:gdLst>
                  <a:gd name="connsiteX0" fmla="*/ 796190 w 797102"/>
                  <a:gd name="connsiteY0" fmla="*/ 318264 h 876629"/>
                  <a:gd name="connsiteX1" fmla="*/ 644920 w 797102"/>
                  <a:gd name="connsiteY1" fmla="*/ 733045 h 876629"/>
                  <a:gd name="connsiteX2" fmla="*/ 443810 w 797102"/>
                  <a:gd name="connsiteY2" fmla="*/ 868598 h 876629"/>
                  <a:gd name="connsiteX3" fmla="*/ 356694 w 797102"/>
                  <a:gd name="connsiteY3" fmla="*/ 869884 h 876629"/>
                  <a:gd name="connsiteX4" fmla="*/ 5775 w 797102"/>
                  <a:gd name="connsiteY4" fmla="*/ 411165 h 876629"/>
                  <a:gd name="connsiteX5" fmla="*/ 633 w 797102"/>
                  <a:gd name="connsiteY5" fmla="*/ 207192 h 876629"/>
                  <a:gd name="connsiteX6" fmla="*/ 89385 w 797102"/>
                  <a:gd name="connsiteY6" fmla="*/ 118381 h 876629"/>
                  <a:gd name="connsiteX7" fmla="*/ 217167 w 797102"/>
                  <a:gd name="connsiteY7" fmla="*/ 94192 h 876629"/>
                  <a:gd name="connsiteX8" fmla="*/ 307731 w 797102"/>
                  <a:gd name="connsiteY8" fmla="*/ 38802 h 876629"/>
                  <a:gd name="connsiteX9" fmla="*/ 487456 w 797102"/>
                  <a:gd name="connsiteY9" fmla="*/ 39036 h 876629"/>
                  <a:gd name="connsiteX10" fmla="*/ 694934 w 797102"/>
                  <a:gd name="connsiteY10" fmla="*/ 118206 h 876629"/>
                  <a:gd name="connsiteX11" fmla="*/ 796073 w 797102"/>
                  <a:gd name="connsiteY11" fmla="*/ 223844 h 876629"/>
                  <a:gd name="connsiteX12" fmla="*/ 796073 w 797102"/>
                  <a:gd name="connsiteY12" fmla="*/ 318205 h 876629"/>
                  <a:gd name="connsiteX13" fmla="*/ 121521 w 797102"/>
                  <a:gd name="connsiteY13" fmla="*/ 237867 h 876629"/>
                  <a:gd name="connsiteX14" fmla="*/ 121696 w 797102"/>
                  <a:gd name="connsiteY14" fmla="*/ 354256 h 876629"/>
                  <a:gd name="connsiteX15" fmla="*/ 372820 w 797102"/>
                  <a:gd name="connsiteY15" fmla="*/ 747886 h 876629"/>
                  <a:gd name="connsiteX16" fmla="*/ 424938 w 797102"/>
                  <a:gd name="connsiteY16" fmla="*/ 747594 h 876629"/>
                  <a:gd name="connsiteX17" fmla="*/ 673725 w 797102"/>
                  <a:gd name="connsiteY17" fmla="*/ 237341 h 876629"/>
                  <a:gd name="connsiteX18" fmla="*/ 399814 w 797102"/>
                  <a:gd name="connsiteY18" fmla="*/ 122471 h 876629"/>
                  <a:gd name="connsiteX19" fmla="*/ 121521 w 797102"/>
                  <a:gd name="connsiteY19" fmla="*/ 237808 h 8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7102" h="876629">
                    <a:moveTo>
                      <a:pt x="796190" y="318264"/>
                    </a:moveTo>
                    <a:cubicBezTo>
                      <a:pt x="804487" y="468892"/>
                      <a:pt x="756342" y="612274"/>
                      <a:pt x="644920" y="733045"/>
                    </a:cubicBezTo>
                    <a:cubicBezTo>
                      <a:pt x="588653" y="794044"/>
                      <a:pt x="522104" y="841605"/>
                      <a:pt x="443810" y="868598"/>
                    </a:cubicBezTo>
                    <a:cubicBezTo>
                      <a:pt x="417401" y="877713"/>
                      <a:pt x="381584" y="880284"/>
                      <a:pt x="356694" y="869884"/>
                    </a:cubicBezTo>
                    <a:cubicBezTo>
                      <a:pt x="152604" y="784754"/>
                      <a:pt x="32476" y="631789"/>
                      <a:pt x="5775" y="411165"/>
                    </a:cubicBezTo>
                    <a:cubicBezTo>
                      <a:pt x="-2347" y="343972"/>
                      <a:pt x="399" y="275261"/>
                      <a:pt x="633" y="207192"/>
                    </a:cubicBezTo>
                    <a:cubicBezTo>
                      <a:pt x="808" y="154548"/>
                      <a:pt x="36099" y="123815"/>
                      <a:pt x="89385" y="118381"/>
                    </a:cubicBezTo>
                    <a:cubicBezTo>
                      <a:pt x="132505" y="113999"/>
                      <a:pt x="176618" y="108215"/>
                      <a:pt x="217167" y="94192"/>
                    </a:cubicBezTo>
                    <a:cubicBezTo>
                      <a:pt x="249946" y="82857"/>
                      <a:pt x="281438" y="61940"/>
                      <a:pt x="307731" y="38802"/>
                    </a:cubicBezTo>
                    <a:cubicBezTo>
                      <a:pt x="365049" y="-11563"/>
                      <a:pt x="432884" y="-14367"/>
                      <a:pt x="487456" y="39036"/>
                    </a:cubicBezTo>
                    <a:cubicBezTo>
                      <a:pt x="545475" y="95828"/>
                      <a:pt x="618101" y="112831"/>
                      <a:pt x="694934" y="118206"/>
                    </a:cubicBezTo>
                    <a:cubicBezTo>
                      <a:pt x="768378" y="123348"/>
                      <a:pt x="795840" y="150809"/>
                      <a:pt x="796073" y="223844"/>
                    </a:cubicBezTo>
                    <a:cubicBezTo>
                      <a:pt x="796132" y="251072"/>
                      <a:pt x="796073" y="278358"/>
                      <a:pt x="796073" y="318205"/>
                    </a:cubicBezTo>
                    <a:close/>
                    <a:moveTo>
                      <a:pt x="121521" y="237867"/>
                    </a:moveTo>
                    <a:cubicBezTo>
                      <a:pt x="121521" y="278533"/>
                      <a:pt x="120469" y="316453"/>
                      <a:pt x="121696" y="354256"/>
                    </a:cubicBezTo>
                    <a:cubicBezTo>
                      <a:pt x="127539" y="534974"/>
                      <a:pt x="213311" y="664860"/>
                      <a:pt x="372820" y="747886"/>
                    </a:cubicBezTo>
                    <a:cubicBezTo>
                      <a:pt x="391050" y="757351"/>
                      <a:pt x="406650" y="756709"/>
                      <a:pt x="424938" y="747594"/>
                    </a:cubicBezTo>
                    <a:cubicBezTo>
                      <a:pt x="637032" y="641664"/>
                      <a:pt x="697330" y="444235"/>
                      <a:pt x="673725" y="237341"/>
                    </a:cubicBezTo>
                    <a:cubicBezTo>
                      <a:pt x="571008" y="227993"/>
                      <a:pt x="476530" y="197668"/>
                      <a:pt x="399814" y="122471"/>
                    </a:cubicBezTo>
                    <a:cubicBezTo>
                      <a:pt x="322338" y="197026"/>
                      <a:pt x="227684" y="227291"/>
                      <a:pt x="121521" y="237808"/>
                    </a:cubicBezTo>
                    <a:close/>
                  </a:path>
                </a:pathLst>
              </a:custGeom>
              <a:solidFill>
                <a:schemeClr val="tx1"/>
              </a:solidFill>
              <a:ln w="5830"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52F42DBB-AFCC-4CD3-ABE6-DC84FC6CB9B1}"/>
                  </a:ext>
                </a:extLst>
              </p:cNvPr>
              <p:cNvSpPr/>
              <p:nvPr/>
            </p:nvSpPr>
            <p:spPr>
              <a:xfrm rot="1800000">
                <a:off x="6314768" y="3150929"/>
                <a:ext cx="240435" cy="272704"/>
              </a:xfrm>
              <a:custGeom>
                <a:avLst/>
                <a:gdLst>
                  <a:gd name="connsiteX0" fmla="*/ 420 w 557429"/>
                  <a:gd name="connsiteY0" fmla="*/ 115337 h 632240"/>
                  <a:gd name="connsiteX1" fmla="*/ 278713 w 557429"/>
                  <a:gd name="connsiteY1" fmla="*/ 0 h 632240"/>
                  <a:gd name="connsiteX2" fmla="*/ 552624 w 557429"/>
                  <a:gd name="connsiteY2" fmla="*/ 114870 h 632240"/>
                  <a:gd name="connsiteX3" fmla="*/ 303837 w 557429"/>
                  <a:gd name="connsiteY3" fmla="*/ 625122 h 632240"/>
                  <a:gd name="connsiteX4" fmla="*/ 251719 w 557429"/>
                  <a:gd name="connsiteY4" fmla="*/ 625415 h 632240"/>
                  <a:gd name="connsiteX5" fmla="*/ 595 w 557429"/>
                  <a:gd name="connsiteY5" fmla="*/ 231784 h 632240"/>
                  <a:gd name="connsiteX6" fmla="*/ 420 w 557429"/>
                  <a:gd name="connsiteY6" fmla="*/ 115396 h 63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429" h="632240">
                    <a:moveTo>
                      <a:pt x="420" y="115337"/>
                    </a:moveTo>
                    <a:cubicBezTo>
                      <a:pt x="106583" y="104820"/>
                      <a:pt x="201237" y="74496"/>
                      <a:pt x="278713" y="0"/>
                    </a:cubicBezTo>
                    <a:cubicBezTo>
                      <a:pt x="355370" y="75197"/>
                      <a:pt x="449907" y="105521"/>
                      <a:pt x="552624" y="114870"/>
                    </a:cubicBezTo>
                    <a:cubicBezTo>
                      <a:pt x="576229" y="321764"/>
                      <a:pt x="515931" y="519192"/>
                      <a:pt x="303837" y="625122"/>
                    </a:cubicBezTo>
                    <a:cubicBezTo>
                      <a:pt x="285549" y="634237"/>
                      <a:pt x="269948" y="634880"/>
                      <a:pt x="251719" y="625415"/>
                    </a:cubicBezTo>
                    <a:cubicBezTo>
                      <a:pt x="92210" y="542388"/>
                      <a:pt x="6496" y="412444"/>
                      <a:pt x="595" y="231784"/>
                    </a:cubicBezTo>
                    <a:cubicBezTo>
                      <a:pt x="-632" y="193923"/>
                      <a:pt x="420" y="156003"/>
                      <a:pt x="420" y="115396"/>
                    </a:cubicBezTo>
                    <a:close/>
                  </a:path>
                </a:pathLst>
              </a:custGeom>
              <a:solidFill>
                <a:schemeClr val="accent2"/>
              </a:solidFill>
              <a:ln w="5830" cap="flat">
                <a:noFill/>
                <a:prstDash val="solid"/>
                <a:miter/>
              </a:ln>
            </p:spPr>
            <p:txBody>
              <a:bodyPr rtlCol="0" anchor="ctr"/>
              <a:lstStyle/>
              <a:p>
                <a:endParaRPr lang="en-IN"/>
              </a:p>
            </p:txBody>
          </p:sp>
        </p:grpSp>
        <p:cxnSp>
          <p:nvCxnSpPr>
            <p:cNvPr id="86" name="Straight Connector 85">
              <a:extLst>
                <a:ext uri="{FF2B5EF4-FFF2-40B4-BE49-F238E27FC236}">
                  <a16:creationId xmlns:a16="http://schemas.microsoft.com/office/drawing/2014/main" id="{511E3CAE-0A49-4166-9580-AF0C124B3B03}"/>
                </a:ext>
              </a:extLst>
            </p:cNvPr>
            <p:cNvCxnSpPr>
              <a:cxnSpLocks/>
            </p:cNvCxnSpPr>
            <p:nvPr/>
          </p:nvCxnSpPr>
          <p:spPr>
            <a:xfrm rot="1800000">
              <a:off x="8653934" y="2474073"/>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1519BB2-DB53-40E1-8148-C7EAF0B408D1}"/>
                </a:ext>
              </a:extLst>
            </p:cNvPr>
            <p:cNvCxnSpPr>
              <a:cxnSpLocks/>
            </p:cNvCxnSpPr>
            <p:nvPr/>
          </p:nvCxnSpPr>
          <p:spPr>
            <a:xfrm rot="1800000">
              <a:off x="8295969" y="2549460"/>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3EACA07-3955-4284-A8B5-583895CA91E0}"/>
                </a:ext>
              </a:extLst>
            </p:cNvPr>
            <p:cNvCxnSpPr>
              <a:cxnSpLocks/>
            </p:cNvCxnSpPr>
            <p:nvPr/>
          </p:nvCxnSpPr>
          <p:spPr>
            <a:xfrm flipH="1">
              <a:off x="8225668" y="1871715"/>
              <a:ext cx="123053" cy="2055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EA376D4B-E7A9-46A1-B6E6-8189579B2178}"/>
              </a:ext>
            </a:extLst>
          </p:cNvPr>
          <p:cNvSpPr/>
          <p:nvPr/>
        </p:nvSpPr>
        <p:spPr>
          <a:xfrm>
            <a:off x="9544250"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Pharma</a:t>
            </a:r>
          </a:p>
        </p:txBody>
      </p:sp>
      <p:grpSp>
        <p:nvGrpSpPr>
          <p:cNvPr id="97" name="Group 96">
            <a:extLst>
              <a:ext uri="{FF2B5EF4-FFF2-40B4-BE49-F238E27FC236}">
                <a16:creationId xmlns:a16="http://schemas.microsoft.com/office/drawing/2014/main" id="{4D37F155-DD1D-40FA-8C31-5504065EFAC7}"/>
              </a:ext>
            </a:extLst>
          </p:cNvPr>
          <p:cNvGrpSpPr/>
          <p:nvPr/>
        </p:nvGrpSpPr>
        <p:grpSpPr>
          <a:xfrm>
            <a:off x="10366761" y="1822387"/>
            <a:ext cx="630060" cy="859550"/>
            <a:chOff x="10366761" y="1822387"/>
            <a:chExt cx="630060" cy="859550"/>
          </a:xfrm>
        </p:grpSpPr>
        <p:grpSp>
          <p:nvGrpSpPr>
            <p:cNvPr id="98" name="Group 97">
              <a:extLst>
                <a:ext uri="{FF2B5EF4-FFF2-40B4-BE49-F238E27FC236}">
                  <a16:creationId xmlns:a16="http://schemas.microsoft.com/office/drawing/2014/main" id="{02603D10-68F8-4461-92A2-80155EB7576C}"/>
                </a:ext>
              </a:extLst>
            </p:cNvPr>
            <p:cNvGrpSpPr/>
            <p:nvPr/>
          </p:nvGrpSpPr>
          <p:grpSpPr>
            <a:xfrm rot="1800000">
              <a:off x="10366761" y="2041171"/>
              <a:ext cx="630060" cy="556628"/>
              <a:chOff x="4328150" y="1379517"/>
              <a:chExt cx="3535704" cy="3123632"/>
            </a:xfrm>
          </p:grpSpPr>
          <p:sp>
            <p:nvSpPr>
              <p:cNvPr id="102" name="Freeform: Shape 101">
                <a:extLst>
                  <a:ext uri="{FF2B5EF4-FFF2-40B4-BE49-F238E27FC236}">
                    <a16:creationId xmlns:a16="http://schemas.microsoft.com/office/drawing/2014/main" id="{3B19C340-9A07-4173-B8CC-BED3E530BF74}"/>
                  </a:ext>
                </a:extLst>
              </p:cNvPr>
              <p:cNvSpPr/>
              <p:nvPr/>
            </p:nvSpPr>
            <p:spPr>
              <a:xfrm>
                <a:off x="5707579" y="2952218"/>
                <a:ext cx="830072" cy="781582"/>
              </a:xfrm>
              <a:custGeom>
                <a:avLst/>
                <a:gdLst>
                  <a:gd name="connsiteX0" fmla="*/ 721227 w 830072"/>
                  <a:gd name="connsiteY0" fmla="*/ 781581 h 781582"/>
                  <a:gd name="connsiteX1" fmla="*/ 665652 w 830072"/>
                  <a:gd name="connsiteY1" fmla="*/ 745305 h 781582"/>
                  <a:gd name="connsiteX2" fmla="*/ 676131 w 830072"/>
                  <a:gd name="connsiteY2" fmla="*/ 679775 h 781582"/>
                  <a:gd name="connsiteX3" fmla="*/ 706011 w 830072"/>
                  <a:gd name="connsiteY3" fmla="*/ 592605 h 781582"/>
                  <a:gd name="connsiteX4" fmla="*/ 384150 w 830072"/>
                  <a:gd name="connsiteY4" fmla="*/ 518227 h 781582"/>
                  <a:gd name="connsiteX5" fmla="*/ 15338 w 830072"/>
                  <a:gd name="connsiteY5" fmla="*/ 371324 h 781582"/>
                  <a:gd name="connsiteX6" fmla="*/ 131761 w 830072"/>
                  <a:gd name="connsiteY6" fmla="*/ 19581 h 781582"/>
                  <a:gd name="connsiteX7" fmla="*/ 218004 w 830072"/>
                  <a:gd name="connsiteY7" fmla="*/ 16230 h 781582"/>
                  <a:gd name="connsiteX8" fmla="*/ 221355 w 830072"/>
                  <a:gd name="connsiteY8" fmla="*/ 102473 h 781582"/>
                  <a:gd name="connsiteX9" fmla="*/ 126871 w 830072"/>
                  <a:gd name="connsiteY9" fmla="*/ 322528 h 781582"/>
                  <a:gd name="connsiteX10" fmla="*/ 384129 w 830072"/>
                  <a:gd name="connsiteY10" fmla="*/ 396279 h 781582"/>
                  <a:gd name="connsiteX11" fmla="*/ 817544 w 830072"/>
                  <a:gd name="connsiteY11" fmla="*/ 543182 h 781582"/>
                  <a:gd name="connsiteX12" fmla="*/ 766324 w 830072"/>
                  <a:gd name="connsiteY12" fmla="*/ 762039 h 781582"/>
                  <a:gd name="connsiteX13" fmla="*/ 766351 w 830072"/>
                  <a:gd name="connsiteY13" fmla="*/ 762067 h 781582"/>
                  <a:gd name="connsiteX14" fmla="*/ 721234 w 830072"/>
                  <a:gd name="connsiteY14" fmla="*/ 781581 h 78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072" h="781582">
                    <a:moveTo>
                      <a:pt x="721227" y="781581"/>
                    </a:moveTo>
                    <a:cubicBezTo>
                      <a:pt x="697170" y="781526"/>
                      <a:pt x="675399" y="767320"/>
                      <a:pt x="665652" y="745305"/>
                    </a:cubicBezTo>
                    <a:cubicBezTo>
                      <a:pt x="655913" y="723317"/>
                      <a:pt x="659995" y="697652"/>
                      <a:pt x="676131" y="679775"/>
                    </a:cubicBezTo>
                    <a:cubicBezTo>
                      <a:pt x="690775" y="663305"/>
                      <a:pt x="718203" y="618815"/>
                      <a:pt x="706011" y="592605"/>
                    </a:cubicBezTo>
                    <a:cubicBezTo>
                      <a:pt x="700515" y="580413"/>
                      <a:pt x="658470" y="518227"/>
                      <a:pt x="384150" y="518227"/>
                    </a:cubicBezTo>
                    <a:cubicBezTo>
                      <a:pt x="179338" y="518227"/>
                      <a:pt x="58609" y="470058"/>
                      <a:pt x="15338" y="371324"/>
                    </a:cubicBezTo>
                    <a:cubicBezTo>
                      <a:pt x="-49893" y="221968"/>
                      <a:pt x="112874" y="40315"/>
                      <a:pt x="131761" y="19581"/>
                    </a:cubicBezTo>
                    <a:cubicBezTo>
                      <a:pt x="154654" y="-5158"/>
                      <a:pt x="193265" y="-6656"/>
                      <a:pt x="218004" y="16230"/>
                    </a:cubicBezTo>
                    <a:cubicBezTo>
                      <a:pt x="242743" y="39123"/>
                      <a:pt x="244269" y="77734"/>
                      <a:pt x="221355" y="102473"/>
                    </a:cubicBezTo>
                    <a:cubicBezTo>
                      <a:pt x="179282" y="148196"/>
                      <a:pt x="99435" y="262195"/>
                      <a:pt x="126871" y="322528"/>
                    </a:cubicBezTo>
                    <a:cubicBezTo>
                      <a:pt x="147604" y="369478"/>
                      <a:pt x="241468" y="396279"/>
                      <a:pt x="384129" y="396279"/>
                    </a:cubicBezTo>
                    <a:cubicBezTo>
                      <a:pt x="631612" y="396279"/>
                      <a:pt x="773674" y="444448"/>
                      <a:pt x="817544" y="543182"/>
                    </a:cubicBezTo>
                    <a:cubicBezTo>
                      <a:pt x="861442" y="641945"/>
                      <a:pt x="776697" y="750446"/>
                      <a:pt x="766324" y="762039"/>
                    </a:cubicBezTo>
                    <a:lnTo>
                      <a:pt x="766351" y="762067"/>
                    </a:lnTo>
                    <a:cubicBezTo>
                      <a:pt x="754731" y="774614"/>
                      <a:pt x="738352" y="781693"/>
                      <a:pt x="721234" y="781581"/>
                    </a:cubicBezTo>
                    <a:close/>
                  </a:path>
                </a:pathLst>
              </a:custGeom>
              <a:solidFill>
                <a:schemeClr val="accent2"/>
              </a:solidFill>
              <a:ln w="696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5FE5FFE3-54E7-402B-BC50-3512BF8576A8}"/>
                  </a:ext>
                </a:extLst>
              </p:cNvPr>
              <p:cNvSpPr/>
              <p:nvPr/>
            </p:nvSpPr>
            <p:spPr>
              <a:xfrm>
                <a:off x="6247146" y="2953519"/>
                <a:ext cx="292156" cy="399913"/>
              </a:xfrm>
              <a:custGeom>
                <a:avLst/>
                <a:gdLst>
                  <a:gd name="connsiteX0" fmla="*/ 140208 w 292156"/>
                  <a:gd name="connsiteY0" fmla="*/ 399891 h 399913"/>
                  <a:gd name="connsiteX1" fmla="*/ 81429 w 292156"/>
                  <a:gd name="connsiteY1" fmla="*/ 351450 h 399913"/>
                  <a:gd name="connsiteX2" fmla="*/ 115824 w 292156"/>
                  <a:gd name="connsiteY2" fmla="*/ 283467 h 399913"/>
                  <a:gd name="connsiteX3" fmla="*/ 169462 w 292156"/>
                  <a:gd name="connsiteY3" fmla="*/ 222507 h 399913"/>
                  <a:gd name="connsiteX4" fmla="*/ 60960 w 292156"/>
                  <a:gd name="connsiteY4" fmla="*/ 121920 h 399913"/>
                  <a:gd name="connsiteX5" fmla="*/ 0 w 292156"/>
                  <a:gd name="connsiteY5" fmla="*/ 60960 h 399913"/>
                  <a:gd name="connsiteX6" fmla="*/ 60960 w 292156"/>
                  <a:gd name="connsiteY6" fmla="*/ 0 h 399913"/>
                  <a:gd name="connsiteX7" fmla="*/ 204923 w 292156"/>
                  <a:gd name="connsiteY7" fmla="*/ 64583 h 399913"/>
                  <a:gd name="connsiteX8" fmla="*/ 288957 w 292156"/>
                  <a:gd name="connsiteY8" fmla="*/ 198123 h 399913"/>
                  <a:gd name="connsiteX9" fmla="*/ 167037 w 292156"/>
                  <a:gd name="connsiteY9" fmla="*/ 393795 h 399913"/>
                  <a:gd name="connsiteX10" fmla="*/ 140208 w 292156"/>
                  <a:gd name="connsiteY10" fmla="*/ 399891 h 3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156" h="399913">
                    <a:moveTo>
                      <a:pt x="140208" y="399891"/>
                    </a:moveTo>
                    <a:cubicBezTo>
                      <a:pt x="111686" y="399480"/>
                      <a:pt x="87274" y="379373"/>
                      <a:pt x="81429" y="351450"/>
                    </a:cubicBezTo>
                    <a:cubicBezTo>
                      <a:pt x="75576" y="323527"/>
                      <a:pt x="89858" y="295276"/>
                      <a:pt x="115824" y="283467"/>
                    </a:cubicBezTo>
                    <a:cubicBezTo>
                      <a:pt x="176784" y="257258"/>
                      <a:pt x="171287" y="232874"/>
                      <a:pt x="169462" y="222507"/>
                    </a:cubicBezTo>
                    <a:cubicBezTo>
                      <a:pt x="151341" y="173628"/>
                      <a:pt x="111059" y="136293"/>
                      <a:pt x="60960" y="121920"/>
                    </a:cubicBezTo>
                    <a:cubicBezTo>
                      <a:pt x="27296" y="121920"/>
                      <a:pt x="0" y="94624"/>
                      <a:pt x="0" y="60960"/>
                    </a:cubicBezTo>
                    <a:cubicBezTo>
                      <a:pt x="0" y="27296"/>
                      <a:pt x="27296" y="0"/>
                      <a:pt x="60960" y="0"/>
                    </a:cubicBezTo>
                    <a:cubicBezTo>
                      <a:pt x="114277" y="6855"/>
                      <a:pt x="164348" y="29337"/>
                      <a:pt x="204923" y="64583"/>
                    </a:cubicBezTo>
                    <a:cubicBezTo>
                      <a:pt x="245498" y="99821"/>
                      <a:pt x="274731" y="146304"/>
                      <a:pt x="288957" y="198123"/>
                    </a:cubicBezTo>
                    <a:cubicBezTo>
                      <a:pt x="296879" y="237145"/>
                      <a:pt x="300550" y="335287"/>
                      <a:pt x="167037" y="393795"/>
                    </a:cubicBezTo>
                    <a:cubicBezTo>
                      <a:pt x="158740" y="398065"/>
                      <a:pt x="149516" y="400162"/>
                      <a:pt x="140208" y="399891"/>
                    </a:cubicBezTo>
                    <a:close/>
                  </a:path>
                </a:pathLst>
              </a:custGeom>
              <a:solidFill>
                <a:schemeClr val="accent2"/>
              </a:solidFill>
              <a:ln w="6967"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52389BF2-8EF5-4252-829F-CE72A6CDDA38}"/>
                  </a:ext>
                </a:extLst>
              </p:cNvPr>
              <p:cNvSpPr/>
              <p:nvPr/>
            </p:nvSpPr>
            <p:spPr>
              <a:xfrm>
                <a:off x="6035040" y="1633132"/>
                <a:ext cx="1828814" cy="1496571"/>
              </a:xfrm>
              <a:custGeom>
                <a:avLst/>
                <a:gdLst>
                  <a:gd name="connsiteX0" fmla="*/ 60960 w 1828814"/>
                  <a:gd name="connsiteY0" fmla="*/ 1496572 h 1496571"/>
                  <a:gd name="connsiteX1" fmla="*/ 0 w 1828814"/>
                  <a:gd name="connsiteY1" fmla="*/ 1435612 h 1496571"/>
                  <a:gd name="connsiteX2" fmla="*/ 0 w 1828814"/>
                  <a:gd name="connsiteY2" fmla="*/ 564476 h 1496571"/>
                  <a:gd name="connsiteX3" fmla="*/ 60960 w 1828814"/>
                  <a:gd name="connsiteY3" fmla="*/ 503516 h 1496571"/>
                  <a:gd name="connsiteX4" fmla="*/ 373110 w 1828814"/>
                  <a:gd name="connsiteY4" fmla="*/ 373458 h 1496571"/>
                  <a:gd name="connsiteX5" fmla="*/ 502324 w 1828814"/>
                  <a:gd name="connsiteY5" fmla="*/ 60960 h 1496571"/>
                  <a:gd name="connsiteX6" fmla="*/ 563284 w 1828814"/>
                  <a:gd name="connsiteY6" fmla="*/ 0 h 1496571"/>
                  <a:gd name="connsiteX7" fmla="*/ 1767854 w 1828814"/>
                  <a:gd name="connsiteY7" fmla="*/ 0 h 1496571"/>
                  <a:gd name="connsiteX8" fmla="*/ 1810965 w 1828814"/>
                  <a:gd name="connsiteY8" fmla="*/ 17853 h 1496571"/>
                  <a:gd name="connsiteX9" fmla="*/ 1828814 w 1828814"/>
                  <a:gd name="connsiteY9" fmla="*/ 60960 h 1496571"/>
                  <a:gd name="connsiteX10" fmla="*/ 1478890 w 1828814"/>
                  <a:gd name="connsiteY10" fmla="*/ 393788 h 1496571"/>
                  <a:gd name="connsiteX11" fmla="*/ 1360641 w 1828814"/>
                  <a:gd name="connsiteY11" fmla="*/ 576668 h 1496571"/>
                  <a:gd name="connsiteX12" fmla="*/ 1135688 w 1828814"/>
                  <a:gd name="connsiteY12" fmla="*/ 666882 h 1496571"/>
                  <a:gd name="connsiteX13" fmla="*/ 1017440 w 1828814"/>
                  <a:gd name="connsiteY13" fmla="*/ 849762 h 1496571"/>
                  <a:gd name="connsiteX14" fmla="*/ 792487 w 1828814"/>
                  <a:gd name="connsiteY14" fmla="*/ 942428 h 1496571"/>
                  <a:gd name="connsiteX15" fmla="*/ 674211 w 1828814"/>
                  <a:gd name="connsiteY15" fmla="*/ 1125308 h 1496571"/>
                  <a:gd name="connsiteX16" fmla="*/ 469998 w 1828814"/>
                  <a:gd name="connsiteY16" fmla="*/ 1213104 h 1496571"/>
                  <a:gd name="connsiteX17" fmla="*/ 348078 w 1828814"/>
                  <a:gd name="connsiteY17" fmla="*/ 1400854 h 1496571"/>
                  <a:gd name="connsiteX18" fmla="*/ 60967 w 1828814"/>
                  <a:gd name="connsiteY18" fmla="*/ 1496565 h 1496571"/>
                  <a:gd name="connsiteX19" fmla="*/ 121920 w 1828814"/>
                  <a:gd name="connsiteY19" fmla="*/ 622370 h 1496571"/>
                  <a:gd name="connsiteX20" fmla="*/ 121920 w 1828814"/>
                  <a:gd name="connsiteY20" fmla="*/ 1369148 h 1496571"/>
                  <a:gd name="connsiteX21" fmla="*/ 271868 w 1828814"/>
                  <a:gd name="connsiteY21" fmla="*/ 1308188 h 1496571"/>
                  <a:gd name="connsiteX22" fmla="*/ 348071 w 1828814"/>
                  <a:gd name="connsiteY22" fmla="*/ 1203330 h 1496571"/>
                  <a:gd name="connsiteX23" fmla="*/ 337732 w 1828814"/>
                  <a:gd name="connsiteY23" fmla="*/ 1137528 h 1496571"/>
                  <a:gd name="connsiteX24" fmla="*/ 393788 w 1828814"/>
                  <a:gd name="connsiteY24" fmla="*/ 1101523 h 1496571"/>
                  <a:gd name="connsiteX25" fmla="*/ 598634 w 1828814"/>
                  <a:gd name="connsiteY25" fmla="*/ 1034467 h 1496571"/>
                  <a:gd name="connsiteX26" fmla="*/ 676656 w 1828814"/>
                  <a:gd name="connsiteY26" fmla="*/ 887564 h 1496571"/>
                  <a:gd name="connsiteX27" fmla="*/ 737616 w 1828814"/>
                  <a:gd name="connsiteY27" fmla="*/ 826604 h 1496571"/>
                  <a:gd name="connsiteX28" fmla="*/ 941822 w 1828814"/>
                  <a:gd name="connsiteY28" fmla="*/ 759548 h 1496571"/>
                  <a:gd name="connsiteX29" fmla="*/ 1019843 w 1828814"/>
                  <a:gd name="connsiteY29" fmla="*/ 612645 h 1496571"/>
                  <a:gd name="connsiteX30" fmla="*/ 1080804 w 1828814"/>
                  <a:gd name="connsiteY30" fmla="*/ 551685 h 1496571"/>
                  <a:gd name="connsiteX31" fmla="*/ 1285023 w 1828814"/>
                  <a:gd name="connsiteY31" fmla="*/ 484629 h 1496571"/>
                  <a:gd name="connsiteX32" fmla="*/ 1363038 w 1828814"/>
                  <a:gd name="connsiteY32" fmla="*/ 337698 h 1496571"/>
                  <a:gd name="connsiteX33" fmla="*/ 1423998 w 1828814"/>
                  <a:gd name="connsiteY33" fmla="*/ 276738 h 1496571"/>
                  <a:gd name="connsiteX34" fmla="*/ 1582417 w 1828814"/>
                  <a:gd name="connsiteY34" fmla="*/ 240621 h 1496571"/>
                  <a:gd name="connsiteX35" fmla="*/ 1695266 w 1828814"/>
                  <a:gd name="connsiteY35" fmla="*/ 123738 h 1496571"/>
                  <a:gd name="connsiteX36" fmla="*/ 621193 w 1828814"/>
                  <a:gd name="connsiteY36" fmla="*/ 123738 h 1496571"/>
                  <a:gd name="connsiteX37" fmla="*/ 458942 w 1828814"/>
                  <a:gd name="connsiteY37" fmla="*/ 460572 h 1496571"/>
                  <a:gd name="connsiteX38" fmla="*/ 121920 w 1828814"/>
                  <a:gd name="connsiteY38" fmla="*/ 622391 h 149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8814" h="1496571">
                    <a:moveTo>
                      <a:pt x="60960" y="1496572"/>
                    </a:moveTo>
                    <a:cubicBezTo>
                      <a:pt x="27296" y="1496572"/>
                      <a:pt x="0" y="1469275"/>
                      <a:pt x="0" y="1435612"/>
                    </a:cubicBezTo>
                    <a:lnTo>
                      <a:pt x="0" y="564476"/>
                    </a:lnTo>
                    <a:cubicBezTo>
                      <a:pt x="0" y="530812"/>
                      <a:pt x="27296" y="503516"/>
                      <a:pt x="60960" y="503516"/>
                    </a:cubicBezTo>
                    <a:cubicBezTo>
                      <a:pt x="178115" y="503188"/>
                      <a:pt x="290379" y="456434"/>
                      <a:pt x="373110" y="373458"/>
                    </a:cubicBezTo>
                    <a:cubicBezTo>
                      <a:pt x="455841" y="290511"/>
                      <a:pt x="502324" y="178115"/>
                      <a:pt x="502324" y="60960"/>
                    </a:cubicBezTo>
                    <a:cubicBezTo>
                      <a:pt x="502324" y="27269"/>
                      <a:pt x="529593" y="0"/>
                      <a:pt x="563284" y="0"/>
                    </a:cubicBezTo>
                    <a:lnTo>
                      <a:pt x="1767854" y="0"/>
                    </a:lnTo>
                    <a:cubicBezTo>
                      <a:pt x="1784017" y="0"/>
                      <a:pt x="1799532" y="6423"/>
                      <a:pt x="1810965" y="17853"/>
                    </a:cubicBezTo>
                    <a:cubicBezTo>
                      <a:pt x="1822391" y="29282"/>
                      <a:pt x="1828814" y="44795"/>
                      <a:pt x="1828814" y="60960"/>
                    </a:cubicBezTo>
                    <a:cubicBezTo>
                      <a:pt x="1828814" y="231049"/>
                      <a:pt x="1676414" y="371856"/>
                      <a:pt x="1478890" y="393788"/>
                    </a:cubicBezTo>
                    <a:cubicBezTo>
                      <a:pt x="1461883" y="466612"/>
                      <a:pt x="1420082" y="531272"/>
                      <a:pt x="1360641" y="576668"/>
                    </a:cubicBezTo>
                    <a:cubicBezTo>
                      <a:pt x="1295738" y="627449"/>
                      <a:pt x="1217709" y="658744"/>
                      <a:pt x="1135688" y="666882"/>
                    </a:cubicBezTo>
                    <a:cubicBezTo>
                      <a:pt x="1118682" y="739706"/>
                      <a:pt x="1076881" y="804365"/>
                      <a:pt x="1017440" y="849762"/>
                    </a:cubicBezTo>
                    <a:cubicBezTo>
                      <a:pt x="952808" y="901442"/>
                      <a:pt x="874759" y="933580"/>
                      <a:pt x="792487" y="942428"/>
                    </a:cubicBezTo>
                    <a:cubicBezTo>
                      <a:pt x="775697" y="1015364"/>
                      <a:pt x="733840" y="1080079"/>
                      <a:pt x="674211" y="1125308"/>
                    </a:cubicBezTo>
                    <a:cubicBezTo>
                      <a:pt x="615104" y="1172090"/>
                      <a:pt x="544641" y="1202375"/>
                      <a:pt x="469998" y="1213104"/>
                    </a:cubicBezTo>
                    <a:cubicBezTo>
                      <a:pt x="452992" y="1288186"/>
                      <a:pt x="409777" y="1354754"/>
                      <a:pt x="348078" y="1400854"/>
                    </a:cubicBezTo>
                    <a:cubicBezTo>
                      <a:pt x="265486" y="1463416"/>
                      <a:pt x="164599" y="1497059"/>
                      <a:pt x="60967" y="1496565"/>
                    </a:cubicBezTo>
                    <a:close/>
                    <a:moveTo>
                      <a:pt x="121920" y="622370"/>
                    </a:moveTo>
                    <a:lnTo>
                      <a:pt x="121920" y="1369148"/>
                    </a:lnTo>
                    <a:cubicBezTo>
                      <a:pt x="176129" y="1361421"/>
                      <a:pt x="227649" y="1340465"/>
                      <a:pt x="271868" y="1308188"/>
                    </a:cubicBezTo>
                    <a:cubicBezTo>
                      <a:pt x="307872" y="1282306"/>
                      <a:pt x="334569" y="1245570"/>
                      <a:pt x="348071" y="1203330"/>
                    </a:cubicBezTo>
                    <a:cubicBezTo>
                      <a:pt x="331880" y="1185397"/>
                      <a:pt x="327825" y="1159571"/>
                      <a:pt x="337732" y="1137528"/>
                    </a:cubicBezTo>
                    <a:cubicBezTo>
                      <a:pt x="347632" y="1115457"/>
                      <a:pt x="369627" y="1101356"/>
                      <a:pt x="393788" y="1101523"/>
                    </a:cubicBezTo>
                    <a:cubicBezTo>
                      <a:pt x="467650" y="1102610"/>
                      <a:pt x="539715" y="1079013"/>
                      <a:pt x="598634" y="1034467"/>
                    </a:cubicBezTo>
                    <a:cubicBezTo>
                      <a:pt x="646009" y="1000260"/>
                      <a:pt x="674852" y="945995"/>
                      <a:pt x="676656" y="887564"/>
                    </a:cubicBezTo>
                    <a:cubicBezTo>
                      <a:pt x="676656" y="853900"/>
                      <a:pt x="703952" y="826604"/>
                      <a:pt x="737616" y="826604"/>
                    </a:cubicBezTo>
                    <a:cubicBezTo>
                      <a:pt x="811277" y="827879"/>
                      <a:pt x="883230" y="804261"/>
                      <a:pt x="941822" y="759548"/>
                    </a:cubicBezTo>
                    <a:cubicBezTo>
                      <a:pt x="989370" y="725473"/>
                      <a:pt x="1018241" y="671103"/>
                      <a:pt x="1019843" y="612645"/>
                    </a:cubicBezTo>
                    <a:cubicBezTo>
                      <a:pt x="1019843" y="578953"/>
                      <a:pt x="1047140" y="551685"/>
                      <a:pt x="1080804" y="551685"/>
                    </a:cubicBezTo>
                    <a:cubicBezTo>
                      <a:pt x="1154506" y="552932"/>
                      <a:pt x="1226425" y="529314"/>
                      <a:pt x="1285023" y="484629"/>
                    </a:cubicBezTo>
                    <a:cubicBezTo>
                      <a:pt x="1332342" y="450338"/>
                      <a:pt x="1361171" y="396101"/>
                      <a:pt x="1363038" y="337698"/>
                    </a:cubicBezTo>
                    <a:cubicBezTo>
                      <a:pt x="1363038" y="304034"/>
                      <a:pt x="1390341" y="276738"/>
                      <a:pt x="1423998" y="276738"/>
                    </a:cubicBezTo>
                    <a:cubicBezTo>
                      <a:pt x="1479189" y="280353"/>
                      <a:pt x="1534248" y="267778"/>
                      <a:pt x="1582417" y="240621"/>
                    </a:cubicBezTo>
                    <a:cubicBezTo>
                      <a:pt x="1630607" y="213465"/>
                      <a:pt x="1669830" y="172834"/>
                      <a:pt x="1695266" y="123738"/>
                    </a:cubicBezTo>
                    <a:lnTo>
                      <a:pt x="621193" y="123738"/>
                    </a:lnTo>
                    <a:cubicBezTo>
                      <a:pt x="606876" y="251155"/>
                      <a:pt x="549664" y="369947"/>
                      <a:pt x="458942" y="460572"/>
                    </a:cubicBezTo>
                    <a:cubicBezTo>
                      <a:pt x="368212" y="551197"/>
                      <a:pt x="249365" y="608235"/>
                      <a:pt x="121920" y="622391"/>
                    </a:cubicBezTo>
                    <a:close/>
                  </a:path>
                </a:pathLst>
              </a:custGeom>
              <a:solidFill>
                <a:schemeClr val="tx1"/>
              </a:solidFill>
              <a:ln w="696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CD6AC8DC-D64D-4345-9A0D-CCAE356CE277}"/>
                  </a:ext>
                </a:extLst>
              </p:cNvPr>
              <p:cNvSpPr/>
              <p:nvPr/>
            </p:nvSpPr>
            <p:spPr>
              <a:xfrm>
                <a:off x="7226219" y="1908065"/>
                <a:ext cx="293806" cy="121920"/>
              </a:xfrm>
              <a:custGeom>
                <a:avLst/>
                <a:gdLst>
                  <a:gd name="connsiteX0" fmla="*/ 232846 w 293806"/>
                  <a:gd name="connsiteY0" fmla="*/ 121920 h 121920"/>
                  <a:gd name="connsiteX1" fmla="*/ 60960 w 293806"/>
                  <a:gd name="connsiteY1" fmla="*/ 121920 h 121920"/>
                  <a:gd name="connsiteX2" fmla="*/ 0 w 293806"/>
                  <a:gd name="connsiteY2" fmla="*/ 60960 h 121920"/>
                  <a:gd name="connsiteX3" fmla="*/ 60960 w 293806"/>
                  <a:gd name="connsiteY3" fmla="*/ 0 h 121920"/>
                  <a:gd name="connsiteX4" fmla="*/ 232874 w 293806"/>
                  <a:gd name="connsiteY4" fmla="*/ 0 h 121920"/>
                  <a:gd name="connsiteX5" fmla="*/ 232846 w 293806"/>
                  <a:gd name="connsiteY5" fmla="*/ 0 h 121920"/>
                  <a:gd name="connsiteX6" fmla="*/ 293806 w 293806"/>
                  <a:gd name="connsiteY6" fmla="*/ 60960 h 121920"/>
                  <a:gd name="connsiteX7" fmla="*/ 232846 w 293806"/>
                  <a:gd name="connsiteY7"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806" h="121920">
                    <a:moveTo>
                      <a:pt x="232846" y="121920"/>
                    </a:moveTo>
                    <a:lnTo>
                      <a:pt x="60960" y="121920"/>
                    </a:lnTo>
                    <a:cubicBezTo>
                      <a:pt x="27268" y="121920"/>
                      <a:pt x="0" y="94624"/>
                      <a:pt x="0" y="60960"/>
                    </a:cubicBezTo>
                    <a:cubicBezTo>
                      <a:pt x="0" y="27296"/>
                      <a:pt x="27268" y="0"/>
                      <a:pt x="60960" y="0"/>
                    </a:cubicBezTo>
                    <a:lnTo>
                      <a:pt x="232874" y="0"/>
                    </a:lnTo>
                    <a:lnTo>
                      <a:pt x="232846" y="0"/>
                    </a:lnTo>
                    <a:cubicBezTo>
                      <a:pt x="266538" y="0"/>
                      <a:pt x="293806" y="27296"/>
                      <a:pt x="293806" y="60960"/>
                    </a:cubicBezTo>
                    <a:cubicBezTo>
                      <a:pt x="293806" y="94624"/>
                      <a:pt x="266538" y="121920"/>
                      <a:pt x="232846" y="121920"/>
                    </a:cubicBezTo>
                    <a:close/>
                  </a:path>
                </a:pathLst>
              </a:custGeom>
              <a:solidFill>
                <a:schemeClr val="tx1"/>
              </a:solidFill>
              <a:ln w="6967"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C35C94C3-891F-4620-A6F0-442DEB450C12}"/>
                  </a:ext>
                </a:extLst>
              </p:cNvPr>
              <p:cNvSpPr/>
              <p:nvPr/>
            </p:nvSpPr>
            <p:spPr>
              <a:xfrm>
                <a:off x="6883003" y="2182977"/>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52"/>
                      <a:pt x="0" y="60960"/>
                    </a:cubicBezTo>
                    <a:cubicBezTo>
                      <a:pt x="0" y="27296"/>
                      <a:pt x="27296" y="0"/>
                      <a:pt x="60960" y="0"/>
                    </a:cubicBezTo>
                    <a:lnTo>
                      <a:pt x="232874" y="0"/>
                    </a:lnTo>
                    <a:cubicBezTo>
                      <a:pt x="266538" y="0"/>
                      <a:pt x="293834" y="27296"/>
                      <a:pt x="293834" y="60960"/>
                    </a:cubicBezTo>
                    <a:cubicBezTo>
                      <a:pt x="293834" y="94652"/>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74DA333B-9289-4B35-B1A4-E57DE5FEAC52}"/>
                  </a:ext>
                </a:extLst>
              </p:cNvPr>
              <p:cNvSpPr/>
              <p:nvPr/>
            </p:nvSpPr>
            <p:spPr>
              <a:xfrm>
                <a:off x="6539747" y="2457889"/>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24"/>
                      <a:pt x="0" y="60960"/>
                    </a:cubicBezTo>
                    <a:cubicBezTo>
                      <a:pt x="0" y="27296"/>
                      <a:pt x="27296" y="0"/>
                      <a:pt x="60960" y="0"/>
                    </a:cubicBezTo>
                    <a:lnTo>
                      <a:pt x="232874" y="0"/>
                    </a:lnTo>
                    <a:cubicBezTo>
                      <a:pt x="266538" y="0"/>
                      <a:pt x="293834" y="27296"/>
                      <a:pt x="293834" y="60960"/>
                    </a:cubicBezTo>
                    <a:cubicBezTo>
                      <a:pt x="293834" y="94624"/>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06D821DC-4E7D-40AB-8AC5-E7F4F1307E7B}"/>
                  </a:ext>
                </a:extLst>
              </p:cNvPr>
              <p:cNvSpPr/>
              <p:nvPr/>
            </p:nvSpPr>
            <p:spPr>
              <a:xfrm>
                <a:off x="6217899" y="2732802"/>
                <a:ext cx="272494" cy="121920"/>
              </a:xfrm>
              <a:custGeom>
                <a:avLst/>
                <a:gdLst>
                  <a:gd name="connsiteX0" fmla="*/ 210908 w 272494"/>
                  <a:gd name="connsiteY0" fmla="*/ 121920 h 121920"/>
                  <a:gd name="connsiteX1" fmla="*/ 60960 w 272494"/>
                  <a:gd name="connsiteY1" fmla="*/ 121920 h 121920"/>
                  <a:gd name="connsiteX2" fmla="*/ 0 w 272494"/>
                  <a:gd name="connsiteY2" fmla="*/ 60960 h 121920"/>
                  <a:gd name="connsiteX3" fmla="*/ 60960 w 272494"/>
                  <a:gd name="connsiteY3" fmla="*/ 0 h 121920"/>
                  <a:gd name="connsiteX4" fmla="*/ 211535 w 272494"/>
                  <a:gd name="connsiteY4" fmla="*/ 0 h 121920"/>
                  <a:gd name="connsiteX5" fmla="*/ 272495 w 272494"/>
                  <a:gd name="connsiteY5" fmla="*/ 60960 h 121920"/>
                  <a:gd name="connsiteX6" fmla="*/ 211535 w 27249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494" h="121920">
                    <a:moveTo>
                      <a:pt x="210908" y="121920"/>
                    </a:moveTo>
                    <a:lnTo>
                      <a:pt x="60960" y="121920"/>
                    </a:lnTo>
                    <a:cubicBezTo>
                      <a:pt x="27296" y="121920"/>
                      <a:pt x="0" y="94624"/>
                      <a:pt x="0" y="60960"/>
                    </a:cubicBezTo>
                    <a:cubicBezTo>
                      <a:pt x="0" y="27296"/>
                      <a:pt x="27296" y="0"/>
                      <a:pt x="60960" y="0"/>
                    </a:cubicBezTo>
                    <a:lnTo>
                      <a:pt x="211535" y="0"/>
                    </a:lnTo>
                    <a:cubicBezTo>
                      <a:pt x="245198" y="0"/>
                      <a:pt x="272495" y="27296"/>
                      <a:pt x="272495" y="60960"/>
                    </a:cubicBezTo>
                    <a:cubicBezTo>
                      <a:pt x="272495" y="94624"/>
                      <a:pt x="245198" y="121920"/>
                      <a:pt x="211535" y="121920"/>
                    </a:cubicBezTo>
                    <a:close/>
                  </a:path>
                </a:pathLst>
              </a:custGeom>
              <a:solidFill>
                <a:schemeClr val="tx1"/>
              </a:solidFill>
              <a:ln w="696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498099DA-ED12-490D-A3F9-EF3051825AE2}"/>
                  </a:ext>
                </a:extLst>
              </p:cNvPr>
              <p:cNvSpPr/>
              <p:nvPr/>
            </p:nvSpPr>
            <p:spPr>
              <a:xfrm>
                <a:off x="4328150" y="1631286"/>
                <a:ext cx="1828809" cy="1498456"/>
              </a:xfrm>
              <a:custGeom>
                <a:avLst/>
                <a:gdLst>
                  <a:gd name="connsiteX0" fmla="*/ 1767849 w 1828809"/>
                  <a:gd name="connsiteY0" fmla="*/ 1498418 h 1498456"/>
                  <a:gd name="connsiteX1" fmla="*/ 1757482 w 1828809"/>
                  <a:gd name="connsiteY1" fmla="*/ 1498418 h 1498456"/>
                  <a:gd name="connsiteX2" fmla="*/ 1477066 w 1828809"/>
                  <a:gd name="connsiteY2" fmla="*/ 1404525 h 1498456"/>
                  <a:gd name="connsiteX3" fmla="*/ 1358818 w 1828809"/>
                  <a:gd name="connsiteY3" fmla="*/ 1217375 h 1498456"/>
                  <a:gd name="connsiteX4" fmla="*/ 1153978 w 1828809"/>
                  <a:gd name="connsiteY4" fmla="*/ 1127161 h 1498456"/>
                  <a:gd name="connsiteX5" fmla="*/ 1036329 w 1828809"/>
                  <a:gd name="connsiteY5" fmla="*/ 944281 h 1498456"/>
                  <a:gd name="connsiteX6" fmla="*/ 810777 w 1828809"/>
                  <a:gd name="connsiteY6" fmla="*/ 853440 h 1498456"/>
                  <a:gd name="connsiteX7" fmla="*/ 693128 w 1828809"/>
                  <a:gd name="connsiteY7" fmla="*/ 670560 h 1498456"/>
                  <a:gd name="connsiteX8" fmla="*/ 467576 w 1828809"/>
                  <a:gd name="connsiteY8" fmla="*/ 578521 h 1498456"/>
                  <a:gd name="connsiteX9" fmla="*/ 349926 w 1828809"/>
                  <a:gd name="connsiteY9" fmla="*/ 395641 h 1498456"/>
                  <a:gd name="connsiteX10" fmla="*/ 121922 w 1828809"/>
                  <a:gd name="connsiteY10" fmla="*/ 304800 h 1498456"/>
                  <a:gd name="connsiteX11" fmla="*/ 0 w 1828809"/>
                  <a:gd name="connsiteY11" fmla="*/ 60960 h 1498456"/>
                  <a:gd name="connsiteX12" fmla="*/ 60962 w 1828809"/>
                  <a:gd name="connsiteY12" fmla="*/ 0 h 1498456"/>
                  <a:gd name="connsiteX13" fmla="*/ 1265532 w 1828809"/>
                  <a:gd name="connsiteY13" fmla="*/ 0 h 1498456"/>
                  <a:gd name="connsiteX14" fmla="*/ 1308636 w 1828809"/>
                  <a:gd name="connsiteY14" fmla="*/ 17853 h 1498456"/>
                  <a:gd name="connsiteX15" fmla="*/ 1326492 w 1828809"/>
                  <a:gd name="connsiteY15" fmla="*/ 60960 h 1498456"/>
                  <a:gd name="connsiteX16" fmla="*/ 1455051 w 1828809"/>
                  <a:gd name="connsiteY16" fmla="*/ 374657 h 1498456"/>
                  <a:gd name="connsiteX17" fmla="*/ 1767849 w 1828809"/>
                  <a:gd name="connsiteY17" fmla="*/ 505369 h 1498456"/>
                  <a:gd name="connsiteX18" fmla="*/ 1810953 w 1828809"/>
                  <a:gd name="connsiteY18" fmla="*/ 523225 h 1498456"/>
                  <a:gd name="connsiteX19" fmla="*/ 1828809 w 1828809"/>
                  <a:gd name="connsiteY19" fmla="*/ 566329 h 1498456"/>
                  <a:gd name="connsiteX20" fmla="*/ 1828809 w 1828809"/>
                  <a:gd name="connsiteY20" fmla="*/ 1437465 h 1498456"/>
                  <a:gd name="connsiteX21" fmla="*/ 1810953 w 1828809"/>
                  <a:gd name="connsiteY21" fmla="*/ 1480569 h 1498456"/>
                  <a:gd name="connsiteX22" fmla="*/ 1767849 w 1828809"/>
                  <a:gd name="connsiteY22" fmla="*/ 1498425 h 1498456"/>
                  <a:gd name="connsiteX23" fmla="*/ 1480111 w 1828809"/>
                  <a:gd name="connsiteY23" fmla="*/ 1203357 h 1498456"/>
                  <a:gd name="connsiteX24" fmla="*/ 1553263 w 1828809"/>
                  <a:gd name="connsiteY24" fmla="*/ 1310034 h 1498456"/>
                  <a:gd name="connsiteX25" fmla="*/ 1706889 w 1828809"/>
                  <a:gd name="connsiteY25" fmla="*/ 1370994 h 1498456"/>
                  <a:gd name="connsiteX26" fmla="*/ 1706889 w 1828809"/>
                  <a:gd name="connsiteY26" fmla="*/ 624216 h 1498456"/>
                  <a:gd name="connsiteX27" fmla="*/ 1369324 w 1828809"/>
                  <a:gd name="connsiteY27" fmla="*/ 461694 h 1498456"/>
                  <a:gd name="connsiteX28" fmla="*/ 1207616 w 1828809"/>
                  <a:gd name="connsiteY28" fmla="*/ 123745 h 1498456"/>
                  <a:gd name="connsiteX29" fmla="*/ 133536 w 1828809"/>
                  <a:gd name="connsiteY29" fmla="*/ 123745 h 1498456"/>
                  <a:gd name="connsiteX30" fmla="*/ 199366 w 1828809"/>
                  <a:gd name="connsiteY30" fmla="*/ 212733 h 1498456"/>
                  <a:gd name="connsiteX31" fmla="*/ 404804 w 1828809"/>
                  <a:gd name="connsiteY31" fmla="*/ 279789 h 1498456"/>
                  <a:gd name="connsiteX32" fmla="*/ 447915 w 1828809"/>
                  <a:gd name="connsiteY32" fmla="*/ 297638 h 1498456"/>
                  <a:gd name="connsiteX33" fmla="*/ 465764 w 1828809"/>
                  <a:gd name="connsiteY33" fmla="*/ 340749 h 1498456"/>
                  <a:gd name="connsiteX34" fmla="*/ 543786 w 1828809"/>
                  <a:gd name="connsiteY34" fmla="*/ 487652 h 1498456"/>
                  <a:gd name="connsiteX35" fmla="*/ 747999 w 1828809"/>
                  <a:gd name="connsiteY35" fmla="*/ 554708 h 1498456"/>
                  <a:gd name="connsiteX36" fmla="*/ 791110 w 1828809"/>
                  <a:gd name="connsiteY36" fmla="*/ 572557 h 1498456"/>
                  <a:gd name="connsiteX37" fmla="*/ 808959 w 1828809"/>
                  <a:gd name="connsiteY37" fmla="*/ 615668 h 1498456"/>
                  <a:gd name="connsiteX38" fmla="*/ 886981 w 1828809"/>
                  <a:gd name="connsiteY38" fmla="*/ 761373 h 1498456"/>
                  <a:gd name="connsiteX39" fmla="*/ 1091193 w 1828809"/>
                  <a:gd name="connsiteY39" fmla="*/ 828429 h 1498456"/>
                  <a:gd name="connsiteX40" fmla="*/ 1134304 w 1828809"/>
                  <a:gd name="connsiteY40" fmla="*/ 846278 h 1498456"/>
                  <a:gd name="connsiteX41" fmla="*/ 1152153 w 1828809"/>
                  <a:gd name="connsiteY41" fmla="*/ 889389 h 1498456"/>
                  <a:gd name="connsiteX42" fmla="*/ 1230175 w 1828809"/>
                  <a:gd name="connsiteY42" fmla="*/ 1036292 h 1498456"/>
                  <a:gd name="connsiteX43" fmla="*/ 1435015 w 1828809"/>
                  <a:gd name="connsiteY43" fmla="*/ 1103348 h 1498456"/>
                  <a:gd name="connsiteX44" fmla="*/ 1478125 w 1828809"/>
                  <a:gd name="connsiteY44" fmla="*/ 1121197 h 1498456"/>
                  <a:gd name="connsiteX45" fmla="*/ 1495975 w 1828809"/>
                  <a:gd name="connsiteY45" fmla="*/ 1164308 h 1498456"/>
                  <a:gd name="connsiteX46" fmla="*/ 1480111 w 1828809"/>
                  <a:gd name="connsiteY46" fmla="*/ 1203337 h 149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28809" h="1498456">
                    <a:moveTo>
                      <a:pt x="1767849" y="1498418"/>
                    </a:moveTo>
                    <a:lnTo>
                      <a:pt x="1757482" y="1498418"/>
                    </a:lnTo>
                    <a:cubicBezTo>
                      <a:pt x="1656080" y="1499748"/>
                      <a:pt x="1557241" y="1466656"/>
                      <a:pt x="1477066" y="1404525"/>
                    </a:cubicBezTo>
                    <a:cubicBezTo>
                      <a:pt x="1416434" y="1358370"/>
                      <a:pt x="1374466" y="1291941"/>
                      <a:pt x="1358818" y="1217375"/>
                    </a:cubicBezTo>
                    <a:cubicBezTo>
                      <a:pt x="1283785" y="1205838"/>
                      <a:pt x="1213141" y="1174731"/>
                      <a:pt x="1153978" y="1127161"/>
                    </a:cubicBezTo>
                    <a:cubicBezTo>
                      <a:pt x="1094704" y="1081744"/>
                      <a:pt x="1053098" y="1017050"/>
                      <a:pt x="1036329" y="944281"/>
                    </a:cubicBezTo>
                    <a:cubicBezTo>
                      <a:pt x="954037" y="936116"/>
                      <a:pt x="875764" y="904605"/>
                      <a:pt x="810777" y="853440"/>
                    </a:cubicBezTo>
                    <a:cubicBezTo>
                      <a:pt x="751503" y="808023"/>
                      <a:pt x="709897" y="743357"/>
                      <a:pt x="693128" y="670560"/>
                    </a:cubicBezTo>
                    <a:cubicBezTo>
                      <a:pt x="610696" y="662040"/>
                      <a:pt x="532430" y="630117"/>
                      <a:pt x="467576" y="578521"/>
                    </a:cubicBezTo>
                    <a:cubicBezTo>
                      <a:pt x="408274" y="533104"/>
                      <a:pt x="366696" y="468410"/>
                      <a:pt x="349926" y="395641"/>
                    </a:cubicBezTo>
                    <a:cubicBezTo>
                      <a:pt x="266756" y="387936"/>
                      <a:pt x="187592" y="356397"/>
                      <a:pt x="121922" y="304800"/>
                    </a:cubicBezTo>
                    <a:cubicBezTo>
                      <a:pt x="45830" y="246696"/>
                      <a:pt x="843" y="156699"/>
                      <a:pt x="0" y="60960"/>
                    </a:cubicBezTo>
                    <a:cubicBezTo>
                      <a:pt x="0" y="27296"/>
                      <a:pt x="27298" y="0"/>
                      <a:pt x="60962" y="0"/>
                    </a:cubicBezTo>
                    <a:lnTo>
                      <a:pt x="1265532" y="0"/>
                    </a:lnTo>
                    <a:cubicBezTo>
                      <a:pt x="1281695" y="0"/>
                      <a:pt x="1297210" y="6423"/>
                      <a:pt x="1308636" y="17853"/>
                    </a:cubicBezTo>
                    <a:cubicBezTo>
                      <a:pt x="1320068" y="29310"/>
                      <a:pt x="1326492" y="44795"/>
                      <a:pt x="1326492" y="60960"/>
                    </a:cubicBezTo>
                    <a:cubicBezTo>
                      <a:pt x="1326025" y="178442"/>
                      <a:pt x="1372264" y="291298"/>
                      <a:pt x="1455051" y="374657"/>
                    </a:cubicBezTo>
                    <a:cubicBezTo>
                      <a:pt x="1537838" y="458015"/>
                      <a:pt x="1650367" y="505041"/>
                      <a:pt x="1767849" y="505369"/>
                    </a:cubicBezTo>
                    <a:cubicBezTo>
                      <a:pt x="1784012" y="505369"/>
                      <a:pt x="1799527" y="511792"/>
                      <a:pt x="1810953" y="523225"/>
                    </a:cubicBezTo>
                    <a:cubicBezTo>
                      <a:pt x="1822386" y="534651"/>
                      <a:pt x="1828809" y="550166"/>
                      <a:pt x="1828809" y="566329"/>
                    </a:cubicBezTo>
                    <a:lnTo>
                      <a:pt x="1828809" y="1437465"/>
                    </a:lnTo>
                    <a:cubicBezTo>
                      <a:pt x="1828809" y="1453628"/>
                      <a:pt x="1822386" y="1469115"/>
                      <a:pt x="1810953" y="1480569"/>
                    </a:cubicBezTo>
                    <a:cubicBezTo>
                      <a:pt x="1799527" y="1492001"/>
                      <a:pt x="1784012" y="1498425"/>
                      <a:pt x="1767849" y="1498425"/>
                    </a:cubicBezTo>
                    <a:close/>
                    <a:moveTo>
                      <a:pt x="1480111" y="1203357"/>
                    </a:moveTo>
                    <a:cubicBezTo>
                      <a:pt x="1492463" y="1245841"/>
                      <a:pt x="1518101" y="1283233"/>
                      <a:pt x="1553263" y="1310034"/>
                    </a:cubicBezTo>
                    <a:cubicBezTo>
                      <a:pt x="1598220" y="1343510"/>
                      <a:pt x="1651210" y="1364515"/>
                      <a:pt x="1706889" y="1370994"/>
                    </a:cubicBezTo>
                    <a:lnTo>
                      <a:pt x="1706889" y="624216"/>
                    </a:lnTo>
                    <a:cubicBezTo>
                      <a:pt x="1579173" y="610011"/>
                      <a:pt x="1460109" y="552667"/>
                      <a:pt x="1369324" y="461694"/>
                    </a:cubicBezTo>
                    <a:cubicBezTo>
                      <a:pt x="1278567" y="370693"/>
                      <a:pt x="1221522" y="251490"/>
                      <a:pt x="1207616" y="123745"/>
                    </a:cubicBezTo>
                    <a:lnTo>
                      <a:pt x="133536" y="123745"/>
                    </a:lnTo>
                    <a:cubicBezTo>
                      <a:pt x="147114" y="158740"/>
                      <a:pt x="169868" y="189471"/>
                      <a:pt x="199366" y="212733"/>
                    </a:cubicBezTo>
                    <a:cubicBezTo>
                      <a:pt x="258528" y="257175"/>
                      <a:pt x="330781" y="280771"/>
                      <a:pt x="404804" y="279789"/>
                    </a:cubicBezTo>
                    <a:cubicBezTo>
                      <a:pt x="420967" y="279789"/>
                      <a:pt x="436455" y="286212"/>
                      <a:pt x="447915" y="297638"/>
                    </a:cubicBezTo>
                    <a:cubicBezTo>
                      <a:pt x="459341" y="309071"/>
                      <a:pt x="465764" y="324586"/>
                      <a:pt x="465764" y="340749"/>
                    </a:cubicBezTo>
                    <a:cubicBezTo>
                      <a:pt x="467645" y="399152"/>
                      <a:pt x="496460" y="453389"/>
                      <a:pt x="543786" y="487652"/>
                    </a:cubicBezTo>
                    <a:cubicBezTo>
                      <a:pt x="602378" y="532366"/>
                      <a:pt x="674303" y="555990"/>
                      <a:pt x="747999" y="554708"/>
                    </a:cubicBezTo>
                    <a:cubicBezTo>
                      <a:pt x="764162" y="554708"/>
                      <a:pt x="779677" y="561132"/>
                      <a:pt x="791110" y="572557"/>
                    </a:cubicBezTo>
                    <a:cubicBezTo>
                      <a:pt x="802535" y="584018"/>
                      <a:pt x="808959" y="599505"/>
                      <a:pt x="808959" y="615668"/>
                    </a:cubicBezTo>
                    <a:cubicBezTo>
                      <a:pt x="810944" y="673716"/>
                      <a:pt x="839766" y="727549"/>
                      <a:pt x="886981" y="761373"/>
                    </a:cubicBezTo>
                    <a:cubicBezTo>
                      <a:pt x="945572" y="806086"/>
                      <a:pt x="1017525" y="829711"/>
                      <a:pt x="1091193" y="828429"/>
                    </a:cubicBezTo>
                    <a:cubicBezTo>
                      <a:pt x="1107356" y="828429"/>
                      <a:pt x="1122871" y="834853"/>
                      <a:pt x="1134304" y="846278"/>
                    </a:cubicBezTo>
                    <a:cubicBezTo>
                      <a:pt x="1145730" y="857711"/>
                      <a:pt x="1152153" y="873226"/>
                      <a:pt x="1152153" y="889389"/>
                    </a:cubicBezTo>
                    <a:cubicBezTo>
                      <a:pt x="1153951" y="947820"/>
                      <a:pt x="1182800" y="1002085"/>
                      <a:pt x="1230175" y="1036292"/>
                    </a:cubicBezTo>
                    <a:cubicBezTo>
                      <a:pt x="1289094" y="1080838"/>
                      <a:pt x="1361159" y="1104435"/>
                      <a:pt x="1435015" y="1103348"/>
                    </a:cubicBezTo>
                    <a:cubicBezTo>
                      <a:pt x="1451185" y="1103348"/>
                      <a:pt x="1466665" y="1109772"/>
                      <a:pt x="1478125" y="1121197"/>
                    </a:cubicBezTo>
                    <a:cubicBezTo>
                      <a:pt x="1489551" y="1132658"/>
                      <a:pt x="1495975" y="1148145"/>
                      <a:pt x="1495975" y="1164308"/>
                    </a:cubicBezTo>
                    <a:cubicBezTo>
                      <a:pt x="1495487" y="1178785"/>
                      <a:pt x="1489850" y="1192615"/>
                      <a:pt x="1480111" y="1203337"/>
                    </a:cubicBezTo>
                    <a:close/>
                  </a:path>
                </a:pathLst>
              </a:custGeom>
              <a:solidFill>
                <a:schemeClr val="tx1"/>
              </a:solidFill>
              <a:ln w="696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4AF7C632-056F-49DF-A73C-6AB9C97CC724}"/>
                  </a:ext>
                </a:extLst>
              </p:cNvPr>
              <p:cNvSpPr/>
              <p:nvPr/>
            </p:nvSpPr>
            <p:spPr>
              <a:xfrm>
                <a:off x="4671960" y="1908065"/>
                <a:ext cx="293806" cy="121920"/>
              </a:xfrm>
              <a:custGeom>
                <a:avLst/>
                <a:gdLst>
                  <a:gd name="connsiteX0" fmla="*/ 232846 w 293806"/>
                  <a:gd name="connsiteY0" fmla="*/ 121920 h 121920"/>
                  <a:gd name="connsiteX1" fmla="*/ 60960 w 293806"/>
                  <a:gd name="connsiteY1" fmla="*/ 121920 h 121920"/>
                  <a:gd name="connsiteX2" fmla="*/ 0 w 293806"/>
                  <a:gd name="connsiteY2" fmla="*/ 60960 h 121920"/>
                  <a:gd name="connsiteX3" fmla="*/ 60960 w 293806"/>
                  <a:gd name="connsiteY3" fmla="*/ 0 h 121920"/>
                  <a:gd name="connsiteX4" fmla="*/ 232874 w 293806"/>
                  <a:gd name="connsiteY4" fmla="*/ 0 h 121920"/>
                  <a:gd name="connsiteX5" fmla="*/ 232846 w 293806"/>
                  <a:gd name="connsiteY5" fmla="*/ 0 h 121920"/>
                  <a:gd name="connsiteX6" fmla="*/ 293806 w 293806"/>
                  <a:gd name="connsiteY6" fmla="*/ 60960 h 121920"/>
                  <a:gd name="connsiteX7" fmla="*/ 232846 w 293806"/>
                  <a:gd name="connsiteY7"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806" h="121920">
                    <a:moveTo>
                      <a:pt x="232846" y="121920"/>
                    </a:moveTo>
                    <a:lnTo>
                      <a:pt x="60960" y="121920"/>
                    </a:lnTo>
                    <a:cubicBezTo>
                      <a:pt x="27268" y="121920"/>
                      <a:pt x="0" y="94624"/>
                      <a:pt x="0" y="60960"/>
                    </a:cubicBezTo>
                    <a:cubicBezTo>
                      <a:pt x="0" y="27296"/>
                      <a:pt x="27268" y="0"/>
                      <a:pt x="60960" y="0"/>
                    </a:cubicBezTo>
                    <a:lnTo>
                      <a:pt x="232874" y="0"/>
                    </a:lnTo>
                    <a:lnTo>
                      <a:pt x="232846" y="0"/>
                    </a:lnTo>
                    <a:cubicBezTo>
                      <a:pt x="266538" y="0"/>
                      <a:pt x="293806" y="27296"/>
                      <a:pt x="293806" y="60960"/>
                    </a:cubicBezTo>
                    <a:cubicBezTo>
                      <a:pt x="293806" y="94624"/>
                      <a:pt x="266538" y="121920"/>
                      <a:pt x="232846" y="121920"/>
                    </a:cubicBezTo>
                    <a:close/>
                  </a:path>
                </a:pathLst>
              </a:custGeom>
              <a:solidFill>
                <a:schemeClr val="tx1"/>
              </a:solidFill>
              <a:ln w="6967"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3FE0E0C-7798-40B6-9C65-81D83B5F00F8}"/>
                  </a:ext>
                </a:extLst>
              </p:cNvPr>
              <p:cNvSpPr/>
              <p:nvPr/>
            </p:nvSpPr>
            <p:spPr>
              <a:xfrm>
                <a:off x="5015189" y="2182977"/>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52"/>
                      <a:pt x="0" y="60960"/>
                    </a:cubicBezTo>
                    <a:cubicBezTo>
                      <a:pt x="0" y="27296"/>
                      <a:pt x="27296" y="0"/>
                      <a:pt x="60960" y="0"/>
                    </a:cubicBezTo>
                    <a:lnTo>
                      <a:pt x="232874" y="0"/>
                    </a:lnTo>
                    <a:cubicBezTo>
                      <a:pt x="266538" y="0"/>
                      <a:pt x="293834" y="27296"/>
                      <a:pt x="293834" y="60960"/>
                    </a:cubicBezTo>
                    <a:cubicBezTo>
                      <a:pt x="293834" y="94652"/>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395DBCBD-A02C-43FC-A420-6CF6CFAE3948}"/>
                  </a:ext>
                </a:extLst>
              </p:cNvPr>
              <p:cNvSpPr/>
              <p:nvPr/>
            </p:nvSpPr>
            <p:spPr>
              <a:xfrm>
                <a:off x="5358376" y="2457889"/>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24"/>
                      <a:pt x="0" y="60960"/>
                    </a:cubicBezTo>
                    <a:cubicBezTo>
                      <a:pt x="0" y="27296"/>
                      <a:pt x="27296" y="0"/>
                      <a:pt x="60960" y="0"/>
                    </a:cubicBezTo>
                    <a:lnTo>
                      <a:pt x="232874" y="0"/>
                    </a:lnTo>
                    <a:cubicBezTo>
                      <a:pt x="266538" y="0"/>
                      <a:pt x="293834" y="27296"/>
                      <a:pt x="293834" y="60960"/>
                    </a:cubicBezTo>
                    <a:cubicBezTo>
                      <a:pt x="293834" y="94624"/>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D0E09A83-5202-4B7C-BDD3-B4ED00EF8A5A}"/>
                  </a:ext>
                </a:extLst>
              </p:cNvPr>
              <p:cNvSpPr/>
              <p:nvPr/>
            </p:nvSpPr>
            <p:spPr>
              <a:xfrm>
                <a:off x="5702212" y="2732802"/>
                <a:ext cx="271867" cy="121920"/>
              </a:xfrm>
              <a:custGeom>
                <a:avLst/>
                <a:gdLst>
                  <a:gd name="connsiteX0" fmla="*/ 210908 w 271867"/>
                  <a:gd name="connsiteY0" fmla="*/ 121920 h 121920"/>
                  <a:gd name="connsiteX1" fmla="*/ 60960 w 271867"/>
                  <a:gd name="connsiteY1" fmla="*/ 121920 h 121920"/>
                  <a:gd name="connsiteX2" fmla="*/ 0 w 271867"/>
                  <a:gd name="connsiteY2" fmla="*/ 60960 h 121920"/>
                  <a:gd name="connsiteX3" fmla="*/ 60960 w 271867"/>
                  <a:gd name="connsiteY3" fmla="*/ 0 h 121920"/>
                  <a:gd name="connsiteX4" fmla="*/ 210908 w 271867"/>
                  <a:gd name="connsiteY4" fmla="*/ 0 h 121920"/>
                  <a:gd name="connsiteX5" fmla="*/ 271868 w 271867"/>
                  <a:gd name="connsiteY5" fmla="*/ 60960 h 121920"/>
                  <a:gd name="connsiteX6" fmla="*/ 210908 w 271867"/>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867" h="121920">
                    <a:moveTo>
                      <a:pt x="210908" y="121920"/>
                    </a:moveTo>
                    <a:lnTo>
                      <a:pt x="60960" y="121920"/>
                    </a:lnTo>
                    <a:cubicBezTo>
                      <a:pt x="27268" y="121920"/>
                      <a:pt x="0" y="94624"/>
                      <a:pt x="0" y="60960"/>
                    </a:cubicBezTo>
                    <a:cubicBezTo>
                      <a:pt x="0" y="27296"/>
                      <a:pt x="27268" y="0"/>
                      <a:pt x="60960" y="0"/>
                    </a:cubicBezTo>
                    <a:lnTo>
                      <a:pt x="210908" y="0"/>
                    </a:lnTo>
                    <a:cubicBezTo>
                      <a:pt x="244572" y="0"/>
                      <a:pt x="271868" y="27296"/>
                      <a:pt x="271868" y="60960"/>
                    </a:cubicBezTo>
                    <a:cubicBezTo>
                      <a:pt x="271868" y="94624"/>
                      <a:pt x="244572" y="121920"/>
                      <a:pt x="210908" y="121920"/>
                    </a:cubicBezTo>
                    <a:close/>
                  </a:path>
                </a:pathLst>
              </a:custGeom>
              <a:solidFill>
                <a:schemeClr val="tx1"/>
              </a:solidFill>
              <a:ln w="6967"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A02BE887-81E7-4209-9B6C-4CC28FD1EFD2}"/>
                  </a:ext>
                </a:extLst>
              </p:cNvPr>
              <p:cNvSpPr/>
              <p:nvPr/>
            </p:nvSpPr>
            <p:spPr>
              <a:xfrm>
                <a:off x="5780653" y="3504532"/>
                <a:ext cx="639336" cy="487110"/>
              </a:xfrm>
              <a:custGeom>
                <a:avLst/>
                <a:gdLst>
                  <a:gd name="connsiteX0" fmla="*/ 549433 w 639336"/>
                  <a:gd name="connsiteY0" fmla="*/ 487111 h 487110"/>
                  <a:gd name="connsiteX1" fmla="*/ 508586 w 639336"/>
                  <a:gd name="connsiteY1" fmla="*/ 470648 h 487110"/>
                  <a:gd name="connsiteX2" fmla="*/ 504908 w 639336"/>
                  <a:gd name="connsiteY2" fmla="*/ 384705 h 487110"/>
                  <a:gd name="connsiteX3" fmla="*/ 521377 w 639336"/>
                  <a:gd name="connsiteY3" fmla="*/ 350574 h 487110"/>
                  <a:gd name="connsiteX4" fmla="*/ 314113 w 639336"/>
                  <a:gd name="connsiteY4" fmla="*/ 311553 h 487110"/>
                  <a:gd name="connsiteX5" fmla="*/ 9313 w 639336"/>
                  <a:gd name="connsiteY5" fmla="*/ 200599 h 487110"/>
                  <a:gd name="connsiteX6" fmla="*/ 64776 w 639336"/>
                  <a:gd name="connsiteY6" fmla="*/ 17719 h 487110"/>
                  <a:gd name="connsiteX7" fmla="*/ 64797 w 639336"/>
                  <a:gd name="connsiteY7" fmla="*/ 17719 h 487110"/>
                  <a:gd name="connsiteX8" fmla="*/ 150740 w 639336"/>
                  <a:gd name="connsiteY8" fmla="*/ 17719 h 487110"/>
                  <a:gd name="connsiteX9" fmla="*/ 168785 w 639336"/>
                  <a:gd name="connsiteY9" fmla="*/ 61011 h 487110"/>
                  <a:gd name="connsiteX10" fmla="*/ 150740 w 639336"/>
                  <a:gd name="connsiteY10" fmla="*/ 104282 h 487110"/>
                  <a:gd name="connsiteX11" fmla="*/ 122086 w 639336"/>
                  <a:gd name="connsiteY11" fmla="*/ 154875 h 487110"/>
                  <a:gd name="connsiteX12" fmla="*/ 312288 w 639336"/>
                  <a:gd name="connsiteY12" fmla="*/ 190225 h 487110"/>
                  <a:gd name="connsiteX13" fmla="*/ 631105 w 639336"/>
                  <a:gd name="connsiteY13" fmla="*/ 302405 h 487110"/>
                  <a:gd name="connsiteX14" fmla="*/ 635104 w 639336"/>
                  <a:gd name="connsiteY14" fmla="*/ 390689 h 487110"/>
                  <a:gd name="connsiteX15" fmla="*/ 592704 w 639336"/>
                  <a:gd name="connsiteY15" fmla="*/ 468223 h 487110"/>
                  <a:gd name="connsiteX16" fmla="*/ 549440 w 639336"/>
                  <a:gd name="connsiteY16" fmla="*/ 487111 h 48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9336" h="487110">
                    <a:moveTo>
                      <a:pt x="549433" y="487111"/>
                    </a:moveTo>
                    <a:cubicBezTo>
                      <a:pt x="534217" y="486922"/>
                      <a:pt x="519663" y="481042"/>
                      <a:pt x="508586" y="470648"/>
                    </a:cubicBezTo>
                    <a:cubicBezTo>
                      <a:pt x="483903" y="447894"/>
                      <a:pt x="482266" y="409472"/>
                      <a:pt x="504908" y="384705"/>
                    </a:cubicBezTo>
                    <a:cubicBezTo>
                      <a:pt x="513888" y="375369"/>
                      <a:pt x="519663" y="363393"/>
                      <a:pt x="521377" y="350574"/>
                    </a:cubicBezTo>
                    <a:cubicBezTo>
                      <a:pt x="521377" y="350574"/>
                      <a:pt x="495767" y="311553"/>
                      <a:pt x="314113" y="311553"/>
                    </a:cubicBezTo>
                    <a:cubicBezTo>
                      <a:pt x="203786" y="311553"/>
                      <a:pt x="51985" y="299960"/>
                      <a:pt x="9313" y="200599"/>
                    </a:cubicBezTo>
                    <a:cubicBezTo>
                      <a:pt x="-27263" y="111611"/>
                      <a:pt x="55030" y="26267"/>
                      <a:pt x="64776" y="17719"/>
                    </a:cubicBezTo>
                    <a:lnTo>
                      <a:pt x="64797" y="17719"/>
                    </a:lnTo>
                    <a:cubicBezTo>
                      <a:pt x="88561" y="-5906"/>
                      <a:pt x="126956" y="-5906"/>
                      <a:pt x="150740" y="17719"/>
                    </a:cubicBezTo>
                    <a:cubicBezTo>
                      <a:pt x="162285" y="29172"/>
                      <a:pt x="168785" y="44743"/>
                      <a:pt x="168785" y="61011"/>
                    </a:cubicBezTo>
                    <a:cubicBezTo>
                      <a:pt x="168785" y="77257"/>
                      <a:pt x="162285" y="92828"/>
                      <a:pt x="150740" y="104282"/>
                    </a:cubicBezTo>
                    <a:cubicBezTo>
                      <a:pt x="135964" y="117616"/>
                      <a:pt x="125925" y="135361"/>
                      <a:pt x="122086" y="154875"/>
                    </a:cubicBezTo>
                    <a:cubicBezTo>
                      <a:pt x="122086" y="154875"/>
                      <a:pt x="145871" y="190225"/>
                      <a:pt x="312288" y="190225"/>
                    </a:cubicBezTo>
                    <a:cubicBezTo>
                      <a:pt x="495168" y="190225"/>
                      <a:pt x="597574" y="226202"/>
                      <a:pt x="631105" y="302405"/>
                    </a:cubicBezTo>
                    <a:cubicBezTo>
                      <a:pt x="640497" y="330900"/>
                      <a:pt x="641883" y="361435"/>
                      <a:pt x="635104" y="390689"/>
                    </a:cubicBezTo>
                    <a:cubicBezTo>
                      <a:pt x="628332" y="419922"/>
                      <a:pt x="613660" y="446752"/>
                      <a:pt x="592704" y="468223"/>
                    </a:cubicBezTo>
                    <a:cubicBezTo>
                      <a:pt x="581411" y="480088"/>
                      <a:pt x="565819" y="486895"/>
                      <a:pt x="549440" y="487111"/>
                    </a:cubicBezTo>
                    <a:close/>
                  </a:path>
                </a:pathLst>
              </a:custGeom>
              <a:solidFill>
                <a:schemeClr val="accent2"/>
              </a:solidFill>
              <a:ln w="696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6DE873FF-11C3-4A1B-BE84-9857D7AC3E1D}"/>
                  </a:ext>
                </a:extLst>
              </p:cNvPr>
              <p:cNvSpPr/>
              <p:nvPr/>
            </p:nvSpPr>
            <p:spPr>
              <a:xfrm>
                <a:off x="5862064" y="3838531"/>
                <a:ext cx="462089" cy="351256"/>
              </a:xfrm>
              <a:custGeom>
                <a:avLst/>
                <a:gdLst>
                  <a:gd name="connsiteX0" fmla="*/ 391177 w 462089"/>
                  <a:gd name="connsiteY0" fmla="*/ 351250 h 351256"/>
                  <a:gd name="connsiteX1" fmla="*/ 352776 w 462089"/>
                  <a:gd name="connsiteY1" fmla="*/ 337232 h 351256"/>
                  <a:gd name="connsiteX2" fmla="*/ 334488 w 462089"/>
                  <a:gd name="connsiteY2" fmla="*/ 268957 h 351256"/>
                  <a:gd name="connsiteX3" fmla="*/ 233900 w 462089"/>
                  <a:gd name="connsiteY3" fmla="*/ 261036 h 351256"/>
                  <a:gd name="connsiteX4" fmla="*/ 20540 w 462089"/>
                  <a:gd name="connsiteY4" fmla="*/ 177517 h 351256"/>
                  <a:gd name="connsiteX5" fmla="*/ 14444 w 462089"/>
                  <a:gd name="connsiteY5" fmla="*/ 34885 h 351256"/>
                  <a:gd name="connsiteX6" fmla="*/ 95817 w 462089"/>
                  <a:gd name="connsiteY6" fmla="*/ 5930 h 351256"/>
                  <a:gd name="connsiteX7" fmla="*/ 124778 w 462089"/>
                  <a:gd name="connsiteY7" fmla="*/ 87303 h 351256"/>
                  <a:gd name="connsiteX8" fmla="*/ 124778 w 462089"/>
                  <a:gd name="connsiteY8" fmla="*/ 112906 h 351256"/>
                  <a:gd name="connsiteX9" fmla="*/ 233907 w 462089"/>
                  <a:gd name="connsiteY9" fmla="*/ 139116 h 351256"/>
                  <a:gd name="connsiteX10" fmla="*/ 453363 w 462089"/>
                  <a:gd name="connsiteY10" fmla="*/ 218963 h 351256"/>
                  <a:gd name="connsiteX11" fmla="*/ 460950 w 462089"/>
                  <a:gd name="connsiteY11" fmla="*/ 277366 h 351256"/>
                  <a:gd name="connsiteX12" fmla="*/ 436894 w 462089"/>
                  <a:gd name="connsiteY12" fmla="*/ 331143 h 351256"/>
                  <a:gd name="connsiteX13" fmla="*/ 391177 w 462089"/>
                  <a:gd name="connsiteY13" fmla="*/ 351250 h 3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089" h="351256">
                    <a:moveTo>
                      <a:pt x="391177" y="351250"/>
                    </a:moveTo>
                    <a:cubicBezTo>
                      <a:pt x="377083" y="351465"/>
                      <a:pt x="363421" y="346463"/>
                      <a:pt x="352776" y="337232"/>
                    </a:cubicBezTo>
                    <a:cubicBezTo>
                      <a:pt x="332774" y="320686"/>
                      <a:pt x="325431" y="293285"/>
                      <a:pt x="334488" y="268957"/>
                    </a:cubicBezTo>
                    <a:cubicBezTo>
                      <a:pt x="301479" y="261823"/>
                      <a:pt x="267627" y="259155"/>
                      <a:pt x="233900" y="261036"/>
                    </a:cubicBezTo>
                    <a:cubicBezTo>
                      <a:pt x="126625" y="261036"/>
                      <a:pt x="55291" y="233001"/>
                      <a:pt x="20540" y="177517"/>
                    </a:cubicBezTo>
                    <a:cubicBezTo>
                      <a:pt x="-4499" y="133786"/>
                      <a:pt x="-6784" y="80608"/>
                      <a:pt x="14444" y="34885"/>
                    </a:cubicBezTo>
                    <a:cubicBezTo>
                      <a:pt x="28921" y="4405"/>
                      <a:pt x="65365" y="-8554"/>
                      <a:pt x="95817" y="5930"/>
                    </a:cubicBezTo>
                    <a:cubicBezTo>
                      <a:pt x="126297" y="20407"/>
                      <a:pt x="139256" y="56816"/>
                      <a:pt x="124778" y="87303"/>
                    </a:cubicBezTo>
                    <a:cubicBezTo>
                      <a:pt x="124778" y="90947"/>
                      <a:pt x="118682" y="105591"/>
                      <a:pt x="124778" y="112906"/>
                    </a:cubicBezTo>
                    <a:cubicBezTo>
                      <a:pt x="130874" y="120229"/>
                      <a:pt x="144913" y="139116"/>
                      <a:pt x="233907" y="139116"/>
                    </a:cubicBezTo>
                    <a:cubicBezTo>
                      <a:pt x="311922" y="139116"/>
                      <a:pt x="416787" y="147037"/>
                      <a:pt x="453363" y="218963"/>
                    </a:cubicBezTo>
                    <a:cubicBezTo>
                      <a:pt x="461222" y="237362"/>
                      <a:pt x="463834" y="257580"/>
                      <a:pt x="460950" y="277366"/>
                    </a:cubicBezTo>
                    <a:cubicBezTo>
                      <a:pt x="458038" y="297180"/>
                      <a:pt x="449713" y="315795"/>
                      <a:pt x="436894" y="331143"/>
                    </a:cubicBezTo>
                    <a:cubicBezTo>
                      <a:pt x="425217" y="344067"/>
                      <a:pt x="408594" y="351389"/>
                      <a:pt x="391177" y="351250"/>
                    </a:cubicBezTo>
                    <a:close/>
                  </a:path>
                </a:pathLst>
              </a:custGeom>
              <a:solidFill>
                <a:schemeClr val="accent2"/>
              </a:solidFill>
              <a:ln w="696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6920F981-735D-4D27-B9FB-4DC25BA64CC2}"/>
                  </a:ext>
                </a:extLst>
              </p:cNvPr>
              <p:cNvSpPr/>
              <p:nvPr/>
            </p:nvSpPr>
            <p:spPr>
              <a:xfrm>
                <a:off x="6035040" y="1887373"/>
                <a:ext cx="121920" cy="2615776"/>
              </a:xfrm>
              <a:custGeom>
                <a:avLst/>
                <a:gdLst>
                  <a:gd name="connsiteX0" fmla="*/ 60960 w 121920"/>
                  <a:gd name="connsiteY0" fmla="*/ 2615776 h 2615776"/>
                  <a:gd name="connsiteX1" fmla="*/ 0 w 121920"/>
                  <a:gd name="connsiteY1" fmla="*/ 2554816 h 2615776"/>
                  <a:gd name="connsiteX2" fmla="*/ 0 w 121920"/>
                  <a:gd name="connsiteY2" fmla="*/ 60960 h 2615776"/>
                  <a:gd name="connsiteX3" fmla="*/ 60960 w 121920"/>
                  <a:gd name="connsiteY3" fmla="*/ 0 h 2615776"/>
                  <a:gd name="connsiteX4" fmla="*/ 121920 w 121920"/>
                  <a:gd name="connsiteY4" fmla="*/ 60960 h 2615776"/>
                  <a:gd name="connsiteX5" fmla="*/ 121920 w 121920"/>
                  <a:gd name="connsiteY5" fmla="*/ 2554816 h 2615776"/>
                  <a:gd name="connsiteX6" fmla="*/ 104071 w 121920"/>
                  <a:gd name="connsiteY6" fmla="*/ 2597920 h 2615776"/>
                  <a:gd name="connsiteX7" fmla="*/ 60960 w 121920"/>
                  <a:gd name="connsiteY7" fmla="*/ 2615776 h 261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 h="2615776">
                    <a:moveTo>
                      <a:pt x="60960" y="2615776"/>
                    </a:moveTo>
                    <a:cubicBezTo>
                      <a:pt x="27296" y="2615776"/>
                      <a:pt x="0" y="2588480"/>
                      <a:pt x="0" y="2554816"/>
                    </a:cubicBezTo>
                    <a:lnTo>
                      <a:pt x="0" y="60960"/>
                    </a:lnTo>
                    <a:cubicBezTo>
                      <a:pt x="0" y="27296"/>
                      <a:pt x="27296" y="0"/>
                      <a:pt x="60960" y="0"/>
                    </a:cubicBezTo>
                    <a:cubicBezTo>
                      <a:pt x="94624" y="0"/>
                      <a:pt x="121920" y="27296"/>
                      <a:pt x="121920" y="60960"/>
                    </a:cubicBezTo>
                    <a:lnTo>
                      <a:pt x="121920" y="2554816"/>
                    </a:lnTo>
                    <a:cubicBezTo>
                      <a:pt x="121920" y="2570979"/>
                      <a:pt x="115497" y="2586495"/>
                      <a:pt x="104071" y="2597920"/>
                    </a:cubicBezTo>
                    <a:cubicBezTo>
                      <a:pt x="92638" y="2609353"/>
                      <a:pt x="77123" y="2615776"/>
                      <a:pt x="60960" y="2615776"/>
                    </a:cubicBezTo>
                    <a:close/>
                  </a:path>
                </a:pathLst>
              </a:custGeom>
              <a:solidFill>
                <a:schemeClr val="tx1"/>
              </a:solidFill>
              <a:ln w="6967" cap="flat">
                <a:noFill/>
                <a:prstDash val="solid"/>
                <a:miter/>
              </a:ln>
            </p:spPr>
            <p:txBody>
              <a:bodyPr rtlCol="0" anchor="ctr"/>
              <a:lstStyle/>
              <a:p>
                <a:endParaRPr lang="en-IN"/>
              </a:p>
            </p:txBody>
          </p:sp>
          <p:sp>
            <p:nvSpPr>
              <p:cNvPr id="117" name="Oval 116">
                <a:extLst>
                  <a:ext uri="{FF2B5EF4-FFF2-40B4-BE49-F238E27FC236}">
                    <a16:creationId xmlns:a16="http://schemas.microsoft.com/office/drawing/2014/main" id="{7E7B7A66-5B2A-4FC0-BD0B-C22B0652B108}"/>
                  </a:ext>
                </a:extLst>
              </p:cNvPr>
              <p:cNvSpPr/>
              <p:nvPr/>
            </p:nvSpPr>
            <p:spPr>
              <a:xfrm>
                <a:off x="5780833" y="1379517"/>
                <a:ext cx="630333" cy="630333"/>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9" name="Straight Connector 98">
              <a:extLst>
                <a:ext uri="{FF2B5EF4-FFF2-40B4-BE49-F238E27FC236}">
                  <a16:creationId xmlns:a16="http://schemas.microsoft.com/office/drawing/2014/main" id="{E7959B3F-6A5F-4AA2-AA0C-6AD9A89C15A3}"/>
                </a:ext>
              </a:extLst>
            </p:cNvPr>
            <p:cNvCxnSpPr>
              <a:cxnSpLocks/>
            </p:cNvCxnSpPr>
            <p:nvPr/>
          </p:nvCxnSpPr>
          <p:spPr>
            <a:xfrm rot="1800000">
              <a:off x="10742894" y="236604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D6AF043-6AF9-434C-A46C-9F5270BD6ECD}"/>
                </a:ext>
              </a:extLst>
            </p:cNvPr>
            <p:cNvCxnSpPr>
              <a:cxnSpLocks/>
            </p:cNvCxnSpPr>
            <p:nvPr/>
          </p:nvCxnSpPr>
          <p:spPr>
            <a:xfrm rot="1800000">
              <a:off x="10473491" y="182238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731DCBA-D9FC-47B0-A2F0-5564A627F3CB}"/>
                </a:ext>
              </a:extLst>
            </p:cNvPr>
            <p:cNvCxnSpPr>
              <a:cxnSpLocks/>
            </p:cNvCxnSpPr>
            <p:nvPr/>
          </p:nvCxnSpPr>
          <p:spPr>
            <a:xfrm rot="1800000">
              <a:off x="10495806" y="2300940"/>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Rectangle 117">
            <a:extLst>
              <a:ext uri="{FF2B5EF4-FFF2-40B4-BE49-F238E27FC236}">
                <a16:creationId xmlns:a16="http://schemas.microsoft.com/office/drawing/2014/main" id="{68F90CD2-45E8-4661-AEF4-E7B1F074B78B}"/>
              </a:ext>
            </a:extLst>
          </p:cNvPr>
          <p:cNvSpPr/>
          <p:nvPr/>
        </p:nvSpPr>
        <p:spPr>
          <a:xfrm>
            <a:off x="404077"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Bus</a:t>
            </a:r>
          </a:p>
        </p:txBody>
      </p:sp>
      <p:grpSp>
        <p:nvGrpSpPr>
          <p:cNvPr id="119" name="Group 118">
            <a:extLst>
              <a:ext uri="{FF2B5EF4-FFF2-40B4-BE49-F238E27FC236}">
                <a16:creationId xmlns:a16="http://schemas.microsoft.com/office/drawing/2014/main" id="{7672FBD5-FFA5-41C0-915F-5A13E551975D}"/>
              </a:ext>
            </a:extLst>
          </p:cNvPr>
          <p:cNvGrpSpPr/>
          <p:nvPr/>
        </p:nvGrpSpPr>
        <p:grpSpPr>
          <a:xfrm>
            <a:off x="1163666" y="3429000"/>
            <a:ext cx="755905" cy="691060"/>
            <a:chOff x="4245311" y="2505962"/>
            <a:chExt cx="755905" cy="691060"/>
          </a:xfrm>
        </p:grpSpPr>
        <p:sp>
          <p:nvSpPr>
            <p:cNvPr id="120" name="Freeform: Shape 119">
              <a:extLst>
                <a:ext uri="{FF2B5EF4-FFF2-40B4-BE49-F238E27FC236}">
                  <a16:creationId xmlns:a16="http://schemas.microsoft.com/office/drawing/2014/main" id="{C26563FD-10B5-45B6-B9DE-AA6D51168A1B}"/>
                </a:ext>
              </a:extLst>
            </p:cNvPr>
            <p:cNvSpPr/>
            <p:nvPr/>
          </p:nvSpPr>
          <p:spPr>
            <a:xfrm rot="1800000">
              <a:off x="4245311" y="2505962"/>
              <a:ext cx="683874" cy="637248"/>
            </a:xfrm>
            <a:custGeom>
              <a:avLst/>
              <a:gdLst>
                <a:gd name="connsiteX0" fmla="*/ 874531 w 3498137"/>
                <a:gd name="connsiteY0" fmla="*/ 0 h 3259636"/>
                <a:gd name="connsiteX1" fmla="*/ 596278 w 3498137"/>
                <a:gd name="connsiteY1" fmla="*/ 278281 h 3259636"/>
                <a:gd name="connsiteX2" fmla="*/ 477017 w 3498137"/>
                <a:gd name="connsiteY2" fmla="*/ 278281 h 3259636"/>
                <a:gd name="connsiteX3" fmla="*/ 242242 w 3498137"/>
                <a:gd name="connsiteY3" fmla="*/ 341613 h 3259636"/>
                <a:gd name="connsiteX4" fmla="*/ 158999 w 3498137"/>
                <a:gd name="connsiteY4" fmla="*/ 516775 h 3259636"/>
                <a:gd name="connsiteX5" fmla="*/ 158999 w 3498137"/>
                <a:gd name="connsiteY5" fmla="*/ 596271 h 3259636"/>
                <a:gd name="connsiteX6" fmla="*/ 119233 w 3498137"/>
                <a:gd name="connsiteY6" fmla="*/ 596271 h 3259636"/>
                <a:gd name="connsiteX7" fmla="*/ 0 w 3498137"/>
                <a:gd name="connsiteY7" fmla="*/ 714283 h 3259636"/>
                <a:gd name="connsiteX8" fmla="*/ 0 w 3498137"/>
                <a:gd name="connsiteY8" fmla="*/ 1192542 h 3259636"/>
                <a:gd name="connsiteX9" fmla="*/ 119233 w 3498137"/>
                <a:gd name="connsiteY9" fmla="*/ 1311804 h 3259636"/>
                <a:gd name="connsiteX10" fmla="*/ 357756 w 3498137"/>
                <a:gd name="connsiteY10" fmla="*/ 1311804 h 3259636"/>
                <a:gd name="connsiteX11" fmla="*/ 477017 w 3498137"/>
                <a:gd name="connsiteY11" fmla="*/ 1192542 h 3259636"/>
                <a:gd name="connsiteX12" fmla="*/ 477017 w 3498137"/>
                <a:gd name="connsiteY12" fmla="*/ 714283 h 3259636"/>
                <a:gd name="connsiteX13" fmla="*/ 357756 w 3498137"/>
                <a:gd name="connsiteY13" fmla="*/ 596271 h 3259636"/>
                <a:gd name="connsiteX14" fmla="*/ 317997 w 3498137"/>
                <a:gd name="connsiteY14" fmla="*/ 596271 h 3259636"/>
                <a:gd name="connsiteX15" fmla="*/ 317997 w 3498137"/>
                <a:gd name="connsiteY15" fmla="*/ 516775 h 3259636"/>
                <a:gd name="connsiteX16" fmla="*/ 339122 w 3498137"/>
                <a:gd name="connsiteY16" fmla="*/ 467086 h 3259636"/>
                <a:gd name="connsiteX17" fmla="*/ 477017 w 3498137"/>
                <a:gd name="connsiteY17" fmla="*/ 437280 h 3259636"/>
                <a:gd name="connsiteX18" fmla="*/ 596278 w 3498137"/>
                <a:gd name="connsiteY18" fmla="*/ 437280 h 3259636"/>
                <a:gd name="connsiteX19" fmla="*/ 596278 w 3498137"/>
                <a:gd name="connsiteY19" fmla="*/ 2623607 h 3259636"/>
                <a:gd name="connsiteX20" fmla="*/ 795035 w 3498137"/>
                <a:gd name="connsiteY20" fmla="*/ 2890687 h 3259636"/>
                <a:gd name="connsiteX21" fmla="*/ 795035 w 3498137"/>
                <a:gd name="connsiteY21" fmla="*/ 3140383 h 3259636"/>
                <a:gd name="connsiteX22" fmla="*/ 826091 w 3498137"/>
                <a:gd name="connsiteY22" fmla="*/ 3224840 h 3259636"/>
                <a:gd name="connsiteX23" fmla="*/ 914268 w 3498137"/>
                <a:gd name="connsiteY23" fmla="*/ 3259637 h 3259636"/>
                <a:gd name="connsiteX24" fmla="*/ 1152791 w 3498137"/>
                <a:gd name="connsiteY24" fmla="*/ 3259637 h 3259636"/>
                <a:gd name="connsiteX25" fmla="*/ 1240996 w 3498137"/>
                <a:gd name="connsiteY25" fmla="*/ 3224840 h 3259636"/>
                <a:gd name="connsiteX26" fmla="*/ 1272052 w 3498137"/>
                <a:gd name="connsiteY26" fmla="*/ 3140383 h 3259636"/>
                <a:gd name="connsiteX27" fmla="*/ 1272052 w 3498137"/>
                <a:gd name="connsiteY27" fmla="*/ 2901860 h 3259636"/>
                <a:gd name="connsiteX28" fmla="*/ 2226086 w 3498137"/>
                <a:gd name="connsiteY28" fmla="*/ 2901860 h 3259636"/>
                <a:gd name="connsiteX29" fmla="*/ 2226086 w 3498137"/>
                <a:gd name="connsiteY29" fmla="*/ 3140383 h 3259636"/>
                <a:gd name="connsiteX30" fmla="*/ 2257142 w 3498137"/>
                <a:gd name="connsiteY30" fmla="*/ 3224840 h 3259636"/>
                <a:gd name="connsiteX31" fmla="*/ 2345348 w 3498137"/>
                <a:gd name="connsiteY31" fmla="*/ 3259637 h 3259636"/>
                <a:gd name="connsiteX32" fmla="*/ 2583870 w 3498137"/>
                <a:gd name="connsiteY32" fmla="*/ 3259637 h 3259636"/>
                <a:gd name="connsiteX33" fmla="*/ 2672047 w 3498137"/>
                <a:gd name="connsiteY33" fmla="*/ 3224840 h 3259636"/>
                <a:gd name="connsiteX34" fmla="*/ 2703103 w 3498137"/>
                <a:gd name="connsiteY34" fmla="*/ 3140383 h 3259636"/>
                <a:gd name="connsiteX35" fmla="*/ 2703103 w 3498137"/>
                <a:gd name="connsiteY35" fmla="*/ 2890687 h 3259636"/>
                <a:gd name="connsiteX36" fmla="*/ 2901860 w 3498137"/>
                <a:gd name="connsiteY36" fmla="*/ 2623607 h 3259636"/>
                <a:gd name="connsiteX37" fmla="*/ 2901860 w 3498137"/>
                <a:gd name="connsiteY37" fmla="*/ 437280 h 3259636"/>
                <a:gd name="connsiteX38" fmla="*/ 3021122 w 3498137"/>
                <a:gd name="connsiteY38" fmla="*/ 437280 h 3259636"/>
                <a:gd name="connsiteX39" fmla="*/ 3159016 w 3498137"/>
                <a:gd name="connsiteY39" fmla="*/ 467086 h 3259636"/>
                <a:gd name="connsiteX40" fmla="*/ 3180148 w 3498137"/>
                <a:gd name="connsiteY40" fmla="*/ 516775 h 3259636"/>
                <a:gd name="connsiteX41" fmla="*/ 3180148 w 3498137"/>
                <a:gd name="connsiteY41" fmla="*/ 596271 h 3259636"/>
                <a:gd name="connsiteX42" fmla="*/ 3140383 w 3498137"/>
                <a:gd name="connsiteY42" fmla="*/ 596271 h 3259636"/>
                <a:gd name="connsiteX43" fmla="*/ 3021122 w 3498137"/>
                <a:gd name="connsiteY43" fmla="*/ 714283 h 3259636"/>
                <a:gd name="connsiteX44" fmla="*/ 3021122 w 3498137"/>
                <a:gd name="connsiteY44" fmla="*/ 1192542 h 3259636"/>
                <a:gd name="connsiteX45" fmla="*/ 3140383 w 3498137"/>
                <a:gd name="connsiteY45" fmla="*/ 1311804 h 3259636"/>
                <a:gd name="connsiteX46" fmla="*/ 3378905 w 3498137"/>
                <a:gd name="connsiteY46" fmla="*/ 1311804 h 3259636"/>
                <a:gd name="connsiteX47" fmla="*/ 3498138 w 3498137"/>
                <a:gd name="connsiteY47" fmla="*/ 1192542 h 3259636"/>
                <a:gd name="connsiteX48" fmla="*/ 3498138 w 3498137"/>
                <a:gd name="connsiteY48" fmla="*/ 714283 h 3259636"/>
                <a:gd name="connsiteX49" fmla="*/ 3378905 w 3498137"/>
                <a:gd name="connsiteY49" fmla="*/ 596271 h 3259636"/>
                <a:gd name="connsiteX50" fmla="*/ 3339147 w 3498137"/>
                <a:gd name="connsiteY50" fmla="*/ 596271 h 3259636"/>
                <a:gd name="connsiteX51" fmla="*/ 3339147 w 3498137"/>
                <a:gd name="connsiteY51" fmla="*/ 516775 h 3259636"/>
                <a:gd name="connsiteX52" fmla="*/ 3255903 w 3498137"/>
                <a:gd name="connsiteY52" fmla="*/ 341613 h 3259636"/>
                <a:gd name="connsiteX53" fmla="*/ 3021128 w 3498137"/>
                <a:gd name="connsiteY53" fmla="*/ 278281 h 3259636"/>
                <a:gd name="connsiteX54" fmla="*/ 2901867 w 3498137"/>
                <a:gd name="connsiteY54" fmla="*/ 278281 h 3259636"/>
                <a:gd name="connsiteX55" fmla="*/ 2623614 w 3498137"/>
                <a:gd name="connsiteY55" fmla="*/ 0 h 3259636"/>
                <a:gd name="connsiteX56" fmla="*/ 874531 w 3498137"/>
                <a:gd name="connsiteY56" fmla="*/ 159020 h 3259636"/>
                <a:gd name="connsiteX57" fmla="*/ 2623593 w 3498137"/>
                <a:gd name="connsiteY57" fmla="*/ 159020 h 3259636"/>
                <a:gd name="connsiteX58" fmla="*/ 2742854 w 3498137"/>
                <a:gd name="connsiteY58" fmla="*/ 278281 h 3259636"/>
                <a:gd name="connsiteX59" fmla="*/ 2742854 w 3498137"/>
                <a:gd name="connsiteY59" fmla="*/ 556534 h 3259636"/>
                <a:gd name="connsiteX60" fmla="*/ 2226079 w 3498137"/>
                <a:gd name="connsiteY60" fmla="*/ 556534 h 3259636"/>
                <a:gd name="connsiteX61" fmla="*/ 2226079 w 3498137"/>
                <a:gd name="connsiteY61" fmla="*/ 516768 h 3259636"/>
                <a:gd name="connsiteX62" fmla="*/ 2195023 w 3498137"/>
                <a:gd name="connsiteY62" fmla="*/ 368950 h 3259636"/>
                <a:gd name="connsiteX63" fmla="*/ 2067088 w 3498137"/>
                <a:gd name="connsiteY63" fmla="*/ 278284 h 3259636"/>
                <a:gd name="connsiteX64" fmla="*/ 1431051 w 3498137"/>
                <a:gd name="connsiteY64" fmla="*/ 278284 h 3259636"/>
                <a:gd name="connsiteX65" fmla="*/ 1304357 w 3498137"/>
                <a:gd name="connsiteY65" fmla="*/ 368950 h 3259636"/>
                <a:gd name="connsiteX66" fmla="*/ 1272052 w 3498137"/>
                <a:gd name="connsiteY66" fmla="*/ 516768 h 3259636"/>
                <a:gd name="connsiteX67" fmla="*/ 1272052 w 3498137"/>
                <a:gd name="connsiteY67" fmla="*/ 556534 h 3259636"/>
                <a:gd name="connsiteX68" fmla="*/ 755277 w 3498137"/>
                <a:gd name="connsiteY68" fmla="*/ 556534 h 3259636"/>
                <a:gd name="connsiteX69" fmla="*/ 755277 w 3498137"/>
                <a:gd name="connsiteY69" fmla="*/ 278281 h 3259636"/>
                <a:gd name="connsiteX70" fmla="*/ 874538 w 3498137"/>
                <a:gd name="connsiteY70" fmla="*/ 159020 h 3259636"/>
                <a:gd name="connsiteX71" fmla="*/ 1447207 w 3498137"/>
                <a:gd name="connsiteY71" fmla="*/ 437273 h 3259636"/>
                <a:gd name="connsiteX72" fmla="*/ 2050910 w 3498137"/>
                <a:gd name="connsiteY72" fmla="*/ 437273 h 3259636"/>
                <a:gd name="connsiteX73" fmla="*/ 2052159 w 3498137"/>
                <a:gd name="connsiteY73" fmla="*/ 439771 h 3259636"/>
                <a:gd name="connsiteX74" fmla="*/ 2067073 w 3498137"/>
                <a:gd name="connsiteY74" fmla="*/ 516775 h 3259636"/>
                <a:gd name="connsiteX75" fmla="*/ 2067073 w 3498137"/>
                <a:gd name="connsiteY75" fmla="*/ 556534 h 3259636"/>
                <a:gd name="connsiteX76" fmla="*/ 1431037 w 3498137"/>
                <a:gd name="connsiteY76" fmla="*/ 556534 h 3259636"/>
                <a:gd name="connsiteX77" fmla="*/ 1431037 w 3498137"/>
                <a:gd name="connsiteY77" fmla="*/ 516775 h 3259636"/>
                <a:gd name="connsiteX78" fmla="*/ 1445957 w 3498137"/>
                <a:gd name="connsiteY78" fmla="*/ 439771 h 3259636"/>
                <a:gd name="connsiteX79" fmla="*/ 1447207 w 3498137"/>
                <a:gd name="connsiteY79" fmla="*/ 437273 h 3259636"/>
                <a:gd name="connsiteX80" fmla="*/ 755270 w 3498137"/>
                <a:gd name="connsiteY80" fmla="*/ 715525 h 3259636"/>
                <a:gd name="connsiteX81" fmla="*/ 2114271 w 3498137"/>
                <a:gd name="connsiteY81" fmla="*/ 715525 h 3259636"/>
                <a:gd name="connsiteX82" fmla="*/ 1925466 w 3498137"/>
                <a:gd name="connsiteY82" fmla="*/ 905601 h 3259636"/>
                <a:gd name="connsiteX83" fmla="*/ 1901374 w 3498137"/>
                <a:gd name="connsiteY83" fmla="*/ 962254 h 3259636"/>
                <a:gd name="connsiteX84" fmla="*/ 1924969 w 3498137"/>
                <a:gd name="connsiteY84" fmla="*/ 1019120 h 3259636"/>
                <a:gd name="connsiteX85" fmla="*/ 1982090 w 3498137"/>
                <a:gd name="connsiteY85" fmla="*/ 1042112 h 3259636"/>
                <a:gd name="connsiteX86" fmla="*/ 2038488 w 3498137"/>
                <a:gd name="connsiteY86" fmla="*/ 1017402 h 3259636"/>
                <a:gd name="connsiteX87" fmla="*/ 2321731 w 3498137"/>
                <a:gd name="connsiteY87" fmla="*/ 731689 h 3259636"/>
                <a:gd name="connsiteX88" fmla="*/ 2335403 w 3498137"/>
                <a:gd name="connsiteY88" fmla="*/ 715525 h 3259636"/>
                <a:gd name="connsiteX89" fmla="*/ 2590060 w 3498137"/>
                <a:gd name="connsiteY89" fmla="*/ 715525 h 3259636"/>
                <a:gd name="connsiteX90" fmla="*/ 1971414 w 3498137"/>
                <a:gd name="connsiteY90" fmla="*/ 1334171 h 3259636"/>
                <a:gd name="connsiteX91" fmla="*/ 1946705 w 3498137"/>
                <a:gd name="connsiteY91" fmla="*/ 1390568 h 3259636"/>
                <a:gd name="connsiteX92" fmla="*/ 1969668 w 3498137"/>
                <a:gd name="connsiteY92" fmla="*/ 1447690 h 3259636"/>
                <a:gd name="connsiteX93" fmla="*/ 2026562 w 3498137"/>
                <a:gd name="connsiteY93" fmla="*/ 1471285 h 3259636"/>
                <a:gd name="connsiteX94" fmla="*/ 2083215 w 3498137"/>
                <a:gd name="connsiteY94" fmla="*/ 1447193 h 3259636"/>
                <a:gd name="connsiteX95" fmla="*/ 2742847 w 3498137"/>
                <a:gd name="connsiteY95" fmla="*/ 787589 h 3259636"/>
                <a:gd name="connsiteX96" fmla="*/ 2742847 w 3498137"/>
                <a:gd name="connsiteY96" fmla="*/ 1679511 h 3259636"/>
                <a:gd name="connsiteX97" fmla="*/ 2731674 w 3498137"/>
                <a:gd name="connsiteY97" fmla="*/ 1686965 h 3259636"/>
                <a:gd name="connsiteX98" fmla="*/ 2514284 w 3498137"/>
                <a:gd name="connsiteY98" fmla="*/ 1868338 h 3259636"/>
                <a:gd name="connsiteX99" fmla="*/ 983855 w 3498137"/>
                <a:gd name="connsiteY99" fmla="*/ 1868338 h 3259636"/>
                <a:gd name="connsiteX100" fmla="*/ 766464 w 3498137"/>
                <a:gd name="connsiteY100" fmla="*/ 1686965 h 3259636"/>
                <a:gd name="connsiteX101" fmla="*/ 755284 w 3498137"/>
                <a:gd name="connsiteY101" fmla="*/ 1679511 h 3259636"/>
                <a:gd name="connsiteX102" fmla="*/ 755284 w 3498137"/>
                <a:gd name="connsiteY102" fmla="*/ 1658379 h 3259636"/>
                <a:gd name="connsiteX103" fmla="*/ 771426 w 3498137"/>
                <a:gd name="connsiteY103" fmla="*/ 1645957 h 3259636"/>
                <a:gd name="connsiteX104" fmla="*/ 1327960 w 3498137"/>
                <a:gd name="connsiteY104" fmla="*/ 1089451 h 3259636"/>
                <a:gd name="connsiteX105" fmla="*/ 1345152 w 3498137"/>
                <a:gd name="connsiteY105" fmla="*/ 996980 h 3259636"/>
                <a:gd name="connsiteX106" fmla="*/ 1262107 w 3498137"/>
                <a:gd name="connsiteY106" fmla="*/ 952806 h 3259636"/>
                <a:gd name="connsiteX107" fmla="*/ 1216159 w 3498137"/>
                <a:gd name="connsiteY107" fmla="*/ 976401 h 3259636"/>
                <a:gd name="connsiteX108" fmla="*/ 755284 w 3498137"/>
                <a:gd name="connsiteY108" fmla="*/ 1437283 h 3259636"/>
                <a:gd name="connsiteX109" fmla="*/ 158999 w 3498137"/>
                <a:gd name="connsiteY109" fmla="*/ 755291 h 3259636"/>
                <a:gd name="connsiteX110" fmla="*/ 317990 w 3498137"/>
                <a:gd name="connsiteY110" fmla="*/ 755291 h 3259636"/>
                <a:gd name="connsiteX111" fmla="*/ 317990 w 3498137"/>
                <a:gd name="connsiteY111" fmla="*/ 1152805 h 3259636"/>
                <a:gd name="connsiteX112" fmla="*/ 158999 w 3498137"/>
                <a:gd name="connsiteY112" fmla="*/ 1152805 h 3259636"/>
                <a:gd name="connsiteX113" fmla="*/ 3180106 w 3498137"/>
                <a:gd name="connsiteY113" fmla="*/ 755291 h 3259636"/>
                <a:gd name="connsiteX114" fmla="*/ 3339097 w 3498137"/>
                <a:gd name="connsiteY114" fmla="*/ 755291 h 3259636"/>
                <a:gd name="connsiteX115" fmla="*/ 3339097 w 3498137"/>
                <a:gd name="connsiteY115" fmla="*/ 1152805 h 3259636"/>
                <a:gd name="connsiteX116" fmla="*/ 3180106 w 3498137"/>
                <a:gd name="connsiteY116" fmla="*/ 1152805 h 3259636"/>
                <a:gd name="connsiteX117" fmla="*/ 1506784 w 3498137"/>
                <a:gd name="connsiteY117" fmla="*/ 1310554 h 3259636"/>
                <a:gd name="connsiteX118" fmla="*/ 1452133 w 3498137"/>
                <a:gd name="connsiteY118" fmla="*/ 1335399 h 3259636"/>
                <a:gd name="connsiteX119" fmla="*/ 1216109 w 3498137"/>
                <a:gd name="connsiteY119" fmla="*/ 1573922 h 3259636"/>
                <a:gd name="connsiteX120" fmla="*/ 1186608 w 3498137"/>
                <a:gd name="connsiteY120" fmla="*/ 1631568 h 3259636"/>
                <a:gd name="connsiteX121" fmla="*/ 1209756 w 3498137"/>
                <a:gd name="connsiteY121" fmla="*/ 1692040 h 3259636"/>
                <a:gd name="connsiteX122" fmla="*/ 1270263 w 3498137"/>
                <a:gd name="connsiteY122" fmla="*/ 1715224 h 3259636"/>
                <a:gd name="connsiteX123" fmla="*/ 1327910 w 3498137"/>
                <a:gd name="connsiteY123" fmla="*/ 1685722 h 3259636"/>
                <a:gd name="connsiteX124" fmla="*/ 1565183 w 3498137"/>
                <a:gd name="connsiteY124" fmla="*/ 1447200 h 3259636"/>
                <a:gd name="connsiteX125" fmla="*/ 1583064 w 3498137"/>
                <a:gd name="connsiteY125" fmla="*/ 1358774 h 3259636"/>
                <a:gd name="connsiteX126" fmla="*/ 1506784 w 3498137"/>
                <a:gd name="connsiteY126" fmla="*/ 1310554 h 3259636"/>
                <a:gd name="connsiteX127" fmla="*/ 755199 w 3498137"/>
                <a:gd name="connsiteY127" fmla="*/ 1885722 h 3259636"/>
                <a:gd name="connsiteX128" fmla="*/ 903017 w 3498137"/>
                <a:gd name="connsiteY128" fmla="*/ 2008695 h 3259636"/>
                <a:gd name="connsiteX129" fmla="*/ 953956 w 3498137"/>
                <a:gd name="connsiteY129" fmla="*/ 2027329 h 3259636"/>
                <a:gd name="connsiteX130" fmla="*/ 2544012 w 3498137"/>
                <a:gd name="connsiteY130" fmla="*/ 2027329 h 3259636"/>
                <a:gd name="connsiteX131" fmla="*/ 2594951 w 3498137"/>
                <a:gd name="connsiteY131" fmla="*/ 2008695 h 3259636"/>
                <a:gd name="connsiteX132" fmla="*/ 2742769 w 3498137"/>
                <a:gd name="connsiteY132" fmla="*/ 1885722 h 3259636"/>
                <a:gd name="connsiteX133" fmla="*/ 2742769 w 3498137"/>
                <a:gd name="connsiteY133" fmla="*/ 2623607 h 3259636"/>
                <a:gd name="connsiteX134" fmla="*/ 2623508 w 3498137"/>
                <a:gd name="connsiteY134" fmla="*/ 2742869 h 3259636"/>
                <a:gd name="connsiteX135" fmla="*/ 874446 w 3498137"/>
                <a:gd name="connsiteY135" fmla="*/ 2742869 h 3259636"/>
                <a:gd name="connsiteX136" fmla="*/ 755185 w 3498137"/>
                <a:gd name="connsiteY136" fmla="*/ 2623607 h 3259636"/>
                <a:gd name="connsiteX137" fmla="*/ 1478177 w 3498137"/>
                <a:gd name="connsiteY137" fmla="*/ 2146590 h 3259636"/>
                <a:gd name="connsiteX138" fmla="*/ 1413567 w 3498137"/>
                <a:gd name="connsiteY138" fmla="*/ 2159013 h 3259636"/>
                <a:gd name="connsiteX139" fmla="*/ 1377550 w 3498137"/>
                <a:gd name="connsiteY139" fmla="*/ 2182608 h 3259636"/>
                <a:gd name="connsiteX140" fmla="*/ 1351456 w 3498137"/>
                <a:gd name="connsiteY140" fmla="*/ 2245969 h 3259636"/>
                <a:gd name="connsiteX141" fmla="*/ 1351456 w 3498137"/>
                <a:gd name="connsiteY141" fmla="*/ 2483242 h 3259636"/>
                <a:gd name="connsiteX142" fmla="*/ 1377550 w 3498137"/>
                <a:gd name="connsiteY142" fmla="*/ 2546568 h 3259636"/>
                <a:gd name="connsiteX143" fmla="*/ 1413567 w 3498137"/>
                <a:gd name="connsiteY143" fmla="*/ 2570198 h 3259636"/>
                <a:gd name="connsiteX144" fmla="*/ 1478177 w 3498137"/>
                <a:gd name="connsiteY144" fmla="*/ 2583835 h 3259636"/>
                <a:gd name="connsiteX145" fmla="*/ 2019769 w 3498137"/>
                <a:gd name="connsiteY145" fmla="*/ 2583835 h 3259636"/>
                <a:gd name="connsiteX146" fmla="*/ 2084379 w 3498137"/>
                <a:gd name="connsiteY146" fmla="*/ 2570198 h 3259636"/>
                <a:gd name="connsiteX147" fmla="*/ 2120397 w 3498137"/>
                <a:gd name="connsiteY147" fmla="*/ 2546568 h 3259636"/>
                <a:gd name="connsiteX148" fmla="*/ 2146491 w 3498137"/>
                <a:gd name="connsiteY148" fmla="*/ 2483242 h 3259636"/>
                <a:gd name="connsiteX149" fmla="*/ 2146491 w 3498137"/>
                <a:gd name="connsiteY149" fmla="*/ 2245969 h 3259636"/>
                <a:gd name="connsiteX150" fmla="*/ 2120397 w 3498137"/>
                <a:gd name="connsiteY150" fmla="*/ 2182608 h 3259636"/>
                <a:gd name="connsiteX151" fmla="*/ 2084379 w 3498137"/>
                <a:gd name="connsiteY151" fmla="*/ 2159013 h 3259636"/>
                <a:gd name="connsiteX152" fmla="*/ 2019769 w 3498137"/>
                <a:gd name="connsiteY152" fmla="*/ 2146590 h 3259636"/>
                <a:gd name="connsiteX153" fmla="*/ 1033444 w 3498137"/>
                <a:gd name="connsiteY153" fmla="*/ 2186320 h 3259636"/>
                <a:gd name="connsiteX154" fmla="*/ 874453 w 3498137"/>
                <a:gd name="connsiteY154" fmla="*/ 2345340 h 3259636"/>
                <a:gd name="connsiteX155" fmla="*/ 1033444 w 3498137"/>
                <a:gd name="connsiteY155" fmla="*/ 2504332 h 3259636"/>
                <a:gd name="connsiteX156" fmla="*/ 1192464 w 3498137"/>
                <a:gd name="connsiteY156" fmla="*/ 2345340 h 3259636"/>
                <a:gd name="connsiteX157" fmla="*/ 1033444 w 3498137"/>
                <a:gd name="connsiteY157" fmla="*/ 2186320 h 3259636"/>
                <a:gd name="connsiteX158" fmla="*/ 2464495 w 3498137"/>
                <a:gd name="connsiteY158" fmla="*/ 2186320 h 3259636"/>
                <a:gd name="connsiteX159" fmla="*/ 2305475 w 3498137"/>
                <a:gd name="connsiteY159" fmla="*/ 2345340 h 3259636"/>
                <a:gd name="connsiteX160" fmla="*/ 2464495 w 3498137"/>
                <a:gd name="connsiteY160" fmla="*/ 2504332 h 3259636"/>
                <a:gd name="connsiteX161" fmla="*/ 2623487 w 3498137"/>
                <a:gd name="connsiteY161" fmla="*/ 2345340 h 3259636"/>
                <a:gd name="connsiteX162" fmla="*/ 2464495 w 3498137"/>
                <a:gd name="connsiteY162" fmla="*/ 2186320 h 3259636"/>
                <a:gd name="connsiteX163" fmla="*/ 1510461 w 3498137"/>
                <a:gd name="connsiteY163" fmla="*/ 2305582 h 3259636"/>
                <a:gd name="connsiteX164" fmla="*/ 1987499 w 3498137"/>
                <a:gd name="connsiteY164" fmla="*/ 2305582 h 3259636"/>
                <a:gd name="connsiteX165" fmla="*/ 1987499 w 3498137"/>
                <a:gd name="connsiteY165" fmla="*/ 2424843 h 3259636"/>
                <a:gd name="connsiteX166" fmla="*/ 1510461 w 3498137"/>
                <a:gd name="connsiteY166" fmla="*/ 2424843 h 3259636"/>
                <a:gd name="connsiteX167" fmla="*/ 953956 w 3498137"/>
                <a:gd name="connsiteY167" fmla="*/ 2901853 h 3259636"/>
                <a:gd name="connsiteX168" fmla="*/ 1112947 w 3498137"/>
                <a:gd name="connsiteY168" fmla="*/ 2901853 h 3259636"/>
                <a:gd name="connsiteX169" fmla="*/ 1112947 w 3498137"/>
                <a:gd name="connsiteY169" fmla="*/ 3100610 h 3259636"/>
                <a:gd name="connsiteX170" fmla="*/ 953956 w 3498137"/>
                <a:gd name="connsiteY170" fmla="*/ 3100610 h 3259636"/>
                <a:gd name="connsiteX171" fmla="*/ 2385006 w 3498137"/>
                <a:gd name="connsiteY171" fmla="*/ 2901853 h 3259636"/>
                <a:gd name="connsiteX172" fmla="*/ 2543998 w 3498137"/>
                <a:gd name="connsiteY172" fmla="*/ 2901853 h 3259636"/>
                <a:gd name="connsiteX173" fmla="*/ 2543998 w 3498137"/>
                <a:gd name="connsiteY173" fmla="*/ 3100610 h 3259636"/>
                <a:gd name="connsiteX174" fmla="*/ 2385006 w 3498137"/>
                <a:gd name="connsiteY174" fmla="*/ 3100610 h 325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498137" h="3259636">
                  <a:moveTo>
                    <a:pt x="874531" y="0"/>
                  </a:moveTo>
                  <a:cubicBezTo>
                    <a:pt x="721751" y="0"/>
                    <a:pt x="596278" y="125501"/>
                    <a:pt x="596278" y="278281"/>
                  </a:cubicBezTo>
                  <a:lnTo>
                    <a:pt x="477017" y="278281"/>
                  </a:lnTo>
                  <a:cubicBezTo>
                    <a:pt x="377475" y="278253"/>
                    <a:pt x="299364" y="297580"/>
                    <a:pt x="242242" y="341613"/>
                  </a:cubicBezTo>
                  <a:cubicBezTo>
                    <a:pt x="185093" y="385674"/>
                    <a:pt x="158999" y="454692"/>
                    <a:pt x="158999" y="516775"/>
                  </a:cubicBezTo>
                  <a:lnTo>
                    <a:pt x="158999" y="596271"/>
                  </a:lnTo>
                  <a:lnTo>
                    <a:pt x="119233" y="596271"/>
                  </a:lnTo>
                  <a:cubicBezTo>
                    <a:pt x="55269" y="596271"/>
                    <a:pt x="0" y="649233"/>
                    <a:pt x="0" y="714283"/>
                  </a:cubicBezTo>
                  <a:lnTo>
                    <a:pt x="0" y="1192542"/>
                  </a:lnTo>
                  <a:cubicBezTo>
                    <a:pt x="0" y="1257593"/>
                    <a:pt x="55269" y="1311804"/>
                    <a:pt x="119233" y="1311804"/>
                  </a:cubicBezTo>
                  <a:lnTo>
                    <a:pt x="357756" y="1311804"/>
                  </a:lnTo>
                  <a:cubicBezTo>
                    <a:pt x="421727" y="1311804"/>
                    <a:pt x="477017" y="1257593"/>
                    <a:pt x="477017" y="1192542"/>
                  </a:cubicBezTo>
                  <a:lnTo>
                    <a:pt x="477017" y="714283"/>
                  </a:lnTo>
                  <a:cubicBezTo>
                    <a:pt x="477017" y="649233"/>
                    <a:pt x="421727" y="596271"/>
                    <a:pt x="357756" y="596271"/>
                  </a:cubicBezTo>
                  <a:lnTo>
                    <a:pt x="317997" y="596271"/>
                  </a:lnTo>
                  <a:lnTo>
                    <a:pt x="317997" y="516775"/>
                  </a:lnTo>
                  <a:cubicBezTo>
                    <a:pt x="317997" y="491739"/>
                    <a:pt x="321404" y="480758"/>
                    <a:pt x="339122" y="467086"/>
                  </a:cubicBezTo>
                  <a:cubicBezTo>
                    <a:pt x="356847" y="453415"/>
                    <a:pt x="398934" y="437280"/>
                    <a:pt x="477017" y="437280"/>
                  </a:cubicBezTo>
                  <a:lnTo>
                    <a:pt x="596278" y="437280"/>
                  </a:lnTo>
                  <a:lnTo>
                    <a:pt x="596278" y="2623607"/>
                  </a:lnTo>
                  <a:cubicBezTo>
                    <a:pt x="596278" y="2748689"/>
                    <a:pt x="680686" y="2856082"/>
                    <a:pt x="795035" y="2890687"/>
                  </a:cubicBezTo>
                  <a:lnTo>
                    <a:pt x="795035" y="3140383"/>
                  </a:lnTo>
                  <a:cubicBezTo>
                    <a:pt x="795035" y="3164141"/>
                    <a:pt x="799223" y="3197057"/>
                    <a:pt x="826091" y="3224840"/>
                  </a:cubicBezTo>
                  <a:cubicBezTo>
                    <a:pt x="852937" y="3252624"/>
                    <a:pt x="888678" y="3259637"/>
                    <a:pt x="914268" y="3259637"/>
                  </a:cubicBezTo>
                  <a:lnTo>
                    <a:pt x="1152791" y="3259637"/>
                  </a:lnTo>
                  <a:cubicBezTo>
                    <a:pt x="1178416" y="3259637"/>
                    <a:pt x="1214129" y="3252624"/>
                    <a:pt x="1240996" y="3224840"/>
                  </a:cubicBezTo>
                  <a:cubicBezTo>
                    <a:pt x="1267871" y="3197057"/>
                    <a:pt x="1272052" y="3164141"/>
                    <a:pt x="1272052" y="3140383"/>
                  </a:cubicBezTo>
                  <a:lnTo>
                    <a:pt x="1272052" y="2901860"/>
                  </a:lnTo>
                  <a:lnTo>
                    <a:pt x="2226086" y="2901860"/>
                  </a:lnTo>
                  <a:lnTo>
                    <a:pt x="2226086" y="3140383"/>
                  </a:lnTo>
                  <a:cubicBezTo>
                    <a:pt x="2226086" y="3164141"/>
                    <a:pt x="2230274" y="3197057"/>
                    <a:pt x="2257142" y="3224840"/>
                  </a:cubicBezTo>
                  <a:cubicBezTo>
                    <a:pt x="2284017" y="3252624"/>
                    <a:pt x="2319729" y="3259637"/>
                    <a:pt x="2345348" y="3259637"/>
                  </a:cubicBezTo>
                  <a:lnTo>
                    <a:pt x="2583870" y="3259637"/>
                  </a:lnTo>
                  <a:cubicBezTo>
                    <a:pt x="2609467" y="3259637"/>
                    <a:pt x="2645208" y="3252624"/>
                    <a:pt x="2672047" y="3224840"/>
                  </a:cubicBezTo>
                  <a:cubicBezTo>
                    <a:pt x="2698922" y="3197057"/>
                    <a:pt x="2703103" y="3164141"/>
                    <a:pt x="2703103" y="3140383"/>
                  </a:cubicBezTo>
                  <a:lnTo>
                    <a:pt x="2703103" y="2890687"/>
                  </a:lnTo>
                  <a:cubicBezTo>
                    <a:pt x="2817452" y="2856082"/>
                    <a:pt x="2901860" y="2748689"/>
                    <a:pt x="2901860" y="2623607"/>
                  </a:cubicBezTo>
                  <a:lnTo>
                    <a:pt x="2901860" y="437280"/>
                  </a:lnTo>
                  <a:lnTo>
                    <a:pt x="3021122" y="437280"/>
                  </a:lnTo>
                  <a:cubicBezTo>
                    <a:pt x="3099205" y="437280"/>
                    <a:pt x="3141299" y="453415"/>
                    <a:pt x="3159016" y="467086"/>
                  </a:cubicBezTo>
                  <a:cubicBezTo>
                    <a:pt x="3176734" y="480758"/>
                    <a:pt x="3180148" y="491739"/>
                    <a:pt x="3180148" y="516775"/>
                  </a:cubicBezTo>
                  <a:lnTo>
                    <a:pt x="3180148" y="596271"/>
                  </a:lnTo>
                  <a:lnTo>
                    <a:pt x="3140383" y="596271"/>
                  </a:lnTo>
                  <a:cubicBezTo>
                    <a:pt x="3076418" y="596271"/>
                    <a:pt x="3021122" y="649233"/>
                    <a:pt x="3021122" y="714283"/>
                  </a:cubicBezTo>
                  <a:lnTo>
                    <a:pt x="3021122" y="1192542"/>
                  </a:lnTo>
                  <a:cubicBezTo>
                    <a:pt x="3021122" y="1257593"/>
                    <a:pt x="3076418" y="1311804"/>
                    <a:pt x="3140383" y="1311804"/>
                  </a:cubicBezTo>
                  <a:lnTo>
                    <a:pt x="3378905" y="1311804"/>
                  </a:lnTo>
                  <a:cubicBezTo>
                    <a:pt x="3442877" y="1311804"/>
                    <a:pt x="3498138" y="1257593"/>
                    <a:pt x="3498138" y="1192542"/>
                  </a:cubicBezTo>
                  <a:lnTo>
                    <a:pt x="3498138" y="714283"/>
                  </a:lnTo>
                  <a:cubicBezTo>
                    <a:pt x="3498138" y="649233"/>
                    <a:pt x="3442877" y="596271"/>
                    <a:pt x="3378905" y="596271"/>
                  </a:cubicBezTo>
                  <a:lnTo>
                    <a:pt x="3339147" y="596271"/>
                  </a:lnTo>
                  <a:lnTo>
                    <a:pt x="3339147" y="516775"/>
                  </a:lnTo>
                  <a:cubicBezTo>
                    <a:pt x="3339147" y="454692"/>
                    <a:pt x="3313053" y="385674"/>
                    <a:pt x="3255903" y="341613"/>
                  </a:cubicBezTo>
                  <a:cubicBezTo>
                    <a:pt x="3198782" y="297580"/>
                    <a:pt x="3120670" y="278253"/>
                    <a:pt x="3021128" y="278281"/>
                  </a:cubicBezTo>
                  <a:lnTo>
                    <a:pt x="2901867" y="278281"/>
                  </a:lnTo>
                  <a:cubicBezTo>
                    <a:pt x="2901867" y="125501"/>
                    <a:pt x="2776395" y="0"/>
                    <a:pt x="2623614" y="0"/>
                  </a:cubicBezTo>
                  <a:close/>
                  <a:moveTo>
                    <a:pt x="874531" y="159020"/>
                  </a:moveTo>
                  <a:lnTo>
                    <a:pt x="2623593" y="159020"/>
                  </a:lnTo>
                  <a:cubicBezTo>
                    <a:pt x="2691029" y="159020"/>
                    <a:pt x="2742854" y="210817"/>
                    <a:pt x="2742854" y="278281"/>
                  </a:cubicBezTo>
                  <a:lnTo>
                    <a:pt x="2742854" y="556534"/>
                  </a:lnTo>
                  <a:lnTo>
                    <a:pt x="2226079" y="556534"/>
                  </a:lnTo>
                  <a:lnTo>
                    <a:pt x="2226079" y="516768"/>
                  </a:lnTo>
                  <a:cubicBezTo>
                    <a:pt x="2226079" y="462536"/>
                    <a:pt x="2216539" y="412208"/>
                    <a:pt x="2195023" y="368950"/>
                  </a:cubicBezTo>
                  <a:cubicBezTo>
                    <a:pt x="2173508" y="325695"/>
                    <a:pt x="2132521" y="278284"/>
                    <a:pt x="2067088" y="278284"/>
                  </a:cubicBezTo>
                  <a:lnTo>
                    <a:pt x="1431051" y="278284"/>
                  </a:lnTo>
                  <a:cubicBezTo>
                    <a:pt x="1365610" y="278284"/>
                    <a:pt x="1325958" y="325700"/>
                    <a:pt x="1304357" y="368950"/>
                  </a:cubicBezTo>
                  <a:cubicBezTo>
                    <a:pt x="1282728" y="412208"/>
                    <a:pt x="1272052" y="462451"/>
                    <a:pt x="1272052" y="516768"/>
                  </a:cubicBezTo>
                  <a:lnTo>
                    <a:pt x="1272052" y="556534"/>
                  </a:lnTo>
                  <a:lnTo>
                    <a:pt x="755277" y="556534"/>
                  </a:lnTo>
                  <a:lnTo>
                    <a:pt x="755277" y="278281"/>
                  </a:lnTo>
                  <a:cubicBezTo>
                    <a:pt x="755277" y="210818"/>
                    <a:pt x="807103" y="159020"/>
                    <a:pt x="874538" y="159020"/>
                  </a:cubicBezTo>
                  <a:close/>
                  <a:moveTo>
                    <a:pt x="1447207" y="437273"/>
                  </a:moveTo>
                  <a:lnTo>
                    <a:pt x="2050910" y="437273"/>
                  </a:lnTo>
                  <a:cubicBezTo>
                    <a:pt x="2051634" y="438408"/>
                    <a:pt x="2050967" y="437358"/>
                    <a:pt x="2052159" y="439771"/>
                  </a:cubicBezTo>
                  <a:cubicBezTo>
                    <a:pt x="2059393" y="454295"/>
                    <a:pt x="2067073" y="484186"/>
                    <a:pt x="2067073" y="516775"/>
                  </a:cubicBezTo>
                  <a:lnTo>
                    <a:pt x="2067073" y="556534"/>
                  </a:lnTo>
                  <a:lnTo>
                    <a:pt x="1431037" y="556534"/>
                  </a:lnTo>
                  <a:lnTo>
                    <a:pt x="1431037" y="516775"/>
                  </a:lnTo>
                  <a:cubicBezTo>
                    <a:pt x="1431037" y="484250"/>
                    <a:pt x="1438689" y="454302"/>
                    <a:pt x="1445957" y="439771"/>
                  </a:cubicBezTo>
                  <a:cubicBezTo>
                    <a:pt x="1447150" y="437329"/>
                    <a:pt x="1446483" y="438408"/>
                    <a:pt x="1447207" y="437273"/>
                  </a:cubicBezTo>
                  <a:close/>
                  <a:moveTo>
                    <a:pt x="755270" y="715525"/>
                  </a:moveTo>
                  <a:lnTo>
                    <a:pt x="2114271" y="715525"/>
                  </a:lnTo>
                  <a:lnTo>
                    <a:pt x="1925466" y="905601"/>
                  </a:lnTo>
                  <a:cubicBezTo>
                    <a:pt x="1910133" y="920494"/>
                    <a:pt x="1901452" y="940902"/>
                    <a:pt x="1901374" y="962254"/>
                  </a:cubicBezTo>
                  <a:cubicBezTo>
                    <a:pt x="1901289" y="983627"/>
                    <a:pt x="1909771" y="1004121"/>
                    <a:pt x="1924969" y="1019120"/>
                  </a:cubicBezTo>
                  <a:cubicBezTo>
                    <a:pt x="1940160" y="1034147"/>
                    <a:pt x="1960738" y="1042438"/>
                    <a:pt x="1982090" y="1042112"/>
                  </a:cubicBezTo>
                  <a:cubicBezTo>
                    <a:pt x="2003464" y="1041778"/>
                    <a:pt x="2023794" y="1032876"/>
                    <a:pt x="2038488" y="1017402"/>
                  </a:cubicBezTo>
                  <a:lnTo>
                    <a:pt x="2321731" y="731689"/>
                  </a:lnTo>
                  <a:cubicBezTo>
                    <a:pt x="2326969" y="726918"/>
                    <a:pt x="2331576" y="721488"/>
                    <a:pt x="2335403" y="715525"/>
                  </a:cubicBezTo>
                  <a:lnTo>
                    <a:pt x="2590060" y="715525"/>
                  </a:lnTo>
                  <a:lnTo>
                    <a:pt x="1971414" y="1334171"/>
                  </a:lnTo>
                  <a:cubicBezTo>
                    <a:pt x="1955940" y="1348865"/>
                    <a:pt x="1947038" y="1369188"/>
                    <a:pt x="1946705" y="1390568"/>
                  </a:cubicBezTo>
                  <a:cubicBezTo>
                    <a:pt x="1946371" y="1411920"/>
                    <a:pt x="1954662" y="1432492"/>
                    <a:pt x="1969668" y="1447690"/>
                  </a:cubicBezTo>
                  <a:cubicBezTo>
                    <a:pt x="1984696" y="1462887"/>
                    <a:pt x="2005189" y="1471370"/>
                    <a:pt x="2026562" y="1471285"/>
                  </a:cubicBezTo>
                  <a:cubicBezTo>
                    <a:pt x="2047915" y="1471200"/>
                    <a:pt x="2068323" y="1462525"/>
                    <a:pt x="2083215" y="1447193"/>
                  </a:cubicBezTo>
                  <a:lnTo>
                    <a:pt x="2742847" y="787589"/>
                  </a:lnTo>
                  <a:lnTo>
                    <a:pt x="2742847" y="1679511"/>
                  </a:lnTo>
                  <a:cubicBezTo>
                    <a:pt x="2738908" y="1681669"/>
                    <a:pt x="2735167" y="1684168"/>
                    <a:pt x="2731674" y="1686965"/>
                  </a:cubicBezTo>
                  <a:lnTo>
                    <a:pt x="2514284" y="1868338"/>
                  </a:lnTo>
                  <a:lnTo>
                    <a:pt x="983855" y="1868338"/>
                  </a:lnTo>
                  <a:lnTo>
                    <a:pt x="766464" y="1686965"/>
                  </a:lnTo>
                  <a:cubicBezTo>
                    <a:pt x="762964" y="1684168"/>
                    <a:pt x="759224" y="1681669"/>
                    <a:pt x="755284" y="1679511"/>
                  </a:cubicBezTo>
                  <a:lnTo>
                    <a:pt x="755284" y="1658379"/>
                  </a:lnTo>
                  <a:cubicBezTo>
                    <a:pt x="761190" y="1654972"/>
                    <a:pt x="766599" y="1650784"/>
                    <a:pt x="771426" y="1645957"/>
                  </a:cubicBezTo>
                  <a:lnTo>
                    <a:pt x="1327960" y="1089451"/>
                  </a:lnTo>
                  <a:cubicBezTo>
                    <a:pt x="1353245" y="1065686"/>
                    <a:pt x="1360208" y="1028255"/>
                    <a:pt x="1345152" y="996980"/>
                  </a:cubicBezTo>
                  <a:cubicBezTo>
                    <a:pt x="1330096" y="965704"/>
                    <a:pt x="1296457" y="947816"/>
                    <a:pt x="1262107" y="952806"/>
                  </a:cubicBezTo>
                  <a:cubicBezTo>
                    <a:pt x="1244610" y="955333"/>
                    <a:pt x="1228418" y="963652"/>
                    <a:pt x="1216159" y="976401"/>
                  </a:cubicBezTo>
                  <a:lnTo>
                    <a:pt x="755284" y="1437283"/>
                  </a:lnTo>
                  <a:close/>
                  <a:moveTo>
                    <a:pt x="158999" y="755291"/>
                  </a:moveTo>
                  <a:lnTo>
                    <a:pt x="317990" y="755291"/>
                  </a:lnTo>
                  <a:lnTo>
                    <a:pt x="317990" y="1152805"/>
                  </a:lnTo>
                  <a:lnTo>
                    <a:pt x="158999" y="1152805"/>
                  </a:lnTo>
                  <a:close/>
                  <a:moveTo>
                    <a:pt x="3180106" y="755291"/>
                  </a:moveTo>
                  <a:lnTo>
                    <a:pt x="3339097" y="755291"/>
                  </a:lnTo>
                  <a:lnTo>
                    <a:pt x="3339097" y="1152805"/>
                  </a:lnTo>
                  <a:lnTo>
                    <a:pt x="3180106" y="1152805"/>
                  </a:lnTo>
                  <a:close/>
                  <a:moveTo>
                    <a:pt x="1506784" y="1310554"/>
                  </a:moveTo>
                  <a:cubicBezTo>
                    <a:pt x="1486014" y="1311385"/>
                    <a:pt x="1466408" y="1320315"/>
                    <a:pt x="1452133" y="1335399"/>
                  </a:cubicBezTo>
                  <a:lnTo>
                    <a:pt x="1216109" y="1573922"/>
                  </a:lnTo>
                  <a:cubicBezTo>
                    <a:pt x="1198526" y="1588090"/>
                    <a:pt x="1187793" y="1609052"/>
                    <a:pt x="1186608" y="1631568"/>
                  </a:cubicBezTo>
                  <a:cubicBezTo>
                    <a:pt x="1185387" y="1654113"/>
                    <a:pt x="1193813" y="1676097"/>
                    <a:pt x="1209756" y="1692040"/>
                  </a:cubicBezTo>
                  <a:cubicBezTo>
                    <a:pt x="1225728" y="1708012"/>
                    <a:pt x="1247719" y="1716445"/>
                    <a:pt x="1270263" y="1715224"/>
                  </a:cubicBezTo>
                  <a:cubicBezTo>
                    <a:pt x="1292780" y="1714031"/>
                    <a:pt x="1313742" y="1703298"/>
                    <a:pt x="1327910" y="1685722"/>
                  </a:cubicBezTo>
                  <a:lnTo>
                    <a:pt x="1565183" y="1447200"/>
                  </a:lnTo>
                  <a:cubicBezTo>
                    <a:pt x="1588892" y="1424293"/>
                    <a:pt x="1596019" y="1389106"/>
                    <a:pt x="1583064" y="1358774"/>
                  </a:cubicBezTo>
                  <a:cubicBezTo>
                    <a:pt x="1570088" y="1328435"/>
                    <a:pt x="1539757" y="1309248"/>
                    <a:pt x="1506784" y="1310554"/>
                  </a:cubicBezTo>
                  <a:close/>
                  <a:moveTo>
                    <a:pt x="755199" y="1885722"/>
                  </a:moveTo>
                  <a:lnTo>
                    <a:pt x="903017" y="2008695"/>
                  </a:lnTo>
                  <a:cubicBezTo>
                    <a:pt x="917299" y="2020671"/>
                    <a:pt x="935322" y="2027272"/>
                    <a:pt x="953956" y="2027329"/>
                  </a:cubicBezTo>
                  <a:lnTo>
                    <a:pt x="2544012" y="2027329"/>
                  </a:lnTo>
                  <a:cubicBezTo>
                    <a:pt x="2562646" y="2027272"/>
                    <a:pt x="2580669" y="2020671"/>
                    <a:pt x="2594951" y="2008695"/>
                  </a:cubicBezTo>
                  <a:lnTo>
                    <a:pt x="2742769" y="1885722"/>
                  </a:lnTo>
                  <a:lnTo>
                    <a:pt x="2742769" y="2623607"/>
                  </a:lnTo>
                  <a:cubicBezTo>
                    <a:pt x="2742769" y="2691043"/>
                    <a:pt x="2690943" y="2742869"/>
                    <a:pt x="2623508" y="2742869"/>
                  </a:cubicBezTo>
                  <a:lnTo>
                    <a:pt x="874446" y="2742869"/>
                  </a:lnTo>
                  <a:cubicBezTo>
                    <a:pt x="807010" y="2742869"/>
                    <a:pt x="755185" y="2691043"/>
                    <a:pt x="755185" y="2623607"/>
                  </a:cubicBezTo>
                  <a:close/>
                  <a:moveTo>
                    <a:pt x="1478177" y="2146590"/>
                  </a:moveTo>
                  <a:cubicBezTo>
                    <a:pt x="1455604" y="2146590"/>
                    <a:pt x="1435863" y="2149252"/>
                    <a:pt x="1413567" y="2159013"/>
                  </a:cubicBezTo>
                  <a:cubicBezTo>
                    <a:pt x="1402423" y="2163889"/>
                    <a:pt x="1390029" y="2169660"/>
                    <a:pt x="1377550" y="2182608"/>
                  </a:cubicBezTo>
                  <a:cubicBezTo>
                    <a:pt x="1365071" y="2195556"/>
                    <a:pt x="1351456" y="2218682"/>
                    <a:pt x="1351456" y="2245969"/>
                  </a:cubicBezTo>
                  <a:lnTo>
                    <a:pt x="1351456" y="2483242"/>
                  </a:lnTo>
                  <a:cubicBezTo>
                    <a:pt x="1351456" y="2510493"/>
                    <a:pt x="1365071" y="2533620"/>
                    <a:pt x="1377550" y="2546568"/>
                  </a:cubicBezTo>
                  <a:cubicBezTo>
                    <a:pt x="1390029" y="2559522"/>
                    <a:pt x="1402423" y="2565315"/>
                    <a:pt x="1413567" y="2570198"/>
                  </a:cubicBezTo>
                  <a:cubicBezTo>
                    <a:pt x="1435863" y="2579930"/>
                    <a:pt x="1455604" y="2583835"/>
                    <a:pt x="1478177" y="2583835"/>
                  </a:cubicBezTo>
                  <a:lnTo>
                    <a:pt x="2019769" y="2583835"/>
                  </a:lnTo>
                  <a:cubicBezTo>
                    <a:pt x="2042342" y="2583835"/>
                    <a:pt x="2062083" y="2579930"/>
                    <a:pt x="2084379" y="2570198"/>
                  </a:cubicBezTo>
                  <a:cubicBezTo>
                    <a:pt x="2095524" y="2565315"/>
                    <a:pt x="2107918" y="2559522"/>
                    <a:pt x="2120397" y="2546568"/>
                  </a:cubicBezTo>
                  <a:cubicBezTo>
                    <a:pt x="2132876" y="2533620"/>
                    <a:pt x="2146491" y="2510493"/>
                    <a:pt x="2146491" y="2483242"/>
                  </a:cubicBezTo>
                  <a:lnTo>
                    <a:pt x="2146491" y="2245969"/>
                  </a:lnTo>
                  <a:cubicBezTo>
                    <a:pt x="2146491" y="2218682"/>
                    <a:pt x="2132876" y="2195556"/>
                    <a:pt x="2120397" y="2182608"/>
                  </a:cubicBezTo>
                  <a:cubicBezTo>
                    <a:pt x="2107918" y="2169660"/>
                    <a:pt x="2095524" y="2163889"/>
                    <a:pt x="2084379" y="2159013"/>
                  </a:cubicBezTo>
                  <a:cubicBezTo>
                    <a:pt x="2062083" y="2149252"/>
                    <a:pt x="2042342" y="2146590"/>
                    <a:pt x="2019769" y="2146590"/>
                  </a:cubicBezTo>
                  <a:close/>
                  <a:moveTo>
                    <a:pt x="1033444" y="2186320"/>
                  </a:moveTo>
                  <a:cubicBezTo>
                    <a:pt x="946573" y="2186320"/>
                    <a:pt x="874453" y="2258469"/>
                    <a:pt x="874453" y="2345340"/>
                  </a:cubicBezTo>
                  <a:cubicBezTo>
                    <a:pt x="874453" y="2432211"/>
                    <a:pt x="946573" y="2504332"/>
                    <a:pt x="1033444" y="2504332"/>
                  </a:cubicBezTo>
                  <a:cubicBezTo>
                    <a:pt x="1120315" y="2504332"/>
                    <a:pt x="1192464" y="2432211"/>
                    <a:pt x="1192464" y="2345340"/>
                  </a:cubicBezTo>
                  <a:cubicBezTo>
                    <a:pt x="1192464" y="2258469"/>
                    <a:pt x="1120315" y="2186320"/>
                    <a:pt x="1033444" y="2186320"/>
                  </a:cubicBezTo>
                  <a:close/>
                  <a:moveTo>
                    <a:pt x="2464495" y="2186320"/>
                  </a:moveTo>
                  <a:cubicBezTo>
                    <a:pt x="2377624" y="2186320"/>
                    <a:pt x="2305475" y="2258469"/>
                    <a:pt x="2305475" y="2345340"/>
                  </a:cubicBezTo>
                  <a:cubicBezTo>
                    <a:pt x="2305475" y="2432211"/>
                    <a:pt x="2377624" y="2504332"/>
                    <a:pt x="2464495" y="2504332"/>
                  </a:cubicBezTo>
                  <a:cubicBezTo>
                    <a:pt x="2551366" y="2504332"/>
                    <a:pt x="2623487" y="2432211"/>
                    <a:pt x="2623487" y="2345340"/>
                  </a:cubicBezTo>
                  <a:cubicBezTo>
                    <a:pt x="2623487" y="2258469"/>
                    <a:pt x="2551366" y="2186320"/>
                    <a:pt x="2464495" y="2186320"/>
                  </a:cubicBezTo>
                  <a:close/>
                  <a:moveTo>
                    <a:pt x="1510461" y="2305582"/>
                  </a:moveTo>
                  <a:lnTo>
                    <a:pt x="1987499" y="2305582"/>
                  </a:lnTo>
                  <a:lnTo>
                    <a:pt x="1987499" y="2424843"/>
                  </a:lnTo>
                  <a:lnTo>
                    <a:pt x="1510461" y="2424843"/>
                  </a:lnTo>
                  <a:close/>
                  <a:moveTo>
                    <a:pt x="953956" y="2901853"/>
                  </a:moveTo>
                  <a:lnTo>
                    <a:pt x="1112947" y="2901853"/>
                  </a:lnTo>
                  <a:lnTo>
                    <a:pt x="1112947" y="3100610"/>
                  </a:lnTo>
                  <a:lnTo>
                    <a:pt x="953956" y="3100610"/>
                  </a:lnTo>
                  <a:close/>
                  <a:moveTo>
                    <a:pt x="2385006" y="2901853"/>
                  </a:moveTo>
                  <a:lnTo>
                    <a:pt x="2543998" y="2901853"/>
                  </a:lnTo>
                  <a:lnTo>
                    <a:pt x="2543998" y="3100610"/>
                  </a:lnTo>
                  <a:lnTo>
                    <a:pt x="2385006" y="3100610"/>
                  </a:lnTo>
                  <a:close/>
                </a:path>
              </a:pathLst>
            </a:custGeom>
            <a:solidFill>
              <a:schemeClr val="tx1"/>
            </a:solidFill>
            <a:ln w="7089" cap="flat">
              <a:noFill/>
              <a:prstDash val="solid"/>
              <a:miter/>
            </a:ln>
          </p:spPr>
          <p:txBody>
            <a:bodyPr rtlCol="0" anchor="ctr"/>
            <a:lstStyle/>
            <a:p>
              <a:endParaRPr lang="en-IN"/>
            </a:p>
          </p:txBody>
        </p:sp>
        <p:cxnSp>
          <p:nvCxnSpPr>
            <p:cNvPr id="121" name="Straight Connector 120">
              <a:extLst>
                <a:ext uri="{FF2B5EF4-FFF2-40B4-BE49-F238E27FC236}">
                  <a16:creationId xmlns:a16="http://schemas.microsoft.com/office/drawing/2014/main" id="{4BB624AD-443B-4F56-A04E-CD4E57A0E3CE}"/>
                </a:ext>
              </a:extLst>
            </p:cNvPr>
            <p:cNvCxnSpPr/>
            <p:nvPr/>
          </p:nvCxnSpPr>
          <p:spPr>
            <a:xfrm rot="1800000">
              <a:off x="4250804" y="2658184"/>
              <a:ext cx="0" cy="305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26855CF-59F8-42AB-BDF8-E22BF28BA1E7}"/>
                </a:ext>
              </a:extLst>
            </p:cNvPr>
            <p:cNvCxnSpPr>
              <a:cxnSpLocks/>
            </p:cNvCxnSpPr>
            <p:nvPr/>
          </p:nvCxnSpPr>
          <p:spPr>
            <a:xfrm rot="1800000">
              <a:off x="4406016" y="3064250"/>
              <a:ext cx="0" cy="1327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BE9E363-619B-43F6-AB63-6E84BFBB8016}"/>
                </a:ext>
              </a:extLst>
            </p:cNvPr>
            <p:cNvCxnSpPr>
              <a:cxnSpLocks/>
            </p:cNvCxnSpPr>
            <p:nvPr/>
          </p:nvCxnSpPr>
          <p:spPr>
            <a:xfrm rot="1800000">
              <a:off x="5001216" y="2705965"/>
              <a:ext cx="0" cy="335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F6E09C10-6C07-4033-B8FF-63EB13DFF297}"/>
                </a:ext>
              </a:extLst>
            </p:cNvPr>
            <p:cNvSpPr/>
            <p:nvPr/>
          </p:nvSpPr>
          <p:spPr>
            <a:xfrm rot="17961755" flipH="1">
              <a:off x="4358295" y="2545430"/>
              <a:ext cx="81186"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Rectangle 124">
              <a:extLst>
                <a:ext uri="{FF2B5EF4-FFF2-40B4-BE49-F238E27FC236}">
                  <a16:creationId xmlns:a16="http://schemas.microsoft.com/office/drawing/2014/main" id="{E69AA6D9-9506-4E6D-9686-F7BA1BEFFA13}"/>
                </a:ext>
              </a:extLst>
            </p:cNvPr>
            <p:cNvSpPr/>
            <p:nvPr/>
          </p:nvSpPr>
          <p:spPr>
            <a:xfrm rot="17961755" flipH="1">
              <a:off x="4866443" y="2840221"/>
              <a:ext cx="81186"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ectangle 125">
              <a:extLst>
                <a:ext uri="{FF2B5EF4-FFF2-40B4-BE49-F238E27FC236}">
                  <a16:creationId xmlns:a16="http://schemas.microsoft.com/office/drawing/2014/main" id="{3F581B02-8D3E-4D76-8C84-61DC89C887A6}"/>
                </a:ext>
              </a:extLst>
            </p:cNvPr>
            <p:cNvSpPr/>
            <p:nvPr/>
          </p:nvSpPr>
          <p:spPr>
            <a:xfrm rot="17961755" flipH="1">
              <a:off x="4556594" y="3109870"/>
              <a:ext cx="396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 name="Rectangle 126">
              <a:extLst>
                <a:ext uri="{FF2B5EF4-FFF2-40B4-BE49-F238E27FC236}">
                  <a16:creationId xmlns:a16="http://schemas.microsoft.com/office/drawing/2014/main" id="{F410CF36-05FA-40A5-9152-A45DFED2E8E5}"/>
                </a:ext>
              </a:extLst>
            </p:cNvPr>
            <p:cNvSpPr/>
            <p:nvPr/>
          </p:nvSpPr>
          <p:spPr>
            <a:xfrm rot="17961755" flipH="1">
              <a:off x="4312834" y="2969292"/>
              <a:ext cx="396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ectangle 127">
            <a:extLst>
              <a:ext uri="{FF2B5EF4-FFF2-40B4-BE49-F238E27FC236}">
                <a16:creationId xmlns:a16="http://schemas.microsoft.com/office/drawing/2014/main" id="{72B55157-98BE-45C0-B29C-54ACAFB26302}"/>
              </a:ext>
            </a:extLst>
          </p:cNvPr>
          <p:cNvSpPr/>
          <p:nvPr/>
        </p:nvSpPr>
        <p:spPr>
          <a:xfrm>
            <a:off x="26990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Train</a:t>
            </a:r>
          </a:p>
        </p:txBody>
      </p:sp>
      <p:grpSp>
        <p:nvGrpSpPr>
          <p:cNvPr id="129" name="Group 128">
            <a:extLst>
              <a:ext uri="{FF2B5EF4-FFF2-40B4-BE49-F238E27FC236}">
                <a16:creationId xmlns:a16="http://schemas.microsoft.com/office/drawing/2014/main" id="{8ACE291D-E923-40AB-B8CE-AEA6868D35FB}"/>
              </a:ext>
            </a:extLst>
          </p:cNvPr>
          <p:cNvGrpSpPr/>
          <p:nvPr/>
        </p:nvGrpSpPr>
        <p:grpSpPr>
          <a:xfrm>
            <a:off x="3508873" y="3429000"/>
            <a:ext cx="640677" cy="610342"/>
            <a:chOff x="3508873" y="3429000"/>
            <a:chExt cx="640677" cy="610342"/>
          </a:xfrm>
        </p:grpSpPr>
        <p:grpSp>
          <p:nvGrpSpPr>
            <p:cNvPr id="130" name="Group 129">
              <a:extLst>
                <a:ext uri="{FF2B5EF4-FFF2-40B4-BE49-F238E27FC236}">
                  <a16:creationId xmlns:a16="http://schemas.microsoft.com/office/drawing/2014/main" id="{3D23BEC4-9DF0-4C12-8BBB-4CDC3461B775}"/>
                </a:ext>
              </a:extLst>
            </p:cNvPr>
            <p:cNvGrpSpPr/>
            <p:nvPr/>
          </p:nvGrpSpPr>
          <p:grpSpPr>
            <a:xfrm rot="1800000">
              <a:off x="3606534" y="3429000"/>
              <a:ext cx="495944" cy="610342"/>
              <a:chOff x="4239064" y="572472"/>
              <a:chExt cx="3713752" cy="4570386"/>
            </a:xfrm>
          </p:grpSpPr>
          <p:sp>
            <p:nvSpPr>
              <p:cNvPr id="134" name="Freeform: Shape 133">
                <a:extLst>
                  <a:ext uri="{FF2B5EF4-FFF2-40B4-BE49-F238E27FC236}">
                    <a16:creationId xmlns:a16="http://schemas.microsoft.com/office/drawing/2014/main" id="{AB3EB07D-329B-4947-88A1-6A5C1C05F11A}"/>
                  </a:ext>
                </a:extLst>
              </p:cNvPr>
              <p:cNvSpPr/>
              <p:nvPr/>
            </p:nvSpPr>
            <p:spPr>
              <a:xfrm>
                <a:off x="4239064" y="572472"/>
                <a:ext cx="3713752" cy="4570386"/>
              </a:xfrm>
              <a:custGeom>
                <a:avLst/>
                <a:gdLst>
                  <a:gd name="connsiteX0" fmla="*/ 3706196 w 3713752"/>
                  <a:gd name="connsiteY0" fmla="*/ 4467142 h 4570386"/>
                  <a:gd name="connsiteX1" fmla="*/ 3177511 w 3713752"/>
                  <a:gd name="connsiteY1" fmla="*/ 3409885 h 4570386"/>
                  <a:gd name="connsiteX2" fmla="*/ 3428032 w 3713752"/>
                  <a:gd name="connsiteY2" fmla="*/ 3070892 h 4570386"/>
                  <a:gd name="connsiteX3" fmla="*/ 3428032 w 3713752"/>
                  <a:gd name="connsiteY3" fmla="*/ 1071213 h 4570386"/>
                  <a:gd name="connsiteX4" fmla="*/ 2785304 w 3713752"/>
                  <a:gd name="connsiteY4" fmla="*/ 428485 h 4570386"/>
                  <a:gd name="connsiteX5" fmla="*/ 2531372 w 3713752"/>
                  <a:gd name="connsiteY5" fmla="*/ 428485 h 4570386"/>
                  <a:gd name="connsiteX6" fmla="*/ 2571061 w 3713752"/>
                  <a:gd name="connsiteY6" fmla="*/ 285657 h 4570386"/>
                  <a:gd name="connsiteX7" fmla="*/ 2285405 w 3713752"/>
                  <a:gd name="connsiteY7" fmla="*/ 0 h 4570386"/>
                  <a:gd name="connsiteX8" fmla="*/ 1999748 w 3713752"/>
                  <a:gd name="connsiteY8" fmla="*/ 285657 h 4570386"/>
                  <a:gd name="connsiteX9" fmla="*/ 2039446 w 3713752"/>
                  <a:gd name="connsiteY9" fmla="*/ 428485 h 4570386"/>
                  <a:gd name="connsiteX10" fmla="*/ 1674311 w 3713752"/>
                  <a:gd name="connsiteY10" fmla="*/ 428485 h 4570386"/>
                  <a:gd name="connsiteX11" fmla="*/ 1714001 w 3713752"/>
                  <a:gd name="connsiteY11" fmla="*/ 285657 h 4570386"/>
                  <a:gd name="connsiteX12" fmla="*/ 1428344 w 3713752"/>
                  <a:gd name="connsiteY12" fmla="*/ 0 h 4570386"/>
                  <a:gd name="connsiteX13" fmla="*/ 1142688 w 3713752"/>
                  <a:gd name="connsiteY13" fmla="*/ 285657 h 4570386"/>
                  <a:gd name="connsiteX14" fmla="*/ 1182378 w 3713752"/>
                  <a:gd name="connsiteY14" fmla="*/ 428485 h 4570386"/>
                  <a:gd name="connsiteX15" fmla="*/ 928445 w 3713752"/>
                  <a:gd name="connsiteY15" fmla="*/ 428485 h 4570386"/>
                  <a:gd name="connsiteX16" fmla="*/ 285717 w 3713752"/>
                  <a:gd name="connsiteY16" fmla="*/ 1071213 h 4570386"/>
                  <a:gd name="connsiteX17" fmla="*/ 285717 w 3713752"/>
                  <a:gd name="connsiteY17" fmla="*/ 3070811 h 4570386"/>
                  <a:gd name="connsiteX18" fmla="*/ 536238 w 3713752"/>
                  <a:gd name="connsiteY18" fmla="*/ 3409804 h 4570386"/>
                  <a:gd name="connsiteX19" fmla="*/ 7553 w 3713752"/>
                  <a:gd name="connsiteY19" fmla="*/ 4467061 h 4570386"/>
                  <a:gd name="connsiteX20" fmla="*/ 39465 w 3713752"/>
                  <a:gd name="connsiteY20" fmla="*/ 4562894 h 4570386"/>
                  <a:gd name="connsiteX21" fmla="*/ 71319 w 3713752"/>
                  <a:gd name="connsiteY21" fmla="*/ 4570387 h 4570386"/>
                  <a:gd name="connsiteX22" fmla="*/ 135298 w 3713752"/>
                  <a:gd name="connsiteY22" fmla="*/ 4530885 h 4570386"/>
                  <a:gd name="connsiteX23" fmla="*/ 686910 w 3713752"/>
                  <a:gd name="connsiteY23" fmla="*/ 3427759 h 4570386"/>
                  <a:gd name="connsiteX24" fmla="*/ 955705 w 3713752"/>
                  <a:gd name="connsiteY24" fmla="*/ 3427759 h 4570386"/>
                  <a:gd name="connsiteX25" fmla="*/ 436103 w 3713752"/>
                  <a:gd name="connsiteY25" fmla="*/ 4467061 h 4570386"/>
                  <a:gd name="connsiteX26" fmla="*/ 468023 w 3713752"/>
                  <a:gd name="connsiteY26" fmla="*/ 4562894 h 4570386"/>
                  <a:gd name="connsiteX27" fmla="*/ 499870 w 3713752"/>
                  <a:gd name="connsiteY27" fmla="*/ 4570387 h 4570386"/>
                  <a:gd name="connsiteX28" fmla="*/ 563857 w 3713752"/>
                  <a:gd name="connsiteY28" fmla="*/ 4530885 h 4570386"/>
                  <a:gd name="connsiteX29" fmla="*/ 758397 w 3713752"/>
                  <a:gd name="connsiteY29" fmla="*/ 4141901 h 4570386"/>
                  <a:gd name="connsiteX30" fmla="*/ 2955343 w 3713752"/>
                  <a:gd name="connsiteY30" fmla="*/ 4141901 h 4570386"/>
                  <a:gd name="connsiteX31" fmla="*/ 3149884 w 3713752"/>
                  <a:gd name="connsiteY31" fmla="*/ 4530885 h 4570386"/>
                  <a:gd name="connsiteX32" fmla="*/ 3213871 w 3713752"/>
                  <a:gd name="connsiteY32" fmla="*/ 4570387 h 4570386"/>
                  <a:gd name="connsiteX33" fmla="*/ 3245717 w 3713752"/>
                  <a:gd name="connsiteY33" fmla="*/ 4562894 h 4570386"/>
                  <a:gd name="connsiteX34" fmla="*/ 3277630 w 3713752"/>
                  <a:gd name="connsiteY34" fmla="*/ 4467061 h 4570386"/>
                  <a:gd name="connsiteX35" fmla="*/ 2758028 w 3713752"/>
                  <a:gd name="connsiteY35" fmla="*/ 3427759 h 4570386"/>
                  <a:gd name="connsiteX36" fmla="*/ 3026823 w 3713752"/>
                  <a:gd name="connsiteY36" fmla="*/ 3427759 h 4570386"/>
                  <a:gd name="connsiteX37" fmla="*/ 3578434 w 3713752"/>
                  <a:gd name="connsiteY37" fmla="*/ 4530885 h 4570386"/>
                  <a:gd name="connsiteX38" fmla="*/ 3642421 w 3713752"/>
                  <a:gd name="connsiteY38" fmla="*/ 4570387 h 4570386"/>
                  <a:gd name="connsiteX39" fmla="*/ 3674268 w 3713752"/>
                  <a:gd name="connsiteY39" fmla="*/ 4562894 h 4570386"/>
                  <a:gd name="connsiteX40" fmla="*/ 3706180 w 3713752"/>
                  <a:gd name="connsiteY40" fmla="*/ 4467061 h 4570386"/>
                  <a:gd name="connsiteX41" fmla="*/ 2142593 w 3713752"/>
                  <a:gd name="connsiteY41" fmla="*/ 285616 h 4570386"/>
                  <a:gd name="connsiteX42" fmla="*/ 2285421 w 3713752"/>
                  <a:gd name="connsiteY42" fmla="*/ 142788 h 4570386"/>
                  <a:gd name="connsiteX43" fmla="*/ 2428249 w 3713752"/>
                  <a:gd name="connsiteY43" fmla="*/ 285616 h 4570386"/>
                  <a:gd name="connsiteX44" fmla="*/ 2285421 w 3713752"/>
                  <a:gd name="connsiteY44" fmla="*/ 428444 h 4570386"/>
                  <a:gd name="connsiteX45" fmla="*/ 2142593 w 3713752"/>
                  <a:gd name="connsiteY45" fmla="*/ 285616 h 4570386"/>
                  <a:gd name="connsiteX46" fmla="*/ 1285622 w 3713752"/>
                  <a:gd name="connsiteY46" fmla="*/ 285616 h 4570386"/>
                  <a:gd name="connsiteX47" fmla="*/ 1428450 w 3713752"/>
                  <a:gd name="connsiteY47" fmla="*/ 142788 h 4570386"/>
                  <a:gd name="connsiteX48" fmla="*/ 1571279 w 3713752"/>
                  <a:gd name="connsiteY48" fmla="*/ 285616 h 4570386"/>
                  <a:gd name="connsiteX49" fmla="*/ 1428450 w 3713752"/>
                  <a:gd name="connsiteY49" fmla="*/ 428444 h 4570386"/>
                  <a:gd name="connsiteX50" fmla="*/ 1285622 w 3713752"/>
                  <a:gd name="connsiteY50" fmla="*/ 285616 h 4570386"/>
                  <a:gd name="connsiteX51" fmla="*/ 829844 w 3713752"/>
                  <a:gd name="connsiteY51" fmla="*/ 3999155 h 4570386"/>
                  <a:gd name="connsiteX52" fmla="*/ 901259 w 3713752"/>
                  <a:gd name="connsiteY52" fmla="*/ 3856326 h 4570386"/>
                  <a:gd name="connsiteX53" fmla="*/ 2812548 w 3713752"/>
                  <a:gd name="connsiteY53" fmla="*/ 3856326 h 4570386"/>
                  <a:gd name="connsiteX54" fmla="*/ 2883962 w 3713752"/>
                  <a:gd name="connsiteY54" fmla="*/ 3999155 h 4570386"/>
                  <a:gd name="connsiteX55" fmla="*/ 2741133 w 3713752"/>
                  <a:gd name="connsiteY55" fmla="*/ 3713498 h 4570386"/>
                  <a:gd name="connsiteX56" fmla="*/ 972673 w 3713752"/>
                  <a:gd name="connsiteY56" fmla="*/ 3713498 h 4570386"/>
                  <a:gd name="connsiteX57" fmla="*/ 1115501 w 3713752"/>
                  <a:gd name="connsiteY57" fmla="*/ 3427841 h 4570386"/>
                  <a:gd name="connsiteX58" fmla="*/ 1428450 w 3713752"/>
                  <a:gd name="connsiteY58" fmla="*/ 3427841 h 4570386"/>
                  <a:gd name="connsiteX59" fmla="*/ 1499865 w 3713752"/>
                  <a:gd name="connsiteY59" fmla="*/ 3356427 h 4570386"/>
                  <a:gd name="connsiteX60" fmla="*/ 1428450 w 3713752"/>
                  <a:gd name="connsiteY60" fmla="*/ 3285013 h 4570386"/>
                  <a:gd name="connsiteX61" fmla="*/ 642894 w 3713752"/>
                  <a:gd name="connsiteY61" fmla="*/ 3285013 h 4570386"/>
                  <a:gd name="connsiteX62" fmla="*/ 428652 w 3713752"/>
                  <a:gd name="connsiteY62" fmla="*/ 3070770 h 4570386"/>
                  <a:gd name="connsiteX63" fmla="*/ 428652 w 3713752"/>
                  <a:gd name="connsiteY63" fmla="*/ 1071172 h 4570386"/>
                  <a:gd name="connsiteX64" fmla="*/ 928551 w 3713752"/>
                  <a:gd name="connsiteY64" fmla="*/ 571273 h 4570386"/>
                  <a:gd name="connsiteX65" fmla="*/ 2785320 w 3713752"/>
                  <a:gd name="connsiteY65" fmla="*/ 571273 h 4570386"/>
                  <a:gd name="connsiteX66" fmla="*/ 3285220 w 3713752"/>
                  <a:gd name="connsiteY66" fmla="*/ 1071172 h 4570386"/>
                  <a:gd name="connsiteX67" fmla="*/ 3285220 w 3713752"/>
                  <a:gd name="connsiteY67" fmla="*/ 3070770 h 4570386"/>
                  <a:gd name="connsiteX68" fmla="*/ 3070977 w 3713752"/>
                  <a:gd name="connsiteY68" fmla="*/ 3285013 h 4570386"/>
                  <a:gd name="connsiteX69" fmla="*/ 1714107 w 3713752"/>
                  <a:gd name="connsiteY69" fmla="*/ 3285013 h 4570386"/>
                  <a:gd name="connsiteX70" fmla="*/ 1642693 w 3713752"/>
                  <a:gd name="connsiteY70" fmla="*/ 3356427 h 4570386"/>
                  <a:gd name="connsiteX71" fmla="*/ 1714107 w 3713752"/>
                  <a:gd name="connsiteY71" fmla="*/ 3427841 h 4570386"/>
                  <a:gd name="connsiteX72" fmla="*/ 2598338 w 3713752"/>
                  <a:gd name="connsiteY72" fmla="*/ 3427841 h 4570386"/>
                  <a:gd name="connsiteX73" fmla="*/ 2741166 w 3713752"/>
                  <a:gd name="connsiteY73" fmla="*/ 3713498 h 457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713752" h="4570386">
                    <a:moveTo>
                      <a:pt x="3706196" y="4467142"/>
                    </a:moveTo>
                    <a:lnTo>
                      <a:pt x="3177511" y="3409885"/>
                    </a:lnTo>
                    <a:cubicBezTo>
                      <a:pt x="3322192" y="3364262"/>
                      <a:pt x="3428032" y="3230428"/>
                      <a:pt x="3428032" y="3070892"/>
                    </a:cubicBezTo>
                    <a:lnTo>
                      <a:pt x="3428032" y="1071213"/>
                    </a:lnTo>
                    <a:cubicBezTo>
                      <a:pt x="3428032" y="716786"/>
                      <a:pt x="3139665" y="428485"/>
                      <a:pt x="2785304" y="428485"/>
                    </a:cubicBezTo>
                    <a:lnTo>
                      <a:pt x="2531372" y="428485"/>
                    </a:lnTo>
                    <a:cubicBezTo>
                      <a:pt x="2555954" y="386274"/>
                      <a:pt x="2571061" y="337940"/>
                      <a:pt x="2571061" y="285657"/>
                    </a:cubicBezTo>
                    <a:cubicBezTo>
                      <a:pt x="2571061" y="128129"/>
                      <a:pt x="2442932" y="0"/>
                      <a:pt x="2285405" y="0"/>
                    </a:cubicBezTo>
                    <a:cubicBezTo>
                      <a:pt x="2127877" y="0"/>
                      <a:pt x="1999748" y="128129"/>
                      <a:pt x="1999748" y="285657"/>
                    </a:cubicBezTo>
                    <a:cubicBezTo>
                      <a:pt x="1999748" y="337942"/>
                      <a:pt x="2014896" y="386273"/>
                      <a:pt x="2039446" y="428485"/>
                    </a:cubicBezTo>
                    <a:lnTo>
                      <a:pt x="1674311" y="428485"/>
                    </a:lnTo>
                    <a:cubicBezTo>
                      <a:pt x="1698886" y="386274"/>
                      <a:pt x="1714001" y="337940"/>
                      <a:pt x="1714001" y="285657"/>
                    </a:cubicBezTo>
                    <a:cubicBezTo>
                      <a:pt x="1714001" y="128129"/>
                      <a:pt x="1585872" y="0"/>
                      <a:pt x="1428344" y="0"/>
                    </a:cubicBezTo>
                    <a:cubicBezTo>
                      <a:pt x="1270817" y="0"/>
                      <a:pt x="1142688" y="128129"/>
                      <a:pt x="1142688" y="285657"/>
                    </a:cubicBezTo>
                    <a:cubicBezTo>
                      <a:pt x="1142688" y="337942"/>
                      <a:pt x="1157827" y="386273"/>
                      <a:pt x="1182378" y="428485"/>
                    </a:cubicBezTo>
                    <a:lnTo>
                      <a:pt x="928445" y="428485"/>
                    </a:lnTo>
                    <a:cubicBezTo>
                      <a:pt x="574084" y="428485"/>
                      <a:pt x="285717" y="716786"/>
                      <a:pt x="285717" y="1071213"/>
                    </a:cubicBezTo>
                    <a:lnTo>
                      <a:pt x="285717" y="3070811"/>
                    </a:lnTo>
                    <a:cubicBezTo>
                      <a:pt x="285717" y="3230346"/>
                      <a:pt x="391631" y="3364180"/>
                      <a:pt x="536238" y="3409804"/>
                    </a:cubicBezTo>
                    <a:lnTo>
                      <a:pt x="7553" y="4467061"/>
                    </a:lnTo>
                    <a:cubicBezTo>
                      <a:pt x="-10076" y="4502351"/>
                      <a:pt x="4206" y="4545265"/>
                      <a:pt x="39465" y="4562894"/>
                    </a:cubicBezTo>
                    <a:cubicBezTo>
                      <a:pt x="49765" y="4567963"/>
                      <a:pt x="60603" y="4570387"/>
                      <a:pt x="71319" y="4570387"/>
                    </a:cubicBezTo>
                    <a:cubicBezTo>
                      <a:pt x="97526" y="4570387"/>
                      <a:pt x="122738" y="4555973"/>
                      <a:pt x="135298" y="4530885"/>
                    </a:cubicBezTo>
                    <a:lnTo>
                      <a:pt x="686910" y="3427759"/>
                    </a:lnTo>
                    <a:lnTo>
                      <a:pt x="955705" y="3427759"/>
                    </a:lnTo>
                    <a:lnTo>
                      <a:pt x="436103" y="4467061"/>
                    </a:lnTo>
                    <a:cubicBezTo>
                      <a:pt x="418474" y="4502351"/>
                      <a:pt x="432757" y="4545265"/>
                      <a:pt x="468023" y="4562894"/>
                    </a:cubicBezTo>
                    <a:cubicBezTo>
                      <a:pt x="478315" y="4567963"/>
                      <a:pt x="489154" y="4570387"/>
                      <a:pt x="499870" y="4570387"/>
                    </a:cubicBezTo>
                    <a:cubicBezTo>
                      <a:pt x="526077" y="4570387"/>
                      <a:pt x="551296" y="4555981"/>
                      <a:pt x="563857" y="4530885"/>
                    </a:cubicBezTo>
                    <a:lnTo>
                      <a:pt x="758397" y="4141901"/>
                    </a:lnTo>
                    <a:lnTo>
                      <a:pt x="2955343" y="4141901"/>
                    </a:lnTo>
                    <a:lnTo>
                      <a:pt x="3149884" y="4530885"/>
                    </a:lnTo>
                    <a:cubicBezTo>
                      <a:pt x="3162379" y="4555949"/>
                      <a:pt x="3187599" y="4570387"/>
                      <a:pt x="3213871" y="4570387"/>
                    </a:cubicBezTo>
                    <a:cubicBezTo>
                      <a:pt x="3224579" y="4570387"/>
                      <a:pt x="3235515" y="4567963"/>
                      <a:pt x="3245717" y="4562894"/>
                    </a:cubicBezTo>
                    <a:cubicBezTo>
                      <a:pt x="3281008" y="4545265"/>
                      <a:pt x="3295291" y="4502319"/>
                      <a:pt x="3277630" y="4467061"/>
                    </a:cubicBezTo>
                    <a:lnTo>
                      <a:pt x="2758028" y="3427759"/>
                    </a:lnTo>
                    <a:lnTo>
                      <a:pt x="3026823" y="3427759"/>
                    </a:lnTo>
                    <a:lnTo>
                      <a:pt x="3578434" y="4530885"/>
                    </a:lnTo>
                    <a:cubicBezTo>
                      <a:pt x="3590929" y="4555940"/>
                      <a:pt x="3616149" y="4570387"/>
                      <a:pt x="3642421" y="4570387"/>
                    </a:cubicBezTo>
                    <a:cubicBezTo>
                      <a:pt x="3653129" y="4570387"/>
                      <a:pt x="3664066" y="4567963"/>
                      <a:pt x="3674268" y="4562894"/>
                    </a:cubicBezTo>
                    <a:cubicBezTo>
                      <a:pt x="3709559" y="4545265"/>
                      <a:pt x="3723842" y="4502319"/>
                      <a:pt x="3706180" y="4467061"/>
                    </a:cubicBezTo>
                    <a:close/>
                    <a:moveTo>
                      <a:pt x="2142593" y="285616"/>
                    </a:moveTo>
                    <a:cubicBezTo>
                      <a:pt x="2142593" y="206838"/>
                      <a:pt x="2206645" y="142788"/>
                      <a:pt x="2285421" y="142788"/>
                    </a:cubicBezTo>
                    <a:cubicBezTo>
                      <a:pt x="2364197" y="142788"/>
                      <a:pt x="2428249" y="206838"/>
                      <a:pt x="2428249" y="285616"/>
                    </a:cubicBezTo>
                    <a:cubicBezTo>
                      <a:pt x="2428249" y="364394"/>
                      <a:pt x="2364197" y="428444"/>
                      <a:pt x="2285421" y="428444"/>
                    </a:cubicBezTo>
                    <a:cubicBezTo>
                      <a:pt x="2206645" y="428444"/>
                      <a:pt x="2142593" y="364394"/>
                      <a:pt x="2142593" y="285616"/>
                    </a:cubicBezTo>
                    <a:close/>
                    <a:moveTo>
                      <a:pt x="1285622" y="285616"/>
                    </a:moveTo>
                    <a:cubicBezTo>
                      <a:pt x="1285622" y="206838"/>
                      <a:pt x="1349674" y="142788"/>
                      <a:pt x="1428450" y="142788"/>
                    </a:cubicBezTo>
                    <a:cubicBezTo>
                      <a:pt x="1507227" y="142788"/>
                      <a:pt x="1571279" y="206838"/>
                      <a:pt x="1571279" y="285616"/>
                    </a:cubicBezTo>
                    <a:cubicBezTo>
                      <a:pt x="1571279" y="364394"/>
                      <a:pt x="1507227" y="428444"/>
                      <a:pt x="1428450" y="428444"/>
                    </a:cubicBezTo>
                    <a:cubicBezTo>
                      <a:pt x="1349674" y="428444"/>
                      <a:pt x="1285622" y="364394"/>
                      <a:pt x="1285622" y="285616"/>
                    </a:cubicBezTo>
                    <a:close/>
                    <a:moveTo>
                      <a:pt x="829844" y="3999155"/>
                    </a:moveTo>
                    <a:lnTo>
                      <a:pt x="901259" y="3856326"/>
                    </a:lnTo>
                    <a:lnTo>
                      <a:pt x="2812548" y="3856326"/>
                    </a:lnTo>
                    <a:lnTo>
                      <a:pt x="2883962" y="3999155"/>
                    </a:lnTo>
                    <a:close/>
                    <a:moveTo>
                      <a:pt x="2741133" y="3713498"/>
                    </a:moveTo>
                    <a:lnTo>
                      <a:pt x="972673" y="3713498"/>
                    </a:lnTo>
                    <a:lnTo>
                      <a:pt x="1115501" y="3427841"/>
                    </a:lnTo>
                    <a:lnTo>
                      <a:pt x="1428450" y="3427841"/>
                    </a:lnTo>
                    <a:cubicBezTo>
                      <a:pt x="1467855" y="3427841"/>
                      <a:pt x="1499865" y="3395929"/>
                      <a:pt x="1499865" y="3356427"/>
                    </a:cubicBezTo>
                    <a:cubicBezTo>
                      <a:pt x="1499865" y="3316924"/>
                      <a:pt x="1467855" y="3285013"/>
                      <a:pt x="1428450" y="3285013"/>
                    </a:cubicBezTo>
                    <a:lnTo>
                      <a:pt x="642894" y="3285013"/>
                    </a:lnTo>
                    <a:cubicBezTo>
                      <a:pt x="524771" y="3285013"/>
                      <a:pt x="428652" y="3188893"/>
                      <a:pt x="428652" y="3070770"/>
                    </a:cubicBezTo>
                    <a:lnTo>
                      <a:pt x="428652" y="1071172"/>
                    </a:lnTo>
                    <a:cubicBezTo>
                      <a:pt x="428652" y="795587"/>
                      <a:pt x="652909" y="571273"/>
                      <a:pt x="928551" y="571273"/>
                    </a:cubicBezTo>
                    <a:lnTo>
                      <a:pt x="2785320" y="571273"/>
                    </a:lnTo>
                    <a:cubicBezTo>
                      <a:pt x="3060963" y="571273"/>
                      <a:pt x="3285220" y="795587"/>
                      <a:pt x="3285220" y="1071172"/>
                    </a:cubicBezTo>
                    <a:lnTo>
                      <a:pt x="3285220" y="3070770"/>
                    </a:lnTo>
                    <a:cubicBezTo>
                      <a:pt x="3285220" y="3188893"/>
                      <a:pt x="3189101" y="3285013"/>
                      <a:pt x="3070977" y="3285013"/>
                    </a:cubicBezTo>
                    <a:lnTo>
                      <a:pt x="1714107" y="3285013"/>
                    </a:lnTo>
                    <a:cubicBezTo>
                      <a:pt x="1674703" y="3285013"/>
                      <a:pt x="1642693" y="3316924"/>
                      <a:pt x="1642693" y="3356427"/>
                    </a:cubicBezTo>
                    <a:cubicBezTo>
                      <a:pt x="1642693" y="3395929"/>
                      <a:pt x="1674703" y="3427841"/>
                      <a:pt x="1714107" y="3427841"/>
                    </a:cubicBezTo>
                    <a:lnTo>
                      <a:pt x="2598338" y="3427841"/>
                    </a:lnTo>
                    <a:lnTo>
                      <a:pt x="2741166" y="3713498"/>
                    </a:lnTo>
                    <a:close/>
                  </a:path>
                </a:pathLst>
              </a:custGeom>
              <a:solidFill>
                <a:srgbClr val="000000"/>
              </a:solidFill>
              <a:ln w="8151"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C96294FE-0FB7-4BBC-A950-35F72A132C82}"/>
                  </a:ext>
                </a:extLst>
              </p:cNvPr>
              <p:cNvSpPr/>
              <p:nvPr/>
            </p:nvSpPr>
            <p:spPr>
              <a:xfrm>
                <a:off x="4953372" y="1500816"/>
                <a:ext cx="2285254" cy="1428284"/>
              </a:xfrm>
              <a:custGeom>
                <a:avLst/>
                <a:gdLst>
                  <a:gd name="connsiteX0" fmla="*/ 2285255 w 2285254"/>
                  <a:gd name="connsiteY0" fmla="*/ 928385 h 1428284"/>
                  <a:gd name="connsiteX1" fmla="*/ 2285255 w 2285254"/>
                  <a:gd name="connsiteY1" fmla="*/ 214243 h 1428284"/>
                  <a:gd name="connsiteX2" fmla="*/ 2071012 w 2285254"/>
                  <a:gd name="connsiteY2" fmla="*/ 0 h 1428284"/>
                  <a:gd name="connsiteX3" fmla="*/ 1856769 w 2285254"/>
                  <a:gd name="connsiteY3" fmla="*/ 0 h 1428284"/>
                  <a:gd name="connsiteX4" fmla="*/ 1785355 w 2285254"/>
                  <a:gd name="connsiteY4" fmla="*/ 71414 h 1428284"/>
                  <a:gd name="connsiteX5" fmla="*/ 1856769 w 2285254"/>
                  <a:gd name="connsiteY5" fmla="*/ 142828 h 1428284"/>
                  <a:gd name="connsiteX6" fmla="*/ 2071012 w 2285254"/>
                  <a:gd name="connsiteY6" fmla="*/ 142828 h 1428284"/>
                  <a:gd name="connsiteX7" fmla="*/ 2142426 w 2285254"/>
                  <a:gd name="connsiteY7" fmla="*/ 214243 h 1428284"/>
                  <a:gd name="connsiteX8" fmla="*/ 2142426 w 2285254"/>
                  <a:gd name="connsiteY8" fmla="*/ 928385 h 1428284"/>
                  <a:gd name="connsiteX9" fmla="*/ 1785355 w 2285254"/>
                  <a:gd name="connsiteY9" fmla="*/ 1285456 h 1428284"/>
                  <a:gd name="connsiteX10" fmla="*/ 499899 w 2285254"/>
                  <a:gd name="connsiteY10" fmla="*/ 1285456 h 1428284"/>
                  <a:gd name="connsiteX11" fmla="*/ 142828 w 2285254"/>
                  <a:gd name="connsiteY11" fmla="*/ 928385 h 1428284"/>
                  <a:gd name="connsiteX12" fmla="*/ 142828 w 2285254"/>
                  <a:gd name="connsiteY12" fmla="*/ 214243 h 1428284"/>
                  <a:gd name="connsiteX13" fmla="*/ 214243 w 2285254"/>
                  <a:gd name="connsiteY13" fmla="*/ 142828 h 1428284"/>
                  <a:gd name="connsiteX14" fmla="*/ 1571112 w 2285254"/>
                  <a:gd name="connsiteY14" fmla="*/ 142828 h 1428284"/>
                  <a:gd name="connsiteX15" fmla="*/ 1642527 w 2285254"/>
                  <a:gd name="connsiteY15" fmla="*/ 71414 h 1428284"/>
                  <a:gd name="connsiteX16" fmla="*/ 1571112 w 2285254"/>
                  <a:gd name="connsiteY16" fmla="*/ 0 h 1428284"/>
                  <a:gd name="connsiteX17" fmla="*/ 214243 w 2285254"/>
                  <a:gd name="connsiteY17" fmla="*/ 0 h 1428284"/>
                  <a:gd name="connsiteX18" fmla="*/ 0 w 2285254"/>
                  <a:gd name="connsiteY18" fmla="*/ 214243 h 1428284"/>
                  <a:gd name="connsiteX19" fmla="*/ 0 w 2285254"/>
                  <a:gd name="connsiteY19" fmla="*/ 928385 h 1428284"/>
                  <a:gd name="connsiteX20" fmla="*/ 499899 w 2285254"/>
                  <a:gd name="connsiteY20" fmla="*/ 1428284 h 1428284"/>
                  <a:gd name="connsiteX21" fmla="*/ 1785355 w 2285254"/>
                  <a:gd name="connsiteY21" fmla="*/ 1428284 h 1428284"/>
                  <a:gd name="connsiteX22" fmla="*/ 2285255 w 2285254"/>
                  <a:gd name="connsiteY22" fmla="*/ 928385 h 142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5254" h="1428284">
                    <a:moveTo>
                      <a:pt x="2285255" y="928385"/>
                    </a:moveTo>
                    <a:lnTo>
                      <a:pt x="2285255" y="214243"/>
                    </a:lnTo>
                    <a:cubicBezTo>
                      <a:pt x="2285255" y="96119"/>
                      <a:pt x="2189135" y="0"/>
                      <a:pt x="2071012" y="0"/>
                    </a:cubicBezTo>
                    <a:lnTo>
                      <a:pt x="1856769" y="0"/>
                    </a:lnTo>
                    <a:cubicBezTo>
                      <a:pt x="1817365" y="0"/>
                      <a:pt x="1785355" y="31912"/>
                      <a:pt x="1785355" y="71414"/>
                    </a:cubicBezTo>
                    <a:cubicBezTo>
                      <a:pt x="1785355" y="110916"/>
                      <a:pt x="1817365" y="142828"/>
                      <a:pt x="1856769" y="142828"/>
                    </a:cubicBezTo>
                    <a:lnTo>
                      <a:pt x="2071012" y="142828"/>
                    </a:lnTo>
                    <a:cubicBezTo>
                      <a:pt x="2110351" y="142828"/>
                      <a:pt x="2142426" y="174838"/>
                      <a:pt x="2142426" y="214243"/>
                    </a:cubicBezTo>
                    <a:lnTo>
                      <a:pt x="2142426" y="928385"/>
                    </a:lnTo>
                    <a:cubicBezTo>
                      <a:pt x="2142426" y="1125284"/>
                      <a:pt x="1982254" y="1285456"/>
                      <a:pt x="1785355" y="1285456"/>
                    </a:cubicBezTo>
                    <a:lnTo>
                      <a:pt x="499899" y="1285456"/>
                    </a:lnTo>
                    <a:cubicBezTo>
                      <a:pt x="303000" y="1285456"/>
                      <a:pt x="142828" y="1125284"/>
                      <a:pt x="142828" y="928385"/>
                    </a:cubicBezTo>
                    <a:lnTo>
                      <a:pt x="142828" y="214243"/>
                    </a:lnTo>
                    <a:cubicBezTo>
                      <a:pt x="142828" y="174838"/>
                      <a:pt x="174904" y="142828"/>
                      <a:pt x="214243" y="142828"/>
                    </a:cubicBezTo>
                    <a:lnTo>
                      <a:pt x="1571112" y="142828"/>
                    </a:lnTo>
                    <a:cubicBezTo>
                      <a:pt x="1610517" y="142828"/>
                      <a:pt x="1642527" y="110916"/>
                      <a:pt x="1642527" y="71414"/>
                    </a:cubicBezTo>
                    <a:cubicBezTo>
                      <a:pt x="1642527" y="31912"/>
                      <a:pt x="1610517" y="0"/>
                      <a:pt x="1571112" y="0"/>
                    </a:cubicBezTo>
                    <a:lnTo>
                      <a:pt x="214243" y="0"/>
                    </a:lnTo>
                    <a:cubicBezTo>
                      <a:pt x="96119" y="0"/>
                      <a:pt x="0" y="96119"/>
                      <a:pt x="0" y="214243"/>
                    </a:cubicBezTo>
                    <a:lnTo>
                      <a:pt x="0" y="928385"/>
                    </a:lnTo>
                    <a:cubicBezTo>
                      <a:pt x="0" y="1203970"/>
                      <a:pt x="224257" y="1428284"/>
                      <a:pt x="499899" y="1428284"/>
                    </a:cubicBezTo>
                    <a:lnTo>
                      <a:pt x="1785355" y="1428284"/>
                    </a:lnTo>
                    <a:cubicBezTo>
                      <a:pt x="2060998" y="1428284"/>
                      <a:pt x="2285255" y="1203970"/>
                      <a:pt x="2285255" y="928385"/>
                    </a:cubicBezTo>
                    <a:close/>
                  </a:path>
                </a:pathLst>
              </a:custGeom>
              <a:solidFill>
                <a:srgbClr val="000000"/>
              </a:solidFill>
              <a:ln w="8151"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D1A53FEB-7F5D-447E-A790-E3155910F6D2}"/>
                  </a:ext>
                </a:extLst>
              </p:cNvPr>
              <p:cNvSpPr/>
              <p:nvPr/>
            </p:nvSpPr>
            <p:spPr>
              <a:xfrm>
                <a:off x="4953372" y="3143343"/>
                <a:ext cx="571313" cy="571313"/>
              </a:xfrm>
              <a:custGeom>
                <a:avLst/>
                <a:gdLst>
                  <a:gd name="connsiteX0" fmla="*/ 285657 w 571313"/>
                  <a:gd name="connsiteY0" fmla="*/ 0 h 571313"/>
                  <a:gd name="connsiteX1" fmla="*/ 0 w 571313"/>
                  <a:gd name="connsiteY1" fmla="*/ 285657 h 571313"/>
                  <a:gd name="connsiteX2" fmla="*/ 285657 w 571313"/>
                  <a:gd name="connsiteY2" fmla="*/ 571314 h 571313"/>
                  <a:gd name="connsiteX3" fmla="*/ 571314 w 571313"/>
                  <a:gd name="connsiteY3" fmla="*/ 285657 h 571313"/>
                  <a:gd name="connsiteX4" fmla="*/ 285657 w 571313"/>
                  <a:gd name="connsiteY4" fmla="*/ 0 h 571313"/>
                  <a:gd name="connsiteX5" fmla="*/ 285657 w 571313"/>
                  <a:gd name="connsiteY5" fmla="*/ 428485 h 571313"/>
                  <a:gd name="connsiteX6" fmla="*/ 142828 w 571313"/>
                  <a:gd name="connsiteY6" fmla="*/ 285657 h 571313"/>
                  <a:gd name="connsiteX7" fmla="*/ 285657 w 571313"/>
                  <a:gd name="connsiteY7" fmla="*/ 142828 h 571313"/>
                  <a:gd name="connsiteX8" fmla="*/ 428485 w 571313"/>
                  <a:gd name="connsiteY8" fmla="*/ 285657 h 571313"/>
                  <a:gd name="connsiteX9" fmla="*/ 285657 w 571313"/>
                  <a:gd name="connsiteY9" fmla="*/ 428485 h 57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13" h="571313">
                    <a:moveTo>
                      <a:pt x="285657" y="0"/>
                    </a:moveTo>
                    <a:cubicBezTo>
                      <a:pt x="128129" y="0"/>
                      <a:pt x="0" y="128129"/>
                      <a:pt x="0" y="285657"/>
                    </a:cubicBezTo>
                    <a:cubicBezTo>
                      <a:pt x="0" y="443184"/>
                      <a:pt x="128129" y="571314"/>
                      <a:pt x="285657" y="571314"/>
                    </a:cubicBezTo>
                    <a:cubicBezTo>
                      <a:pt x="443184" y="571314"/>
                      <a:pt x="571314" y="443184"/>
                      <a:pt x="571314" y="285657"/>
                    </a:cubicBezTo>
                    <a:cubicBezTo>
                      <a:pt x="571314" y="128129"/>
                      <a:pt x="443184" y="0"/>
                      <a:pt x="285657" y="0"/>
                    </a:cubicBezTo>
                    <a:close/>
                    <a:moveTo>
                      <a:pt x="285657" y="428485"/>
                    </a:moveTo>
                    <a:cubicBezTo>
                      <a:pt x="206881" y="428485"/>
                      <a:pt x="142828" y="364433"/>
                      <a:pt x="142828" y="285657"/>
                    </a:cubicBezTo>
                    <a:cubicBezTo>
                      <a:pt x="142828" y="206881"/>
                      <a:pt x="206881" y="142828"/>
                      <a:pt x="285657" y="142828"/>
                    </a:cubicBezTo>
                    <a:cubicBezTo>
                      <a:pt x="364433" y="142828"/>
                      <a:pt x="428485" y="206881"/>
                      <a:pt x="428485" y="285657"/>
                    </a:cubicBezTo>
                    <a:cubicBezTo>
                      <a:pt x="428485" y="364433"/>
                      <a:pt x="364433" y="428485"/>
                      <a:pt x="285657" y="428485"/>
                    </a:cubicBezTo>
                    <a:close/>
                  </a:path>
                </a:pathLst>
              </a:custGeom>
              <a:solidFill>
                <a:srgbClr val="000000"/>
              </a:solidFill>
              <a:ln w="8151"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D0D49A7B-E454-42E2-8BC5-0194E2062000}"/>
                  </a:ext>
                </a:extLst>
              </p:cNvPr>
              <p:cNvSpPr/>
              <p:nvPr/>
            </p:nvSpPr>
            <p:spPr>
              <a:xfrm>
                <a:off x="6667313" y="3143343"/>
                <a:ext cx="571313" cy="571313"/>
              </a:xfrm>
              <a:custGeom>
                <a:avLst/>
                <a:gdLst>
                  <a:gd name="connsiteX0" fmla="*/ 285657 w 571313"/>
                  <a:gd name="connsiteY0" fmla="*/ 0 h 571313"/>
                  <a:gd name="connsiteX1" fmla="*/ 0 w 571313"/>
                  <a:gd name="connsiteY1" fmla="*/ 285657 h 571313"/>
                  <a:gd name="connsiteX2" fmla="*/ 285657 w 571313"/>
                  <a:gd name="connsiteY2" fmla="*/ 571314 h 571313"/>
                  <a:gd name="connsiteX3" fmla="*/ 571314 w 571313"/>
                  <a:gd name="connsiteY3" fmla="*/ 285657 h 571313"/>
                  <a:gd name="connsiteX4" fmla="*/ 285657 w 571313"/>
                  <a:gd name="connsiteY4" fmla="*/ 0 h 571313"/>
                  <a:gd name="connsiteX5" fmla="*/ 285657 w 571313"/>
                  <a:gd name="connsiteY5" fmla="*/ 428485 h 571313"/>
                  <a:gd name="connsiteX6" fmla="*/ 142828 w 571313"/>
                  <a:gd name="connsiteY6" fmla="*/ 285657 h 571313"/>
                  <a:gd name="connsiteX7" fmla="*/ 285657 w 571313"/>
                  <a:gd name="connsiteY7" fmla="*/ 142828 h 571313"/>
                  <a:gd name="connsiteX8" fmla="*/ 428485 w 571313"/>
                  <a:gd name="connsiteY8" fmla="*/ 285657 h 571313"/>
                  <a:gd name="connsiteX9" fmla="*/ 285657 w 571313"/>
                  <a:gd name="connsiteY9" fmla="*/ 428485 h 57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13" h="571313">
                    <a:moveTo>
                      <a:pt x="285657" y="0"/>
                    </a:moveTo>
                    <a:cubicBezTo>
                      <a:pt x="128129" y="0"/>
                      <a:pt x="0" y="128129"/>
                      <a:pt x="0" y="285657"/>
                    </a:cubicBezTo>
                    <a:cubicBezTo>
                      <a:pt x="0" y="443184"/>
                      <a:pt x="128129" y="571314"/>
                      <a:pt x="285657" y="571314"/>
                    </a:cubicBezTo>
                    <a:cubicBezTo>
                      <a:pt x="443184" y="571314"/>
                      <a:pt x="571314" y="443184"/>
                      <a:pt x="571314" y="285657"/>
                    </a:cubicBezTo>
                    <a:cubicBezTo>
                      <a:pt x="571314" y="128129"/>
                      <a:pt x="443184" y="0"/>
                      <a:pt x="285657" y="0"/>
                    </a:cubicBezTo>
                    <a:close/>
                    <a:moveTo>
                      <a:pt x="285657" y="428485"/>
                    </a:moveTo>
                    <a:cubicBezTo>
                      <a:pt x="206881" y="428485"/>
                      <a:pt x="142828" y="364433"/>
                      <a:pt x="142828" y="285657"/>
                    </a:cubicBezTo>
                    <a:cubicBezTo>
                      <a:pt x="142828" y="206881"/>
                      <a:pt x="206881" y="142828"/>
                      <a:pt x="285657" y="142828"/>
                    </a:cubicBezTo>
                    <a:cubicBezTo>
                      <a:pt x="364433" y="142828"/>
                      <a:pt x="428485" y="206881"/>
                      <a:pt x="428485" y="285657"/>
                    </a:cubicBezTo>
                    <a:cubicBezTo>
                      <a:pt x="428485" y="364433"/>
                      <a:pt x="364433" y="428485"/>
                      <a:pt x="285657" y="428485"/>
                    </a:cubicBezTo>
                    <a:close/>
                  </a:path>
                </a:pathLst>
              </a:custGeom>
              <a:solidFill>
                <a:srgbClr val="000000"/>
              </a:solidFill>
              <a:ln w="8151" cap="flat">
                <a:noFill/>
                <a:prstDash val="solid"/>
                <a:miter/>
              </a:ln>
            </p:spPr>
            <p:txBody>
              <a:bodyPr rtlCol="0" anchor="ctr"/>
              <a:lstStyle/>
              <a:p>
                <a:endParaRPr lang="en-IN"/>
              </a:p>
            </p:txBody>
          </p:sp>
          <p:sp>
            <p:nvSpPr>
              <p:cNvPr id="138" name="Oval 137">
                <a:extLst>
                  <a:ext uri="{FF2B5EF4-FFF2-40B4-BE49-F238E27FC236}">
                    <a16:creationId xmlns:a16="http://schemas.microsoft.com/office/drawing/2014/main" id="{947D9919-2FED-4DFC-A60C-CECEDDC42AEA}"/>
                  </a:ext>
                </a:extLst>
              </p:cNvPr>
              <p:cNvSpPr/>
              <p:nvPr/>
            </p:nvSpPr>
            <p:spPr>
              <a:xfrm>
                <a:off x="6792420" y="3268451"/>
                <a:ext cx="321098" cy="321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9F9BE837-0571-4F5B-8283-15809AAB03ED}"/>
                  </a:ext>
                </a:extLst>
              </p:cNvPr>
              <p:cNvSpPr/>
              <p:nvPr/>
            </p:nvSpPr>
            <p:spPr>
              <a:xfrm>
                <a:off x="5078479" y="3268451"/>
                <a:ext cx="321098" cy="321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Oval 139">
                <a:extLst>
                  <a:ext uri="{FF2B5EF4-FFF2-40B4-BE49-F238E27FC236}">
                    <a16:creationId xmlns:a16="http://schemas.microsoft.com/office/drawing/2014/main" id="{76105166-69C2-4C3D-999D-ECA0DB625956}"/>
                  </a:ext>
                </a:extLst>
              </p:cNvPr>
              <p:cNvSpPr/>
              <p:nvPr/>
            </p:nvSpPr>
            <p:spPr>
              <a:xfrm>
                <a:off x="6381375" y="716107"/>
                <a:ext cx="285938" cy="2859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Oval 140">
                <a:extLst>
                  <a:ext uri="{FF2B5EF4-FFF2-40B4-BE49-F238E27FC236}">
                    <a16:creationId xmlns:a16="http://schemas.microsoft.com/office/drawing/2014/main" id="{01047F53-3A9A-4DB1-921A-B8D626923DD4}"/>
                  </a:ext>
                </a:extLst>
              </p:cNvPr>
              <p:cNvSpPr/>
              <p:nvPr/>
            </p:nvSpPr>
            <p:spPr>
              <a:xfrm>
                <a:off x="5524685" y="716107"/>
                <a:ext cx="285938" cy="2859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31" name="Straight Connector 130">
              <a:extLst>
                <a:ext uri="{FF2B5EF4-FFF2-40B4-BE49-F238E27FC236}">
                  <a16:creationId xmlns:a16="http://schemas.microsoft.com/office/drawing/2014/main" id="{7F7EFEA2-3A88-433B-9AFD-5F6975536F0D}"/>
                </a:ext>
              </a:extLst>
            </p:cNvPr>
            <p:cNvCxnSpPr>
              <a:cxnSpLocks/>
            </p:cNvCxnSpPr>
            <p:nvPr/>
          </p:nvCxnSpPr>
          <p:spPr>
            <a:xfrm flipH="1">
              <a:off x="3508873" y="3590335"/>
              <a:ext cx="136023" cy="2150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323A28-6D83-4948-B349-367F138FBC16}"/>
                </a:ext>
              </a:extLst>
            </p:cNvPr>
            <p:cNvCxnSpPr>
              <a:cxnSpLocks/>
            </p:cNvCxnSpPr>
            <p:nvPr/>
          </p:nvCxnSpPr>
          <p:spPr>
            <a:xfrm rot="1800000">
              <a:off x="4034579" y="3831439"/>
              <a:ext cx="0" cy="1056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A1AFE5-FF07-41DF-9829-FBD2D9CA69E3}"/>
                </a:ext>
              </a:extLst>
            </p:cNvPr>
            <p:cNvCxnSpPr>
              <a:cxnSpLocks/>
            </p:cNvCxnSpPr>
            <p:nvPr/>
          </p:nvCxnSpPr>
          <p:spPr>
            <a:xfrm rot="1800000">
              <a:off x="4149550" y="3626495"/>
              <a:ext cx="0" cy="2672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2" name="Rectangle 141">
            <a:extLst>
              <a:ext uri="{FF2B5EF4-FFF2-40B4-BE49-F238E27FC236}">
                <a16:creationId xmlns:a16="http://schemas.microsoft.com/office/drawing/2014/main" id="{156263FA-56A6-4A6D-8573-F011725A9803}"/>
              </a:ext>
            </a:extLst>
          </p:cNvPr>
          <p:cNvSpPr/>
          <p:nvPr/>
        </p:nvSpPr>
        <p:spPr>
          <a:xfrm>
            <a:off x="49714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err="1">
                <a:solidFill>
                  <a:schemeClr val="tx1"/>
                </a:solidFill>
                <a:latin typeface="Arial" panose="020B0604020202020204" pitchFamily="34" charset="0"/>
                <a:cs typeface="Arial" panose="020B0604020202020204" pitchFamily="34" charset="0"/>
              </a:rPr>
              <a:t>Aeroplane</a:t>
            </a:r>
            <a:endParaRPr lang="en-US" sz="1400" b="1">
              <a:solidFill>
                <a:schemeClr val="tx1"/>
              </a:solidFill>
              <a:latin typeface="Arial" panose="020B0604020202020204" pitchFamily="34" charset="0"/>
              <a:cs typeface="Arial" panose="020B0604020202020204" pitchFamily="34" charset="0"/>
            </a:endParaRPr>
          </a:p>
        </p:txBody>
      </p:sp>
      <p:grpSp>
        <p:nvGrpSpPr>
          <p:cNvPr id="143" name="Group 142">
            <a:extLst>
              <a:ext uri="{FF2B5EF4-FFF2-40B4-BE49-F238E27FC236}">
                <a16:creationId xmlns:a16="http://schemas.microsoft.com/office/drawing/2014/main" id="{C3190C6D-A6B0-4815-B71C-7671C344F263}"/>
              </a:ext>
            </a:extLst>
          </p:cNvPr>
          <p:cNvGrpSpPr/>
          <p:nvPr/>
        </p:nvGrpSpPr>
        <p:grpSpPr>
          <a:xfrm>
            <a:off x="5796546" y="3430544"/>
            <a:ext cx="624897" cy="721200"/>
            <a:chOff x="5770429" y="3430544"/>
            <a:chExt cx="624897" cy="721200"/>
          </a:xfrm>
        </p:grpSpPr>
        <p:grpSp>
          <p:nvGrpSpPr>
            <p:cNvPr id="144" name="Group 143">
              <a:extLst>
                <a:ext uri="{FF2B5EF4-FFF2-40B4-BE49-F238E27FC236}">
                  <a16:creationId xmlns:a16="http://schemas.microsoft.com/office/drawing/2014/main" id="{6B3BD802-C214-4F2B-AC83-8CB92B3335AD}"/>
                </a:ext>
              </a:extLst>
            </p:cNvPr>
            <p:cNvGrpSpPr/>
            <p:nvPr/>
          </p:nvGrpSpPr>
          <p:grpSpPr>
            <a:xfrm rot="1800000">
              <a:off x="5806104" y="3430544"/>
              <a:ext cx="579790" cy="721200"/>
              <a:chOff x="4333875" y="1238250"/>
              <a:chExt cx="3520630" cy="4379308"/>
            </a:xfrm>
          </p:grpSpPr>
          <p:sp>
            <p:nvSpPr>
              <p:cNvPr id="148" name="Freeform: Shape 147">
                <a:extLst>
                  <a:ext uri="{FF2B5EF4-FFF2-40B4-BE49-F238E27FC236}">
                    <a16:creationId xmlns:a16="http://schemas.microsoft.com/office/drawing/2014/main" id="{DA0AB003-A120-445A-AC3C-06E52A44114F}"/>
                  </a:ext>
                </a:extLst>
              </p:cNvPr>
              <p:cNvSpPr/>
              <p:nvPr/>
            </p:nvSpPr>
            <p:spPr>
              <a:xfrm>
                <a:off x="4333875" y="1238250"/>
                <a:ext cx="3520630" cy="3466345"/>
              </a:xfrm>
              <a:custGeom>
                <a:avLst/>
                <a:gdLst>
                  <a:gd name="connsiteX0" fmla="*/ 1755172 w 3520630"/>
                  <a:gd name="connsiteY0" fmla="*/ 286 h 3466345"/>
                  <a:gd name="connsiteX1" fmla="*/ 1570101 w 3520630"/>
                  <a:gd name="connsiteY1" fmla="*/ 60293 h 3466345"/>
                  <a:gd name="connsiteX2" fmla="*/ 1440085 w 3520630"/>
                  <a:gd name="connsiteY2" fmla="*/ 316897 h 3466345"/>
                  <a:gd name="connsiteX3" fmla="*/ 1440085 w 3520630"/>
                  <a:gd name="connsiteY3" fmla="*/ 1045178 h 3466345"/>
                  <a:gd name="connsiteX4" fmla="*/ 16669 w 3520630"/>
                  <a:gd name="connsiteY4" fmla="*/ 2415064 h 3466345"/>
                  <a:gd name="connsiteX5" fmla="*/ 0 w 3520630"/>
                  <a:gd name="connsiteY5" fmla="*/ 2453354 h 3466345"/>
                  <a:gd name="connsiteX6" fmla="*/ 0 w 3520630"/>
                  <a:gd name="connsiteY6" fmla="*/ 2826639 h 3466345"/>
                  <a:gd name="connsiteX7" fmla="*/ 83344 w 3520630"/>
                  <a:gd name="connsiteY7" fmla="*/ 2869978 h 3466345"/>
                  <a:gd name="connsiteX8" fmla="*/ 1445228 w 3520630"/>
                  <a:gd name="connsiteY8" fmla="*/ 1961674 h 3466345"/>
                  <a:gd name="connsiteX9" fmla="*/ 1491901 w 3520630"/>
                  <a:gd name="connsiteY9" fmla="*/ 2849880 h 3466345"/>
                  <a:gd name="connsiteX10" fmla="*/ 1091851 w 3520630"/>
                  <a:gd name="connsiteY10" fmla="*/ 3099911 h 3466345"/>
                  <a:gd name="connsiteX11" fmla="*/ 1066895 w 3520630"/>
                  <a:gd name="connsiteY11" fmla="*/ 3146584 h 3466345"/>
                  <a:gd name="connsiteX12" fmla="*/ 1066895 w 3520630"/>
                  <a:gd name="connsiteY12" fmla="*/ 3413284 h 3466345"/>
                  <a:gd name="connsiteX13" fmla="*/ 1133570 w 3520630"/>
                  <a:gd name="connsiteY13" fmla="*/ 3464909 h 3466345"/>
                  <a:gd name="connsiteX14" fmla="*/ 1760315 w 3520630"/>
                  <a:gd name="connsiteY14" fmla="*/ 3308223 h 3466345"/>
                  <a:gd name="connsiteX15" fmla="*/ 2387060 w 3520630"/>
                  <a:gd name="connsiteY15" fmla="*/ 3464909 h 3466345"/>
                  <a:gd name="connsiteX16" fmla="*/ 2453735 w 3520630"/>
                  <a:gd name="connsiteY16" fmla="*/ 3413284 h 3466345"/>
                  <a:gd name="connsiteX17" fmla="*/ 2453735 w 3520630"/>
                  <a:gd name="connsiteY17" fmla="*/ 3146584 h 3466345"/>
                  <a:gd name="connsiteX18" fmla="*/ 2428780 w 3520630"/>
                  <a:gd name="connsiteY18" fmla="*/ 3099911 h 3466345"/>
                  <a:gd name="connsiteX19" fmla="*/ 2028730 w 3520630"/>
                  <a:gd name="connsiteY19" fmla="*/ 2849880 h 3466345"/>
                  <a:gd name="connsiteX20" fmla="*/ 2075402 w 3520630"/>
                  <a:gd name="connsiteY20" fmla="*/ 1961674 h 3466345"/>
                  <a:gd name="connsiteX21" fmla="*/ 3437287 w 3520630"/>
                  <a:gd name="connsiteY21" fmla="*/ 2869978 h 3466345"/>
                  <a:gd name="connsiteX22" fmla="*/ 3520631 w 3520630"/>
                  <a:gd name="connsiteY22" fmla="*/ 2826639 h 3466345"/>
                  <a:gd name="connsiteX23" fmla="*/ 3520631 w 3520630"/>
                  <a:gd name="connsiteY23" fmla="*/ 2453354 h 3466345"/>
                  <a:gd name="connsiteX24" fmla="*/ 3503962 w 3520630"/>
                  <a:gd name="connsiteY24" fmla="*/ 2415064 h 3466345"/>
                  <a:gd name="connsiteX25" fmla="*/ 2080355 w 3520630"/>
                  <a:gd name="connsiteY25" fmla="*/ 1045178 h 3466345"/>
                  <a:gd name="connsiteX26" fmla="*/ 2080355 w 3520630"/>
                  <a:gd name="connsiteY26" fmla="*/ 316897 h 3466345"/>
                  <a:gd name="connsiteX27" fmla="*/ 1950339 w 3520630"/>
                  <a:gd name="connsiteY27" fmla="*/ 60293 h 3466345"/>
                  <a:gd name="connsiteX28" fmla="*/ 1765268 w 3520630"/>
                  <a:gd name="connsiteY28" fmla="*/ 286 h 3466345"/>
                  <a:gd name="connsiteX29" fmla="*/ 1755267 w 3520630"/>
                  <a:gd name="connsiteY29" fmla="*/ 286 h 3466345"/>
                  <a:gd name="connsiteX30" fmla="*/ 1755267 w 3520630"/>
                  <a:gd name="connsiteY30" fmla="*/ 286 h 3466345"/>
                  <a:gd name="connsiteX31" fmla="*/ 1760125 w 3520630"/>
                  <a:gd name="connsiteY31" fmla="*/ 106966 h 3466345"/>
                  <a:gd name="connsiteX32" fmla="*/ 1890141 w 3520630"/>
                  <a:gd name="connsiteY32" fmla="*/ 148685 h 3466345"/>
                  <a:gd name="connsiteX33" fmla="*/ 1973485 w 3520630"/>
                  <a:gd name="connsiteY33" fmla="*/ 320326 h 3466345"/>
                  <a:gd name="connsiteX34" fmla="*/ 1973485 w 3520630"/>
                  <a:gd name="connsiteY34" fmla="*/ 1066800 h 3466345"/>
                  <a:gd name="connsiteX35" fmla="*/ 1990154 w 3520630"/>
                  <a:gd name="connsiteY35" fmla="*/ 1105091 h 3466345"/>
                  <a:gd name="connsiteX36" fmla="*/ 3413665 w 3520630"/>
                  <a:gd name="connsiteY36" fmla="*/ 2474976 h 3466345"/>
                  <a:gd name="connsiteX37" fmla="*/ 3413665 w 3520630"/>
                  <a:gd name="connsiteY37" fmla="*/ 2726627 h 3466345"/>
                  <a:gd name="connsiteX38" fmla="*/ 2056829 w 3520630"/>
                  <a:gd name="connsiteY38" fmla="*/ 1821752 h 3466345"/>
                  <a:gd name="connsiteX39" fmla="*/ 1973485 w 3520630"/>
                  <a:gd name="connsiteY39" fmla="*/ 1863471 h 3466345"/>
                  <a:gd name="connsiteX40" fmla="*/ 1920145 w 3520630"/>
                  <a:gd name="connsiteY40" fmla="*/ 2876741 h 3466345"/>
                  <a:gd name="connsiteX41" fmla="*/ 1945100 w 3520630"/>
                  <a:gd name="connsiteY41" fmla="*/ 2925032 h 3466345"/>
                  <a:gd name="connsiteX42" fmla="*/ 2346865 w 3520630"/>
                  <a:gd name="connsiteY42" fmla="*/ 3176683 h 3466345"/>
                  <a:gd name="connsiteX43" fmla="*/ 2346865 w 3520630"/>
                  <a:gd name="connsiteY43" fmla="*/ 3344990 h 3466345"/>
                  <a:gd name="connsiteX44" fmla="*/ 1773460 w 3520630"/>
                  <a:gd name="connsiteY44" fmla="*/ 3201638 h 3466345"/>
                  <a:gd name="connsiteX45" fmla="*/ 1746790 w 3520630"/>
                  <a:gd name="connsiteY45" fmla="*/ 3201638 h 3466345"/>
                  <a:gd name="connsiteX46" fmla="*/ 1173385 w 3520630"/>
                  <a:gd name="connsiteY46" fmla="*/ 3344990 h 3466345"/>
                  <a:gd name="connsiteX47" fmla="*/ 1173385 w 3520630"/>
                  <a:gd name="connsiteY47" fmla="*/ 3176683 h 3466345"/>
                  <a:gd name="connsiteX48" fmla="*/ 1575149 w 3520630"/>
                  <a:gd name="connsiteY48" fmla="*/ 2925032 h 3466345"/>
                  <a:gd name="connsiteX49" fmla="*/ 1600105 w 3520630"/>
                  <a:gd name="connsiteY49" fmla="*/ 2876741 h 3466345"/>
                  <a:gd name="connsiteX50" fmla="*/ 1546765 w 3520630"/>
                  <a:gd name="connsiteY50" fmla="*/ 1863471 h 3466345"/>
                  <a:gd name="connsiteX51" fmla="*/ 1463421 w 3520630"/>
                  <a:gd name="connsiteY51" fmla="*/ 1821752 h 3466345"/>
                  <a:gd name="connsiteX52" fmla="*/ 106680 w 3520630"/>
                  <a:gd name="connsiteY52" fmla="*/ 2726722 h 3466345"/>
                  <a:gd name="connsiteX53" fmla="*/ 106680 w 3520630"/>
                  <a:gd name="connsiteY53" fmla="*/ 2475071 h 3466345"/>
                  <a:gd name="connsiteX54" fmla="*/ 1530191 w 3520630"/>
                  <a:gd name="connsiteY54" fmla="*/ 1105186 h 3466345"/>
                  <a:gd name="connsiteX55" fmla="*/ 1546860 w 3520630"/>
                  <a:gd name="connsiteY55" fmla="*/ 1066895 h 3466345"/>
                  <a:gd name="connsiteX56" fmla="*/ 1546860 w 3520630"/>
                  <a:gd name="connsiteY56" fmla="*/ 320231 h 3466345"/>
                  <a:gd name="connsiteX57" fmla="*/ 1630204 w 3520630"/>
                  <a:gd name="connsiteY57" fmla="*/ 148590 h 3466345"/>
                  <a:gd name="connsiteX58" fmla="*/ 1760220 w 3520630"/>
                  <a:gd name="connsiteY58" fmla="*/ 106871 h 3466345"/>
                  <a:gd name="connsiteX59" fmla="*/ 1760220 w 3520630"/>
                  <a:gd name="connsiteY59" fmla="*/ 106871 h 346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20630" h="3466345">
                    <a:moveTo>
                      <a:pt x="1755172" y="286"/>
                    </a:moveTo>
                    <a:cubicBezTo>
                      <a:pt x="1708690" y="4763"/>
                      <a:pt x="1636490" y="14383"/>
                      <a:pt x="1570101" y="60293"/>
                    </a:cubicBezTo>
                    <a:cubicBezTo>
                      <a:pt x="1503807" y="106204"/>
                      <a:pt x="1447895" y="191357"/>
                      <a:pt x="1440085" y="316897"/>
                    </a:cubicBezTo>
                    <a:lnTo>
                      <a:pt x="1440085" y="1045178"/>
                    </a:lnTo>
                    <a:lnTo>
                      <a:pt x="16669" y="2415064"/>
                    </a:lnTo>
                    <a:cubicBezTo>
                      <a:pt x="6287" y="2424875"/>
                      <a:pt x="95" y="2439067"/>
                      <a:pt x="0" y="2453354"/>
                    </a:cubicBezTo>
                    <a:lnTo>
                      <a:pt x="0" y="2826639"/>
                    </a:lnTo>
                    <a:cubicBezTo>
                      <a:pt x="572" y="2864930"/>
                      <a:pt x="51721" y="2891504"/>
                      <a:pt x="83344" y="2869978"/>
                    </a:cubicBezTo>
                    <a:lnTo>
                      <a:pt x="1445228" y="1961674"/>
                    </a:lnTo>
                    <a:lnTo>
                      <a:pt x="1491901" y="2849880"/>
                    </a:lnTo>
                    <a:lnTo>
                      <a:pt x="1091851" y="3099911"/>
                    </a:lnTo>
                    <a:cubicBezTo>
                      <a:pt x="1076230" y="3109722"/>
                      <a:pt x="1066324" y="3128105"/>
                      <a:pt x="1066895" y="3146584"/>
                    </a:cubicBezTo>
                    <a:lnTo>
                      <a:pt x="1066895" y="3413284"/>
                    </a:lnTo>
                    <a:cubicBezTo>
                      <a:pt x="1066895" y="3445669"/>
                      <a:pt x="1102138" y="3473006"/>
                      <a:pt x="1133570" y="3464909"/>
                    </a:cubicBezTo>
                    <a:lnTo>
                      <a:pt x="1760315" y="3308223"/>
                    </a:lnTo>
                    <a:lnTo>
                      <a:pt x="2387060" y="3464909"/>
                    </a:lnTo>
                    <a:cubicBezTo>
                      <a:pt x="2418493" y="3473006"/>
                      <a:pt x="2453735" y="3445669"/>
                      <a:pt x="2453735" y="3413284"/>
                    </a:cubicBezTo>
                    <a:lnTo>
                      <a:pt x="2453735" y="3146584"/>
                    </a:lnTo>
                    <a:cubicBezTo>
                      <a:pt x="2454212" y="3128105"/>
                      <a:pt x="2444401" y="3109722"/>
                      <a:pt x="2428780" y="3099911"/>
                    </a:cubicBezTo>
                    <a:lnTo>
                      <a:pt x="2028730" y="2849880"/>
                    </a:lnTo>
                    <a:lnTo>
                      <a:pt x="2075402" y="1961674"/>
                    </a:lnTo>
                    <a:lnTo>
                      <a:pt x="3437287" y="2869978"/>
                    </a:lnTo>
                    <a:cubicBezTo>
                      <a:pt x="3468910" y="2891504"/>
                      <a:pt x="3520059" y="2864930"/>
                      <a:pt x="3520631" y="2826639"/>
                    </a:cubicBezTo>
                    <a:lnTo>
                      <a:pt x="3520631" y="2453354"/>
                    </a:lnTo>
                    <a:cubicBezTo>
                      <a:pt x="3520535" y="2439067"/>
                      <a:pt x="3514344" y="2424875"/>
                      <a:pt x="3503962" y="2415064"/>
                    </a:cubicBezTo>
                    <a:lnTo>
                      <a:pt x="2080355" y="1045178"/>
                    </a:lnTo>
                    <a:lnTo>
                      <a:pt x="2080355" y="316897"/>
                    </a:lnTo>
                    <a:cubicBezTo>
                      <a:pt x="2072545" y="191357"/>
                      <a:pt x="2016633" y="106109"/>
                      <a:pt x="1950339" y="60293"/>
                    </a:cubicBezTo>
                    <a:cubicBezTo>
                      <a:pt x="1884045" y="14383"/>
                      <a:pt x="1811846" y="4763"/>
                      <a:pt x="1765268" y="286"/>
                    </a:cubicBezTo>
                    <a:cubicBezTo>
                      <a:pt x="1761935" y="-95"/>
                      <a:pt x="1758601" y="-95"/>
                      <a:pt x="1755267" y="286"/>
                    </a:cubicBezTo>
                    <a:lnTo>
                      <a:pt x="1755267" y="286"/>
                    </a:lnTo>
                    <a:close/>
                    <a:moveTo>
                      <a:pt x="1760125" y="106966"/>
                    </a:moveTo>
                    <a:cubicBezTo>
                      <a:pt x="1799368" y="111157"/>
                      <a:pt x="1849755" y="120682"/>
                      <a:pt x="1890141" y="148685"/>
                    </a:cubicBezTo>
                    <a:cubicBezTo>
                      <a:pt x="1931480" y="177260"/>
                      <a:pt x="1966532" y="223361"/>
                      <a:pt x="1973485" y="320326"/>
                    </a:cubicBezTo>
                    <a:lnTo>
                      <a:pt x="1973485" y="1066800"/>
                    </a:lnTo>
                    <a:cubicBezTo>
                      <a:pt x="1973580" y="1081088"/>
                      <a:pt x="1979771" y="1095280"/>
                      <a:pt x="1990154" y="1105091"/>
                    </a:cubicBezTo>
                    <a:lnTo>
                      <a:pt x="3413665" y="2474976"/>
                    </a:lnTo>
                    <a:lnTo>
                      <a:pt x="3413665" y="2726627"/>
                    </a:lnTo>
                    <a:lnTo>
                      <a:pt x="2056829" y="1821752"/>
                    </a:lnTo>
                    <a:cubicBezTo>
                      <a:pt x="2025587" y="1800511"/>
                      <a:pt x="1975199" y="1825657"/>
                      <a:pt x="1973485" y="1863471"/>
                    </a:cubicBezTo>
                    <a:lnTo>
                      <a:pt x="1920145" y="2876741"/>
                    </a:lnTo>
                    <a:cubicBezTo>
                      <a:pt x="1919002" y="2895791"/>
                      <a:pt x="1929003" y="2915031"/>
                      <a:pt x="1945100" y="2925032"/>
                    </a:cubicBezTo>
                    <a:lnTo>
                      <a:pt x="2346865" y="3176683"/>
                    </a:lnTo>
                    <a:lnTo>
                      <a:pt x="2346865" y="3344990"/>
                    </a:lnTo>
                    <a:lnTo>
                      <a:pt x="1773460" y="3201638"/>
                    </a:lnTo>
                    <a:cubicBezTo>
                      <a:pt x="1764792" y="3199448"/>
                      <a:pt x="1755458" y="3199448"/>
                      <a:pt x="1746790" y="3201638"/>
                    </a:cubicBezTo>
                    <a:lnTo>
                      <a:pt x="1173385" y="3344990"/>
                    </a:lnTo>
                    <a:lnTo>
                      <a:pt x="1173385" y="3176683"/>
                    </a:lnTo>
                    <a:lnTo>
                      <a:pt x="1575149" y="2925032"/>
                    </a:lnTo>
                    <a:cubicBezTo>
                      <a:pt x="1591342" y="2914936"/>
                      <a:pt x="1601248" y="2895695"/>
                      <a:pt x="1600105" y="2876741"/>
                    </a:cubicBezTo>
                    <a:lnTo>
                      <a:pt x="1546765" y="1863471"/>
                    </a:lnTo>
                    <a:cubicBezTo>
                      <a:pt x="1545050" y="1825752"/>
                      <a:pt x="1494663" y="1800511"/>
                      <a:pt x="1463421" y="1821752"/>
                    </a:cubicBezTo>
                    <a:lnTo>
                      <a:pt x="106680" y="2726722"/>
                    </a:lnTo>
                    <a:lnTo>
                      <a:pt x="106680" y="2475071"/>
                    </a:lnTo>
                    <a:lnTo>
                      <a:pt x="1530191" y="1105186"/>
                    </a:lnTo>
                    <a:cubicBezTo>
                      <a:pt x="1540574" y="1095280"/>
                      <a:pt x="1546765" y="1081183"/>
                      <a:pt x="1546860" y="1066895"/>
                    </a:cubicBezTo>
                    <a:lnTo>
                      <a:pt x="1546860" y="320231"/>
                    </a:lnTo>
                    <a:cubicBezTo>
                      <a:pt x="1553813" y="223266"/>
                      <a:pt x="1588865" y="177165"/>
                      <a:pt x="1630204" y="148590"/>
                    </a:cubicBezTo>
                    <a:cubicBezTo>
                      <a:pt x="1670590" y="120682"/>
                      <a:pt x="1721072" y="111062"/>
                      <a:pt x="1760220" y="106871"/>
                    </a:cubicBezTo>
                    <a:lnTo>
                      <a:pt x="1760220" y="106871"/>
                    </a:lnTo>
                    <a:close/>
                  </a:path>
                </a:pathLst>
              </a:custGeom>
              <a:solidFill>
                <a:srgbClr val="19105B"/>
              </a:solidFill>
              <a:ln w="9525" cap="flat">
                <a:noFill/>
                <a:prstDash val="solid"/>
                <a:miter/>
              </a:ln>
            </p:spPr>
            <p:txBody>
              <a:bodyPr rtlCol="0" anchor="ctr"/>
              <a:lstStyle/>
              <a:p>
                <a:endParaRPr lang="en-IN"/>
              </a:p>
            </p:txBody>
          </p:sp>
          <p:grpSp>
            <p:nvGrpSpPr>
              <p:cNvPr id="149" name="Graphic 457">
                <a:extLst>
                  <a:ext uri="{FF2B5EF4-FFF2-40B4-BE49-F238E27FC236}">
                    <a16:creationId xmlns:a16="http://schemas.microsoft.com/office/drawing/2014/main" id="{F1675E97-9C93-4675-9289-F830984B514F}"/>
                  </a:ext>
                </a:extLst>
              </p:cNvPr>
              <p:cNvGrpSpPr/>
              <p:nvPr/>
            </p:nvGrpSpPr>
            <p:grpSpPr>
              <a:xfrm>
                <a:off x="4813803" y="4228258"/>
                <a:ext cx="2560387" cy="1389300"/>
                <a:chOff x="4813803" y="4228258"/>
                <a:chExt cx="2560387" cy="1389300"/>
              </a:xfrm>
              <a:solidFill>
                <a:srgbClr val="71EAE1"/>
              </a:solidFill>
            </p:grpSpPr>
            <p:sp>
              <p:nvSpPr>
                <p:cNvPr id="150" name="Freeform: Shape 149">
                  <a:extLst>
                    <a:ext uri="{FF2B5EF4-FFF2-40B4-BE49-F238E27FC236}">
                      <a16:creationId xmlns:a16="http://schemas.microsoft.com/office/drawing/2014/main" id="{5EEBF0AC-51E9-4562-BCB7-DE2C80470ADB}"/>
                    </a:ext>
                  </a:extLst>
                </p:cNvPr>
                <p:cNvSpPr/>
                <p:nvPr/>
              </p:nvSpPr>
              <p:spPr>
                <a:xfrm>
                  <a:off x="4813803" y="4228258"/>
                  <a:ext cx="106747" cy="802751"/>
                </a:xfrm>
                <a:custGeom>
                  <a:avLst/>
                  <a:gdLst>
                    <a:gd name="connsiteX0" fmla="*/ 46709 w 106747"/>
                    <a:gd name="connsiteY0" fmla="*/ 365 h 802751"/>
                    <a:gd name="connsiteX1" fmla="*/ 37 w 106747"/>
                    <a:gd name="connsiteY1" fmla="*/ 55325 h 802751"/>
                    <a:gd name="connsiteX2" fmla="*/ 37 w 106747"/>
                    <a:gd name="connsiteY2" fmla="*/ 748649 h 802751"/>
                    <a:gd name="connsiteX3" fmla="*/ 53377 w 106747"/>
                    <a:gd name="connsiteY3" fmla="*/ 802751 h 802751"/>
                    <a:gd name="connsiteX4" fmla="*/ 106717 w 106747"/>
                    <a:gd name="connsiteY4" fmla="*/ 748649 h 802751"/>
                    <a:gd name="connsiteX5" fmla="*/ 106717 w 106747"/>
                    <a:gd name="connsiteY5" fmla="*/ 55325 h 802751"/>
                    <a:gd name="connsiteX6" fmla="*/ 46709 w 106747"/>
                    <a:gd name="connsiteY6" fmla="*/ 365 h 802751"/>
                    <a:gd name="connsiteX7" fmla="*/ 46709 w 106747"/>
                    <a:gd name="connsiteY7" fmla="*/ 365 h 8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47" h="802751">
                      <a:moveTo>
                        <a:pt x="46709" y="365"/>
                      </a:moveTo>
                      <a:cubicBezTo>
                        <a:pt x="20515" y="3699"/>
                        <a:pt x="-1011" y="28940"/>
                        <a:pt x="37" y="55325"/>
                      </a:cubicBezTo>
                      <a:lnTo>
                        <a:pt x="37" y="748649"/>
                      </a:lnTo>
                      <a:cubicBezTo>
                        <a:pt x="-344" y="776843"/>
                        <a:pt x="25183" y="802751"/>
                        <a:pt x="53377" y="802751"/>
                      </a:cubicBezTo>
                      <a:cubicBezTo>
                        <a:pt x="81571" y="802751"/>
                        <a:pt x="107098" y="776843"/>
                        <a:pt x="106717" y="748649"/>
                      </a:cubicBezTo>
                      <a:lnTo>
                        <a:pt x="106717" y="55325"/>
                      </a:lnTo>
                      <a:cubicBezTo>
                        <a:pt x="107860" y="24464"/>
                        <a:pt x="77284" y="-3540"/>
                        <a:pt x="46709" y="365"/>
                      </a:cubicBezTo>
                      <a:lnTo>
                        <a:pt x="46709" y="365"/>
                      </a:lnTo>
                      <a:close/>
                    </a:path>
                  </a:pathLst>
                </a:custGeom>
                <a:solidFill>
                  <a:srgbClr val="71EAE1"/>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B4F999D3-12EA-4138-9AFE-F278DADC4CAA}"/>
                    </a:ext>
                  </a:extLst>
                </p:cNvPr>
                <p:cNvSpPr/>
                <p:nvPr/>
              </p:nvSpPr>
              <p:spPr>
                <a:xfrm>
                  <a:off x="7267442" y="4228258"/>
                  <a:ext cx="106747" cy="802751"/>
                </a:xfrm>
                <a:custGeom>
                  <a:avLst/>
                  <a:gdLst>
                    <a:gd name="connsiteX0" fmla="*/ 46709 w 106747"/>
                    <a:gd name="connsiteY0" fmla="*/ 365 h 802751"/>
                    <a:gd name="connsiteX1" fmla="*/ 37 w 106747"/>
                    <a:gd name="connsiteY1" fmla="*/ 55325 h 802751"/>
                    <a:gd name="connsiteX2" fmla="*/ 37 w 106747"/>
                    <a:gd name="connsiteY2" fmla="*/ 748649 h 802751"/>
                    <a:gd name="connsiteX3" fmla="*/ 53377 w 106747"/>
                    <a:gd name="connsiteY3" fmla="*/ 802751 h 802751"/>
                    <a:gd name="connsiteX4" fmla="*/ 106717 w 106747"/>
                    <a:gd name="connsiteY4" fmla="*/ 748649 h 802751"/>
                    <a:gd name="connsiteX5" fmla="*/ 106717 w 106747"/>
                    <a:gd name="connsiteY5" fmla="*/ 55325 h 802751"/>
                    <a:gd name="connsiteX6" fmla="*/ 46709 w 106747"/>
                    <a:gd name="connsiteY6" fmla="*/ 365 h 802751"/>
                    <a:gd name="connsiteX7" fmla="*/ 46709 w 106747"/>
                    <a:gd name="connsiteY7" fmla="*/ 365 h 8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47" h="802751">
                      <a:moveTo>
                        <a:pt x="46709" y="365"/>
                      </a:moveTo>
                      <a:cubicBezTo>
                        <a:pt x="20516" y="3699"/>
                        <a:pt x="-1011" y="28940"/>
                        <a:pt x="37" y="55325"/>
                      </a:cubicBezTo>
                      <a:lnTo>
                        <a:pt x="37" y="748649"/>
                      </a:lnTo>
                      <a:cubicBezTo>
                        <a:pt x="-344" y="776843"/>
                        <a:pt x="25183" y="802751"/>
                        <a:pt x="53377" y="802751"/>
                      </a:cubicBezTo>
                      <a:cubicBezTo>
                        <a:pt x="81571" y="802751"/>
                        <a:pt x="107098" y="776843"/>
                        <a:pt x="106717" y="748649"/>
                      </a:cubicBezTo>
                      <a:lnTo>
                        <a:pt x="106717" y="55325"/>
                      </a:lnTo>
                      <a:cubicBezTo>
                        <a:pt x="107860" y="24464"/>
                        <a:pt x="77285" y="-3540"/>
                        <a:pt x="46709" y="365"/>
                      </a:cubicBezTo>
                      <a:lnTo>
                        <a:pt x="46709" y="365"/>
                      </a:lnTo>
                      <a:close/>
                    </a:path>
                  </a:pathLst>
                </a:custGeom>
                <a:solidFill>
                  <a:srgbClr val="71EAE1"/>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E479EDFD-ECAC-4898-959A-E4ED791079F5}"/>
                    </a:ext>
                  </a:extLst>
                </p:cNvPr>
                <p:cNvSpPr/>
                <p:nvPr/>
              </p:nvSpPr>
              <p:spPr>
                <a:xfrm>
                  <a:off x="5347203" y="4921487"/>
                  <a:ext cx="106747" cy="696071"/>
                </a:xfrm>
                <a:custGeom>
                  <a:avLst/>
                  <a:gdLst>
                    <a:gd name="connsiteX0" fmla="*/ 46709 w 106747"/>
                    <a:gd name="connsiteY0" fmla="*/ 365 h 696071"/>
                    <a:gd name="connsiteX1" fmla="*/ 37 w 106747"/>
                    <a:gd name="connsiteY1" fmla="*/ 55325 h 696071"/>
                    <a:gd name="connsiteX2" fmla="*/ 37 w 106747"/>
                    <a:gd name="connsiteY2" fmla="*/ 641969 h 696071"/>
                    <a:gd name="connsiteX3" fmla="*/ 53377 w 106747"/>
                    <a:gd name="connsiteY3" fmla="*/ 696071 h 696071"/>
                    <a:gd name="connsiteX4" fmla="*/ 106717 w 106747"/>
                    <a:gd name="connsiteY4" fmla="*/ 641969 h 696071"/>
                    <a:gd name="connsiteX5" fmla="*/ 106717 w 106747"/>
                    <a:gd name="connsiteY5" fmla="*/ 55325 h 696071"/>
                    <a:gd name="connsiteX6" fmla="*/ 46709 w 106747"/>
                    <a:gd name="connsiteY6" fmla="*/ 365 h 696071"/>
                    <a:gd name="connsiteX7" fmla="*/ 46709 w 106747"/>
                    <a:gd name="connsiteY7" fmla="*/ 365 h 69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47" h="696071">
                      <a:moveTo>
                        <a:pt x="46709" y="365"/>
                      </a:moveTo>
                      <a:cubicBezTo>
                        <a:pt x="20515" y="3604"/>
                        <a:pt x="-1011" y="28940"/>
                        <a:pt x="37" y="55325"/>
                      </a:cubicBezTo>
                      <a:lnTo>
                        <a:pt x="37" y="641969"/>
                      </a:lnTo>
                      <a:cubicBezTo>
                        <a:pt x="-344" y="670163"/>
                        <a:pt x="25183" y="696071"/>
                        <a:pt x="53377" y="696071"/>
                      </a:cubicBezTo>
                      <a:cubicBezTo>
                        <a:pt x="81571" y="696071"/>
                        <a:pt x="107098" y="670163"/>
                        <a:pt x="106717" y="641969"/>
                      </a:cubicBezTo>
                      <a:lnTo>
                        <a:pt x="106717" y="55325"/>
                      </a:lnTo>
                      <a:cubicBezTo>
                        <a:pt x="107860" y="24464"/>
                        <a:pt x="77284" y="-3540"/>
                        <a:pt x="46709" y="365"/>
                      </a:cubicBezTo>
                      <a:lnTo>
                        <a:pt x="46709" y="365"/>
                      </a:lnTo>
                      <a:close/>
                    </a:path>
                  </a:pathLst>
                </a:custGeom>
                <a:solidFill>
                  <a:srgbClr val="71EAE1"/>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5288A806-7594-4D48-9677-9C1B2A1C145A}"/>
                    </a:ext>
                  </a:extLst>
                </p:cNvPr>
                <p:cNvSpPr/>
                <p:nvPr/>
              </p:nvSpPr>
              <p:spPr>
                <a:xfrm>
                  <a:off x="6734043" y="4921487"/>
                  <a:ext cx="106747" cy="696071"/>
                </a:xfrm>
                <a:custGeom>
                  <a:avLst/>
                  <a:gdLst>
                    <a:gd name="connsiteX0" fmla="*/ 46709 w 106747"/>
                    <a:gd name="connsiteY0" fmla="*/ 365 h 696071"/>
                    <a:gd name="connsiteX1" fmla="*/ 37 w 106747"/>
                    <a:gd name="connsiteY1" fmla="*/ 55325 h 696071"/>
                    <a:gd name="connsiteX2" fmla="*/ 37 w 106747"/>
                    <a:gd name="connsiteY2" fmla="*/ 641969 h 696071"/>
                    <a:gd name="connsiteX3" fmla="*/ 53377 w 106747"/>
                    <a:gd name="connsiteY3" fmla="*/ 696071 h 696071"/>
                    <a:gd name="connsiteX4" fmla="*/ 106717 w 106747"/>
                    <a:gd name="connsiteY4" fmla="*/ 641969 h 696071"/>
                    <a:gd name="connsiteX5" fmla="*/ 106717 w 106747"/>
                    <a:gd name="connsiteY5" fmla="*/ 55325 h 696071"/>
                    <a:gd name="connsiteX6" fmla="*/ 46709 w 106747"/>
                    <a:gd name="connsiteY6" fmla="*/ 365 h 696071"/>
                    <a:gd name="connsiteX7" fmla="*/ 46709 w 106747"/>
                    <a:gd name="connsiteY7" fmla="*/ 365 h 69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47" h="696071">
                      <a:moveTo>
                        <a:pt x="46709" y="365"/>
                      </a:moveTo>
                      <a:cubicBezTo>
                        <a:pt x="20515" y="3604"/>
                        <a:pt x="-1011" y="28940"/>
                        <a:pt x="37" y="55325"/>
                      </a:cubicBezTo>
                      <a:lnTo>
                        <a:pt x="37" y="641969"/>
                      </a:lnTo>
                      <a:cubicBezTo>
                        <a:pt x="-344" y="670163"/>
                        <a:pt x="25183" y="696071"/>
                        <a:pt x="53377" y="696071"/>
                      </a:cubicBezTo>
                      <a:cubicBezTo>
                        <a:pt x="81571" y="696071"/>
                        <a:pt x="107098" y="670163"/>
                        <a:pt x="106717" y="641969"/>
                      </a:cubicBezTo>
                      <a:lnTo>
                        <a:pt x="106717" y="55325"/>
                      </a:lnTo>
                      <a:cubicBezTo>
                        <a:pt x="107860" y="24464"/>
                        <a:pt x="77284" y="-3540"/>
                        <a:pt x="46709" y="365"/>
                      </a:cubicBezTo>
                      <a:lnTo>
                        <a:pt x="46709" y="365"/>
                      </a:lnTo>
                      <a:close/>
                    </a:path>
                  </a:pathLst>
                </a:custGeom>
                <a:solidFill>
                  <a:srgbClr val="71EAE1"/>
                </a:solidFill>
                <a:ln w="9525" cap="flat">
                  <a:noFill/>
                  <a:prstDash val="solid"/>
                  <a:miter/>
                </a:ln>
              </p:spPr>
              <p:txBody>
                <a:bodyPr rtlCol="0" anchor="ctr"/>
                <a:lstStyle/>
                <a:p>
                  <a:endParaRPr lang="en-IN"/>
                </a:p>
              </p:txBody>
            </p:sp>
          </p:grpSp>
        </p:grpSp>
        <p:cxnSp>
          <p:nvCxnSpPr>
            <p:cNvPr id="145" name="Straight Connector 144">
              <a:extLst>
                <a:ext uri="{FF2B5EF4-FFF2-40B4-BE49-F238E27FC236}">
                  <a16:creationId xmlns:a16="http://schemas.microsoft.com/office/drawing/2014/main" id="{55CC8482-B239-4F00-BA1F-9F3B6BB3299E}"/>
                </a:ext>
              </a:extLst>
            </p:cNvPr>
            <p:cNvCxnSpPr>
              <a:cxnSpLocks/>
            </p:cNvCxnSpPr>
            <p:nvPr/>
          </p:nvCxnSpPr>
          <p:spPr>
            <a:xfrm rot="1800000">
              <a:off x="6395326" y="3824446"/>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AC7A00C-4F22-4579-8E77-B9BE4A1D8598}"/>
                </a:ext>
              </a:extLst>
            </p:cNvPr>
            <p:cNvCxnSpPr>
              <a:cxnSpLocks/>
            </p:cNvCxnSpPr>
            <p:nvPr/>
          </p:nvCxnSpPr>
          <p:spPr>
            <a:xfrm rot="1800000">
              <a:off x="5770429" y="353655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0097024-4140-4ABE-AA11-6594E997316A}"/>
                </a:ext>
              </a:extLst>
            </p:cNvPr>
            <p:cNvCxnSpPr>
              <a:cxnSpLocks/>
            </p:cNvCxnSpPr>
            <p:nvPr/>
          </p:nvCxnSpPr>
          <p:spPr>
            <a:xfrm rot="1800000">
              <a:off x="6341425" y="3581641"/>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A492B24B-5CCE-4376-8D4D-012FCB0DC335}"/>
              </a:ext>
            </a:extLst>
          </p:cNvPr>
          <p:cNvGrpSpPr/>
          <p:nvPr/>
        </p:nvGrpSpPr>
        <p:grpSpPr>
          <a:xfrm>
            <a:off x="7920136" y="3465311"/>
            <a:ext cx="897830" cy="805916"/>
            <a:chOff x="7920136" y="3465311"/>
            <a:chExt cx="897830" cy="805916"/>
          </a:xfrm>
        </p:grpSpPr>
        <p:grpSp>
          <p:nvGrpSpPr>
            <p:cNvPr id="155" name="Group 154">
              <a:extLst>
                <a:ext uri="{FF2B5EF4-FFF2-40B4-BE49-F238E27FC236}">
                  <a16:creationId xmlns:a16="http://schemas.microsoft.com/office/drawing/2014/main" id="{E733D23D-3593-4890-B4A6-522F42D0491B}"/>
                </a:ext>
              </a:extLst>
            </p:cNvPr>
            <p:cNvGrpSpPr/>
            <p:nvPr/>
          </p:nvGrpSpPr>
          <p:grpSpPr>
            <a:xfrm rot="-1800000">
              <a:off x="7935782" y="3511131"/>
              <a:ext cx="882184" cy="522372"/>
              <a:chOff x="5300132" y="2957873"/>
              <a:chExt cx="1590087" cy="941547"/>
            </a:xfrm>
          </p:grpSpPr>
          <p:sp>
            <p:nvSpPr>
              <p:cNvPr id="159" name="Freeform: Shape 158">
                <a:extLst>
                  <a:ext uri="{FF2B5EF4-FFF2-40B4-BE49-F238E27FC236}">
                    <a16:creationId xmlns:a16="http://schemas.microsoft.com/office/drawing/2014/main" id="{2B9A7977-EABA-4B0A-8B5E-2C3F3DFF92CA}"/>
                  </a:ext>
                </a:extLst>
              </p:cNvPr>
              <p:cNvSpPr/>
              <p:nvPr/>
            </p:nvSpPr>
            <p:spPr>
              <a:xfrm>
                <a:off x="5300132" y="2957873"/>
                <a:ext cx="1590087" cy="941547"/>
              </a:xfrm>
              <a:custGeom>
                <a:avLst/>
                <a:gdLst>
                  <a:gd name="connsiteX0" fmla="*/ 1297181 w 1590087"/>
                  <a:gd name="connsiteY0" fmla="*/ 355667 h 941547"/>
                  <a:gd name="connsiteX1" fmla="*/ 1166376 w 1590087"/>
                  <a:gd name="connsiteY1" fmla="*/ 386459 h 941547"/>
                  <a:gd name="connsiteX2" fmla="*/ 967426 w 1590087"/>
                  <a:gd name="connsiteY2" fmla="*/ 41829 h 941547"/>
                  <a:gd name="connsiteX3" fmla="*/ 983343 w 1590087"/>
                  <a:gd name="connsiteY3" fmla="*/ 41829 h 941547"/>
                  <a:gd name="connsiteX4" fmla="*/ 1004241 w 1590087"/>
                  <a:gd name="connsiteY4" fmla="*/ 20931 h 941547"/>
                  <a:gd name="connsiteX5" fmla="*/ 983343 w 1590087"/>
                  <a:gd name="connsiteY5" fmla="*/ 0 h 941547"/>
                  <a:gd name="connsiteX6" fmla="*/ 857788 w 1590087"/>
                  <a:gd name="connsiteY6" fmla="*/ 0 h 941547"/>
                  <a:gd name="connsiteX7" fmla="*/ 836856 w 1590087"/>
                  <a:gd name="connsiteY7" fmla="*/ 20931 h 941547"/>
                  <a:gd name="connsiteX8" fmla="*/ 857788 w 1590087"/>
                  <a:gd name="connsiteY8" fmla="*/ 41829 h 941547"/>
                  <a:gd name="connsiteX9" fmla="*/ 919101 w 1590087"/>
                  <a:gd name="connsiteY9" fmla="*/ 41829 h 941547"/>
                  <a:gd name="connsiteX10" fmla="*/ 991554 w 1590087"/>
                  <a:gd name="connsiteY10" fmla="*/ 167351 h 941547"/>
                  <a:gd name="connsiteX11" fmla="*/ 479641 w 1590087"/>
                  <a:gd name="connsiteY11" fmla="*/ 167351 h 941547"/>
                  <a:gd name="connsiteX12" fmla="*/ 455479 w 1590087"/>
                  <a:gd name="connsiteY12" fmla="*/ 125522 h 941547"/>
                  <a:gd name="connsiteX13" fmla="*/ 523018 w 1590087"/>
                  <a:gd name="connsiteY13" fmla="*/ 125522 h 941547"/>
                  <a:gd name="connsiteX14" fmla="*/ 543950 w 1590087"/>
                  <a:gd name="connsiteY14" fmla="*/ 104624 h 941547"/>
                  <a:gd name="connsiteX15" fmla="*/ 523018 w 1590087"/>
                  <a:gd name="connsiteY15" fmla="*/ 83692 h 941547"/>
                  <a:gd name="connsiteX16" fmla="*/ 397497 w 1590087"/>
                  <a:gd name="connsiteY16" fmla="*/ 83692 h 941547"/>
                  <a:gd name="connsiteX17" fmla="*/ 376565 w 1590087"/>
                  <a:gd name="connsiteY17" fmla="*/ 104624 h 941547"/>
                  <a:gd name="connsiteX18" fmla="*/ 397497 w 1590087"/>
                  <a:gd name="connsiteY18" fmla="*/ 125522 h 941547"/>
                  <a:gd name="connsiteX19" fmla="*/ 407155 w 1590087"/>
                  <a:gd name="connsiteY19" fmla="*/ 125522 h 941547"/>
                  <a:gd name="connsiteX20" fmla="*/ 507000 w 1590087"/>
                  <a:gd name="connsiteY20" fmla="*/ 298493 h 941547"/>
                  <a:gd name="connsiteX21" fmla="*/ 440470 w 1590087"/>
                  <a:gd name="connsiteY21" fmla="*/ 395578 h 941547"/>
                  <a:gd name="connsiteX22" fmla="*/ 292873 w 1590087"/>
                  <a:gd name="connsiteY22" fmla="*/ 355701 h 941547"/>
                  <a:gd name="connsiteX23" fmla="*/ 0 w 1590087"/>
                  <a:gd name="connsiteY23" fmla="*/ 648574 h 941547"/>
                  <a:gd name="connsiteX24" fmla="*/ 292906 w 1590087"/>
                  <a:gd name="connsiteY24" fmla="*/ 941514 h 941547"/>
                  <a:gd name="connsiteX25" fmla="*/ 585106 w 1590087"/>
                  <a:gd name="connsiteY25" fmla="*/ 669539 h 941547"/>
                  <a:gd name="connsiteX26" fmla="*/ 732266 w 1590087"/>
                  <a:gd name="connsiteY26" fmla="*/ 669539 h 941547"/>
                  <a:gd name="connsiteX27" fmla="*/ 745794 w 1590087"/>
                  <a:gd name="connsiteY27" fmla="*/ 664592 h 941547"/>
                  <a:gd name="connsiteX28" fmla="*/ 755923 w 1590087"/>
                  <a:gd name="connsiteY28" fmla="*/ 659006 h 941547"/>
                  <a:gd name="connsiteX29" fmla="*/ 1085275 w 1590087"/>
                  <a:gd name="connsiteY29" fmla="*/ 329654 h 941547"/>
                  <a:gd name="connsiteX30" fmla="*/ 1130402 w 1590087"/>
                  <a:gd name="connsiteY30" fmla="*/ 407861 h 941547"/>
                  <a:gd name="connsiteX31" fmla="*/ 1004274 w 1590087"/>
                  <a:gd name="connsiteY31" fmla="*/ 648607 h 941547"/>
                  <a:gd name="connsiteX32" fmla="*/ 1297214 w 1590087"/>
                  <a:gd name="connsiteY32" fmla="*/ 941547 h 941547"/>
                  <a:gd name="connsiteX33" fmla="*/ 1590087 w 1590087"/>
                  <a:gd name="connsiteY33" fmla="*/ 648607 h 941547"/>
                  <a:gd name="connsiteX34" fmla="*/ 1297214 w 1590087"/>
                  <a:gd name="connsiteY34" fmla="*/ 355735 h 941547"/>
                  <a:gd name="connsiteX35" fmla="*/ 449119 w 1590087"/>
                  <a:gd name="connsiteY35" fmla="*/ 456960 h 941547"/>
                  <a:gd name="connsiteX36" fmla="*/ 539272 w 1590087"/>
                  <a:gd name="connsiteY36" fmla="*/ 627608 h 941547"/>
                  <a:gd name="connsiteX37" fmla="*/ 332212 w 1590087"/>
                  <a:gd name="connsiteY37" fmla="*/ 627608 h 941547"/>
                  <a:gd name="connsiteX38" fmla="*/ 449152 w 1590087"/>
                  <a:gd name="connsiteY38" fmla="*/ 456960 h 941547"/>
                  <a:gd name="connsiteX39" fmla="*/ 292906 w 1590087"/>
                  <a:gd name="connsiteY39" fmla="*/ 895781 h 941547"/>
                  <a:gd name="connsiteX40" fmla="*/ 45666 w 1590087"/>
                  <a:gd name="connsiteY40" fmla="*/ 648540 h 941547"/>
                  <a:gd name="connsiteX41" fmla="*/ 292906 w 1590087"/>
                  <a:gd name="connsiteY41" fmla="*/ 401333 h 941547"/>
                  <a:gd name="connsiteX42" fmla="*/ 414625 w 1590087"/>
                  <a:gd name="connsiteY42" fmla="*/ 433336 h 941547"/>
                  <a:gd name="connsiteX43" fmla="*/ 414625 w 1590087"/>
                  <a:gd name="connsiteY43" fmla="*/ 433336 h 941547"/>
                  <a:gd name="connsiteX44" fmla="*/ 275273 w 1590087"/>
                  <a:gd name="connsiteY44" fmla="*/ 636728 h 941547"/>
                  <a:gd name="connsiteX45" fmla="*/ 280691 w 1590087"/>
                  <a:gd name="connsiteY45" fmla="*/ 665803 h 941547"/>
                  <a:gd name="connsiteX46" fmla="*/ 291830 w 1590087"/>
                  <a:gd name="connsiteY46" fmla="*/ 669472 h 941547"/>
                  <a:gd name="connsiteX47" fmla="*/ 292906 w 1590087"/>
                  <a:gd name="connsiteY47" fmla="*/ 669472 h 941547"/>
                  <a:gd name="connsiteX48" fmla="*/ 539272 w 1590087"/>
                  <a:gd name="connsiteY48" fmla="*/ 669472 h 941547"/>
                  <a:gd name="connsiteX49" fmla="*/ 292906 w 1590087"/>
                  <a:gd name="connsiteY49" fmla="*/ 895781 h 941547"/>
                  <a:gd name="connsiteX50" fmla="*/ 585072 w 1590087"/>
                  <a:gd name="connsiteY50" fmla="*/ 627608 h 941547"/>
                  <a:gd name="connsiteX51" fmla="*/ 585072 w 1590087"/>
                  <a:gd name="connsiteY51" fmla="*/ 627608 h 941547"/>
                  <a:gd name="connsiteX52" fmla="*/ 474997 w 1590087"/>
                  <a:gd name="connsiteY52" fmla="*/ 419168 h 941547"/>
                  <a:gd name="connsiteX53" fmla="*/ 530220 w 1590087"/>
                  <a:gd name="connsiteY53" fmla="*/ 338606 h 941547"/>
                  <a:gd name="connsiteX54" fmla="*/ 697100 w 1590087"/>
                  <a:gd name="connsiteY54" fmla="*/ 627608 h 941547"/>
                  <a:gd name="connsiteX55" fmla="*/ 585072 w 1590087"/>
                  <a:gd name="connsiteY55" fmla="*/ 627608 h 941547"/>
                  <a:gd name="connsiteX56" fmla="*/ 739030 w 1590087"/>
                  <a:gd name="connsiteY56" fmla="*/ 616571 h 941547"/>
                  <a:gd name="connsiteX57" fmla="*/ 503803 w 1590087"/>
                  <a:gd name="connsiteY57" fmla="*/ 209180 h 941547"/>
                  <a:gd name="connsiteX58" fmla="*/ 1015716 w 1590087"/>
                  <a:gd name="connsiteY58" fmla="*/ 209180 h 941547"/>
                  <a:gd name="connsiteX59" fmla="*/ 1063569 w 1590087"/>
                  <a:gd name="connsiteY59" fmla="*/ 292065 h 941547"/>
                  <a:gd name="connsiteX60" fmla="*/ 739064 w 1590087"/>
                  <a:gd name="connsiteY60" fmla="*/ 616604 h 941547"/>
                  <a:gd name="connsiteX61" fmla="*/ 1297147 w 1590087"/>
                  <a:gd name="connsiteY61" fmla="*/ 895781 h 941547"/>
                  <a:gd name="connsiteX62" fmla="*/ 1049906 w 1590087"/>
                  <a:gd name="connsiteY62" fmla="*/ 648540 h 941547"/>
                  <a:gd name="connsiteX63" fmla="*/ 1153319 w 1590087"/>
                  <a:gd name="connsiteY63" fmla="*/ 447470 h 941547"/>
                  <a:gd name="connsiteX64" fmla="*/ 1153319 w 1590087"/>
                  <a:gd name="connsiteY64" fmla="*/ 447470 h 941547"/>
                  <a:gd name="connsiteX65" fmla="*/ 1273793 w 1590087"/>
                  <a:gd name="connsiteY65" fmla="*/ 656179 h 941547"/>
                  <a:gd name="connsiteX66" fmla="*/ 1302363 w 1590087"/>
                  <a:gd name="connsiteY66" fmla="*/ 663818 h 941547"/>
                  <a:gd name="connsiteX67" fmla="*/ 1310002 w 1590087"/>
                  <a:gd name="connsiteY67" fmla="*/ 635214 h 941547"/>
                  <a:gd name="connsiteX68" fmla="*/ 1189259 w 1590087"/>
                  <a:gd name="connsiteY68" fmla="*/ 426033 h 941547"/>
                  <a:gd name="connsiteX69" fmla="*/ 1297147 w 1590087"/>
                  <a:gd name="connsiteY69" fmla="*/ 401266 h 941547"/>
                  <a:gd name="connsiteX70" fmla="*/ 1544354 w 1590087"/>
                  <a:gd name="connsiteY70" fmla="*/ 648506 h 941547"/>
                  <a:gd name="connsiteX71" fmla="*/ 1297114 w 1590087"/>
                  <a:gd name="connsiteY71" fmla="*/ 895747 h 94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90087" h="941547">
                    <a:moveTo>
                      <a:pt x="1297181" y="355667"/>
                    </a:moveTo>
                    <a:cubicBezTo>
                      <a:pt x="1250203" y="355667"/>
                      <a:pt x="1205782" y="366772"/>
                      <a:pt x="1166376" y="386459"/>
                    </a:cubicBezTo>
                    <a:lnTo>
                      <a:pt x="967426" y="41829"/>
                    </a:lnTo>
                    <a:lnTo>
                      <a:pt x="983343" y="41829"/>
                    </a:lnTo>
                    <a:cubicBezTo>
                      <a:pt x="994886" y="41829"/>
                      <a:pt x="1004241" y="32474"/>
                      <a:pt x="1004241" y="20931"/>
                    </a:cubicBezTo>
                    <a:cubicBezTo>
                      <a:pt x="1004241" y="9389"/>
                      <a:pt x="994886" y="0"/>
                      <a:pt x="983343" y="0"/>
                    </a:cubicBezTo>
                    <a:lnTo>
                      <a:pt x="857788" y="0"/>
                    </a:lnTo>
                    <a:cubicBezTo>
                      <a:pt x="846211" y="0"/>
                      <a:pt x="836856" y="9389"/>
                      <a:pt x="836856" y="20931"/>
                    </a:cubicBezTo>
                    <a:cubicBezTo>
                      <a:pt x="836856" y="32474"/>
                      <a:pt x="846245" y="41829"/>
                      <a:pt x="857788" y="41829"/>
                    </a:cubicBezTo>
                    <a:lnTo>
                      <a:pt x="919101" y="41829"/>
                    </a:lnTo>
                    <a:lnTo>
                      <a:pt x="991554" y="167351"/>
                    </a:lnTo>
                    <a:lnTo>
                      <a:pt x="479641" y="167351"/>
                    </a:lnTo>
                    <a:lnTo>
                      <a:pt x="455479" y="125522"/>
                    </a:lnTo>
                    <a:lnTo>
                      <a:pt x="523018" y="125522"/>
                    </a:lnTo>
                    <a:cubicBezTo>
                      <a:pt x="534561" y="125522"/>
                      <a:pt x="543950" y="116166"/>
                      <a:pt x="543950" y="104624"/>
                    </a:cubicBezTo>
                    <a:cubicBezTo>
                      <a:pt x="543950" y="93081"/>
                      <a:pt x="534561" y="83692"/>
                      <a:pt x="523018" y="83692"/>
                    </a:cubicBezTo>
                    <a:lnTo>
                      <a:pt x="397497" y="83692"/>
                    </a:lnTo>
                    <a:cubicBezTo>
                      <a:pt x="385954" y="83692"/>
                      <a:pt x="376565" y="93081"/>
                      <a:pt x="376565" y="104624"/>
                    </a:cubicBezTo>
                    <a:cubicBezTo>
                      <a:pt x="376565" y="116166"/>
                      <a:pt x="385954" y="125522"/>
                      <a:pt x="397497" y="125522"/>
                    </a:cubicBezTo>
                    <a:lnTo>
                      <a:pt x="407155" y="125522"/>
                    </a:lnTo>
                    <a:lnTo>
                      <a:pt x="507000" y="298493"/>
                    </a:lnTo>
                    <a:lnTo>
                      <a:pt x="440470" y="395578"/>
                    </a:lnTo>
                    <a:cubicBezTo>
                      <a:pt x="397126" y="370239"/>
                      <a:pt x="346682" y="355701"/>
                      <a:pt x="292873" y="355701"/>
                    </a:cubicBezTo>
                    <a:cubicBezTo>
                      <a:pt x="131243" y="355667"/>
                      <a:pt x="0" y="486910"/>
                      <a:pt x="0" y="648574"/>
                    </a:cubicBezTo>
                    <a:cubicBezTo>
                      <a:pt x="0" y="810238"/>
                      <a:pt x="131243" y="941514"/>
                      <a:pt x="292906" y="941514"/>
                    </a:cubicBezTo>
                    <a:cubicBezTo>
                      <a:pt x="454570" y="941514"/>
                      <a:pt x="574337" y="821444"/>
                      <a:pt x="585106" y="669539"/>
                    </a:cubicBezTo>
                    <a:lnTo>
                      <a:pt x="732266" y="669539"/>
                    </a:lnTo>
                    <a:cubicBezTo>
                      <a:pt x="737415" y="669539"/>
                      <a:pt x="742126" y="667688"/>
                      <a:pt x="745794" y="664592"/>
                    </a:cubicBezTo>
                    <a:cubicBezTo>
                      <a:pt x="749529" y="663751"/>
                      <a:pt x="753029" y="661900"/>
                      <a:pt x="755923" y="659006"/>
                    </a:cubicBezTo>
                    <a:lnTo>
                      <a:pt x="1085275" y="329654"/>
                    </a:lnTo>
                    <a:lnTo>
                      <a:pt x="1130402" y="407861"/>
                    </a:lnTo>
                    <a:cubicBezTo>
                      <a:pt x="1054214" y="460762"/>
                      <a:pt x="1004274" y="548897"/>
                      <a:pt x="1004274" y="648607"/>
                    </a:cubicBezTo>
                    <a:cubicBezTo>
                      <a:pt x="1004274" y="810305"/>
                      <a:pt x="1135551" y="941547"/>
                      <a:pt x="1297214" y="941547"/>
                    </a:cubicBezTo>
                    <a:cubicBezTo>
                      <a:pt x="1458878" y="941547"/>
                      <a:pt x="1590087" y="810305"/>
                      <a:pt x="1590087" y="648607"/>
                    </a:cubicBezTo>
                    <a:cubicBezTo>
                      <a:pt x="1590087" y="486910"/>
                      <a:pt x="1458845" y="355735"/>
                      <a:pt x="1297214" y="355735"/>
                    </a:cubicBezTo>
                    <a:close/>
                    <a:moveTo>
                      <a:pt x="449119" y="456960"/>
                    </a:moveTo>
                    <a:cubicBezTo>
                      <a:pt x="499597" y="498183"/>
                      <a:pt x="533484" y="558925"/>
                      <a:pt x="539272" y="627608"/>
                    </a:cubicBezTo>
                    <a:lnTo>
                      <a:pt x="332212" y="627608"/>
                    </a:lnTo>
                    <a:lnTo>
                      <a:pt x="449152" y="456960"/>
                    </a:lnTo>
                    <a:close/>
                    <a:moveTo>
                      <a:pt x="292906" y="895781"/>
                    </a:moveTo>
                    <a:cubicBezTo>
                      <a:pt x="156448" y="895781"/>
                      <a:pt x="45666" y="784999"/>
                      <a:pt x="45666" y="648540"/>
                    </a:cubicBezTo>
                    <a:cubicBezTo>
                      <a:pt x="45666" y="512081"/>
                      <a:pt x="156448" y="401333"/>
                      <a:pt x="292906" y="401333"/>
                    </a:cubicBezTo>
                    <a:cubicBezTo>
                      <a:pt x="337159" y="401333"/>
                      <a:pt x="378685" y="412976"/>
                      <a:pt x="414625" y="433336"/>
                    </a:cubicBezTo>
                    <a:lnTo>
                      <a:pt x="414625" y="433336"/>
                    </a:lnTo>
                    <a:lnTo>
                      <a:pt x="275273" y="636728"/>
                    </a:lnTo>
                    <a:cubicBezTo>
                      <a:pt x="268744" y="646285"/>
                      <a:pt x="271167" y="659275"/>
                      <a:pt x="280691" y="665803"/>
                    </a:cubicBezTo>
                    <a:cubicBezTo>
                      <a:pt x="284123" y="668125"/>
                      <a:pt x="287960" y="669337"/>
                      <a:pt x="291830" y="669472"/>
                    </a:cubicBezTo>
                    <a:cubicBezTo>
                      <a:pt x="292200" y="669472"/>
                      <a:pt x="292570" y="669472"/>
                      <a:pt x="292906" y="669472"/>
                    </a:cubicBezTo>
                    <a:lnTo>
                      <a:pt x="539272" y="669472"/>
                    </a:lnTo>
                    <a:cubicBezTo>
                      <a:pt x="528638" y="796137"/>
                      <a:pt x="422332" y="895781"/>
                      <a:pt x="292906" y="895781"/>
                    </a:cubicBezTo>
                    <a:close/>
                    <a:moveTo>
                      <a:pt x="585072" y="627608"/>
                    </a:moveTo>
                    <a:lnTo>
                      <a:pt x="585072" y="627608"/>
                    </a:lnTo>
                    <a:cubicBezTo>
                      <a:pt x="579082" y="543310"/>
                      <a:pt x="537421" y="468771"/>
                      <a:pt x="474997" y="419168"/>
                    </a:cubicBezTo>
                    <a:lnTo>
                      <a:pt x="530220" y="338606"/>
                    </a:lnTo>
                    <a:lnTo>
                      <a:pt x="697100" y="627608"/>
                    </a:lnTo>
                    <a:lnTo>
                      <a:pt x="585072" y="627608"/>
                    </a:lnTo>
                    <a:close/>
                    <a:moveTo>
                      <a:pt x="739030" y="616571"/>
                    </a:moveTo>
                    <a:lnTo>
                      <a:pt x="503803" y="209180"/>
                    </a:lnTo>
                    <a:lnTo>
                      <a:pt x="1015716" y="209180"/>
                    </a:lnTo>
                    <a:lnTo>
                      <a:pt x="1063569" y="292065"/>
                    </a:lnTo>
                    <a:lnTo>
                      <a:pt x="739064" y="616604"/>
                    </a:lnTo>
                    <a:close/>
                    <a:moveTo>
                      <a:pt x="1297147" y="895781"/>
                    </a:moveTo>
                    <a:cubicBezTo>
                      <a:pt x="1160689" y="895781"/>
                      <a:pt x="1049906" y="784999"/>
                      <a:pt x="1049906" y="648540"/>
                    </a:cubicBezTo>
                    <a:cubicBezTo>
                      <a:pt x="1049906" y="565723"/>
                      <a:pt x="1090726" y="492361"/>
                      <a:pt x="1153319" y="447470"/>
                    </a:cubicBezTo>
                    <a:lnTo>
                      <a:pt x="1153319" y="447470"/>
                    </a:lnTo>
                    <a:lnTo>
                      <a:pt x="1273793" y="656179"/>
                    </a:lnTo>
                    <a:cubicBezTo>
                      <a:pt x="1279547" y="666140"/>
                      <a:pt x="1292369" y="669606"/>
                      <a:pt x="1302363" y="663818"/>
                    </a:cubicBezTo>
                    <a:cubicBezTo>
                      <a:pt x="1312358" y="658064"/>
                      <a:pt x="1315790" y="645242"/>
                      <a:pt x="1310002" y="635214"/>
                    </a:cubicBezTo>
                    <a:lnTo>
                      <a:pt x="1189259" y="426033"/>
                    </a:lnTo>
                    <a:cubicBezTo>
                      <a:pt x="1221834" y="410150"/>
                      <a:pt x="1258447" y="401266"/>
                      <a:pt x="1297147" y="401266"/>
                    </a:cubicBezTo>
                    <a:cubicBezTo>
                      <a:pt x="1433606" y="401266"/>
                      <a:pt x="1544354" y="512048"/>
                      <a:pt x="1544354" y="648506"/>
                    </a:cubicBezTo>
                    <a:cubicBezTo>
                      <a:pt x="1544354" y="784965"/>
                      <a:pt x="1433572" y="895747"/>
                      <a:pt x="1297114" y="895747"/>
                    </a:cubicBezTo>
                    <a:close/>
                  </a:path>
                </a:pathLst>
              </a:custGeom>
              <a:solidFill>
                <a:schemeClr val="tx1"/>
              </a:solidFill>
              <a:ln w="336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FF335CF0-1485-45E9-A361-E46C5C57CAB8}"/>
                  </a:ext>
                </a:extLst>
              </p:cNvPr>
              <p:cNvSpPr/>
              <p:nvPr/>
            </p:nvSpPr>
            <p:spPr>
              <a:xfrm>
                <a:off x="5345797" y="3359205"/>
                <a:ext cx="493606" cy="494481"/>
              </a:xfrm>
              <a:custGeom>
                <a:avLst/>
                <a:gdLst>
                  <a:gd name="connsiteX0" fmla="*/ 247241 w 493606"/>
                  <a:gd name="connsiteY0" fmla="*/ 494481 h 494481"/>
                  <a:gd name="connsiteX1" fmla="*/ 0 w 493606"/>
                  <a:gd name="connsiteY1" fmla="*/ 247241 h 494481"/>
                  <a:gd name="connsiteX2" fmla="*/ 247241 w 493606"/>
                  <a:gd name="connsiteY2" fmla="*/ 0 h 494481"/>
                  <a:gd name="connsiteX3" fmla="*/ 368960 w 493606"/>
                  <a:gd name="connsiteY3" fmla="*/ 32003 h 494481"/>
                  <a:gd name="connsiteX4" fmla="*/ 368960 w 493606"/>
                  <a:gd name="connsiteY4" fmla="*/ 32003 h 494481"/>
                  <a:gd name="connsiteX5" fmla="*/ 229607 w 493606"/>
                  <a:gd name="connsiteY5" fmla="*/ 235395 h 494481"/>
                  <a:gd name="connsiteX6" fmla="*/ 235025 w 493606"/>
                  <a:gd name="connsiteY6" fmla="*/ 264471 h 494481"/>
                  <a:gd name="connsiteX7" fmla="*/ 246164 w 493606"/>
                  <a:gd name="connsiteY7" fmla="*/ 268139 h 494481"/>
                  <a:gd name="connsiteX8" fmla="*/ 247241 w 493606"/>
                  <a:gd name="connsiteY8" fmla="*/ 268139 h 494481"/>
                  <a:gd name="connsiteX9" fmla="*/ 493606 w 493606"/>
                  <a:gd name="connsiteY9" fmla="*/ 268139 h 494481"/>
                  <a:gd name="connsiteX10" fmla="*/ 247241 w 493606"/>
                  <a:gd name="connsiteY10" fmla="*/ 494448 h 49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606" h="494481">
                    <a:moveTo>
                      <a:pt x="247241" y="494481"/>
                    </a:moveTo>
                    <a:cubicBezTo>
                      <a:pt x="110782" y="494481"/>
                      <a:pt x="0" y="383699"/>
                      <a:pt x="0" y="247241"/>
                    </a:cubicBezTo>
                    <a:cubicBezTo>
                      <a:pt x="0" y="110782"/>
                      <a:pt x="110782" y="0"/>
                      <a:pt x="247241" y="0"/>
                    </a:cubicBezTo>
                    <a:cubicBezTo>
                      <a:pt x="291493" y="0"/>
                      <a:pt x="333019" y="11644"/>
                      <a:pt x="368960" y="32003"/>
                    </a:cubicBezTo>
                    <a:lnTo>
                      <a:pt x="368960" y="32003"/>
                    </a:lnTo>
                    <a:lnTo>
                      <a:pt x="229607" y="235395"/>
                    </a:lnTo>
                    <a:cubicBezTo>
                      <a:pt x="223079" y="244952"/>
                      <a:pt x="225502" y="257942"/>
                      <a:pt x="235025" y="264471"/>
                    </a:cubicBezTo>
                    <a:cubicBezTo>
                      <a:pt x="238458" y="266792"/>
                      <a:pt x="242294" y="268004"/>
                      <a:pt x="246164" y="268139"/>
                    </a:cubicBezTo>
                    <a:cubicBezTo>
                      <a:pt x="246534" y="268139"/>
                      <a:pt x="246904" y="268139"/>
                      <a:pt x="247241" y="268139"/>
                    </a:cubicBezTo>
                    <a:lnTo>
                      <a:pt x="493606" y="268139"/>
                    </a:lnTo>
                    <a:cubicBezTo>
                      <a:pt x="482972" y="394804"/>
                      <a:pt x="376666" y="494448"/>
                      <a:pt x="247241" y="494448"/>
                    </a:cubicBezTo>
                    <a:close/>
                  </a:path>
                </a:pathLst>
              </a:custGeom>
              <a:solidFill>
                <a:schemeClr val="accent2"/>
              </a:solidFill>
              <a:ln w="336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956D653-EAAD-4F1D-B7E7-7A9CD3E9DD04}"/>
                  </a:ext>
                </a:extLst>
              </p:cNvPr>
              <p:cNvSpPr/>
              <p:nvPr/>
            </p:nvSpPr>
            <p:spPr>
              <a:xfrm>
                <a:off x="6350038" y="3359172"/>
                <a:ext cx="494447" cy="494515"/>
              </a:xfrm>
              <a:custGeom>
                <a:avLst/>
                <a:gdLst>
                  <a:gd name="connsiteX0" fmla="*/ 247241 w 494447"/>
                  <a:gd name="connsiteY0" fmla="*/ 494515 h 494515"/>
                  <a:gd name="connsiteX1" fmla="*/ 0 w 494447"/>
                  <a:gd name="connsiteY1" fmla="*/ 247274 h 494515"/>
                  <a:gd name="connsiteX2" fmla="*/ 103412 w 494447"/>
                  <a:gd name="connsiteY2" fmla="*/ 46204 h 494515"/>
                  <a:gd name="connsiteX3" fmla="*/ 103412 w 494447"/>
                  <a:gd name="connsiteY3" fmla="*/ 46204 h 494515"/>
                  <a:gd name="connsiteX4" fmla="*/ 223886 w 494447"/>
                  <a:gd name="connsiteY4" fmla="*/ 254913 h 494515"/>
                  <a:gd name="connsiteX5" fmla="*/ 252457 w 494447"/>
                  <a:gd name="connsiteY5" fmla="*/ 262552 h 494515"/>
                  <a:gd name="connsiteX6" fmla="*/ 260096 w 494447"/>
                  <a:gd name="connsiteY6" fmla="*/ 233948 h 494515"/>
                  <a:gd name="connsiteX7" fmla="*/ 139353 w 494447"/>
                  <a:gd name="connsiteY7" fmla="*/ 24768 h 494515"/>
                  <a:gd name="connsiteX8" fmla="*/ 247241 w 494447"/>
                  <a:gd name="connsiteY8" fmla="*/ 0 h 494515"/>
                  <a:gd name="connsiteX9" fmla="*/ 494448 w 494447"/>
                  <a:gd name="connsiteY9" fmla="*/ 247241 h 494515"/>
                  <a:gd name="connsiteX10" fmla="*/ 247207 w 494447"/>
                  <a:gd name="connsiteY10" fmla="*/ 494481 h 49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447" h="494515">
                    <a:moveTo>
                      <a:pt x="247241" y="494515"/>
                    </a:moveTo>
                    <a:cubicBezTo>
                      <a:pt x="110782" y="494515"/>
                      <a:pt x="0" y="383733"/>
                      <a:pt x="0" y="247274"/>
                    </a:cubicBezTo>
                    <a:cubicBezTo>
                      <a:pt x="0" y="164457"/>
                      <a:pt x="40820" y="91096"/>
                      <a:pt x="103412" y="46204"/>
                    </a:cubicBezTo>
                    <a:lnTo>
                      <a:pt x="103412" y="46204"/>
                    </a:lnTo>
                    <a:lnTo>
                      <a:pt x="223886" y="254913"/>
                    </a:lnTo>
                    <a:cubicBezTo>
                      <a:pt x="229641" y="264874"/>
                      <a:pt x="242462" y="268341"/>
                      <a:pt x="252457" y="262552"/>
                    </a:cubicBezTo>
                    <a:cubicBezTo>
                      <a:pt x="262451" y="256798"/>
                      <a:pt x="265884" y="243976"/>
                      <a:pt x="260096" y="233948"/>
                    </a:cubicBezTo>
                    <a:lnTo>
                      <a:pt x="139353" y="24768"/>
                    </a:lnTo>
                    <a:cubicBezTo>
                      <a:pt x="171928" y="8884"/>
                      <a:pt x="208541" y="0"/>
                      <a:pt x="247241" y="0"/>
                    </a:cubicBezTo>
                    <a:cubicBezTo>
                      <a:pt x="383699" y="0"/>
                      <a:pt x="494448" y="110782"/>
                      <a:pt x="494448" y="247241"/>
                    </a:cubicBezTo>
                    <a:cubicBezTo>
                      <a:pt x="494448" y="383699"/>
                      <a:pt x="383666" y="494481"/>
                      <a:pt x="247207" y="494481"/>
                    </a:cubicBezTo>
                    <a:close/>
                  </a:path>
                </a:pathLst>
              </a:custGeom>
              <a:solidFill>
                <a:schemeClr val="accent2"/>
              </a:solidFill>
              <a:ln w="3363" cap="flat">
                <a:noFill/>
                <a:prstDash val="solid"/>
                <a:miter/>
              </a:ln>
            </p:spPr>
            <p:txBody>
              <a:bodyPr rtlCol="0" anchor="ctr"/>
              <a:lstStyle/>
              <a:p>
                <a:endParaRPr lang="en-IN"/>
              </a:p>
            </p:txBody>
          </p:sp>
        </p:grpSp>
        <p:cxnSp>
          <p:nvCxnSpPr>
            <p:cNvPr id="156" name="Straight Connector 155">
              <a:extLst>
                <a:ext uri="{FF2B5EF4-FFF2-40B4-BE49-F238E27FC236}">
                  <a16:creationId xmlns:a16="http://schemas.microsoft.com/office/drawing/2014/main" id="{18A4ED11-9488-4AF2-B8AE-B38947FBF4D8}"/>
                </a:ext>
              </a:extLst>
            </p:cNvPr>
            <p:cNvCxnSpPr>
              <a:cxnSpLocks/>
            </p:cNvCxnSpPr>
            <p:nvPr/>
          </p:nvCxnSpPr>
          <p:spPr>
            <a:xfrm flipH="1">
              <a:off x="8201621" y="4014564"/>
              <a:ext cx="232613" cy="2566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738D4F5-E4D9-48D7-80EF-86E4E592D28E}"/>
                </a:ext>
              </a:extLst>
            </p:cNvPr>
            <p:cNvCxnSpPr>
              <a:cxnSpLocks/>
            </p:cNvCxnSpPr>
            <p:nvPr/>
          </p:nvCxnSpPr>
          <p:spPr>
            <a:xfrm flipH="1">
              <a:off x="8484704" y="3465311"/>
              <a:ext cx="90257" cy="98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1CDF9B9-74F8-4526-8CB9-E0662BDF7EA6}"/>
                </a:ext>
              </a:extLst>
            </p:cNvPr>
            <p:cNvCxnSpPr>
              <a:cxnSpLocks/>
            </p:cNvCxnSpPr>
            <p:nvPr/>
          </p:nvCxnSpPr>
          <p:spPr>
            <a:xfrm flipH="1">
              <a:off x="7920136" y="3568841"/>
              <a:ext cx="202234" cy="244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2" name="Rectangle 161">
            <a:extLst>
              <a:ext uri="{FF2B5EF4-FFF2-40B4-BE49-F238E27FC236}">
                <a16:creationId xmlns:a16="http://schemas.microsoft.com/office/drawing/2014/main" id="{53E1764C-A5CB-489A-BB26-DD8B093C7345}"/>
              </a:ext>
            </a:extLst>
          </p:cNvPr>
          <p:cNvSpPr/>
          <p:nvPr/>
        </p:nvSpPr>
        <p:spPr>
          <a:xfrm>
            <a:off x="9544250"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Energy sector</a:t>
            </a:r>
          </a:p>
        </p:txBody>
      </p:sp>
      <p:grpSp>
        <p:nvGrpSpPr>
          <p:cNvPr id="163" name="Group 162">
            <a:extLst>
              <a:ext uri="{FF2B5EF4-FFF2-40B4-BE49-F238E27FC236}">
                <a16:creationId xmlns:a16="http://schemas.microsoft.com/office/drawing/2014/main" id="{B00DE15D-DE26-4279-ACB8-F38FCC093EF4}"/>
              </a:ext>
            </a:extLst>
          </p:cNvPr>
          <p:cNvGrpSpPr/>
          <p:nvPr/>
        </p:nvGrpSpPr>
        <p:grpSpPr>
          <a:xfrm>
            <a:off x="10341509" y="3364091"/>
            <a:ext cx="680565" cy="723899"/>
            <a:chOff x="11138351" y="3344217"/>
            <a:chExt cx="680565" cy="723899"/>
          </a:xfrm>
        </p:grpSpPr>
        <p:grpSp>
          <p:nvGrpSpPr>
            <p:cNvPr id="164" name="Group 163">
              <a:extLst>
                <a:ext uri="{FF2B5EF4-FFF2-40B4-BE49-F238E27FC236}">
                  <a16:creationId xmlns:a16="http://schemas.microsoft.com/office/drawing/2014/main" id="{B49181C3-BE61-4E0B-981A-2D988A018637}"/>
                </a:ext>
              </a:extLst>
            </p:cNvPr>
            <p:cNvGrpSpPr/>
            <p:nvPr/>
          </p:nvGrpSpPr>
          <p:grpSpPr>
            <a:xfrm rot="1800000">
              <a:off x="11236384" y="3485817"/>
              <a:ext cx="514562" cy="514058"/>
              <a:chOff x="4474719" y="1127425"/>
              <a:chExt cx="3231945" cy="3228785"/>
            </a:xfrm>
          </p:grpSpPr>
          <p:sp>
            <p:nvSpPr>
              <p:cNvPr id="168" name="Freeform: Shape 167">
                <a:extLst>
                  <a:ext uri="{FF2B5EF4-FFF2-40B4-BE49-F238E27FC236}">
                    <a16:creationId xmlns:a16="http://schemas.microsoft.com/office/drawing/2014/main" id="{AAE169CD-3001-4DD3-8421-BA0C80B00EBF}"/>
                  </a:ext>
                </a:extLst>
              </p:cNvPr>
              <p:cNvSpPr/>
              <p:nvPr/>
            </p:nvSpPr>
            <p:spPr>
              <a:xfrm>
                <a:off x="5015247" y="1657784"/>
                <a:ext cx="1500451" cy="2169097"/>
              </a:xfrm>
              <a:custGeom>
                <a:avLst/>
                <a:gdLst>
                  <a:gd name="connsiteX0" fmla="*/ 1363302 w 1500451"/>
                  <a:gd name="connsiteY0" fmla="*/ 108837 h 2169097"/>
                  <a:gd name="connsiteX1" fmla="*/ 1031384 w 1500451"/>
                  <a:gd name="connsiteY1" fmla="*/ 1832 h 2169097"/>
                  <a:gd name="connsiteX2" fmla="*/ 661043 w 1500451"/>
                  <a:gd name="connsiteY2" fmla="*/ 372174 h 2169097"/>
                  <a:gd name="connsiteX3" fmla="*/ 735099 w 1500451"/>
                  <a:gd name="connsiteY3" fmla="*/ 649247 h 2169097"/>
                  <a:gd name="connsiteX4" fmla="*/ 875012 w 1500451"/>
                  <a:gd name="connsiteY4" fmla="*/ 1112848 h 2169097"/>
                  <a:gd name="connsiteX5" fmla="*/ 875012 w 1500451"/>
                  <a:gd name="connsiteY5" fmla="*/ 1247255 h 2169097"/>
                  <a:gd name="connsiteX6" fmla="*/ 902444 w 1500451"/>
                  <a:gd name="connsiteY6" fmla="*/ 1285679 h 2169097"/>
                  <a:gd name="connsiteX7" fmla="*/ 1102708 w 1500451"/>
                  <a:gd name="connsiteY7" fmla="*/ 1357012 h 2169097"/>
                  <a:gd name="connsiteX8" fmla="*/ 902444 w 1500451"/>
                  <a:gd name="connsiteY8" fmla="*/ 1428345 h 2169097"/>
                  <a:gd name="connsiteX9" fmla="*/ 875012 w 1500451"/>
                  <a:gd name="connsiteY9" fmla="*/ 1466769 h 2169097"/>
                  <a:gd name="connsiteX10" fmla="*/ 902444 w 1500451"/>
                  <a:gd name="connsiteY10" fmla="*/ 1505194 h 2169097"/>
                  <a:gd name="connsiteX11" fmla="*/ 1086258 w 1500451"/>
                  <a:gd name="connsiteY11" fmla="*/ 1571021 h 2169097"/>
                  <a:gd name="connsiteX12" fmla="*/ 907960 w 1500451"/>
                  <a:gd name="connsiteY12" fmla="*/ 1617675 h 2169097"/>
                  <a:gd name="connsiteX13" fmla="*/ 877805 w 1500451"/>
                  <a:gd name="connsiteY13" fmla="*/ 1656099 h 2169097"/>
                  <a:gd name="connsiteX14" fmla="*/ 905246 w 1500451"/>
                  <a:gd name="connsiteY14" fmla="*/ 1697238 h 2169097"/>
                  <a:gd name="connsiteX15" fmla="*/ 1105510 w 1500451"/>
                  <a:gd name="connsiteY15" fmla="*/ 1768571 h 2169097"/>
                  <a:gd name="connsiteX16" fmla="*/ 1069848 w 1500451"/>
                  <a:gd name="connsiteY16" fmla="*/ 1782267 h 2169097"/>
                  <a:gd name="connsiteX17" fmla="*/ 1042406 w 1500451"/>
                  <a:gd name="connsiteY17" fmla="*/ 1820691 h 2169097"/>
                  <a:gd name="connsiteX18" fmla="*/ 1042406 w 1500451"/>
                  <a:gd name="connsiteY18" fmla="*/ 2078552 h 2169097"/>
                  <a:gd name="connsiteX19" fmla="*/ 694030 w 1500451"/>
                  <a:gd name="connsiteY19" fmla="*/ 2001743 h 2169097"/>
                  <a:gd name="connsiteX20" fmla="*/ 375818 w 1500451"/>
                  <a:gd name="connsiteY20" fmla="*/ 1787773 h 2169097"/>
                  <a:gd name="connsiteX21" fmla="*/ 161849 w 1500451"/>
                  <a:gd name="connsiteY21" fmla="*/ 1469562 h 2169097"/>
                  <a:gd name="connsiteX22" fmla="*/ 82286 w 1500451"/>
                  <a:gd name="connsiteY22" fmla="*/ 1080008 h 2169097"/>
                  <a:gd name="connsiteX23" fmla="*/ 161849 w 1500451"/>
                  <a:gd name="connsiteY23" fmla="*/ 690454 h 2169097"/>
                  <a:gd name="connsiteX24" fmla="*/ 375818 w 1500451"/>
                  <a:gd name="connsiteY24" fmla="*/ 372242 h 2169097"/>
                  <a:gd name="connsiteX25" fmla="*/ 375818 w 1500451"/>
                  <a:gd name="connsiteY25" fmla="*/ 314645 h 2169097"/>
                  <a:gd name="connsiteX26" fmla="*/ 318221 w 1500451"/>
                  <a:gd name="connsiteY26" fmla="*/ 314645 h 2169097"/>
                  <a:gd name="connsiteX27" fmla="*/ 85039 w 1500451"/>
                  <a:gd name="connsiteY27" fmla="*/ 660308 h 2169097"/>
                  <a:gd name="connsiteX28" fmla="*/ 0 w 1500451"/>
                  <a:gd name="connsiteY28" fmla="*/ 1082761 h 2169097"/>
                  <a:gd name="connsiteX29" fmla="*/ 85039 w 1500451"/>
                  <a:gd name="connsiteY29" fmla="*/ 1505223 h 2169097"/>
                  <a:gd name="connsiteX30" fmla="*/ 318221 w 1500451"/>
                  <a:gd name="connsiteY30" fmla="*/ 1850886 h 2169097"/>
                  <a:gd name="connsiteX31" fmla="*/ 663874 w 1500451"/>
                  <a:gd name="connsiteY31" fmla="*/ 2084058 h 2169097"/>
                  <a:gd name="connsiteX32" fmla="*/ 1086337 w 1500451"/>
                  <a:gd name="connsiteY32" fmla="*/ 2169097 h 2169097"/>
                  <a:gd name="connsiteX33" fmla="*/ 1127475 w 1500451"/>
                  <a:gd name="connsiteY33" fmla="*/ 2127959 h 2169097"/>
                  <a:gd name="connsiteX34" fmla="*/ 1127475 w 1500451"/>
                  <a:gd name="connsiteY34" fmla="*/ 1856392 h 2169097"/>
                  <a:gd name="connsiteX35" fmla="*/ 1242709 w 1500451"/>
                  <a:gd name="connsiteY35" fmla="*/ 1815254 h 2169097"/>
                  <a:gd name="connsiteX36" fmla="*/ 1270151 w 1500451"/>
                  <a:gd name="connsiteY36" fmla="*/ 1776830 h 2169097"/>
                  <a:gd name="connsiteX37" fmla="*/ 1242709 w 1500451"/>
                  <a:gd name="connsiteY37" fmla="*/ 1738405 h 2169097"/>
                  <a:gd name="connsiteX38" fmla="*/ 1058895 w 1500451"/>
                  <a:gd name="connsiteY38" fmla="*/ 1672578 h 2169097"/>
                  <a:gd name="connsiteX39" fmla="*/ 1237193 w 1500451"/>
                  <a:gd name="connsiteY39" fmla="*/ 1625934 h 2169097"/>
                  <a:gd name="connsiteX40" fmla="*/ 1267349 w 1500451"/>
                  <a:gd name="connsiteY40" fmla="*/ 1587509 h 2169097"/>
                  <a:gd name="connsiteX41" fmla="*/ 1239907 w 1500451"/>
                  <a:gd name="connsiteY41" fmla="*/ 1546362 h 2169097"/>
                  <a:gd name="connsiteX42" fmla="*/ 1039643 w 1500451"/>
                  <a:gd name="connsiteY42" fmla="*/ 1475029 h 2169097"/>
                  <a:gd name="connsiteX43" fmla="*/ 1239907 w 1500451"/>
                  <a:gd name="connsiteY43" fmla="*/ 1403696 h 2169097"/>
                  <a:gd name="connsiteX44" fmla="*/ 1267349 w 1500451"/>
                  <a:gd name="connsiteY44" fmla="*/ 1365271 h 2169097"/>
                  <a:gd name="connsiteX45" fmla="*/ 1239907 w 1500451"/>
                  <a:gd name="connsiteY45" fmla="*/ 1326847 h 2169097"/>
                  <a:gd name="connsiteX46" fmla="*/ 957279 w 1500451"/>
                  <a:gd name="connsiteY46" fmla="*/ 1222556 h 2169097"/>
                  <a:gd name="connsiteX47" fmla="*/ 957279 w 1500451"/>
                  <a:gd name="connsiteY47" fmla="*/ 1118305 h 2169097"/>
                  <a:gd name="connsiteX48" fmla="*/ 803660 w 1500451"/>
                  <a:gd name="connsiteY48" fmla="*/ 605336 h 2169097"/>
                  <a:gd name="connsiteX49" fmla="*/ 743309 w 1500451"/>
                  <a:gd name="connsiteY49" fmla="*/ 383137 h 2169097"/>
                  <a:gd name="connsiteX50" fmla="*/ 1042318 w 1500451"/>
                  <a:gd name="connsiteY50" fmla="*/ 86891 h 2169097"/>
                  <a:gd name="connsiteX51" fmla="*/ 1308409 w 1500451"/>
                  <a:gd name="connsiteY51" fmla="*/ 171930 h 2169097"/>
                  <a:gd name="connsiteX52" fmla="*/ 1418127 w 1500451"/>
                  <a:gd name="connsiteY52" fmla="*/ 416095 h 2169097"/>
                  <a:gd name="connsiteX53" fmla="*/ 1366006 w 1500451"/>
                  <a:gd name="connsiteY53" fmla="*/ 594393 h 2169097"/>
                  <a:gd name="connsiteX54" fmla="*/ 1206920 w 1500451"/>
                  <a:gd name="connsiteY54" fmla="*/ 1036028 h 2169097"/>
                  <a:gd name="connsiteX55" fmla="*/ 1245344 w 1500451"/>
                  <a:gd name="connsiteY55" fmla="*/ 1079920 h 2169097"/>
                  <a:gd name="connsiteX56" fmla="*/ 1289236 w 1500451"/>
                  <a:gd name="connsiteY56" fmla="*/ 1041495 h 2169097"/>
                  <a:gd name="connsiteX57" fmla="*/ 1434625 w 1500451"/>
                  <a:gd name="connsiteY57" fmla="*/ 635502 h 2169097"/>
                  <a:gd name="connsiteX58" fmla="*/ 1500452 w 1500451"/>
                  <a:gd name="connsiteY58" fmla="*/ 410540 h 2169097"/>
                  <a:gd name="connsiteX59" fmla="*/ 1363292 w 1500451"/>
                  <a:gd name="connsiteY59" fmla="*/ 108817 h 216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00451" h="2169097">
                    <a:moveTo>
                      <a:pt x="1363302" y="108837"/>
                    </a:moveTo>
                    <a:cubicBezTo>
                      <a:pt x="1272796" y="29274"/>
                      <a:pt x="1154809" y="-9111"/>
                      <a:pt x="1031384" y="1832"/>
                    </a:cubicBezTo>
                    <a:cubicBezTo>
                      <a:pt x="833874" y="23758"/>
                      <a:pt x="677502" y="180130"/>
                      <a:pt x="661043" y="372174"/>
                    </a:cubicBezTo>
                    <a:cubicBezTo>
                      <a:pt x="652813" y="470909"/>
                      <a:pt x="677502" y="569684"/>
                      <a:pt x="735099" y="649247"/>
                    </a:cubicBezTo>
                    <a:cubicBezTo>
                      <a:pt x="825605" y="778177"/>
                      <a:pt x="875012" y="937263"/>
                      <a:pt x="875012" y="1112848"/>
                    </a:cubicBezTo>
                    <a:lnTo>
                      <a:pt x="875012" y="1247255"/>
                    </a:lnTo>
                    <a:cubicBezTo>
                      <a:pt x="875012" y="1263714"/>
                      <a:pt x="885995" y="1280163"/>
                      <a:pt x="902444" y="1285679"/>
                    </a:cubicBezTo>
                    <a:lnTo>
                      <a:pt x="1102708" y="1357012"/>
                    </a:lnTo>
                    <a:lnTo>
                      <a:pt x="902444" y="1428345"/>
                    </a:lnTo>
                    <a:cubicBezTo>
                      <a:pt x="885995" y="1433822"/>
                      <a:pt x="875012" y="1450281"/>
                      <a:pt x="875012" y="1466769"/>
                    </a:cubicBezTo>
                    <a:cubicBezTo>
                      <a:pt x="875012" y="1483229"/>
                      <a:pt x="885995" y="1499688"/>
                      <a:pt x="902444" y="1505194"/>
                    </a:cubicBezTo>
                    <a:lnTo>
                      <a:pt x="1086258" y="1571021"/>
                    </a:lnTo>
                    <a:lnTo>
                      <a:pt x="907960" y="1617675"/>
                    </a:lnTo>
                    <a:cubicBezTo>
                      <a:pt x="891511" y="1623142"/>
                      <a:pt x="877805" y="1636887"/>
                      <a:pt x="877805" y="1656099"/>
                    </a:cubicBezTo>
                    <a:cubicBezTo>
                      <a:pt x="877805" y="1675312"/>
                      <a:pt x="888787" y="1691761"/>
                      <a:pt x="905246" y="1697238"/>
                    </a:cubicBezTo>
                    <a:lnTo>
                      <a:pt x="1105510" y="1768571"/>
                    </a:lnTo>
                    <a:lnTo>
                      <a:pt x="1069848" y="1782267"/>
                    </a:lnTo>
                    <a:cubicBezTo>
                      <a:pt x="1053389" y="1787744"/>
                      <a:pt x="1042406" y="1804203"/>
                      <a:pt x="1042406" y="1820691"/>
                    </a:cubicBezTo>
                    <a:lnTo>
                      <a:pt x="1042406" y="2078552"/>
                    </a:lnTo>
                    <a:cubicBezTo>
                      <a:pt x="921705" y="2073085"/>
                      <a:pt x="803758" y="2048396"/>
                      <a:pt x="694030" y="2001743"/>
                    </a:cubicBezTo>
                    <a:cubicBezTo>
                      <a:pt x="573329" y="1952375"/>
                      <a:pt x="466364" y="1878279"/>
                      <a:pt x="375818" y="1787773"/>
                    </a:cubicBezTo>
                    <a:cubicBezTo>
                      <a:pt x="282550" y="1694514"/>
                      <a:pt x="211217" y="1587509"/>
                      <a:pt x="161849" y="1469562"/>
                    </a:cubicBezTo>
                    <a:cubicBezTo>
                      <a:pt x="109718" y="1346098"/>
                      <a:pt x="82286" y="1214454"/>
                      <a:pt x="82286" y="1080008"/>
                    </a:cubicBezTo>
                    <a:cubicBezTo>
                      <a:pt x="82286" y="945601"/>
                      <a:pt x="109718" y="813917"/>
                      <a:pt x="161849" y="690454"/>
                    </a:cubicBezTo>
                    <a:cubicBezTo>
                      <a:pt x="211217" y="572506"/>
                      <a:pt x="285312" y="462788"/>
                      <a:pt x="375818" y="372242"/>
                    </a:cubicBezTo>
                    <a:cubicBezTo>
                      <a:pt x="392268" y="355793"/>
                      <a:pt x="392268" y="331104"/>
                      <a:pt x="375818" y="314645"/>
                    </a:cubicBezTo>
                    <a:cubicBezTo>
                      <a:pt x="359359" y="298196"/>
                      <a:pt x="334680" y="298196"/>
                      <a:pt x="318221" y="314645"/>
                    </a:cubicBezTo>
                    <a:cubicBezTo>
                      <a:pt x="219485" y="413391"/>
                      <a:pt x="139923" y="531378"/>
                      <a:pt x="85039" y="660308"/>
                    </a:cubicBezTo>
                    <a:cubicBezTo>
                      <a:pt x="27442" y="794705"/>
                      <a:pt x="0" y="934618"/>
                      <a:pt x="0" y="1082761"/>
                    </a:cubicBezTo>
                    <a:cubicBezTo>
                      <a:pt x="0" y="1230903"/>
                      <a:pt x="27442" y="1370787"/>
                      <a:pt x="85039" y="1505223"/>
                    </a:cubicBezTo>
                    <a:cubicBezTo>
                      <a:pt x="139913" y="1634154"/>
                      <a:pt x="216723" y="1749388"/>
                      <a:pt x="318221" y="1850886"/>
                    </a:cubicBezTo>
                    <a:cubicBezTo>
                      <a:pt x="416957" y="1949622"/>
                      <a:pt x="534944" y="2029184"/>
                      <a:pt x="663874" y="2084058"/>
                    </a:cubicBezTo>
                    <a:cubicBezTo>
                      <a:pt x="798281" y="2141656"/>
                      <a:pt x="940947" y="2169097"/>
                      <a:pt x="1086337" y="2169097"/>
                    </a:cubicBezTo>
                    <a:cubicBezTo>
                      <a:pt x="1108263" y="2169097"/>
                      <a:pt x="1127475" y="2149885"/>
                      <a:pt x="1127475" y="2127959"/>
                    </a:cubicBezTo>
                    <a:lnTo>
                      <a:pt x="1127475" y="1856392"/>
                    </a:lnTo>
                    <a:lnTo>
                      <a:pt x="1242709" y="1815254"/>
                    </a:lnTo>
                    <a:cubicBezTo>
                      <a:pt x="1259168" y="1809777"/>
                      <a:pt x="1270151" y="1793328"/>
                      <a:pt x="1270151" y="1776830"/>
                    </a:cubicBezTo>
                    <a:cubicBezTo>
                      <a:pt x="1270151" y="1760370"/>
                      <a:pt x="1259168" y="1743921"/>
                      <a:pt x="1242709" y="1738405"/>
                    </a:cubicBezTo>
                    <a:lnTo>
                      <a:pt x="1058895" y="1672578"/>
                    </a:lnTo>
                    <a:lnTo>
                      <a:pt x="1237193" y="1625934"/>
                    </a:lnTo>
                    <a:cubicBezTo>
                      <a:pt x="1253652" y="1620457"/>
                      <a:pt x="1267349" y="1606722"/>
                      <a:pt x="1267349" y="1587509"/>
                    </a:cubicBezTo>
                    <a:cubicBezTo>
                      <a:pt x="1267349" y="1568297"/>
                      <a:pt x="1256366" y="1551838"/>
                      <a:pt x="1239907" y="1546362"/>
                    </a:cubicBezTo>
                    <a:lnTo>
                      <a:pt x="1039643" y="1475029"/>
                    </a:lnTo>
                    <a:lnTo>
                      <a:pt x="1239907" y="1403696"/>
                    </a:lnTo>
                    <a:cubicBezTo>
                      <a:pt x="1256366" y="1398219"/>
                      <a:pt x="1267349" y="1381769"/>
                      <a:pt x="1267349" y="1365271"/>
                    </a:cubicBezTo>
                    <a:cubicBezTo>
                      <a:pt x="1267349" y="1348812"/>
                      <a:pt x="1256366" y="1332362"/>
                      <a:pt x="1239907" y="1326847"/>
                    </a:cubicBezTo>
                    <a:lnTo>
                      <a:pt x="957279" y="1222556"/>
                    </a:lnTo>
                    <a:lnTo>
                      <a:pt x="957279" y="1118305"/>
                    </a:lnTo>
                    <a:cubicBezTo>
                      <a:pt x="957279" y="923547"/>
                      <a:pt x="902405" y="747963"/>
                      <a:pt x="803660" y="605336"/>
                    </a:cubicBezTo>
                    <a:cubicBezTo>
                      <a:pt x="757015" y="539509"/>
                      <a:pt x="737842" y="462699"/>
                      <a:pt x="743309" y="383137"/>
                    </a:cubicBezTo>
                    <a:cubicBezTo>
                      <a:pt x="757015" y="226765"/>
                      <a:pt x="883222" y="103340"/>
                      <a:pt x="1042318" y="86891"/>
                    </a:cubicBezTo>
                    <a:cubicBezTo>
                      <a:pt x="1141054" y="75908"/>
                      <a:pt x="1237075" y="106103"/>
                      <a:pt x="1308409" y="171930"/>
                    </a:cubicBezTo>
                    <a:cubicBezTo>
                      <a:pt x="1376989" y="235034"/>
                      <a:pt x="1418127" y="322787"/>
                      <a:pt x="1418127" y="416095"/>
                    </a:cubicBezTo>
                    <a:cubicBezTo>
                      <a:pt x="1418127" y="479198"/>
                      <a:pt x="1398915" y="542272"/>
                      <a:pt x="1366006" y="594393"/>
                    </a:cubicBezTo>
                    <a:cubicBezTo>
                      <a:pt x="1272737" y="737029"/>
                      <a:pt x="1217863" y="885172"/>
                      <a:pt x="1206920" y="1036028"/>
                    </a:cubicBezTo>
                    <a:cubicBezTo>
                      <a:pt x="1204167" y="1057954"/>
                      <a:pt x="1220616" y="1079920"/>
                      <a:pt x="1245344" y="1079920"/>
                    </a:cubicBezTo>
                    <a:cubicBezTo>
                      <a:pt x="1267270" y="1082682"/>
                      <a:pt x="1289236" y="1066223"/>
                      <a:pt x="1289236" y="1041495"/>
                    </a:cubicBezTo>
                    <a:cubicBezTo>
                      <a:pt x="1300218" y="904335"/>
                      <a:pt x="1349586" y="767185"/>
                      <a:pt x="1434625" y="635502"/>
                    </a:cubicBezTo>
                    <a:cubicBezTo>
                      <a:pt x="1478526" y="569675"/>
                      <a:pt x="1500452" y="490102"/>
                      <a:pt x="1500452" y="410540"/>
                    </a:cubicBezTo>
                    <a:cubicBezTo>
                      <a:pt x="1500452" y="300870"/>
                      <a:pt x="1451084" y="188379"/>
                      <a:pt x="1363292" y="108817"/>
                    </a:cubicBezTo>
                    <a:close/>
                  </a:path>
                </a:pathLst>
              </a:custGeom>
              <a:solidFill>
                <a:schemeClr val="accent2"/>
              </a:solidFill>
              <a:ln w="979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9CE979EC-5AE8-4E8A-81A0-BA9A3566B10D}"/>
                  </a:ext>
                </a:extLst>
              </p:cNvPr>
              <p:cNvSpPr/>
              <p:nvPr/>
            </p:nvSpPr>
            <p:spPr>
              <a:xfrm>
                <a:off x="6463230" y="1965502"/>
                <a:ext cx="721878" cy="1779004"/>
              </a:xfrm>
              <a:custGeom>
                <a:avLst/>
                <a:gdLst>
                  <a:gd name="connsiteX0" fmla="*/ 400865 w 721878"/>
                  <a:gd name="connsiteY0" fmla="*/ 12344 h 1779004"/>
                  <a:gd name="connsiteX1" fmla="*/ 343268 w 721878"/>
                  <a:gd name="connsiteY1" fmla="*/ 12344 h 1779004"/>
                  <a:gd name="connsiteX2" fmla="*/ 343268 w 721878"/>
                  <a:gd name="connsiteY2" fmla="*/ 69942 h 1779004"/>
                  <a:gd name="connsiteX3" fmla="*/ 557237 w 721878"/>
                  <a:gd name="connsiteY3" fmla="*/ 388153 h 1779004"/>
                  <a:gd name="connsiteX4" fmla="*/ 636800 w 721878"/>
                  <a:gd name="connsiteY4" fmla="*/ 777707 h 1779004"/>
                  <a:gd name="connsiteX5" fmla="*/ 557237 w 721878"/>
                  <a:gd name="connsiteY5" fmla="*/ 1167261 h 1779004"/>
                  <a:gd name="connsiteX6" fmla="*/ 343268 w 721878"/>
                  <a:gd name="connsiteY6" fmla="*/ 1485472 h 1779004"/>
                  <a:gd name="connsiteX7" fmla="*/ 25056 w 721878"/>
                  <a:gd name="connsiteY7" fmla="*/ 1699442 h 1779004"/>
                  <a:gd name="connsiteX8" fmla="*/ 3131 w 721878"/>
                  <a:gd name="connsiteY8" fmla="*/ 1754325 h 1779004"/>
                  <a:gd name="connsiteX9" fmla="*/ 41555 w 721878"/>
                  <a:gd name="connsiteY9" fmla="*/ 1779005 h 1779004"/>
                  <a:gd name="connsiteX10" fmla="*/ 58004 w 721878"/>
                  <a:gd name="connsiteY10" fmla="*/ 1776252 h 1779004"/>
                  <a:gd name="connsiteX11" fmla="*/ 403657 w 721878"/>
                  <a:gd name="connsiteY11" fmla="*/ 1543070 h 1779004"/>
                  <a:gd name="connsiteX12" fmla="*/ 636839 w 721878"/>
                  <a:gd name="connsiteY12" fmla="*/ 1197417 h 1779004"/>
                  <a:gd name="connsiteX13" fmla="*/ 721878 w 721878"/>
                  <a:gd name="connsiteY13" fmla="*/ 774954 h 1779004"/>
                  <a:gd name="connsiteX14" fmla="*/ 636839 w 721878"/>
                  <a:gd name="connsiteY14" fmla="*/ 352491 h 1779004"/>
                  <a:gd name="connsiteX15" fmla="*/ 400865 w 721878"/>
                  <a:gd name="connsiteY15" fmla="*/ 12344 h 177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1878" h="1779004">
                    <a:moveTo>
                      <a:pt x="400865" y="12344"/>
                    </a:moveTo>
                    <a:cubicBezTo>
                      <a:pt x="384406" y="-4115"/>
                      <a:pt x="359727" y="-4115"/>
                      <a:pt x="343268" y="12344"/>
                    </a:cubicBezTo>
                    <a:cubicBezTo>
                      <a:pt x="326809" y="28804"/>
                      <a:pt x="326809" y="53483"/>
                      <a:pt x="343268" y="69942"/>
                    </a:cubicBezTo>
                    <a:cubicBezTo>
                      <a:pt x="436536" y="163201"/>
                      <a:pt x="507870" y="270205"/>
                      <a:pt x="557237" y="388153"/>
                    </a:cubicBezTo>
                    <a:cubicBezTo>
                      <a:pt x="609358" y="511617"/>
                      <a:pt x="636800" y="643261"/>
                      <a:pt x="636800" y="777707"/>
                    </a:cubicBezTo>
                    <a:cubicBezTo>
                      <a:pt x="636800" y="912114"/>
                      <a:pt x="609358" y="1043798"/>
                      <a:pt x="557237" y="1167261"/>
                    </a:cubicBezTo>
                    <a:cubicBezTo>
                      <a:pt x="507870" y="1285209"/>
                      <a:pt x="433774" y="1392213"/>
                      <a:pt x="343268" y="1485472"/>
                    </a:cubicBezTo>
                    <a:cubicBezTo>
                      <a:pt x="250009" y="1578731"/>
                      <a:pt x="143004" y="1650074"/>
                      <a:pt x="25056" y="1699442"/>
                    </a:cubicBezTo>
                    <a:cubicBezTo>
                      <a:pt x="3131" y="1707672"/>
                      <a:pt x="-5099" y="1732350"/>
                      <a:pt x="3131" y="1754325"/>
                    </a:cubicBezTo>
                    <a:cubicBezTo>
                      <a:pt x="8597" y="1770775"/>
                      <a:pt x="25056" y="1779005"/>
                      <a:pt x="41555" y="1779005"/>
                    </a:cubicBezTo>
                    <a:cubicBezTo>
                      <a:pt x="47022" y="1779005"/>
                      <a:pt x="52538" y="1779005"/>
                      <a:pt x="58004" y="1776252"/>
                    </a:cubicBezTo>
                    <a:cubicBezTo>
                      <a:pt x="186935" y="1721368"/>
                      <a:pt x="302169" y="1644568"/>
                      <a:pt x="403657" y="1543070"/>
                    </a:cubicBezTo>
                    <a:cubicBezTo>
                      <a:pt x="502393" y="1444334"/>
                      <a:pt x="581956" y="1326347"/>
                      <a:pt x="636839" y="1197417"/>
                    </a:cubicBezTo>
                    <a:cubicBezTo>
                      <a:pt x="694437" y="1063010"/>
                      <a:pt x="721878" y="923097"/>
                      <a:pt x="721878" y="774954"/>
                    </a:cubicBezTo>
                    <a:cubicBezTo>
                      <a:pt x="721878" y="626811"/>
                      <a:pt x="694437" y="486938"/>
                      <a:pt x="636839" y="352491"/>
                    </a:cubicBezTo>
                    <a:cubicBezTo>
                      <a:pt x="579212" y="226314"/>
                      <a:pt x="499640" y="111119"/>
                      <a:pt x="400865" y="12344"/>
                    </a:cubicBezTo>
                    <a:close/>
                  </a:path>
                </a:pathLst>
              </a:custGeom>
              <a:solidFill>
                <a:schemeClr val="tx1"/>
              </a:solidFill>
              <a:ln w="979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1DB14747-832D-427E-9F45-22BE6434A51A}"/>
                  </a:ext>
                </a:extLst>
              </p:cNvPr>
              <p:cNvSpPr/>
              <p:nvPr/>
            </p:nvSpPr>
            <p:spPr>
              <a:xfrm>
                <a:off x="4474719" y="1127425"/>
                <a:ext cx="3231945" cy="3228785"/>
              </a:xfrm>
              <a:custGeom>
                <a:avLst/>
                <a:gdLst>
                  <a:gd name="connsiteX0" fmla="*/ 3198620 w 3231945"/>
                  <a:gd name="connsiteY0" fmla="*/ 1300306 h 3228785"/>
                  <a:gd name="connsiteX1" fmla="*/ 3113581 w 3231945"/>
                  <a:gd name="connsiteY1" fmla="*/ 1264635 h 3228785"/>
                  <a:gd name="connsiteX2" fmla="*/ 2979174 w 3231945"/>
                  <a:gd name="connsiteY2" fmla="*/ 1264635 h 3228785"/>
                  <a:gd name="connsiteX3" fmla="*/ 2943512 w 3231945"/>
                  <a:gd name="connsiteY3" fmla="*/ 1237203 h 3228785"/>
                  <a:gd name="connsiteX4" fmla="*/ 2822812 w 3231945"/>
                  <a:gd name="connsiteY4" fmla="*/ 946424 h 3228785"/>
                  <a:gd name="connsiteX5" fmla="*/ 2828279 w 3231945"/>
                  <a:gd name="connsiteY5" fmla="*/ 902523 h 3228785"/>
                  <a:gd name="connsiteX6" fmla="*/ 2924300 w 3231945"/>
                  <a:gd name="connsiteY6" fmla="*/ 806501 h 3228785"/>
                  <a:gd name="connsiteX7" fmla="*/ 2924300 w 3231945"/>
                  <a:gd name="connsiteY7" fmla="*/ 639185 h 3228785"/>
                  <a:gd name="connsiteX8" fmla="*/ 2595097 w 3231945"/>
                  <a:gd name="connsiteY8" fmla="*/ 309982 h 3228785"/>
                  <a:gd name="connsiteX9" fmla="*/ 2510057 w 3231945"/>
                  <a:gd name="connsiteY9" fmla="*/ 274320 h 3228785"/>
                  <a:gd name="connsiteX10" fmla="*/ 2425028 w 3231945"/>
                  <a:gd name="connsiteY10" fmla="*/ 309982 h 3228785"/>
                  <a:gd name="connsiteX11" fmla="*/ 2329006 w 3231945"/>
                  <a:gd name="connsiteY11" fmla="*/ 406003 h 3228785"/>
                  <a:gd name="connsiteX12" fmla="*/ 2285105 w 3231945"/>
                  <a:gd name="connsiteY12" fmla="*/ 411480 h 3228785"/>
                  <a:gd name="connsiteX13" fmla="*/ 1994326 w 3231945"/>
                  <a:gd name="connsiteY13" fmla="*/ 290779 h 3228785"/>
                  <a:gd name="connsiteX14" fmla="*/ 1966894 w 3231945"/>
                  <a:gd name="connsiteY14" fmla="*/ 255108 h 3228785"/>
                  <a:gd name="connsiteX15" fmla="*/ 1966894 w 3231945"/>
                  <a:gd name="connsiteY15" fmla="*/ 120701 h 3228785"/>
                  <a:gd name="connsiteX16" fmla="*/ 1931223 w 3231945"/>
                  <a:gd name="connsiteY16" fmla="*/ 35662 h 3228785"/>
                  <a:gd name="connsiteX17" fmla="*/ 1846183 w 3231945"/>
                  <a:gd name="connsiteY17" fmla="*/ 0 h 3228785"/>
                  <a:gd name="connsiteX18" fmla="*/ 1382583 w 3231945"/>
                  <a:gd name="connsiteY18" fmla="*/ 0 h 3228785"/>
                  <a:gd name="connsiteX19" fmla="*/ 1264635 w 3231945"/>
                  <a:gd name="connsiteY19" fmla="*/ 117948 h 3228785"/>
                  <a:gd name="connsiteX20" fmla="*/ 1264635 w 3231945"/>
                  <a:gd name="connsiteY20" fmla="*/ 252355 h 3228785"/>
                  <a:gd name="connsiteX21" fmla="*/ 1237193 w 3231945"/>
                  <a:gd name="connsiteY21" fmla="*/ 288016 h 3228785"/>
                  <a:gd name="connsiteX22" fmla="*/ 946414 w 3231945"/>
                  <a:gd name="connsiteY22" fmla="*/ 408717 h 3228785"/>
                  <a:gd name="connsiteX23" fmla="*/ 902523 w 3231945"/>
                  <a:gd name="connsiteY23" fmla="*/ 403250 h 3228785"/>
                  <a:gd name="connsiteX24" fmla="*/ 806501 w 3231945"/>
                  <a:gd name="connsiteY24" fmla="*/ 307229 h 3228785"/>
                  <a:gd name="connsiteX25" fmla="*/ 721462 w 3231945"/>
                  <a:gd name="connsiteY25" fmla="*/ 271557 h 3228785"/>
                  <a:gd name="connsiteX26" fmla="*/ 636432 w 3231945"/>
                  <a:gd name="connsiteY26" fmla="*/ 307229 h 3228785"/>
                  <a:gd name="connsiteX27" fmla="*/ 307229 w 3231945"/>
                  <a:gd name="connsiteY27" fmla="*/ 636432 h 3228785"/>
                  <a:gd name="connsiteX28" fmla="*/ 307229 w 3231945"/>
                  <a:gd name="connsiteY28" fmla="*/ 803748 h 3228785"/>
                  <a:gd name="connsiteX29" fmla="*/ 403250 w 3231945"/>
                  <a:gd name="connsiteY29" fmla="*/ 899770 h 3228785"/>
                  <a:gd name="connsiteX30" fmla="*/ 408717 w 3231945"/>
                  <a:gd name="connsiteY30" fmla="*/ 943661 h 3228785"/>
                  <a:gd name="connsiteX31" fmla="*/ 288016 w 3231945"/>
                  <a:gd name="connsiteY31" fmla="*/ 1234440 h 3228785"/>
                  <a:gd name="connsiteX32" fmla="*/ 252355 w 3231945"/>
                  <a:gd name="connsiteY32" fmla="*/ 1261882 h 3228785"/>
                  <a:gd name="connsiteX33" fmla="*/ 117948 w 3231945"/>
                  <a:gd name="connsiteY33" fmla="*/ 1261882 h 3228785"/>
                  <a:gd name="connsiteX34" fmla="*/ 0 w 3231945"/>
                  <a:gd name="connsiteY34" fmla="*/ 1379830 h 3228785"/>
                  <a:gd name="connsiteX35" fmla="*/ 0 w 3231945"/>
                  <a:gd name="connsiteY35" fmla="*/ 1846193 h 3228785"/>
                  <a:gd name="connsiteX36" fmla="*/ 35662 w 3231945"/>
                  <a:gd name="connsiteY36" fmla="*/ 1931232 h 3228785"/>
                  <a:gd name="connsiteX37" fmla="*/ 120701 w 3231945"/>
                  <a:gd name="connsiteY37" fmla="*/ 1966894 h 3228785"/>
                  <a:gd name="connsiteX38" fmla="*/ 255108 w 3231945"/>
                  <a:gd name="connsiteY38" fmla="*/ 1966894 h 3228785"/>
                  <a:gd name="connsiteX39" fmla="*/ 290769 w 3231945"/>
                  <a:gd name="connsiteY39" fmla="*/ 1994336 h 3228785"/>
                  <a:gd name="connsiteX40" fmla="*/ 411470 w 3231945"/>
                  <a:gd name="connsiteY40" fmla="*/ 2285115 h 3228785"/>
                  <a:gd name="connsiteX41" fmla="*/ 406003 w 3231945"/>
                  <a:gd name="connsiteY41" fmla="*/ 2329016 h 3228785"/>
                  <a:gd name="connsiteX42" fmla="*/ 309982 w 3231945"/>
                  <a:gd name="connsiteY42" fmla="*/ 2425038 h 3228785"/>
                  <a:gd name="connsiteX43" fmla="*/ 309982 w 3231945"/>
                  <a:gd name="connsiteY43" fmla="*/ 2592353 h 3228785"/>
                  <a:gd name="connsiteX44" fmla="*/ 639185 w 3231945"/>
                  <a:gd name="connsiteY44" fmla="*/ 2921547 h 3228785"/>
                  <a:gd name="connsiteX45" fmla="*/ 724225 w 3231945"/>
                  <a:gd name="connsiteY45" fmla="*/ 2957219 h 3228785"/>
                  <a:gd name="connsiteX46" fmla="*/ 809254 w 3231945"/>
                  <a:gd name="connsiteY46" fmla="*/ 2921547 h 3228785"/>
                  <a:gd name="connsiteX47" fmla="*/ 905276 w 3231945"/>
                  <a:gd name="connsiteY47" fmla="*/ 2825535 h 3228785"/>
                  <a:gd name="connsiteX48" fmla="*/ 949177 w 3231945"/>
                  <a:gd name="connsiteY48" fmla="*/ 2820059 h 3228785"/>
                  <a:gd name="connsiteX49" fmla="*/ 1239956 w 3231945"/>
                  <a:gd name="connsiteY49" fmla="*/ 2940760 h 3228785"/>
                  <a:gd name="connsiteX50" fmla="*/ 1267398 w 3231945"/>
                  <a:gd name="connsiteY50" fmla="*/ 2976431 h 3228785"/>
                  <a:gd name="connsiteX51" fmla="*/ 1267398 w 3231945"/>
                  <a:gd name="connsiteY51" fmla="*/ 3110838 h 3228785"/>
                  <a:gd name="connsiteX52" fmla="*/ 1385345 w 3231945"/>
                  <a:gd name="connsiteY52" fmla="*/ 3228786 h 3228785"/>
                  <a:gd name="connsiteX53" fmla="*/ 1848946 w 3231945"/>
                  <a:gd name="connsiteY53" fmla="*/ 3228786 h 3228785"/>
                  <a:gd name="connsiteX54" fmla="*/ 1966894 w 3231945"/>
                  <a:gd name="connsiteY54" fmla="*/ 3110838 h 3228785"/>
                  <a:gd name="connsiteX55" fmla="*/ 1966894 w 3231945"/>
                  <a:gd name="connsiteY55" fmla="*/ 2976431 h 3228785"/>
                  <a:gd name="connsiteX56" fmla="*/ 1994326 w 3231945"/>
                  <a:gd name="connsiteY56" fmla="*/ 2940760 h 3228785"/>
                  <a:gd name="connsiteX57" fmla="*/ 2285105 w 3231945"/>
                  <a:gd name="connsiteY57" fmla="*/ 2820059 h 3228785"/>
                  <a:gd name="connsiteX58" fmla="*/ 2329006 w 3231945"/>
                  <a:gd name="connsiteY58" fmla="*/ 2825535 h 3228785"/>
                  <a:gd name="connsiteX59" fmla="*/ 2425028 w 3231945"/>
                  <a:gd name="connsiteY59" fmla="*/ 2921547 h 3228785"/>
                  <a:gd name="connsiteX60" fmla="*/ 2510057 w 3231945"/>
                  <a:gd name="connsiteY60" fmla="*/ 2957219 h 3228785"/>
                  <a:gd name="connsiteX61" fmla="*/ 2595097 w 3231945"/>
                  <a:gd name="connsiteY61" fmla="*/ 2921547 h 3228785"/>
                  <a:gd name="connsiteX62" fmla="*/ 2924300 w 3231945"/>
                  <a:gd name="connsiteY62" fmla="*/ 2592353 h 3228785"/>
                  <a:gd name="connsiteX63" fmla="*/ 2924300 w 3231945"/>
                  <a:gd name="connsiteY63" fmla="*/ 2425038 h 3228785"/>
                  <a:gd name="connsiteX64" fmla="*/ 2828279 w 3231945"/>
                  <a:gd name="connsiteY64" fmla="*/ 2329016 h 3228785"/>
                  <a:gd name="connsiteX65" fmla="*/ 2822812 w 3231945"/>
                  <a:gd name="connsiteY65" fmla="*/ 2285115 h 3228785"/>
                  <a:gd name="connsiteX66" fmla="*/ 2943512 w 3231945"/>
                  <a:gd name="connsiteY66" fmla="*/ 1994336 h 3228785"/>
                  <a:gd name="connsiteX67" fmla="*/ 2979174 w 3231945"/>
                  <a:gd name="connsiteY67" fmla="*/ 1966894 h 3228785"/>
                  <a:gd name="connsiteX68" fmla="*/ 3113581 w 3231945"/>
                  <a:gd name="connsiteY68" fmla="*/ 1966894 h 3228785"/>
                  <a:gd name="connsiteX69" fmla="*/ 3231529 w 3231945"/>
                  <a:gd name="connsiteY69" fmla="*/ 1848946 h 3228785"/>
                  <a:gd name="connsiteX70" fmla="*/ 3231529 w 3231945"/>
                  <a:gd name="connsiteY70" fmla="*/ 1382583 h 3228785"/>
                  <a:gd name="connsiteX71" fmla="*/ 3198620 w 3231945"/>
                  <a:gd name="connsiteY71" fmla="*/ 1300306 h 3228785"/>
                  <a:gd name="connsiteX72" fmla="*/ 3151966 w 3231945"/>
                  <a:gd name="connsiteY72" fmla="*/ 1848946 h 3228785"/>
                  <a:gd name="connsiteX73" fmla="*/ 3116305 w 3231945"/>
                  <a:gd name="connsiteY73" fmla="*/ 1884618 h 3228785"/>
                  <a:gd name="connsiteX74" fmla="*/ 2981898 w 3231945"/>
                  <a:gd name="connsiteY74" fmla="*/ 1884618 h 3228785"/>
                  <a:gd name="connsiteX75" fmla="*/ 2866664 w 3231945"/>
                  <a:gd name="connsiteY75" fmla="*/ 1972400 h 3228785"/>
                  <a:gd name="connsiteX76" fmla="*/ 2754192 w 3231945"/>
                  <a:gd name="connsiteY76" fmla="*/ 2246720 h 3228785"/>
                  <a:gd name="connsiteX77" fmla="*/ 2773405 w 3231945"/>
                  <a:gd name="connsiteY77" fmla="*/ 2389366 h 3228785"/>
                  <a:gd name="connsiteX78" fmla="*/ 2869417 w 3231945"/>
                  <a:gd name="connsiteY78" fmla="*/ 2485378 h 3228785"/>
                  <a:gd name="connsiteX79" fmla="*/ 2869417 w 3231945"/>
                  <a:gd name="connsiteY79" fmla="*/ 2537509 h 3228785"/>
                  <a:gd name="connsiteX80" fmla="*/ 2540213 w 3231945"/>
                  <a:gd name="connsiteY80" fmla="*/ 2866713 h 3228785"/>
                  <a:gd name="connsiteX81" fmla="*/ 2515534 w 3231945"/>
                  <a:gd name="connsiteY81" fmla="*/ 2877695 h 3228785"/>
                  <a:gd name="connsiteX82" fmla="*/ 2490845 w 3231945"/>
                  <a:gd name="connsiteY82" fmla="*/ 2866713 h 3228785"/>
                  <a:gd name="connsiteX83" fmla="*/ 2394833 w 3231945"/>
                  <a:gd name="connsiteY83" fmla="*/ 2770691 h 3228785"/>
                  <a:gd name="connsiteX84" fmla="*/ 2252197 w 3231945"/>
                  <a:gd name="connsiteY84" fmla="*/ 2751479 h 3228785"/>
                  <a:gd name="connsiteX85" fmla="*/ 1977877 w 3231945"/>
                  <a:gd name="connsiteY85" fmla="*/ 2863950 h 3228785"/>
                  <a:gd name="connsiteX86" fmla="*/ 1890085 w 3231945"/>
                  <a:gd name="connsiteY86" fmla="*/ 2979184 h 3228785"/>
                  <a:gd name="connsiteX87" fmla="*/ 1890085 w 3231945"/>
                  <a:gd name="connsiteY87" fmla="*/ 3113591 h 3228785"/>
                  <a:gd name="connsiteX88" fmla="*/ 1854413 w 3231945"/>
                  <a:gd name="connsiteY88" fmla="*/ 3149253 h 3228785"/>
                  <a:gd name="connsiteX89" fmla="*/ 1390812 w 3231945"/>
                  <a:gd name="connsiteY89" fmla="*/ 3149253 h 3228785"/>
                  <a:gd name="connsiteX90" fmla="*/ 1355151 w 3231945"/>
                  <a:gd name="connsiteY90" fmla="*/ 3113591 h 3228785"/>
                  <a:gd name="connsiteX91" fmla="*/ 1355151 w 3231945"/>
                  <a:gd name="connsiteY91" fmla="*/ 2979184 h 3228785"/>
                  <a:gd name="connsiteX92" fmla="*/ 1267358 w 3231945"/>
                  <a:gd name="connsiteY92" fmla="*/ 2863950 h 3228785"/>
                  <a:gd name="connsiteX93" fmla="*/ 993038 w 3231945"/>
                  <a:gd name="connsiteY93" fmla="*/ 2751479 h 3228785"/>
                  <a:gd name="connsiteX94" fmla="*/ 932678 w 3231945"/>
                  <a:gd name="connsiteY94" fmla="*/ 2735020 h 3228785"/>
                  <a:gd name="connsiteX95" fmla="*/ 847649 w 3231945"/>
                  <a:gd name="connsiteY95" fmla="*/ 2770691 h 3228785"/>
                  <a:gd name="connsiteX96" fmla="*/ 751627 w 3231945"/>
                  <a:gd name="connsiteY96" fmla="*/ 2866713 h 3228785"/>
                  <a:gd name="connsiteX97" fmla="*/ 726938 w 3231945"/>
                  <a:gd name="connsiteY97" fmla="*/ 2877695 h 3228785"/>
                  <a:gd name="connsiteX98" fmla="*/ 702259 w 3231945"/>
                  <a:gd name="connsiteY98" fmla="*/ 2866713 h 3228785"/>
                  <a:gd name="connsiteX99" fmla="*/ 373056 w 3231945"/>
                  <a:gd name="connsiteY99" fmla="*/ 2537509 h 3228785"/>
                  <a:gd name="connsiteX100" fmla="*/ 373056 w 3231945"/>
                  <a:gd name="connsiteY100" fmla="*/ 2485378 h 3228785"/>
                  <a:gd name="connsiteX101" fmla="*/ 469077 w 3231945"/>
                  <a:gd name="connsiteY101" fmla="*/ 2389366 h 3228785"/>
                  <a:gd name="connsiteX102" fmla="*/ 488290 w 3231945"/>
                  <a:gd name="connsiteY102" fmla="*/ 2246720 h 3228785"/>
                  <a:gd name="connsiteX103" fmla="*/ 375818 w 3231945"/>
                  <a:gd name="connsiteY103" fmla="*/ 1972400 h 3228785"/>
                  <a:gd name="connsiteX104" fmla="*/ 260584 w 3231945"/>
                  <a:gd name="connsiteY104" fmla="*/ 1884618 h 3228785"/>
                  <a:gd name="connsiteX105" fmla="*/ 126177 w 3231945"/>
                  <a:gd name="connsiteY105" fmla="*/ 1884618 h 3228785"/>
                  <a:gd name="connsiteX106" fmla="*/ 101489 w 3231945"/>
                  <a:gd name="connsiteY106" fmla="*/ 1873625 h 3228785"/>
                  <a:gd name="connsiteX107" fmla="*/ 90506 w 3231945"/>
                  <a:gd name="connsiteY107" fmla="*/ 1848946 h 3228785"/>
                  <a:gd name="connsiteX108" fmla="*/ 90506 w 3231945"/>
                  <a:gd name="connsiteY108" fmla="*/ 1382583 h 3228785"/>
                  <a:gd name="connsiteX109" fmla="*/ 126177 w 3231945"/>
                  <a:gd name="connsiteY109" fmla="*/ 1346911 h 3228785"/>
                  <a:gd name="connsiteX110" fmla="*/ 260584 w 3231945"/>
                  <a:gd name="connsiteY110" fmla="*/ 1346911 h 3228785"/>
                  <a:gd name="connsiteX111" fmla="*/ 375818 w 3231945"/>
                  <a:gd name="connsiteY111" fmla="*/ 1259119 h 3228785"/>
                  <a:gd name="connsiteX112" fmla="*/ 488290 w 3231945"/>
                  <a:gd name="connsiteY112" fmla="*/ 984799 h 3228785"/>
                  <a:gd name="connsiteX113" fmla="*/ 469077 w 3231945"/>
                  <a:gd name="connsiteY113" fmla="*/ 842172 h 3228785"/>
                  <a:gd name="connsiteX114" fmla="*/ 373056 w 3231945"/>
                  <a:gd name="connsiteY114" fmla="*/ 746150 h 3228785"/>
                  <a:gd name="connsiteX115" fmla="*/ 373056 w 3231945"/>
                  <a:gd name="connsiteY115" fmla="*/ 694020 h 3228785"/>
                  <a:gd name="connsiteX116" fmla="*/ 702259 w 3231945"/>
                  <a:gd name="connsiteY116" fmla="*/ 364816 h 3228785"/>
                  <a:gd name="connsiteX117" fmla="*/ 726938 w 3231945"/>
                  <a:gd name="connsiteY117" fmla="*/ 353834 h 3228785"/>
                  <a:gd name="connsiteX118" fmla="*/ 751627 w 3231945"/>
                  <a:gd name="connsiteY118" fmla="*/ 364816 h 3228785"/>
                  <a:gd name="connsiteX119" fmla="*/ 847649 w 3231945"/>
                  <a:gd name="connsiteY119" fmla="*/ 460838 h 3228785"/>
                  <a:gd name="connsiteX120" fmla="*/ 990285 w 3231945"/>
                  <a:gd name="connsiteY120" fmla="*/ 480050 h 3228785"/>
                  <a:gd name="connsiteX121" fmla="*/ 1264605 w 3231945"/>
                  <a:gd name="connsiteY121" fmla="*/ 367579 h 3228785"/>
                  <a:gd name="connsiteX122" fmla="*/ 1352398 w 3231945"/>
                  <a:gd name="connsiteY122" fmla="*/ 252345 h 3228785"/>
                  <a:gd name="connsiteX123" fmla="*/ 1352398 w 3231945"/>
                  <a:gd name="connsiteY123" fmla="*/ 117938 h 3228785"/>
                  <a:gd name="connsiteX124" fmla="*/ 1388059 w 3231945"/>
                  <a:gd name="connsiteY124" fmla="*/ 82276 h 3228785"/>
                  <a:gd name="connsiteX125" fmla="*/ 1851660 w 3231945"/>
                  <a:gd name="connsiteY125" fmla="*/ 82276 h 3228785"/>
                  <a:gd name="connsiteX126" fmla="*/ 1876349 w 3231945"/>
                  <a:gd name="connsiteY126" fmla="*/ 93259 h 3228785"/>
                  <a:gd name="connsiteX127" fmla="*/ 1887332 w 3231945"/>
                  <a:gd name="connsiteY127" fmla="*/ 117938 h 3228785"/>
                  <a:gd name="connsiteX128" fmla="*/ 1887332 w 3231945"/>
                  <a:gd name="connsiteY128" fmla="*/ 252345 h 3228785"/>
                  <a:gd name="connsiteX129" fmla="*/ 1975124 w 3231945"/>
                  <a:gd name="connsiteY129" fmla="*/ 367579 h 3228785"/>
                  <a:gd name="connsiteX130" fmla="*/ 2249444 w 3231945"/>
                  <a:gd name="connsiteY130" fmla="*/ 480050 h 3228785"/>
                  <a:gd name="connsiteX131" fmla="*/ 2392080 w 3231945"/>
                  <a:gd name="connsiteY131" fmla="*/ 460838 h 3228785"/>
                  <a:gd name="connsiteX132" fmla="*/ 2488102 w 3231945"/>
                  <a:gd name="connsiteY132" fmla="*/ 364816 h 3228785"/>
                  <a:gd name="connsiteX133" fmla="*/ 2512781 w 3231945"/>
                  <a:gd name="connsiteY133" fmla="*/ 353834 h 3228785"/>
                  <a:gd name="connsiteX134" fmla="*/ 2537470 w 3231945"/>
                  <a:gd name="connsiteY134" fmla="*/ 364816 h 3228785"/>
                  <a:gd name="connsiteX135" fmla="*/ 2866664 w 3231945"/>
                  <a:gd name="connsiteY135" fmla="*/ 694020 h 3228785"/>
                  <a:gd name="connsiteX136" fmla="*/ 2866664 w 3231945"/>
                  <a:gd name="connsiteY136" fmla="*/ 746150 h 3228785"/>
                  <a:gd name="connsiteX137" fmla="*/ 2770652 w 3231945"/>
                  <a:gd name="connsiteY137" fmla="*/ 842172 h 3228785"/>
                  <a:gd name="connsiteX138" fmla="*/ 2751439 w 3231945"/>
                  <a:gd name="connsiteY138" fmla="*/ 984799 h 3228785"/>
                  <a:gd name="connsiteX139" fmla="*/ 2863911 w 3231945"/>
                  <a:gd name="connsiteY139" fmla="*/ 1259119 h 3228785"/>
                  <a:gd name="connsiteX140" fmla="*/ 2979145 w 3231945"/>
                  <a:gd name="connsiteY140" fmla="*/ 1346911 h 3228785"/>
                  <a:gd name="connsiteX141" fmla="*/ 3113552 w 3231945"/>
                  <a:gd name="connsiteY141" fmla="*/ 1346911 h 3228785"/>
                  <a:gd name="connsiteX142" fmla="*/ 3138231 w 3231945"/>
                  <a:gd name="connsiteY142" fmla="*/ 1357894 h 3228785"/>
                  <a:gd name="connsiteX143" fmla="*/ 3149213 w 3231945"/>
                  <a:gd name="connsiteY143" fmla="*/ 1382583 h 322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3231945" h="3228785">
                    <a:moveTo>
                      <a:pt x="3198620" y="1300306"/>
                    </a:moveTo>
                    <a:cubicBezTo>
                      <a:pt x="3176694" y="1278380"/>
                      <a:pt x="3146499" y="1264635"/>
                      <a:pt x="3113581" y="1264635"/>
                    </a:cubicBezTo>
                    <a:lnTo>
                      <a:pt x="2979174" y="1264635"/>
                    </a:lnTo>
                    <a:cubicBezTo>
                      <a:pt x="2962725" y="1264635"/>
                      <a:pt x="2949019" y="1253652"/>
                      <a:pt x="2943512" y="1237203"/>
                    </a:cubicBezTo>
                    <a:cubicBezTo>
                      <a:pt x="2916071" y="1135714"/>
                      <a:pt x="2874932" y="1036939"/>
                      <a:pt x="2822812" y="946424"/>
                    </a:cubicBezTo>
                    <a:cubicBezTo>
                      <a:pt x="2814582" y="929964"/>
                      <a:pt x="2817335" y="913505"/>
                      <a:pt x="2828279" y="902523"/>
                    </a:cubicBezTo>
                    <a:lnTo>
                      <a:pt x="2924300" y="806501"/>
                    </a:lnTo>
                    <a:cubicBezTo>
                      <a:pt x="2970954" y="759857"/>
                      <a:pt x="2970954" y="685800"/>
                      <a:pt x="2924300" y="639185"/>
                    </a:cubicBezTo>
                    <a:lnTo>
                      <a:pt x="2595097" y="309982"/>
                    </a:lnTo>
                    <a:cubicBezTo>
                      <a:pt x="2573171" y="288056"/>
                      <a:pt x="2542976" y="274320"/>
                      <a:pt x="2510057" y="274320"/>
                    </a:cubicBezTo>
                    <a:cubicBezTo>
                      <a:pt x="2477149" y="274320"/>
                      <a:pt x="2449707" y="288016"/>
                      <a:pt x="2425028" y="309982"/>
                    </a:cubicBezTo>
                    <a:lnTo>
                      <a:pt x="2329006" y="406003"/>
                    </a:lnTo>
                    <a:cubicBezTo>
                      <a:pt x="2318024" y="416986"/>
                      <a:pt x="2298851" y="419710"/>
                      <a:pt x="2285105" y="411480"/>
                    </a:cubicBezTo>
                    <a:cubicBezTo>
                      <a:pt x="2194599" y="359349"/>
                      <a:pt x="2095825" y="320964"/>
                      <a:pt x="1994326" y="290779"/>
                    </a:cubicBezTo>
                    <a:cubicBezTo>
                      <a:pt x="1977877" y="285303"/>
                      <a:pt x="1966894" y="271567"/>
                      <a:pt x="1966894" y="255108"/>
                    </a:cubicBezTo>
                    <a:lnTo>
                      <a:pt x="1966894" y="120701"/>
                    </a:lnTo>
                    <a:cubicBezTo>
                      <a:pt x="1966894" y="87792"/>
                      <a:pt x="1955902" y="60350"/>
                      <a:pt x="1931223" y="35662"/>
                    </a:cubicBezTo>
                    <a:cubicBezTo>
                      <a:pt x="1909297" y="13736"/>
                      <a:pt x="1879102" y="0"/>
                      <a:pt x="1846183" y="0"/>
                    </a:cubicBezTo>
                    <a:lnTo>
                      <a:pt x="1382583" y="0"/>
                    </a:lnTo>
                    <a:cubicBezTo>
                      <a:pt x="1316756" y="0"/>
                      <a:pt x="1264635" y="52121"/>
                      <a:pt x="1264635" y="117948"/>
                    </a:cubicBezTo>
                    <a:lnTo>
                      <a:pt x="1264635" y="252355"/>
                    </a:lnTo>
                    <a:cubicBezTo>
                      <a:pt x="1264635" y="268804"/>
                      <a:pt x="1253652" y="282510"/>
                      <a:pt x="1237193" y="288016"/>
                    </a:cubicBezTo>
                    <a:cubicBezTo>
                      <a:pt x="1135714" y="318172"/>
                      <a:pt x="1036930" y="356596"/>
                      <a:pt x="946414" y="408717"/>
                    </a:cubicBezTo>
                    <a:cubicBezTo>
                      <a:pt x="932717" y="416947"/>
                      <a:pt x="913505" y="414194"/>
                      <a:pt x="902523" y="403250"/>
                    </a:cubicBezTo>
                    <a:lnTo>
                      <a:pt x="806501" y="307229"/>
                    </a:lnTo>
                    <a:cubicBezTo>
                      <a:pt x="784575" y="285303"/>
                      <a:pt x="754380" y="271557"/>
                      <a:pt x="721462" y="271557"/>
                    </a:cubicBezTo>
                    <a:cubicBezTo>
                      <a:pt x="688553" y="271557"/>
                      <a:pt x="661111" y="285263"/>
                      <a:pt x="636432" y="307229"/>
                    </a:cubicBezTo>
                    <a:lnTo>
                      <a:pt x="307229" y="636432"/>
                    </a:lnTo>
                    <a:cubicBezTo>
                      <a:pt x="260575" y="683086"/>
                      <a:pt x="260575" y="757133"/>
                      <a:pt x="307229" y="803748"/>
                    </a:cubicBezTo>
                    <a:lnTo>
                      <a:pt x="403250" y="899770"/>
                    </a:lnTo>
                    <a:cubicBezTo>
                      <a:pt x="414233" y="910752"/>
                      <a:pt x="416947" y="929925"/>
                      <a:pt x="408717" y="943661"/>
                    </a:cubicBezTo>
                    <a:cubicBezTo>
                      <a:pt x="356596" y="1034177"/>
                      <a:pt x="318211" y="1132942"/>
                      <a:pt x="288016" y="1234440"/>
                    </a:cubicBezTo>
                    <a:cubicBezTo>
                      <a:pt x="282550" y="1250899"/>
                      <a:pt x="268804" y="1261882"/>
                      <a:pt x="252355" y="1261882"/>
                    </a:cubicBezTo>
                    <a:lnTo>
                      <a:pt x="117948" y="1261882"/>
                    </a:lnTo>
                    <a:cubicBezTo>
                      <a:pt x="52121" y="1261882"/>
                      <a:pt x="0" y="1314003"/>
                      <a:pt x="0" y="1379830"/>
                    </a:cubicBezTo>
                    <a:lnTo>
                      <a:pt x="0" y="1846193"/>
                    </a:lnTo>
                    <a:cubicBezTo>
                      <a:pt x="0" y="1879112"/>
                      <a:pt x="10983" y="1906543"/>
                      <a:pt x="35662" y="1931232"/>
                    </a:cubicBezTo>
                    <a:cubicBezTo>
                      <a:pt x="57588" y="1953159"/>
                      <a:pt x="87782" y="1966894"/>
                      <a:pt x="120701" y="1966894"/>
                    </a:cubicBezTo>
                    <a:lnTo>
                      <a:pt x="255108" y="1966894"/>
                    </a:lnTo>
                    <a:cubicBezTo>
                      <a:pt x="271567" y="1966894"/>
                      <a:pt x="285263" y="1977886"/>
                      <a:pt x="290769" y="1994336"/>
                    </a:cubicBezTo>
                    <a:cubicBezTo>
                      <a:pt x="318211" y="2095824"/>
                      <a:pt x="359349" y="2194599"/>
                      <a:pt x="411470" y="2285115"/>
                    </a:cubicBezTo>
                    <a:cubicBezTo>
                      <a:pt x="419700" y="2301574"/>
                      <a:pt x="416947" y="2318033"/>
                      <a:pt x="406003" y="2329016"/>
                    </a:cubicBezTo>
                    <a:lnTo>
                      <a:pt x="309982" y="2425038"/>
                    </a:lnTo>
                    <a:cubicBezTo>
                      <a:pt x="263328" y="2471682"/>
                      <a:pt x="263328" y="2545739"/>
                      <a:pt x="309982" y="2592353"/>
                    </a:cubicBezTo>
                    <a:lnTo>
                      <a:pt x="639185" y="2921547"/>
                    </a:lnTo>
                    <a:cubicBezTo>
                      <a:pt x="661111" y="2943483"/>
                      <a:pt x="691306" y="2957219"/>
                      <a:pt x="724225" y="2957219"/>
                    </a:cubicBezTo>
                    <a:cubicBezTo>
                      <a:pt x="757133" y="2957219"/>
                      <a:pt x="784575" y="2943522"/>
                      <a:pt x="809254" y="2921547"/>
                    </a:cubicBezTo>
                    <a:lnTo>
                      <a:pt x="905276" y="2825535"/>
                    </a:lnTo>
                    <a:cubicBezTo>
                      <a:pt x="916258" y="2814553"/>
                      <a:pt x="935431" y="2811829"/>
                      <a:pt x="949177" y="2820059"/>
                    </a:cubicBezTo>
                    <a:cubicBezTo>
                      <a:pt x="1039683" y="2872180"/>
                      <a:pt x="1138457" y="2910565"/>
                      <a:pt x="1239956" y="2940760"/>
                    </a:cubicBezTo>
                    <a:cubicBezTo>
                      <a:pt x="1256405" y="2946236"/>
                      <a:pt x="1267398" y="2959972"/>
                      <a:pt x="1267398" y="2976431"/>
                    </a:cubicBezTo>
                    <a:lnTo>
                      <a:pt x="1267398" y="3110838"/>
                    </a:lnTo>
                    <a:cubicBezTo>
                      <a:pt x="1267398" y="3176655"/>
                      <a:pt x="1319519" y="3228786"/>
                      <a:pt x="1385345" y="3228786"/>
                    </a:cubicBezTo>
                    <a:lnTo>
                      <a:pt x="1848946" y="3228786"/>
                    </a:lnTo>
                    <a:cubicBezTo>
                      <a:pt x="1914763" y="3228786"/>
                      <a:pt x="1966894" y="3176655"/>
                      <a:pt x="1966894" y="3110838"/>
                    </a:cubicBezTo>
                    <a:lnTo>
                      <a:pt x="1966894" y="2976431"/>
                    </a:lnTo>
                    <a:cubicBezTo>
                      <a:pt x="1966894" y="2959972"/>
                      <a:pt x="1977877" y="2946275"/>
                      <a:pt x="1994326" y="2940760"/>
                    </a:cubicBezTo>
                    <a:cubicBezTo>
                      <a:pt x="2095815" y="2910604"/>
                      <a:pt x="2194590" y="2872180"/>
                      <a:pt x="2285105" y="2820059"/>
                    </a:cubicBezTo>
                    <a:cubicBezTo>
                      <a:pt x="2301565" y="2811829"/>
                      <a:pt x="2318024" y="2814592"/>
                      <a:pt x="2329006" y="2825535"/>
                    </a:cubicBezTo>
                    <a:lnTo>
                      <a:pt x="2425028" y="2921547"/>
                    </a:lnTo>
                    <a:cubicBezTo>
                      <a:pt x="2446954" y="2943483"/>
                      <a:pt x="2477149" y="2957219"/>
                      <a:pt x="2510057" y="2957219"/>
                    </a:cubicBezTo>
                    <a:cubicBezTo>
                      <a:pt x="2542976" y="2957219"/>
                      <a:pt x="2570418" y="2943522"/>
                      <a:pt x="2595097" y="2921547"/>
                    </a:cubicBezTo>
                    <a:lnTo>
                      <a:pt x="2924300" y="2592353"/>
                    </a:lnTo>
                    <a:cubicBezTo>
                      <a:pt x="2970954" y="2545699"/>
                      <a:pt x="2970954" y="2471643"/>
                      <a:pt x="2924300" y="2425038"/>
                    </a:cubicBezTo>
                    <a:lnTo>
                      <a:pt x="2828279" y="2329016"/>
                    </a:lnTo>
                    <a:cubicBezTo>
                      <a:pt x="2817296" y="2318033"/>
                      <a:pt x="2814582" y="2298860"/>
                      <a:pt x="2822812" y="2285115"/>
                    </a:cubicBezTo>
                    <a:cubicBezTo>
                      <a:pt x="2874932" y="2194609"/>
                      <a:pt x="2913318" y="2095834"/>
                      <a:pt x="2943512" y="1994336"/>
                    </a:cubicBezTo>
                    <a:cubicBezTo>
                      <a:pt x="2948979" y="1977886"/>
                      <a:pt x="2962725" y="1966894"/>
                      <a:pt x="2979174" y="1966894"/>
                    </a:cubicBezTo>
                    <a:lnTo>
                      <a:pt x="3113581" y="1966894"/>
                    </a:lnTo>
                    <a:cubicBezTo>
                      <a:pt x="3179408" y="1966894"/>
                      <a:pt x="3231529" y="1914773"/>
                      <a:pt x="3231529" y="1848946"/>
                    </a:cubicBezTo>
                    <a:lnTo>
                      <a:pt x="3231529" y="1382583"/>
                    </a:lnTo>
                    <a:cubicBezTo>
                      <a:pt x="3234292" y="1352427"/>
                      <a:pt x="3223299" y="1322232"/>
                      <a:pt x="3198620" y="1300306"/>
                    </a:cubicBezTo>
                    <a:close/>
                    <a:moveTo>
                      <a:pt x="3151966" y="1848946"/>
                    </a:moveTo>
                    <a:cubicBezTo>
                      <a:pt x="3151966" y="1868158"/>
                      <a:pt x="3135517" y="1884618"/>
                      <a:pt x="3116305" y="1884618"/>
                    </a:cubicBezTo>
                    <a:lnTo>
                      <a:pt x="2981898" y="1884618"/>
                    </a:lnTo>
                    <a:cubicBezTo>
                      <a:pt x="2929767" y="1884618"/>
                      <a:pt x="2883162" y="1920279"/>
                      <a:pt x="2866664" y="1972400"/>
                    </a:cubicBezTo>
                    <a:cubicBezTo>
                      <a:pt x="2839222" y="2068422"/>
                      <a:pt x="2800837" y="2158928"/>
                      <a:pt x="2754192" y="2246720"/>
                    </a:cubicBezTo>
                    <a:cubicBezTo>
                      <a:pt x="2726751" y="2293374"/>
                      <a:pt x="2734980" y="2350981"/>
                      <a:pt x="2773405" y="2389366"/>
                    </a:cubicBezTo>
                    <a:lnTo>
                      <a:pt x="2869417" y="2485378"/>
                    </a:lnTo>
                    <a:cubicBezTo>
                      <a:pt x="2883123" y="2499085"/>
                      <a:pt x="2883123" y="2523803"/>
                      <a:pt x="2869417" y="2537509"/>
                    </a:cubicBezTo>
                    <a:lnTo>
                      <a:pt x="2540213" y="2866713"/>
                    </a:lnTo>
                    <a:cubicBezTo>
                      <a:pt x="2534746" y="2874933"/>
                      <a:pt x="2523764" y="2877695"/>
                      <a:pt x="2515534" y="2877695"/>
                    </a:cubicBezTo>
                    <a:cubicBezTo>
                      <a:pt x="2504552" y="2877695"/>
                      <a:pt x="2496322" y="2874933"/>
                      <a:pt x="2490845" y="2866713"/>
                    </a:cubicBezTo>
                    <a:lnTo>
                      <a:pt x="2394833" y="2770691"/>
                    </a:lnTo>
                    <a:cubicBezTo>
                      <a:pt x="2356409" y="2732266"/>
                      <a:pt x="2298812" y="2726790"/>
                      <a:pt x="2252197" y="2751479"/>
                    </a:cubicBezTo>
                    <a:cubicBezTo>
                      <a:pt x="2167157" y="2798133"/>
                      <a:pt x="2073899" y="2836518"/>
                      <a:pt x="1977877" y="2863950"/>
                    </a:cubicBezTo>
                    <a:cubicBezTo>
                      <a:pt x="1925746" y="2877646"/>
                      <a:pt x="1890085" y="2924300"/>
                      <a:pt x="1890085" y="2979184"/>
                    </a:cubicBezTo>
                    <a:lnTo>
                      <a:pt x="1890085" y="3113591"/>
                    </a:lnTo>
                    <a:cubicBezTo>
                      <a:pt x="1890085" y="3132803"/>
                      <a:pt x="1873625" y="3149253"/>
                      <a:pt x="1854413" y="3149253"/>
                    </a:cubicBezTo>
                    <a:lnTo>
                      <a:pt x="1390812" y="3149253"/>
                    </a:lnTo>
                    <a:cubicBezTo>
                      <a:pt x="1371600" y="3149253"/>
                      <a:pt x="1355151" y="3132803"/>
                      <a:pt x="1355151" y="3113591"/>
                    </a:cubicBezTo>
                    <a:lnTo>
                      <a:pt x="1355151" y="2979184"/>
                    </a:lnTo>
                    <a:cubicBezTo>
                      <a:pt x="1355151" y="2924300"/>
                      <a:pt x="1319479" y="2880448"/>
                      <a:pt x="1267358" y="2863950"/>
                    </a:cubicBezTo>
                    <a:cubicBezTo>
                      <a:pt x="1171337" y="2836508"/>
                      <a:pt x="1080831" y="2798123"/>
                      <a:pt x="993038" y="2751479"/>
                    </a:cubicBezTo>
                    <a:cubicBezTo>
                      <a:pt x="973826" y="2740496"/>
                      <a:pt x="954614" y="2735020"/>
                      <a:pt x="932678" y="2735020"/>
                    </a:cubicBezTo>
                    <a:cubicBezTo>
                      <a:pt x="902523" y="2735020"/>
                      <a:pt x="872328" y="2746002"/>
                      <a:pt x="847649" y="2770691"/>
                    </a:cubicBezTo>
                    <a:lnTo>
                      <a:pt x="751627" y="2866713"/>
                    </a:lnTo>
                    <a:cubicBezTo>
                      <a:pt x="746150" y="2874933"/>
                      <a:pt x="735168" y="2877695"/>
                      <a:pt x="726938" y="2877695"/>
                    </a:cubicBezTo>
                    <a:cubicBezTo>
                      <a:pt x="715956" y="2877695"/>
                      <a:pt x="707736" y="2874933"/>
                      <a:pt x="702259" y="2866713"/>
                    </a:cubicBezTo>
                    <a:lnTo>
                      <a:pt x="373056" y="2537509"/>
                    </a:lnTo>
                    <a:cubicBezTo>
                      <a:pt x="359359" y="2523803"/>
                      <a:pt x="359359" y="2499085"/>
                      <a:pt x="373056" y="2485378"/>
                    </a:cubicBezTo>
                    <a:lnTo>
                      <a:pt x="469077" y="2389366"/>
                    </a:lnTo>
                    <a:cubicBezTo>
                      <a:pt x="507502" y="2350942"/>
                      <a:pt x="515722" y="2293345"/>
                      <a:pt x="488290" y="2246720"/>
                    </a:cubicBezTo>
                    <a:cubicBezTo>
                      <a:pt x="441636" y="2161691"/>
                      <a:pt x="403250" y="2068432"/>
                      <a:pt x="375818" y="1972400"/>
                    </a:cubicBezTo>
                    <a:cubicBezTo>
                      <a:pt x="362112" y="1920279"/>
                      <a:pt x="315458" y="1884618"/>
                      <a:pt x="260584" y="1884618"/>
                    </a:cubicBezTo>
                    <a:lnTo>
                      <a:pt x="126177" y="1884618"/>
                    </a:lnTo>
                    <a:cubicBezTo>
                      <a:pt x="115195" y="1884618"/>
                      <a:pt x="106965" y="1881855"/>
                      <a:pt x="101489" y="1873625"/>
                    </a:cubicBezTo>
                    <a:cubicBezTo>
                      <a:pt x="93259" y="1865406"/>
                      <a:pt x="90506" y="1857176"/>
                      <a:pt x="90506" y="1848946"/>
                    </a:cubicBezTo>
                    <a:lnTo>
                      <a:pt x="90506" y="1382583"/>
                    </a:lnTo>
                    <a:cubicBezTo>
                      <a:pt x="90506" y="1363370"/>
                      <a:pt x="106965" y="1346911"/>
                      <a:pt x="126177" y="1346911"/>
                    </a:cubicBezTo>
                    <a:lnTo>
                      <a:pt x="260584" y="1346911"/>
                    </a:lnTo>
                    <a:cubicBezTo>
                      <a:pt x="312705" y="1346911"/>
                      <a:pt x="359320" y="1311250"/>
                      <a:pt x="375818" y="1259119"/>
                    </a:cubicBezTo>
                    <a:cubicBezTo>
                      <a:pt x="403250" y="1163107"/>
                      <a:pt x="441636" y="1069848"/>
                      <a:pt x="488290" y="984799"/>
                    </a:cubicBezTo>
                    <a:cubicBezTo>
                      <a:pt x="515722" y="938155"/>
                      <a:pt x="507502" y="880557"/>
                      <a:pt x="469077" y="842172"/>
                    </a:cubicBezTo>
                    <a:lnTo>
                      <a:pt x="373056" y="746150"/>
                    </a:lnTo>
                    <a:cubicBezTo>
                      <a:pt x="359359" y="732444"/>
                      <a:pt x="359359" y="707726"/>
                      <a:pt x="373056" y="694020"/>
                    </a:cubicBezTo>
                    <a:lnTo>
                      <a:pt x="702259" y="364816"/>
                    </a:lnTo>
                    <a:cubicBezTo>
                      <a:pt x="707726" y="359349"/>
                      <a:pt x="718718" y="353834"/>
                      <a:pt x="726938" y="353834"/>
                    </a:cubicBezTo>
                    <a:cubicBezTo>
                      <a:pt x="737931" y="353834"/>
                      <a:pt x="746150" y="356596"/>
                      <a:pt x="751627" y="364816"/>
                    </a:cubicBezTo>
                    <a:lnTo>
                      <a:pt x="847649" y="460838"/>
                    </a:lnTo>
                    <a:cubicBezTo>
                      <a:pt x="886073" y="499262"/>
                      <a:pt x="943671" y="504739"/>
                      <a:pt x="990285" y="480050"/>
                    </a:cubicBezTo>
                    <a:cubicBezTo>
                      <a:pt x="1075315" y="430682"/>
                      <a:pt x="1168584" y="395011"/>
                      <a:pt x="1264605" y="367579"/>
                    </a:cubicBezTo>
                    <a:cubicBezTo>
                      <a:pt x="1316726" y="353883"/>
                      <a:pt x="1352398" y="304476"/>
                      <a:pt x="1352398" y="252345"/>
                    </a:cubicBezTo>
                    <a:lnTo>
                      <a:pt x="1352398" y="117938"/>
                    </a:lnTo>
                    <a:cubicBezTo>
                      <a:pt x="1352398" y="98726"/>
                      <a:pt x="1368847" y="82276"/>
                      <a:pt x="1388059" y="82276"/>
                    </a:cubicBezTo>
                    <a:lnTo>
                      <a:pt x="1851660" y="82276"/>
                    </a:lnTo>
                    <a:cubicBezTo>
                      <a:pt x="1862643" y="82276"/>
                      <a:pt x="1870872" y="85029"/>
                      <a:pt x="1876349" y="93259"/>
                    </a:cubicBezTo>
                    <a:cubicBezTo>
                      <a:pt x="1881816" y="101479"/>
                      <a:pt x="1887332" y="109708"/>
                      <a:pt x="1887332" y="117938"/>
                    </a:cubicBezTo>
                    <a:lnTo>
                      <a:pt x="1887332" y="252345"/>
                    </a:lnTo>
                    <a:cubicBezTo>
                      <a:pt x="1887332" y="307229"/>
                      <a:pt x="1922993" y="351081"/>
                      <a:pt x="1975124" y="367579"/>
                    </a:cubicBezTo>
                    <a:cubicBezTo>
                      <a:pt x="2071145" y="395021"/>
                      <a:pt x="2161652" y="433406"/>
                      <a:pt x="2249444" y="480050"/>
                    </a:cubicBezTo>
                    <a:cubicBezTo>
                      <a:pt x="2296088" y="507492"/>
                      <a:pt x="2356448" y="499262"/>
                      <a:pt x="2392080" y="460838"/>
                    </a:cubicBezTo>
                    <a:lnTo>
                      <a:pt x="2488102" y="364816"/>
                    </a:lnTo>
                    <a:cubicBezTo>
                      <a:pt x="2493569" y="359349"/>
                      <a:pt x="2504552" y="353834"/>
                      <a:pt x="2512781" y="353834"/>
                    </a:cubicBezTo>
                    <a:cubicBezTo>
                      <a:pt x="2523764" y="353834"/>
                      <a:pt x="2531993" y="356596"/>
                      <a:pt x="2537470" y="364816"/>
                    </a:cubicBezTo>
                    <a:lnTo>
                      <a:pt x="2866664" y="694020"/>
                    </a:lnTo>
                    <a:cubicBezTo>
                      <a:pt x="2880370" y="707726"/>
                      <a:pt x="2880370" y="732444"/>
                      <a:pt x="2866664" y="746150"/>
                    </a:cubicBezTo>
                    <a:lnTo>
                      <a:pt x="2770652" y="842172"/>
                    </a:lnTo>
                    <a:cubicBezTo>
                      <a:pt x="2732227" y="880587"/>
                      <a:pt x="2723998" y="938184"/>
                      <a:pt x="2751439" y="984799"/>
                    </a:cubicBezTo>
                    <a:cubicBezTo>
                      <a:pt x="2798084" y="1069838"/>
                      <a:pt x="2836469" y="1163107"/>
                      <a:pt x="2863911" y="1259119"/>
                    </a:cubicBezTo>
                    <a:cubicBezTo>
                      <a:pt x="2877607" y="1311250"/>
                      <a:pt x="2924261" y="1346911"/>
                      <a:pt x="2979145" y="1346911"/>
                    </a:cubicBezTo>
                    <a:lnTo>
                      <a:pt x="3113552" y="1346911"/>
                    </a:lnTo>
                    <a:cubicBezTo>
                      <a:pt x="3124534" y="1346911"/>
                      <a:pt x="3132764" y="1349674"/>
                      <a:pt x="3138231" y="1357894"/>
                    </a:cubicBezTo>
                    <a:cubicBezTo>
                      <a:pt x="3146460" y="1366123"/>
                      <a:pt x="3149213" y="1374353"/>
                      <a:pt x="3149213" y="1382583"/>
                    </a:cubicBezTo>
                    <a:close/>
                  </a:path>
                </a:pathLst>
              </a:custGeom>
              <a:solidFill>
                <a:schemeClr val="tx1"/>
              </a:solidFill>
              <a:ln w="9797" cap="flat">
                <a:noFill/>
                <a:prstDash val="solid"/>
                <a:miter/>
              </a:ln>
            </p:spPr>
            <p:txBody>
              <a:bodyPr rtlCol="0" anchor="ctr"/>
              <a:lstStyle/>
              <a:p>
                <a:endParaRPr lang="en-IN"/>
              </a:p>
            </p:txBody>
          </p:sp>
        </p:grpSp>
        <p:cxnSp>
          <p:nvCxnSpPr>
            <p:cNvPr id="165" name="Straight Connector 164">
              <a:extLst>
                <a:ext uri="{FF2B5EF4-FFF2-40B4-BE49-F238E27FC236}">
                  <a16:creationId xmlns:a16="http://schemas.microsoft.com/office/drawing/2014/main" id="{92AD67B5-73F6-4C6A-A181-32CEC2A177E2}"/>
                </a:ext>
              </a:extLst>
            </p:cNvPr>
            <p:cNvCxnSpPr>
              <a:cxnSpLocks/>
            </p:cNvCxnSpPr>
            <p:nvPr/>
          </p:nvCxnSpPr>
          <p:spPr>
            <a:xfrm flipH="1">
              <a:off x="11138351" y="349222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B8E6657-4780-442B-AC15-8228419A8C12}"/>
                </a:ext>
              </a:extLst>
            </p:cNvPr>
            <p:cNvCxnSpPr>
              <a:cxnSpLocks/>
            </p:cNvCxnSpPr>
            <p:nvPr/>
          </p:nvCxnSpPr>
          <p:spPr>
            <a:xfrm rot="1800000">
              <a:off x="11818916" y="375222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A0206E0-ED65-4B51-B543-6D95B6B17880}"/>
                </a:ext>
              </a:extLst>
            </p:cNvPr>
            <p:cNvCxnSpPr>
              <a:cxnSpLocks/>
            </p:cNvCxnSpPr>
            <p:nvPr/>
          </p:nvCxnSpPr>
          <p:spPr>
            <a:xfrm rot="1800000">
              <a:off x="11697632" y="33442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1" name="Rectangle 170">
            <a:extLst>
              <a:ext uri="{FF2B5EF4-FFF2-40B4-BE49-F238E27FC236}">
                <a16:creationId xmlns:a16="http://schemas.microsoft.com/office/drawing/2014/main" id="{98D4725B-6D02-406F-BB86-FE9BBD62334F}"/>
              </a:ext>
            </a:extLst>
          </p:cNvPr>
          <p:cNvSpPr/>
          <p:nvPr/>
        </p:nvSpPr>
        <p:spPr>
          <a:xfrm>
            <a:off x="404077"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Green energy</a:t>
            </a:r>
          </a:p>
        </p:txBody>
      </p:sp>
      <p:grpSp>
        <p:nvGrpSpPr>
          <p:cNvPr id="172" name="Group 171">
            <a:extLst>
              <a:ext uri="{FF2B5EF4-FFF2-40B4-BE49-F238E27FC236}">
                <a16:creationId xmlns:a16="http://schemas.microsoft.com/office/drawing/2014/main" id="{69FF91F6-8CFE-4F58-8128-FEE37C4E5804}"/>
              </a:ext>
            </a:extLst>
          </p:cNvPr>
          <p:cNvGrpSpPr/>
          <p:nvPr/>
        </p:nvGrpSpPr>
        <p:grpSpPr>
          <a:xfrm>
            <a:off x="1201336" y="4925630"/>
            <a:ext cx="638235" cy="689666"/>
            <a:chOff x="1129069" y="4925630"/>
            <a:chExt cx="638235" cy="689666"/>
          </a:xfrm>
        </p:grpSpPr>
        <p:grpSp>
          <p:nvGrpSpPr>
            <p:cNvPr id="173" name="Group 172">
              <a:extLst>
                <a:ext uri="{FF2B5EF4-FFF2-40B4-BE49-F238E27FC236}">
                  <a16:creationId xmlns:a16="http://schemas.microsoft.com/office/drawing/2014/main" id="{26BE5F36-12B7-45A1-94D5-14110132F62E}"/>
                </a:ext>
              </a:extLst>
            </p:cNvPr>
            <p:cNvGrpSpPr/>
            <p:nvPr/>
          </p:nvGrpSpPr>
          <p:grpSpPr>
            <a:xfrm>
              <a:off x="1287836" y="5031140"/>
              <a:ext cx="449234" cy="449234"/>
              <a:chOff x="1287836" y="5031140"/>
              <a:chExt cx="449234" cy="449234"/>
            </a:xfrm>
          </p:grpSpPr>
          <p:sp>
            <p:nvSpPr>
              <p:cNvPr id="177" name="Freeform: Shape 176">
                <a:extLst>
                  <a:ext uri="{FF2B5EF4-FFF2-40B4-BE49-F238E27FC236}">
                    <a16:creationId xmlns:a16="http://schemas.microsoft.com/office/drawing/2014/main" id="{6CC9A714-7447-4064-AE24-A839896CBC8B}"/>
                  </a:ext>
                </a:extLst>
              </p:cNvPr>
              <p:cNvSpPr/>
              <p:nvPr/>
            </p:nvSpPr>
            <p:spPr>
              <a:xfrm rot="1800000">
                <a:off x="1287836" y="5031140"/>
                <a:ext cx="449234" cy="449234"/>
              </a:xfrm>
              <a:custGeom>
                <a:avLst/>
                <a:gdLst>
                  <a:gd name="connsiteX0" fmla="*/ 2194560 w 4389110"/>
                  <a:gd name="connsiteY0" fmla="*/ 44 h 4389124"/>
                  <a:gd name="connsiteX1" fmla="*/ 0 w 4389110"/>
                  <a:gd name="connsiteY1" fmla="*/ 2194604 h 4389124"/>
                  <a:gd name="connsiteX2" fmla="*/ 250631 w 4389110"/>
                  <a:gd name="connsiteY2" fmla="*/ 3214193 h 4389124"/>
                  <a:gd name="connsiteX3" fmla="*/ 237463 w 4389110"/>
                  <a:gd name="connsiteY3" fmla="*/ 3226096 h 4389124"/>
                  <a:gd name="connsiteX4" fmla="*/ 237463 w 4389110"/>
                  <a:gd name="connsiteY4" fmla="*/ 4100335 h 4389124"/>
                  <a:gd name="connsiteX5" fmla="*/ 1342287 w 4389110"/>
                  <a:gd name="connsiteY5" fmla="*/ 4389047 h 4389124"/>
                  <a:gd name="connsiteX6" fmla="*/ 1345657 w 4389110"/>
                  <a:gd name="connsiteY6" fmla="*/ 4389125 h 4389124"/>
                  <a:gd name="connsiteX7" fmla="*/ 1384464 w 4389110"/>
                  <a:gd name="connsiteY7" fmla="*/ 4373048 h 4389124"/>
                  <a:gd name="connsiteX8" fmla="*/ 1400423 w 4389110"/>
                  <a:gd name="connsiteY8" fmla="*/ 4330832 h 4389124"/>
                  <a:gd name="connsiteX9" fmla="*/ 1111672 w 4389110"/>
                  <a:gd name="connsiteY9" fmla="*/ 3226008 h 4389124"/>
                  <a:gd name="connsiteX10" fmla="*/ 338276 w 4389110"/>
                  <a:gd name="connsiteY10" fmla="*/ 3144574 h 4389124"/>
                  <a:gd name="connsiteX11" fmla="*/ 109728 w 4389110"/>
                  <a:gd name="connsiteY11" fmla="*/ 2194516 h 4389124"/>
                  <a:gd name="connsiteX12" fmla="*/ 2194560 w 4389110"/>
                  <a:gd name="connsiteY12" fmla="*/ 109683 h 4389124"/>
                  <a:gd name="connsiteX13" fmla="*/ 4279392 w 4389110"/>
                  <a:gd name="connsiteY13" fmla="*/ 2194516 h 4389124"/>
                  <a:gd name="connsiteX14" fmla="*/ 2249424 w 4389110"/>
                  <a:gd name="connsiteY14" fmla="*/ 4278662 h 4389124"/>
                  <a:gd name="connsiteX15" fmla="*/ 2249424 w 4389110"/>
                  <a:gd name="connsiteY15" fmla="*/ 3508519 h 4389124"/>
                  <a:gd name="connsiteX16" fmla="*/ 3098327 w 4389110"/>
                  <a:gd name="connsiteY16" fmla="*/ 2607524 h 4389124"/>
                  <a:gd name="connsiteX17" fmla="*/ 3098327 w 4389110"/>
                  <a:gd name="connsiteY17" fmla="*/ 2136879 h 4389124"/>
                  <a:gd name="connsiteX18" fmla="*/ 3110799 w 4389110"/>
                  <a:gd name="connsiteY18" fmla="*/ 2136879 h 4389124"/>
                  <a:gd name="connsiteX19" fmla="*/ 3250408 w 4389110"/>
                  <a:gd name="connsiteY19" fmla="*/ 1997270 h 4389124"/>
                  <a:gd name="connsiteX20" fmla="*/ 3250408 w 4389110"/>
                  <a:gd name="connsiteY20" fmla="*/ 1681048 h 4389124"/>
                  <a:gd name="connsiteX21" fmla="*/ 3110799 w 4389110"/>
                  <a:gd name="connsiteY21" fmla="*/ 1541438 h 4389124"/>
                  <a:gd name="connsiteX22" fmla="*/ 2834490 w 4389110"/>
                  <a:gd name="connsiteY22" fmla="*/ 1541438 h 4389124"/>
                  <a:gd name="connsiteX23" fmla="*/ 2834490 w 4389110"/>
                  <a:gd name="connsiteY23" fmla="*/ 885226 h 4389124"/>
                  <a:gd name="connsiteX24" fmla="*/ 2653360 w 4389110"/>
                  <a:gd name="connsiteY24" fmla="*/ 704096 h 4389124"/>
                  <a:gd name="connsiteX25" fmla="*/ 2563775 w 4389110"/>
                  <a:gd name="connsiteY25" fmla="*/ 704096 h 4389124"/>
                  <a:gd name="connsiteX26" fmla="*/ 2382685 w 4389110"/>
                  <a:gd name="connsiteY26" fmla="*/ 885226 h 4389124"/>
                  <a:gd name="connsiteX27" fmla="*/ 2382685 w 4389110"/>
                  <a:gd name="connsiteY27" fmla="*/ 1541438 h 4389124"/>
                  <a:gd name="connsiteX28" fmla="*/ 2006455 w 4389110"/>
                  <a:gd name="connsiteY28" fmla="*/ 1541438 h 4389124"/>
                  <a:gd name="connsiteX29" fmla="*/ 2006455 w 4389110"/>
                  <a:gd name="connsiteY29" fmla="*/ 885226 h 4389124"/>
                  <a:gd name="connsiteX30" fmla="*/ 1825365 w 4389110"/>
                  <a:gd name="connsiteY30" fmla="*/ 704096 h 4389124"/>
                  <a:gd name="connsiteX31" fmla="*/ 1735770 w 4389110"/>
                  <a:gd name="connsiteY31" fmla="*/ 704096 h 4389124"/>
                  <a:gd name="connsiteX32" fmla="*/ 1554640 w 4389110"/>
                  <a:gd name="connsiteY32" fmla="*/ 885226 h 4389124"/>
                  <a:gd name="connsiteX33" fmla="*/ 1554640 w 4389110"/>
                  <a:gd name="connsiteY33" fmla="*/ 1541438 h 4389124"/>
                  <a:gd name="connsiteX34" fmla="*/ 1278331 w 4389110"/>
                  <a:gd name="connsiteY34" fmla="*/ 1541438 h 4389124"/>
                  <a:gd name="connsiteX35" fmla="*/ 1138722 w 4389110"/>
                  <a:gd name="connsiteY35" fmla="*/ 1681048 h 4389124"/>
                  <a:gd name="connsiteX36" fmla="*/ 1138722 w 4389110"/>
                  <a:gd name="connsiteY36" fmla="*/ 1997202 h 4389124"/>
                  <a:gd name="connsiteX37" fmla="*/ 1278331 w 4389110"/>
                  <a:gd name="connsiteY37" fmla="*/ 2136811 h 4389124"/>
                  <a:gd name="connsiteX38" fmla="*/ 1290813 w 4389110"/>
                  <a:gd name="connsiteY38" fmla="*/ 2136811 h 4389124"/>
                  <a:gd name="connsiteX39" fmla="*/ 1290813 w 4389110"/>
                  <a:gd name="connsiteY39" fmla="*/ 2607456 h 4389124"/>
                  <a:gd name="connsiteX40" fmla="*/ 2139716 w 4389110"/>
                  <a:gd name="connsiteY40" fmla="*/ 3508450 h 4389124"/>
                  <a:gd name="connsiteX41" fmla="*/ 2139677 w 4389110"/>
                  <a:gd name="connsiteY41" fmla="*/ 4334242 h 4389124"/>
                  <a:gd name="connsiteX42" fmla="*/ 2194550 w 4389110"/>
                  <a:gd name="connsiteY42" fmla="*/ 4389125 h 4389124"/>
                  <a:gd name="connsiteX43" fmla="*/ 4389111 w 4389110"/>
                  <a:gd name="connsiteY43" fmla="*/ 2194565 h 4389124"/>
                  <a:gd name="connsiteX44" fmla="*/ 2194550 w 4389110"/>
                  <a:gd name="connsiteY44" fmla="*/ 0 h 4389124"/>
                  <a:gd name="connsiteX45" fmla="*/ 674533 w 4389110"/>
                  <a:gd name="connsiteY45" fmla="*/ 3155018 h 4389124"/>
                  <a:gd name="connsiteX46" fmla="*/ 1034079 w 4389110"/>
                  <a:gd name="connsiteY46" fmla="*/ 3303700 h 4389124"/>
                  <a:gd name="connsiteX47" fmla="*/ 1286277 w 4389110"/>
                  <a:gd name="connsiteY47" fmla="*/ 4274920 h 4389124"/>
                  <a:gd name="connsiteX48" fmla="*/ 315017 w 4389110"/>
                  <a:gd name="connsiteY48" fmla="*/ 4022800 h 4389124"/>
                  <a:gd name="connsiteX49" fmla="*/ 306141 w 4389110"/>
                  <a:gd name="connsiteY49" fmla="*/ 3313575 h 4389124"/>
                  <a:gd name="connsiteX50" fmla="*/ 1027456 w 4389110"/>
                  <a:gd name="connsiteY50" fmla="*/ 4053455 h 4389124"/>
                  <a:gd name="connsiteX51" fmla="*/ 1103109 w 4389110"/>
                  <a:gd name="connsiteY51" fmla="*/ 4036271 h 4389124"/>
                  <a:gd name="connsiteX52" fmla="*/ 1085857 w 4389110"/>
                  <a:gd name="connsiteY52" fmla="*/ 3960608 h 4389124"/>
                  <a:gd name="connsiteX53" fmla="*/ 390945 w 4389110"/>
                  <a:gd name="connsiteY53" fmla="*/ 3241478 h 4389124"/>
                  <a:gd name="connsiteX54" fmla="*/ 674524 w 4389110"/>
                  <a:gd name="connsiteY54" fmla="*/ 3155028 h 4389124"/>
                  <a:gd name="connsiteX55" fmla="*/ 2492393 w 4389110"/>
                  <a:gd name="connsiteY55" fmla="*/ 885216 h 4389124"/>
                  <a:gd name="connsiteX56" fmla="*/ 2563765 w 4389110"/>
                  <a:gd name="connsiteY56" fmla="*/ 813844 h 4389124"/>
                  <a:gd name="connsiteX57" fmla="*/ 2653360 w 4389110"/>
                  <a:gd name="connsiteY57" fmla="*/ 813844 h 4389124"/>
                  <a:gd name="connsiteX58" fmla="*/ 2724772 w 4389110"/>
                  <a:gd name="connsiteY58" fmla="*/ 885216 h 4389124"/>
                  <a:gd name="connsiteX59" fmla="*/ 2724772 w 4389110"/>
                  <a:gd name="connsiteY59" fmla="*/ 1541429 h 4389124"/>
                  <a:gd name="connsiteX60" fmla="*/ 2492393 w 4389110"/>
                  <a:gd name="connsiteY60" fmla="*/ 1541429 h 4389124"/>
                  <a:gd name="connsiteX61" fmla="*/ 1664339 w 4389110"/>
                  <a:gd name="connsiteY61" fmla="*/ 885216 h 4389124"/>
                  <a:gd name="connsiteX62" fmla="*/ 1735750 w 4389110"/>
                  <a:gd name="connsiteY62" fmla="*/ 813844 h 4389124"/>
                  <a:gd name="connsiteX63" fmla="*/ 1825345 w 4389110"/>
                  <a:gd name="connsiteY63" fmla="*/ 813844 h 4389124"/>
                  <a:gd name="connsiteX64" fmla="*/ 1896717 w 4389110"/>
                  <a:gd name="connsiteY64" fmla="*/ 885216 h 4389124"/>
                  <a:gd name="connsiteX65" fmla="*/ 1896717 w 4389110"/>
                  <a:gd name="connsiteY65" fmla="*/ 1541429 h 4389124"/>
                  <a:gd name="connsiteX66" fmla="*/ 1664339 w 4389110"/>
                  <a:gd name="connsiteY66" fmla="*/ 1541429 h 4389124"/>
                  <a:gd name="connsiteX67" fmla="*/ 1248381 w 4389110"/>
                  <a:gd name="connsiteY67" fmla="*/ 1997192 h 4389124"/>
                  <a:gd name="connsiteX68" fmla="*/ 1248381 w 4389110"/>
                  <a:gd name="connsiteY68" fmla="*/ 1681009 h 4389124"/>
                  <a:gd name="connsiteX69" fmla="*/ 1278272 w 4389110"/>
                  <a:gd name="connsiteY69" fmla="*/ 1651117 h 4389124"/>
                  <a:gd name="connsiteX70" fmla="*/ 3110730 w 4389110"/>
                  <a:gd name="connsiteY70" fmla="*/ 1651117 h 4389124"/>
                  <a:gd name="connsiteX71" fmla="*/ 3140621 w 4389110"/>
                  <a:gd name="connsiteY71" fmla="*/ 1681009 h 4389124"/>
                  <a:gd name="connsiteX72" fmla="*/ 3140621 w 4389110"/>
                  <a:gd name="connsiteY72" fmla="*/ 1997162 h 4389124"/>
                  <a:gd name="connsiteX73" fmla="*/ 3110730 w 4389110"/>
                  <a:gd name="connsiteY73" fmla="*/ 2027054 h 4389124"/>
                  <a:gd name="connsiteX74" fmla="*/ 1278272 w 4389110"/>
                  <a:gd name="connsiteY74" fmla="*/ 2027093 h 4389124"/>
                  <a:gd name="connsiteX75" fmla="*/ 1248342 w 4389110"/>
                  <a:gd name="connsiteY75" fmla="*/ 1997202 h 4389124"/>
                  <a:gd name="connsiteX76" fmla="*/ 1400502 w 4389110"/>
                  <a:gd name="connsiteY76" fmla="*/ 2607485 h 4389124"/>
                  <a:gd name="connsiteX77" fmla="*/ 1400502 w 4389110"/>
                  <a:gd name="connsiteY77" fmla="*/ 2136840 h 4389124"/>
                  <a:gd name="connsiteX78" fmla="*/ 2988521 w 4389110"/>
                  <a:gd name="connsiteY78" fmla="*/ 2136840 h 4389124"/>
                  <a:gd name="connsiteX79" fmla="*/ 2988521 w 4389110"/>
                  <a:gd name="connsiteY79" fmla="*/ 2607485 h 4389124"/>
                  <a:gd name="connsiteX80" fmla="*/ 2194492 w 4389110"/>
                  <a:gd name="connsiteY80" fmla="*/ 3401514 h 4389124"/>
                  <a:gd name="connsiteX81" fmla="*/ 1400463 w 4389110"/>
                  <a:gd name="connsiteY81" fmla="*/ 2607485 h 438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389110" h="4389124">
                    <a:moveTo>
                      <a:pt x="2194560" y="44"/>
                    </a:moveTo>
                    <a:cubicBezTo>
                      <a:pt x="984515" y="44"/>
                      <a:pt x="0" y="984461"/>
                      <a:pt x="0" y="2194604"/>
                    </a:cubicBezTo>
                    <a:cubicBezTo>
                      <a:pt x="0" y="2557559"/>
                      <a:pt x="88674" y="2905358"/>
                      <a:pt x="250631" y="3214193"/>
                    </a:cubicBezTo>
                    <a:cubicBezTo>
                      <a:pt x="246310" y="3218288"/>
                      <a:pt x="241715" y="3221845"/>
                      <a:pt x="237463" y="3226096"/>
                    </a:cubicBezTo>
                    <a:cubicBezTo>
                      <a:pt x="-3596" y="3467126"/>
                      <a:pt x="-3596" y="3859315"/>
                      <a:pt x="237463" y="4100335"/>
                    </a:cubicBezTo>
                    <a:cubicBezTo>
                      <a:pt x="469459" y="4332331"/>
                      <a:pt x="1306723" y="4386862"/>
                      <a:pt x="1342287" y="4389047"/>
                    </a:cubicBezTo>
                    <a:cubicBezTo>
                      <a:pt x="1343433" y="4389086"/>
                      <a:pt x="1344550" y="4389125"/>
                      <a:pt x="1345657" y="4389125"/>
                    </a:cubicBezTo>
                    <a:cubicBezTo>
                      <a:pt x="1360157" y="4389125"/>
                      <a:pt x="1374089" y="4383345"/>
                      <a:pt x="1384464" y="4373048"/>
                    </a:cubicBezTo>
                    <a:cubicBezTo>
                      <a:pt x="1395603" y="4361948"/>
                      <a:pt x="1401374" y="4346566"/>
                      <a:pt x="1400423" y="4330832"/>
                    </a:cubicBezTo>
                    <a:cubicBezTo>
                      <a:pt x="1398238" y="4295317"/>
                      <a:pt x="1343668" y="3458044"/>
                      <a:pt x="1111672" y="3226008"/>
                    </a:cubicBezTo>
                    <a:cubicBezTo>
                      <a:pt x="901876" y="3016173"/>
                      <a:pt x="577689" y="2989231"/>
                      <a:pt x="338276" y="3144574"/>
                    </a:cubicBezTo>
                    <a:cubicBezTo>
                      <a:pt x="190594" y="2855784"/>
                      <a:pt x="109728" y="2532057"/>
                      <a:pt x="109728" y="2194516"/>
                    </a:cubicBezTo>
                    <a:cubicBezTo>
                      <a:pt x="109728" y="1044919"/>
                      <a:pt x="1044973" y="109683"/>
                      <a:pt x="2194560" y="109683"/>
                    </a:cubicBezTo>
                    <a:cubicBezTo>
                      <a:pt x="3344157" y="109683"/>
                      <a:pt x="4279392" y="1044929"/>
                      <a:pt x="4279392" y="2194516"/>
                    </a:cubicBezTo>
                    <a:cubicBezTo>
                      <a:pt x="4279392" y="3325792"/>
                      <a:pt x="3373803" y="4249467"/>
                      <a:pt x="2249424" y="4278662"/>
                    </a:cubicBezTo>
                    <a:lnTo>
                      <a:pt x="2249424" y="3508519"/>
                    </a:lnTo>
                    <a:cubicBezTo>
                      <a:pt x="2722175" y="3479931"/>
                      <a:pt x="3098327" y="3087359"/>
                      <a:pt x="3098327" y="2607524"/>
                    </a:cubicBezTo>
                    <a:lnTo>
                      <a:pt x="3098327" y="2136879"/>
                    </a:lnTo>
                    <a:lnTo>
                      <a:pt x="3110799" y="2136879"/>
                    </a:lnTo>
                    <a:cubicBezTo>
                      <a:pt x="3187804" y="2136879"/>
                      <a:pt x="3250408" y="2074227"/>
                      <a:pt x="3250408" y="1997270"/>
                    </a:cubicBezTo>
                    <a:lnTo>
                      <a:pt x="3250408" y="1681048"/>
                    </a:lnTo>
                    <a:cubicBezTo>
                      <a:pt x="3250408" y="1604052"/>
                      <a:pt x="3187765" y="1541438"/>
                      <a:pt x="3110799" y="1541438"/>
                    </a:cubicBezTo>
                    <a:lnTo>
                      <a:pt x="2834490" y="1541438"/>
                    </a:lnTo>
                    <a:lnTo>
                      <a:pt x="2834490" y="885226"/>
                    </a:lnTo>
                    <a:cubicBezTo>
                      <a:pt x="2834490" y="785344"/>
                      <a:pt x="2753203" y="704096"/>
                      <a:pt x="2653360" y="704096"/>
                    </a:cubicBezTo>
                    <a:lnTo>
                      <a:pt x="2563775" y="704096"/>
                    </a:lnTo>
                    <a:cubicBezTo>
                      <a:pt x="2463893" y="704096"/>
                      <a:pt x="2382685" y="785344"/>
                      <a:pt x="2382685" y="885226"/>
                    </a:cubicBezTo>
                    <a:lnTo>
                      <a:pt x="2382685" y="1541438"/>
                    </a:lnTo>
                    <a:lnTo>
                      <a:pt x="2006455" y="1541438"/>
                    </a:lnTo>
                    <a:lnTo>
                      <a:pt x="2006455" y="885226"/>
                    </a:lnTo>
                    <a:cubicBezTo>
                      <a:pt x="2006455" y="785344"/>
                      <a:pt x="1925246" y="704096"/>
                      <a:pt x="1825365" y="704096"/>
                    </a:cubicBezTo>
                    <a:lnTo>
                      <a:pt x="1735770" y="704096"/>
                    </a:lnTo>
                    <a:cubicBezTo>
                      <a:pt x="1635888" y="704096"/>
                      <a:pt x="1554640" y="785344"/>
                      <a:pt x="1554640" y="885226"/>
                    </a:cubicBezTo>
                    <a:lnTo>
                      <a:pt x="1554640" y="1541438"/>
                    </a:lnTo>
                    <a:lnTo>
                      <a:pt x="1278331" y="1541438"/>
                    </a:lnTo>
                    <a:cubicBezTo>
                      <a:pt x="1201336" y="1541438"/>
                      <a:pt x="1138722" y="1604081"/>
                      <a:pt x="1138722" y="1681048"/>
                    </a:cubicBezTo>
                    <a:lnTo>
                      <a:pt x="1138722" y="1997202"/>
                    </a:lnTo>
                    <a:cubicBezTo>
                      <a:pt x="1138722" y="2074197"/>
                      <a:pt x="1201375" y="2136811"/>
                      <a:pt x="1278331" y="2136811"/>
                    </a:cubicBezTo>
                    <a:lnTo>
                      <a:pt x="1290813" y="2136811"/>
                    </a:lnTo>
                    <a:lnTo>
                      <a:pt x="1290813" y="2607456"/>
                    </a:lnTo>
                    <a:cubicBezTo>
                      <a:pt x="1290813" y="3087291"/>
                      <a:pt x="1666974" y="3479862"/>
                      <a:pt x="2139716" y="3508450"/>
                    </a:cubicBezTo>
                    <a:lnTo>
                      <a:pt x="2139677" y="4334242"/>
                    </a:lnTo>
                    <a:cubicBezTo>
                      <a:pt x="2139677" y="4364554"/>
                      <a:pt x="2164209" y="4389125"/>
                      <a:pt x="2194550" y="4389125"/>
                    </a:cubicBezTo>
                    <a:cubicBezTo>
                      <a:pt x="3404595" y="4389125"/>
                      <a:pt x="4389111" y="3404708"/>
                      <a:pt x="4389111" y="2194565"/>
                    </a:cubicBezTo>
                    <a:cubicBezTo>
                      <a:pt x="4389111" y="984422"/>
                      <a:pt x="3404595" y="0"/>
                      <a:pt x="2194550" y="0"/>
                    </a:cubicBezTo>
                    <a:close/>
                    <a:moveTo>
                      <a:pt x="674533" y="3155018"/>
                    </a:moveTo>
                    <a:cubicBezTo>
                      <a:pt x="804767" y="3155018"/>
                      <a:pt x="934961" y="3204582"/>
                      <a:pt x="1034079" y="3303700"/>
                    </a:cubicBezTo>
                    <a:cubicBezTo>
                      <a:pt x="1188923" y="3458543"/>
                      <a:pt x="1264047" y="4008369"/>
                      <a:pt x="1286277" y="4274920"/>
                    </a:cubicBezTo>
                    <a:cubicBezTo>
                      <a:pt x="1019687" y="4252720"/>
                      <a:pt x="469861" y="4177595"/>
                      <a:pt x="315017" y="4022800"/>
                    </a:cubicBezTo>
                    <a:cubicBezTo>
                      <a:pt x="119956" y="3827739"/>
                      <a:pt x="117272" y="3512506"/>
                      <a:pt x="306141" y="3313575"/>
                    </a:cubicBezTo>
                    <a:cubicBezTo>
                      <a:pt x="481000" y="3608450"/>
                      <a:pt x="725165" y="3863244"/>
                      <a:pt x="1027456" y="4053455"/>
                    </a:cubicBezTo>
                    <a:cubicBezTo>
                      <a:pt x="1053056" y="4069680"/>
                      <a:pt x="1086924" y="4061910"/>
                      <a:pt x="1103109" y="4036271"/>
                    </a:cubicBezTo>
                    <a:cubicBezTo>
                      <a:pt x="1119226" y="4010593"/>
                      <a:pt x="1111535" y="3976763"/>
                      <a:pt x="1085857" y="3960608"/>
                    </a:cubicBezTo>
                    <a:cubicBezTo>
                      <a:pt x="793089" y="3776412"/>
                      <a:pt x="557653" y="3528534"/>
                      <a:pt x="390945" y="3241478"/>
                    </a:cubicBezTo>
                    <a:cubicBezTo>
                      <a:pt x="476327" y="3183959"/>
                      <a:pt x="575367" y="3155028"/>
                      <a:pt x="674524" y="3155028"/>
                    </a:cubicBezTo>
                    <a:close/>
                    <a:moveTo>
                      <a:pt x="2492393" y="885216"/>
                    </a:moveTo>
                    <a:cubicBezTo>
                      <a:pt x="2492393" y="845871"/>
                      <a:pt x="2524420" y="813844"/>
                      <a:pt x="2563765" y="813844"/>
                    </a:cubicBezTo>
                    <a:lnTo>
                      <a:pt x="2653360" y="813844"/>
                    </a:lnTo>
                    <a:cubicBezTo>
                      <a:pt x="2692735" y="813844"/>
                      <a:pt x="2724772" y="845871"/>
                      <a:pt x="2724772" y="885216"/>
                    </a:cubicBezTo>
                    <a:lnTo>
                      <a:pt x="2724772" y="1541429"/>
                    </a:lnTo>
                    <a:lnTo>
                      <a:pt x="2492393" y="1541429"/>
                    </a:lnTo>
                    <a:close/>
                    <a:moveTo>
                      <a:pt x="1664339" y="885216"/>
                    </a:moveTo>
                    <a:cubicBezTo>
                      <a:pt x="1664339" y="845871"/>
                      <a:pt x="1696375" y="813844"/>
                      <a:pt x="1735750" y="813844"/>
                    </a:cubicBezTo>
                    <a:lnTo>
                      <a:pt x="1825345" y="813844"/>
                    </a:lnTo>
                    <a:cubicBezTo>
                      <a:pt x="1864681" y="813844"/>
                      <a:pt x="1896717" y="845871"/>
                      <a:pt x="1896717" y="885216"/>
                    </a:cubicBezTo>
                    <a:lnTo>
                      <a:pt x="1896717" y="1541429"/>
                    </a:lnTo>
                    <a:lnTo>
                      <a:pt x="1664339" y="1541429"/>
                    </a:lnTo>
                    <a:close/>
                    <a:moveTo>
                      <a:pt x="1248381" y="1997192"/>
                    </a:moveTo>
                    <a:lnTo>
                      <a:pt x="1248381" y="1681009"/>
                    </a:lnTo>
                    <a:cubicBezTo>
                      <a:pt x="1248381" y="1664510"/>
                      <a:pt x="1261774" y="1651117"/>
                      <a:pt x="1278272" y="1651117"/>
                    </a:cubicBezTo>
                    <a:lnTo>
                      <a:pt x="3110730" y="1651117"/>
                    </a:lnTo>
                    <a:cubicBezTo>
                      <a:pt x="3127219" y="1651117"/>
                      <a:pt x="3140621" y="1664549"/>
                      <a:pt x="3140621" y="1681009"/>
                    </a:cubicBezTo>
                    <a:lnTo>
                      <a:pt x="3140621" y="1997162"/>
                    </a:lnTo>
                    <a:cubicBezTo>
                      <a:pt x="3140621" y="2013661"/>
                      <a:pt x="3127219" y="2027054"/>
                      <a:pt x="3110730" y="2027054"/>
                    </a:cubicBezTo>
                    <a:lnTo>
                      <a:pt x="1278272" y="2027093"/>
                    </a:lnTo>
                    <a:cubicBezTo>
                      <a:pt x="1261735" y="2027093"/>
                      <a:pt x="1248342" y="2013661"/>
                      <a:pt x="1248342" y="1997202"/>
                    </a:cubicBezTo>
                    <a:close/>
                    <a:moveTo>
                      <a:pt x="1400502" y="2607485"/>
                    </a:moveTo>
                    <a:lnTo>
                      <a:pt x="1400502" y="2136840"/>
                    </a:lnTo>
                    <a:lnTo>
                      <a:pt x="2988521" y="2136840"/>
                    </a:lnTo>
                    <a:lnTo>
                      <a:pt x="2988521" y="2607485"/>
                    </a:lnTo>
                    <a:cubicBezTo>
                      <a:pt x="2988521" y="3045300"/>
                      <a:pt x="2632345" y="3401514"/>
                      <a:pt x="2194492" y="3401514"/>
                    </a:cubicBezTo>
                    <a:cubicBezTo>
                      <a:pt x="1756638" y="3401514"/>
                      <a:pt x="1400463" y="3045300"/>
                      <a:pt x="1400463" y="2607485"/>
                    </a:cubicBezTo>
                    <a:close/>
                  </a:path>
                </a:pathLst>
              </a:custGeom>
              <a:solidFill>
                <a:schemeClr val="tx1"/>
              </a:solidFill>
              <a:ln w="9797" cap="flat">
                <a:noFill/>
                <a:prstDash val="solid"/>
                <a:miter/>
              </a:ln>
            </p:spPr>
            <p:txBody>
              <a:bodyPr rtlCol="0" anchor="ctr"/>
              <a:lstStyle/>
              <a:p>
                <a:endParaRPr lang="en-IN"/>
              </a:p>
            </p:txBody>
          </p:sp>
          <p:sp>
            <p:nvSpPr>
              <p:cNvPr id="178" name="Rectangle: Top Corners Rounded 177">
                <a:extLst>
                  <a:ext uri="{FF2B5EF4-FFF2-40B4-BE49-F238E27FC236}">
                    <a16:creationId xmlns:a16="http://schemas.microsoft.com/office/drawing/2014/main" id="{9E9ACAD7-4156-4EB6-8E2A-5D1E7952E09A}"/>
                  </a:ext>
                </a:extLst>
              </p:cNvPr>
              <p:cNvSpPr/>
              <p:nvPr/>
            </p:nvSpPr>
            <p:spPr>
              <a:xfrm rot="1800000">
                <a:off x="1516067" y="5105169"/>
                <a:ext cx="23781" cy="76711"/>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Rectangle: Top Corners Rounded 178">
                <a:extLst>
                  <a:ext uri="{FF2B5EF4-FFF2-40B4-BE49-F238E27FC236}">
                    <a16:creationId xmlns:a16="http://schemas.microsoft.com/office/drawing/2014/main" id="{82F2EF36-82CD-480E-B993-3C5A1B8BACEF}"/>
                  </a:ext>
                </a:extLst>
              </p:cNvPr>
              <p:cNvSpPr/>
              <p:nvPr/>
            </p:nvSpPr>
            <p:spPr>
              <a:xfrm rot="1800000">
                <a:off x="1589808" y="5147744"/>
                <a:ext cx="23781" cy="76711"/>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74" name="Straight Connector 173">
              <a:extLst>
                <a:ext uri="{FF2B5EF4-FFF2-40B4-BE49-F238E27FC236}">
                  <a16:creationId xmlns:a16="http://schemas.microsoft.com/office/drawing/2014/main" id="{A6A442C1-AA73-45C1-8339-A4A6FE8711C9}"/>
                </a:ext>
              </a:extLst>
            </p:cNvPr>
            <p:cNvCxnSpPr>
              <a:cxnSpLocks/>
            </p:cNvCxnSpPr>
            <p:nvPr/>
          </p:nvCxnSpPr>
          <p:spPr>
            <a:xfrm flipH="1">
              <a:off x="1129069" y="503940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BD1D88E-D18F-44FC-9CD5-54F534069810}"/>
                </a:ext>
              </a:extLst>
            </p:cNvPr>
            <p:cNvCxnSpPr>
              <a:cxnSpLocks/>
            </p:cNvCxnSpPr>
            <p:nvPr/>
          </p:nvCxnSpPr>
          <p:spPr>
            <a:xfrm rot="1800000">
              <a:off x="1767304" y="529940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74C073E-47A4-4CE3-A222-B117961647ED}"/>
                </a:ext>
              </a:extLst>
            </p:cNvPr>
            <p:cNvCxnSpPr>
              <a:cxnSpLocks/>
            </p:cNvCxnSpPr>
            <p:nvPr/>
          </p:nvCxnSpPr>
          <p:spPr>
            <a:xfrm rot="1800000">
              <a:off x="1689642" y="4925630"/>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0" name="Rectangle 179">
            <a:extLst>
              <a:ext uri="{FF2B5EF4-FFF2-40B4-BE49-F238E27FC236}">
                <a16:creationId xmlns:a16="http://schemas.microsoft.com/office/drawing/2014/main" id="{F8466CF3-379F-44A7-A3F2-471EDFC7F809}"/>
              </a:ext>
            </a:extLst>
          </p:cNvPr>
          <p:cNvSpPr/>
          <p:nvPr/>
        </p:nvSpPr>
        <p:spPr>
          <a:xfrm>
            <a:off x="269905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Retail</a:t>
            </a:r>
          </a:p>
        </p:txBody>
      </p:sp>
      <p:grpSp>
        <p:nvGrpSpPr>
          <p:cNvPr id="181" name="Group 180">
            <a:extLst>
              <a:ext uri="{FF2B5EF4-FFF2-40B4-BE49-F238E27FC236}">
                <a16:creationId xmlns:a16="http://schemas.microsoft.com/office/drawing/2014/main" id="{46CB8C84-C2B0-4DFE-9031-484362B731CE}"/>
              </a:ext>
            </a:extLst>
          </p:cNvPr>
          <p:cNvGrpSpPr/>
          <p:nvPr/>
        </p:nvGrpSpPr>
        <p:grpSpPr>
          <a:xfrm>
            <a:off x="3537216" y="4868650"/>
            <a:ext cx="598756" cy="840597"/>
            <a:chOff x="3555127" y="4868650"/>
            <a:chExt cx="598756" cy="840597"/>
          </a:xfrm>
        </p:grpSpPr>
        <p:grpSp>
          <p:nvGrpSpPr>
            <p:cNvPr id="182" name="Group 181">
              <a:extLst>
                <a:ext uri="{FF2B5EF4-FFF2-40B4-BE49-F238E27FC236}">
                  <a16:creationId xmlns:a16="http://schemas.microsoft.com/office/drawing/2014/main" id="{89F58CC9-DE58-4750-9B3A-5CF024D4AD16}"/>
                </a:ext>
              </a:extLst>
            </p:cNvPr>
            <p:cNvGrpSpPr/>
            <p:nvPr/>
          </p:nvGrpSpPr>
          <p:grpSpPr>
            <a:xfrm rot="1800000">
              <a:off x="3555127" y="4916465"/>
              <a:ext cx="598756" cy="601336"/>
              <a:chOff x="4500652" y="1345715"/>
              <a:chExt cx="3160895" cy="3174511"/>
            </a:xfrm>
          </p:grpSpPr>
          <p:sp>
            <p:nvSpPr>
              <p:cNvPr id="186" name="Freeform: Shape 185">
                <a:extLst>
                  <a:ext uri="{FF2B5EF4-FFF2-40B4-BE49-F238E27FC236}">
                    <a16:creationId xmlns:a16="http://schemas.microsoft.com/office/drawing/2014/main" id="{8363BDE0-41B4-4EFD-897D-8AAF7B44F060}"/>
                  </a:ext>
                </a:extLst>
              </p:cNvPr>
              <p:cNvSpPr/>
              <p:nvPr/>
            </p:nvSpPr>
            <p:spPr>
              <a:xfrm>
                <a:off x="4500652" y="1345715"/>
                <a:ext cx="3160895" cy="3174511"/>
              </a:xfrm>
              <a:custGeom>
                <a:avLst/>
                <a:gdLst>
                  <a:gd name="connsiteX0" fmla="*/ 39682 w 3160895"/>
                  <a:gd name="connsiteY0" fmla="*/ 79349 h 3174511"/>
                  <a:gd name="connsiteX1" fmla="*/ 334829 w 3160895"/>
                  <a:gd name="connsiteY1" fmla="*/ 79349 h 3174511"/>
                  <a:gd name="connsiteX2" fmla="*/ 432814 w 3160895"/>
                  <a:gd name="connsiteY2" fmla="*/ 702197 h 3174511"/>
                  <a:gd name="connsiteX3" fmla="*/ 432814 w 3160895"/>
                  <a:gd name="connsiteY3" fmla="*/ 702225 h 3174511"/>
                  <a:gd name="connsiteX4" fmla="*/ 653948 w 3160895"/>
                  <a:gd name="connsiteY4" fmla="*/ 2276669 h 3174511"/>
                  <a:gd name="connsiteX5" fmla="*/ 654033 w 3160895"/>
                  <a:gd name="connsiteY5" fmla="*/ 2276946 h 3174511"/>
                  <a:gd name="connsiteX6" fmla="*/ 654033 w 3160895"/>
                  <a:gd name="connsiteY6" fmla="*/ 2277222 h 3174511"/>
                  <a:gd name="connsiteX7" fmla="*/ 713265 w 3160895"/>
                  <a:gd name="connsiteY7" fmla="*/ 2660668 h 3174511"/>
                  <a:gd name="connsiteX8" fmla="*/ 752458 w 3160895"/>
                  <a:gd name="connsiteY8" fmla="*/ 2694270 h 3174511"/>
                  <a:gd name="connsiteX9" fmla="*/ 950590 w 3160895"/>
                  <a:gd name="connsiteY9" fmla="*/ 2694270 h 3174511"/>
                  <a:gd name="connsiteX10" fmla="*/ 830518 w 3160895"/>
                  <a:gd name="connsiteY10" fmla="*/ 2913547 h 3174511"/>
                  <a:gd name="connsiteX11" fmla="*/ 1091454 w 3160895"/>
                  <a:gd name="connsiteY11" fmla="*/ 3174483 h 3174511"/>
                  <a:gd name="connsiteX12" fmla="*/ 1352361 w 3160895"/>
                  <a:gd name="connsiteY12" fmla="*/ 2913547 h 3174511"/>
                  <a:gd name="connsiteX13" fmla="*/ 1232288 w 3160895"/>
                  <a:gd name="connsiteY13" fmla="*/ 2694270 h 3174511"/>
                  <a:gd name="connsiteX14" fmla="*/ 2433440 w 3160895"/>
                  <a:gd name="connsiteY14" fmla="*/ 2694298 h 3174511"/>
                  <a:gd name="connsiteX15" fmla="*/ 2313368 w 3160895"/>
                  <a:gd name="connsiteY15" fmla="*/ 2913576 h 3174511"/>
                  <a:gd name="connsiteX16" fmla="*/ 2574275 w 3160895"/>
                  <a:gd name="connsiteY16" fmla="*/ 3174511 h 3174511"/>
                  <a:gd name="connsiteX17" fmla="*/ 2835183 w 3160895"/>
                  <a:gd name="connsiteY17" fmla="*/ 2913576 h 3174511"/>
                  <a:gd name="connsiteX18" fmla="*/ 2715110 w 3160895"/>
                  <a:gd name="connsiteY18" fmla="*/ 2694298 h 3174511"/>
                  <a:gd name="connsiteX19" fmla="*/ 2964921 w 3160895"/>
                  <a:gd name="connsiteY19" fmla="*/ 2694298 h 3174511"/>
                  <a:gd name="connsiteX20" fmla="*/ 3004617 w 3160895"/>
                  <a:gd name="connsiteY20" fmla="*/ 2654610 h 3174511"/>
                  <a:gd name="connsiteX21" fmla="*/ 2964921 w 3160895"/>
                  <a:gd name="connsiteY21" fmla="*/ 2614914 h 3174511"/>
                  <a:gd name="connsiteX22" fmla="*/ 786464 w 3160895"/>
                  <a:gd name="connsiteY22" fmla="*/ 2614914 h 3174511"/>
                  <a:gd name="connsiteX23" fmla="*/ 739491 w 3160895"/>
                  <a:gd name="connsiteY23" fmla="*/ 2310824 h 3174511"/>
                  <a:gd name="connsiteX24" fmla="*/ 2900020 w 3160895"/>
                  <a:gd name="connsiteY24" fmla="*/ 2310824 h 3174511"/>
                  <a:gd name="connsiteX25" fmla="*/ 2939298 w 3160895"/>
                  <a:gd name="connsiteY25" fmla="*/ 2276669 h 3174511"/>
                  <a:gd name="connsiteX26" fmla="*/ 3160516 w 3160895"/>
                  <a:gd name="connsiteY26" fmla="*/ 701517 h 3174511"/>
                  <a:gd name="connsiteX27" fmla="*/ 3151191 w 3160895"/>
                  <a:gd name="connsiteY27" fmla="*/ 669963 h 3174511"/>
                  <a:gd name="connsiteX28" fmla="*/ 3121239 w 3160895"/>
                  <a:gd name="connsiteY28" fmla="*/ 656315 h 3174511"/>
                  <a:gd name="connsiteX29" fmla="*/ 505928 w 3160895"/>
                  <a:gd name="connsiteY29" fmla="*/ 656343 h 3174511"/>
                  <a:gd name="connsiteX30" fmla="*/ 407914 w 3160895"/>
                  <a:gd name="connsiteY30" fmla="*/ 33493 h 3174511"/>
                  <a:gd name="connsiteX31" fmla="*/ 368721 w 3160895"/>
                  <a:gd name="connsiteY31" fmla="*/ 0 h 3174511"/>
                  <a:gd name="connsiteX32" fmla="*/ 39689 w 3160895"/>
                  <a:gd name="connsiteY32" fmla="*/ 0 h 3174511"/>
                  <a:gd name="connsiteX33" fmla="*/ 0 w 3160895"/>
                  <a:gd name="connsiteY33" fmla="*/ 39693 h 3174511"/>
                  <a:gd name="connsiteX34" fmla="*/ 39660 w 3160895"/>
                  <a:gd name="connsiteY34" fmla="*/ 79359 h 3174511"/>
                  <a:gd name="connsiteX35" fmla="*/ 1091461 w 3160895"/>
                  <a:gd name="connsiteY35" fmla="*/ 3095162 h 3174511"/>
                  <a:gd name="connsiteX36" fmla="*/ 909881 w 3160895"/>
                  <a:gd name="connsiteY36" fmla="*/ 2913583 h 3174511"/>
                  <a:gd name="connsiteX37" fmla="*/ 1091461 w 3160895"/>
                  <a:gd name="connsiteY37" fmla="*/ 2732032 h 3174511"/>
                  <a:gd name="connsiteX38" fmla="*/ 1273012 w 3160895"/>
                  <a:gd name="connsiteY38" fmla="*/ 2913583 h 3174511"/>
                  <a:gd name="connsiteX39" fmla="*/ 1091461 w 3160895"/>
                  <a:gd name="connsiteY39" fmla="*/ 3095162 h 3174511"/>
                  <a:gd name="connsiteX40" fmla="*/ 2574212 w 3160895"/>
                  <a:gd name="connsiteY40" fmla="*/ 3095162 h 3174511"/>
                  <a:gd name="connsiteX41" fmla="*/ 2392661 w 3160895"/>
                  <a:gd name="connsiteY41" fmla="*/ 2913583 h 3174511"/>
                  <a:gd name="connsiteX42" fmla="*/ 2574212 w 3160895"/>
                  <a:gd name="connsiteY42" fmla="*/ 2732032 h 3174511"/>
                  <a:gd name="connsiteX43" fmla="*/ 2755763 w 3160895"/>
                  <a:gd name="connsiteY43" fmla="*/ 2913583 h 3174511"/>
                  <a:gd name="connsiteX44" fmla="*/ 2574212 w 3160895"/>
                  <a:gd name="connsiteY44" fmla="*/ 3095162 h 3174511"/>
                  <a:gd name="connsiteX45" fmla="*/ 2944456 w 3160895"/>
                  <a:gd name="connsiteY45" fmla="*/ 1669312 h 3174511"/>
                  <a:gd name="connsiteX46" fmla="*/ 2428700 w 3160895"/>
                  <a:gd name="connsiteY46" fmla="*/ 1669312 h 3174511"/>
                  <a:gd name="connsiteX47" fmla="*/ 2474568 w 3160895"/>
                  <a:gd name="connsiteY47" fmla="*/ 1230311 h 3174511"/>
                  <a:gd name="connsiteX48" fmla="*/ 3006105 w 3160895"/>
                  <a:gd name="connsiteY48" fmla="*/ 1230311 h 3174511"/>
                  <a:gd name="connsiteX49" fmla="*/ 2348954 w 3160895"/>
                  <a:gd name="connsiteY49" fmla="*/ 1669312 h 3174511"/>
                  <a:gd name="connsiteX50" fmla="*/ 1837407 w 3160895"/>
                  <a:gd name="connsiteY50" fmla="*/ 1669312 h 3174511"/>
                  <a:gd name="connsiteX51" fmla="*/ 1837407 w 3160895"/>
                  <a:gd name="connsiteY51" fmla="*/ 1230311 h 3174511"/>
                  <a:gd name="connsiteX52" fmla="*/ 2394822 w 3160895"/>
                  <a:gd name="connsiteY52" fmla="*/ 1230311 h 3174511"/>
                  <a:gd name="connsiteX53" fmla="*/ 659858 w 3160895"/>
                  <a:gd name="connsiteY53" fmla="*/ 1748668 h 3174511"/>
                  <a:gd name="connsiteX54" fmla="*/ 1181595 w 3160895"/>
                  <a:gd name="connsiteY54" fmla="*/ 1748668 h 3174511"/>
                  <a:gd name="connsiteX55" fmla="*/ 1244675 w 3160895"/>
                  <a:gd name="connsiteY55" fmla="*/ 2231489 h 3174511"/>
                  <a:gd name="connsiteX56" fmla="*/ 727671 w 3160895"/>
                  <a:gd name="connsiteY56" fmla="*/ 2231461 h 3174511"/>
                  <a:gd name="connsiteX57" fmla="*/ 1261646 w 3160895"/>
                  <a:gd name="connsiteY57" fmla="*/ 1748668 h 3174511"/>
                  <a:gd name="connsiteX58" fmla="*/ 1758057 w 3160895"/>
                  <a:gd name="connsiteY58" fmla="*/ 1748668 h 3174511"/>
                  <a:gd name="connsiteX59" fmla="*/ 1758057 w 3160895"/>
                  <a:gd name="connsiteY59" fmla="*/ 2231489 h 3174511"/>
                  <a:gd name="connsiteX60" fmla="*/ 1324704 w 3160895"/>
                  <a:gd name="connsiteY60" fmla="*/ 2231461 h 3174511"/>
                  <a:gd name="connsiteX61" fmla="*/ 1837414 w 3160895"/>
                  <a:gd name="connsiteY61" fmla="*/ 1748668 h 3174511"/>
                  <a:gd name="connsiteX62" fmla="*/ 2340663 w 3160895"/>
                  <a:gd name="connsiteY62" fmla="*/ 1748668 h 3174511"/>
                  <a:gd name="connsiteX63" fmla="*/ 2290175 w 3160895"/>
                  <a:gd name="connsiteY63" fmla="*/ 2231489 h 3174511"/>
                  <a:gd name="connsiteX64" fmla="*/ 1837414 w 3160895"/>
                  <a:gd name="connsiteY64" fmla="*/ 2231489 h 3174511"/>
                  <a:gd name="connsiteX65" fmla="*/ 1837414 w 3160895"/>
                  <a:gd name="connsiteY65" fmla="*/ 1150948 h 3174511"/>
                  <a:gd name="connsiteX66" fmla="*/ 1837414 w 3160895"/>
                  <a:gd name="connsiteY66" fmla="*/ 735693 h 3174511"/>
                  <a:gd name="connsiteX67" fmla="*/ 2446536 w 3160895"/>
                  <a:gd name="connsiteY67" fmla="*/ 735693 h 3174511"/>
                  <a:gd name="connsiteX68" fmla="*/ 2403134 w 3160895"/>
                  <a:gd name="connsiteY68" fmla="*/ 1150969 h 3174511"/>
                  <a:gd name="connsiteX69" fmla="*/ 1837414 w 3160895"/>
                  <a:gd name="connsiteY69" fmla="*/ 1150969 h 3174511"/>
                  <a:gd name="connsiteX70" fmla="*/ 1758057 w 3160895"/>
                  <a:gd name="connsiteY70" fmla="*/ 1150948 h 3174511"/>
                  <a:gd name="connsiteX71" fmla="*/ 1183565 w 3160895"/>
                  <a:gd name="connsiteY71" fmla="*/ 1150948 h 3174511"/>
                  <a:gd name="connsiteX72" fmla="*/ 1129314 w 3160895"/>
                  <a:gd name="connsiteY72" fmla="*/ 735671 h 3174511"/>
                  <a:gd name="connsiteX73" fmla="*/ 1758057 w 3160895"/>
                  <a:gd name="connsiteY73" fmla="*/ 735671 h 3174511"/>
                  <a:gd name="connsiteX74" fmla="*/ 1758057 w 3160895"/>
                  <a:gd name="connsiteY74" fmla="*/ 1230304 h 3174511"/>
                  <a:gd name="connsiteX75" fmla="*/ 1758057 w 3160895"/>
                  <a:gd name="connsiteY75" fmla="*/ 1669305 h 3174511"/>
                  <a:gd name="connsiteX76" fmla="*/ 1251243 w 3160895"/>
                  <a:gd name="connsiteY76" fmla="*/ 1669305 h 3174511"/>
                  <a:gd name="connsiteX77" fmla="*/ 1193889 w 3160895"/>
                  <a:gd name="connsiteY77" fmla="*/ 1230304 h 3174511"/>
                  <a:gd name="connsiteX78" fmla="*/ 1171249 w 3160895"/>
                  <a:gd name="connsiteY78" fmla="*/ 1669305 h 3174511"/>
                  <a:gd name="connsiteX79" fmla="*/ 648712 w 3160895"/>
                  <a:gd name="connsiteY79" fmla="*/ 1669305 h 3174511"/>
                  <a:gd name="connsiteX80" fmla="*/ 587042 w 3160895"/>
                  <a:gd name="connsiteY80" fmla="*/ 1230304 h 3174511"/>
                  <a:gd name="connsiteX81" fmla="*/ 1113845 w 3160895"/>
                  <a:gd name="connsiteY81" fmla="*/ 1230304 h 3174511"/>
                  <a:gd name="connsiteX82" fmla="*/ 2865589 w 3160895"/>
                  <a:gd name="connsiteY82" fmla="*/ 2231453 h 3174511"/>
                  <a:gd name="connsiteX83" fmla="*/ 2369985 w 3160895"/>
                  <a:gd name="connsiteY83" fmla="*/ 2231453 h 3174511"/>
                  <a:gd name="connsiteX84" fmla="*/ 2420473 w 3160895"/>
                  <a:gd name="connsiteY84" fmla="*/ 1748633 h 3174511"/>
                  <a:gd name="connsiteX85" fmla="*/ 2933409 w 3160895"/>
                  <a:gd name="connsiteY85" fmla="*/ 1748633 h 3174511"/>
                  <a:gd name="connsiteX86" fmla="*/ 3017329 w 3160895"/>
                  <a:gd name="connsiteY86" fmla="*/ 1150976 h 3174511"/>
                  <a:gd name="connsiteX87" fmla="*/ 2482915 w 3160895"/>
                  <a:gd name="connsiteY87" fmla="*/ 1150976 h 3174511"/>
                  <a:gd name="connsiteX88" fmla="*/ 2526317 w 3160895"/>
                  <a:gd name="connsiteY88" fmla="*/ 735700 h 3174511"/>
                  <a:gd name="connsiteX89" fmla="*/ 3075626 w 3160895"/>
                  <a:gd name="connsiteY89" fmla="*/ 735700 h 3174511"/>
                  <a:gd name="connsiteX90" fmla="*/ 1049327 w 3160895"/>
                  <a:gd name="connsiteY90" fmla="*/ 735721 h 3174511"/>
                  <a:gd name="connsiteX91" fmla="*/ 1103578 w 3160895"/>
                  <a:gd name="connsiteY91" fmla="*/ 1150997 h 3174511"/>
                  <a:gd name="connsiteX92" fmla="*/ 576002 w 3160895"/>
                  <a:gd name="connsiteY92" fmla="*/ 1150997 h 3174511"/>
                  <a:gd name="connsiteX93" fmla="*/ 517684 w 3160895"/>
                  <a:gd name="connsiteY93" fmla="*/ 735721 h 317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160895" h="3174511">
                    <a:moveTo>
                      <a:pt x="39682" y="79349"/>
                    </a:moveTo>
                    <a:lnTo>
                      <a:pt x="334829" y="79349"/>
                    </a:lnTo>
                    <a:lnTo>
                      <a:pt x="432814" y="702197"/>
                    </a:lnTo>
                    <a:lnTo>
                      <a:pt x="432814" y="702225"/>
                    </a:lnTo>
                    <a:lnTo>
                      <a:pt x="653948" y="2276669"/>
                    </a:lnTo>
                    <a:cubicBezTo>
                      <a:pt x="653948" y="2276754"/>
                      <a:pt x="654033" y="2276832"/>
                      <a:pt x="654033" y="2276946"/>
                    </a:cubicBezTo>
                    <a:cubicBezTo>
                      <a:pt x="654033" y="2277031"/>
                      <a:pt x="654005" y="2277109"/>
                      <a:pt x="654033" y="2277222"/>
                    </a:cubicBezTo>
                    <a:lnTo>
                      <a:pt x="713265" y="2660668"/>
                    </a:lnTo>
                    <a:cubicBezTo>
                      <a:pt x="716256" y="2679992"/>
                      <a:pt x="732922" y="2694270"/>
                      <a:pt x="752458" y="2694270"/>
                    </a:cubicBezTo>
                    <a:lnTo>
                      <a:pt x="950590" y="2694270"/>
                    </a:lnTo>
                    <a:cubicBezTo>
                      <a:pt x="878483" y="2740747"/>
                      <a:pt x="830518" y="2821571"/>
                      <a:pt x="830518" y="2913547"/>
                    </a:cubicBezTo>
                    <a:cubicBezTo>
                      <a:pt x="830518" y="3057429"/>
                      <a:pt x="947579" y="3174483"/>
                      <a:pt x="1091454" y="3174483"/>
                    </a:cubicBezTo>
                    <a:cubicBezTo>
                      <a:pt x="1235335" y="3174483"/>
                      <a:pt x="1352361" y="3057422"/>
                      <a:pt x="1352361" y="2913547"/>
                    </a:cubicBezTo>
                    <a:cubicBezTo>
                      <a:pt x="1352361" y="2821571"/>
                      <a:pt x="1304396" y="2740740"/>
                      <a:pt x="1232288" y="2694270"/>
                    </a:cubicBezTo>
                    <a:lnTo>
                      <a:pt x="2433440" y="2694298"/>
                    </a:lnTo>
                    <a:cubicBezTo>
                      <a:pt x="2361333" y="2740776"/>
                      <a:pt x="2313368" y="2821599"/>
                      <a:pt x="2313368" y="2913576"/>
                    </a:cubicBezTo>
                    <a:cubicBezTo>
                      <a:pt x="2313368" y="3057457"/>
                      <a:pt x="2430401" y="3174511"/>
                      <a:pt x="2574275" y="3174511"/>
                    </a:cubicBezTo>
                    <a:cubicBezTo>
                      <a:pt x="2718157" y="3174511"/>
                      <a:pt x="2835183" y="3057450"/>
                      <a:pt x="2835183" y="2913576"/>
                    </a:cubicBezTo>
                    <a:cubicBezTo>
                      <a:pt x="2835183" y="2821599"/>
                      <a:pt x="2787218" y="2740769"/>
                      <a:pt x="2715110" y="2694298"/>
                    </a:cubicBezTo>
                    <a:lnTo>
                      <a:pt x="2964921" y="2694298"/>
                    </a:lnTo>
                    <a:cubicBezTo>
                      <a:pt x="2986873" y="2694298"/>
                      <a:pt x="3004617" y="2676527"/>
                      <a:pt x="3004617" y="2654610"/>
                    </a:cubicBezTo>
                    <a:cubicBezTo>
                      <a:pt x="3004617" y="2632714"/>
                      <a:pt x="2986873" y="2614914"/>
                      <a:pt x="2964921" y="2614914"/>
                    </a:cubicBezTo>
                    <a:lnTo>
                      <a:pt x="786464" y="2614914"/>
                    </a:lnTo>
                    <a:lnTo>
                      <a:pt x="739491" y="2310824"/>
                    </a:lnTo>
                    <a:lnTo>
                      <a:pt x="2900020" y="2310824"/>
                    </a:lnTo>
                    <a:cubicBezTo>
                      <a:pt x="2919811" y="2310824"/>
                      <a:pt x="2936563" y="2296262"/>
                      <a:pt x="2939298" y="2276669"/>
                    </a:cubicBezTo>
                    <a:lnTo>
                      <a:pt x="3160516" y="701517"/>
                    </a:lnTo>
                    <a:cubicBezTo>
                      <a:pt x="3162097" y="690136"/>
                      <a:pt x="3158695" y="678622"/>
                      <a:pt x="3151191" y="669963"/>
                    </a:cubicBezTo>
                    <a:cubicBezTo>
                      <a:pt x="3143666" y="661296"/>
                      <a:pt x="3132704" y="656315"/>
                      <a:pt x="3121239" y="656315"/>
                    </a:cubicBezTo>
                    <a:lnTo>
                      <a:pt x="505928" y="656343"/>
                    </a:lnTo>
                    <a:lnTo>
                      <a:pt x="407914" y="33493"/>
                    </a:lnTo>
                    <a:cubicBezTo>
                      <a:pt x="404874" y="14200"/>
                      <a:pt x="388236" y="0"/>
                      <a:pt x="368721" y="0"/>
                    </a:cubicBezTo>
                    <a:lnTo>
                      <a:pt x="39689" y="0"/>
                    </a:lnTo>
                    <a:cubicBezTo>
                      <a:pt x="17743" y="0"/>
                      <a:pt x="0" y="17770"/>
                      <a:pt x="0" y="39693"/>
                    </a:cubicBezTo>
                    <a:cubicBezTo>
                      <a:pt x="0" y="61587"/>
                      <a:pt x="17715" y="79359"/>
                      <a:pt x="39660" y="79359"/>
                    </a:cubicBezTo>
                    <a:close/>
                    <a:moveTo>
                      <a:pt x="1091461" y="3095162"/>
                    </a:moveTo>
                    <a:cubicBezTo>
                      <a:pt x="991342" y="3095162"/>
                      <a:pt x="909881" y="3013701"/>
                      <a:pt x="909881" y="2913583"/>
                    </a:cubicBezTo>
                    <a:cubicBezTo>
                      <a:pt x="909881" y="2813464"/>
                      <a:pt x="991342" y="2732032"/>
                      <a:pt x="1091461" y="2732032"/>
                    </a:cubicBezTo>
                    <a:cubicBezTo>
                      <a:pt x="1191551" y="2732032"/>
                      <a:pt x="1273012" y="2813464"/>
                      <a:pt x="1273012" y="2913583"/>
                    </a:cubicBezTo>
                    <a:cubicBezTo>
                      <a:pt x="1273012" y="3013701"/>
                      <a:pt x="1191551" y="3095162"/>
                      <a:pt x="1091461" y="3095162"/>
                    </a:cubicBezTo>
                    <a:close/>
                    <a:moveTo>
                      <a:pt x="2574212" y="3095162"/>
                    </a:moveTo>
                    <a:cubicBezTo>
                      <a:pt x="2474122" y="3095162"/>
                      <a:pt x="2392661" y="3013701"/>
                      <a:pt x="2392661" y="2913583"/>
                    </a:cubicBezTo>
                    <a:cubicBezTo>
                      <a:pt x="2392661" y="2813464"/>
                      <a:pt x="2474122" y="2732032"/>
                      <a:pt x="2574212" y="2732032"/>
                    </a:cubicBezTo>
                    <a:cubicBezTo>
                      <a:pt x="2674302" y="2732032"/>
                      <a:pt x="2755763" y="2813464"/>
                      <a:pt x="2755763" y="2913583"/>
                    </a:cubicBezTo>
                    <a:cubicBezTo>
                      <a:pt x="2755763" y="3013701"/>
                      <a:pt x="2674302" y="3095162"/>
                      <a:pt x="2574212" y="3095162"/>
                    </a:cubicBezTo>
                    <a:close/>
                    <a:moveTo>
                      <a:pt x="2944456" y="1669312"/>
                    </a:moveTo>
                    <a:lnTo>
                      <a:pt x="2428700" y="1669312"/>
                    </a:lnTo>
                    <a:lnTo>
                      <a:pt x="2474568" y="1230311"/>
                    </a:lnTo>
                    <a:lnTo>
                      <a:pt x="3006105" y="1230311"/>
                    </a:lnTo>
                    <a:close/>
                    <a:moveTo>
                      <a:pt x="2348954" y="1669312"/>
                    </a:moveTo>
                    <a:lnTo>
                      <a:pt x="1837407" y="1669312"/>
                    </a:lnTo>
                    <a:lnTo>
                      <a:pt x="1837407" y="1230311"/>
                    </a:lnTo>
                    <a:lnTo>
                      <a:pt x="2394822" y="1230311"/>
                    </a:lnTo>
                    <a:close/>
                    <a:moveTo>
                      <a:pt x="659858" y="1748668"/>
                    </a:moveTo>
                    <a:lnTo>
                      <a:pt x="1181595" y="1748668"/>
                    </a:lnTo>
                    <a:lnTo>
                      <a:pt x="1244675" y="2231489"/>
                    </a:lnTo>
                    <a:lnTo>
                      <a:pt x="727671" y="2231461"/>
                    </a:lnTo>
                    <a:close/>
                    <a:moveTo>
                      <a:pt x="1261646" y="1748668"/>
                    </a:moveTo>
                    <a:lnTo>
                      <a:pt x="1758057" y="1748668"/>
                    </a:lnTo>
                    <a:lnTo>
                      <a:pt x="1758057" y="2231489"/>
                    </a:lnTo>
                    <a:lnTo>
                      <a:pt x="1324704" y="2231461"/>
                    </a:lnTo>
                    <a:close/>
                    <a:moveTo>
                      <a:pt x="1837414" y="1748668"/>
                    </a:moveTo>
                    <a:lnTo>
                      <a:pt x="2340663" y="1748668"/>
                    </a:lnTo>
                    <a:lnTo>
                      <a:pt x="2290175" y="2231489"/>
                    </a:lnTo>
                    <a:lnTo>
                      <a:pt x="1837414" y="2231489"/>
                    </a:lnTo>
                    <a:close/>
                    <a:moveTo>
                      <a:pt x="1837414" y="1150948"/>
                    </a:moveTo>
                    <a:lnTo>
                      <a:pt x="1837414" y="735693"/>
                    </a:lnTo>
                    <a:lnTo>
                      <a:pt x="2446536" y="735693"/>
                    </a:lnTo>
                    <a:lnTo>
                      <a:pt x="2403134" y="1150969"/>
                    </a:lnTo>
                    <a:lnTo>
                      <a:pt x="1837414" y="1150969"/>
                    </a:lnTo>
                    <a:close/>
                    <a:moveTo>
                      <a:pt x="1758057" y="1150948"/>
                    </a:moveTo>
                    <a:lnTo>
                      <a:pt x="1183565" y="1150948"/>
                    </a:lnTo>
                    <a:lnTo>
                      <a:pt x="1129314" y="735671"/>
                    </a:lnTo>
                    <a:lnTo>
                      <a:pt x="1758057" y="735671"/>
                    </a:lnTo>
                    <a:close/>
                    <a:moveTo>
                      <a:pt x="1758057" y="1230304"/>
                    </a:moveTo>
                    <a:lnTo>
                      <a:pt x="1758057" y="1669305"/>
                    </a:lnTo>
                    <a:lnTo>
                      <a:pt x="1251243" y="1669305"/>
                    </a:lnTo>
                    <a:lnTo>
                      <a:pt x="1193889" y="1230304"/>
                    </a:lnTo>
                    <a:close/>
                    <a:moveTo>
                      <a:pt x="1171249" y="1669305"/>
                    </a:moveTo>
                    <a:lnTo>
                      <a:pt x="648712" y="1669305"/>
                    </a:lnTo>
                    <a:lnTo>
                      <a:pt x="587042" y="1230304"/>
                    </a:lnTo>
                    <a:lnTo>
                      <a:pt x="1113845" y="1230304"/>
                    </a:lnTo>
                    <a:close/>
                    <a:moveTo>
                      <a:pt x="2865589" y="2231453"/>
                    </a:moveTo>
                    <a:lnTo>
                      <a:pt x="2369985" y="2231453"/>
                    </a:lnTo>
                    <a:lnTo>
                      <a:pt x="2420473" y="1748633"/>
                    </a:lnTo>
                    <a:lnTo>
                      <a:pt x="2933409" y="1748633"/>
                    </a:lnTo>
                    <a:close/>
                    <a:moveTo>
                      <a:pt x="3017329" y="1150976"/>
                    </a:moveTo>
                    <a:lnTo>
                      <a:pt x="2482915" y="1150976"/>
                    </a:lnTo>
                    <a:lnTo>
                      <a:pt x="2526317" y="735700"/>
                    </a:lnTo>
                    <a:lnTo>
                      <a:pt x="3075626" y="735700"/>
                    </a:lnTo>
                    <a:close/>
                    <a:moveTo>
                      <a:pt x="1049327" y="735721"/>
                    </a:moveTo>
                    <a:lnTo>
                      <a:pt x="1103578" y="1150997"/>
                    </a:lnTo>
                    <a:lnTo>
                      <a:pt x="576002" y="1150997"/>
                    </a:lnTo>
                    <a:lnTo>
                      <a:pt x="517684" y="735721"/>
                    </a:lnTo>
                    <a:close/>
                  </a:path>
                </a:pathLst>
              </a:custGeom>
              <a:solidFill>
                <a:schemeClr val="tx1"/>
              </a:solidFill>
              <a:ln w="7076" cap="flat">
                <a:noFill/>
                <a:prstDash val="solid"/>
                <a:miter/>
              </a:ln>
            </p:spPr>
            <p:txBody>
              <a:bodyPr rtlCol="0" anchor="ctr"/>
              <a:lstStyle/>
              <a:p>
                <a:endParaRPr lang="en-IN"/>
              </a:p>
            </p:txBody>
          </p:sp>
          <p:sp>
            <p:nvSpPr>
              <p:cNvPr id="187" name="Oval 186">
                <a:extLst>
                  <a:ext uri="{FF2B5EF4-FFF2-40B4-BE49-F238E27FC236}">
                    <a16:creationId xmlns:a16="http://schemas.microsoft.com/office/drawing/2014/main" id="{2159F14F-CA52-4F8E-97C6-1BC515496B45}"/>
                  </a:ext>
                </a:extLst>
              </p:cNvPr>
              <p:cNvSpPr/>
              <p:nvPr/>
            </p:nvSpPr>
            <p:spPr>
              <a:xfrm>
                <a:off x="5401310" y="4067175"/>
                <a:ext cx="385444" cy="385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Oval 187">
                <a:extLst>
                  <a:ext uri="{FF2B5EF4-FFF2-40B4-BE49-F238E27FC236}">
                    <a16:creationId xmlns:a16="http://schemas.microsoft.com/office/drawing/2014/main" id="{48461EE4-2C66-4B10-BB8C-0068F251A147}"/>
                  </a:ext>
                </a:extLst>
              </p:cNvPr>
              <p:cNvSpPr/>
              <p:nvPr/>
            </p:nvSpPr>
            <p:spPr>
              <a:xfrm>
                <a:off x="6889327" y="4067175"/>
                <a:ext cx="385444" cy="3854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83" name="Straight Connector 182">
              <a:extLst>
                <a:ext uri="{FF2B5EF4-FFF2-40B4-BE49-F238E27FC236}">
                  <a16:creationId xmlns:a16="http://schemas.microsoft.com/office/drawing/2014/main" id="{C3C01486-C47A-4851-BFF5-C958DEC5E662}"/>
                </a:ext>
              </a:extLst>
            </p:cNvPr>
            <p:cNvCxnSpPr>
              <a:cxnSpLocks/>
            </p:cNvCxnSpPr>
            <p:nvPr/>
          </p:nvCxnSpPr>
          <p:spPr>
            <a:xfrm rot="1800000">
              <a:off x="4067962" y="539335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51508A6-982D-4B94-B03B-FD5BE1C2464D}"/>
                </a:ext>
              </a:extLst>
            </p:cNvPr>
            <p:cNvCxnSpPr>
              <a:cxnSpLocks/>
            </p:cNvCxnSpPr>
            <p:nvPr/>
          </p:nvCxnSpPr>
          <p:spPr>
            <a:xfrm flipH="1">
              <a:off x="3605188" y="4868650"/>
              <a:ext cx="112066" cy="265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CB62362-F202-46EA-B0DE-157A10B9D755}"/>
                </a:ext>
              </a:extLst>
            </p:cNvPr>
            <p:cNvCxnSpPr>
              <a:cxnSpLocks/>
            </p:cNvCxnSpPr>
            <p:nvPr/>
          </p:nvCxnSpPr>
          <p:spPr>
            <a:xfrm rot="1800000">
              <a:off x="3738262" y="5473041"/>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9" name="Rectangle 188">
            <a:extLst>
              <a:ext uri="{FF2B5EF4-FFF2-40B4-BE49-F238E27FC236}">
                <a16:creationId xmlns:a16="http://schemas.microsoft.com/office/drawing/2014/main" id="{85453B6E-4A9B-4F9B-94D8-DE36C506DEB2}"/>
              </a:ext>
            </a:extLst>
          </p:cNvPr>
          <p:cNvSpPr/>
          <p:nvPr/>
        </p:nvSpPr>
        <p:spPr>
          <a:xfrm>
            <a:off x="497145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Computer</a:t>
            </a:r>
          </a:p>
        </p:txBody>
      </p:sp>
      <p:grpSp>
        <p:nvGrpSpPr>
          <p:cNvPr id="190" name="Group 189">
            <a:extLst>
              <a:ext uri="{FF2B5EF4-FFF2-40B4-BE49-F238E27FC236}">
                <a16:creationId xmlns:a16="http://schemas.microsoft.com/office/drawing/2014/main" id="{0AC4DF58-0C19-42F6-BC56-220E249AA93D}"/>
              </a:ext>
            </a:extLst>
          </p:cNvPr>
          <p:cNvGrpSpPr/>
          <p:nvPr/>
        </p:nvGrpSpPr>
        <p:grpSpPr>
          <a:xfrm>
            <a:off x="5747770" y="4793166"/>
            <a:ext cx="722449" cy="940487"/>
            <a:chOff x="5825020" y="4898806"/>
            <a:chExt cx="722449" cy="940487"/>
          </a:xfrm>
        </p:grpSpPr>
        <p:grpSp>
          <p:nvGrpSpPr>
            <p:cNvPr id="191" name="Group 190">
              <a:extLst>
                <a:ext uri="{FF2B5EF4-FFF2-40B4-BE49-F238E27FC236}">
                  <a16:creationId xmlns:a16="http://schemas.microsoft.com/office/drawing/2014/main" id="{B2DB68E5-2576-41EB-B661-99438B9AC002}"/>
                </a:ext>
              </a:extLst>
            </p:cNvPr>
            <p:cNvGrpSpPr/>
            <p:nvPr/>
          </p:nvGrpSpPr>
          <p:grpSpPr>
            <a:xfrm rot="1800000">
              <a:off x="5825020" y="5053591"/>
              <a:ext cx="664844" cy="486476"/>
              <a:chOff x="5167417" y="2063751"/>
              <a:chExt cx="1857086" cy="1358858"/>
            </a:xfrm>
          </p:grpSpPr>
          <p:sp>
            <p:nvSpPr>
              <p:cNvPr id="195" name="Freeform: Shape 194">
                <a:extLst>
                  <a:ext uri="{FF2B5EF4-FFF2-40B4-BE49-F238E27FC236}">
                    <a16:creationId xmlns:a16="http://schemas.microsoft.com/office/drawing/2014/main" id="{47FF136B-3B10-4BE4-90DF-05DE0BD9AD10}"/>
                  </a:ext>
                </a:extLst>
              </p:cNvPr>
              <p:cNvSpPr/>
              <p:nvPr/>
            </p:nvSpPr>
            <p:spPr>
              <a:xfrm>
                <a:off x="5167417" y="2063751"/>
                <a:ext cx="1857086" cy="1358858"/>
              </a:xfrm>
              <a:custGeom>
                <a:avLst/>
                <a:gdLst>
                  <a:gd name="connsiteX0" fmla="*/ 4629131 w 4686247"/>
                  <a:gd name="connsiteY0" fmla="*/ 914387 h 3428999"/>
                  <a:gd name="connsiteX1" fmla="*/ 4114781 w 4686247"/>
                  <a:gd name="connsiteY1" fmla="*/ 914387 h 3428999"/>
                  <a:gd name="connsiteX2" fmla="*/ 4114781 w 4686247"/>
                  <a:gd name="connsiteY2" fmla="*/ 57137 h 3428999"/>
                  <a:gd name="connsiteX3" fmla="*/ 4057643 w 4686247"/>
                  <a:gd name="connsiteY3" fmla="*/ 0 h 3428999"/>
                  <a:gd name="connsiteX4" fmla="*/ 57176 w 4686247"/>
                  <a:gd name="connsiteY4" fmla="*/ 0 h 3428999"/>
                  <a:gd name="connsiteX5" fmla="*/ 0 w 4686247"/>
                  <a:gd name="connsiteY5" fmla="*/ 57137 h 3428999"/>
                  <a:gd name="connsiteX6" fmla="*/ 0 w 4686247"/>
                  <a:gd name="connsiteY6" fmla="*/ 2800337 h 3428999"/>
                  <a:gd name="connsiteX7" fmla="*/ 57176 w 4686247"/>
                  <a:gd name="connsiteY7" fmla="*/ 2857513 h 3428999"/>
                  <a:gd name="connsiteX8" fmla="*/ 2000243 w 4686247"/>
                  <a:gd name="connsiteY8" fmla="*/ 2857513 h 3428999"/>
                  <a:gd name="connsiteX9" fmla="*/ 2000243 w 4686247"/>
                  <a:gd name="connsiteY9" fmla="*/ 3314726 h 3428999"/>
                  <a:gd name="connsiteX10" fmla="*/ 1371580 w 4686247"/>
                  <a:gd name="connsiteY10" fmla="*/ 3314726 h 3428999"/>
                  <a:gd name="connsiteX11" fmla="*/ 1314444 w 4686247"/>
                  <a:gd name="connsiteY11" fmla="*/ 3371863 h 3428999"/>
                  <a:gd name="connsiteX12" fmla="*/ 1371580 w 4686247"/>
                  <a:gd name="connsiteY12" fmla="*/ 3429000 h 3428999"/>
                  <a:gd name="connsiteX13" fmla="*/ 2743180 w 4686247"/>
                  <a:gd name="connsiteY13" fmla="*/ 3429000 h 3428999"/>
                  <a:gd name="connsiteX14" fmla="*/ 2800317 w 4686247"/>
                  <a:gd name="connsiteY14" fmla="*/ 3371863 h 3428999"/>
                  <a:gd name="connsiteX15" fmla="*/ 2743180 w 4686247"/>
                  <a:gd name="connsiteY15" fmla="*/ 3314687 h 3428999"/>
                  <a:gd name="connsiteX16" fmla="*/ 2114557 w 4686247"/>
                  <a:gd name="connsiteY16" fmla="*/ 3314687 h 3428999"/>
                  <a:gd name="connsiteX17" fmla="*/ 2114557 w 4686247"/>
                  <a:gd name="connsiteY17" fmla="*/ 2857474 h 3428999"/>
                  <a:gd name="connsiteX18" fmla="*/ 3200374 w 4686247"/>
                  <a:gd name="connsiteY18" fmla="*/ 2857474 h 3428999"/>
                  <a:gd name="connsiteX19" fmla="*/ 3200374 w 4686247"/>
                  <a:gd name="connsiteY19" fmla="*/ 3371824 h 3428999"/>
                  <a:gd name="connsiteX20" fmla="*/ 3257511 w 4686247"/>
                  <a:gd name="connsiteY20" fmla="*/ 3428961 h 3428999"/>
                  <a:gd name="connsiteX21" fmla="*/ 4629111 w 4686247"/>
                  <a:gd name="connsiteY21" fmla="*/ 3428961 h 3428999"/>
                  <a:gd name="connsiteX22" fmla="*/ 4686248 w 4686247"/>
                  <a:gd name="connsiteY22" fmla="*/ 3371824 h 3428999"/>
                  <a:gd name="connsiteX23" fmla="*/ 4686248 w 4686247"/>
                  <a:gd name="connsiteY23" fmla="*/ 971524 h 3428999"/>
                  <a:gd name="connsiteX24" fmla="*/ 4629111 w 4686247"/>
                  <a:gd name="connsiteY24" fmla="*/ 914387 h 3428999"/>
                  <a:gd name="connsiteX25" fmla="*/ 3200413 w 4686247"/>
                  <a:gd name="connsiteY25" fmla="*/ 2743220 h 3428999"/>
                  <a:gd name="connsiteX26" fmla="*/ 114313 w 4686247"/>
                  <a:gd name="connsiteY26" fmla="*/ 2743220 h 3428999"/>
                  <a:gd name="connsiteX27" fmla="*/ 114313 w 4686247"/>
                  <a:gd name="connsiteY27" fmla="*/ 2171733 h 3428999"/>
                  <a:gd name="connsiteX28" fmla="*/ 3200413 w 4686247"/>
                  <a:gd name="connsiteY28" fmla="*/ 2171733 h 3428999"/>
                  <a:gd name="connsiteX29" fmla="*/ 3200413 w 4686247"/>
                  <a:gd name="connsiteY29" fmla="*/ 971602 h 3428999"/>
                  <a:gd name="connsiteX30" fmla="*/ 3200413 w 4686247"/>
                  <a:gd name="connsiteY30" fmla="*/ 2057420 h 3428999"/>
                  <a:gd name="connsiteX31" fmla="*/ 114313 w 4686247"/>
                  <a:gd name="connsiteY31" fmla="*/ 2057420 h 3428999"/>
                  <a:gd name="connsiteX32" fmla="*/ 114313 w 4686247"/>
                  <a:gd name="connsiteY32" fmla="*/ 114352 h 3428999"/>
                  <a:gd name="connsiteX33" fmla="*/ 4000546 w 4686247"/>
                  <a:gd name="connsiteY33" fmla="*/ 114352 h 3428999"/>
                  <a:gd name="connsiteX34" fmla="*/ 4000546 w 4686247"/>
                  <a:gd name="connsiteY34" fmla="*/ 914465 h 3428999"/>
                  <a:gd name="connsiteX35" fmla="*/ 3257570 w 4686247"/>
                  <a:gd name="connsiteY35" fmla="*/ 914426 h 3428999"/>
                  <a:gd name="connsiteX36" fmla="*/ 3200433 w 4686247"/>
                  <a:gd name="connsiteY36" fmla="*/ 971602 h 3428999"/>
                  <a:gd name="connsiteX37" fmla="*/ 4572013 w 4686247"/>
                  <a:gd name="connsiteY37" fmla="*/ 3314687 h 3428999"/>
                  <a:gd name="connsiteX38" fmla="*/ 3314746 w 4686247"/>
                  <a:gd name="connsiteY38" fmla="*/ 3314687 h 3428999"/>
                  <a:gd name="connsiteX39" fmla="*/ 3314746 w 4686247"/>
                  <a:gd name="connsiteY39" fmla="*/ 1028720 h 3428999"/>
                  <a:gd name="connsiteX40" fmla="*/ 4572013 w 4686247"/>
                  <a:gd name="connsiteY40" fmla="*/ 10287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86247" h="3428999">
                    <a:moveTo>
                      <a:pt x="4629131" y="914387"/>
                    </a:moveTo>
                    <a:lnTo>
                      <a:pt x="4114781" y="914387"/>
                    </a:lnTo>
                    <a:lnTo>
                      <a:pt x="4114781" y="57137"/>
                    </a:lnTo>
                    <a:cubicBezTo>
                      <a:pt x="4114781" y="25139"/>
                      <a:pt x="4089641" y="0"/>
                      <a:pt x="4057643" y="0"/>
                    </a:cubicBezTo>
                    <a:lnTo>
                      <a:pt x="57176" y="0"/>
                    </a:lnTo>
                    <a:cubicBezTo>
                      <a:pt x="25139" y="0"/>
                      <a:pt x="0" y="25139"/>
                      <a:pt x="0" y="57137"/>
                    </a:cubicBezTo>
                    <a:lnTo>
                      <a:pt x="0" y="2800337"/>
                    </a:lnTo>
                    <a:cubicBezTo>
                      <a:pt x="0" y="2832364"/>
                      <a:pt x="25139" y="2857513"/>
                      <a:pt x="57176" y="2857513"/>
                    </a:cubicBezTo>
                    <a:lnTo>
                      <a:pt x="2000243" y="2857513"/>
                    </a:lnTo>
                    <a:lnTo>
                      <a:pt x="2000243" y="3314726"/>
                    </a:lnTo>
                    <a:lnTo>
                      <a:pt x="1371580" y="3314726"/>
                    </a:lnTo>
                    <a:cubicBezTo>
                      <a:pt x="1339583" y="3314726"/>
                      <a:pt x="1314444" y="3339866"/>
                      <a:pt x="1314444" y="3371863"/>
                    </a:cubicBezTo>
                    <a:cubicBezTo>
                      <a:pt x="1314444" y="3403851"/>
                      <a:pt x="1339583" y="3429000"/>
                      <a:pt x="1371580" y="3429000"/>
                    </a:cubicBezTo>
                    <a:lnTo>
                      <a:pt x="2743180" y="3429000"/>
                    </a:lnTo>
                    <a:cubicBezTo>
                      <a:pt x="2775178" y="3429000"/>
                      <a:pt x="2800317" y="3403851"/>
                      <a:pt x="2800317" y="3371863"/>
                    </a:cubicBezTo>
                    <a:cubicBezTo>
                      <a:pt x="2800357" y="3339826"/>
                      <a:pt x="2775207" y="3314687"/>
                      <a:pt x="2743180" y="3314687"/>
                    </a:cubicBezTo>
                    <a:lnTo>
                      <a:pt x="2114557" y="3314687"/>
                    </a:lnTo>
                    <a:lnTo>
                      <a:pt x="2114557" y="2857474"/>
                    </a:lnTo>
                    <a:lnTo>
                      <a:pt x="3200374" y="2857474"/>
                    </a:lnTo>
                    <a:lnTo>
                      <a:pt x="3200374" y="3371824"/>
                    </a:lnTo>
                    <a:cubicBezTo>
                      <a:pt x="3200374" y="3403822"/>
                      <a:pt x="3225514" y="3428961"/>
                      <a:pt x="3257511" y="3428961"/>
                    </a:cubicBezTo>
                    <a:lnTo>
                      <a:pt x="4629111" y="3428961"/>
                    </a:lnTo>
                    <a:cubicBezTo>
                      <a:pt x="4661108" y="3428961"/>
                      <a:pt x="4686248" y="3403822"/>
                      <a:pt x="4686248" y="3371824"/>
                    </a:cubicBezTo>
                    <a:lnTo>
                      <a:pt x="4686248" y="971524"/>
                    </a:lnTo>
                    <a:cubicBezTo>
                      <a:pt x="4686287" y="939526"/>
                      <a:pt x="4661138" y="914387"/>
                      <a:pt x="4629111" y="914387"/>
                    </a:cubicBezTo>
                    <a:close/>
                    <a:moveTo>
                      <a:pt x="3200413" y="2743220"/>
                    </a:moveTo>
                    <a:lnTo>
                      <a:pt x="114313" y="2743220"/>
                    </a:lnTo>
                    <a:lnTo>
                      <a:pt x="114313" y="2171733"/>
                    </a:lnTo>
                    <a:lnTo>
                      <a:pt x="3200413" y="2171733"/>
                    </a:lnTo>
                    <a:close/>
                    <a:moveTo>
                      <a:pt x="3200413" y="971602"/>
                    </a:moveTo>
                    <a:lnTo>
                      <a:pt x="3200413" y="2057420"/>
                    </a:lnTo>
                    <a:lnTo>
                      <a:pt x="114313" y="2057420"/>
                    </a:lnTo>
                    <a:lnTo>
                      <a:pt x="114313" y="114352"/>
                    </a:lnTo>
                    <a:lnTo>
                      <a:pt x="4000546" y="114352"/>
                    </a:lnTo>
                    <a:lnTo>
                      <a:pt x="4000546" y="914465"/>
                    </a:lnTo>
                    <a:lnTo>
                      <a:pt x="3257570" y="914426"/>
                    </a:lnTo>
                    <a:cubicBezTo>
                      <a:pt x="3225572" y="914426"/>
                      <a:pt x="3200433" y="939566"/>
                      <a:pt x="3200433" y="971602"/>
                    </a:cubicBezTo>
                    <a:close/>
                    <a:moveTo>
                      <a:pt x="4572013" y="3314687"/>
                    </a:moveTo>
                    <a:lnTo>
                      <a:pt x="3314746" y="3314687"/>
                    </a:lnTo>
                    <a:lnTo>
                      <a:pt x="3314746" y="1028720"/>
                    </a:lnTo>
                    <a:lnTo>
                      <a:pt x="4572013" y="1028720"/>
                    </a:lnTo>
                    <a:close/>
                  </a:path>
                </a:pathLst>
              </a:custGeom>
              <a:solidFill>
                <a:schemeClr val="tx1"/>
              </a:solidFill>
              <a:ln w="9797"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23010155-EBDF-4040-9726-5E9E7652BA3E}"/>
                  </a:ext>
                </a:extLst>
              </p:cNvPr>
              <p:cNvSpPr/>
              <p:nvPr/>
            </p:nvSpPr>
            <p:spPr>
              <a:xfrm>
                <a:off x="6571569" y="2607310"/>
                <a:ext cx="317056" cy="45300"/>
              </a:xfrm>
              <a:custGeom>
                <a:avLst/>
                <a:gdLst>
                  <a:gd name="connsiteX0" fmla="*/ 57137 w 800073"/>
                  <a:gd name="connsiteY0" fmla="*/ 114313 h 114313"/>
                  <a:gd name="connsiteX1" fmla="*/ 742937 w 800073"/>
                  <a:gd name="connsiteY1" fmla="*/ 114313 h 114313"/>
                  <a:gd name="connsiteX2" fmla="*/ 800074 w 800073"/>
                  <a:gd name="connsiteY2" fmla="*/ 57176 h 114313"/>
                  <a:gd name="connsiteX3" fmla="*/ 742937 w 800073"/>
                  <a:gd name="connsiteY3" fmla="*/ 0 h 114313"/>
                  <a:gd name="connsiteX4" fmla="*/ 57137 w 800073"/>
                  <a:gd name="connsiteY4" fmla="*/ 0 h 114313"/>
                  <a:gd name="connsiteX5" fmla="*/ 0 w 800073"/>
                  <a:gd name="connsiteY5" fmla="*/ 57137 h 114313"/>
                  <a:gd name="connsiteX6" fmla="*/ 57137 w 800073"/>
                  <a:gd name="connsiteY6" fmla="*/ 114313 h 1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73" h="114313">
                    <a:moveTo>
                      <a:pt x="57137" y="114313"/>
                    </a:moveTo>
                    <a:lnTo>
                      <a:pt x="742937" y="114313"/>
                    </a:lnTo>
                    <a:cubicBezTo>
                      <a:pt x="774935" y="114313"/>
                      <a:pt x="800074" y="89174"/>
                      <a:pt x="800074" y="57176"/>
                    </a:cubicBezTo>
                    <a:cubicBezTo>
                      <a:pt x="800113" y="25139"/>
                      <a:pt x="774964" y="0"/>
                      <a:pt x="742937" y="0"/>
                    </a:cubicBezTo>
                    <a:lnTo>
                      <a:pt x="57137" y="0"/>
                    </a:lnTo>
                    <a:cubicBezTo>
                      <a:pt x="25140" y="0"/>
                      <a:pt x="0" y="25139"/>
                      <a:pt x="0" y="57137"/>
                    </a:cubicBezTo>
                    <a:cubicBezTo>
                      <a:pt x="0" y="89174"/>
                      <a:pt x="25140" y="114313"/>
                      <a:pt x="57137" y="114313"/>
                    </a:cubicBezTo>
                    <a:close/>
                  </a:path>
                </a:pathLst>
              </a:custGeom>
              <a:solidFill>
                <a:schemeClr val="accent2"/>
              </a:solidFill>
              <a:ln w="9797"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ABF97D9A-5DC5-4D1F-8C59-4E84AEC11BA8}"/>
                  </a:ext>
                </a:extLst>
              </p:cNvPr>
              <p:cNvSpPr/>
              <p:nvPr/>
            </p:nvSpPr>
            <p:spPr>
              <a:xfrm>
                <a:off x="6571569" y="2743196"/>
                <a:ext cx="317056" cy="45300"/>
              </a:xfrm>
              <a:custGeom>
                <a:avLst/>
                <a:gdLst>
                  <a:gd name="connsiteX0" fmla="*/ 57137 w 800073"/>
                  <a:gd name="connsiteY0" fmla="*/ 114313 h 114313"/>
                  <a:gd name="connsiteX1" fmla="*/ 742937 w 800073"/>
                  <a:gd name="connsiteY1" fmla="*/ 114313 h 114313"/>
                  <a:gd name="connsiteX2" fmla="*/ 800074 w 800073"/>
                  <a:gd name="connsiteY2" fmla="*/ 57176 h 114313"/>
                  <a:gd name="connsiteX3" fmla="*/ 742937 w 800073"/>
                  <a:gd name="connsiteY3" fmla="*/ 0 h 114313"/>
                  <a:gd name="connsiteX4" fmla="*/ 57137 w 800073"/>
                  <a:gd name="connsiteY4" fmla="*/ 0 h 114313"/>
                  <a:gd name="connsiteX5" fmla="*/ 0 w 800073"/>
                  <a:gd name="connsiteY5" fmla="*/ 57137 h 114313"/>
                  <a:gd name="connsiteX6" fmla="*/ 57137 w 800073"/>
                  <a:gd name="connsiteY6" fmla="*/ 114313 h 1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73" h="114313">
                    <a:moveTo>
                      <a:pt x="57137" y="114313"/>
                    </a:moveTo>
                    <a:lnTo>
                      <a:pt x="742937" y="114313"/>
                    </a:lnTo>
                    <a:cubicBezTo>
                      <a:pt x="774935" y="114313"/>
                      <a:pt x="800074" y="89173"/>
                      <a:pt x="800074" y="57176"/>
                    </a:cubicBezTo>
                    <a:cubicBezTo>
                      <a:pt x="800113" y="25149"/>
                      <a:pt x="774964" y="0"/>
                      <a:pt x="742937" y="0"/>
                    </a:cubicBezTo>
                    <a:lnTo>
                      <a:pt x="57137" y="0"/>
                    </a:lnTo>
                    <a:cubicBezTo>
                      <a:pt x="25140" y="0"/>
                      <a:pt x="0" y="25149"/>
                      <a:pt x="0" y="57137"/>
                    </a:cubicBezTo>
                    <a:cubicBezTo>
                      <a:pt x="0" y="89173"/>
                      <a:pt x="25140" y="114313"/>
                      <a:pt x="57137" y="114313"/>
                    </a:cubicBezTo>
                    <a:close/>
                  </a:path>
                </a:pathLst>
              </a:custGeom>
              <a:solidFill>
                <a:schemeClr val="accent2"/>
              </a:solidFill>
              <a:ln w="9797"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04E546C3-C468-4FC4-86C8-923733F449A8}"/>
                  </a:ext>
                </a:extLst>
              </p:cNvPr>
              <p:cNvSpPr/>
              <p:nvPr/>
            </p:nvSpPr>
            <p:spPr>
              <a:xfrm>
                <a:off x="6571569" y="2879081"/>
                <a:ext cx="317056" cy="45300"/>
              </a:xfrm>
              <a:custGeom>
                <a:avLst/>
                <a:gdLst>
                  <a:gd name="connsiteX0" fmla="*/ 57137 w 800073"/>
                  <a:gd name="connsiteY0" fmla="*/ 114313 h 114313"/>
                  <a:gd name="connsiteX1" fmla="*/ 742937 w 800073"/>
                  <a:gd name="connsiteY1" fmla="*/ 114313 h 114313"/>
                  <a:gd name="connsiteX2" fmla="*/ 800074 w 800073"/>
                  <a:gd name="connsiteY2" fmla="*/ 57176 h 114313"/>
                  <a:gd name="connsiteX3" fmla="*/ 742937 w 800073"/>
                  <a:gd name="connsiteY3" fmla="*/ 0 h 114313"/>
                  <a:gd name="connsiteX4" fmla="*/ 57137 w 800073"/>
                  <a:gd name="connsiteY4" fmla="*/ 0 h 114313"/>
                  <a:gd name="connsiteX5" fmla="*/ 0 w 800073"/>
                  <a:gd name="connsiteY5" fmla="*/ 57137 h 114313"/>
                  <a:gd name="connsiteX6" fmla="*/ 57137 w 800073"/>
                  <a:gd name="connsiteY6" fmla="*/ 114313 h 1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73" h="114313">
                    <a:moveTo>
                      <a:pt x="57137" y="114313"/>
                    </a:moveTo>
                    <a:lnTo>
                      <a:pt x="742937" y="114313"/>
                    </a:lnTo>
                    <a:cubicBezTo>
                      <a:pt x="774935" y="114313"/>
                      <a:pt x="800074" y="89173"/>
                      <a:pt x="800074" y="57176"/>
                    </a:cubicBezTo>
                    <a:cubicBezTo>
                      <a:pt x="800113" y="25149"/>
                      <a:pt x="774964" y="0"/>
                      <a:pt x="742937" y="0"/>
                    </a:cubicBezTo>
                    <a:lnTo>
                      <a:pt x="57137" y="0"/>
                    </a:lnTo>
                    <a:cubicBezTo>
                      <a:pt x="25140" y="0"/>
                      <a:pt x="0" y="25149"/>
                      <a:pt x="0" y="57137"/>
                    </a:cubicBezTo>
                    <a:cubicBezTo>
                      <a:pt x="0" y="89173"/>
                      <a:pt x="25140" y="114313"/>
                      <a:pt x="57137" y="114313"/>
                    </a:cubicBezTo>
                    <a:close/>
                  </a:path>
                </a:pathLst>
              </a:custGeom>
              <a:solidFill>
                <a:schemeClr val="accent2"/>
              </a:solidFill>
              <a:ln w="9797"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2583DA1C-2A67-4708-B5B3-975AFC8FB2D2}"/>
                  </a:ext>
                </a:extLst>
              </p:cNvPr>
              <p:cNvSpPr/>
              <p:nvPr/>
            </p:nvSpPr>
            <p:spPr>
              <a:xfrm>
                <a:off x="5892139" y="3014967"/>
                <a:ext cx="181170" cy="45300"/>
              </a:xfrm>
              <a:custGeom>
                <a:avLst/>
                <a:gdLst>
                  <a:gd name="connsiteX0" fmla="*/ 57137 w 457173"/>
                  <a:gd name="connsiteY0" fmla="*/ 114313 h 114313"/>
                  <a:gd name="connsiteX1" fmla="*/ 400037 w 457173"/>
                  <a:gd name="connsiteY1" fmla="*/ 114313 h 114313"/>
                  <a:gd name="connsiteX2" fmla="*/ 457174 w 457173"/>
                  <a:gd name="connsiteY2" fmla="*/ 57176 h 114313"/>
                  <a:gd name="connsiteX3" fmla="*/ 400037 w 457173"/>
                  <a:gd name="connsiteY3" fmla="*/ 0 h 114313"/>
                  <a:gd name="connsiteX4" fmla="*/ 57137 w 457173"/>
                  <a:gd name="connsiteY4" fmla="*/ 0 h 114313"/>
                  <a:gd name="connsiteX5" fmla="*/ 0 w 457173"/>
                  <a:gd name="connsiteY5" fmla="*/ 57137 h 114313"/>
                  <a:gd name="connsiteX6" fmla="*/ 57137 w 457173"/>
                  <a:gd name="connsiteY6" fmla="*/ 114313 h 1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173" h="114313">
                    <a:moveTo>
                      <a:pt x="57137" y="114313"/>
                    </a:moveTo>
                    <a:lnTo>
                      <a:pt x="400037" y="114313"/>
                    </a:lnTo>
                    <a:cubicBezTo>
                      <a:pt x="432035" y="114313"/>
                      <a:pt x="457174" y="89173"/>
                      <a:pt x="457174" y="57176"/>
                    </a:cubicBezTo>
                    <a:cubicBezTo>
                      <a:pt x="457213" y="25149"/>
                      <a:pt x="432064" y="0"/>
                      <a:pt x="400037" y="0"/>
                    </a:cubicBezTo>
                    <a:lnTo>
                      <a:pt x="57137" y="0"/>
                    </a:lnTo>
                    <a:cubicBezTo>
                      <a:pt x="25140" y="0"/>
                      <a:pt x="0" y="25149"/>
                      <a:pt x="0" y="57137"/>
                    </a:cubicBezTo>
                    <a:cubicBezTo>
                      <a:pt x="0" y="89173"/>
                      <a:pt x="25140" y="114313"/>
                      <a:pt x="57137" y="114313"/>
                    </a:cubicBezTo>
                    <a:close/>
                  </a:path>
                </a:pathLst>
              </a:custGeom>
              <a:solidFill>
                <a:schemeClr val="accent2"/>
              </a:solidFill>
              <a:ln w="9797" cap="flat">
                <a:noFill/>
                <a:prstDash val="solid"/>
                <a:miter/>
              </a:ln>
            </p:spPr>
            <p:txBody>
              <a:bodyPr rtlCol="0" anchor="ctr"/>
              <a:lstStyle/>
              <a:p>
                <a:endParaRPr lang="en-IN"/>
              </a:p>
            </p:txBody>
          </p:sp>
          <p:sp>
            <p:nvSpPr>
              <p:cNvPr id="200" name="Circle: Hollow 199">
                <a:extLst>
                  <a:ext uri="{FF2B5EF4-FFF2-40B4-BE49-F238E27FC236}">
                    <a16:creationId xmlns:a16="http://schemas.microsoft.com/office/drawing/2014/main" id="{2BE9EC79-9130-4778-9238-C0BBC94C8EE7}"/>
                  </a:ext>
                </a:extLst>
              </p:cNvPr>
              <p:cNvSpPr/>
              <p:nvPr/>
            </p:nvSpPr>
            <p:spPr>
              <a:xfrm>
                <a:off x="6662154" y="3105537"/>
                <a:ext cx="135886" cy="135886"/>
              </a:xfrm>
              <a:prstGeom prst="donut">
                <a:avLst>
                  <a:gd name="adj" fmla="val 331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cxnSp>
          <p:nvCxnSpPr>
            <p:cNvPr id="192" name="Straight Connector 191">
              <a:extLst>
                <a:ext uri="{FF2B5EF4-FFF2-40B4-BE49-F238E27FC236}">
                  <a16:creationId xmlns:a16="http://schemas.microsoft.com/office/drawing/2014/main" id="{972514EA-9261-4CBA-8A0C-2CA0DF323687}"/>
                </a:ext>
              </a:extLst>
            </p:cNvPr>
            <p:cNvCxnSpPr>
              <a:cxnSpLocks/>
            </p:cNvCxnSpPr>
            <p:nvPr/>
          </p:nvCxnSpPr>
          <p:spPr>
            <a:xfrm rot="1800000">
              <a:off x="6360180" y="5523404"/>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49138E4-C05C-431A-B849-CC770D3FB278}"/>
                </a:ext>
              </a:extLst>
            </p:cNvPr>
            <p:cNvCxnSpPr>
              <a:cxnSpLocks/>
            </p:cNvCxnSpPr>
            <p:nvPr/>
          </p:nvCxnSpPr>
          <p:spPr>
            <a:xfrm rot="1800000">
              <a:off x="5860608" y="4898806"/>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35AA86A-1875-487C-BF22-DB0F96929E04}"/>
                </a:ext>
              </a:extLst>
            </p:cNvPr>
            <p:cNvCxnSpPr>
              <a:cxnSpLocks/>
            </p:cNvCxnSpPr>
            <p:nvPr/>
          </p:nvCxnSpPr>
          <p:spPr>
            <a:xfrm rot="1800000">
              <a:off x="6547469" y="517573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1" name="Rectangle 200">
            <a:extLst>
              <a:ext uri="{FF2B5EF4-FFF2-40B4-BE49-F238E27FC236}">
                <a16:creationId xmlns:a16="http://schemas.microsoft.com/office/drawing/2014/main" id="{65A484C1-101E-414B-9344-1F4F099E39D5}"/>
              </a:ext>
            </a:extLst>
          </p:cNvPr>
          <p:cNvSpPr/>
          <p:nvPr/>
        </p:nvSpPr>
        <p:spPr>
          <a:xfrm>
            <a:off x="726162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Website</a:t>
            </a:r>
          </a:p>
        </p:txBody>
      </p:sp>
      <p:sp>
        <p:nvSpPr>
          <p:cNvPr id="202" name="Rectangle 201">
            <a:extLst>
              <a:ext uri="{FF2B5EF4-FFF2-40B4-BE49-F238E27FC236}">
                <a16:creationId xmlns:a16="http://schemas.microsoft.com/office/drawing/2014/main" id="{2C409A7B-5F7D-42B2-92E1-07765106B8E9}"/>
              </a:ext>
            </a:extLst>
          </p:cNvPr>
          <p:cNvSpPr/>
          <p:nvPr/>
        </p:nvSpPr>
        <p:spPr>
          <a:xfrm>
            <a:off x="9544250"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Message</a:t>
            </a:r>
          </a:p>
        </p:txBody>
      </p:sp>
      <p:grpSp>
        <p:nvGrpSpPr>
          <p:cNvPr id="203" name="Group 202">
            <a:extLst>
              <a:ext uri="{FF2B5EF4-FFF2-40B4-BE49-F238E27FC236}">
                <a16:creationId xmlns:a16="http://schemas.microsoft.com/office/drawing/2014/main" id="{A30B2AC0-5A80-44D1-B36D-EB043776E4DD}"/>
              </a:ext>
            </a:extLst>
          </p:cNvPr>
          <p:cNvGrpSpPr/>
          <p:nvPr/>
        </p:nvGrpSpPr>
        <p:grpSpPr>
          <a:xfrm>
            <a:off x="8139869" y="4887958"/>
            <a:ext cx="518590" cy="757898"/>
            <a:chOff x="8139869" y="4887958"/>
            <a:chExt cx="518590" cy="757898"/>
          </a:xfrm>
        </p:grpSpPr>
        <p:grpSp>
          <p:nvGrpSpPr>
            <p:cNvPr id="204" name="Group 203">
              <a:extLst>
                <a:ext uri="{FF2B5EF4-FFF2-40B4-BE49-F238E27FC236}">
                  <a16:creationId xmlns:a16="http://schemas.microsoft.com/office/drawing/2014/main" id="{E095FD35-E7CE-4EFA-A589-30D81D8C2706}"/>
                </a:ext>
              </a:extLst>
            </p:cNvPr>
            <p:cNvGrpSpPr/>
            <p:nvPr/>
          </p:nvGrpSpPr>
          <p:grpSpPr>
            <a:xfrm rot="1800000">
              <a:off x="8139869" y="5017633"/>
              <a:ext cx="518590" cy="388942"/>
              <a:chOff x="4062270" y="1395270"/>
              <a:chExt cx="4067459" cy="3050594"/>
            </a:xfrm>
          </p:grpSpPr>
          <p:sp>
            <p:nvSpPr>
              <p:cNvPr id="208" name="Freeform: Shape 207">
                <a:extLst>
                  <a:ext uri="{FF2B5EF4-FFF2-40B4-BE49-F238E27FC236}">
                    <a16:creationId xmlns:a16="http://schemas.microsoft.com/office/drawing/2014/main" id="{9D15BD31-75DF-4BD9-85BE-FC244DF1EA64}"/>
                  </a:ext>
                </a:extLst>
              </p:cNvPr>
              <p:cNvSpPr/>
              <p:nvPr/>
            </p:nvSpPr>
            <p:spPr>
              <a:xfrm>
                <a:off x="4062270" y="1395270"/>
                <a:ext cx="4067459" cy="3050594"/>
              </a:xfrm>
              <a:custGeom>
                <a:avLst/>
                <a:gdLst>
                  <a:gd name="connsiteX0" fmla="*/ 3749689 w 4067459"/>
                  <a:gd name="connsiteY0" fmla="*/ 0 h 3050594"/>
                  <a:gd name="connsiteX1" fmla="*/ 317770 w 4067459"/>
                  <a:gd name="connsiteY1" fmla="*/ 0 h 3050594"/>
                  <a:gd name="connsiteX2" fmla="*/ 93174 w 4067459"/>
                  <a:gd name="connsiteY2" fmla="*/ 93174 h 3050594"/>
                  <a:gd name="connsiteX3" fmla="*/ 0 w 4067459"/>
                  <a:gd name="connsiteY3" fmla="*/ 317770 h 3050594"/>
                  <a:gd name="connsiteX4" fmla="*/ 0 w 4067459"/>
                  <a:gd name="connsiteY4" fmla="*/ 2732824 h 3050594"/>
                  <a:gd name="connsiteX5" fmla="*/ 93174 w 4067459"/>
                  <a:gd name="connsiteY5" fmla="*/ 2957421 h 3050594"/>
                  <a:gd name="connsiteX6" fmla="*/ 317770 w 4067459"/>
                  <a:gd name="connsiteY6" fmla="*/ 3050595 h 3050594"/>
                  <a:gd name="connsiteX7" fmla="*/ 3749689 w 4067459"/>
                  <a:gd name="connsiteY7" fmla="*/ 3050595 h 3050594"/>
                  <a:gd name="connsiteX8" fmla="*/ 3974285 w 4067459"/>
                  <a:gd name="connsiteY8" fmla="*/ 2957421 h 3050594"/>
                  <a:gd name="connsiteX9" fmla="*/ 4067459 w 4067459"/>
                  <a:gd name="connsiteY9" fmla="*/ 2732824 h 3050594"/>
                  <a:gd name="connsiteX10" fmla="*/ 4067459 w 4067459"/>
                  <a:gd name="connsiteY10" fmla="*/ 317770 h 3050594"/>
                  <a:gd name="connsiteX11" fmla="*/ 3974285 w 4067459"/>
                  <a:gd name="connsiteY11" fmla="*/ 93174 h 3050594"/>
                  <a:gd name="connsiteX12" fmla="*/ 3749689 w 4067459"/>
                  <a:gd name="connsiteY12" fmla="*/ 0 h 3050594"/>
                  <a:gd name="connsiteX13" fmla="*/ 3940351 w 4067459"/>
                  <a:gd name="connsiteY13" fmla="*/ 2732824 h 3050594"/>
                  <a:gd name="connsiteX14" fmla="*/ 3884511 w 4067459"/>
                  <a:gd name="connsiteY14" fmla="*/ 2867646 h 3050594"/>
                  <a:gd name="connsiteX15" fmla="*/ 3749689 w 4067459"/>
                  <a:gd name="connsiteY15" fmla="*/ 2923486 h 3050594"/>
                  <a:gd name="connsiteX16" fmla="*/ 317778 w 4067459"/>
                  <a:gd name="connsiteY16" fmla="*/ 2923486 h 3050594"/>
                  <a:gd name="connsiteX17" fmla="*/ 182952 w 4067459"/>
                  <a:gd name="connsiteY17" fmla="*/ 2867646 h 3050594"/>
                  <a:gd name="connsiteX18" fmla="*/ 127115 w 4067459"/>
                  <a:gd name="connsiteY18" fmla="*/ 2732824 h 3050594"/>
                  <a:gd name="connsiteX19" fmla="*/ 127115 w 4067459"/>
                  <a:gd name="connsiteY19" fmla="*/ 317770 h 3050594"/>
                  <a:gd name="connsiteX20" fmla="*/ 182952 w 4067459"/>
                  <a:gd name="connsiteY20" fmla="*/ 182949 h 3050594"/>
                  <a:gd name="connsiteX21" fmla="*/ 317778 w 4067459"/>
                  <a:gd name="connsiteY21" fmla="*/ 127112 h 3050594"/>
                  <a:gd name="connsiteX22" fmla="*/ 2923486 w 4067459"/>
                  <a:gd name="connsiteY22" fmla="*/ 127112 h 3050594"/>
                  <a:gd name="connsiteX23" fmla="*/ 2694692 w 4067459"/>
                  <a:gd name="connsiteY23" fmla="*/ 432175 h 3050594"/>
                  <a:gd name="connsiteX24" fmla="*/ 2542162 w 4067459"/>
                  <a:gd name="connsiteY24" fmla="*/ 508440 h 3050594"/>
                  <a:gd name="connsiteX25" fmla="*/ 254223 w 4067459"/>
                  <a:gd name="connsiteY25" fmla="*/ 508440 h 3050594"/>
                  <a:gd name="connsiteX26" fmla="*/ 190666 w 4067459"/>
                  <a:gd name="connsiteY26" fmla="*/ 571994 h 3050594"/>
                  <a:gd name="connsiteX27" fmla="*/ 254223 w 4067459"/>
                  <a:gd name="connsiteY27" fmla="*/ 635548 h 3050594"/>
                  <a:gd name="connsiteX28" fmla="*/ 2542162 w 4067459"/>
                  <a:gd name="connsiteY28" fmla="*/ 635548 h 3050594"/>
                  <a:gd name="connsiteX29" fmla="*/ 2796378 w 4067459"/>
                  <a:gd name="connsiteY29" fmla="*/ 508440 h 3050594"/>
                  <a:gd name="connsiteX30" fmla="*/ 3025173 w 4067459"/>
                  <a:gd name="connsiteY30" fmla="*/ 203377 h 3050594"/>
                  <a:gd name="connsiteX31" fmla="*/ 3177703 w 4067459"/>
                  <a:gd name="connsiteY31" fmla="*/ 127112 h 3050594"/>
                  <a:gd name="connsiteX32" fmla="*/ 3749689 w 4067459"/>
                  <a:gd name="connsiteY32" fmla="*/ 127112 h 3050594"/>
                  <a:gd name="connsiteX33" fmla="*/ 3884511 w 4067459"/>
                  <a:gd name="connsiteY33" fmla="*/ 182949 h 3050594"/>
                  <a:gd name="connsiteX34" fmla="*/ 3940351 w 4067459"/>
                  <a:gd name="connsiteY34" fmla="*/ 317770 h 305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67459" h="3050594">
                    <a:moveTo>
                      <a:pt x="3749689" y="0"/>
                    </a:moveTo>
                    <a:lnTo>
                      <a:pt x="317770" y="0"/>
                    </a:lnTo>
                    <a:cubicBezTo>
                      <a:pt x="233530" y="113"/>
                      <a:pt x="152755" y="33621"/>
                      <a:pt x="93174" y="93174"/>
                    </a:cubicBezTo>
                    <a:cubicBezTo>
                      <a:pt x="33620" y="152756"/>
                      <a:pt x="116" y="233530"/>
                      <a:pt x="0" y="317770"/>
                    </a:cubicBezTo>
                    <a:lnTo>
                      <a:pt x="0" y="2732824"/>
                    </a:lnTo>
                    <a:cubicBezTo>
                      <a:pt x="113" y="2817064"/>
                      <a:pt x="33621" y="2897840"/>
                      <a:pt x="93174" y="2957421"/>
                    </a:cubicBezTo>
                    <a:cubicBezTo>
                      <a:pt x="152756" y="3016973"/>
                      <a:pt x="233530" y="3050478"/>
                      <a:pt x="317770" y="3050595"/>
                    </a:cubicBezTo>
                    <a:lnTo>
                      <a:pt x="3749689" y="3050595"/>
                    </a:lnTo>
                    <a:cubicBezTo>
                      <a:pt x="3833929" y="3050478"/>
                      <a:pt x="3914704" y="3016973"/>
                      <a:pt x="3974285" y="2957421"/>
                    </a:cubicBezTo>
                    <a:cubicBezTo>
                      <a:pt x="4033837" y="2897840"/>
                      <a:pt x="4067343" y="2817064"/>
                      <a:pt x="4067459" y="2732824"/>
                    </a:cubicBezTo>
                    <a:lnTo>
                      <a:pt x="4067459" y="317770"/>
                    </a:lnTo>
                    <a:cubicBezTo>
                      <a:pt x="4067343" y="233530"/>
                      <a:pt x="4033837" y="152755"/>
                      <a:pt x="3974285" y="93174"/>
                    </a:cubicBezTo>
                    <a:cubicBezTo>
                      <a:pt x="3914704" y="33620"/>
                      <a:pt x="3833929" y="116"/>
                      <a:pt x="3749689" y="0"/>
                    </a:cubicBezTo>
                    <a:close/>
                    <a:moveTo>
                      <a:pt x="3940351" y="2732824"/>
                    </a:moveTo>
                    <a:cubicBezTo>
                      <a:pt x="3940351" y="2783384"/>
                      <a:pt x="3920261" y="2831903"/>
                      <a:pt x="3884511" y="2867646"/>
                    </a:cubicBezTo>
                    <a:cubicBezTo>
                      <a:pt x="3848768" y="2903389"/>
                      <a:pt x="3800249" y="2923486"/>
                      <a:pt x="3749689" y="2923486"/>
                    </a:cubicBezTo>
                    <a:lnTo>
                      <a:pt x="317778" y="2923486"/>
                    </a:lnTo>
                    <a:cubicBezTo>
                      <a:pt x="267218" y="2923486"/>
                      <a:pt x="218691" y="2903396"/>
                      <a:pt x="182952" y="2867646"/>
                    </a:cubicBezTo>
                    <a:cubicBezTo>
                      <a:pt x="147209" y="2831896"/>
                      <a:pt x="127115" y="2783377"/>
                      <a:pt x="127115" y="2732824"/>
                    </a:cubicBezTo>
                    <a:lnTo>
                      <a:pt x="127115" y="317770"/>
                    </a:lnTo>
                    <a:cubicBezTo>
                      <a:pt x="127115" y="267210"/>
                      <a:pt x="147203" y="218691"/>
                      <a:pt x="182952" y="182949"/>
                    </a:cubicBezTo>
                    <a:cubicBezTo>
                      <a:pt x="218699" y="147206"/>
                      <a:pt x="267218" y="127112"/>
                      <a:pt x="317778" y="127112"/>
                    </a:cubicBezTo>
                    <a:lnTo>
                      <a:pt x="2923486" y="127112"/>
                    </a:lnTo>
                    <a:lnTo>
                      <a:pt x="2694692" y="432175"/>
                    </a:lnTo>
                    <a:cubicBezTo>
                      <a:pt x="2655797" y="476575"/>
                      <a:pt x="2601031" y="503951"/>
                      <a:pt x="2542162" y="508440"/>
                    </a:cubicBezTo>
                    <a:lnTo>
                      <a:pt x="254223" y="508440"/>
                    </a:lnTo>
                    <a:cubicBezTo>
                      <a:pt x="219127" y="508440"/>
                      <a:pt x="190666" y="536897"/>
                      <a:pt x="190666" y="571994"/>
                    </a:cubicBezTo>
                    <a:cubicBezTo>
                      <a:pt x="190666" y="607090"/>
                      <a:pt x="219127" y="635548"/>
                      <a:pt x="254223" y="635548"/>
                    </a:cubicBezTo>
                    <a:lnTo>
                      <a:pt x="2542162" y="635548"/>
                    </a:lnTo>
                    <a:cubicBezTo>
                      <a:pt x="2641154" y="631342"/>
                      <a:pt x="2733616" y="585097"/>
                      <a:pt x="2796378" y="508440"/>
                    </a:cubicBezTo>
                    <a:lnTo>
                      <a:pt x="3025173" y="203377"/>
                    </a:lnTo>
                    <a:cubicBezTo>
                      <a:pt x="3064075" y="158974"/>
                      <a:pt x="3118841" y="131595"/>
                      <a:pt x="3177703" y="127112"/>
                    </a:cubicBezTo>
                    <a:lnTo>
                      <a:pt x="3749689" y="127112"/>
                    </a:lnTo>
                    <a:cubicBezTo>
                      <a:pt x="3800249" y="127112"/>
                      <a:pt x="3848768" y="147199"/>
                      <a:pt x="3884511" y="182949"/>
                    </a:cubicBezTo>
                    <a:cubicBezTo>
                      <a:pt x="3920261" y="218699"/>
                      <a:pt x="3940351" y="267218"/>
                      <a:pt x="3940351" y="317770"/>
                    </a:cubicBezTo>
                    <a:close/>
                  </a:path>
                </a:pathLst>
              </a:custGeom>
              <a:solidFill>
                <a:schemeClr val="tx1"/>
              </a:solidFill>
              <a:ln w="725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EAB13998-D4CF-4E6D-85A7-2EBAC23B232D}"/>
                  </a:ext>
                </a:extLst>
              </p:cNvPr>
              <p:cNvSpPr/>
              <p:nvPr/>
            </p:nvSpPr>
            <p:spPr>
              <a:xfrm>
                <a:off x="4443594" y="2539243"/>
                <a:ext cx="1525297" cy="1271081"/>
              </a:xfrm>
              <a:custGeom>
                <a:avLst/>
                <a:gdLst>
                  <a:gd name="connsiteX0" fmla="*/ 1271081 w 1525297"/>
                  <a:gd name="connsiteY0" fmla="*/ 0 h 1271081"/>
                  <a:gd name="connsiteX1" fmla="*/ 254216 w 1525297"/>
                  <a:gd name="connsiteY1" fmla="*/ 0 h 1271081"/>
                  <a:gd name="connsiteX2" fmla="*/ 74449 w 1525297"/>
                  <a:gd name="connsiteY2" fmla="*/ 74449 h 1271081"/>
                  <a:gd name="connsiteX3" fmla="*/ 0 w 1525297"/>
                  <a:gd name="connsiteY3" fmla="*/ 254216 h 1271081"/>
                  <a:gd name="connsiteX4" fmla="*/ 0 w 1525297"/>
                  <a:gd name="connsiteY4" fmla="*/ 1016865 h 1271081"/>
                  <a:gd name="connsiteX5" fmla="*/ 74449 w 1525297"/>
                  <a:gd name="connsiteY5" fmla="*/ 1196632 h 1271081"/>
                  <a:gd name="connsiteX6" fmla="*/ 254216 w 1525297"/>
                  <a:gd name="connsiteY6" fmla="*/ 1271081 h 1271081"/>
                  <a:gd name="connsiteX7" fmla="*/ 1271081 w 1525297"/>
                  <a:gd name="connsiteY7" fmla="*/ 1271081 h 1271081"/>
                  <a:gd name="connsiteX8" fmla="*/ 1450848 w 1525297"/>
                  <a:gd name="connsiteY8" fmla="*/ 1196632 h 1271081"/>
                  <a:gd name="connsiteX9" fmla="*/ 1525297 w 1525297"/>
                  <a:gd name="connsiteY9" fmla="*/ 1016865 h 1271081"/>
                  <a:gd name="connsiteX10" fmla="*/ 1525297 w 1525297"/>
                  <a:gd name="connsiteY10" fmla="*/ 254216 h 1271081"/>
                  <a:gd name="connsiteX11" fmla="*/ 1450848 w 1525297"/>
                  <a:gd name="connsiteY11" fmla="*/ 74449 h 1271081"/>
                  <a:gd name="connsiteX12" fmla="*/ 1271081 w 1525297"/>
                  <a:gd name="connsiteY12" fmla="*/ 0 h 1271081"/>
                  <a:gd name="connsiteX13" fmla="*/ 178750 w 1525297"/>
                  <a:gd name="connsiteY13" fmla="*/ 1118551 h 1271081"/>
                  <a:gd name="connsiteX14" fmla="*/ 508411 w 1525297"/>
                  <a:gd name="connsiteY14" fmla="*/ 788949 h 1271081"/>
                  <a:gd name="connsiteX15" fmla="*/ 672772 w 1525297"/>
                  <a:gd name="connsiteY15" fmla="*/ 953311 h 1271081"/>
                  <a:gd name="connsiteX16" fmla="*/ 482110 w 1525297"/>
                  <a:gd name="connsiteY16" fmla="*/ 1143973 h 1271081"/>
                  <a:gd name="connsiteX17" fmla="*/ 254194 w 1525297"/>
                  <a:gd name="connsiteY17" fmla="*/ 1143973 h 1271081"/>
                  <a:gd name="connsiteX18" fmla="*/ 178750 w 1525297"/>
                  <a:gd name="connsiteY18" fmla="*/ 1118551 h 1271081"/>
                  <a:gd name="connsiteX19" fmla="*/ 1398189 w 1525297"/>
                  <a:gd name="connsiteY19" fmla="*/ 1016865 h 1271081"/>
                  <a:gd name="connsiteX20" fmla="*/ 1360965 w 1525297"/>
                  <a:gd name="connsiteY20" fmla="*/ 1106748 h 1271081"/>
                  <a:gd name="connsiteX21" fmla="*/ 1271081 w 1525297"/>
                  <a:gd name="connsiteY21" fmla="*/ 1143973 h 1271081"/>
                  <a:gd name="connsiteX22" fmla="*/ 661841 w 1525297"/>
                  <a:gd name="connsiteY22" fmla="*/ 1143973 h 1271081"/>
                  <a:gd name="connsiteX23" fmla="*/ 1016865 w 1525297"/>
                  <a:gd name="connsiteY23" fmla="*/ 788949 h 1271081"/>
                  <a:gd name="connsiteX24" fmla="*/ 1226136 w 1525297"/>
                  <a:gd name="connsiteY24" fmla="*/ 998220 h 1271081"/>
                  <a:gd name="connsiteX25" fmla="*/ 1226136 w 1525297"/>
                  <a:gd name="connsiteY25" fmla="*/ 998249 h 1271081"/>
                  <a:gd name="connsiteX26" fmla="*/ 1315228 w 1525297"/>
                  <a:gd name="connsiteY26" fmla="*/ 997457 h 1271081"/>
                  <a:gd name="connsiteX27" fmla="*/ 1316019 w 1525297"/>
                  <a:gd name="connsiteY27" fmla="*/ 908365 h 1271081"/>
                  <a:gd name="connsiteX28" fmla="*/ 1061803 w 1525297"/>
                  <a:gd name="connsiteY28" fmla="*/ 654149 h 1271081"/>
                  <a:gd name="connsiteX29" fmla="*/ 971919 w 1525297"/>
                  <a:gd name="connsiteY29" fmla="*/ 654149 h 1271081"/>
                  <a:gd name="connsiteX30" fmla="*/ 762649 w 1525297"/>
                  <a:gd name="connsiteY30" fmla="*/ 863449 h 1271081"/>
                  <a:gd name="connsiteX31" fmla="*/ 553378 w 1525297"/>
                  <a:gd name="connsiteY31" fmla="*/ 654178 h 1271081"/>
                  <a:gd name="connsiteX32" fmla="*/ 553378 w 1525297"/>
                  <a:gd name="connsiteY32" fmla="*/ 654149 h 1271081"/>
                  <a:gd name="connsiteX33" fmla="*/ 463494 w 1525297"/>
                  <a:gd name="connsiteY33" fmla="*/ 654149 h 1271081"/>
                  <a:gd name="connsiteX34" fmla="*/ 127115 w 1525297"/>
                  <a:gd name="connsiteY34" fmla="*/ 990557 h 1271081"/>
                  <a:gd name="connsiteX35" fmla="*/ 127115 w 1525297"/>
                  <a:gd name="connsiteY35" fmla="*/ 254202 h 1271081"/>
                  <a:gd name="connsiteX36" fmla="*/ 164340 w 1525297"/>
                  <a:gd name="connsiteY36" fmla="*/ 164318 h 1271081"/>
                  <a:gd name="connsiteX37" fmla="*/ 254224 w 1525297"/>
                  <a:gd name="connsiteY37" fmla="*/ 127094 h 1271081"/>
                  <a:gd name="connsiteX38" fmla="*/ 1271088 w 1525297"/>
                  <a:gd name="connsiteY38" fmla="*/ 127094 h 1271081"/>
                  <a:gd name="connsiteX39" fmla="*/ 1360972 w 1525297"/>
                  <a:gd name="connsiteY39" fmla="*/ 164318 h 1271081"/>
                  <a:gd name="connsiteX40" fmla="*/ 1398196 w 1525297"/>
                  <a:gd name="connsiteY40" fmla="*/ 254202 h 127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25297" h="1271081">
                    <a:moveTo>
                      <a:pt x="1271081" y="0"/>
                    </a:moveTo>
                    <a:lnTo>
                      <a:pt x="254216" y="0"/>
                    </a:lnTo>
                    <a:cubicBezTo>
                      <a:pt x="186805" y="0"/>
                      <a:pt x="122140" y="26787"/>
                      <a:pt x="74449" y="74449"/>
                    </a:cubicBezTo>
                    <a:cubicBezTo>
                      <a:pt x="26787" y="122140"/>
                      <a:pt x="0" y="186805"/>
                      <a:pt x="0" y="254216"/>
                    </a:cubicBezTo>
                    <a:lnTo>
                      <a:pt x="0" y="1016865"/>
                    </a:lnTo>
                    <a:cubicBezTo>
                      <a:pt x="0" y="1084276"/>
                      <a:pt x="26787" y="1148941"/>
                      <a:pt x="74449" y="1196632"/>
                    </a:cubicBezTo>
                    <a:cubicBezTo>
                      <a:pt x="122140" y="1244294"/>
                      <a:pt x="186805" y="1271081"/>
                      <a:pt x="254216" y="1271081"/>
                    </a:cubicBezTo>
                    <a:lnTo>
                      <a:pt x="1271081" y="1271081"/>
                    </a:lnTo>
                    <a:cubicBezTo>
                      <a:pt x="1338492" y="1271081"/>
                      <a:pt x="1403157" y="1244294"/>
                      <a:pt x="1450848" y="1196632"/>
                    </a:cubicBezTo>
                    <a:cubicBezTo>
                      <a:pt x="1498510" y="1148941"/>
                      <a:pt x="1525297" y="1084276"/>
                      <a:pt x="1525297" y="1016865"/>
                    </a:cubicBezTo>
                    <a:lnTo>
                      <a:pt x="1525297" y="254216"/>
                    </a:lnTo>
                    <a:cubicBezTo>
                      <a:pt x="1525297" y="186805"/>
                      <a:pt x="1498510" y="122140"/>
                      <a:pt x="1450848" y="74449"/>
                    </a:cubicBezTo>
                    <a:cubicBezTo>
                      <a:pt x="1403157" y="26787"/>
                      <a:pt x="1338492" y="0"/>
                      <a:pt x="1271081" y="0"/>
                    </a:cubicBezTo>
                    <a:close/>
                    <a:moveTo>
                      <a:pt x="178750" y="1118551"/>
                    </a:moveTo>
                    <a:lnTo>
                      <a:pt x="508411" y="788949"/>
                    </a:lnTo>
                    <a:lnTo>
                      <a:pt x="672772" y="953311"/>
                    </a:lnTo>
                    <a:lnTo>
                      <a:pt x="482110" y="1143973"/>
                    </a:lnTo>
                    <a:lnTo>
                      <a:pt x="254194" y="1143973"/>
                    </a:lnTo>
                    <a:cubicBezTo>
                      <a:pt x="226957" y="1143857"/>
                      <a:pt x="200482" y="1134952"/>
                      <a:pt x="178750" y="1118551"/>
                    </a:cubicBezTo>
                    <a:close/>
                    <a:moveTo>
                      <a:pt x="1398189" y="1016865"/>
                    </a:moveTo>
                    <a:cubicBezTo>
                      <a:pt x="1398189" y="1050574"/>
                      <a:pt x="1384796" y="1082917"/>
                      <a:pt x="1360965" y="1106748"/>
                    </a:cubicBezTo>
                    <a:cubicBezTo>
                      <a:pt x="1337134" y="1130579"/>
                      <a:pt x="1304790" y="1143973"/>
                      <a:pt x="1271081" y="1143973"/>
                    </a:cubicBezTo>
                    <a:lnTo>
                      <a:pt x="661841" y="1143973"/>
                    </a:lnTo>
                    <a:lnTo>
                      <a:pt x="1016865" y="788949"/>
                    </a:lnTo>
                    <a:lnTo>
                      <a:pt x="1226136" y="998220"/>
                    </a:lnTo>
                    <a:lnTo>
                      <a:pt x="1226136" y="998249"/>
                    </a:lnTo>
                    <a:cubicBezTo>
                      <a:pt x="1251078" y="1022334"/>
                      <a:pt x="1290714" y="1021971"/>
                      <a:pt x="1315228" y="997457"/>
                    </a:cubicBezTo>
                    <a:cubicBezTo>
                      <a:pt x="1339741" y="972944"/>
                      <a:pt x="1340112" y="933308"/>
                      <a:pt x="1316019" y="908365"/>
                    </a:cubicBezTo>
                    <a:lnTo>
                      <a:pt x="1061803" y="654149"/>
                    </a:lnTo>
                    <a:cubicBezTo>
                      <a:pt x="1036977" y="629345"/>
                      <a:pt x="996746" y="629345"/>
                      <a:pt x="971919" y="654149"/>
                    </a:cubicBezTo>
                    <a:lnTo>
                      <a:pt x="762649" y="863449"/>
                    </a:lnTo>
                    <a:lnTo>
                      <a:pt x="553378" y="654178"/>
                    </a:lnTo>
                    <a:lnTo>
                      <a:pt x="553378" y="654149"/>
                    </a:lnTo>
                    <a:cubicBezTo>
                      <a:pt x="528552" y="629352"/>
                      <a:pt x="488320" y="629352"/>
                      <a:pt x="463494" y="654149"/>
                    </a:cubicBezTo>
                    <a:lnTo>
                      <a:pt x="127115" y="990557"/>
                    </a:lnTo>
                    <a:lnTo>
                      <a:pt x="127115" y="254202"/>
                    </a:lnTo>
                    <a:cubicBezTo>
                      <a:pt x="127115" y="220493"/>
                      <a:pt x="140509" y="188149"/>
                      <a:pt x="164340" y="164318"/>
                    </a:cubicBezTo>
                    <a:cubicBezTo>
                      <a:pt x="188178" y="140480"/>
                      <a:pt x="220522" y="127094"/>
                      <a:pt x="254224" y="127094"/>
                    </a:cubicBezTo>
                    <a:lnTo>
                      <a:pt x="1271088" y="127094"/>
                    </a:lnTo>
                    <a:cubicBezTo>
                      <a:pt x="1304797" y="127094"/>
                      <a:pt x="1337141" y="140480"/>
                      <a:pt x="1360972" y="164318"/>
                    </a:cubicBezTo>
                    <a:cubicBezTo>
                      <a:pt x="1384810" y="188149"/>
                      <a:pt x="1398196" y="220493"/>
                      <a:pt x="1398196" y="254202"/>
                    </a:cubicBezTo>
                    <a:close/>
                  </a:path>
                </a:pathLst>
              </a:custGeom>
              <a:solidFill>
                <a:schemeClr val="tx1"/>
              </a:solidFill>
              <a:ln w="725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D7A49126-D9CB-484C-B111-4AEFAF72567E}"/>
                  </a:ext>
                </a:extLst>
              </p:cNvPr>
              <p:cNvSpPr/>
              <p:nvPr/>
            </p:nvSpPr>
            <p:spPr>
              <a:xfrm>
                <a:off x="6667986" y="2666351"/>
                <a:ext cx="1080418" cy="127108"/>
              </a:xfrm>
              <a:custGeom>
                <a:avLst/>
                <a:gdLst>
                  <a:gd name="connsiteX0" fmla="*/ 1016865 w 1080418"/>
                  <a:gd name="connsiteY0" fmla="*/ 127108 h 127108"/>
                  <a:gd name="connsiteX1" fmla="*/ 63554 w 1080418"/>
                  <a:gd name="connsiteY1" fmla="*/ 127108 h 127108"/>
                  <a:gd name="connsiteX2" fmla="*/ 0 w 1080418"/>
                  <a:gd name="connsiteY2" fmla="*/ 63554 h 127108"/>
                  <a:gd name="connsiteX3" fmla="*/ 63554 w 1080418"/>
                  <a:gd name="connsiteY3" fmla="*/ 0 h 127108"/>
                  <a:gd name="connsiteX4" fmla="*/ 1016865 w 1080418"/>
                  <a:gd name="connsiteY4" fmla="*/ 0 h 127108"/>
                  <a:gd name="connsiteX5" fmla="*/ 1080419 w 1080418"/>
                  <a:gd name="connsiteY5" fmla="*/ 63554 h 127108"/>
                  <a:gd name="connsiteX6" fmla="*/ 1016865 w 1080418"/>
                  <a:gd name="connsiteY6" fmla="*/ 127108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418" h="127108">
                    <a:moveTo>
                      <a:pt x="1016865" y="127108"/>
                    </a:moveTo>
                    <a:lnTo>
                      <a:pt x="63554" y="127108"/>
                    </a:lnTo>
                    <a:cubicBezTo>
                      <a:pt x="28458" y="127108"/>
                      <a:pt x="0" y="98650"/>
                      <a:pt x="0" y="63554"/>
                    </a:cubicBezTo>
                    <a:cubicBezTo>
                      <a:pt x="0" y="28458"/>
                      <a:pt x="28458" y="0"/>
                      <a:pt x="63554" y="0"/>
                    </a:cubicBezTo>
                    <a:lnTo>
                      <a:pt x="1016865" y="0"/>
                    </a:lnTo>
                    <a:cubicBezTo>
                      <a:pt x="1051961" y="0"/>
                      <a:pt x="1080419" y="28458"/>
                      <a:pt x="1080419" y="63554"/>
                    </a:cubicBezTo>
                    <a:cubicBezTo>
                      <a:pt x="1080419" y="98650"/>
                      <a:pt x="1051961" y="127108"/>
                      <a:pt x="1016865" y="127108"/>
                    </a:cubicBezTo>
                    <a:close/>
                  </a:path>
                </a:pathLst>
              </a:custGeom>
              <a:solidFill>
                <a:schemeClr val="accent2"/>
              </a:solidFill>
              <a:ln w="725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4E3851F4-8EFF-4EFE-B383-D15C92B8964C}"/>
                  </a:ext>
                </a:extLst>
              </p:cNvPr>
              <p:cNvSpPr/>
              <p:nvPr/>
            </p:nvSpPr>
            <p:spPr>
              <a:xfrm>
                <a:off x="6350216" y="2984121"/>
                <a:ext cx="1398189" cy="127108"/>
              </a:xfrm>
              <a:custGeom>
                <a:avLst/>
                <a:gdLst>
                  <a:gd name="connsiteX0" fmla="*/ 1334635 w 1398189"/>
                  <a:gd name="connsiteY0" fmla="*/ 127108 h 127108"/>
                  <a:gd name="connsiteX1" fmla="*/ 63554 w 1398189"/>
                  <a:gd name="connsiteY1" fmla="*/ 127108 h 127108"/>
                  <a:gd name="connsiteX2" fmla="*/ 0 w 1398189"/>
                  <a:gd name="connsiteY2" fmla="*/ 63554 h 127108"/>
                  <a:gd name="connsiteX3" fmla="*/ 63554 w 1398189"/>
                  <a:gd name="connsiteY3" fmla="*/ 0 h 127108"/>
                  <a:gd name="connsiteX4" fmla="*/ 1334635 w 1398189"/>
                  <a:gd name="connsiteY4" fmla="*/ 0 h 127108"/>
                  <a:gd name="connsiteX5" fmla="*/ 1398189 w 1398189"/>
                  <a:gd name="connsiteY5" fmla="*/ 63554 h 127108"/>
                  <a:gd name="connsiteX6" fmla="*/ 1334635 w 1398189"/>
                  <a:gd name="connsiteY6" fmla="*/ 127108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189" h="127108">
                    <a:moveTo>
                      <a:pt x="1334635" y="127108"/>
                    </a:moveTo>
                    <a:lnTo>
                      <a:pt x="63554" y="127108"/>
                    </a:lnTo>
                    <a:cubicBezTo>
                      <a:pt x="28458" y="127108"/>
                      <a:pt x="0" y="98650"/>
                      <a:pt x="0" y="63554"/>
                    </a:cubicBezTo>
                    <a:cubicBezTo>
                      <a:pt x="0" y="28458"/>
                      <a:pt x="28458" y="0"/>
                      <a:pt x="63554" y="0"/>
                    </a:cubicBezTo>
                    <a:lnTo>
                      <a:pt x="1334635" y="0"/>
                    </a:lnTo>
                    <a:cubicBezTo>
                      <a:pt x="1369731" y="0"/>
                      <a:pt x="1398189" y="28458"/>
                      <a:pt x="1398189" y="63554"/>
                    </a:cubicBezTo>
                    <a:cubicBezTo>
                      <a:pt x="1398189" y="98650"/>
                      <a:pt x="1369731" y="127108"/>
                      <a:pt x="1334635" y="127108"/>
                    </a:cubicBezTo>
                    <a:close/>
                  </a:path>
                </a:pathLst>
              </a:custGeom>
              <a:solidFill>
                <a:schemeClr val="tx1"/>
              </a:solidFill>
              <a:ln w="725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65BEC8A5-206D-46BD-8C1F-BBC401EAE382}"/>
                  </a:ext>
                </a:extLst>
              </p:cNvPr>
              <p:cNvSpPr/>
              <p:nvPr/>
            </p:nvSpPr>
            <p:spPr>
              <a:xfrm>
                <a:off x="6350216" y="3301891"/>
                <a:ext cx="1398189" cy="127108"/>
              </a:xfrm>
              <a:custGeom>
                <a:avLst/>
                <a:gdLst>
                  <a:gd name="connsiteX0" fmla="*/ 1334635 w 1398189"/>
                  <a:gd name="connsiteY0" fmla="*/ 127108 h 127108"/>
                  <a:gd name="connsiteX1" fmla="*/ 63554 w 1398189"/>
                  <a:gd name="connsiteY1" fmla="*/ 127108 h 127108"/>
                  <a:gd name="connsiteX2" fmla="*/ 0 w 1398189"/>
                  <a:gd name="connsiteY2" fmla="*/ 63554 h 127108"/>
                  <a:gd name="connsiteX3" fmla="*/ 63554 w 1398189"/>
                  <a:gd name="connsiteY3" fmla="*/ 0 h 127108"/>
                  <a:gd name="connsiteX4" fmla="*/ 1334635 w 1398189"/>
                  <a:gd name="connsiteY4" fmla="*/ 0 h 127108"/>
                  <a:gd name="connsiteX5" fmla="*/ 1398189 w 1398189"/>
                  <a:gd name="connsiteY5" fmla="*/ 63554 h 127108"/>
                  <a:gd name="connsiteX6" fmla="*/ 1334635 w 1398189"/>
                  <a:gd name="connsiteY6" fmla="*/ 127108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189" h="127108">
                    <a:moveTo>
                      <a:pt x="1334635" y="127108"/>
                    </a:moveTo>
                    <a:lnTo>
                      <a:pt x="63554" y="127108"/>
                    </a:lnTo>
                    <a:cubicBezTo>
                      <a:pt x="28458" y="127108"/>
                      <a:pt x="0" y="98650"/>
                      <a:pt x="0" y="63554"/>
                    </a:cubicBezTo>
                    <a:cubicBezTo>
                      <a:pt x="0" y="28458"/>
                      <a:pt x="28458" y="0"/>
                      <a:pt x="63554" y="0"/>
                    </a:cubicBezTo>
                    <a:lnTo>
                      <a:pt x="1334635" y="0"/>
                    </a:lnTo>
                    <a:cubicBezTo>
                      <a:pt x="1369731" y="0"/>
                      <a:pt x="1398189" y="28458"/>
                      <a:pt x="1398189" y="63554"/>
                    </a:cubicBezTo>
                    <a:cubicBezTo>
                      <a:pt x="1398189" y="98650"/>
                      <a:pt x="1369731" y="127108"/>
                      <a:pt x="1334635" y="127108"/>
                    </a:cubicBezTo>
                    <a:close/>
                  </a:path>
                </a:pathLst>
              </a:custGeom>
              <a:solidFill>
                <a:schemeClr val="accent2"/>
              </a:solidFill>
              <a:ln w="725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98D3F4DD-D5ED-4D48-8F38-8B0CDC932A9F}"/>
                  </a:ext>
                </a:extLst>
              </p:cNvPr>
              <p:cNvSpPr/>
              <p:nvPr/>
            </p:nvSpPr>
            <p:spPr>
              <a:xfrm>
                <a:off x="6350216" y="3619662"/>
                <a:ext cx="1398189" cy="127108"/>
              </a:xfrm>
              <a:custGeom>
                <a:avLst/>
                <a:gdLst>
                  <a:gd name="connsiteX0" fmla="*/ 1334635 w 1398189"/>
                  <a:gd name="connsiteY0" fmla="*/ 127108 h 127108"/>
                  <a:gd name="connsiteX1" fmla="*/ 63554 w 1398189"/>
                  <a:gd name="connsiteY1" fmla="*/ 127108 h 127108"/>
                  <a:gd name="connsiteX2" fmla="*/ 0 w 1398189"/>
                  <a:gd name="connsiteY2" fmla="*/ 63554 h 127108"/>
                  <a:gd name="connsiteX3" fmla="*/ 63554 w 1398189"/>
                  <a:gd name="connsiteY3" fmla="*/ 0 h 127108"/>
                  <a:gd name="connsiteX4" fmla="*/ 1334635 w 1398189"/>
                  <a:gd name="connsiteY4" fmla="*/ 0 h 127108"/>
                  <a:gd name="connsiteX5" fmla="*/ 1398189 w 1398189"/>
                  <a:gd name="connsiteY5" fmla="*/ 63554 h 127108"/>
                  <a:gd name="connsiteX6" fmla="*/ 1334635 w 1398189"/>
                  <a:gd name="connsiteY6" fmla="*/ 127108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189" h="127108">
                    <a:moveTo>
                      <a:pt x="1334635" y="127108"/>
                    </a:moveTo>
                    <a:lnTo>
                      <a:pt x="63554" y="127108"/>
                    </a:lnTo>
                    <a:cubicBezTo>
                      <a:pt x="28458" y="127108"/>
                      <a:pt x="0" y="98650"/>
                      <a:pt x="0" y="63554"/>
                    </a:cubicBezTo>
                    <a:cubicBezTo>
                      <a:pt x="0" y="28458"/>
                      <a:pt x="28458" y="0"/>
                      <a:pt x="63554" y="0"/>
                    </a:cubicBezTo>
                    <a:lnTo>
                      <a:pt x="1334635" y="0"/>
                    </a:lnTo>
                    <a:cubicBezTo>
                      <a:pt x="1369731" y="0"/>
                      <a:pt x="1398189" y="28458"/>
                      <a:pt x="1398189" y="63554"/>
                    </a:cubicBezTo>
                    <a:cubicBezTo>
                      <a:pt x="1398189" y="98650"/>
                      <a:pt x="1369731" y="127108"/>
                      <a:pt x="1334635" y="127108"/>
                    </a:cubicBezTo>
                    <a:close/>
                  </a:path>
                </a:pathLst>
              </a:custGeom>
              <a:solidFill>
                <a:schemeClr val="accent2"/>
              </a:solidFill>
              <a:ln w="725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1141047C-4B19-4284-A554-2DE2774D2563}"/>
                  </a:ext>
                </a:extLst>
              </p:cNvPr>
              <p:cNvSpPr/>
              <p:nvPr/>
            </p:nvSpPr>
            <p:spPr>
              <a:xfrm>
                <a:off x="5142689" y="3047675"/>
                <a:ext cx="127108" cy="127108"/>
              </a:xfrm>
              <a:custGeom>
                <a:avLst/>
                <a:gdLst>
                  <a:gd name="connsiteX0" fmla="*/ 127108 w 127108"/>
                  <a:gd name="connsiteY0" fmla="*/ 63554 h 127108"/>
                  <a:gd name="connsiteX1" fmla="*/ 63554 w 127108"/>
                  <a:gd name="connsiteY1" fmla="*/ 127108 h 127108"/>
                  <a:gd name="connsiteX2" fmla="*/ 0 w 127108"/>
                  <a:gd name="connsiteY2" fmla="*/ 63554 h 127108"/>
                  <a:gd name="connsiteX3" fmla="*/ 63554 w 127108"/>
                  <a:gd name="connsiteY3" fmla="*/ 0 h 127108"/>
                  <a:gd name="connsiteX4" fmla="*/ 127108 w 127108"/>
                  <a:gd name="connsiteY4" fmla="*/ 63554 h 12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08" h="127108">
                    <a:moveTo>
                      <a:pt x="127108" y="63554"/>
                    </a:moveTo>
                    <a:cubicBezTo>
                      <a:pt x="127108" y="98650"/>
                      <a:pt x="98650" y="127108"/>
                      <a:pt x="63554" y="127108"/>
                    </a:cubicBezTo>
                    <a:cubicBezTo>
                      <a:pt x="28458" y="127108"/>
                      <a:pt x="0" y="98650"/>
                      <a:pt x="0" y="63554"/>
                    </a:cubicBezTo>
                    <a:cubicBezTo>
                      <a:pt x="0" y="28458"/>
                      <a:pt x="28458" y="0"/>
                      <a:pt x="63554" y="0"/>
                    </a:cubicBezTo>
                    <a:cubicBezTo>
                      <a:pt x="98650" y="0"/>
                      <a:pt x="127108" y="28458"/>
                      <a:pt x="127108" y="63554"/>
                    </a:cubicBezTo>
                  </a:path>
                </a:pathLst>
              </a:custGeom>
              <a:solidFill>
                <a:schemeClr val="accent2"/>
              </a:solidFill>
              <a:ln w="725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391B736E-854A-4995-B5A1-9A2CDEDE0E04}"/>
                  </a:ext>
                </a:extLst>
              </p:cNvPr>
              <p:cNvSpPr/>
              <p:nvPr/>
            </p:nvSpPr>
            <p:spPr>
              <a:xfrm>
                <a:off x="7684851" y="1713040"/>
                <a:ext cx="127108" cy="127108"/>
              </a:xfrm>
              <a:custGeom>
                <a:avLst/>
                <a:gdLst>
                  <a:gd name="connsiteX0" fmla="*/ 127108 w 127108"/>
                  <a:gd name="connsiteY0" fmla="*/ 63554 h 127108"/>
                  <a:gd name="connsiteX1" fmla="*/ 63554 w 127108"/>
                  <a:gd name="connsiteY1" fmla="*/ 127108 h 127108"/>
                  <a:gd name="connsiteX2" fmla="*/ 0 w 127108"/>
                  <a:gd name="connsiteY2" fmla="*/ 63554 h 127108"/>
                  <a:gd name="connsiteX3" fmla="*/ 63554 w 127108"/>
                  <a:gd name="connsiteY3" fmla="*/ 0 h 127108"/>
                  <a:gd name="connsiteX4" fmla="*/ 127108 w 127108"/>
                  <a:gd name="connsiteY4" fmla="*/ 63554 h 12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08" h="127108">
                    <a:moveTo>
                      <a:pt x="127108" y="63554"/>
                    </a:moveTo>
                    <a:cubicBezTo>
                      <a:pt x="127108" y="98650"/>
                      <a:pt x="98650" y="127108"/>
                      <a:pt x="63554" y="127108"/>
                    </a:cubicBezTo>
                    <a:cubicBezTo>
                      <a:pt x="28458" y="127108"/>
                      <a:pt x="0" y="98650"/>
                      <a:pt x="0" y="63554"/>
                    </a:cubicBezTo>
                    <a:cubicBezTo>
                      <a:pt x="0" y="28458"/>
                      <a:pt x="28458" y="0"/>
                      <a:pt x="63554" y="0"/>
                    </a:cubicBezTo>
                    <a:cubicBezTo>
                      <a:pt x="98650" y="0"/>
                      <a:pt x="127108" y="28458"/>
                      <a:pt x="127108" y="63554"/>
                    </a:cubicBezTo>
                  </a:path>
                </a:pathLst>
              </a:custGeom>
              <a:solidFill>
                <a:schemeClr val="accent2"/>
              </a:solidFill>
              <a:ln w="725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39658B07-F064-47BA-9A0E-A80A21F44E31}"/>
                  </a:ext>
                </a:extLst>
              </p:cNvPr>
              <p:cNvSpPr/>
              <p:nvPr/>
            </p:nvSpPr>
            <p:spPr>
              <a:xfrm>
                <a:off x="7430635" y="1713040"/>
                <a:ext cx="127108" cy="127108"/>
              </a:xfrm>
              <a:custGeom>
                <a:avLst/>
                <a:gdLst>
                  <a:gd name="connsiteX0" fmla="*/ 127108 w 127108"/>
                  <a:gd name="connsiteY0" fmla="*/ 63554 h 127108"/>
                  <a:gd name="connsiteX1" fmla="*/ 63554 w 127108"/>
                  <a:gd name="connsiteY1" fmla="*/ 127108 h 127108"/>
                  <a:gd name="connsiteX2" fmla="*/ 0 w 127108"/>
                  <a:gd name="connsiteY2" fmla="*/ 63554 h 127108"/>
                  <a:gd name="connsiteX3" fmla="*/ 63554 w 127108"/>
                  <a:gd name="connsiteY3" fmla="*/ 0 h 127108"/>
                  <a:gd name="connsiteX4" fmla="*/ 127108 w 127108"/>
                  <a:gd name="connsiteY4" fmla="*/ 63554 h 12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08" h="127108">
                    <a:moveTo>
                      <a:pt x="127108" y="63554"/>
                    </a:moveTo>
                    <a:cubicBezTo>
                      <a:pt x="127108" y="98650"/>
                      <a:pt x="98650" y="127108"/>
                      <a:pt x="63554" y="127108"/>
                    </a:cubicBezTo>
                    <a:cubicBezTo>
                      <a:pt x="28458" y="127108"/>
                      <a:pt x="0" y="98650"/>
                      <a:pt x="0" y="63554"/>
                    </a:cubicBezTo>
                    <a:cubicBezTo>
                      <a:pt x="0" y="28458"/>
                      <a:pt x="28458" y="0"/>
                      <a:pt x="63554" y="0"/>
                    </a:cubicBezTo>
                    <a:cubicBezTo>
                      <a:pt x="98650" y="0"/>
                      <a:pt x="127108" y="28458"/>
                      <a:pt x="127108" y="63554"/>
                    </a:cubicBezTo>
                  </a:path>
                </a:pathLst>
              </a:custGeom>
              <a:solidFill>
                <a:schemeClr val="accent2"/>
              </a:solidFill>
              <a:ln w="725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2564C95F-8E52-4AD3-AC6B-C9951C02BA04}"/>
                  </a:ext>
                </a:extLst>
              </p:cNvPr>
              <p:cNvSpPr/>
              <p:nvPr/>
            </p:nvSpPr>
            <p:spPr>
              <a:xfrm>
                <a:off x="7176418" y="1713040"/>
                <a:ext cx="127108" cy="127108"/>
              </a:xfrm>
              <a:custGeom>
                <a:avLst/>
                <a:gdLst>
                  <a:gd name="connsiteX0" fmla="*/ 127108 w 127108"/>
                  <a:gd name="connsiteY0" fmla="*/ 63554 h 127108"/>
                  <a:gd name="connsiteX1" fmla="*/ 63554 w 127108"/>
                  <a:gd name="connsiteY1" fmla="*/ 127108 h 127108"/>
                  <a:gd name="connsiteX2" fmla="*/ 0 w 127108"/>
                  <a:gd name="connsiteY2" fmla="*/ 63554 h 127108"/>
                  <a:gd name="connsiteX3" fmla="*/ 63554 w 127108"/>
                  <a:gd name="connsiteY3" fmla="*/ 0 h 127108"/>
                  <a:gd name="connsiteX4" fmla="*/ 127108 w 127108"/>
                  <a:gd name="connsiteY4" fmla="*/ 63554 h 12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08" h="127108">
                    <a:moveTo>
                      <a:pt x="127108" y="63554"/>
                    </a:moveTo>
                    <a:cubicBezTo>
                      <a:pt x="127108" y="98650"/>
                      <a:pt x="98650" y="127108"/>
                      <a:pt x="63554" y="127108"/>
                    </a:cubicBezTo>
                    <a:cubicBezTo>
                      <a:pt x="28458" y="127108"/>
                      <a:pt x="0" y="98650"/>
                      <a:pt x="0" y="63554"/>
                    </a:cubicBezTo>
                    <a:cubicBezTo>
                      <a:pt x="0" y="28458"/>
                      <a:pt x="28458" y="0"/>
                      <a:pt x="63554" y="0"/>
                    </a:cubicBezTo>
                    <a:cubicBezTo>
                      <a:pt x="98650" y="0"/>
                      <a:pt x="127108" y="28458"/>
                      <a:pt x="127108" y="63554"/>
                    </a:cubicBezTo>
                  </a:path>
                </a:pathLst>
              </a:custGeom>
              <a:solidFill>
                <a:schemeClr val="accent2"/>
              </a:solidFill>
              <a:ln w="7253" cap="flat">
                <a:noFill/>
                <a:prstDash val="solid"/>
                <a:miter/>
              </a:ln>
            </p:spPr>
            <p:txBody>
              <a:bodyPr rtlCol="0" anchor="ctr"/>
              <a:lstStyle/>
              <a:p>
                <a:endParaRPr lang="en-IN"/>
              </a:p>
            </p:txBody>
          </p:sp>
        </p:grpSp>
        <p:cxnSp>
          <p:nvCxnSpPr>
            <p:cNvPr id="205" name="Straight Connector 204">
              <a:extLst>
                <a:ext uri="{FF2B5EF4-FFF2-40B4-BE49-F238E27FC236}">
                  <a16:creationId xmlns:a16="http://schemas.microsoft.com/office/drawing/2014/main" id="{151BEB41-A089-42B1-A488-D073E9DF3A95}"/>
                </a:ext>
              </a:extLst>
            </p:cNvPr>
            <p:cNvCxnSpPr>
              <a:cxnSpLocks/>
            </p:cNvCxnSpPr>
            <p:nvPr/>
          </p:nvCxnSpPr>
          <p:spPr>
            <a:xfrm rot="1800000">
              <a:off x="8593237" y="532996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EBF6F7B-F569-437C-AAA4-EF92A95D1D9E}"/>
                </a:ext>
              </a:extLst>
            </p:cNvPr>
            <p:cNvCxnSpPr>
              <a:cxnSpLocks/>
            </p:cNvCxnSpPr>
            <p:nvPr/>
          </p:nvCxnSpPr>
          <p:spPr>
            <a:xfrm rot="1800000">
              <a:off x="8150208" y="488795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D6EA1C58-60DD-494E-B52C-81221610B13C}"/>
                </a:ext>
              </a:extLst>
            </p:cNvPr>
            <p:cNvCxnSpPr>
              <a:cxnSpLocks/>
            </p:cNvCxnSpPr>
            <p:nvPr/>
          </p:nvCxnSpPr>
          <p:spPr>
            <a:xfrm rot="1800000">
              <a:off x="8236057" y="5396189"/>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8F486EF3-7EC7-4084-A31A-854619D41B50}"/>
              </a:ext>
            </a:extLst>
          </p:cNvPr>
          <p:cNvGrpSpPr/>
          <p:nvPr/>
        </p:nvGrpSpPr>
        <p:grpSpPr>
          <a:xfrm>
            <a:off x="10439853" y="4929690"/>
            <a:ext cx="483876" cy="738423"/>
            <a:chOff x="10426431" y="4929690"/>
            <a:chExt cx="483876" cy="738423"/>
          </a:xfrm>
        </p:grpSpPr>
        <p:grpSp>
          <p:nvGrpSpPr>
            <p:cNvPr id="219" name="Group 218">
              <a:extLst>
                <a:ext uri="{FF2B5EF4-FFF2-40B4-BE49-F238E27FC236}">
                  <a16:creationId xmlns:a16="http://schemas.microsoft.com/office/drawing/2014/main" id="{2A2E3DAC-7B04-4980-917E-C81FE708B314}"/>
                </a:ext>
              </a:extLst>
            </p:cNvPr>
            <p:cNvGrpSpPr/>
            <p:nvPr/>
          </p:nvGrpSpPr>
          <p:grpSpPr>
            <a:xfrm rot="1800000">
              <a:off x="10426431" y="5068636"/>
              <a:ext cx="483876" cy="452436"/>
              <a:chOff x="3600440" y="1095389"/>
              <a:chExt cx="4990540" cy="4666282"/>
            </a:xfrm>
          </p:grpSpPr>
          <p:sp>
            <p:nvSpPr>
              <p:cNvPr id="223" name="Freeform: Shape 222">
                <a:extLst>
                  <a:ext uri="{FF2B5EF4-FFF2-40B4-BE49-F238E27FC236}">
                    <a16:creationId xmlns:a16="http://schemas.microsoft.com/office/drawing/2014/main" id="{900F7F3F-42B6-4F3B-8DF1-A999B3D91156}"/>
                  </a:ext>
                </a:extLst>
              </p:cNvPr>
              <p:cNvSpPr/>
              <p:nvPr/>
            </p:nvSpPr>
            <p:spPr>
              <a:xfrm>
                <a:off x="3600440" y="1095389"/>
                <a:ext cx="4990540" cy="4666282"/>
              </a:xfrm>
              <a:custGeom>
                <a:avLst/>
                <a:gdLst>
                  <a:gd name="connsiteX0" fmla="*/ 1649930 w 4990540"/>
                  <a:gd name="connsiteY0" fmla="*/ 4666283 h 4666282"/>
                  <a:gd name="connsiteX1" fmla="*/ 1674504 w 4990540"/>
                  <a:gd name="connsiteY1" fmla="*/ 4129359 h 4666282"/>
                  <a:gd name="connsiteX2" fmla="*/ 1698793 w 4990540"/>
                  <a:gd name="connsiteY2" fmla="*/ 3606532 h 4666282"/>
                  <a:gd name="connsiteX3" fmla="*/ 1655549 w 4990540"/>
                  <a:gd name="connsiteY3" fmla="*/ 3576623 h 4666282"/>
                  <a:gd name="connsiteX4" fmla="*/ 898312 w 4990540"/>
                  <a:gd name="connsiteY4" fmla="*/ 3576623 h 4666282"/>
                  <a:gd name="connsiteX5" fmla="*/ 564937 w 4990540"/>
                  <a:gd name="connsiteY5" fmla="*/ 3576433 h 4666282"/>
                  <a:gd name="connsiteX6" fmla="*/ 295 w 4990540"/>
                  <a:gd name="connsiteY6" fmla="*/ 3013029 h 4666282"/>
                  <a:gd name="connsiteX7" fmla="*/ 9 w 4990540"/>
                  <a:gd name="connsiteY7" fmla="*/ 565199 h 4666282"/>
                  <a:gd name="connsiteX8" fmla="*/ 557888 w 4990540"/>
                  <a:gd name="connsiteY8" fmla="*/ 747 h 4666282"/>
                  <a:gd name="connsiteX9" fmla="*/ 2691393 w 4990540"/>
                  <a:gd name="connsiteY9" fmla="*/ 271 h 4666282"/>
                  <a:gd name="connsiteX10" fmla="*/ 4419990 w 4990540"/>
                  <a:gd name="connsiteY10" fmla="*/ 462 h 4666282"/>
                  <a:gd name="connsiteX11" fmla="*/ 4967011 w 4990540"/>
                  <a:gd name="connsiteY11" fmla="*/ 398797 h 4666282"/>
                  <a:gd name="connsiteX12" fmla="*/ 4989014 w 4990540"/>
                  <a:gd name="connsiteY12" fmla="*/ 577010 h 4666282"/>
                  <a:gd name="connsiteX13" fmla="*/ 4990538 w 4990540"/>
                  <a:gd name="connsiteY13" fmla="*/ 2995979 h 4666282"/>
                  <a:gd name="connsiteX14" fmla="*/ 4554864 w 4990540"/>
                  <a:gd name="connsiteY14" fmla="*/ 3561669 h 4666282"/>
                  <a:gd name="connsiteX15" fmla="*/ 4418181 w 4990540"/>
                  <a:gd name="connsiteY15" fmla="*/ 3576814 h 4666282"/>
                  <a:gd name="connsiteX16" fmla="*/ 3023054 w 4990540"/>
                  <a:gd name="connsiteY16" fmla="*/ 3575671 h 4666282"/>
                  <a:gd name="connsiteX17" fmla="*/ 2924946 w 4990540"/>
                  <a:gd name="connsiteY17" fmla="*/ 3611866 h 4666282"/>
                  <a:gd name="connsiteX18" fmla="*/ 1684220 w 4990540"/>
                  <a:gd name="connsiteY18" fmla="*/ 4642756 h 4666282"/>
                  <a:gd name="connsiteX19" fmla="*/ 1649930 w 4990540"/>
                  <a:gd name="connsiteY19" fmla="*/ 4666283 h 4666282"/>
                  <a:gd name="connsiteX20" fmla="*/ 1858051 w 4990540"/>
                  <a:gd name="connsiteY20" fmla="*/ 4248612 h 4666282"/>
                  <a:gd name="connsiteX21" fmla="*/ 1898532 w 4990540"/>
                  <a:gd name="connsiteY21" fmla="*/ 4219465 h 4666282"/>
                  <a:gd name="connsiteX22" fmla="*/ 2864843 w 4990540"/>
                  <a:gd name="connsiteY22" fmla="*/ 3416984 h 4666282"/>
                  <a:gd name="connsiteX23" fmla="*/ 2950473 w 4990540"/>
                  <a:gd name="connsiteY23" fmla="*/ 3386218 h 4666282"/>
                  <a:gd name="connsiteX24" fmla="*/ 4412275 w 4990540"/>
                  <a:gd name="connsiteY24" fmla="*/ 3386885 h 4666282"/>
                  <a:gd name="connsiteX25" fmla="*/ 4802133 w 4990540"/>
                  <a:gd name="connsiteY25" fmla="*/ 2996551 h 4666282"/>
                  <a:gd name="connsiteX26" fmla="*/ 4802133 w 4990540"/>
                  <a:gd name="connsiteY26" fmla="*/ 577677 h 4666282"/>
                  <a:gd name="connsiteX27" fmla="*/ 4411037 w 4990540"/>
                  <a:gd name="connsiteY27" fmla="*/ 185914 h 4666282"/>
                  <a:gd name="connsiteX28" fmla="*/ 606656 w 4990540"/>
                  <a:gd name="connsiteY28" fmla="*/ 184770 h 4666282"/>
                  <a:gd name="connsiteX29" fmla="*/ 452351 w 4990540"/>
                  <a:gd name="connsiteY29" fmla="*/ 203916 h 4666282"/>
                  <a:gd name="connsiteX30" fmla="*/ 186794 w 4990540"/>
                  <a:gd name="connsiteY30" fmla="*/ 602442 h 4666282"/>
                  <a:gd name="connsiteX31" fmla="*/ 186509 w 4990540"/>
                  <a:gd name="connsiteY31" fmla="*/ 2992741 h 4666282"/>
                  <a:gd name="connsiteX32" fmla="*/ 584368 w 4990540"/>
                  <a:gd name="connsiteY32" fmla="*/ 3388790 h 4666282"/>
                  <a:gd name="connsiteX33" fmla="*/ 1836715 w 4990540"/>
                  <a:gd name="connsiteY33" fmla="*/ 3386980 h 4666282"/>
                  <a:gd name="connsiteX34" fmla="*/ 1870052 w 4990540"/>
                  <a:gd name="connsiteY34" fmla="*/ 3386885 h 4666282"/>
                  <a:gd name="connsiteX35" fmla="*/ 1896341 w 4990540"/>
                  <a:gd name="connsiteY35" fmla="*/ 3414793 h 4666282"/>
                  <a:gd name="connsiteX36" fmla="*/ 1872910 w 4990540"/>
                  <a:gd name="connsiteY36" fmla="*/ 3880376 h 4666282"/>
                  <a:gd name="connsiteX37" fmla="*/ 1858051 w 4990540"/>
                  <a:gd name="connsiteY37" fmla="*/ 4248517 h 466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90540" h="4666282">
                    <a:moveTo>
                      <a:pt x="1649930" y="4666283"/>
                    </a:moveTo>
                    <a:cubicBezTo>
                      <a:pt x="1658407" y="4480927"/>
                      <a:pt x="1666503" y="4305190"/>
                      <a:pt x="1674504" y="4129359"/>
                    </a:cubicBezTo>
                    <a:cubicBezTo>
                      <a:pt x="1682410" y="3955051"/>
                      <a:pt x="1689649" y="3780744"/>
                      <a:pt x="1698793" y="3606532"/>
                    </a:cubicBezTo>
                    <a:cubicBezTo>
                      <a:pt x="1700793" y="3568051"/>
                      <a:pt x="1675933" y="3576718"/>
                      <a:pt x="1655549" y="3576623"/>
                    </a:cubicBezTo>
                    <a:cubicBezTo>
                      <a:pt x="1403137" y="3576433"/>
                      <a:pt x="1150724" y="3576623"/>
                      <a:pt x="898312" y="3576623"/>
                    </a:cubicBezTo>
                    <a:cubicBezTo>
                      <a:pt x="787155" y="3576623"/>
                      <a:pt x="676094" y="3577195"/>
                      <a:pt x="564937" y="3576433"/>
                    </a:cubicBezTo>
                    <a:cubicBezTo>
                      <a:pt x="215846" y="3573956"/>
                      <a:pt x="-1039" y="3291349"/>
                      <a:pt x="295" y="3013029"/>
                    </a:cubicBezTo>
                    <a:cubicBezTo>
                      <a:pt x="4295" y="2197117"/>
                      <a:pt x="4772" y="1381111"/>
                      <a:pt x="9" y="565199"/>
                    </a:cubicBezTo>
                    <a:cubicBezTo>
                      <a:pt x="-1610" y="288307"/>
                      <a:pt x="214988" y="1319"/>
                      <a:pt x="557888" y="747"/>
                    </a:cubicBezTo>
                    <a:cubicBezTo>
                      <a:pt x="1269120" y="-586"/>
                      <a:pt x="1980257" y="271"/>
                      <a:pt x="2691393" y="271"/>
                    </a:cubicBezTo>
                    <a:cubicBezTo>
                      <a:pt x="3267560" y="271"/>
                      <a:pt x="3843823" y="-110"/>
                      <a:pt x="4419990" y="462"/>
                    </a:cubicBezTo>
                    <a:cubicBezTo>
                      <a:pt x="4682499" y="747"/>
                      <a:pt x="4890239" y="153433"/>
                      <a:pt x="4967011" y="398797"/>
                    </a:cubicBezTo>
                    <a:cubicBezTo>
                      <a:pt x="4985299" y="457090"/>
                      <a:pt x="4988919" y="517002"/>
                      <a:pt x="4989014" y="577010"/>
                    </a:cubicBezTo>
                    <a:cubicBezTo>
                      <a:pt x="4989680" y="1383301"/>
                      <a:pt x="4988347" y="2189688"/>
                      <a:pt x="4990538" y="2995979"/>
                    </a:cubicBezTo>
                    <a:cubicBezTo>
                      <a:pt x="4991395" y="3301732"/>
                      <a:pt x="4790322" y="3510710"/>
                      <a:pt x="4554864" y="3561669"/>
                    </a:cubicBezTo>
                    <a:cubicBezTo>
                      <a:pt x="4510097" y="3571384"/>
                      <a:pt x="4464472" y="3576909"/>
                      <a:pt x="4418181" y="3576814"/>
                    </a:cubicBezTo>
                    <a:cubicBezTo>
                      <a:pt x="3953170" y="3576433"/>
                      <a:pt x="3488064" y="3577004"/>
                      <a:pt x="3023054" y="3575671"/>
                    </a:cubicBezTo>
                    <a:cubicBezTo>
                      <a:pt x="2983620" y="3575576"/>
                      <a:pt x="2954569" y="3587196"/>
                      <a:pt x="2924946" y="3611866"/>
                    </a:cubicBezTo>
                    <a:cubicBezTo>
                      <a:pt x="2511847" y="3956099"/>
                      <a:pt x="2097986" y="4299380"/>
                      <a:pt x="1684220" y="4642756"/>
                    </a:cubicBezTo>
                    <a:cubicBezTo>
                      <a:pt x="1676123" y="4649519"/>
                      <a:pt x="1666694" y="4654853"/>
                      <a:pt x="1649930" y="4666283"/>
                    </a:cubicBezTo>
                    <a:close/>
                    <a:moveTo>
                      <a:pt x="1858051" y="4248612"/>
                    </a:moveTo>
                    <a:cubicBezTo>
                      <a:pt x="1876529" y="4235372"/>
                      <a:pt x="1888150" y="4228133"/>
                      <a:pt x="1898532" y="4219465"/>
                    </a:cubicBezTo>
                    <a:cubicBezTo>
                      <a:pt x="2220858" y="3952194"/>
                      <a:pt x="2543184" y="3685018"/>
                      <a:pt x="2864843" y="3416984"/>
                    </a:cubicBezTo>
                    <a:cubicBezTo>
                      <a:pt x="2890751" y="3395362"/>
                      <a:pt x="2916469" y="3386218"/>
                      <a:pt x="2950473" y="3386218"/>
                    </a:cubicBezTo>
                    <a:cubicBezTo>
                      <a:pt x="3437772" y="3387266"/>
                      <a:pt x="3924976" y="3386980"/>
                      <a:pt x="4412275" y="3386885"/>
                    </a:cubicBezTo>
                    <a:cubicBezTo>
                      <a:pt x="4646971" y="3386885"/>
                      <a:pt x="4802038" y="3232009"/>
                      <a:pt x="4802133" y="2996551"/>
                    </a:cubicBezTo>
                    <a:cubicBezTo>
                      <a:pt x="4802419" y="2190259"/>
                      <a:pt x="4802324" y="1383968"/>
                      <a:pt x="4802133" y="577677"/>
                    </a:cubicBezTo>
                    <a:cubicBezTo>
                      <a:pt x="4802133" y="346315"/>
                      <a:pt x="4641637" y="186009"/>
                      <a:pt x="4411037" y="185914"/>
                    </a:cubicBezTo>
                    <a:cubicBezTo>
                      <a:pt x="3142878" y="185532"/>
                      <a:pt x="1874815" y="185152"/>
                      <a:pt x="606656" y="184770"/>
                    </a:cubicBezTo>
                    <a:cubicBezTo>
                      <a:pt x="554364" y="184770"/>
                      <a:pt x="502548" y="188390"/>
                      <a:pt x="452351" y="203916"/>
                    </a:cubicBezTo>
                    <a:cubicBezTo>
                      <a:pt x="280044" y="257256"/>
                      <a:pt x="186699" y="396511"/>
                      <a:pt x="186794" y="602442"/>
                    </a:cubicBezTo>
                    <a:cubicBezTo>
                      <a:pt x="186890" y="1399208"/>
                      <a:pt x="189747" y="2195974"/>
                      <a:pt x="186509" y="2992741"/>
                    </a:cubicBezTo>
                    <a:cubicBezTo>
                      <a:pt x="185556" y="3219817"/>
                      <a:pt x="357673" y="3392219"/>
                      <a:pt x="584368" y="3388790"/>
                    </a:cubicBezTo>
                    <a:cubicBezTo>
                      <a:pt x="1001753" y="3382408"/>
                      <a:pt x="1419234" y="3386980"/>
                      <a:pt x="1836715" y="3386980"/>
                    </a:cubicBezTo>
                    <a:cubicBezTo>
                      <a:pt x="1847859" y="3386980"/>
                      <a:pt x="1859003" y="3387742"/>
                      <a:pt x="1870052" y="3386885"/>
                    </a:cubicBezTo>
                    <a:cubicBezTo>
                      <a:pt x="1890817" y="3385361"/>
                      <a:pt x="1897484" y="3394029"/>
                      <a:pt x="1896341" y="3414793"/>
                    </a:cubicBezTo>
                    <a:cubicBezTo>
                      <a:pt x="1887959" y="3569955"/>
                      <a:pt x="1880054" y="3725213"/>
                      <a:pt x="1872910" y="3880376"/>
                    </a:cubicBezTo>
                    <a:cubicBezTo>
                      <a:pt x="1867385" y="4000105"/>
                      <a:pt x="1863194" y="4119834"/>
                      <a:pt x="1858051" y="4248517"/>
                    </a:cubicBezTo>
                    <a:close/>
                  </a:path>
                </a:pathLst>
              </a:custGeom>
              <a:solidFill>
                <a:schemeClr val="tx1"/>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3D1F09D9-FCE2-463F-B77D-85EF888BAF1A}"/>
                  </a:ext>
                </a:extLst>
              </p:cNvPr>
              <p:cNvSpPr/>
              <p:nvPr/>
            </p:nvSpPr>
            <p:spPr>
              <a:xfrm>
                <a:off x="4720958" y="2633915"/>
                <a:ext cx="596978" cy="596883"/>
              </a:xfrm>
              <a:custGeom>
                <a:avLst/>
                <a:gdLst>
                  <a:gd name="connsiteX0" fmla="*/ 596945 w 596978"/>
                  <a:gd name="connsiteY0" fmla="*/ 303690 h 596883"/>
                  <a:gd name="connsiteX1" fmla="*/ 296336 w 596978"/>
                  <a:gd name="connsiteY1" fmla="*/ 596870 h 596883"/>
                  <a:gd name="connsiteX2" fmla="*/ 13 w 596978"/>
                  <a:gd name="connsiteY2" fmla="*/ 298737 h 596883"/>
                  <a:gd name="connsiteX3" fmla="*/ 301384 w 596978"/>
                  <a:gd name="connsiteY3" fmla="*/ 33 h 596883"/>
                  <a:gd name="connsiteX4" fmla="*/ 596945 w 596978"/>
                  <a:gd name="connsiteY4" fmla="*/ 303785 h 59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78" h="596883">
                    <a:moveTo>
                      <a:pt x="596945" y="303690"/>
                    </a:moveTo>
                    <a:cubicBezTo>
                      <a:pt x="591325" y="460186"/>
                      <a:pt x="477977" y="595060"/>
                      <a:pt x="296336" y="596870"/>
                    </a:cubicBezTo>
                    <a:cubicBezTo>
                      <a:pt x="132506" y="598489"/>
                      <a:pt x="-1511" y="458567"/>
                      <a:pt x="13" y="298737"/>
                    </a:cubicBezTo>
                    <a:cubicBezTo>
                      <a:pt x="1632" y="134526"/>
                      <a:pt x="139840" y="-2443"/>
                      <a:pt x="301384" y="33"/>
                    </a:cubicBezTo>
                    <a:cubicBezTo>
                      <a:pt x="465976" y="2510"/>
                      <a:pt x="599421" y="139574"/>
                      <a:pt x="596945" y="303785"/>
                    </a:cubicBezTo>
                    <a:close/>
                  </a:path>
                </a:pathLst>
              </a:custGeom>
              <a:solidFill>
                <a:schemeClr val="accent2"/>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068F10E1-1C80-4306-A26A-FDA8F19ED57A}"/>
                  </a:ext>
                </a:extLst>
              </p:cNvPr>
              <p:cNvSpPr/>
              <p:nvPr/>
            </p:nvSpPr>
            <p:spPr>
              <a:xfrm>
                <a:off x="5796675" y="2633930"/>
                <a:ext cx="596789" cy="595901"/>
              </a:xfrm>
              <a:custGeom>
                <a:avLst/>
                <a:gdLst>
                  <a:gd name="connsiteX0" fmla="*/ 596790 w 596789"/>
                  <a:gd name="connsiteY0" fmla="*/ 298912 h 595901"/>
                  <a:gd name="connsiteX1" fmla="*/ 301229 w 596789"/>
                  <a:gd name="connsiteY1" fmla="*/ 595902 h 595901"/>
                  <a:gd name="connsiteX2" fmla="*/ 49 w 596789"/>
                  <a:gd name="connsiteY2" fmla="*/ 294055 h 595901"/>
                  <a:gd name="connsiteX3" fmla="*/ 296562 w 596789"/>
                  <a:gd name="connsiteY3" fmla="*/ 18 h 595901"/>
                  <a:gd name="connsiteX4" fmla="*/ 596790 w 596789"/>
                  <a:gd name="connsiteY4" fmla="*/ 298912 h 59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89" h="595901">
                    <a:moveTo>
                      <a:pt x="596790" y="298912"/>
                    </a:moveTo>
                    <a:cubicBezTo>
                      <a:pt x="592980" y="462647"/>
                      <a:pt x="476965" y="595997"/>
                      <a:pt x="301229" y="595902"/>
                    </a:cubicBezTo>
                    <a:cubicBezTo>
                      <a:pt x="118921" y="595807"/>
                      <a:pt x="3382" y="464362"/>
                      <a:pt x="49" y="294055"/>
                    </a:cubicBezTo>
                    <a:cubicBezTo>
                      <a:pt x="-2999" y="137845"/>
                      <a:pt x="137685" y="1828"/>
                      <a:pt x="296562" y="18"/>
                    </a:cubicBezTo>
                    <a:cubicBezTo>
                      <a:pt x="460011" y="-1792"/>
                      <a:pt x="596409" y="134035"/>
                      <a:pt x="596790" y="298912"/>
                    </a:cubicBezTo>
                    <a:close/>
                  </a:path>
                </a:pathLst>
              </a:custGeom>
              <a:solidFill>
                <a:schemeClr val="accent2"/>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95B38039-6901-4921-9195-09EEB186A253}"/>
                  </a:ext>
                </a:extLst>
              </p:cNvPr>
              <p:cNvSpPr/>
              <p:nvPr/>
            </p:nvSpPr>
            <p:spPr>
              <a:xfrm>
                <a:off x="6873279" y="2634036"/>
                <a:ext cx="596320" cy="595911"/>
              </a:xfrm>
              <a:custGeom>
                <a:avLst/>
                <a:gdLst>
                  <a:gd name="connsiteX0" fmla="*/ 596226 w 596320"/>
                  <a:gd name="connsiteY0" fmla="*/ 299283 h 595911"/>
                  <a:gd name="connsiteX1" fmla="*/ 300188 w 596320"/>
                  <a:gd name="connsiteY1" fmla="*/ 595891 h 595911"/>
                  <a:gd name="connsiteX2" fmla="*/ 56 w 596320"/>
                  <a:gd name="connsiteY2" fmla="*/ 298330 h 595911"/>
                  <a:gd name="connsiteX3" fmla="*/ 296283 w 596320"/>
                  <a:gd name="connsiteY3" fmla="*/ 7 h 595911"/>
                  <a:gd name="connsiteX4" fmla="*/ 596321 w 596320"/>
                  <a:gd name="connsiteY4" fmla="*/ 299378 h 59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320" h="595911">
                    <a:moveTo>
                      <a:pt x="596226" y="299283"/>
                    </a:moveTo>
                    <a:cubicBezTo>
                      <a:pt x="592130" y="447873"/>
                      <a:pt x="491546" y="593796"/>
                      <a:pt x="300188" y="595891"/>
                    </a:cubicBezTo>
                    <a:cubicBezTo>
                      <a:pt x="125595" y="597796"/>
                      <a:pt x="3389" y="467875"/>
                      <a:pt x="56" y="298330"/>
                    </a:cubicBezTo>
                    <a:cubicBezTo>
                      <a:pt x="-3183" y="137548"/>
                      <a:pt x="135501" y="1150"/>
                      <a:pt x="296283" y="7"/>
                    </a:cubicBezTo>
                    <a:cubicBezTo>
                      <a:pt x="459732" y="-1136"/>
                      <a:pt x="596035" y="134786"/>
                      <a:pt x="596321" y="299378"/>
                    </a:cubicBezTo>
                    <a:close/>
                  </a:path>
                </a:pathLst>
              </a:custGeom>
              <a:solidFill>
                <a:schemeClr val="accent2"/>
              </a:solidFill>
              <a:ln w="9525" cap="flat">
                <a:noFill/>
                <a:prstDash val="solid"/>
                <a:miter/>
              </a:ln>
            </p:spPr>
            <p:txBody>
              <a:bodyPr rtlCol="0" anchor="ctr"/>
              <a:lstStyle/>
              <a:p>
                <a:endParaRPr lang="en-IN"/>
              </a:p>
            </p:txBody>
          </p:sp>
        </p:grpSp>
        <p:cxnSp>
          <p:nvCxnSpPr>
            <p:cNvPr id="220" name="Straight Connector 219">
              <a:extLst>
                <a:ext uri="{FF2B5EF4-FFF2-40B4-BE49-F238E27FC236}">
                  <a16:creationId xmlns:a16="http://schemas.microsoft.com/office/drawing/2014/main" id="{04C21D04-F481-40B8-A7F1-D64672FB5EF4}"/>
                </a:ext>
              </a:extLst>
            </p:cNvPr>
            <p:cNvCxnSpPr>
              <a:cxnSpLocks/>
            </p:cNvCxnSpPr>
            <p:nvPr/>
          </p:nvCxnSpPr>
          <p:spPr>
            <a:xfrm rot="1800000">
              <a:off x="10882835" y="5352224"/>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ABB46F4-64C1-4752-B019-F3843699823B}"/>
                </a:ext>
              </a:extLst>
            </p:cNvPr>
            <p:cNvCxnSpPr>
              <a:cxnSpLocks/>
            </p:cNvCxnSpPr>
            <p:nvPr/>
          </p:nvCxnSpPr>
          <p:spPr>
            <a:xfrm rot="1800000">
              <a:off x="10854315" y="4955135"/>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C14548B-FBA5-464F-A196-EAC020D302AD}"/>
                </a:ext>
              </a:extLst>
            </p:cNvPr>
            <p:cNvCxnSpPr>
              <a:cxnSpLocks/>
            </p:cNvCxnSpPr>
            <p:nvPr/>
          </p:nvCxnSpPr>
          <p:spPr>
            <a:xfrm rot="1800000">
              <a:off x="10459467" y="49296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7" name="Rectangle 226">
            <a:extLst>
              <a:ext uri="{FF2B5EF4-FFF2-40B4-BE49-F238E27FC236}">
                <a16:creationId xmlns:a16="http://schemas.microsoft.com/office/drawing/2014/main" id="{8F89DA13-DB92-4D9C-BD2B-FA256A76F5A1}"/>
              </a:ext>
            </a:extLst>
          </p:cNvPr>
          <p:cNvSpPr/>
          <p:nvPr/>
        </p:nvSpPr>
        <p:spPr>
          <a:xfrm>
            <a:off x="726162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Private equity</a:t>
            </a:r>
          </a:p>
          <a:p>
            <a:pPr algn="ctr">
              <a:buClr>
                <a:schemeClr val="accent1"/>
              </a:buClr>
              <a:buSzPct val="120000"/>
            </a:pPr>
            <a:endParaRPr lang="en-US" sz="1400" b="1">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3105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125F98F1-34B2-41C2-8D75-B0023CD6D359}"/>
              </a:ext>
            </a:extLst>
          </p:cNvPr>
          <p:cNvGraphicFramePr>
            <a:graphicFrameLocks noGrp="1"/>
          </p:cNvGraphicFramePr>
          <p:nvPr>
            <p:extLst>
              <p:ext uri="{D42A27DB-BD31-4B8C-83A1-F6EECF244321}">
                <p14:modId xmlns:p14="http://schemas.microsoft.com/office/powerpoint/2010/main" val="2927768424"/>
              </p:ext>
            </p:extLst>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81110699"/>
                  </a:ext>
                </a:extLst>
              </a:tr>
            </a:tbl>
          </a:graphicData>
        </a:graphic>
      </p:graphicFrame>
      <p:sp>
        <p:nvSpPr>
          <p:cNvPr id="3" name="Rectangle 2">
            <a:extLst>
              <a:ext uri="{FF2B5EF4-FFF2-40B4-BE49-F238E27FC236}">
                <a16:creationId xmlns:a16="http://schemas.microsoft.com/office/drawing/2014/main" id="{A30D718F-7614-4ACB-B932-C8C108196B3F}"/>
              </a:ext>
            </a:extLst>
          </p:cNvPr>
          <p:cNvSpPr/>
          <p:nvPr/>
        </p:nvSpPr>
        <p:spPr>
          <a:xfrm>
            <a:off x="404077"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err="1">
                <a:solidFill>
                  <a:schemeClr val="tx1"/>
                </a:solidFill>
                <a:latin typeface="Arial" panose="020B0604020202020204" pitchFamily="34" charset="0"/>
                <a:cs typeface="Arial" panose="020B0604020202020204" pitchFamily="34" charset="0"/>
              </a:rPr>
              <a:t>Wifi</a:t>
            </a:r>
            <a:endParaRPr lang="en-US" sz="1400" b="1">
              <a:solidFill>
                <a:schemeClr val="tx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82E3F13-A1F7-45D7-98B8-67524E0649CC}"/>
              </a:ext>
            </a:extLst>
          </p:cNvPr>
          <p:cNvSpPr/>
          <p:nvPr/>
        </p:nvSpPr>
        <p:spPr>
          <a:xfrm>
            <a:off x="26990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Network</a:t>
            </a:r>
          </a:p>
        </p:txBody>
      </p:sp>
      <p:sp>
        <p:nvSpPr>
          <p:cNvPr id="5" name="Rectangle 4">
            <a:extLst>
              <a:ext uri="{FF2B5EF4-FFF2-40B4-BE49-F238E27FC236}">
                <a16:creationId xmlns:a16="http://schemas.microsoft.com/office/drawing/2014/main" id="{1BDC4662-ECE0-4189-9E0F-516439F47963}"/>
              </a:ext>
            </a:extLst>
          </p:cNvPr>
          <p:cNvSpPr/>
          <p:nvPr/>
        </p:nvSpPr>
        <p:spPr>
          <a:xfrm>
            <a:off x="49714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List</a:t>
            </a:r>
          </a:p>
        </p:txBody>
      </p:sp>
      <p:sp>
        <p:nvSpPr>
          <p:cNvPr id="6" name="Rectangle 5">
            <a:extLst>
              <a:ext uri="{FF2B5EF4-FFF2-40B4-BE49-F238E27FC236}">
                <a16:creationId xmlns:a16="http://schemas.microsoft.com/office/drawing/2014/main" id="{17863FED-8B29-4D11-9A76-F04ECBD3D6BC}"/>
              </a:ext>
            </a:extLst>
          </p:cNvPr>
          <p:cNvSpPr/>
          <p:nvPr/>
        </p:nvSpPr>
        <p:spPr>
          <a:xfrm>
            <a:off x="726162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Things coming together</a:t>
            </a:r>
          </a:p>
        </p:txBody>
      </p:sp>
      <p:sp>
        <p:nvSpPr>
          <p:cNvPr id="7" name="Rectangle 6">
            <a:extLst>
              <a:ext uri="{FF2B5EF4-FFF2-40B4-BE49-F238E27FC236}">
                <a16:creationId xmlns:a16="http://schemas.microsoft.com/office/drawing/2014/main" id="{CA7AB3BB-C8CF-4ACD-AD02-8E7FA202CC49}"/>
              </a:ext>
            </a:extLst>
          </p:cNvPr>
          <p:cNvSpPr/>
          <p:nvPr/>
        </p:nvSpPr>
        <p:spPr>
          <a:xfrm>
            <a:off x="9544250"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Software</a:t>
            </a:r>
          </a:p>
        </p:txBody>
      </p:sp>
      <p:sp>
        <p:nvSpPr>
          <p:cNvPr id="8" name="Rectangle 7">
            <a:extLst>
              <a:ext uri="{FF2B5EF4-FFF2-40B4-BE49-F238E27FC236}">
                <a16:creationId xmlns:a16="http://schemas.microsoft.com/office/drawing/2014/main" id="{D9151627-C8E1-4593-BD6A-466E667108E2}"/>
              </a:ext>
            </a:extLst>
          </p:cNvPr>
          <p:cNvSpPr/>
          <p:nvPr/>
        </p:nvSpPr>
        <p:spPr>
          <a:xfrm>
            <a:off x="404077"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Tick</a:t>
            </a:r>
          </a:p>
        </p:txBody>
      </p:sp>
      <p:sp>
        <p:nvSpPr>
          <p:cNvPr id="9" name="Rectangle 8">
            <a:extLst>
              <a:ext uri="{FF2B5EF4-FFF2-40B4-BE49-F238E27FC236}">
                <a16:creationId xmlns:a16="http://schemas.microsoft.com/office/drawing/2014/main" id="{905825DB-1DEF-4945-973C-0D8BBF06E01B}"/>
              </a:ext>
            </a:extLst>
          </p:cNvPr>
          <p:cNvSpPr/>
          <p:nvPr/>
        </p:nvSpPr>
        <p:spPr>
          <a:xfrm>
            <a:off x="26990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GB" sz="1400" b="1">
                <a:solidFill>
                  <a:schemeClr val="tx1"/>
                </a:solidFill>
                <a:latin typeface="Arial" panose="020B0604020202020204" pitchFamily="34" charset="0"/>
                <a:cs typeface="Arial" panose="020B0604020202020204" pitchFamily="34" charset="0"/>
              </a:rPr>
              <a:t>Cross</a:t>
            </a:r>
          </a:p>
        </p:txBody>
      </p:sp>
      <p:sp>
        <p:nvSpPr>
          <p:cNvPr id="10" name="Rectangle 9">
            <a:extLst>
              <a:ext uri="{FF2B5EF4-FFF2-40B4-BE49-F238E27FC236}">
                <a16:creationId xmlns:a16="http://schemas.microsoft.com/office/drawing/2014/main" id="{963114F6-9D68-423E-B433-75A005304833}"/>
              </a:ext>
            </a:extLst>
          </p:cNvPr>
          <p:cNvSpPr/>
          <p:nvPr/>
        </p:nvSpPr>
        <p:spPr>
          <a:xfrm>
            <a:off x="49714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Question mark</a:t>
            </a:r>
          </a:p>
        </p:txBody>
      </p:sp>
      <p:sp>
        <p:nvSpPr>
          <p:cNvPr id="11" name="Rectangle 10">
            <a:extLst>
              <a:ext uri="{FF2B5EF4-FFF2-40B4-BE49-F238E27FC236}">
                <a16:creationId xmlns:a16="http://schemas.microsoft.com/office/drawing/2014/main" id="{0F734D73-A98D-4B81-94A8-C4981FA25C28}"/>
              </a:ext>
            </a:extLst>
          </p:cNvPr>
          <p:cNvSpPr/>
          <p:nvPr/>
        </p:nvSpPr>
        <p:spPr>
          <a:xfrm>
            <a:off x="726162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Speech bubble</a:t>
            </a:r>
          </a:p>
        </p:txBody>
      </p:sp>
      <p:sp>
        <p:nvSpPr>
          <p:cNvPr id="12" name="Rectangle 11">
            <a:extLst>
              <a:ext uri="{FF2B5EF4-FFF2-40B4-BE49-F238E27FC236}">
                <a16:creationId xmlns:a16="http://schemas.microsoft.com/office/drawing/2014/main" id="{EEB03581-D2E6-4902-9E19-C109DE193409}"/>
              </a:ext>
            </a:extLst>
          </p:cNvPr>
          <p:cNvSpPr/>
          <p:nvPr/>
        </p:nvSpPr>
        <p:spPr>
          <a:xfrm>
            <a:off x="9544250"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Team</a:t>
            </a:r>
          </a:p>
        </p:txBody>
      </p:sp>
      <p:sp>
        <p:nvSpPr>
          <p:cNvPr id="13" name="Rectangle 12">
            <a:extLst>
              <a:ext uri="{FF2B5EF4-FFF2-40B4-BE49-F238E27FC236}">
                <a16:creationId xmlns:a16="http://schemas.microsoft.com/office/drawing/2014/main" id="{E5E8E2E7-6CD7-4C0B-9D6C-F8435B071AFF}"/>
              </a:ext>
            </a:extLst>
          </p:cNvPr>
          <p:cNvSpPr/>
          <p:nvPr/>
        </p:nvSpPr>
        <p:spPr>
          <a:xfrm>
            <a:off x="404077"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Meeting</a:t>
            </a:r>
          </a:p>
        </p:txBody>
      </p:sp>
      <p:sp>
        <p:nvSpPr>
          <p:cNvPr id="14" name="Rectangle 13">
            <a:extLst>
              <a:ext uri="{FF2B5EF4-FFF2-40B4-BE49-F238E27FC236}">
                <a16:creationId xmlns:a16="http://schemas.microsoft.com/office/drawing/2014/main" id="{5A872E53-CAB3-4EBF-8E66-F93A2A95E24B}"/>
              </a:ext>
            </a:extLst>
          </p:cNvPr>
          <p:cNvSpPr/>
          <p:nvPr/>
        </p:nvSpPr>
        <p:spPr>
          <a:xfrm>
            <a:off x="26990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Handshake</a:t>
            </a:r>
          </a:p>
        </p:txBody>
      </p:sp>
      <p:sp>
        <p:nvSpPr>
          <p:cNvPr id="15" name="Rectangle 14">
            <a:extLst>
              <a:ext uri="{FF2B5EF4-FFF2-40B4-BE49-F238E27FC236}">
                <a16:creationId xmlns:a16="http://schemas.microsoft.com/office/drawing/2014/main" id="{92E47675-7146-4BEF-9E9F-FB0D3045826E}"/>
              </a:ext>
            </a:extLst>
          </p:cNvPr>
          <p:cNvSpPr/>
          <p:nvPr/>
        </p:nvSpPr>
        <p:spPr>
          <a:xfrm>
            <a:off x="49714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Light bulb</a:t>
            </a:r>
          </a:p>
        </p:txBody>
      </p:sp>
      <p:sp>
        <p:nvSpPr>
          <p:cNvPr id="16" name="Rectangle 15">
            <a:extLst>
              <a:ext uri="{FF2B5EF4-FFF2-40B4-BE49-F238E27FC236}">
                <a16:creationId xmlns:a16="http://schemas.microsoft.com/office/drawing/2014/main" id="{DEC814DC-D74E-466C-BF8B-193A2ED0DF04}"/>
              </a:ext>
            </a:extLst>
          </p:cNvPr>
          <p:cNvSpPr/>
          <p:nvPr/>
        </p:nvSpPr>
        <p:spPr>
          <a:xfrm>
            <a:off x="9544250"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Magnifying glass</a:t>
            </a:r>
          </a:p>
        </p:txBody>
      </p:sp>
      <p:sp>
        <p:nvSpPr>
          <p:cNvPr id="17" name="Rectangle 16">
            <a:extLst>
              <a:ext uri="{FF2B5EF4-FFF2-40B4-BE49-F238E27FC236}">
                <a16:creationId xmlns:a16="http://schemas.microsoft.com/office/drawing/2014/main" id="{5432EE8F-4C8F-4E23-9377-5D4AFE325859}"/>
              </a:ext>
            </a:extLst>
          </p:cNvPr>
          <p:cNvSpPr/>
          <p:nvPr/>
        </p:nvSpPr>
        <p:spPr>
          <a:xfrm>
            <a:off x="404077"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Iterate</a:t>
            </a:r>
          </a:p>
        </p:txBody>
      </p:sp>
      <p:sp>
        <p:nvSpPr>
          <p:cNvPr id="18" name="Rectangle 17">
            <a:extLst>
              <a:ext uri="{FF2B5EF4-FFF2-40B4-BE49-F238E27FC236}">
                <a16:creationId xmlns:a16="http://schemas.microsoft.com/office/drawing/2014/main" id="{885F413A-591E-4F39-9343-7ED06F919ABF}"/>
              </a:ext>
            </a:extLst>
          </p:cNvPr>
          <p:cNvSpPr/>
          <p:nvPr/>
        </p:nvSpPr>
        <p:spPr>
          <a:xfrm>
            <a:off x="269905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Glasses</a:t>
            </a:r>
          </a:p>
        </p:txBody>
      </p:sp>
      <p:sp>
        <p:nvSpPr>
          <p:cNvPr id="19" name="Rectangle 18">
            <a:extLst>
              <a:ext uri="{FF2B5EF4-FFF2-40B4-BE49-F238E27FC236}">
                <a16:creationId xmlns:a16="http://schemas.microsoft.com/office/drawing/2014/main" id="{E560133A-D106-483C-8A73-626900903128}"/>
              </a:ext>
            </a:extLst>
          </p:cNvPr>
          <p:cNvSpPr/>
          <p:nvPr/>
        </p:nvSpPr>
        <p:spPr>
          <a:xfrm>
            <a:off x="497145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Person (whole body)</a:t>
            </a:r>
          </a:p>
        </p:txBody>
      </p:sp>
      <p:sp>
        <p:nvSpPr>
          <p:cNvPr id="20" name="Rectangle 19">
            <a:extLst>
              <a:ext uri="{FF2B5EF4-FFF2-40B4-BE49-F238E27FC236}">
                <a16:creationId xmlns:a16="http://schemas.microsoft.com/office/drawing/2014/main" id="{2FBCFA01-6962-4AB7-B538-037685876C02}"/>
              </a:ext>
            </a:extLst>
          </p:cNvPr>
          <p:cNvSpPr/>
          <p:nvPr/>
        </p:nvSpPr>
        <p:spPr>
          <a:xfrm>
            <a:off x="726162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Person (head &amp; </a:t>
            </a:r>
            <a:br>
              <a:rPr lang="en-US" sz="1400" b="1">
                <a:solidFill>
                  <a:schemeClr val="tx1"/>
                </a:solidFill>
                <a:latin typeface="Arial" panose="020B0604020202020204" pitchFamily="34" charset="0"/>
                <a:cs typeface="Arial" panose="020B0604020202020204" pitchFamily="34" charset="0"/>
              </a:rPr>
            </a:br>
            <a:r>
              <a:rPr lang="en-US" sz="1400" b="1">
                <a:solidFill>
                  <a:schemeClr val="tx1"/>
                </a:solidFill>
                <a:latin typeface="Arial" panose="020B0604020202020204" pitchFamily="34" charset="0"/>
                <a:cs typeface="Arial" panose="020B0604020202020204" pitchFamily="34" charset="0"/>
              </a:rPr>
              <a:t>shoulders)</a:t>
            </a:r>
          </a:p>
        </p:txBody>
      </p:sp>
      <p:sp>
        <p:nvSpPr>
          <p:cNvPr id="21" name="Rectangle 20">
            <a:extLst>
              <a:ext uri="{FF2B5EF4-FFF2-40B4-BE49-F238E27FC236}">
                <a16:creationId xmlns:a16="http://schemas.microsoft.com/office/drawing/2014/main" id="{0A8D27B6-C6E7-468B-9993-69D00C22D204}"/>
              </a:ext>
            </a:extLst>
          </p:cNvPr>
          <p:cNvSpPr/>
          <p:nvPr/>
        </p:nvSpPr>
        <p:spPr>
          <a:xfrm>
            <a:off x="9544250"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Different charts</a:t>
            </a:r>
          </a:p>
        </p:txBody>
      </p:sp>
      <p:sp>
        <p:nvSpPr>
          <p:cNvPr id="22" name="Rectangle 21">
            <a:extLst>
              <a:ext uri="{FF2B5EF4-FFF2-40B4-BE49-F238E27FC236}">
                <a16:creationId xmlns:a16="http://schemas.microsoft.com/office/drawing/2014/main" id="{12083AF9-FBC5-43DA-BDA0-7FCF32F68E2E}"/>
              </a:ext>
            </a:extLst>
          </p:cNvPr>
          <p:cNvSpPr/>
          <p:nvPr/>
        </p:nvSpPr>
        <p:spPr>
          <a:xfrm>
            <a:off x="726162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Dashboard</a:t>
            </a:r>
          </a:p>
        </p:txBody>
      </p:sp>
      <p:grpSp>
        <p:nvGrpSpPr>
          <p:cNvPr id="23" name="Group 22">
            <a:extLst>
              <a:ext uri="{FF2B5EF4-FFF2-40B4-BE49-F238E27FC236}">
                <a16:creationId xmlns:a16="http://schemas.microsoft.com/office/drawing/2014/main" id="{2A0E593F-B8BA-4527-970B-2ACD6943CCDC}"/>
              </a:ext>
            </a:extLst>
          </p:cNvPr>
          <p:cNvGrpSpPr/>
          <p:nvPr/>
        </p:nvGrpSpPr>
        <p:grpSpPr>
          <a:xfrm>
            <a:off x="1228175" y="538752"/>
            <a:ext cx="626887" cy="606122"/>
            <a:chOff x="1228175" y="538752"/>
            <a:chExt cx="626887" cy="606122"/>
          </a:xfrm>
        </p:grpSpPr>
        <p:grpSp>
          <p:nvGrpSpPr>
            <p:cNvPr id="24" name="Group 23">
              <a:extLst>
                <a:ext uri="{FF2B5EF4-FFF2-40B4-BE49-F238E27FC236}">
                  <a16:creationId xmlns:a16="http://schemas.microsoft.com/office/drawing/2014/main" id="{EBE9176B-EAB3-49C5-99F9-3D97D9709626}"/>
                </a:ext>
              </a:extLst>
            </p:cNvPr>
            <p:cNvGrpSpPr/>
            <p:nvPr/>
          </p:nvGrpSpPr>
          <p:grpSpPr>
            <a:xfrm rot="1800000">
              <a:off x="1228175" y="673728"/>
              <a:ext cx="558890" cy="421744"/>
              <a:chOff x="3488891" y="848403"/>
              <a:chExt cx="5069109" cy="3825197"/>
            </a:xfrm>
          </p:grpSpPr>
          <p:sp>
            <p:nvSpPr>
              <p:cNvPr id="28" name="Circle: Hollow 27">
                <a:extLst>
                  <a:ext uri="{FF2B5EF4-FFF2-40B4-BE49-F238E27FC236}">
                    <a16:creationId xmlns:a16="http://schemas.microsoft.com/office/drawing/2014/main" id="{48651A2D-5FDD-4C54-9E77-1C3BC0A52CFE}"/>
                  </a:ext>
                </a:extLst>
              </p:cNvPr>
              <p:cNvSpPr/>
              <p:nvPr/>
            </p:nvSpPr>
            <p:spPr>
              <a:xfrm>
                <a:off x="5524398" y="3530600"/>
                <a:ext cx="1143000" cy="1143000"/>
              </a:xfrm>
              <a:prstGeom prst="donut">
                <a:avLst>
                  <a:gd name="adj" fmla="val 137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Oval 28">
                <a:extLst>
                  <a:ext uri="{FF2B5EF4-FFF2-40B4-BE49-F238E27FC236}">
                    <a16:creationId xmlns:a16="http://schemas.microsoft.com/office/drawing/2014/main" id="{F8FCBDCB-D184-4AE3-94C3-7CFD976D1FDF}"/>
                  </a:ext>
                </a:extLst>
              </p:cNvPr>
              <p:cNvSpPr/>
              <p:nvPr/>
            </p:nvSpPr>
            <p:spPr>
              <a:xfrm>
                <a:off x="5675220" y="3681422"/>
                <a:ext cx="841356" cy="8413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Shape 29">
                <a:extLst>
                  <a:ext uri="{FF2B5EF4-FFF2-40B4-BE49-F238E27FC236}">
                    <a16:creationId xmlns:a16="http://schemas.microsoft.com/office/drawing/2014/main" id="{567DD381-A26D-47C9-96A0-D69F21D271DF}"/>
                  </a:ext>
                </a:extLst>
              </p:cNvPr>
              <p:cNvSpPr/>
              <p:nvPr/>
            </p:nvSpPr>
            <p:spPr>
              <a:xfrm>
                <a:off x="3488891" y="848403"/>
                <a:ext cx="5069109" cy="2460116"/>
              </a:xfrm>
              <a:custGeom>
                <a:avLst/>
                <a:gdLst>
                  <a:gd name="connsiteX0" fmla="*/ 3787092 w 5069109"/>
                  <a:gd name="connsiteY0" fmla="*/ 2291048 h 2460116"/>
                  <a:gd name="connsiteX1" fmla="*/ 3787092 w 5069109"/>
                  <a:gd name="connsiteY1" fmla="*/ 2431066 h 2460116"/>
                  <a:gd name="connsiteX2" fmla="*/ 3717084 w 5069109"/>
                  <a:gd name="connsiteY2" fmla="*/ 2460117 h 2460116"/>
                  <a:gd name="connsiteX3" fmla="*/ 3647075 w 5069109"/>
                  <a:gd name="connsiteY3" fmla="*/ 2431066 h 2460116"/>
                  <a:gd name="connsiteX4" fmla="*/ 2534650 w 5069109"/>
                  <a:gd name="connsiteY4" fmla="*/ 1970246 h 2460116"/>
                  <a:gd name="connsiteX5" fmla="*/ 1422225 w 5069109"/>
                  <a:gd name="connsiteY5" fmla="*/ 2431066 h 2460116"/>
                  <a:gd name="connsiteX6" fmla="*/ 1282208 w 5069109"/>
                  <a:gd name="connsiteY6" fmla="*/ 2431066 h 2460116"/>
                  <a:gd name="connsiteX7" fmla="*/ 1282208 w 5069109"/>
                  <a:gd name="connsiteY7" fmla="*/ 2291048 h 2460116"/>
                  <a:gd name="connsiteX8" fmla="*/ 2534650 w 5069109"/>
                  <a:gd name="connsiteY8" fmla="*/ 1772222 h 2460116"/>
                  <a:gd name="connsiteX9" fmla="*/ 3787092 w 5069109"/>
                  <a:gd name="connsiteY9" fmla="*/ 2291048 h 2460116"/>
                  <a:gd name="connsiteX10" fmla="*/ 3787092 w 5069109"/>
                  <a:gd name="connsiteY10" fmla="*/ 2291048 h 2460116"/>
                  <a:gd name="connsiteX11" fmla="*/ 5040297 w 5069109"/>
                  <a:gd name="connsiteY11" fmla="*/ 1177862 h 2460116"/>
                  <a:gd name="connsiteX12" fmla="*/ 4970288 w 5069109"/>
                  <a:gd name="connsiteY12" fmla="*/ 1206913 h 2460116"/>
                  <a:gd name="connsiteX13" fmla="*/ 4900280 w 5069109"/>
                  <a:gd name="connsiteY13" fmla="*/ 1177862 h 2460116"/>
                  <a:gd name="connsiteX14" fmla="*/ 2534650 w 5069109"/>
                  <a:gd name="connsiteY14" fmla="*/ 198025 h 2460116"/>
                  <a:gd name="connsiteX15" fmla="*/ 169021 w 5069109"/>
                  <a:gd name="connsiteY15" fmla="*/ 1177862 h 2460116"/>
                  <a:gd name="connsiteX16" fmla="*/ 29004 w 5069109"/>
                  <a:gd name="connsiteY16" fmla="*/ 1177862 h 2460116"/>
                  <a:gd name="connsiteX17" fmla="*/ 29004 w 5069109"/>
                  <a:gd name="connsiteY17" fmla="*/ 1037844 h 2460116"/>
                  <a:gd name="connsiteX18" fmla="*/ 1201245 w 5069109"/>
                  <a:gd name="connsiteY18" fmla="*/ 259461 h 2460116"/>
                  <a:gd name="connsiteX19" fmla="*/ 2534555 w 5069109"/>
                  <a:gd name="connsiteY19" fmla="*/ 0 h 2460116"/>
                  <a:gd name="connsiteX20" fmla="*/ 3867865 w 5069109"/>
                  <a:gd name="connsiteY20" fmla="*/ 259461 h 2460116"/>
                  <a:gd name="connsiteX21" fmla="*/ 5040107 w 5069109"/>
                  <a:gd name="connsiteY21" fmla="*/ 1037844 h 2460116"/>
                  <a:gd name="connsiteX22" fmla="*/ 5040107 w 5069109"/>
                  <a:gd name="connsiteY22" fmla="*/ 1177862 h 2460116"/>
                  <a:gd name="connsiteX23" fmla="*/ 5040202 w 5069109"/>
                  <a:gd name="connsiteY23" fmla="*/ 1177862 h 24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69109" h="2460116">
                    <a:moveTo>
                      <a:pt x="3787092" y="2291048"/>
                    </a:moveTo>
                    <a:cubicBezTo>
                      <a:pt x="3825764" y="2329720"/>
                      <a:pt x="3825764" y="2392394"/>
                      <a:pt x="3787092" y="2431066"/>
                    </a:cubicBezTo>
                    <a:cubicBezTo>
                      <a:pt x="3767757" y="2450402"/>
                      <a:pt x="3742420" y="2460117"/>
                      <a:pt x="3717084" y="2460117"/>
                    </a:cubicBezTo>
                    <a:cubicBezTo>
                      <a:pt x="3691747" y="2460117"/>
                      <a:pt x="3666411" y="2450402"/>
                      <a:pt x="3647075" y="2431066"/>
                    </a:cubicBezTo>
                    <a:cubicBezTo>
                      <a:pt x="3349990" y="2133886"/>
                      <a:pt x="2954893" y="1970246"/>
                      <a:pt x="2534650" y="1970246"/>
                    </a:cubicBezTo>
                    <a:cubicBezTo>
                      <a:pt x="2114407" y="1970246"/>
                      <a:pt x="1719310" y="2133886"/>
                      <a:pt x="1422225" y="2431066"/>
                    </a:cubicBezTo>
                    <a:cubicBezTo>
                      <a:pt x="1383554" y="2469737"/>
                      <a:pt x="1320879" y="2469737"/>
                      <a:pt x="1282208" y="2431066"/>
                    </a:cubicBezTo>
                    <a:cubicBezTo>
                      <a:pt x="1243536" y="2392394"/>
                      <a:pt x="1243536" y="2329720"/>
                      <a:pt x="1282208" y="2291048"/>
                    </a:cubicBezTo>
                    <a:cubicBezTo>
                      <a:pt x="1616726" y="1956435"/>
                      <a:pt x="2061543" y="1772222"/>
                      <a:pt x="2534650" y="1772222"/>
                    </a:cubicBezTo>
                    <a:cubicBezTo>
                      <a:pt x="3007757" y="1772222"/>
                      <a:pt x="3452575" y="1956435"/>
                      <a:pt x="3787092" y="2291048"/>
                    </a:cubicBezTo>
                    <a:lnTo>
                      <a:pt x="3787092" y="2291048"/>
                    </a:lnTo>
                    <a:close/>
                    <a:moveTo>
                      <a:pt x="5040297" y="1177862"/>
                    </a:moveTo>
                    <a:cubicBezTo>
                      <a:pt x="5020961" y="1197197"/>
                      <a:pt x="4995624" y="1206913"/>
                      <a:pt x="4970288" y="1206913"/>
                    </a:cubicBezTo>
                    <a:cubicBezTo>
                      <a:pt x="4944952" y="1206913"/>
                      <a:pt x="4919615" y="1197197"/>
                      <a:pt x="4900280" y="1177862"/>
                    </a:cubicBezTo>
                    <a:cubicBezTo>
                      <a:pt x="4268391" y="545973"/>
                      <a:pt x="3428191" y="198025"/>
                      <a:pt x="2534650" y="198025"/>
                    </a:cubicBezTo>
                    <a:cubicBezTo>
                      <a:pt x="1641110" y="198025"/>
                      <a:pt x="800910" y="545973"/>
                      <a:pt x="169021" y="1177862"/>
                    </a:cubicBezTo>
                    <a:cubicBezTo>
                      <a:pt x="130350" y="1216533"/>
                      <a:pt x="67675" y="1216533"/>
                      <a:pt x="29004" y="1177862"/>
                    </a:cubicBezTo>
                    <a:cubicBezTo>
                      <a:pt x="-9668" y="1139190"/>
                      <a:pt x="-9668" y="1076516"/>
                      <a:pt x="29004" y="1037844"/>
                    </a:cubicBezTo>
                    <a:cubicBezTo>
                      <a:pt x="367236" y="699611"/>
                      <a:pt x="761667" y="437769"/>
                      <a:pt x="1201245" y="259461"/>
                    </a:cubicBezTo>
                    <a:cubicBezTo>
                      <a:pt x="1625870" y="87249"/>
                      <a:pt x="2074497" y="0"/>
                      <a:pt x="2534555" y="0"/>
                    </a:cubicBezTo>
                    <a:cubicBezTo>
                      <a:pt x="2994613" y="0"/>
                      <a:pt x="3443335" y="87249"/>
                      <a:pt x="3867865" y="259461"/>
                    </a:cubicBezTo>
                    <a:cubicBezTo>
                      <a:pt x="4307443" y="437674"/>
                      <a:pt x="4701874" y="699611"/>
                      <a:pt x="5040107" y="1037844"/>
                    </a:cubicBezTo>
                    <a:cubicBezTo>
                      <a:pt x="5078778" y="1076516"/>
                      <a:pt x="5078778" y="1139190"/>
                      <a:pt x="5040107" y="1177862"/>
                    </a:cubicBezTo>
                    <a:lnTo>
                      <a:pt x="5040202" y="1177862"/>
                    </a:lnTo>
                    <a:close/>
                  </a:path>
                </a:pathLst>
              </a:custGeom>
              <a:solidFill>
                <a:schemeClr val="tx1"/>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5C8D7F37-9D0E-44AC-B3B8-DC86D501CEDE}"/>
                  </a:ext>
                </a:extLst>
              </p:cNvPr>
              <p:cNvSpPr/>
              <p:nvPr/>
            </p:nvSpPr>
            <p:spPr>
              <a:xfrm>
                <a:off x="4122303" y="1778328"/>
                <a:ext cx="3715035" cy="926496"/>
              </a:xfrm>
              <a:custGeom>
                <a:avLst/>
                <a:gdLst>
                  <a:gd name="connsiteX0" fmla="*/ 3686032 w 3715035"/>
                  <a:gd name="connsiteY0" fmla="*/ 757428 h 926496"/>
                  <a:gd name="connsiteX1" fmla="*/ 3686032 w 3715035"/>
                  <a:gd name="connsiteY1" fmla="*/ 897446 h 926496"/>
                  <a:gd name="connsiteX2" fmla="*/ 3616024 w 3715035"/>
                  <a:gd name="connsiteY2" fmla="*/ 926497 h 926496"/>
                  <a:gd name="connsiteX3" fmla="*/ 3546015 w 3715035"/>
                  <a:gd name="connsiteY3" fmla="*/ 897446 h 926496"/>
                  <a:gd name="connsiteX4" fmla="*/ 1857518 w 3715035"/>
                  <a:gd name="connsiteY4" fmla="*/ 198025 h 926496"/>
                  <a:gd name="connsiteX5" fmla="*/ 169021 w 3715035"/>
                  <a:gd name="connsiteY5" fmla="*/ 897446 h 926496"/>
                  <a:gd name="connsiteX6" fmla="*/ 29004 w 3715035"/>
                  <a:gd name="connsiteY6" fmla="*/ 897446 h 926496"/>
                  <a:gd name="connsiteX7" fmla="*/ 29004 w 3715035"/>
                  <a:gd name="connsiteY7" fmla="*/ 757428 h 926496"/>
                  <a:gd name="connsiteX8" fmla="*/ 1857518 w 3715035"/>
                  <a:gd name="connsiteY8" fmla="*/ 0 h 926496"/>
                  <a:gd name="connsiteX9" fmla="*/ 3686032 w 3715035"/>
                  <a:gd name="connsiteY9" fmla="*/ 757428 h 926496"/>
                  <a:gd name="connsiteX10" fmla="*/ 3686032 w 3715035"/>
                  <a:gd name="connsiteY10" fmla="*/ 757428 h 92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035" h="926496">
                    <a:moveTo>
                      <a:pt x="3686032" y="757428"/>
                    </a:moveTo>
                    <a:cubicBezTo>
                      <a:pt x="3724704" y="796100"/>
                      <a:pt x="3724704" y="858774"/>
                      <a:pt x="3686032" y="897446"/>
                    </a:cubicBezTo>
                    <a:cubicBezTo>
                      <a:pt x="3666697" y="916781"/>
                      <a:pt x="3641360" y="926497"/>
                      <a:pt x="3616024" y="926497"/>
                    </a:cubicBezTo>
                    <a:cubicBezTo>
                      <a:pt x="3590687" y="926497"/>
                      <a:pt x="3565350" y="916781"/>
                      <a:pt x="3546015" y="897446"/>
                    </a:cubicBezTo>
                    <a:cubicBezTo>
                      <a:pt x="3095101" y="446437"/>
                      <a:pt x="2495407" y="198025"/>
                      <a:pt x="1857518" y="198025"/>
                    </a:cubicBezTo>
                    <a:cubicBezTo>
                      <a:pt x="1219629" y="198025"/>
                      <a:pt x="620030" y="446342"/>
                      <a:pt x="169021" y="897446"/>
                    </a:cubicBezTo>
                    <a:cubicBezTo>
                      <a:pt x="130350" y="936117"/>
                      <a:pt x="67675" y="936117"/>
                      <a:pt x="29004" y="897446"/>
                    </a:cubicBezTo>
                    <a:cubicBezTo>
                      <a:pt x="-9668" y="858774"/>
                      <a:pt x="-9668" y="796100"/>
                      <a:pt x="29004" y="757428"/>
                    </a:cubicBezTo>
                    <a:cubicBezTo>
                      <a:pt x="517350" y="269081"/>
                      <a:pt x="1166765" y="0"/>
                      <a:pt x="1857518" y="0"/>
                    </a:cubicBezTo>
                    <a:cubicBezTo>
                      <a:pt x="2548271" y="0"/>
                      <a:pt x="3197685" y="268891"/>
                      <a:pt x="3686032" y="757428"/>
                    </a:cubicBezTo>
                    <a:lnTo>
                      <a:pt x="3686032" y="757428"/>
                    </a:lnTo>
                    <a:close/>
                  </a:path>
                </a:pathLst>
              </a:custGeom>
              <a:solidFill>
                <a:schemeClr val="accent2"/>
              </a:solidFill>
              <a:ln w="9525" cap="flat">
                <a:noFill/>
                <a:prstDash val="solid"/>
                <a:miter/>
              </a:ln>
            </p:spPr>
            <p:txBody>
              <a:bodyPr rtlCol="0" anchor="ctr"/>
              <a:lstStyle/>
              <a:p>
                <a:endParaRPr lang="en-IN"/>
              </a:p>
            </p:txBody>
          </p:sp>
        </p:grpSp>
        <p:cxnSp>
          <p:nvCxnSpPr>
            <p:cNvPr id="25" name="Straight Connector 24">
              <a:extLst>
                <a:ext uri="{FF2B5EF4-FFF2-40B4-BE49-F238E27FC236}">
                  <a16:creationId xmlns:a16="http://schemas.microsoft.com/office/drawing/2014/main" id="{487E8416-14A1-4534-9C1D-66AD005B333A}"/>
                </a:ext>
              </a:extLst>
            </p:cNvPr>
            <p:cNvCxnSpPr>
              <a:cxnSpLocks/>
            </p:cNvCxnSpPr>
            <p:nvPr/>
          </p:nvCxnSpPr>
          <p:spPr>
            <a:xfrm rot="1800000">
              <a:off x="1855062" y="82898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EBECAA-14A5-49D2-8461-948C960195CE}"/>
                </a:ext>
              </a:extLst>
            </p:cNvPr>
            <p:cNvCxnSpPr>
              <a:cxnSpLocks/>
            </p:cNvCxnSpPr>
            <p:nvPr/>
          </p:nvCxnSpPr>
          <p:spPr>
            <a:xfrm rot="1800000">
              <a:off x="1230165" y="54109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EEAB627-86C4-45F2-B00D-23435E1E33F8}"/>
                </a:ext>
              </a:extLst>
            </p:cNvPr>
            <p:cNvCxnSpPr>
              <a:cxnSpLocks/>
            </p:cNvCxnSpPr>
            <p:nvPr/>
          </p:nvCxnSpPr>
          <p:spPr>
            <a:xfrm rot="1800000">
              <a:off x="1685390" y="538752"/>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47E33BB-FC20-4214-A4C6-703D559C4641}"/>
              </a:ext>
            </a:extLst>
          </p:cNvPr>
          <p:cNvGrpSpPr/>
          <p:nvPr/>
        </p:nvGrpSpPr>
        <p:grpSpPr>
          <a:xfrm>
            <a:off x="3574092" y="601246"/>
            <a:ext cx="525005" cy="578720"/>
            <a:chOff x="3556033" y="601246"/>
            <a:chExt cx="525005" cy="578720"/>
          </a:xfrm>
        </p:grpSpPr>
        <p:grpSp>
          <p:nvGrpSpPr>
            <p:cNvPr id="33" name="Group 32">
              <a:extLst>
                <a:ext uri="{FF2B5EF4-FFF2-40B4-BE49-F238E27FC236}">
                  <a16:creationId xmlns:a16="http://schemas.microsoft.com/office/drawing/2014/main" id="{62893D41-9577-469E-95DF-4BEEE51F6008}"/>
                </a:ext>
              </a:extLst>
            </p:cNvPr>
            <p:cNvGrpSpPr/>
            <p:nvPr/>
          </p:nvGrpSpPr>
          <p:grpSpPr>
            <a:xfrm rot="1800000">
              <a:off x="3595865" y="601246"/>
              <a:ext cx="481458" cy="578630"/>
              <a:chOff x="5057775" y="799060"/>
              <a:chExt cx="3984021" cy="4788122"/>
            </a:xfrm>
          </p:grpSpPr>
          <p:sp>
            <p:nvSpPr>
              <p:cNvPr id="37" name="Graphic 62">
                <a:extLst>
                  <a:ext uri="{FF2B5EF4-FFF2-40B4-BE49-F238E27FC236}">
                    <a16:creationId xmlns:a16="http://schemas.microsoft.com/office/drawing/2014/main" id="{A0259207-627B-4F86-895E-E92EB71E26BF}"/>
                  </a:ext>
                </a:extLst>
              </p:cNvPr>
              <p:cNvSpPr/>
              <p:nvPr/>
            </p:nvSpPr>
            <p:spPr>
              <a:xfrm>
                <a:off x="5057775" y="799060"/>
                <a:ext cx="3984021" cy="4788122"/>
              </a:xfrm>
              <a:custGeom>
                <a:avLst/>
                <a:gdLst>
                  <a:gd name="connsiteX0" fmla="*/ 3224498 w 3984021"/>
                  <a:gd name="connsiteY0" fmla="*/ 3264599 h 4788122"/>
                  <a:gd name="connsiteX1" fmla="*/ 2747296 w 3984021"/>
                  <a:gd name="connsiteY1" fmla="*/ 3434524 h 4788122"/>
                  <a:gd name="connsiteX2" fmla="*/ 2148935 w 3984021"/>
                  <a:gd name="connsiteY2" fmla="*/ 2837212 h 4788122"/>
                  <a:gd name="connsiteX3" fmla="*/ 2196751 w 3984021"/>
                  <a:gd name="connsiteY3" fmla="*/ 2703386 h 4788122"/>
                  <a:gd name="connsiteX4" fmla="*/ 2239423 w 3984021"/>
                  <a:gd name="connsiteY4" fmla="*/ 2396585 h 4788122"/>
                  <a:gd name="connsiteX5" fmla="*/ 2147316 w 3984021"/>
                  <a:gd name="connsiteY5" fmla="*/ 1952816 h 4788122"/>
                  <a:gd name="connsiteX6" fmla="*/ 2747010 w 3984021"/>
                  <a:gd name="connsiteY6" fmla="*/ 1354264 h 4788122"/>
                  <a:gd name="connsiteX7" fmla="*/ 2792635 w 3984021"/>
                  <a:gd name="connsiteY7" fmla="*/ 1388555 h 4788122"/>
                  <a:gd name="connsiteX8" fmla="*/ 2801874 w 3984021"/>
                  <a:gd name="connsiteY8" fmla="*/ 1396556 h 4788122"/>
                  <a:gd name="connsiteX9" fmla="*/ 3224308 w 3984021"/>
                  <a:gd name="connsiteY9" fmla="*/ 1523905 h 4788122"/>
                  <a:gd name="connsiteX10" fmla="*/ 3646741 w 3984021"/>
                  <a:gd name="connsiteY10" fmla="*/ 1396460 h 4788122"/>
                  <a:gd name="connsiteX11" fmla="*/ 3656266 w 3984021"/>
                  <a:gd name="connsiteY11" fmla="*/ 1388269 h 4788122"/>
                  <a:gd name="connsiteX12" fmla="*/ 3733895 w 3984021"/>
                  <a:gd name="connsiteY12" fmla="*/ 1326928 h 4788122"/>
                  <a:gd name="connsiteX13" fmla="*/ 3954971 w 3984021"/>
                  <a:gd name="connsiteY13" fmla="*/ 970693 h 4788122"/>
                  <a:gd name="connsiteX14" fmla="*/ 3983927 w 3984021"/>
                  <a:gd name="connsiteY14" fmla="*/ 762000 h 4788122"/>
                  <a:gd name="connsiteX15" fmla="*/ 3224498 w 3984021"/>
                  <a:gd name="connsiteY15" fmla="*/ 0 h 4788122"/>
                  <a:gd name="connsiteX16" fmla="*/ 2464880 w 3984021"/>
                  <a:gd name="connsiteY16" fmla="*/ 761905 h 4788122"/>
                  <a:gd name="connsiteX17" fmla="*/ 2493931 w 3984021"/>
                  <a:gd name="connsiteY17" fmla="*/ 971645 h 4788122"/>
                  <a:gd name="connsiteX18" fmla="*/ 2669096 w 3984021"/>
                  <a:gd name="connsiteY18" fmla="*/ 1281208 h 4788122"/>
                  <a:gd name="connsiteX19" fmla="*/ 2097310 w 3984021"/>
                  <a:gd name="connsiteY19" fmla="*/ 1851946 h 4788122"/>
                  <a:gd name="connsiteX20" fmla="*/ 1119854 w 3984021"/>
                  <a:gd name="connsiteY20" fmla="*/ 1276826 h 4788122"/>
                  <a:gd name="connsiteX21" fmla="*/ 0 w 3984021"/>
                  <a:gd name="connsiteY21" fmla="*/ 2396585 h 4788122"/>
                  <a:gd name="connsiteX22" fmla="*/ 42958 w 3984021"/>
                  <a:gd name="connsiteY22" fmla="*/ 2705005 h 4788122"/>
                  <a:gd name="connsiteX23" fmla="*/ 343186 w 3984021"/>
                  <a:gd name="connsiteY23" fmla="*/ 3202400 h 4788122"/>
                  <a:gd name="connsiteX24" fmla="*/ 352901 w 3984021"/>
                  <a:gd name="connsiteY24" fmla="*/ 3211735 h 4788122"/>
                  <a:gd name="connsiteX25" fmla="*/ 368522 w 3984021"/>
                  <a:gd name="connsiteY25" fmla="*/ 3226880 h 4788122"/>
                  <a:gd name="connsiteX26" fmla="*/ 498824 w 3984021"/>
                  <a:gd name="connsiteY26" fmla="*/ 3328321 h 4788122"/>
                  <a:gd name="connsiteX27" fmla="*/ 1119759 w 3984021"/>
                  <a:gd name="connsiteY27" fmla="*/ 3516154 h 4788122"/>
                  <a:gd name="connsiteX28" fmla="*/ 1740599 w 3984021"/>
                  <a:gd name="connsiteY28" fmla="*/ 3328226 h 4788122"/>
                  <a:gd name="connsiteX29" fmla="*/ 1870805 w 3984021"/>
                  <a:gd name="connsiteY29" fmla="*/ 3226689 h 4788122"/>
                  <a:gd name="connsiteX30" fmla="*/ 1903381 w 3984021"/>
                  <a:gd name="connsiteY30" fmla="*/ 3195066 h 4788122"/>
                  <a:gd name="connsiteX31" fmla="*/ 1916335 w 3984021"/>
                  <a:gd name="connsiteY31" fmla="*/ 3182493 h 4788122"/>
                  <a:gd name="connsiteX32" fmla="*/ 2099215 w 3984021"/>
                  <a:gd name="connsiteY32" fmla="*/ 2938177 h 4788122"/>
                  <a:gd name="connsiteX33" fmla="*/ 2669667 w 3984021"/>
                  <a:gd name="connsiteY33" fmla="*/ 3507581 h 4788122"/>
                  <a:gd name="connsiteX34" fmla="*/ 2464880 w 3984021"/>
                  <a:gd name="connsiteY34" fmla="*/ 4026313 h 4788122"/>
                  <a:gd name="connsiteX35" fmla="*/ 2493931 w 3984021"/>
                  <a:gd name="connsiteY35" fmla="*/ 4236054 h 4788122"/>
                  <a:gd name="connsiteX36" fmla="*/ 2714720 w 3984021"/>
                  <a:gd name="connsiteY36" fmla="*/ 4591241 h 4788122"/>
                  <a:gd name="connsiteX37" fmla="*/ 2792730 w 3984021"/>
                  <a:gd name="connsiteY37" fmla="*/ 4652772 h 4788122"/>
                  <a:gd name="connsiteX38" fmla="*/ 2801970 w 3984021"/>
                  <a:gd name="connsiteY38" fmla="*/ 4660773 h 4788122"/>
                  <a:gd name="connsiteX39" fmla="*/ 3224403 w 3984021"/>
                  <a:gd name="connsiteY39" fmla="*/ 4788123 h 4788122"/>
                  <a:gd name="connsiteX40" fmla="*/ 3646837 w 3984021"/>
                  <a:gd name="connsiteY40" fmla="*/ 4660678 h 4788122"/>
                  <a:gd name="connsiteX41" fmla="*/ 3656076 w 3984021"/>
                  <a:gd name="connsiteY41" fmla="*/ 4652677 h 4788122"/>
                  <a:gd name="connsiteX42" fmla="*/ 3733991 w 3984021"/>
                  <a:gd name="connsiteY42" fmla="*/ 4591146 h 4788122"/>
                  <a:gd name="connsiteX43" fmla="*/ 3955066 w 3984021"/>
                  <a:gd name="connsiteY43" fmla="*/ 4234910 h 4788122"/>
                  <a:gd name="connsiteX44" fmla="*/ 3984022 w 3984021"/>
                  <a:gd name="connsiteY44" fmla="*/ 4026218 h 4788122"/>
                  <a:gd name="connsiteX45" fmla="*/ 3224594 w 3984021"/>
                  <a:gd name="connsiteY45" fmla="*/ 3264313 h 4788122"/>
                  <a:gd name="connsiteX46" fmla="*/ 3224594 w 3984021"/>
                  <a:gd name="connsiteY46" fmla="*/ 3264313 h 4788122"/>
                  <a:gd name="connsiteX47" fmla="*/ 3319463 w 3984021"/>
                  <a:gd name="connsiteY47" fmla="*/ 985266 h 4788122"/>
                  <a:gd name="connsiteX48" fmla="*/ 3312319 w 3984021"/>
                  <a:gd name="connsiteY48" fmla="*/ 989648 h 4788122"/>
                  <a:gd name="connsiteX49" fmla="*/ 3224403 w 3984021"/>
                  <a:gd name="connsiteY49" fmla="*/ 1014984 h 4788122"/>
                  <a:gd name="connsiteX50" fmla="*/ 3137726 w 3984021"/>
                  <a:gd name="connsiteY50" fmla="*/ 990314 h 4788122"/>
                  <a:gd name="connsiteX51" fmla="*/ 3129153 w 3984021"/>
                  <a:gd name="connsiteY51" fmla="*/ 985076 h 4788122"/>
                  <a:gd name="connsiteX52" fmla="*/ 3057906 w 3984021"/>
                  <a:gd name="connsiteY52" fmla="*/ 850868 h 4788122"/>
                  <a:gd name="connsiteX53" fmla="*/ 3224403 w 3984021"/>
                  <a:gd name="connsiteY53" fmla="*/ 686753 h 4788122"/>
                  <a:gd name="connsiteX54" fmla="*/ 3390900 w 3984021"/>
                  <a:gd name="connsiteY54" fmla="*/ 850868 h 4788122"/>
                  <a:gd name="connsiteX55" fmla="*/ 3319558 w 3984021"/>
                  <a:gd name="connsiteY55" fmla="*/ 985171 h 4788122"/>
                  <a:gd name="connsiteX56" fmla="*/ 3319558 w 3984021"/>
                  <a:gd name="connsiteY56" fmla="*/ 985171 h 4788122"/>
                  <a:gd name="connsiteX57" fmla="*/ 3081814 w 3984021"/>
                  <a:gd name="connsiteY57" fmla="*/ 1081088 h 4788122"/>
                  <a:gd name="connsiteX58" fmla="*/ 3126962 w 3984021"/>
                  <a:gd name="connsiteY58" fmla="*/ 1107472 h 4788122"/>
                  <a:gd name="connsiteX59" fmla="*/ 3127820 w 3984021"/>
                  <a:gd name="connsiteY59" fmla="*/ 1107853 h 4788122"/>
                  <a:gd name="connsiteX60" fmla="*/ 3174302 w 3984021"/>
                  <a:gd name="connsiteY60" fmla="*/ 1123093 h 4788122"/>
                  <a:gd name="connsiteX61" fmla="*/ 3211545 w 3984021"/>
                  <a:gd name="connsiteY61" fmla="*/ 1128046 h 4788122"/>
                  <a:gd name="connsiteX62" fmla="*/ 3244215 w 3984021"/>
                  <a:gd name="connsiteY62" fmla="*/ 1128046 h 4788122"/>
                  <a:gd name="connsiteX63" fmla="*/ 3250216 w 3984021"/>
                  <a:gd name="connsiteY63" fmla="*/ 1127665 h 4788122"/>
                  <a:gd name="connsiteX64" fmla="*/ 3274124 w 3984021"/>
                  <a:gd name="connsiteY64" fmla="*/ 1123760 h 4788122"/>
                  <a:gd name="connsiteX65" fmla="*/ 3333941 w 3984021"/>
                  <a:gd name="connsiteY65" fmla="*/ 1102328 h 4788122"/>
                  <a:gd name="connsiteX66" fmla="*/ 3334417 w 3984021"/>
                  <a:gd name="connsiteY66" fmla="*/ 1102138 h 4788122"/>
                  <a:gd name="connsiteX67" fmla="*/ 3366707 w 3984021"/>
                  <a:gd name="connsiteY67" fmla="*/ 1081278 h 4788122"/>
                  <a:gd name="connsiteX68" fmla="*/ 3558159 w 3984021"/>
                  <a:gd name="connsiteY68" fmla="*/ 1299020 h 4788122"/>
                  <a:gd name="connsiteX69" fmla="*/ 3558159 w 3984021"/>
                  <a:gd name="connsiteY69" fmla="*/ 1299020 h 4788122"/>
                  <a:gd name="connsiteX70" fmla="*/ 3561874 w 3984021"/>
                  <a:gd name="connsiteY70" fmla="*/ 1322451 h 4788122"/>
                  <a:gd name="connsiteX71" fmla="*/ 3547872 w 3984021"/>
                  <a:gd name="connsiteY71" fmla="*/ 1331119 h 4788122"/>
                  <a:gd name="connsiteX72" fmla="*/ 3491770 w 3984021"/>
                  <a:gd name="connsiteY72" fmla="*/ 1359599 h 4788122"/>
                  <a:gd name="connsiteX73" fmla="*/ 3474911 w 3984021"/>
                  <a:gd name="connsiteY73" fmla="*/ 1366838 h 4788122"/>
                  <a:gd name="connsiteX74" fmla="*/ 2974467 w 3984021"/>
                  <a:gd name="connsiteY74" fmla="*/ 1367218 h 4788122"/>
                  <a:gd name="connsiteX75" fmla="*/ 2955989 w 3984021"/>
                  <a:gd name="connsiteY75" fmla="*/ 1359218 h 4788122"/>
                  <a:gd name="connsiteX76" fmla="*/ 2901506 w 3984021"/>
                  <a:gd name="connsiteY76" fmla="*/ 1331595 h 4788122"/>
                  <a:gd name="connsiteX77" fmla="*/ 2887028 w 3984021"/>
                  <a:gd name="connsiteY77" fmla="*/ 1322642 h 4788122"/>
                  <a:gd name="connsiteX78" fmla="*/ 2890933 w 3984021"/>
                  <a:gd name="connsiteY78" fmla="*/ 1299210 h 4788122"/>
                  <a:gd name="connsiteX79" fmla="*/ 3081814 w 3984021"/>
                  <a:gd name="connsiteY79" fmla="*/ 1081088 h 4788122"/>
                  <a:gd name="connsiteX80" fmla="*/ 3081814 w 3984021"/>
                  <a:gd name="connsiteY80" fmla="*/ 1081088 h 4788122"/>
                  <a:gd name="connsiteX81" fmla="*/ 2571560 w 3984021"/>
                  <a:gd name="connsiteY81" fmla="*/ 762000 h 4788122"/>
                  <a:gd name="connsiteX82" fmla="*/ 3224498 w 3984021"/>
                  <a:gd name="connsiteY82" fmla="*/ 106775 h 4788122"/>
                  <a:gd name="connsiteX83" fmla="*/ 3877247 w 3984021"/>
                  <a:gd name="connsiteY83" fmla="*/ 762000 h 4788122"/>
                  <a:gd name="connsiteX84" fmla="*/ 3852386 w 3984021"/>
                  <a:gd name="connsiteY84" fmla="*/ 941642 h 4788122"/>
                  <a:gd name="connsiteX85" fmla="*/ 3662267 w 3984021"/>
                  <a:gd name="connsiteY85" fmla="*/ 1247966 h 4788122"/>
                  <a:gd name="connsiteX86" fmla="*/ 3656171 w 3984021"/>
                  <a:gd name="connsiteY86" fmla="*/ 1253109 h 4788122"/>
                  <a:gd name="connsiteX87" fmla="*/ 3451003 w 3984021"/>
                  <a:gd name="connsiteY87" fmla="*/ 1002030 h 4788122"/>
                  <a:gd name="connsiteX88" fmla="*/ 3497580 w 3984021"/>
                  <a:gd name="connsiteY88" fmla="*/ 850963 h 4788122"/>
                  <a:gd name="connsiteX89" fmla="*/ 3224403 w 3984021"/>
                  <a:gd name="connsiteY89" fmla="*/ 580168 h 4788122"/>
                  <a:gd name="connsiteX90" fmla="*/ 2951226 w 3984021"/>
                  <a:gd name="connsiteY90" fmla="*/ 850963 h 4788122"/>
                  <a:gd name="connsiteX91" fmla="*/ 2997803 w 3984021"/>
                  <a:gd name="connsiteY91" fmla="*/ 1002125 h 4788122"/>
                  <a:gd name="connsiteX92" fmla="*/ 2793111 w 3984021"/>
                  <a:gd name="connsiteY92" fmla="*/ 1253681 h 4788122"/>
                  <a:gd name="connsiteX93" fmla="*/ 2789111 w 3984021"/>
                  <a:gd name="connsiteY93" fmla="*/ 1250347 h 4788122"/>
                  <a:gd name="connsiteX94" fmla="*/ 2783777 w 3984021"/>
                  <a:gd name="connsiteY94" fmla="*/ 1242346 h 4788122"/>
                  <a:gd name="connsiteX95" fmla="*/ 2775776 w 3984021"/>
                  <a:gd name="connsiteY95" fmla="*/ 1237012 h 4788122"/>
                  <a:gd name="connsiteX96" fmla="*/ 2596515 w 3984021"/>
                  <a:gd name="connsiteY96" fmla="*/ 942880 h 4788122"/>
                  <a:gd name="connsiteX97" fmla="*/ 2571464 w 3984021"/>
                  <a:gd name="connsiteY97" fmla="*/ 762095 h 4788122"/>
                  <a:gd name="connsiteX98" fmla="*/ 2571464 w 3984021"/>
                  <a:gd name="connsiteY98" fmla="*/ 762095 h 4788122"/>
                  <a:gd name="connsiteX99" fmla="*/ 1681448 w 3984021"/>
                  <a:gd name="connsiteY99" fmla="*/ 3239548 h 4788122"/>
                  <a:gd name="connsiteX100" fmla="*/ 1119759 w 3984021"/>
                  <a:gd name="connsiteY100" fmla="*/ 3409569 h 4788122"/>
                  <a:gd name="connsiteX101" fmla="*/ 557975 w 3984021"/>
                  <a:gd name="connsiteY101" fmla="*/ 3239548 h 4788122"/>
                  <a:gd name="connsiteX102" fmla="*/ 440246 w 3984021"/>
                  <a:gd name="connsiteY102" fmla="*/ 3147822 h 4788122"/>
                  <a:gd name="connsiteX103" fmla="*/ 439293 w 3984021"/>
                  <a:gd name="connsiteY103" fmla="*/ 3146870 h 4788122"/>
                  <a:gd name="connsiteX104" fmla="*/ 452723 w 3984021"/>
                  <a:gd name="connsiteY104" fmla="*/ 3041142 h 4788122"/>
                  <a:gd name="connsiteX105" fmla="*/ 856202 w 3984021"/>
                  <a:gd name="connsiteY105" fmla="*/ 2586038 h 4788122"/>
                  <a:gd name="connsiteX106" fmla="*/ 860298 w 3984021"/>
                  <a:gd name="connsiteY106" fmla="*/ 2585657 h 4788122"/>
                  <a:gd name="connsiteX107" fmla="*/ 1043750 w 3984021"/>
                  <a:gd name="connsiteY107" fmla="*/ 2664333 h 4788122"/>
                  <a:gd name="connsiteX108" fmla="*/ 952214 w 3984021"/>
                  <a:gd name="connsiteY108" fmla="*/ 3039047 h 4788122"/>
                  <a:gd name="connsiteX109" fmla="*/ 965835 w 3984021"/>
                  <a:gd name="connsiteY109" fmla="*/ 3088958 h 4788122"/>
                  <a:gd name="connsiteX110" fmla="*/ 1088993 w 3984021"/>
                  <a:gd name="connsiteY110" fmla="*/ 3215069 h 4788122"/>
                  <a:gd name="connsiteX111" fmla="*/ 1126808 w 3984021"/>
                  <a:gd name="connsiteY111" fmla="*/ 3231166 h 4788122"/>
                  <a:gd name="connsiteX112" fmla="*/ 1127189 w 3984021"/>
                  <a:gd name="connsiteY112" fmla="*/ 3231166 h 4788122"/>
                  <a:gd name="connsiteX113" fmla="*/ 1164908 w 3984021"/>
                  <a:gd name="connsiteY113" fmla="*/ 3215545 h 4788122"/>
                  <a:gd name="connsiteX114" fmla="*/ 1294448 w 3984021"/>
                  <a:gd name="connsiteY114" fmla="*/ 3086195 h 4788122"/>
                  <a:gd name="connsiteX115" fmla="*/ 1308830 w 3984021"/>
                  <a:gd name="connsiteY115" fmla="*/ 3036570 h 4788122"/>
                  <a:gd name="connsiteX116" fmla="*/ 1224058 w 3984021"/>
                  <a:gd name="connsiteY116" fmla="*/ 2663190 h 4788122"/>
                  <a:gd name="connsiteX117" fmla="*/ 1400366 w 3984021"/>
                  <a:gd name="connsiteY117" fmla="*/ 2585752 h 4788122"/>
                  <a:gd name="connsiteX118" fmla="*/ 1404176 w 3984021"/>
                  <a:gd name="connsiteY118" fmla="*/ 2586133 h 4788122"/>
                  <a:gd name="connsiteX119" fmla="*/ 1809179 w 3984021"/>
                  <a:gd name="connsiteY119" fmla="*/ 3041047 h 4788122"/>
                  <a:gd name="connsiteX120" fmla="*/ 1819370 w 3984021"/>
                  <a:gd name="connsiteY120" fmla="*/ 3128391 h 4788122"/>
                  <a:gd name="connsiteX121" fmla="*/ 1799368 w 3984021"/>
                  <a:gd name="connsiteY121" fmla="*/ 3147727 h 4788122"/>
                  <a:gd name="connsiteX122" fmla="*/ 1681639 w 3984021"/>
                  <a:gd name="connsiteY122" fmla="*/ 3239453 h 4788122"/>
                  <a:gd name="connsiteX123" fmla="*/ 1681639 w 3984021"/>
                  <a:gd name="connsiteY123" fmla="*/ 3239453 h 4788122"/>
                  <a:gd name="connsiteX124" fmla="*/ 1130332 w 3984021"/>
                  <a:gd name="connsiteY124" fmla="*/ 2566130 h 4788122"/>
                  <a:gd name="connsiteX125" fmla="*/ 769239 w 3984021"/>
                  <a:gd name="connsiteY125" fmla="*/ 2202180 h 4788122"/>
                  <a:gd name="connsiteX126" fmla="*/ 1130332 w 3984021"/>
                  <a:gd name="connsiteY126" fmla="*/ 1838230 h 4788122"/>
                  <a:gd name="connsiteX127" fmla="*/ 1491425 w 3984021"/>
                  <a:gd name="connsiteY127" fmla="*/ 2202180 h 4788122"/>
                  <a:gd name="connsiteX128" fmla="*/ 1130332 w 3984021"/>
                  <a:gd name="connsiteY128" fmla="*/ 2566130 h 4788122"/>
                  <a:gd name="connsiteX129" fmla="*/ 1198150 w 3984021"/>
                  <a:gd name="connsiteY129" fmla="*/ 3031617 h 4788122"/>
                  <a:gd name="connsiteX130" fmla="*/ 1127665 w 3984021"/>
                  <a:gd name="connsiteY130" fmla="*/ 3102007 h 4788122"/>
                  <a:gd name="connsiteX131" fmla="*/ 1062895 w 3984021"/>
                  <a:gd name="connsiteY131" fmla="*/ 3035713 h 4788122"/>
                  <a:gd name="connsiteX132" fmla="*/ 1133475 w 3984021"/>
                  <a:gd name="connsiteY132" fmla="*/ 2746534 h 4788122"/>
                  <a:gd name="connsiteX133" fmla="*/ 1198150 w 3984021"/>
                  <a:gd name="connsiteY133" fmla="*/ 3031617 h 4788122"/>
                  <a:gd name="connsiteX134" fmla="*/ 1914239 w 3984021"/>
                  <a:gd name="connsiteY134" fmla="*/ 3024092 h 4788122"/>
                  <a:gd name="connsiteX135" fmla="*/ 1913573 w 3984021"/>
                  <a:gd name="connsiteY135" fmla="*/ 3019806 h 4788122"/>
                  <a:gd name="connsiteX136" fmla="*/ 1488377 w 3984021"/>
                  <a:gd name="connsiteY136" fmla="*/ 2504408 h 4788122"/>
                  <a:gd name="connsiteX137" fmla="*/ 1598105 w 3984021"/>
                  <a:gd name="connsiteY137" fmla="*/ 2202180 h 4788122"/>
                  <a:gd name="connsiteX138" fmla="*/ 1130332 w 3984021"/>
                  <a:gd name="connsiteY138" fmla="*/ 1731550 h 4788122"/>
                  <a:gd name="connsiteX139" fmla="*/ 662654 w 3984021"/>
                  <a:gd name="connsiteY139" fmla="*/ 2202180 h 4788122"/>
                  <a:gd name="connsiteX140" fmla="*/ 772287 w 3984021"/>
                  <a:gd name="connsiteY140" fmla="*/ 2504313 h 4788122"/>
                  <a:gd name="connsiteX141" fmla="*/ 348329 w 3984021"/>
                  <a:gd name="connsiteY141" fmla="*/ 3019235 h 4788122"/>
                  <a:gd name="connsiteX142" fmla="*/ 343281 w 3984021"/>
                  <a:gd name="connsiteY142" fmla="*/ 3047143 h 4788122"/>
                  <a:gd name="connsiteX143" fmla="*/ 145733 w 3984021"/>
                  <a:gd name="connsiteY143" fmla="*/ 2675668 h 4788122"/>
                  <a:gd name="connsiteX144" fmla="*/ 106871 w 3984021"/>
                  <a:gd name="connsiteY144" fmla="*/ 2396585 h 4788122"/>
                  <a:gd name="connsiteX145" fmla="*/ 1120045 w 3984021"/>
                  <a:gd name="connsiteY145" fmla="*/ 1383602 h 4788122"/>
                  <a:gd name="connsiteX146" fmla="*/ 2132933 w 3984021"/>
                  <a:gd name="connsiteY146" fmla="*/ 2396585 h 4788122"/>
                  <a:gd name="connsiteX147" fmla="*/ 2094357 w 3984021"/>
                  <a:gd name="connsiteY147" fmla="*/ 2674239 h 4788122"/>
                  <a:gd name="connsiteX148" fmla="*/ 1914335 w 3984021"/>
                  <a:gd name="connsiteY148" fmla="*/ 3024188 h 4788122"/>
                  <a:gd name="connsiteX149" fmla="*/ 1914335 w 3984021"/>
                  <a:gd name="connsiteY149" fmla="*/ 3024188 h 4788122"/>
                  <a:gd name="connsiteX150" fmla="*/ 3319463 w 3984021"/>
                  <a:gd name="connsiteY150" fmla="*/ 4249674 h 4788122"/>
                  <a:gd name="connsiteX151" fmla="*/ 3312509 w 3984021"/>
                  <a:gd name="connsiteY151" fmla="*/ 4253960 h 4788122"/>
                  <a:gd name="connsiteX152" fmla="*/ 3224403 w 3984021"/>
                  <a:gd name="connsiteY152" fmla="*/ 4279392 h 4788122"/>
                  <a:gd name="connsiteX153" fmla="*/ 3137916 w 3984021"/>
                  <a:gd name="connsiteY153" fmla="*/ 4254818 h 4788122"/>
                  <a:gd name="connsiteX154" fmla="*/ 3129058 w 3984021"/>
                  <a:gd name="connsiteY154" fmla="*/ 4249389 h 4788122"/>
                  <a:gd name="connsiteX155" fmla="*/ 3057906 w 3984021"/>
                  <a:gd name="connsiteY155" fmla="*/ 4115181 h 4788122"/>
                  <a:gd name="connsiteX156" fmla="*/ 3224403 w 3984021"/>
                  <a:gd name="connsiteY156" fmla="*/ 3951065 h 4788122"/>
                  <a:gd name="connsiteX157" fmla="*/ 3390900 w 3984021"/>
                  <a:gd name="connsiteY157" fmla="*/ 4115181 h 4788122"/>
                  <a:gd name="connsiteX158" fmla="*/ 3319558 w 3984021"/>
                  <a:gd name="connsiteY158" fmla="*/ 4249579 h 4788122"/>
                  <a:gd name="connsiteX159" fmla="*/ 3319558 w 3984021"/>
                  <a:gd name="connsiteY159" fmla="*/ 4249579 h 4788122"/>
                  <a:gd name="connsiteX160" fmla="*/ 3081814 w 3984021"/>
                  <a:gd name="connsiteY160" fmla="*/ 4345400 h 4788122"/>
                  <a:gd name="connsiteX161" fmla="*/ 3126962 w 3984021"/>
                  <a:gd name="connsiteY161" fmla="*/ 4371785 h 4788122"/>
                  <a:gd name="connsiteX162" fmla="*/ 3128582 w 3984021"/>
                  <a:gd name="connsiteY162" fmla="*/ 4372451 h 4788122"/>
                  <a:gd name="connsiteX163" fmla="*/ 3174492 w 3984021"/>
                  <a:gd name="connsiteY163" fmla="*/ 4387406 h 4788122"/>
                  <a:gd name="connsiteX164" fmla="*/ 3211640 w 3984021"/>
                  <a:gd name="connsiteY164" fmla="*/ 4392264 h 4788122"/>
                  <a:gd name="connsiteX165" fmla="*/ 3244310 w 3984021"/>
                  <a:gd name="connsiteY165" fmla="*/ 4392264 h 4788122"/>
                  <a:gd name="connsiteX166" fmla="*/ 3250311 w 3984021"/>
                  <a:gd name="connsiteY166" fmla="*/ 4391882 h 4788122"/>
                  <a:gd name="connsiteX167" fmla="*/ 3274219 w 3984021"/>
                  <a:gd name="connsiteY167" fmla="*/ 4387977 h 4788122"/>
                  <a:gd name="connsiteX168" fmla="*/ 3334036 w 3984021"/>
                  <a:gd name="connsiteY168" fmla="*/ 4366546 h 4788122"/>
                  <a:gd name="connsiteX169" fmla="*/ 3334417 w 3984021"/>
                  <a:gd name="connsiteY169" fmla="*/ 4366356 h 4788122"/>
                  <a:gd name="connsiteX170" fmla="*/ 3366802 w 3984021"/>
                  <a:gd name="connsiteY170" fmla="*/ 4345400 h 4788122"/>
                  <a:gd name="connsiteX171" fmla="*/ 3558254 w 3984021"/>
                  <a:gd name="connsiteY171" fmla="*/ 4563142 h 4788122"/>
                  <a:gd name="connsiteX172" fmla="*/ 3558254 w 3984021"/>
                  <a:gd name="connsiteY172" fmla="*/ 4563142 h 4788122"/>
                  <a:gd name="connsiteX173" fmla="*/ 3561969 w 3984021"/>
                  <a:gd name="connsiteY173" fmla="*/ 4586573 h 4788122"/>
                  <a:gd name="connsiteX174" fmla="*/ 3547777 w 3984021"/>
                  <a:gd name="connsiteY174" fmla="*/ 4595337 h 4788122"/>
                  <a:gd name="connsiteX175" fmla="*/ 3492056 w 3984021"/>
                  <a:gd name="connsiteY175" fmla="*/ 4623626 h 4788122"/>
                  <a:gd name="connsiteX176" fmla="*/ 3475006 w 3984021"/>
                  <a:gd name="connsiteY176" fmla="*/ 4630960 h 4788122"/>
                  <a:gd name="connsiteX177" fmla="*/ 2974277 w 3984021"/>
                  <a:gd name="connsiteY177" fmla="*/ 4631341 h 4788122"/>
                  <a:gd name="connsiteX178" fmla="*/ 2956274 w 3984021"/>
                  <a:gd name="connsiteY178" fmla="*/ 4623626 h 4788122"/>
                  <a:gd name="connsiteX179" fmla="*/ 2901124 w 3984021"/>
                  <a:gd name="connsiteY179" fmla="*/ 4595717 h 4788122"/>
                  <a:gd name="connsiteX180" fmla="*/ 2886932 w 3984021"/>
                  <a:gd name="connsiteY180" fmla="*/ 4586955 h 4788122"/>
                  <a:gd name="connsiteX181" fmla="*/ 2890838 w 3984021"/>
                  <a:gd name="connsiteY181" fmla="*/ 4563523 h 4788122"/>
                  <a:gd name="connsiteX182" fmla="*/ 3081719 w 3984021"/>
                  <a:gd name="connsiteY182" fmla="*/ 4345496 h 4788122"/>
                  <a:gd name="connsiteX183" fmla="*/ 3081719 w 3984021"/>
                  <a:gd name="connsiteY183" fmla="*/ 4345496 h 4788122"/>
                  <a:gd name="connsiteX184" fmla="*/ 3852386 w 3984021"/>
                  <a:gd name="connsiteY184" fmla="*/ 4206050 h 4788122"/>
                  <a:gd name="connsiteX185" fmla="*/ 3662267 w 3984021"/>
                  <a:gd name="connsiteY185" fmla="*/ 4512374 h 4788122"/>
                  <a:gd name="connsiteX186" fmla="*/ 3656076 w 3984021"/>
                  <a:gd name="connsiteY186" fmla="*/ 4517613 h 4788122"/>
                  <a:gd name="connsiteX187" fmla="*/ 3450908 w 3984021"/>
                  <a:gd name="connsiteY187" fmla="*/ 4266533 h 4788122"/>
                  <a:gd name="connsiteX188" fmla="*/ 3497485 w 3984021"/>
                  <a:gd name="connsiteY188" fmla="*/ 4115372 h 4788122"/>
                  <a:gd name="connsiteX189" fmla="*/ 3224308 w 3984021"/>
                  <a:gd name="connsiteY189" fmla="*/ 3844576 h 4788122"/>
                  <a:gd name="connsiteX190" fmla="*/ 2951131 w 3984021"/>
                  <a:gd name="connsiteY190" fmla="*/ 4115372 h 4788122"/>
                  <a:gd name="connsiteX191" fmla="*/ 2997708 w 3984021"/>
                  <a:gd name="connsiteY191" fmla="*/ 4266533 h 4788122"/>
                  <a:gd name="connsiteX192" fmla="*/ 2793016 w 3984021"/>
                  <a:gd name="connsiteY192" fmla="*/ 4518089 h 4788122"/>
                  <a:gd name="connsiteX193" fmla="*/ 2786348 w 3984021"/>
                  <a:gd name="connsiteY193" fmla="*/ 4512469 h 4788122"/>
                  <a:gd name="connsiteX194" fmla="*/ 2596420 w 3984021"/>
                  <a:gd name="connsiteY194" fmla="*/ 4207002 h 4788122"/>
                  <a:gd name="connsiteX195" fmla="*/ 2571464 w 3984021"/>
                  <a:gd name="connsiteY195" fmla="*/ 4026408 h 4788122"/>
                  <a:gd name="connsiteX196" fmla="*/ 2773013 w 3984021"/>
                  <a:gd name="connsiteY196" fmla="*/ 3554159 h 4788122"/>
                  <a:gd name="connsiteX197" fmla="*/ 2784253 w 3984021"/>
                  <a:gd name="connsiteY197" fmla="*/ 3546634 h 4788122"/>
                  <a:gd name="connsiteX198" fmla="*/ 2788920 w 3984021"/>
                  <a:gd name="connsiteY198" fmla="*/ 3539681 h 4788122"/>
                  <a:gd name="connsiteX199" fmla="*/ 3224498 w 3984021"/>
                  <a:gd name="connsiteY199" fmla="*/ 3371183 h 4788122"/>
                  <a:gd name="connsiteX200" fmla="*/ 3877247 w 3984021"/>
                  <a:gd name="connsiteY200" fmla="*/ 4026408 h 4788122"/>
                  <a:gd name="connsiteX201" fmla="*/ 3852291 w 3984021"/>
                  <a:gd name="connsiteY201" fmla="*/ 4206145 h 4788122"/>
                  <a:gd name="connsiteX202" fmla="*/ 3852291 w 3984021"/>
                  <a:gd name="connsiteY202" fmla="*/ 4206145 h 478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3984021" h="4788122">
                    <a:moveTo>
                      <a:pt x="3224498" y="3264599"/>
                    </a:moveTo>
                    <a:cubicBezTo>
                      <a:pt x="3043809" y="3264599"/>
                      <a:pt x="2877884" y="3328416"/>
                      <a:pt x="2747296" y="3434524"/>
                    </a:cubicBezTo>
                    <a:lnTo>
                      <a:pt x="2148935" y="2837212"/>
                    </a:lnTo>
                    <a:cubicBezTo>
                      <a:pt x="2167509" y="2793778"/>
                      <a:pt x="2183797" y="2749106"/>
                      <a:pt x="2196751" y="2703386"/>
                    </a:cubicBezTo>
                    <a:cubicBezTo>
                      <a:pt x="2225040" y="2604040"/>
                      <a:pt x="2239423" y="2500789"/>
                      <a:pt x="2239423" y="2396585"/>
                    </a:cubicBezTo>
                    <a:cubicBezTo>
                      <a:pt x="2239423" y="2238947"/>
                      <a:pt x="2206276" y="2089023"/>
                      <a:pt x="2147316" y="1952816"/>
                    </a:cubicBezTo>
                    <a:lnTo>
                      <a:pt x="2747010" y="1354264"/>
                    </a:lnTo>
                    <a:cubicBezTo>
                      <a:pt x="2761869" y="1366361"/>
                      <a:pt x="2777109" y="1377887"/>
                      <a:pt x="2792635" y="1388555"/>
                    </a:cubicBezTo>
                    <a:cubicBezTo>
                      <a:pt x="2795397" y="1391507"/>
                      <a:pt x="2798445" y="1394270"/>
                      <a:pt x="2801874" y="1396556"/>
                    </a:cubicBezTo>
                    <a:cubicBezTo>
                      <a:pt x="2927033" y="1479899"/>
                      <a:pt x="3073146" y="1523905"/>
                      <a:pt x="3224308" y="1523905"/>
                    </a:cubicBezTo>
                    <a:cubicBezTo>
                      <a:pt x="3375470" y="1523905"/>
                      <a:pt x="3521488" y="1479899"/>
                      <a:pt x="3646741" y="1396460"/>
                    </a:cubicBezTo>
                    <a:cubicBezTo>
                      <a:pt x="3650361" y="1394079"/>
                      <a:pt x="3653504" y="1391317"/>
                      <a:pt x="3656266" y="1388269"/>
                    </a:cubicBezTo>
                    <a:cubicBezTo>
                      <a:pt x="3683508" y="1369409"/>
                      <a:pt x="3709702" y="1349026"/>
                      <a:pt x="3733895" y="1326928"/>
                    </a:cubicBezTo>
                    <a:cubicBezTo>
                      <a:pt x="3839718" y="1230821"/>
                      <a:pt x="3916204" y="1107662"/>
                      <a:pt x="3954971" y="970693"/>
                    </a:cubicBezTo>
                    <a:cubicBezTo>
                      <a:pt x="3974211" y="902875"/>
                      <a:pt x="3983927" y="832676"/>
                      <a:pt x="3983927" y="762000"/>
                    </a:cubicBezTo>
                    <a:cubicBezTo>
                      <a:pt x="3983927" y="341852"/>
                      <a:pt x="3643217" y="0"/>
                      <a:pt x="3224498" y="0"/>
                    </a:cubicBezTo>
                    <a:cubicBezTo>
                      <a:pt x="2805779" y="0"/>
                      <a:pt x="2464880" y="341852"/>
                      <a:pt x="2464880" y="761905"/>
                    </a:cubicBezTo>
                    <a:cubicBezTo>
                      <a:pt x="2464880" y="832866"/>
                      <a:pt x="2474690" y="903351"/>
                      <a:pt x="2493931" y="971645"/>
                    </a:cubicBezTo>
                    <a:cubicBezTo>
                      <a:pt x="2526983" y="1087469"/>
                      <a:pt x="2587181" y="1193292"/>
                      <a:pt x="2669096" y="1281208"/>
                    </a:cubicBezTo>
                    <a:lnTo>
                      <a:pt x="2097310" y="1851946"/>
                    </a:lnTo>
                    <a:cubicBezTo>
                      <a:pt x="1905667" y="1509236"/>
                      <a:pt x="1539621" y="1276826"/>
                      <a:pt x="1119854" y="1276826"/>
                    </a:cubicBezTo>
                    <a:cubicBezTo>
                      <a:pt x="502444" y="1276922"/>
                      <a:pt x="0" y="1779270"/>
                      <a:pt x="0" y="2396585"/>
                    </a:cubicBezTo>
                    <a:cubicBezTo>
                      <a:pt x="0" y="2500979"/>
                      <a:pt x="14478" y="2604707"/>
                      <a:pt x="42958" y="2705005"/>
                    </a:cubicBezTo>
                    <a:cubicBezTo>
                      <a:pt x="97155" y="2894457"/>
                      <a:pt x="200978" y="3065431"/>
                      <a:pt x="343186" y="3202400"/>
                    </a:cubicBezTo>
                    <a:cubicBezTo>
                      <a:pt x="346043" y="3206020"/>
                      <a:pt x="349187" y="3209068"/>
                      <a:pt x="352901" y="3211735"/>
                    </a:cubicBezTo>
                    <a:cubicBezTo>
                      <a:pt x="358140" y="3216688"/>
                      <a:pt x="363093" y="3222022"/>
                      <a:pt x="368522" y="3226880"/>
                    </a:cubicBezTo>
                    <a:cubicBezTo>
                      <a:pt x="409670" y="3264122"/>
                      <a:pt x="453581" y="3298317"/>
                      <a:pt x="498824" y="3328321"/>
                    </a:cubicBezTo>
                    <a:cubicBezTo>
                      <a:pt x="683038" y="3451193"/>
                      <a:pt x="897731" y="3516154"/>
                      <a:pt x="1119759" y="3516154"/>
                    </a:cubicBezTo>
                    <a:cubicBezTo>
                      <a:pt x="1341787" y="3516154"/>
                      <a:pt x="1556576" y="3451098"/>
                      <a:pt x="1740599" y="3328226"/>
                    </a:cubicBezTo>
                    <a:cubicBezTo>
                      <a:pt x="1786700" y="3297460"/>
                      <a:pt x="1830514" y="3263265"/>
                      <a:pt x="1870805" y="3226689"/>
                    </a:cubicBezTo>
                    <a:cubicBezTo>
                      <a:pt x="1882045" y="3216497"/>
                      <a:pt x="1892618" y="3205639"/>
                      <a:pt x="1903381" y="3195066"/>
                    </a:cubicBezTo>
                    <a:cubicBezTo>
                      <a:pt x="1908429" y="3191637"/>
                      <a:pt x="1912715" y="3187446"/>
                      <a:pt x="1916335" y="3182493"/>
                    </a:cubicBezTo>
                    <a:cubicBezTo>
                      <a:pt x="1988534" y="3109341"/>
                      <a:pt x="2049875" y="3027236"/>
                      <a:pt x="2099215" y="2938177"/>
                    </a:cubicBezTo>
                    <a:lnTo>
                      <a:pt x="2669667" y="3507581"/>
                    </a:lnTo>
                    <a:cubicBezTo>
                      <a:pt x="2543080" y="3643789"/>
                      <a:pt x="2464880" y="3825812"/>
                      <a:pt x="2464880" y="4026313"/>
                    </a:cubicBezTo>
                    <a:cubicBezTo>
                      <a:pt x="2464880" y="4097274"/>
                      <a:pt x="2474690" y="4167759"/>
                      <a:pt x="2493931" y="4236054"/>
                    </a:cubicBezTo>
                    <a:cubicBezTo>
                      <a:pt x="2532888" y="4372737"/>
                      <a:pt x="2609279" y="4495515"/>
                      <a:pt x="2714720" y="4591241"/>
                    </a:cubicBezTo>
                    <a:cubicBezTo>
                      <a:pt x="2739485" y="4613720"/>
                      <a:pt x="2765774" y="4634198"/>
                      <a:pt x="2792730" y="4652772"/>
                    </a:cubicBezTo>
                    <a:cubicBezTo>
                      <a:pt x="2795492" y="4655725"/>
                      <a:pt x="2798540" y="4658487"/>
                      <a:pt x="2801970" y="4660773"/>
                    </a:cubicBezTo>
                    <a:cubicBezTo>
                      <a:pt x="2927128" y="4744117"/>
                      <a:pt x="3073241" y="4788123"/>
                      <a:pt x="3224403" y="4788123"/>
                    </a:cubicBezTo>
                    <a:cubicBezTo>
                      <a:pt x="3375565" y="4788123"/>
                      <a:pt x="3521583" y="4744117"/>
                      <a:pt x="3646837" y="4660678"/>
                    </a:cubicBezTo>
                    <a:cubicBezTo>
                      <a:pt x="3650266" y="4658392"/>
                      <a:pt x="3653314" y="4655630"/>
                      <a:pt x="3656076" y="4652677"/>
                    </a:cubicBezTo>
                    <a:cubicBezTo>
                      <a:pt x="3683508" y="4633627"/>
                      <a:pt x="3709797" y="4613148"/>
                      <a:pt x="3733991" y="4591146"/>
                    </a:cubicBezTo>
                    <a:cubicBezTo>
                      <a:pt x="3839813" y="4495133"/>
                      <a:pt x="3916299" y="4371975"/>
                      <a:pt x="3955066" y="4234910"/>
                    </a:cubicBezTo>
                    <a:cubicBezTo>
                      <a:pt x="3974306" y="4167188"/>
                      <a:pt x="3984022" y="4096988"/>
                      <a:pt x="3984022" y="4026218"/>
                    </a:cubicBezTo>
                    <a:cubicBezTo>
                      <a:pt x="3984022" y="3606070"/>
                      <a:pt x="3643313" y="3264313"/>
                      <a:pt x="3224594" y="3264313"/>
                    </a:cubicBezTo>
                    <a:lnTo>
                      <a:pt x="3224594" y="3264313"/>
                    </a:lnTo>
                    <a:close/>
                    <a:moveTo>
                      <a:pt x="3319463" y="985266"/>
                    </a:moveTo>
                    <a:cubicBezTo>
                      <a:pt x="3316986" y="986600"/>
                      <a:pt x="3314700" y="988124"/>
                      <a:pt x="3312319" y="989648"/>
                    </a:cubicBezTo>
                    <a:cubicBezTo>
                      <a:pt x="3286697" y="1005459"/>
                      <a:pt x="3256693" y="1014984"/>
                      <a:pt x="3224403" y="1014984"/>
                    </a:cubicBezTo>
                    <a:cubicBezTo>
                      <a:pt x="3192113" y="1014984"/>
                      <a:pt x="3163062" y="1005650"/>
                      <a:pt x="3137726" y="990314"/>
                    </a:cubicBezTo>
                    <a:cubicBezTo>
                      <a:pt x="3134963" y="988409"/>
                      <a:pt x="3132106" y="986695"/>
                      <a:pt x="3129153" y="985076"/>
                    </a:cubicBezTo>
                    <a:cubicBezTo>
                      <a:pt x="3086195" y="955358"/>
                      <a:pt x="3057906" y="906399"/>
                      <a:pt x="3057906" y="850868"/>
                    </a:cubicBezTo>
                    <a:cubicBezTo>
                      <a:pt x="3057906" y="760381"/>
                      <a:pt x="3132582" y="686753"/>
                      <a:pt x="3224403" y="686753"/>
                    </a:cubicBezTo>
                    <a:cubicBezTo>
                      <a:pt x="3316224" y="686753"/>
                      <a:pt x="3390900" y="760381"/>
                      <a:pt x="3390900" y="850868"/>
                    </a:cubicBezTo>
                    <a:cubicBezTo>
                      <a:pt x="3390900" y="906399"/>
                      <a:pt x="3362611" y="955453"/>
                      <a:pt x="3319558" y="985171"/>
                    </a:cubicBezTo>
                    <a:lnTo>
                      <a:pt x="3319558" y="985171"/>
                    </a:lnTo>
                    <a:close/>
                    <a:moveTo>
                      <a:pt x="3081814" y="1081088"/>
                    </a:moveTo>
                    <a:cubicBezTo>
                      <a:pt x="3095911" y="1091470"/>
                      <a:pt x="3111056" y="1100328"/>
                      <a:pt x="3126962" y="1107472"/>
                    </a:cubicBezTo>
                    <a:cubicBezTo>
                      <a:pt x="3127343" y="1107567"/>
                      <a:pt x="3127534" y="1107758"/>
                      <a:pt x="3127820" y="1107853"/>
                    </a:cubicBezTo>
                    <a:cubicBezTo>
                      <a:pt x="3142679" y="1114520"/>
                      <a:pt x="3158299" y="1119664"/>
                      <a:pt x="3174302" y="1123093"/>
                    </a:cubicBezTo>
                    <a:cubicBezTo>
                      <a:pt x="3185255" y="1125474"/>
                      <a:pt x="3196495" y="1126998"/>
                      <a:pt x="3211545" y="1128046"/>
                    </a:cubicBezTo>
                    <a:lnTo>
                      <a:pt x="3244215" y="1128046"/>
                    </a:lnTo>
                    <a:cubicBezTo>
                      <a:pt x="3246215" y="1128046"/>
                      <a:pt x="3248216" y="1127951"/>
                      <a:pt x="3250216" y="1127665"/>
                    </a:cubicBezTo>
                    <a:cubicBezTo>
                      <a:pt x="3258598" y="1126712"/>
                      <a:pt x="3266694" y="1125474"/>
                      <a:pt x="3274124" y="1123760"/>
                    </a:cubicBezTo>
                    <a:cubicBezTo>
                      <a:pt x="3295364" y="1119378"/>
                      <a:pt x="3315462" y="1112044"/>
                      <a:pt x="3333941" y="1102328"/>
                    </a:cubicBezTo>
                    <a:cubicBezTo>
                      <a:pt x="3334131" y="1102328"/>
                      <a:pt x="3334322" y="1102138"/>
                      <a:pt x="3334417" y="1102138"/>
                    </a:cubicBezTo>
                    <a:cubicBezTo>
                      <a:pt x="3345752" y="1096232"/>
                      <a:pt x="3356705" y="1089089"/>
                      <a:pt x="3366707" y="1081278"/>
                    </a:cubicBezTo>
                    <a:cubicBezTo>
                      <a:pt x="3464814" y="1116806"/>
                      <a:pt x="3537966" y="1199769"/>
                      <a:pt x="3558159" y="1299020"/>
                    </a:cubicBezTo>
                    <a:lnTo>
                      <a:pt x="3558159" y="1299020"/>
                    </a:lnTo>
                    <a:cubicBezTo>
                      <a:pt x="3559683" y="1306830"/>
                      <a:pt x="3560921" y="1314641"/>
                      <a:pt x="3561874" y="1322451"/>
                    </a:cubicBezTo>
                    <a:cubicBezTo>
                      <a:pt x="3557207" y="1325309"/>
                      <a:pt x="3552635" y="1328357"/>
                      <a:pt x="3547872" y="1331119"/>
                    </a:cubicBezTo>
                    <a:cubicBezTo>
                      <a:pt x="3529584" y="1341501"/>
                      <a:pt x="3510915" y="1351121"/>
                      <a:pt x="3491770" y="1359599"/>
                    </a:cubicBezTo>
                    <a:cubicBezTo>
                      <a:pt x="3486150" y="1362075"/>
                      <a:pt x="3480530" y="1364552"/>
                      <a:pt x="3474911" y="1366838"/>
                    </a:cubicBezTo>
                    <a:cubicBezTo>
                      <a:pt x="3316224" y="1431322"/>
                      <a:pt x="3133058" y="1431322"/>
                      <a:pt x="2974467" y="1367218"/>
                    </a:cubicBezTo>
                    <a:cubicBezTo>
                      <a:pt x="2968276" y="1364647"/>
                      <a:pt x="2962085" y="1362075"/>
                      <a:pt x="2955989" y="1359218"/>
                    </a:cubicBezTo>
                    <a:cubicBezTo>
                      <a:pt x="2937415" y="1351026"/>
                      <a:pt x="2919222" y="1341596"/>
                      <a:pt x="2901506" y="1331595"/>
                    </a:cubicBezTo>
                    <a:cubicBezTo>
                      <a:pt x="2896553" y="1328738"/>
                      <a:pt x="2891885" y="1325594"/>
                      <a:pt x="2887028" y="1322642"/>
                    </a:cubicBezTo>
                    <a:cubicBezTo>
                      <a:pt x="2888075" y="1314736"/>
                      <a:pt x="2889218" y="1306925"/>
                      <a:pt x="2890933" y="1299210"/>
                    </a:cubicBezTo>
                    <a:cubicBezTo>
                      <a:pt x="2911793" y="1199388"/>
                      <a:pt x="2984754" y="1116425"/>
                      <a:pt x="3081814" y="1081088"/>
                    </a:cubicBezTo>
                    <a:lnTo>
                      <a:pt x="3081814" y="1081088"/>
                    </a:lnTo>
                    <a:close/>
                    <a:moveTo>
                      <a:pt x="2571560" y="762000"/>
                    </a:moveTo>
                    <a:cubicBezTo>
                      <a:pt x="2571560" y="400717"/>
                      <a:pt x="2864453" y="106775"/>
                      <a:pt x="3224498" y="106775"/>
                    </a:cubicBezTo>
                    <a:cubicBezTo>
                      <a:pt x="3584543" y="106775"/>
                      <a:pt x="3877247" y="400622"/>
                      <a:pt x="3877247" y="762000"/>
                    </a:cubicBezTo>
                    <a:cubicBezTo>
                      <a:pt x="3877247" y="822865"/>
                      <a:pt x="3868865" y="883253"/>
                      <a:pt x="3852386" y="941642"/>
                    </a:cubicBezTo>
                    <a:cubicBezTo>
                      <a:pt x="3819049" y="1059371"/>
                      <a:pt x="3753326" y="1165289"/>
                      <a:pt x="3662267" y="1247966"/>
                    </a:cubicBezTo>
                    <a:cubicBezTo>
                      <a:pt x="3660267" y="1249775"/>
                      <a:pt x="3658076" y="1251395"/>
                      <a:pt x="3656171" y="1253109"/>
                    </a:cubicBezTo>
                    <a:cubicBezTo>
                      <a:pt x="3626644" y="1145096"/>
                      <a:pt x="3551873" y="1053751"/>
                      <a:pt x="3451003" y="1002030"/>
                    </a:cubicBezTo>
                    <a:cubicBezTo>
                      <a:pt x="3480435" y="958787"/>
                      <a:pt x="3497580" y="906780"/>
                      <a:pt x="3497580" y="850963"/>
                    </a:cubicBezTo>
                    <a:cubicBezTo>
                      <a:pt x="3497580" y="701612"/>
                      <a:pt x="3375089" y="580168"/>
                      <a:pt x="3224403" y="580168"/>
                    </a:cubicBezTo>
                    <a:cubicBezTo>
                      <a:pt x="3073718" y="580168"/>
                      <a:pt x="2951226" y="701707"/>
                      <a:pt x="2951226" y="850963"/>
                    </a:cubicBezTo>
                    <a:cubicBezTo>
                      <a:pt x="2951226" y="906971"/>
                      <a:pt x="2968466" y="958977"/>
                      <a:pt x="2997803" y="1002125"/>
                    </a:cubicBezTo>
                    <a:cubicBezTo>
                      <a:pt x="2897505" y="1053941"/>
                      <a:pt x="2822924" y="1145572"/>
                      <a:pt x="2793111" y="1253681"/>
                    </a:cubicBezTo>
                    <a:cubicBezTo>
                      <a:pt x="2791778" y="1252538"/>
                      <a:pt x="2790349" y="1251490"/>
                      <a:pt x="2789111" y="1250347"/>
                    </a:cubicBezTo>
                    <a:cubicBezTo>
                      <a:pt x="2787301" y="1247680"/>
                      <a:pt x="2786158" y="1244632"/>
                      <a:pt x="2783777" y="1242346"/>
                    </a:cubicBezTo>
                    <a:cubicBezTo>
                      <a:pt x="2781395" y="1239964"/>
                      <a:pt x="2778347" y="1238822"/>
                      <a:pt x="2775776" y="1237012"/>
                    </a:cubicBezTo>
                    <a:cubicBezTo>
                      <a:pt x="2690908" y="1156240"/>
                      <a:pt x="2628614" y="1055180"/>
                      <a:pt x="2596515" y="942880"/>
                    </a:cubicBezTo>
                    <a:cubicBezTo>
                      <a:pt x="2579846" y="883920"/>
                      <a:pt x="2571464" y="823151"/>
                      <a:pt x="2571464" y="762095"/>
                    </a:cubicBezTo>
                    <a:lnTo>
                      <a:pt x="2571464" y="762095"/>
                    </a:lnTo>
                    <a:close/>
                    <a:moveTo>
                      <a:pt x="1681448" y="3239548"/>
                    </a:moveTo>
                    <a:cubicBezTo>
                      <a:pt x="1514951" y="3350800"/>
                      <a:pt x="1320737" y="3409569"/>
                      <a:pt x="1119759" y="3409569"/>
                    </a:cubicBezTo>
                    <a:cubicBezTo>
                      <a:pt x="918782" y="3409569"/>
                      <a:pt x="724662" y="3350800"/>
                      <a:pt x="557975" y="3239548"/>
                    </a:cubicBezTo>
                    <a:cubicBezTo>
                      <a:pt x="517017" y="3212306"/>
                      <a:pt x="477393" y="3181541"/>
                      <a:pt x="440246" y="3147822"/>
                    </a:cubicBezTo>
                    <a:lnTo>
                      <a:pt x="439293" y="3146870"/>
                    </a:lnTo>
                    <a:cubicBezTo>
                      <a:pt x="441389" y="3111913"/>
                      <a:pt x="446532" y="3070479"/>
                      <a:pt x="452723" y="3041142"/>
                    </a:cubicBezTo>
                    <a:cubicBezTo>
                      <a:pt x="496538" y="2830735"/>
                      <a:pt x="651224" y="2656332"/>
                      <a:pt x="856202" y="2586038"/>
                    </a:cubicBezTo>
                    <a:cubicBezTo>
                      <a:pt x="857536" y="2585657"/>
                      <a:pt x="858869" y="2585942"/>
                      <a:pt x="860298" y="2585657"/>
                    </a:cubicBezTo>
                    <a:cubicBezTo>
                      <a:pt x="914210" y="2624138"/>
                      <a:pt x="976408" y="2651474"/>
                      <a:pt x="1043750" y="2664333"/>
                    </a:cubicBezTo>
                    <a:lnTo>
                      <a:pt x="952214" y="3039047"/>
                    </a:lnTo>
                    <a:cubicBezTo>
                      <a:pt x="947833" y="3056954"/>
                      <a:pt x="953072" y="3075813"/>
                      <a:pt x="965835" y="3088958"/>
                    </a:cubicBezTo>
                    <a:lnTo>
                      <a:pt x="1088993" y="3215069"/>
                    </a:lnTo>
                    <a:cubicBezTo>
                      <a:pt x="1098995" y="3225260"/>
                      <a:pt x="1112615" y="3231071"/>
                      <a:pt x="1126808" y="3231166"/>
                    </a:cubicBezTo>
                    <a:lnTo>
                      <a:pt x="1127189" y="3231166"/>
                    </a:lnTo>
                    <a:cubicBezTo>
                      <a:pt x="1141286" y="3231166"/>
                      <a:pt x="1154906" y="3225546"/>
                      <a:pt x="1164908" y="3215545"/>
                    </a:cubicBezTo>
                    <a:lnTo>
                      <a:pt x="1294448" y="3086195"/>
                    </a:lnTo>
                    <a:cubicBezTo>
                      <a:pt x="1307402" y="3073241"/>
                      <a:pt x="1312831" y="3054477"/>
                      <a:pt x="1308830" y="3036570"/>
                    </a:cubicBezTo>
                    <a:lnTo>
                      <a:pt x="1224058" y="2663190"/>
                    </a:lnTo>
                    <a:cubicBezTo>
                      <a:pt x="1288733" y="2649950"/>
                      <a:pt x="1348359" y="2622899"/>
                      <a:pt x="1400366" y="2585752"/>
                    </a:cubicBezTo>
                    <a:cubicBezTo>
                      <a:pt x="1401604" y="2585942"/>
                      <a:pt x="1402937" y="2585561"/>
                      <a:pt x="1404176" y="2586133"/>
                    </a:cubicBezTo>
                    <a:cubicBezTo>
                      <a:pt x="1611630" y="2657094"/>
                      <a:pt x="1766792" y="2831402"/>
                      <a:pt x="1809179" y="3041047"/>
                    </a:cubicBezTo>
                    <a:cubicBezTo>
                      <a:pt x="1814989" y="3069336"/>
                      <a:pt x="1817942" y="3098768"/>
                      <a:pt x="1819370" y="3128391"/>
                    </a:cubicBezTo>
                    <a:cubicBezTo>
                      <a:pt x="1812608" y="3134773"/>
                      <a:pt x="1806321" y="3141536"/>
                      <a:pt x="1799368" y="3147727"/>
                    </a:cubicBezTo>
                    <a:cubicBezTo>
                      <a:pt x="1762982" y="3180779"/>
                      <a:pt x="1723358" y="3211640"/>
                      <a:pt x="1681639" y="3239453"/>
                    </a:cubicBezTo>
                    <a:lnTo>
                      <a:pt x="1681639" y="3239453"/>
                    </a:lnTo>
                    <a:close/>
                    <a:moveTo>
                      <a:pt x="1130332" y="2566130"/>
                    </a:moveTo>
                    <a:cubicBezTo>
                      <a:pt x="931259" y="2566130"/>
                      <a:pt x="769239" y="2402872"/>
                      <a:pt x="769239" y="2202180"/>
                    </a:cubicBezTo>
                    <a:cubicBezTo>
                      <a:pt x="769239" y="2001488"/>
                      <a:pt x="931259" y="1838230"/>
                      <a:pt x="1130332" y="1838230"/>
                    </a:cubicBezTo>
                    <a:cubicBezTo>
                      <a:pt x="1329404" y="1838230"/>
                      <a:pt x="1491425" y="2001488"/>
                      <a:pt x="1491425" y="2202180"/>
                    </a:cubicBezTo>
                    <a:cubicBezTo>
                      <a:pt x="1491425" y="2402872"/>
                      <a:pt x="1329500" y="2566130"/>
                      <a:pt x="1130332" y="2566130"/>
                    </a:cubicBezTo>
                    <a:close/>
                    <a:moveTo>
                      <a:pt x="1198150" y="3031617"/>
                    </a:moveTo>
                    <a:lnTo>
                      <a:pt x="1127665" y="3102007"/>
                    </a:lnTo>
                    <a:lnTo>
                      <a:pt x="1062895" y="3035713"/>
                    </a:lnTo>
                    <a:lnTo>
                      <a:pt x="1133475" y="2746534"/>
                    </a:lnTo>
                    <a:lnTo>
                      <a:pt x="1198150" y="3031617"/>
                    </a:lnTo>
                    <a:close/>
                    <a:moveTo>
                      <a:pt x="1914239" y="3024092"/>
                    </a:moveTo>
                    <a:cubicBezTo>
                      <a:pt x="1913954" y="3022759"/>
                      <a:pt x="1913858" y="3021235"/>
                      <a:pt x="1913573" y="3019806"/>
                    </a:cubicBezTo>
                    <a:cubicBezTo>
                      <a:pt x="1867186" y="2790254"/>
                      <a:pt x="1706309" y="2596991"/>
                      <a:pt x="1488377" y="2504408"/>
                    </a:cubicBezTo>
                    <a:cubicBezTo>
                      <a:pt x="1556766" y="2422589"/>
                      <a:pt x="1598105" y="2317147"/>
                      <a:pt x="1598105" y="2202180"/>
                    </a:cubicBezTo>
                    <a:cubicBezTo>
                      <a:pt x="1598105" y="1942719"/>
                      <a:pt x="1388269" y="1731550"/>
                      <a:pt x="1130332" y="1731550"/>
                    </a:cubicBezTo>
                    <a:cubicBezTo>
                      <a:pt x="872395" y="1731550"/>
                      <a:pt x="662654" y="1942624"/>
                      <a:pt x="662654" y="2202180"/>
                    </a:cubicBezTo>
                    <a:cubicBezTo>
                      <a:pt x="662654" y="2317147"/>
                      <a:pt x="703993" y="2422493"/>
                      <a:pt x="772287" y="2504313"/>
                    </a:cubicBezTo>
                    <a:cubicBezTo>
                      <a:pt x="556451" y="2596706"/>
                      <a:pt x="396145" y="2789682"/>
                      <a:pt x="348329" y="3019235"/>
                    </a:cubicBezTo>
                    <a:cubicBezTo>
                      <a:pt x="346520" y="3027712"/>
                      <a:pt x="344900" y="3037428"/>
                      <a:pt x="343281" y="3047143"/>
                    </a:cubicBezTo>
                    <a:cubicBezTo>
                      <a:pt x="252222" y="2938653"/>
                      <a:pt x="184785" y="2812352"/>
                      <a:pt x="145733" y="2675668"/>
                    </a:cubicBezTo>
                    <a:cubicBezTo>
                      <a:pt x="120015" y="2584990"/>
                      <a:pt x="106871" y="2491073"/>
                      <a:pt x="106871" y="2396585"/>
                    </a:cubicBezTo>
                    <a:cubicBezTo>
                      <a:pt x="106871" y="1837944"/>
                      <a:pt x="561404" y="1383602"/>
                      <a:pt x="1120045" y="1383602"/>
                    </a:cubicBezTo>
                    <a:cubicBezTo>
                      <a:pt x="1678686" y="1383602"/>
                      <a:pt x="2132933" y="1838039"/>
                      <a:pt x="2132933" y="2396585"/>
                    </a:cubicBezTo>
                    <a:cubicBezTo>
                      <a:pt x="2132933" y="2490788"/>
                      <a:pt x="2119979" y="2584228"/>
                      <a:pt x="2094357" y="2674239"/>
                    </a:cubicBezTo>
                    <a:cubicBezTo>
                      <a:pt x="2058067" y="2801970"/>
                      <a:pt x="1996440" y="2920460"/>
                      <a:pt x="1914335" y="3024188"/>
                    </a:cubicBezTo>
                    <a:lnTo>
                      <a:pt x="1914335" y="3024188"/>
                    </a:lnTo>
                    <a:close/>
                    <a:moveTo>
                      <a:pt x="3319463" y="4249674"/>
                    </a:moveTo>
                    <a:cubicBezTo>
                      <a:pt x="3317081" y="4250913"/>
                      <a:pt x="3314795" y="4252437"/>
                      <a:pt x="3312509" y="4253960"/>
                    </a:cubicBezTo>
                    <a:cubicBezTo>
                      <a:pt x="3286887" y="4269867"/>
                      <a:pt x="3256788" y="4279392"/>
                      <a:pt x="3224403" y="4279392"/>
                    </a:cubicBezTo>
                    <a:cubicBezTo>
                      <a:pt x="3192018" y="4279392"/>
                      <a:pt x="3163253" y="4270153"/>
                      <a:pt x="3137916" y="4254818"/>
                    </a:cubicBezTo>
                    <a:cubicBezTo>
                      <a:pt x="3135059" y="4252817"/>
                      <a:pt x="3132106" y="4251103"/>
                      <a:pt x="3129058" y="4249389"/>
                    </a:cubicBezTo>
                    <a:cubicBezTo>
                      <a:pt x="3086195" y="4219671"/>
                      <a:pt x="3057906" y="4170712"/>
                      <a:pt x="3057906" y="4115181"/>
                    </a:cubicBezTo>
                    <a:cubicBezTo>
                      <a:pt x="3057906" y="4024694"/>
                      <a:pt x="3132582" y="3951065"/>
                      <a:pt x="3224403" y="3951065"/>
                    </a:cubicBezTo>
                    <a:cubicBezTo>
                      <a:pt x="3316224" y="3951065"/>
                      <a:pt x="3390900" y="4024694"/>
                      <a:pt x="3390900" y="4115181"/>
                    </a:cubicBezTo>
                    <a:cubicBezTo>
                      <a:pt x="3390900" y="4170807"/>
                      <a:pt x="3362611" y="4219861"/>
                      <a:pt x="3319558" y="4249579"/>
                    </a:cubicBezTo>
                    <a:lnTo>
                      <a:pt x="3319558" y="4249579"/>
                    </a:lnTo>
                    <a:close/>
                    <a:moveTo>
                      <a:pt x="3081814" y="4345400"/>
                    </a:moveTo>
                    <a:cubicBezTo>
                      <a:pt x="3095816" y="4355783"/>
                      <a:pt x="3110960" y="4364641"/>
                      <a:pt x="3126962" y="4371785"/>
                    </a:cubicBezTo>
                    <a:cubicBezTo>
                      <a:pt x="3127534" y="4371975"/>
                      <a:pt x="3128105" y="4372261"/>
                      <a:pt x="3128582" y="4372451"/>
                    </a:cubicBezTo>
                    <a:cubicBezTo>
                      <a:pt x="3143155" y="4378929"/>
                      <a:pt x="3158585" y="4383977"/>
                      <a:pt x="3174492" y="4387406"/>
                    </a:cubicBezTo>
                    <a:cubicBezTo>
                      <a:pt x="3185446" y="4389787"/>
                      <a:pt x="3196590" y="4391311"/>
                      <a:pt x="3211640" y="4392264"/>
                    </a:cubicBezTo>
                    <a:lnTo>
                      <a:pt x="3244310" y="4392264"/>
                    </a:lnTo>
                    <a:cubicBezTo>
                      <a:pt x="3246311" y="4392264"/>
                      <a:pt x="3248311" y="4392168"/>
                      <a:pt x="3250311" y="4391882"/>
                    </a:cubicBezTo>
                    <a:cubicBezTo>
                      <a:pt x="3258788" y="4390835"/>
                      <a:pt x="3266980" y="4389597"/>
                      <a:pt x="3274219" y="4387977"/>
                    </a:cubicBezTo>
                    <a:cubicBezTo>
                      <a:pt x="3295460" y="4383500"/>
                      <a:pt x="3315557" y="4376262"/>
                      <a:pt x="3334036" y="4366546"/>
                    </a:cubicBezTo>
                    <a:cubicBezTo>
                      <a:pt x="3334226" y="4366546"/>
                      <a:pt x="3334322" y="4366451"/>
                      <a:pt x="3334417" y="4366356"/>
                    </a:cubicBezTo>
                    <a:cubicBezTo>
                      <a:pt x="3345752" y="4360450"/>
                      <a:pt x="3356705" y="4353306"/>
                      <a:pt x="3366802" y="4345400"/>
                    </a:cubicBezTo>
                    <a:cubicBezTo>
                      <a:pt x="3464909" y="4380929"/>
                      <a:pt x="3538061" y="4463891"/>
                      <a:pt x="3558254" y="4563142"/>
                    </a:cubicBezTo>
                    <a:lnTo>
                      <a:pt x="3558254" y="4563142"/>
                    </a:lnTo>
                    <a:cubicBezTo>
                      <a:pt x="3559778" y="4570857"/>
                      <a:pt x="3561016" y="4578763"/>
                      <a:pt x="3561969" y="4586573"/>
                    </a:cubicBezTo>
                    <a:cubicBezTo>
                      <a:pt x="3557207" y="4589431"/>
                      <a:pt x="3552635" y="4592574"/>
                      <a:pt x="3547777" y="4595337"/>
                    </a:cubicBezTo>
                    <a:cubicBezTo>
                      <a:pt x="3529584" y="4605623"/>
                      <a:pt x="3511106" y="4615244"/>
                      <a:pt x="3492056" y="4623626"/>
                    </a:cubicBezTo>
                    <a:cubicBezTo>
                      <a:pt x="3486436" y="4626198"/>
                      <a:pt x="3480721" y="4628579"/>
                      <a:pt x="3475006" y="4630960"/>
                    </a:cubicBezTo>
                    <a:cubicBezTo>
                      <a:pt x="3316224" y="4695444"/>
                      <a:pt x="3133058" y="4695444"/>
                      <a:pt x="2974277" y="4631341"/>
                    </a:cubicBezTo>
                    <a:cubicBezTo>
                      <a:pt x="2968276" y="4628865"/>
                      <a:pt x="2962180" y="4626293"/>
                      <a:pt x="2956274" y="4623626"/>
                    </a:cubicBezTo>
                    <a:cubicBezTo>
                      <a:pt x="2937415" y="4615244"/>
                      <a:pt x="2919127" y="4605909"/>
                      <a:pt x="2901124" y="4595717"/>
                    </a:cubicBezTo>
                    <a:cubicBezTo>
                      <a:pt x="2896362" y="4592955"/>
                      <a:pt x="2891695" y="4589812"/>
                      <a:pt x="2886932" y="4586955"/>
                    </a:cubicBezTo>
                    <a:cubicBezTo>
                      <a:pt x="2887980" y="4579049"/>
                      <a:pt x="2889123" y="4571238"/>
                      <a:pt x="2890838" y="4563523"/>
                    </a:cubicBezTo>
                    <a:cubicBezTo>
                      <a:pt x="2911793" y="4463891"/>
                      <a:pt x="2984564" y="4380929"/>
                      <a:pt x="3081719" y="4345496"/>
                    </a:cubicBezTo>
                    <a:lnTo>
                      <a:pt x="3081719" y="4345496"/>
                    </a:lnTo>
                    <a:close/>
                    <a:moveTo>
                      <a:pt x="3852386" y="4206050"/>
                    </a:moveTo>
                    <a:cubicBezTo>
                      <a:pt x="3819049" y="4323779"/>
                      <a:pt x="3753326" y="4429697"/>
                      <a:pt x="3662267" y="4512374"/>
                    </a:cubicBezTo>
                    <a:cubicBezTo>
                      <a:pt x="3660267" y="4514183"/>
                      <a:pt x="3658076" y="4515803"/>
                      <a:pt x="3656076" y="4517613"/>
                    </a:cubicBezTo>
                    <a:cubicBezTo>
                      <a:pt x="3626549" y="4409599"/>
                      <a:pt x="3551778" y="4318254"/>
                      <a:pt x="3450908" y="4266533"/>
                    </a:cubicBezTo>
                    <a:cubicBezTo>
                      <a:pt x="3480340" y="4223290"/>
                      <a:pt x="3497485" y="4171283"/>
                      <a:pt x="3497485" y="4115372"/>
                    </a:cubicBezTo>
                    <a:cubicBezTo>
                      <a:pt x="3497485" y="3966020"/>
                      <a:pt x="3374993" y="3844576"/>
                      <a:pt x="3224308" y="3844576"/>
                    </a:cubicBezTo>
                    <a:cubicBezTo>
                      <a:pt x="3073622" y="3844576"/>
                      <a:pt x="2951131" y="3966020"/>
                      <a:pt x="2951131" y="4115372"/>
                    </a:cubicBezTo>
                    <a:cubicBezTo>
                      <a:pt x="2951131" y="4171379"/>
                      <a:pt x="2968371" y="4223385"/>
                      <a:pt x="2997708" y="4266533"/>
                    </a:cubicBezTo>
                    <a:cubicBezTo>
                      <a:pt x="2897410" y="4318349"/>
                      <a:pt x="2822734" y="4409885"/>
                      <a:pt x="2793016" y="4518089"/>
                    </a:cubicBezTo>
                    <a:cubicBezTo>
                      <a:pt x="2790825" y="4516184"/>
                      <a:pt x="2788444" y="4514374"/>
                      <a:pt x="2786348" y="4512469"/>
                    </a:cubicBezTo>
                    <a:cubicBezTo>
                      <a:pt x="2695575" y="4430173"/>
                      <a:pt x="2629853" y="4324541"/>
                      <a:pt x="2596420" y="4207002"/>
                    </a:cubicBezTo>
                    <a:cubicBezTo>
                      <a:pt x="2579846" y="4148328"/>
                      <a:pt x="2571464" y="4087559"/>
                      <a:pt x="2571464" y="4026408"/>
                    </a:cubicBezTo>
                    <a:cubicBezTo>
                      <a:pt x="2571464" y="3840861"/>
                      <a:pt x="2649093" y="3673507"/>
                      <a:pt x="2773013" y="3554159"/>
                    </a:cubicBezTo>
                    <a:cubicBezTo>
                      <a:pt x="2776919" y="3551968"/>
                      <a:pt x="2780919" y="3549968"/>
                      <a:pt x="2784253" y="3546634"/>
                    </a:cubicBezTo>
                    <a:cubicBezTo>
                      <a:pt x="2786348" y="3544538"/>
                      <a:pt x="2787206" y="3541966"/>
                      <a:pt x="2788920" y="3539681"/>
                    </a:cubicBezTo>
                    <a:cubicBezTo>
                      <a:pt x="2904554" y="3435287"/>
                      <a:pt x="3057049" y="3371183"/>
                      <a:pt x="3224498" y="3371183"/>
                    </a:cubicBezTo>
                    <a:cubicBezTo>
                      <a:pt x="3584448" y="3371183"/>
                      <a:pt x="3877247" y="3665125"/>
                      <a:pt x="3877247" y="4026408"/>
                    </a:cubicBezTo>
                    <a:cubicBezTo>
                      <a:pt x="3877151" y="4087368"/>
                      <a:pt x="3868770" y="4147852"/>
                      <a:pt x="3852291" y="4206145"/>
                    </a:cubicBezTo>
                    <a:lnTo>
                      <a:pt x="3852291" y="4206145"/>
                    </a:lnTo>
                    <a:close/>
                  </a:path>
                </a:pathLst>
              </a:custGeom>
              <a:solidFill>
                <a:schemeClr val="tx1"/>
              </a:solidFill>
              <a:ln w="9525" cap="flat">
                <a:noFill/>
                <a:prstDash val="solid"/>
                <a:miter/>
              </a:ln>
            </p:spPr>
            <p:txBody>
              <a:bodyPr rtlCol="0" anchor="ctr"/>
              <a:lstStyle/>
              <a:p>
                <a:endParaRPr lang="en-IN"/>
              </a:p>
            </p:txBody>
          </p:sp>
          <p:sp>
            <p:nvSpPr>
              <p:cNvPr id="38" name="Oval 37">
                <a:extLst>
                  <a:ext uri="{FF2B5EF4-FFF2-40B4-BE49-F238E27FC236}">
                    <a16:creationId xmlns:a16="http://schemas.microsoft.com/office/drawing/2014/main" id="{6E08ABE4-C7E1-4925-B7FC-A7EB51AD7223}"/>
                  </a:ext>
                </a:extLst>
              </p:cNvPr>
              <p:cNvSpPr/>
              <p:nvPr/>
            </p:nvSpPr>
            <p:spPr>
              <a:xfrm>
                <a:off x="5822951" y="2630488"/>
                <a:ext cx="739774" cy="7397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6566DD52-909F-44B7-AB4A-E492A808BC1C}"/>
                  </a:ext>
                </a:extLst>
              </p:cNvPr>
              <p:cNvSpPr/>
              <p:nvPr/>
            </p:nvSpPr>
            <p:spPr>
              <a:xfrm>
                <a:off x="8109350" y="1477433"/>
                <a:ext cx="345276" cy="3452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113FC5C7-1BBC-4E11-9BB6-02B15090F3D8}"/>
                  </a:ext>
                </a:extLst>
              </p:cNvPr>
              <p:cNvSpPr/>
              <p:nvPr/>
            </p:nvSpPr>
            <p:spPr>
              <a:xfrm>
                <a:off x="8109350" y="4737641"/>
                <a:ext cx="345276" cy="3452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4" name="Straight Connector 33">
              <a:extLst>
                <a:ext uri="{FF2B5EF4-FFF2-40B4-BE49-F238E27FC236}">
                  <a16:creationId xmlns:a16="http://schemas.microsoft.com/office/drawing/2014/main" id="{1059B054-6FB6-4910-B40C-F69B52EFAAE0}"/>
                </a:ext>
              </a:extLst>
            </p:cNvPr>
            <p:cNvCxnSpPr>
              <a:cxnSpLocks/>
            </p:cNvCxnSpPr>
            <p:nvPr/>
          </p:nvCxnSpPr>
          <p:spPr>
            <a:xfrm rot="1800000">
              <a:off x="4081038" y="86407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637A29-7162-4C66-A7D5-CBE7927CA015}"/>
                </a:ext>
              </a:extLst>
            </p:cNvPr>
            <p:cNvCxnSpPr>
              <a:cxnSpLocks/>
            </p:cNvCxnSpPr>
            <p:nvPr/>
          </p:nvCxnSpPr>
          <p:spPr>
            <a:xfrm rot="1800000">
              <a:off x="3556033" y="635843"/>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7A7FC0E-6582-47CB-AEB3-81BEA1226BD8}"/>
                </a:ext>
              </a:extLst>
            </p:cNvPr>
            <p:cNvCxnSpPr>
              <a:cxnSpLocks/>
            </p:cNvCxnSpPr>
            <p:nvPr/>
          </p:nvCxnSpPr>
          <p:spPr>
            <a:xfrm rot="1800000">
              <a:off x="3922986" y="621073"/>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C1D85381-66D0-4192-BFD4-E3A4D58ABCA6}"/>
              </a:ext>
            </a:extLst>
          </p:cNvPr>
          <p:cNvGrpSpPr/>
          <p:nvPr/>
        </p:nvGrpSpPr>
        <p:grpSpPr>
          <a:xfrm>
            <a:off x="5904116" y="602659"/>
            <a:ext cx="401352" cy="689035"/>
            <a:chOff x="5904116" y="602659"/>
            <a:chExt cx="401352" cy="689035"/>
          </a:xfrm>
        </p:grpSpPr>
        <p:grpSp>
          <p:nvGrpSpPr>
            <p:cNvPr id="42" name="Group 41">
              <a:extLst>
                <a:ext uri="{FF2B5EF4-FFF2-40B4-BE49-F238E27FC236}">
                  <a16:creationId xmlns:a16="http://schemas.microsoft.com/office/drawing/2014/main" id="{C1153248-D041-44C3-82BB-1019064A9CEA}"/>
                </a:ext>
              </a:extLst>
            </p:cNvPr>
            <p:cNvGrpSpPr/>
            <p:nvPr/>
          </p:nvGrpSpPr>
          <p:grpSpPr>
            <a:xfrm rot="1800000">
              <a:off x="5925482" y="717135"/>
              <a:ext cx="379986" cy="323380"/>
              <a:chOff x="5486512" y="3748505"/>
              <a:chExt cx="1218976" cy="1037391"/>
            </a:xfrm>
          </p:grpSpPr>
          <p:sp>
            <p:nvSpPr>
              <p:cNvPr id="46" name="Freeform: Shape 45">
                <a:extLst>
                  <a:ext uri="{FF2B5EF4-FFF2-40B4-BE49-F238E27FC236}">
                    <a16:creationId xmlns:a16="http://schemas.microsoft.com/office/drawing/2014/main" id="{A837628C-02EB-4C21-BF4E-522D8FAD9DB5}"/>
                  </a:ext>
                </a:extLst>
              </p:cNvPr>
              <p:cNvSpPr/>
              <p:nvPr/>
            </p:nvSpPr>
            <p:spPr>
              <a:xfrm>
                <a:off x="5486512" y="3748505"/>
                <a:ext cx="259348" cy="259348"/>
              </a:xfrm>
              <a:custGeom>
                <a:avLst/>
                <a:gdLst>
                  <a:gd name="connsiteX0" fmla="*/ 685800 w 1371600"/>
                  <a:gd name="connsiteY0" fmla="*/ 0 h 1371600"/>
                  <a:gd name="connsiteX1" fmla="*/ 200881 w 1371600"/>
                  <a:gd name="connsiteY1" fmla="*/ 200881 h 1371600"/>
                  <a:gd name="connsiteX2" fmla="*/ 0 w 1371600"/>
                  <a:gd name="connsiteY2" fmla="*/ 685800 h 1371600"/>
                  <a:gd name="connsiteX3" fmla="*/ 200881 w 1371600"/>
                  <a:gd name="connsiteY3" fmla="*/ 1170719 h 1371600"/>
                  <a:gd name="connsiteX4" fmla="*/ 685800 w 1371600"/>
                  <a:gd name="connsiteY4" fmla="*/ 1371600 h 1371600"/>
                  <a:gd name="connsiteX5" fmla="*/ 1170719 w 1371600"/>
                  <a:gd name="connsiteY5" fmla="*/ 1170719 h 1371600"/>
                  <a:gd name="connsiteX6" fmla="*/ 1371600 w 1371600"/>
                  <a:gd name="connsiteY6" fmla="*/ 685800 h 1371600"/>
                  <a:gd name="connsiteX7" fmla="*/ 1170533 w 1371600"/>
                  <a:gd name="connsiteY7" fmla="*/ 201067 h 1371600"/>
                  <a:gd name="connsiteX8" fmla="*/ 685800 w 1371600"/>
                  <a:gd name="connsiteY8" fmla="*/ 0 h 1371600"/>
                  <a:gd name="connsiteX9" fmla="*/ 685800 w 1371600"/>
                  <a:gd name="connsiteY9" fmla="*/ 1097280 h 1371600"/>
                  <a:gd name="connsiteX10" fmla="*/ 394835 w 1371600"/>
                  <a:gd name="connsiteY10" fmla="*/ 976765 h 1371600"/>
                  <a:gd name="connsiteX11" fmla="*/ 274320 w 1371600"/>
                  <a:gd name="connsiteY11" fmla="*/ 685800 h 1371600"/>
                  <a:gd name="connsiteX12" fmla="*/ 394835 w 1371600"/>
                  <a:gd name="connsiteY12" fmla="*/ 394835 h 1371600"/>
                  <a:gd name="connsiteX13" fmla="*/ 685800 w 1371600"/>
                  <a:gd name="connsiteY13" fmla="*/ 274320 h 1371600"/>
                  <a:gd name="connsiteX14" fmla="*/ 976765 w 1371600"/>
                  <a:gd name="connsiteY14" fmla="*/ 394835 h 1371600"/>
                  <a:gd name="connsiteX15" fmla="*/ 1097280 w 1371600"/>
                  <a:gd name="connsiteY15" fmla="*/ 685800 h 1371600"/>
                  <a:gd name="connsiteX16" fmla="*/ 976618 w 1371600"/>
                  <a:gd name="connsiteY16" fmla="*/ 976618 h 1371600"/>
                  <a:gd name="connsiteX17" fmla="*/ 685800 w 1371600"/>
                  <a:gd name="connsiteY17" fmla="*/ 109728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00" h="1371600">
                    <a:moveTo>
                      <a:pt x="685800" y="0"/>
                    </a:moveTo>
                    <a:cubicBezTo>
                      <a:pt x="503906" y="0"/>
                      <a:pt x="329468" y="72254"/>
                      <a:pt x="200881" y="200881"/>
                    </a:cubicBezTo>
                    <a:cubicBezTo>
                      <a:pt x="72254" y="329468"/>
                      <a:pt x="0" y="503906"/>
                      <a:pt x="0" y="685800"/>
                    </a:cubicBezTo>
                    <a:cubicBezTo>
                      <a:pt x="0" y="867694"/>
                      <a:pt x="72254" y="1042132"/>
                      <a:pt x="200881" y="1170719"/>
                    </a:cubicBezTo>
                    <a:cubicBezTo>
                      <a:pt x="329468" y="1299346"/>
                      <a:pt x="503906" y="1371600"/>
                      <a:pt x="685800" y="1371600"/>
                    </a:cubicBezTo>
                    <a:cubicBezTo>
                      <a:pt x="867694" y="1371600"/>
                      <a:pt x="1042132" y="1299346"/>
                      <a:pt x="1170719" y="1170719"/>
                    </a:cubicBezTo>
                    <a:cubicBezTo>
                      <a:pt x="1299346" y="1042132"/>
                      <a:pt x="1371600" y="867694"/>
                      <a:pt x="1371600" y="685800"/>
                    </a:cubicBezTo>
                    <a:cubicBezTo>
                      <a:pt x="1371404" y="503975"/>
                      <a:pt x="1299082" y="329654"/>
                      <a:pt x="1170533" y="201067"/>
                    </a:cubicBezTo>
                    <a:cubicBezTo>
                      <a:pt x="1041946" y="72518"/>
                      <a:pt x="867625" y="186"/>
                      <a:pt x="685800" y="0"/>
                    </a:cubicBezTo>
                    <a:close/>
                    <a:moveTo>
                      <a:pt x="685800" y="1097280"/>
                    </a:moveTo>
                    <a:cubicBezTo>
                      <a:pt x="576650" y="1097280"/>
                      <a:pt x="472026" y="1053918"/>
                      <a:pt x="394835" y="976765"/>
                    </a:cubicBezTo>
                    <a:cubicBezTo>
                      <a:pt x="317682" y="899575"/>
                      <a:pt x="274320" y="794911"/>
                      <a:pt x="274320" y="685800"/>
                    </a:cubicBezTo>
                    <a:cubicBezTo>
                      <a:pt x="274320" y="576650"/>
                      <a:pt x="317680" y="471987"/>
                      <a:pt x="394835" y="394835"/>
                    </a:cubicBezTo>
                    <a:cubicBezTo>
                      <a:pt x="472025" y="317682"/>
                      <a:pt x="576689" y="274320"/>
                      <a:pt x="685800" y="274320"/>
                    </a:cubicBezTo>
                    <a:cubicBezTo>
                      <a:pt x="794950" y="274320"/>
                      <a:pt x="899613" y="317680"/>
                      <a:pt x="976765" y="394835"/>
                    </a:cubicBezTo>
                    <a:cubicBezTo>
                      <a:pt x="1053918" y="472025"/>
                      <a:pt x="1097280" y="576660"/>
                      <a:pt x="1097280" y="685800"/>
                    </a:cubicBezTo>
                    <a:cubicBezTo>
                      <a:pt x="1097163" y="794911"/>
                      <a:pt x="1053771" y="899495"/>
                      <a:pt x="976618" y="976618"/>
                    </a:cubicBezTo>
                    <a:cubicBezTo>
                      <a:pt x="899505" y="1053771"/>
                      <a:pt x="794911" y="1097172"/>
                      <a:pt x="685800" y="1097280"/>
                    </a:cubicBezTo>
                    <a:close/>
                  </a:path>
                </a:pathLst>
              </a:custGeom>
              <a:solidFill>
                <a:schemeClr val="tx1"/>
              </a:solidFill>
              <a:ln w="9797"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2166EC08-C2A2-4882-9D74-8B6E07DE69F2}"/>
                  </a:ext>
                </a:extLst>
              </p:cNvPr>
              <p:cNvSpPr/>
              <p:nvPr/>
            </p:nvSpPr>
            <p:spPr>
              <a:xfrm>
                <a:off x="5875533" y="3852244"/>
                <a:ext cx="829912" cy="51870"/>
              </a:xfrm>
              <a:custGeom>
                <a:avLst/>
                <a:gdLst>
                  <a:gd name="connsiteX0" fmla="*/ 137160 w 4389120"/>
                  <a:gd name="connsiteY0" fmla="*/ 274320 h 274320"/>
                  <a:gd name="connsiteX1" fmla="*/ 4251960 w 4389120"/>
                  <a:gd name="connsiteY1" fmla="*/ 274320 h 274320"/>
                  <a:gd name="connsiteX2" fmla="*/ 4389120 w 4389120"/>
                  <a:gd name="connsiteY2" fmla="*/ 137160 h 274320"/>
                  <a:gd name="connsiteX3" fmla="*/ 4251960 w 4389120"/>
                  <a:gd name="connsiteY3" fmla="*/ 0 h 274320"/>
                  <a:gd name="connsiteX4" fmla="*/ 137160 w 4389120"/>
                  <a:gd name="connsiteY4" fmla="*/ 0 h 274320"/>
                  <a:gd name="connsiteX5" fmla="*/ 0 w 4389120"/>
                  <a:gd name="connsiteY5" fmla="*/ 137160 h 274320"/>
                  <a:gd name="connsiteX6" fmla="*/ 137160 w 4389120"/>
                  <a:gd name="connsiteY6" fmla="*/ 27432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9120" h="274320">
                    <a:moveTo>
                      <a:pt x="137160" y="274320"/>
                    </a:moveTo>
                    <a:lnTo>
                      <a:pt x="4251960" y="274320"/>
                    </a:lnTo>
                    <a:cubicBezTo>
                      <a:pt x="4327702" y="274320"/>
                      <a:pt x="4389120" y="212897"/>
                      <a:pt x="4389120" y="137160"/>
                    </a:cubicBezTo>
                    <a:cubicBezTo>
                      <a:pt x="4389120" y="61423"/>
                      <a:pt x="4327702" y="0"/>
                      <a:pt x="4251960" y="0"/>
                    </a:cubicBezTo>
                    <a:lnTo>
                      <a:pt x="137160" y="0"/>
                    </a:lnTo>
                    <a:cubicBezTo>
                      <a:pt x="61428" y="0"/>
                      <a:pt x="0" y="61423"/>
                      <a:pt x="0" y="137160"/>
                    </a:cubicBezTo>
                    <a:cubicBezTo>
                      <a:pt x="0" y="212897"/>
                      <a:pt x="61428" y="274320"/>
                      <a:pt x="137160" y="274320"/>
                    </a:cubicBezTo>
                    <a:close/>
                  </a:path>
                </a:pathLst>
              </a:custGeom>
              <a:solidFill>
                <a:schemeClr val="tx1"/>
              </a:solidFill>
              <a:ln w="9797"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F6F3558-186C-4FA0-823E-3C4BF97F9CEC}"/>
                  </a:ext>
                </a:extLst>
              </p:cNvPr>
              <p:cNvSpPr/>
              <p:nvPr/>
            </p:nvSpPr>
            <p:spPr>
              <a:xfrm>
                <a:off x="5486512" y="4137526"/>
                <a:ext cx="259348" cy="259348"/>
              </a:xfrm>
              <a:custGeom>
                <a:avLst/>
                <a:gdLst>
                  <a:gd name="connsiteX0" fmla="*/ 685800 w 1371600"/>
                  <a:gd name="connsiteY0" fmla="*/ 0 h 1371600"/>
                  <a:gd name="connsiteX1" fmla="*/ 200881 w 1371600"/>
                  <a:gd name="connsiteY1" fmla="*/ 200881 h 1371600"/>
                  <a:gd name="connsiteX2" fmla="*/ 0 w 1371600"/>
                  <a:gd name="connsiteY2" fmla="*/ 685800 h 1371600"/>
                  <a:gd name="connsiteX3" fmla="*/ 200881 w 1371600"/>
                  <a:gd name="connsiteY3" fmla="*/ 1170719 h 1371600"/>
                  <a:gd name="connsiteX4" fmla="*/ 685800 w 1371600"/>
                  <a:gd name="connsiteY4" fmla="*/ 1371600 h 1371600"/>
                  <a:gd name="connsiteX5" fmla="*/ 1170719 w 1371600"/>
                  <a:gd name="connsiteY5" fmla="*/ 1170719 h 1371600"/>
                  <a:gd name="connsiteX6" fmla="*/ 1371600 w 1371600"/>
                  <a:gd name="connsiteY6" fmla="*/ 685800 h 1371600"/>
                  <a:gd name="connsiteX7" fmla="*/ 1170533 w 1371600"/>
                  <a:gd name="connsiteY7" fmla="*/ 201067 h 1371600"/>
                  <a:gd name="connsiteX8" fmla="*/ 685800 w 1371600"/>
                  <a:gd name="connsiteY8" fmla="*/ 0 h 1371600"/>
                  <a:gd name="connsiteX9" fmla="*/ 685800 w 1371600"/>
                  <a:gd name="connsiteY9" fmla="*/ 1097280 h 1371600"/>
                  <a:gd name="connsiteX10" fmla="*/ 394835 w 1371600"/>
                  <a:gd name="connsiteY10" fmla="*/ 976765 h 1371600"/>
                  <a:gd name="connsiteX11" fmla="*/ 274320 w 1371600"/>
                  <a:gd name="connsiteY11" fmla="*/ 685800 h 1371600"/>
                  <a:gd name="connsiteX12" fmla="*/ 394835 w 1371600"/>
                  <a:gd name="connsiteY12" fmla="*/ 394835 h 1371600"/>
                  <a:gd name="connsiteX13" fmla="*/ 685800 w 1371600"/>
                  <a:gd name="connsiteY13" fmla="*/ 274320 h 1371600"/>
                  <a:gd name="connsiteX14" fmla="*/ 976765 w 1371600"/>
                  <a:gd name="connsiteY14" fmla="*/ 394835 h 1371600"/>
                  <a:gd name="connsiteX15" fmla="*/ 1097280 w 1371600"/>
                  <a:gd name="connsiteY15" fmla="*/ 685800 h 1371600"/>
                  <a:gd name="connsiteX16" fmla="*/ 976618 w 1371600"/>
                  <a:gd name="connsiteY16" fmla="*/ 976618 h 1371600"/>
                  <a:gd name="connsiteX17" fmla="*/ 685800 w 1371600"/>
                  <a:gd name="connsiteY17" fmla="*/ 109728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00" h="1371600">
                    <a:moveTo>
                      <a:pt x="685800" y="0"/>
                    </a:moveTo>
                    <a:cubicBezTo>
                      <a:pt x="503906" y="0"/>
                      <a:pt x="329468" y="72254"/>
                      <a:pt x="200881" y="200881"/>
                    </a:cubicBezTo>
                    <a:cubicBezTo>
                      <a:pt x="72254" y="329468"/>
                      <a:pt x="0" y="503906"/>
                      <a:pt x="0" y="685800"/>
                    </a:cubicBezTo>
                    <a:cubicBezTo>
                      <a:pt x="0" y="867694"/>
                      <a:pt x="72254" y="1042132"/>
                      <a:pt x="200881" y="1170719"/>
                    </a:cubicBezTo>
                    <a:cubicBezTo>
                      <a:pt x="329468" y="1299346"/>
                      <a:pt x="503906" y="1371600"/>
                      <a:pt x="685800" y="1371600"/>
                    </a:cubicBezTo>
                    <a:cubicBezTo>
                      <a:pt x="867694" y="1371600"/>
                      <a:pt x="1042132" y="1299346"/>
                      <a:pt x="1170719" y="1170719"/>
                    </a:cubicBezTo>
                    <a:cubicBezTo>
                      <a:pt x="1299346" y="1042132"/>
                      <a:pt x="1371600" y="867694"/>
                      <a:pt x="1371600" y="685800"/>
                    </a:cubicBezTo>
                    <a:cubicBezTo>
                      <a:pt x="1371404" y="503975"/>
                      <a:pt x="1299082" y="329654"/>
                      <a:pt x="1170533" y="201067"/>
                    </a:cubicBezTo>
                    <a:cubicBezTo>
                      <a:pt x="1041946" y="72518"/>
                      <a:pt x="867625" y="186"/>
                      <a:pt x="685800" y="0"/>
                    </a:cubicBezTo>
                    <a:close/>
                    <a:moveTo>
                      <a:pt x="685800" y="1097280"/>
                    </a:moveTo>
                    <a:cubicBezTo>
                      <a:pt x="576650" y="1097280"/>
                      <a:pt x="472026" y="1053918"/>
                      <a:pt x="394835" y="976765"/>
                    </a:cubicBezTo>
                    <a:cubicBezTo>
                      <a:pt x="317682" y="899574"/>
                      <a:pt x="274320" y="794940"/>
                      <a:pt x="274320" y="685800"/>
                    </a:cubicBezTo>
                    <a:cubicBezTo>
                      <a:pt x="274320" y="576660"/>
                      <a:pt x="317680" y="472026"/>
                      <a:pt x="394835" y="394835"/>
                    </a:cubicBezTo>
                    <a:cubicBezTo>
                      <a:pt x="472025" y="317682"/>
                      <a:pt x="576660" y="274320"/>
                      <a:pt x="685800" y="274320"/>
                    </a:cubicBezTo>
                    <a:cubicBezTo>
                      <a:pt x="794940" y="274320"/>
                      <a:pt x="899574" y="317682"/>
                      <a:pt x="976765" y="394835"/>
                    </a:cubicBezTo>
                    <a:cubicBezTo>
                      <a:pt x="1053918" y="471987"/>
                      <a:pt x="1097280" y="576660"/>
                      <a:pt x="1097280" y="685800"/>
                    </a:cubicBezTo>
                    <a:cubicBezTo>
                      <a:pt x="1097163" y="794911"/>
                      <a:pt x="1053771" y="899495"/>
                      <a:pt x="976618" y="976618"/>
                    </a:cubicBezTo>
                    <a:cubicBezTo>
                      <a:pt x="899505" y="1053771"/>
                      <a:pt x="794911" y="1097172"/>
                      <a:pt x="685800" y="1097280"/>
                    </a:cubicBezTo>
                    <a:close/>
                  </a:path>
                </a:pathLst>
              </a:custGeom>
              <a:solidFill>
                <a:schemeClr val="tx1"/>
              </a:solidFill>
              <a:ln w="9797"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84852B0-0CE3-4E7D-9113-6A9112F9C59D}"/>
                  </a:ext>
                </a:extLst>
              </p:cNvPr>
              <p:cNvSpPr/>
              <p:nvPr/>
            </p:nvSpPr>
            <p:spPr>
              <a:xfrm>
                <a:off x="5875533" y="4241265"/>
                <a:ext cx="829912" cy="51870"/>
              </a:xfrm>
              <a:custGeom>
                <a:avLst/>
                <a:gdLst>
                  <a:gd name="connsiteX0" fmla="*/ 4251960 w 4389120"/>
                  <a:gd name="connsiteY0" fmla="*/ 0 h 274320"/>
                  <a:gd name="connsiteX1" fmla="*/ 137160 w 4389120"/>
                  <a:gd name="connsiteY1" fmla="*/ 0 h 274320"/>
                  <a:gd name="connsiteX2" fmla="*/ 0 w 4389120"/>
                  <a:gd name="connsiteY2" fmla="*/ 137160 h 274320"/>
                  <a:gd name="connsiteX3" fmla="*/ 137160 w 4389120"/>
                  <a:gd name="connsiteY3" fmla="*/ 274320 h 274320"/>
                  <a:gd name="connsiteX4" fmla="*/ 4251960 w 4389120"/>
                  <a:gd name="connsiteY4" fmla="*/ 274320 h 274320"/>
                  <a:gd name="connsiteX5" fmla="*/ 4389120 w 4389120"/>
                  <a:gd name="connsiteY5" fmla="*/ 137160 h 274320"/>
                  <a:gd name="connsiteX6" fmla="*/ 4251960 w 4389120"/>
                  <a:gd name="connsiteY6"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9120" h="274320">
                    <a:moveTo>
                      <a:pt x="4251960" y="0"/>
                    </a:moveTo>
                    <a:lnTo>
                      <a:pt x="137160" y="0"/>
                    </a:lnTo>
                    <a:cubicBezTo>
                      <a:pt x="61428" y="0"/>
                      <a:pt x="0" y="61428"/>
                      <a:pt x="0" y="137160"/>
                    </a:cubicBezTo>
                    <a:cubicBezTo>
                      <a:pt x="0" y="212892"/>
                      <a:pt x="61428" y="274320"/>
                      <a:pt x="137160" y="274320"/>
                    </a:cubicBezTo>
                    <a:lnTo>
                      <a:pt x="4251960" y="274320"/>
                    </a:lnTo>
                    <a:cubicBezTo>
                      <a:pt x="4327702" y="274320"/>
                      <a:pt x="4389120" y="212892"/>
                      <a:pt x="4389120" y="137160"/>
                    </a:cubicBezTo>
                    <a:cubicBezTo>
                      <a:pt x="4389120" y="61428"/>
                      <a:pt x="4327702" y="0"/>
                      <a:pt x="4251960" y="0"/>
                    </a:cubicBezTo>
                    <a:close/>
                  </a:path>
                </a:pathLst>
              </a:custGeom>
              <a:solidFill>
                <a:schemeClr val="tx1"/>
              </a:solidFill>
              <a:ln w="9797"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C4B25696-DBB1-4A22-B16F-B055F89BF833}"/>
                  </a:ext>
                </a:extLst>
              </p:cNvPr>
              <p:cNvSpPr/>
              <p:nvPr/>
            </p:nvSpPr>
            <p:spPr>
              <a:xfrm>
                <a:off x="5486512" y="4526548"/>
                <a:ext cx="259348" cy="259348"/>
              </a:xfrm>
              <a:custGeom>
                <a:avLst/>
                <a:gdLst>
                  <a:gd name="connsiteX0" fmla="*/ 685800 w 1371600"/>
                  <a:gd name="connsiteY0" fmla="*/ 0 h 1371600"/>
                  <a:gd name="connsiteX1" fmla="*/ 200881 w 1371600"/>
                  <a:gd name="connsiteY1" fmla="*/ 200881 h 1371600"/>
                  <a:gd name="connsiteX2" fmla="*/ 0 w 1371600"/>
                  <a:gd name="connsiteY2" fmla="*/ 685800 h 1371600"/>
                  <a:gd name="connsiteX3" fmla="*/ 200881 w 1371600"/>
                  <a:gd name="connsiteY3" fmla="*/ 1170719 h 1371600"/>
                  <a:gd name="connsiteX4" fmla="*/ 685800 w 1371600"/>
                  <a:gd name="connsiteY4" fmla="*/ 1371600 h 1371600"/>
                  <a:gd name="connsiteX5" fmla="*/ 1170719 w 1371600"/>
                  <a:gd name="connsiteY5" fmla="*/ 1170719 h 1371600"/>
                  <a:gd name="connsiteX6" fmla="*/ 1371600 w 1371600"/>
                  <a:gd name="connsiteY6" fmla="*/ 685800 h 1371600"/>
                  <a:gd name="connsiteX7" fmla="*/ 1170533 w 1371600"/>
                  <a:gd name="connsiteY7" fmla="*/ 201067 h 1371600"/>
                  <a:gd name="connsiteX8" fmla="*/ 685800 w 1371600"/>
                  <a:gd name="connsiteY8" fmla="*/ 0 h 1371600"/>
                  <a:gd name="connsiteX9" fmla="*/ 685800 w 1371600"/>
                  <a:gd name="connsiteY9" fmla="*/ 1097280 h 1371600"/>
                  <a:gd name="connsiteX10" fmla="*/ 394835 w 1371600"/>
                  <a:gd name="connsiteY10" fmla="*/ 976765 h 1371600"/>
                  <a:gd name="connsiteX11" fmla="*/ 274320 w 1371600"/>
                  <a:gd name="connsiteY11" fmla="*/ 685800 h 1371600"/>
                  <a:gd name="connsiteX12" fmla="*/ 394835 w 1371600"/>
                  <a:gd name="connsiteY12" fmla="*/ 394835 h 1371600"/>
                  <a:gd name="connsiteX13" fmla="*/ 685800 w 1371600"/>
                  <a:gd name="connsiteY13" fmla="*/ 274320 h 1371600"/>
                  <a:gd name="connsiteX14" fmla="*/ 976765 w 1371600"/>
                  <a:gd name="connsiteY14" fmla="*/ 394835 h 1371600"/>
                  <a:gd name="connsiteX15" fmla="*/ 1097280 w 1371600"/>
                  <a:gd name="connsiteY15" fmla="*/ 685800 h 1371600"/>
                  <a:gd name="connsiteX16" fmla="*/ 976618 w 1371600"/>
                  <a:gd name="connsiteY16" fmla="*/ 976619 h 1371600"/>
                  <a:gd name="connsiteX17" fmla="*/ 685800 w 1371600"/>
                  <a:gd name="connsiteY17" fmla="*/ 109728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00" h="1371600">
                    <a:moveTo>
                      <a:pt x="685800" y="0"/>
                    </a:moveTo>
                    <a:cubicBezTo>
                      <a:pt x="503906" y="0"/>
                      <a:pt x="329468" y="72254"/>
                      <a:pt x="200881" y="200881"/>
                    </a:cubicBezTo>
                    <a:cubicBezTo>
                      <a:pt x="72254" y="329468"/>
                      <a:pt x="0" y="503906"/>
                      <a:pt x="0" y="685800"/>
                    </a:cubicBezTo>
                    <a:cubicBezTo>
                      <a:pt x="0" y="867694"/>
                      <a:pt x="72254" y="1042132"/>
                      <a:pt x="200881" y="1170719"/>
                    </a:cubicBezTo>
                    <a:cubicBezTo>
                      <a:pt x="329468" y="1299346"/>
                      <a:pt x="503906" y="1371600"/>
                      <a:pt x="685800" y="1371600"/>
                    </a:cubicBezTo>
                    <a:cubicBezTo>
                      <a:pt x="867694" y="1371600"/>
                      <a:pt x="1042132" y="1299346"/>
                      <a:pt x="1170719" y="1170719"/>
                    </a:cubicBezTo>
                    <a:cubicBezTo>
                      <a:pt x="1299346" y="1042132"/>
                      <a:pt x="1371600" y="867694"/>
                      <a:pt x="1371600" y="685800"/>
                    </a:cubicBezTo>
                    <a:cubicBezTo>
                      <a:pt x="1371404" y="503975"/>
                      <a:pt x="1299082" y="329654"/>
                      <a:pt x="1170533" y="201067"/>
                    </a:cubicBezTo>
                    <a:cubicBezTo>
                      <a:pt x="1041946" y="72519"/>
                      <a:pt x="867625" y="186"/>
                      <a:pt x="685800" y="0"/>
                    </a:cubicBezTo>
                    <a:close/>
                    <a:moveTo>
                      <a:pt x="685800" y="1097280"/>
                    </a:moveTo>
                    <a:cubicBezTo>
                      <a:pt x="576650" y="1097280"/>
                      <a:pt x="472026" y="1053918"/>
                      <a:pt x="394835" y="976765"/>
                    </a:cubicBezTo>
                    <a:cubicBezTo>
                      <a:pt x="317682" y="899574"/>
                      <a:pt x="274320" y="794940"/>
                      <a:pt x="274320" y="685800"/>
                    </a:cubicBezTo>
                    <a:cubicBezTo>
                      <a:pt x="274320" y="576660"/>
                      <a:pt x="317680" y="472026"/>
                      <a:pt x="394835" y="394835"/>
                    </a:cubicBezTo>
                    <a:cubicBezTo>
                      <a:pt x="472025" y="317682"/>
                      <a:pt x="576660" y="274320"/>
                      <a:pt x="685800" y="274320"/>
                    </a:cubicBezTo>
                    <a:cubicBezTo>
                      <a:pt x="794940" y="274320"/>
                      <a:pt x="899574" y="317682"/>
                      <a:pt x="976765" y="394835"/>
                    </a:cubicBezTo>
                    <a:cubicBezTo>
                      <a:pt x="1053918" y="472026"/>
                      <a:pt x="1097280" y="576660"/>
                      <a:pt x="1097280" y="685800"/>
                    </a:cubicBezTo>
                    <a:cubicBezTo>
                      <a:pt x="1097163" y="794911"/>
                      <a:pt x="1053771" y="899495"/>
                      <a:pt x="976618" y="976619"/>
                    </a:cubicBezTo>
                    <a:cubicBezTo>
                      <a:pt x="899505" y="1053771"/>
                      <a:pt x="794911" y="1097172"/>
                      <a:pt x="685800" y="1097280"/>
                    </a:cubicBezTo>
                    <a:close/>
                  </a:path>
                </a:pathLst>
              </a:custGeom>
              <a:solidFill>
                <a:schemeClr val="tx1"/>
              </a:solidFill>
              <a:ln w="9797"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4A4D150D-54EB-4F60-ADF5-9BD60F59EB07}"/>
                  </a:ext>
                </a:extLst>
              </p:cNvPr>
              <p:cNvSpPr/>
              <p:nvPr/>
            </p:nvSpPr>
            <p:spPr>
              <a:xfrm>
                <a:off x="5875576" y="4630286"/>
                <a:ext cx="829912" cy="51870"/>
              </a:xfrm>
              <a:custGeom>
                <a:avLst/>
                <a:gdLst>
                  <a:gd name="connsiteX0" fmla="*/ 4251735 w 4389120"/>
                  <a:gd name="connsiteY0" fmla="*/ 0 h 274320"/>
                  <a:gd name="connsiteX1" fmla="*/ 136935 w 4389120"/>
                  <a:gd name="connsiteY1" fmla="*/ 0 h 274320"/>
                  <a:gd name="connsiteX2" fmla="*/ 0 w 4389120"/>
                  <a:gd name="connsiteY2" fmla="*/ 137160 h 274320"/>
                  <a:gd name="connsiteX3" fmla="*/ 136935 w 4389120"/>
                  <a:gd name="connsiteY3" fmla="*/ 274320 h 274320"/>
                  <a:gd name="connsiteX4" fmla="*/ 4251735 w 4389120"/>
                  <a:gd name="connsiteY4" fmla="*/ 274320 h 274320"/>
                  <a:gd name="connsiteX5" fmla="*/ 4348864 w 4389120"/>
                  <a:gd name="connsiteY5" fmla="*/ 234211 h 274320"/>
                  <a:gd name="connsiteX6" fmla="*/ 4389120 w 4389120"/>
                  <a:gd name="connsiteY6" fmla="*/ 137160 h 274320"/>
                  <a:gd name="connsiteX7" fmla="*/ 4348864 w 4389120"/>
                  <a:gd name="connsiteY7" fmla="*/ 40071 h 274320"/>
                  <a:gd name="connsiteX8" fmla="*/ 4251735 w 4389120"/>
                  <a:gd name="connsiteY8"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9120" h="274320">
                    <a:moveTo>
                      <a:pt x="4251735" y="0"/>
                    </a:moveTo>
                    <a:lnTo>
                      <a:pt x="136935" y="0"/>
                    </a:lnTo>
                    <a:cubicBezTo>
                      <a:pt x="61271" y="118"/>
                      <a:pt x="0" y="61497"/>
                      <a:pt x="0" y="137160"/>
                    </a:cubicBezTo>
                    <a:cubicBezTo>
                      <a:pt x="0" y="212824"/>
                      <a:pt x="61271" y="274164"/>
                      <a:pt x="136935" y="274320"/>
                    </a:cubicBezTo>
                    <a:lnTo>
                      <a:pt x="4251735" y="274320"/>
                    </a:lnTo>
                    <a:cubicBezTo>
                      <a:pt x="4288170" y="274359"/>
                      <a:pt x="4323107" y="259968"/>
                      <a:pt x="4348864" y="234211"/>
                    </a:cubicBezTo>
                    <a:cubicBezTo>
                      <a:pt x="4374660" y="208493"/>
                      <a:pt x="4389120" y="173557"/>
                      <a:pt x="4389120" y="137160"/>
                    </a:cubicBezTo>
                    <a:cubicBezTo>
                      <a:pt x="4389120" y="100725"/>
                      <a:pt x="4374660" y="65827"/>
                      <a:pt x="4348864" y="40071"/>
                    </a:cubicBezTo>
                    <a:cubicBezTo>
                      <a:pt x="4323107" y="14353"/>
                      <a:pt x="4288170" y="-78"/>
                      <a:pt x="4251735" y="0"/>
                    </a:cubicBezTo>
                    <a:close/>
                  </a:path>
                </a:pathLst>
              </a:custGeom>
              <a:solidFill>
                <a:schemeClr val="tx1"/>
              </a:solidFill>
              <a:ln w="9797" cap="flat">
                <a:noFill/>
                <a:prstDash val="solid"/>
                <a:miter/>
              </a:ln>
            </p:spPr>
            <p:txBody>
              <a:bodyPr rtlCol="0" anchor="ctr"/>
              <a:lstStyle/>
              <a:p>
                <a:endParaRPr lang="en-IN"/>
              </a:p>
            </p:txBody>
          </p:sp>
          <p:sp>
            <p:nvSpPr>
              <p:cNvPr id="52" name="Oval 51">
                <a:extLst>
                  <a:ext uri="{FF2B5EF4-FFF2-40B4-BE49-F238E27FC236}">
                    <a16:creationId xmlns:a16="http://schemas.microsoft.com/office/drawing/2014/main" id="{9AE5AA47-3C95-4D68-BB7E-0B3A518D439F}"/>
                  </a:ext>
                </a:extLst>
              </p:cNvPr>
              <p:cNvSpPr/>
              <p:nvPr/>
            </p:nvSpPr>
            <p:spPr>
              <a:xfrm>
                <a:off x="5533247" y="4184261"/>
                <a:ext cx="165878" cy="1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3F2B4032-E60E-4C9D-BD9A-328694F59EC7}"/>
                  </a:ext>
                </a:extLst>
              </p:cNvPr>
              <p:cNvSpPr/>
              <p:nvPr/>
            </p:nvSpPr>
            <p:spPr>
              <a:xfrm>
                <a:off x="5533247" y="3795240"/>
                <a:ext cx="165878" cy="1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8A4A768C-5D06-4231-B827-78CBEFEE2404}"/>
                  </a:ext>
                </a:extLst>
              </p:cNvPr>
              <p:cNvSpPr/>
              <p:nvPr/>
            </p:nvSpPr>
            <p:spPr>
              <a:xfrm>
                <a:off x="5533247" y="4573283"/>
                <a:ext cx="165878" cy="1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43" name="Straight Connector 42">
              <a:extLst>
                <a:ext uri="{FF2B5EF4-FFF2-40B4-BE49-F238E27FC236}">
                  <a16:creationId xmlns:a16="http://schemas.microsoft.com/office/drawing/2014/main" id="{BF3D3EBB-5D33-4632-BD3E-1E0AA377C1BA}"/>
                </a:ext>
              </a:extLst>
            </p:cNvPr>
            <p:cNvCxnSpPr>
              <a:cxnSpLocks/>
            </p:cNvCxnSpPr>
            <p:nvPr/>
          </p:nvCxnSpPr>
          <p:spPr>
            <a:xfrm rot="1800000">
              <a:off x="6234175" y="97580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DF275B-9030-495B-B5A8-BA76E2620281}"/>
                </a:ext>
              </a:extLst>
            </p:cNvPr>
            <p:cNvCxnSpPr>
              <a:cxnSpLocks/>
            </p:cNvCxnSpPr>
            <p:nvPr/>
          </p:nvCxnSpPr>
          <p:spPr>
            <a:xfrm rot="1800000">
              <a:off x="5904116" y="60265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CC5450-7788-4936-95AF-06E10D4363CC}"/>
                </a:ext>
              </a:extLst>
            </p:cNvPr>
            <p:cNvCxnSpPr>
              <a:cxnSpLocks/>
            </p:cNvCxnSpPr>
            <p:nvPr/>
          </p:nvCxnSpPr>
          <p:spPr>
            <a:xfrm rot="1800000">
              <a:off x="6011259" y="104560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93AE27C-C808-486B-A979-5C04530390DC}"/>
              </a:ext>
            </a:extLst>
          </p:cNvPr>
          <p:cNvGrpSpPr/>
          <p:nvPr/>
        </p:nvGrpSpPr>
        <p:grpSpPr>
          <a:xfrm rot="1800000">
            <a:off x="3585847" y="1965292"/>
            <a:ext cx="545006" cy="593176"/>
            <a:chOff x="1426889" y="2114324"/>
            <a:chExt cx="1866900" cy="2031904"/>
          </a:xfrm>
        </p:grpSpPr>
        <p:grpSp>
          <p:nvGrpSpPr>
            <p:cNvPr id="56" name="Group 55">
              <a:extLst>
                <a:ext uri="{FF2B5EF4-FFF2-40B4-BE49-F238E27FC236}">
                  <a16:creationId xmlns:a16="http://schemas.microsoft.com/office/drawing/2014/main" id="{ED4A99FF-EC73-4EFF-95F4-802215B3082B}"/>
                </a:ext>
              </a:extLst>
            </p:cNvPr>
            <p:cNvGrpSpPr/>
            <p:nvPr/>
          </p:nvGrpSpPr>
          <p:grpSpPr>
            <a:xfrm>
              <a:off x="1589191" y="2604566"/>
              <a:ext cx="1542296" cy="1541662"/>
              <a:chOff x="-16113378" y="328714"/>
              <a:chExt cx="5458479" cy="5456234"/>
            </a:xfrm>
          </p:grpSpPr>
          <p:sp>
            <p:nvSpPr>
              <p:cNvPr id="60" name="Freeform: Shape 59">
                <a:extLst>
                  <a:ext uri="{FF2B5EF4-FFF2-40B4-BE49-F238E27FC236}">
                    <a16:creationId xmlns:a16="http://schemas.microsoft.com/office/drawing/2014/main" id="{1C82AD6F-E586-4D80-B47E-6915F9F0691B}"/>
                  </a:ext>
                </a:extLst>
              </p:cNvPr>
              <p:cNvSpPr/>
              <p:nvPr/>
            </p:nvSpPr>
            <p:spPr>
              <a:xfrm>
                <a:off x="-16113378" y="328714"/>
                <a:ext cx="5458479" cy="5456234"/>
              </a:xfrm>
              <a:custGeom>
                <a:avLst/>
                <a:gdLst>
                  <a:gd name="connsiteX0" fmla="*/ 2708134 w 5458479"/>
                  <a:gd name="connsiteY0" fmla="*/ 5456225 h 5456234"/>
                  <a:gd name="connsiteX1" fmla="*/ 106 w 5458479"/>
                  <a:gd name="connsiteY1" fmla="*/ 2770828 h 5456234"/>
                  <a:gd name="connsiteX2" fmla="*/ 2711269 w 5458479"/>
                  <a:gd name="connsiteY2" fmla="*/ 0 h 5456234"/>
                  <a:gd name="connsiteX3" fmla="*/ 2735497 w 5458479"/>
                  <a:gd name="connsiteY3" fmla="*/ 0 h 5456234"/>
                  <a:gd name="connsiteX4" fmla="*/ 5458320 w 5458479"/>
                  <a:gd name="connsiteY4" fmla="*/ 2697447 h 5456234"/>
                  <a:gd name="connsiteX5" fmla="*/ 4680867 w 5458479"/>
                  <a:gd name="connsiteY5" fmla="*/ 4633461 h 5456234"/>
                  <a:gd name="connsiteX6" fmla="*/ 2729570 w 5458479"/>
                  <a:gd name="connsiteY6" fmla="*/ 5456195 h 5456234"/>
                  <a:gd name="connsiteX7" fmla="*/ 2708056 w 5458479"/>
                  <a:gd name="connsiteY7" fmla="*/ 5456235 h 5456234"/>
                  <a:gd name="connsiteX8" fmla="*/ 2735801 w 5458479"/>
                  <a:gd name="connsiteY8" fmla="*/ 228567 h 5456234"/>
                  <a:gd name="connsiteX9" fmla="*/ 228812 w 5458479"/>
                  <a:gd name="connsiteY9" fmla="*/ 2768967 h 5456234"/>
                  <a:gd name="connsiteX10" fmla="*/ 2708173 w 5458479"/>
                  <a:gd name="connsiteY10" fmla="*/ 5227560 h 5456234"/>
                  <a:gd name="connsiteX11" fmla="*/ 2728071 w 5458479"/>
                  <a:gd name="connsiteY11" fmla="*/ 5227560 h 5456234"/>
                  <a:gd name="connsiteX12" fmla="*/ 4518009 w 5458479"/>
                  <a:gd name="connsiteY12" fmla="*/ 4473180 h 5456234"/>
                  <a:gd name="connsiteX13" fmla="*/ 5230105 w 5458479"/>
                  <a:gd name="connsiteY13" fmla="*/ 2699701 h 5456234"/>
                  <a:gd name="connsiteX14" fmla="*/ 2735850 w 5458479"/>
                  <a:gd name="connsiteY14" fmla="*/ 228567 h 54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58479" h="5456234">
                    <a:moveTo>
                      <a:pt x="2708134" y="5456225"/>
                    </a:moveTo>
                    <a:cubicBezTo>
                      <a:pt x="1227296" y="5456225"/>
                      <a:pt x="12450" y="4251568"/>
                      <a:pt x="106" y="2770828"/>
                    </a:cubicBezTo>
                    <a:cubicBezTo>
                      <a:pt x="-12906" y="1230521"/>
                      <a:pt x="1178114" y="13716"/>
                      <a:pt x="2711269" y="0"/>
                    </a:cubicBezTo>
                    <a:lnTo>
                      <a:pt x="2735497" y="0"/>
                    </a:lnTo>
                    <a:cubicBezTo>
                      <a:pt x="4221430" y="0"/>
                      <a:pt x="5442840" y="1209947"/>
                      <a:pt x="5458320" y="2697447"/>
                    </a:cubicBezTo>
                    <a:cubicBezTo>
                      <a:pt x="5466089" y="3426913"/>
                      <a:pt x="5189927" y="4114506"/>
                      <a:pt x="4680867" y="4633461"/>
                    </a:cubicBezTo>
                    <a:cubicBezTo>
                      <a:pt x="4166057" y="5157873"/>
                      <a:pt x="3472977" y="5450033"/>
                      <a:pt x="2729570" y="5456195"/>
                    </a:cubicBezTo>
                    <a:cubicBezTo>
                      <a:pt x="2729335" y="5456235"/>
                      <a:pt x="2708291" y="5456235"/>
                      <a:pt x="2708056" y="5456235"/>
                    </a:cubicBezTo>
                    <a:close/>
                    <a:moveTo>
                      <a:pt x="2735801" y="228567"/>
                    </a:moveTo>
                    <a:cubicBezTo>
                      <a:pt x="1308455" y="241119"/>
                      <a:pt x="216860" y="1356904"/>
                      <a:pt x="228812" y="2768967"/>
                    </a:cubicBezTo>
                    <a:cubicBezTo>
                      <a:pt x="240025" y="4124793"/>
                      <a:pt x="1352347" y="5227560"/>
                      <a:pt x="2708173" y="5227560"/>
                    </a:cubicBezTo>
                    <a:lnTo>
                      <a:pt x="2728071" y="5227560"/>
                    </a:lnTo>
                    <a:cubicBezTo>
                      <a:pt x="3410197" y="5222083"/>
                      <a:pt x="4046179" y="4954161"/>
                      <a:pt x="4518009" y="4473180"/>
                    </a:cubicBezTo>
                    <a:cubicBezTo>
                      <a:pt x="4984373" y="3998136"/>
                      <a:pt x="5237178" y="3368356"/>
                      <a:pt x="5230105" y="2699701"/>
                    </a:cubicBezTo>
                    <a:cubicBezTo>
                      <a:pt x="5215683" y="1337016"/>
                      <a:pt x="4096869" y="228567"/>
                      <a:pt x="2735850" y="228567"/>
                    </a:cubicBezTo>
                    <a:close/>
                  </a:path>
                </a:pathLst>
              </a:custGeom>
              <a:solidFill>
                <a:schemeClr val="tx1"/>
              </a:solidFill>
              <a:ln w="9797"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1FEF4CDE-66C1-4F57-998D-8AEAE99845DC}"/>
                  </a:ext>
                </a:extLst>
              </p:cNvPr>
              <p:cNvSpPr/>
              <p:nvPr/>
            </p:nvSpPr>
            <p:spPr>
              <a:xfrm>
                <a:off x="-14891863" y="1555784"/>
                <a:ext cx="3015639" cy="3002133"/>
              </a:xfrm>
              <a:custGeom>
                <a:avLst/>
                <a:gdLst>
                  <a:gd name="connsiteX0" fmla="*/ 2296744 w 3015639"/>
                  <a:gd name="connsiteY0" fmla="*/ 3002063 h 3002133"/>
                  <a:gd name="connsiteX1" fmla="*/ 2215800 w 3015639"/>
                  <a:gd name="connsiteY1" fmla="*/ 2968693 h 3002133"/>
                  <a:gd name="connsiteX2" fmla="*/ 1507839 w 3015639"/>
                  <a:gd name="connsiteY2" fmla="*/ 2281512 h 3002133"/>
                  <a:gd name="connsiteX3" fmla="*/ 799653 w 3015639"/>
                  <a:gd name="connsiteY3" fmla="*/ 2968693 h 3002133"/>
                  <a:gd name="connsiteX4" fmla="*/ 638039 w 3015639"/>
                  <a:gd name="connsiteY4" fmla="*/ 2968693 h 3002133"/>
                  <a:gd name="connsiteX5" fmla="*/ 33369 w 3015639"/>
                  <a:gd name="connsiteY5" fmla="*/ 2364484 h 3002133"/>
                  <a:gd name="connsiteX6" fmla="*/ 0 w 3015639"/>
                  <a:gd name="connsiteY6" fmla="*/ 2283540 h 3002133"/>
                  <a:gd name="connsiteX7" fmla="*/ 33369 w 3015639"/>
                  <a:gd name="connsiteY7" fmla="*/ 2202596 h 3002133"/>
                  <a:gd name="connsiteX8" fmla="*/ 721922 w 3015639"/>
                  <a:gd name="connsiteY8" fmla="*/ 1500797 h 3002133"/>
                  <a:gd name="connsiteX9" fmla="*/ 33369 w 3015639"/>
                  <a:gd name="connsiteY9" fmla="*/ 798999 h 3002133"/>
                  <a:gd name="connsiteX10" fmla="*/ 0 w 3015639"/>
                  <a:gd name="connsiteY10" fmla="*/ 718329 h 3002133"/>
                  <a:gd name="connsiteX11" fmla="*/ 33369 w 3015639"/>
                  <a:gd name="connsiteY11" fmla="*/ 637385 h 3002133"/>
                  <a:gd name="connsiteX12" fmla="*/ 638225 w 3015639"/>
                  <a:gd name="connsiteY12" fmla="*/ 33440 h 3002133"/>
                  <a:gd name="connsiteX13" fmla="*/ 799839 w 3015639"/>
                  <a:gd name="connsiteY13" fmla="*/ 33440 h 3002133"/>
                  <a:gd name="connsiteX14" fmla="*/ 1507839 w 3015639"/>
                  <a:gd name="connsiteY14" fmla="*/ 720621 h 3002133"/>
                  <a:gd name="connsiteX15" fmla="*/ 2215800 w 3015639"/>
                  <a:gd name="connsiteY15" fmla="*/ 33440 h 3002133"/>
                  <a:gd name="connsiteX16" fmla="*/ 2377414 w 3015639"/>
                  <a:gd name="connsiteY16" fmla="*/ 33440 h 3002133"/>
                  <a:gd name="connsiteX17" fmla="*/ 2982270 w 3015639"/>
                  <a:gd name="connsiteY17" fmla="*/ 637650 h 3002133"/>
                  <a:gd name="connsiteX18" fmla="*/ 3015639 w 3015639"/>
                  <a:gd name="connsiteY18" fmla="*/ 718593 h 3002133"/>
                  <a:gd name="connsiteX19" fmla="*/ 2982270 w 3015639"/>
                  <a:gd name="connsiteY19" fmla="*/ 799538 h 3002133"/>
                  <a:gd name="connsiteX20" fmla="*/ 2293717 w 3015639"/>
                  <a:gd name="connsiteY20" fmla="*/ 1501336 h 3002133"/>
                  <a:gd name="connsiteX21" fmla="*/ 2982270 w 3015639"/>
                  <a:gd name="connsiteY21" fmla="*/ 2203135 h 3002133"/>
                  <a:gd name="connsiteX22" fmla="*/ 3015639 w 3015639"/>
                  <a:gd name="connsiteY22" fmla="*/ 2284069 h 3002133"/>
                  <a:gd name="connsiteX23" fmla="*/ 2982270 w 3015639"/>
                  <a:gd name="connsiteY23" fmla="*/ 2365013 h 3002133"/>
                  <a:gd name="connsiteX24" fmla="*/ 2377414 w 3015639"/>
                  <a:gd name="connsiteY24" fmla="*/ 2969223 h 3002133"/>
                  <a:gd name="connsiteX25" fmla="*/ 2296744 w 3015639"/>
                  <a:gd name="connsiteY25" fmla="*/ 3002063 h 3002133"/>
                  <a:gd name="connsiteX26" fmla="*/ 275888 w 3015639"/>
                  <a:gd name="connsiteY26" fmla="*/ 2283815 h 3002133"/>
                  <a:gd name="connsiteX27" fmla="*/ 718905 w 3015639"/>
                  <a:gd name="connsiteY27" fmla="*/ 2726371 h 3002133"/>
                  <a:gd name="connsiteX28" fmla="*/ 1507575 w 3015639"/>
                  <a:gd name="connsiteY28" fmla="*/ 2015432 h 3002133"/>
                  <a:gd name="connsiteX29" fmla="*/ 2296470 w 3015639"/>
                  <a:gd name="connsiteY29" fmla="*/ 2726371 h 3002133"/>
                  <a:gd name="connsiteX30" fmla="*/ 2739487 w 3015639"/>
                  <a:gd name="connsiteY30" fmla="*/ 2283815 h 3002133"/>
                  <a:gd name="connsiteX31" fmla="*/ 2059614 w 3015639"/>
                  <a:gd name="connsiteY31" fmla="*/ 1580184 h 3002133"/>
                  <a:gd name="connsiteX32" fmla="*/ 2057782 w 3015639"/>
                  <a:gd name="connsiteY32" fmla="*/ 1582025 h 3002133"/>
                  <a:gd name="connsiteX33" fmla="*/ 2739262 w 3015639"/>
                  <a:gd name="connsiteY33" fmla="*/ 718613 h 3002133"/>
                  <a:gd name="connsiteX34" fmla="*/ 2296245 w 3015639"/>
                  <a:gd name="connsiteY34" fmla="*/ 276047 h 3002133"/>
                  <a:gd name="connsiteX35" fmla="*/ 1508035 w 3015639"/>
                  <a:gd name="connsiteY35" fmla="*/ 986996 h 3002133"/>
                  <a:gd name="connsiteX36" fmla="*/ 1506193 w 3015639"/>
                  <a:gd name="connsiteY36" fmla="*/ 986996 h 3002133"/>
                  <a:gd name="connsiteX37" fmla="*/ 718670 w 3015639"/>
                  <a:gd name="connsiteY37" fmla="*/ 276047 h 3002133"/>
                  <a:gd name="connsiteX38" fmla="*/ 275888 w 3015639"/>
                  <a:gd name="connsiteY38" fmla="*/ 718339 h 3002133"/>
                  <a:gd name="connsiteX39" fmla="*/ 957367 w 3015639"/>
                  <a:gd name="connsiteY39" fmla="*/ 1581751 h 3002133"/>
                  <a:gd name="connsiteX40" fmla="*/ 955525 w 3015639"/>
                  <a:gd name="connsiteY40" fmla="*/ 1579919 h 3002133"/>
                  <a:gd name="connsiteX41" fmla="*/ 275897 w 3015639"/>
                  <a:gd name="connsiteY41" fmla="*/ 2283824 h 300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15639" h="3002133">
                    <a:moveTo>
                      <a:pt x="2296744" y="3002063"/>
                    </a:moveTo>
                    <a:cubicBezTo>
                      <a:pt x="2267471" y="3002063"/>
                      <a:pt x="2238226" y="2990845"/>
                      <a:pt x="2215800" y="2968693"/>
                    </a:cubicBezTo>
                    <a:cubicBezTo>
                      <a:pt x="1963406" y="2716300"/>
                      <a:pt x="1645881" y="2410217"/>
                      <a:pt x="1507839" y="2281512"/>
                    </a:cubicBezTo>
                    <a:cubicBezTo>
                      <a:pt x="1370454" y="2409522"/>
                      <a:pt x="1053154" y="2715153"/>
                      <a:pt x="799653" y="2968693"/>
                    </a:cubicBezTo>
                    <a:cubicBezTo>
                      <a:pt x="755066" y="3013280"/>
                      <a:pt x="682626" y="3013280"/>
                      <a:pt x="638039" y="2968693"/>
                    </a:cubicBezTo>
                    <a:lnTo>
                      <a:pt x="33369" y="2364484"/>
                    </a:lnTo>
                    <a:cubicBezTo>
                      <a:pt x="11903" y="2343009"/>
                      <a:pt x="0" y="2313970"/>
                      <a:pt x="0" y="2283540"/>
                    </a:cubicBezTo>
                    <a:cubicBezTo>
                      <a:pt x="0" y="2253150"/>
                      <a:pt x="12129" y="2224111"/>
                      <a:pt x="33369" y="2202596"/>
                    </a:cubicBezTo>
                    <a:cubicBezTo>
                      <a:pt x="331682" y="1904283"/>
                      <a:pt x="601682" y="1626749"/>
                      <a:pt x="721922" y="1500797"/>
                    </a:cubicBezTo>
                    <a:cubicBezTo>
                      <a:pt x="602132" y="1374620"/>
                      <a:pt x="332143" y="1097547"/>
                      <a:pt x="33369" y="798999"/>
                    </a:cubicBezTo>
                    <a:cubicBezTo>
                      <a:pt x="11903" y="777758"/>
                      <a:pt x="0" y="748759"/>
                      <a:pt x="0" y="718329"/>
                    </a:cubicBezTo>
                    <a:cubicBezTo>
                      <a:pt x="0" y="687938"/>
                      <a:pt x="12129" y="658900"/>
                      <a:pt x="33369" y="637385"/>
                    </a:cubicBezTo>
                    <a:lnTo>
                      <a:pt x="638225" y="33440"/>
                    </a:lnTo>
                    <a:cubicBezTo>
                      <a:pt x="682812" y="-11147"/>
                      <a:pt x="755252" y="-11147"/>
                      <a:pt x="799839" y="33440"/>
                    </a:cubicBezTo>
                    <a:cubicBezTo>
                      <a:pt x="1052693" y="286520"/>
                      <a:pt x="1370219" y="592377"/>
                      <a:pt x="1507839" y="720621"/>
                    </a:cubicBezTo>
                    <a:cubicBezTo>
                      <a:pt x="1645685" y="592377"/>
                      <a:pt x="1963210" y="286294"/>
                      <a:pt x="2215800" y="33440"/>
                    </a:cubicBezTo>
                    <a:cubicBezTo>
                      <a:pt x="2260387" y="-11147"/>
                      <a:pt x="2332827" y="-11147"/>
                      <a:pt x="2377414" y="33440"/>
                    </a:cubicBezTo>
                    <a:lnTo>
                      <a:pt x="2982270" y="637650"/>
                    </a:lnTo>
                    <a:cubicBezTo>
                      <a:pt x="3003745" y="659125"/>
                      <a:pt x="3015639" y="688164"/>
                      <a:pt x="3015639" y="718593"/>
                    </a:cubicBezTo>
                    <a:cubicBezTo>
                      <a:pt x="3015639" y="748984"/>
                      <a:pt x="3003510" y="778023"/>
                      <a:pt x="2982270" y="799538"/>
                    </a:cubicBezTo>
                    <a:cubicBezTo>
                      <a:pt x="2683496" y="1098311"/>
                      <a:pt x="2413732" y="1375384"/>
                      <a:pt x="2293717" y="1501336"/>
                    </a:cubicBezTo>
                    <a:cubicBezTo>
                      <a:pt x="2413732" y="1627514"/>
                      <a:pt x="2683918" y="1905047"/>
                      <a:pt x="2982270" y="2203135"/>
                    </a:cubicBezTo>
                    <a:cubicBezTo>
                      <a:pt x="3003745" y="2224601"/>
                      <a:pt x="3015639" y="2253649"/>
                      <a:pt x="3015639" y="2284069"/>
                    </a:cubicBezTo>
                    <a:cubicBezTo>
                      <a:pt x="3015639" y="2314460"/>
                      <a:pt x="3003510" y="2343508"/>
                      <a:pt x="2982270" y="2365013"/>
                    </a:cubicBezTo>
                    <a:lnTo>
                      <a:pt x="2377414" y="2969223"/>
                    </a:lnTo>
                    <a:cubicBezTo>
                      <a:pt x="2355028" y="2991080"/>
                      <a:pt x="2325793" y="3002063"/>
                      <a:pt x="2296744" y="3002063"/>
                    </a:cubicBezTo>
                    <a:close/>
                    <a:moveTo>
                      <a:pt x="275888" y="2283815"/>
                    </a:moveTo>
                    <a:lnTo>
                      <a:pt x="718905" y="2726371"/>
                    </a:lnTo>
                    <a:cubicBezTo>
                      <a:pt x="1432146" y="2015432"/>
                      <a:pt x="1462527" y="2015432"/>
                      <a:pt x="1507575" y="2015432"/>
                    </a:cubicBezTo>
                    <a:cubicBezTo>
                      <a:pt x="1551466" y="2015432"/>
                      <a:pt x="1583689" y="2015432"/>
                      <a:pt x="2296470" y="2726371"/>
                    </a:cubicBezTo>
                    <a:lnTo>
                      <a:pt x="2739487" y="2283815"/>
                    </a:lnTo>
                    <a:cubicBezTo>
                      <a:pt x="2287329" y="1831421"/>
                      <a:pt x="2120886" y="1659286"/>
                      <a:pt x="2059614" y="1580184"/>
                    </a:cubicBezTo>
                    <a:lnTo>
                      <a:pt x="2057782" y="1582025"/>
                    </a:lnTo>
                    <a:cubicBezTo>
                      <a:pt x="1969755" y="1493998"/>
                      <a:pt x="1967041" y="1491284"/>
                      <a:pt x="2739262" y="718613"/>
                    </a:cubicBezTo>
                    <a:lnTo>
                      <a:pt x="2296245" y="276047"/>
                    </a:lnTo>
                    <a:cubicBezTo>
                      <a:pt x="1583463" y="986996"/>
                      <a:pt x="1551456" y="986996"/>
                      <a:pt x="1508035" y="986996"/>
                    </a:cubicBezTo>
                    <a:lnTo>
                      <a:pt x="1506193" y="986996"/>
                    </a:lnTo>
                    <a:cubicBezTo>
                      <a:pt x="1461842" y="986996"/>
                      <a:pt x="1422535" y="977610"/>
                      <a:pt x="718670" y="276047"/>
                    </a:cubicBezTo>
                    <a:lnTo>
                      <a:pt x="275888" y="718339"/>
                    </a:lnTo>
                    <a:cubicBezTo>
                      <a:pt x="1048333" y="1491020"/>
                      <a:pt x="1045345" y="1493998"/>
                      <a:pt x="957367" y="1581751"/>
                    </a:cubicBezTo>
                    <a:lnTo>
                      <a:pt x="955525" y="1579919"/>
                    </a:lnTo>
                    <a:cubicBezTo>
                      <a:pt x="894489" y="1659060"/>
                      <a:pt x="727820" y="1831167"/>
                      <a:pt x="275897" y="2283824"/>
                    </a:cubicBezTo>
                    <a:close/>
                  </a:path>
                </a:pathLst>
              </a:custGeom>
              <a:solidFill>
                <a:schemeClr val="accent2"/>
              </a:solidFill>
              <a:ln w="9797" cap="flat">
                <a:noFill/>
                <a:prstDash val="solid"/>
                <a:miter/>
              </a:ln>
            </p:spPr>
            <p:txBody>
              <a:bodyPr rtlCol="0" anchor="ctr"/>
              <a:lstStyle/>
              <a:p>
                <a:endParaRPr lang="en-IN"/>
              </a:p>
            </p:txBody>
          </p:sp>
        </p:grpSp>
        <p:cxnSp>
          <p:nvCxnSpPr>
            <p:cNvPr id="57" name="Straight Connector 56">
              <a:extLst>
                <a:ext uri="{FF2B5EF4-FFF2-40B4-BE49-F238E27FC236}">
                  <a16:creationId xmlns:a16="http://schemas.microsoft.com/office/drawing/2014/main" id="{BD57633E-CE38-479E-BC7F-EEDC0FC1EEFE}"/>
                </a:ext>
              </a:extLst>
            </p:cNvPr>
            <p:cNvCxnSpPr>
              <a:cxnSpLocks/>
            </p:cNvCxnSpPr>
            <p:nvPr/>
          </p:nvCxnSpPr>
          <p:spPr>
            <a:xfrm>
              <a:off x="3293789" y="2799000"/>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201333-83CC-49C2-849D-7C2403310562}"/>
                </a:ext>
              </a:extLst>
            </p:cNvPr>
            <p:cNvCxnSpPr>
              <a:cxnSpLocks/>
            </p:cNvCxnSpPr>
            <p:nvPr/>
          </p:nvCxnSpPr>
          <p:spPr>
            <a:xfrm>
              <a:off x="2360339" y="2114324"/>
              <a:ext cx="0" cy="43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77272C-49C4-4859-9A41-CCCD6BD22C3E}"/>
                </a:ext>
              </a:extLst>
            </p:cNvPr>
            <p:cNvCxnSpPr>
              <a:cxnSpLocks/>
            </p:cNvCxnSpPr>
            <p:nvPr/>
          </p:nvCxnSpPr>
          <p:spPr>
            <a:xfrm>
              <a:off x="1426889" y="2799000"/>
              <a:ext cx="0" cy="12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C42BACB-EEFB-46F0-B945-1C023259F0CA}"/>
              </a:ext>
            </a:extLst>
          </p:cNvPr>
          <p:cNvGrpSpPr/>
          <p:nvPr/>
        </p:nvGrpSpPr>
        <p:grpSpPr>
          <a:xfrm rot="1800000">
            <a:off x="1279276" y="1935280"/>
            <a:ext cx="524684" cy="559346"/>
            <a:chOff x="1116822" y="1923550"/>
            <a:chExt cx="927100" cy="988348"/>
          </a:xfrm>
        </p:grpSpPr>
        <p:grpSp>
          <p:nvGrpSpPr>
            <p:cNvPr id="63" name="Group 62">
              <a:extLst>
                <a:ext uri="{FF2B5EF4-FFF2-40B4-BE49-F238E27FC236}">
                  <a16:creationId xmlns:a16="http://schemas.microsoft.com/office/drawing/2014/main" id="{47E17A5D-C468-4643-8B63-6C01D296AC1D}"/>
                </a:ext>
              </a:extLst>
            </p:cNvPr>
            <p:cNvGrpSpPr/>
            <p:nvPr/>
          </p:nvGrpSpPr>
          <p:grpSpPr>
            <a:xfrm>
              <a:off x="1216623" y="2184400"/>
              <a:ext cx="727498" cy="727498"/>
              <a:chOff x="1125715" y="2085549"/>
              <a:chExt cx="925200" cy="925200"/>
            </a:xfrm>
          </p:grpSpPr>
          <p:sp>
            <p:nvSpPr>
              <p:cNvPr id="67" name="Freeform: Shape 66">
                <a:extLst>
                  <a:ext uri="{FF2B5EF4-FFF2-40B4-BE49-F238E27FC236}">
                    <a16:creationId xmlns:a16="http://schemas.microsoft.com/office/drawing/2014/main" id="{9FE23A2D-F9E1-4671-B70C-C7D13FD452A4}"/>
                  </a:ext>
                </a:extLst>
              </p:cNvPr>
              <p:cNvSpPr/>
              <p:nvPr/>
            </p:nvSpPr>
            <p:spPr>
              <a:xfrm>
                <a:off x="1348544" y="2362643"/>
                <a:ext cx="479543" cy="371013"/>
              </a:xfrm>
              <a:custGeom>
                <a:avLst/>
                <a:gdLst>
                  <a:gd name="connsiteX0" fmla="*/ 1680591 w 1863185"/>
                  <a:gd name="connsiteY0" fmla="*/ 0 h 1441513"/>
                  <a:gd name="connsiteX1" fmla="*/ 1863185 w 1863185"/>
                  <a:gd name="connsiteY1" fmla="*/ 182689 h 1441513"/>
                  <a:gd name="connsiteX2" fmla="*/ 604361 w 1863185"/>
                  <a:gd name="connsiteY2" fmla="*/ 1441514 h 1441513"/>
                  <a:gd name="connsiteX3" fmla="*/ 0 w 1863185"/>
                  <a:gd name="connsiteY3" fmla="*/ 685419 h 1441513"/>
                  <a:gd name="connsiteX4" fmla="*/ 200596 w 1863185"/>
                  <a:gd name="connsiteY4" fmla="*/ 525971 h 1441513"/>
                  <a:gd name="connsiteX5" fmla="*/ 624935 w 1863185"/>
                  <a:gd name="connsiteY5" fmla="*/ 1055751 h 1441513"/>
                  <a:gd name="connsiteX6" fmla="*/ 1680591 w 1863185"/>
                  <a:gd name="connsiteY6" fmla="*/ 0 h 1441513"/>
                  <a:gd name="connsiteX7" fmla="*/ 1680591 w 1863185"/>
                  <a:gd name="connsiteY7" fmla="*/ 0 h 144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3185" h="1441513">
                    <a:moveTo>
                      <a:pt x="1680591" y="0"/>
                    </a:moveTo>
                    <a:lnTo>
                      <a:pt x="1863185" y="182689"/>
                    </a:lnTo>
                    <a:lnTo>
                      <a:pt x="604361" y="1441514"/>
                    </a:lnTo>
                    <a:lnTo>
                      <a:pt x="0" y="685419"/>
                    </a:lnTo>
                    <a:lnTo>
                      <a:pt x="200596" y="525971"/>
                    </a:lnTo>
                    <a:lnTo>
                      <a:pt x="624935" y="1055751"/>
                    </a:lnTo>
                    <a:lnTo>
                      <a:pt x="1680591" y="0"/>
                    </a:lnTo>
                    <a:lnTo>
                      <a:pt x="1680591" y="0"/>
                    </a:lnTo>
                    <a:close/>
                  </a:path>
                </a:pathLst>
              </a:custGeom>
              <a:solidFill>
                <a:schemeClr val="accent2"/>
              </a:solidFill>
              <a:ln w="9525" cap="flat">
                <a:noFill/>
                <a:prstDash val="solid"/>
                <a:miter/>
              </a:ln>
            </p:spPr>
            <p:txBody>
              <a:bodyPr rtlCol="0" anchor="ctr"/>
              <a:lstStyle/>
              <a:p>
                <a:endParaRPr lang="en-IN"/>
              </a:p>
            </p:txBody>
          </p:sp>
          <p:sp>
            <p:nvSpPr>
              <p:cNvPr id="68" name="Oval 67">
                <a:extLst>
                  <a:ext uri="{FF2B5EF4-FFF2-40B4-BE49-F238E27FC236}">
                    <a16:creationId xmlns:a16="http://schemas.microsoft.com/office/drawing/2014/main" id="{C7162407-EC2C-4725-BD65-5FBC88C50F3C}"/>
                  </a:ext>
                </a:extLst>
              </p:cNvPr>
              <p:cNvSpPr/>
              <p:nvPr/>
            </p:nvSpPr>
            <p:spPr>
              <a:xfrm>
                <a:off x="1125715" y="2085549"/>
                <a:ext cx="925200" cy="925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64" name="Straight Connector 63">
              <a:extLst>
                <a:ext uri="{FF2B5EF4-FFF2-40B4-BE49-F238E27FC236}">
                  <a16:creationId xmlns:a16="http://schemas.microsoft.com/office/drawing/2014/main" id="{F8F3479C-27E9-4314-94CE-5A340B77E6B5}"/>
                </a:ext>
              </a:extLst>
            </p:cNvPr>
            <p:cNvCxnSpPr>
              <a:cxnSpLocks/>
            </p:cNvCxnSpPr>
            <p:nvPr/>
          </p:nvCxnSpPr>
          <p:spPr>
            <a:xfrm>
              <a:off x="1116822" y="2215648"/>
              <a:ext cx="0" cy="575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E0852E-4F46-4B27-BFDF-58B93B0D3EB5}"/>
                </a:ext>
              </a:extLst>
            </p:cNvPr>
            <p:cNvCxnSpPr>
              <a:cxnSpLocks/>
            </p:cNvCxnSpPr>
            <p:nvPr/>
          </p:nvCxnSpPr>
          <p:spPr>
            <a:xfrm>
              <a:off x="2043922" y="2336164"/>
              <a:ext cx="0" cy="575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3B2BAF-8257-4525-88B4-321045ECBD10}"/>
                </a:ext>
              </a:extLst>
            </p:cNvPr>
            <p:cNvCxnSpPr>
              <a:cxnSpLocks/>
            </p:cNvCxnSpPr>
            <p:nvPr/>
          </p:nvCxnSpPr>
          <p:spPr>
            <a:xfrm>
              <a:off x="1580372" y="192355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1F9E8B66-D419-493C-B5F7-84833CD49010}"/>
              </a:ext>
            </a:extLst>
          </p:cNvPr>
          <p:cNvGrpSpPr/>
          <p:nvPr/>
        </p:nvGrpSpPr>
        <p:grpSpPr>
          <a:xfrm rot="1800000">
            <a:off x="5848199" y="2045640"/>
            <a:ext cx="544114" cy="600570"/>
            <a:chOff x="-1522449" y="1608667"/>
            <a:chExt cx="1338508" cy="1477391"/>
          </a:xfrm>
        </p:grpSpPr>
        <p:grpSp>
          <p:nvGrpSpPr>
            <p:cNvPr id="70" name="Group 69">
              <a:extLst>
                <a:ext uri="{FF2B5EF4-FFF2-40B4-BE49-F238E27FC236}">
                  <a16:creationId xmlns:a16="http://schemas.microsoft.com/office/drawing/2014/main" id="{B7F48BFD-1566-48DB-BF99-446DAD351956}"/>
                </a:ext>
              </a:extLst>
            </p:cNvPr>
            <p:cNvGrpSpPr/>
            <p:nvPr/>
          </p:nvGrpSpPr>
          <p:grpSpPr>
            <a:xfrm>
              <a:off x="-1397367" y="1998134"/>
              <a:ext cx="1088344" cy="1087924"/>
              <a:chOff x="-3678238" y="1952625"/>
              <a:chExt cx="2958083" cy="2956941"/>
            </a:xfrm>
          </p:grpSpPr>
          <p:sp>
            <p:nvSpPr>
              <p:cNvPr id="74" name="Freeform: Shape 73">
                <a:extLst>
                  <a:ext uri="{FF2B5EF4-FFF2-40B4-BE49-F238E27FC236}">
                    <a16:creationId xmlns:a16="http://schemas.microsoft.com/office/drawing/2014/main" id="{B3C0BA8E-4BDB-4EC0-A726-DB8FE5EBECFF}"/>
                  </a:ext>
                </a:extLst>
              </p:cNvPr>
              <p:cNvSpPr/>
              <p:nvPr/>
            </p:nvSpPr>
            <p:spPr>
              <a:xfrm>
                <a:off x="-3678238" y="1952625"/>
                <a:ext cx="2958083" cy="2956941"/>
              </a:xfrm>
              <a:custGeom>
                <a:avLst/>
                <a:gdLst>
                  <a:gd name="connsiteX0" fmla="*/ 2524887 w 2958083"/>
                  <a:gd name="connsiteY0" fmla="*/ 433007 h 2956941"/>
                  <a:gd name="connsiteX1" fmla="*/ 1479042 w 2958083"/>
                  <a:gd name="connsiteY1" fmla="*/ 0 h 2956941"/>
                  <a:gd name="connsiteX2" fmla="*/ 433197 w 2958083"/>
                  <a:gd name="connsiteY2" fmla="*/ 433007 h 2956941"/>
                  <a:gd name="connsiteX3" fmla="*/ 0 w 2958083"/>
                  <a:gd name="connsiteY3" fmla="*/ 1478471 h 2956941"/>
                  <a:gd name="connsiteX4" fmla="*/ 433197 w 2958083"/>
                  <a:gd name="connsiteY4" fmla="*/ 2523935 h 2956941"/>
                  <a:gd name="connsiteX5" fmla="*/ 1479042 w 2958083"/>
                  <a:gd name="connsiteY5" fmla="*/ 2956941 h 2956941"/>
                  <a:gd name="connsiteX6" fmla="*/ 2524887 w 2958083"/>
                  <a:gd name="connsiteY6" fmla="*/ 2523935 h 2956941"/>
                  <a:gd name="connsiteX7" fmla="*/ 2958084 w 2958083"/>
                  <a:gd name="connsiteY7" fmla="*/ 1478471 h 2956941"/>
                  <a:gd name="connsiteX8" fmla="*/ 2524887 w 2958083"/>
                  <a:gd name="connsiteY8" fmla="*/ 433007 h 2956941"/>
                  <a:gd name="connsiteX9" fmla="*/ 2434019 w 2958083"/>
                  <a:gd name="connsiteY9" fmla="*/ 2432971 h 2956941"/>
                  <a:gd name="connsiteX10" fmla="*/ 1479137 w 2958083"/>
                  <a:gd name="connsiteY10" fmla="*/ 2828354 h 2956941"/>
                  <a:gd name="connsiteX11" fmla="*/ 524256 w 2958083"/>
                  <a:gd name="connsiteY11" fmla="*/ 2432971 h 2956941"/>
                  <a:gd name="connsiteX12" fmla="*/ 128683 w 2958083"/>
                  <a:gd name="connsiteY12" fmla="*/ 1478471 h 2956941"/>
                  <a:gd name="connsiteX13" fmla="*/ 524161 w 2958083"/>
                  <a:gd name="connsiteY13" fmla="*/ 523970 h 2956941"/>
                  <a:gd name="connsiteX14" fmla="*/ 1479042 w 2958083"/>
                  <a:gd name="connsiteY14" fmla="*/ 128588 h 2956941"/>
                  <a:gd name="connsiteX15" fmla="*/ 2433923 w 2958083"/>
                  <a:gd name="connsiteY15" fmla="*/ 523970 h 2956941"/>
                  <a:gd name="connsiteX16" fmla="*/ 2829497 w 2958083"/>
                  <a:gd name="connsiteY16" fmla="*/ 1478471 h 2956941"/>
                  <a:gd name="connsiteX17" fmla="*/ 2433923 w 2958083"/>
                  <a:gd name="connsiteY17" fmla="*/ 2432971 h 295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8083" h="2956941">
                    <a:moveTo>
                      <a:pt x="2524887" y="433007"/>
                    </a:moveTo>
                    <a:cubicBezTo>
                      <a:pt x="2247519" y="155734"/>
                      <a:pt x="1871282" y="0"/>
                      <a:pt x="1479042" y="0"/>
                    </a:cubicBezTo>
                    <a:cubicBezTo>
                      <a:pt x="1086803" y="0"/>
                      <a:pt x="710565" y="155734"/>
                      <a:pt x="433197" y="433007"/>
                    </a:cubicBezTo>
                    <a:cubicBezTo>
                      <a:pt x="155829" y="710279"/>
                      <a:pt x="0" y="1086422"/>
                      <a:pt x="0" y="1478471"/>
                    </a:cubicBezTo>
                    <a:cubicBezTo>
                      <a:pt x="0" y="1870520"/>
                      <a:pt x="155829" y="2246662"/>
                      <a:pt x="433197" y="2523935"/>
                    </a:cubicBezTo>
                    <a:cubicBezTo>
                      <a:pt x="710565" y="2801207"/>
                      <a:pt x="1086803" y="2956941"/>
                      <a:pt x="1479042" y="2956941"/>
                    </a:cubicBezTo>
                    <a:cubicBezTo>
                      <a:pt x="1871282" y="2956941"/>
                      <a:pt x="2247519" y="2801207"/>
                      <a:pt x="2524887" y="2523935"/>
                    </a:cubicBezTo>
                    <a:cubicBezTo>
                      <a:pt x="2802255" y="2246662"/>
                      <a:pt x="2958084" y="1870615"/>
                      <a:pt x="2958084" y="1478471"/>
                    </a:cubicBezTo>
                    <a:cubicBezTo>
                      <a:pt x="2958084" y="1086326"/>
                      <a:pt x="2802255" y="710279"/>
                      <a:pt x="2524887" y="433007"/>
                    </a:cubicBezTo>
                    <a:close/>
                    <a:moveTo>
                      <a:pt x="2434019" y="2432971"/>
                    </a:moveTo>
                    <a:cubicBezTo>
                      <a:pt x="2180749" y="2686145"/>
                      <a:pt x="1837277" y="2828354"/>
                      <a:pt x="1479137" y="2828354"/>
                    </a:cubicBezTo>
                    <a:cubicBezTo>
                      <a:pt x="1120997" y="2828354"/>
                      <a:pt x="777431" y="2686145"/>
                      <a:pt x="524256" y="2432971"/>
                    </a:cubicBezTo>
                    <a:cubicBezTo>
                      <a:pt x="270986" y="2179796"/>
                      <a:pt x="128683" y="1836420"/>
                      <a:pt x="128683" y="1478471"/>
                    </a:cubicBezTo>
                    <a:cubicBezTo>
                      <a:pt x="128683" y="1120521"/>
                      <a:pt x="270891" y="777145"/>
                      <a:pt x="524161" y="523970"/>
                    </a:cubicBezTo>
                    <a:cubicBezTo>
                      <a:pt x="777335" y="270796"/>
                      <a:pt x="1120902" y="128588"/>
                      <a:pt x="1479042" y="128588"/>
                    </a:cubicBezTo>
                    <a:cubicBezTo>
                      <a:pt x="1837182" y="128588"/>
                      <a:pt x="2180749" y="270796"/>
                      <a:pt x="2433923" y="523970"/>
                    </a:cubicBezTo>
                    <a:cubicBezTo>
                      <a:pt x="2687193" y="777145"/>
                      <a:pt x="2829497" y="1120521"/>
                      <a:pt x="2829497" y="1478471"/>
                    </a:cubicBezTo>
                    <a:cubicBezTo>
                      <a:pt x="2829497" y="1836420"/>
                      <a:pt x="2687193" y="2179892"/>
                      <a:pt x="2433923" y="2432971"/>
                    </a:cubicBezTo>
                    <a:close/>
                  </a:path>
                </a:pathLst>
              </a:custGeom>
              <a:solidFill>
                <a:schemeClr val="tx1"/>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4CF81C9-DC51-4F31-9706-805EF22C1FA8}"/>
                  </a:ext>
                </a:extLst>
              </p:cNvPr>
              <p:cNvSpPr/>
              <p:nvPr/>
            </p:nvSpPr>
            <p:spPr>
              <a:xfrm>
                <a:off x="-2587435" y="2723959"/>
                <a:ext cx="774192" cy="1109567"/>
              </a:xfrm>
              <a:custGeom>
                <a:avLst/>
                <a:gdLst>
                  <a:gd name="connsiteX0" fmla="*/ 774097 w 774192"/>
                  <a:gd name="connsiteY0" fmla="*/ 408241 h 1109567"/>
                  <a:gd name="connsiteX1" fmla="*/ 561213 w 774192"/>
                  <a:gd name="connsiteY1" fmla="*/ 793909 h 1109567"/>
                  <a:gd name="connsiteX2" fmla="*/ 505301 w 774192"/>
                  <a:gd name="connsiteY2" fmla="*/ 852392 h 1109567"/>
                  <a:gd name="connsiteX3" fmla="*/ 449961 w 774192"/>
                  <a:gd name="connsiteY3" fmla="*/ 1045274 h 1109567"/>
                  <a:gd name="connsiteX4" fmla="*/ 431102 w 774192"/>
                  <a:gd name="connsiteY4" fmla="*/ 1090708 h 1109567"/>
                  <a:gd name="connsiteX5" fmla="*/ 385667 w 774192"/>
                  <a:gd name="connsiteY5" fmla="*/ 1109567 h 1109567"/>
                  <a:gd name="connsiteX6" fmla="*/ 321373 w 774192"/>
                  <a:gd name="connsiteY6" fmla="*/ 1045274 h 1109567"/>
                  <a:gd name="connsiteX7" fmla="*/ 410147 w 774192"/>
                  <a:gd name="connsiteY7" fmla="*/ 771430 h 1109567"/>
                  <a:gd name="connsiteX8" fmla="*/ 474440 w 774192"/>
                  <a:gd name="connsiteY8" fmla="*/ 707136 h 1109567"/>
                  <a:gd name="connsiteX9" fmla="*/ 645509 w 774192"/>
                  <a:gd name="connsiteY9" fmla="*/ 408241 h 1109567"/>
                  <a:gd name="connsiteX10" fmla="*/ 573786 w 774192"/>
                  <a:gd name="connsiteY10" fmla="*/ 206026 h 1109567"/>
                  <a:gd name="connsiteX11" fmla="*/ 373571 w 774192"/>
                  <a:gd name="connsiteY11" fmla="*/ 128588 h 1109567"/>
                  <a:gd name="connsiteX12" fmla="*/ 128588 w 774192"/>
                  <a:gd name="connsiteY12" fmla="*/ 408813 h 1109567"/>
                  <a:gd name="connsiteX13" fmla="*/ 128588 w 774192"/>
                  <a:gd name="connsiteY13" fmla="*/ 408813 h 1109567"/>
                  <a:gd name="connsiteX14" fmla="*/ 64294 w 774192"/>
                  <a:gd name="connsiteY14" fmla="*/ 473107 h 1109567"/>
                  <a:gd name="connsiteX15" fmla="*/ 0 w 774192"/>
                  <a:gd name="connsiteY15" fmla="*/ 408813 h 1109567"/>
                  <a:gd name="connsiteX16" fmla="*/ 373571 w 774192"/>
                  <a:gd name="connsiteY16" fmla="*/ 0 h 1109567"/>
                  <a:gd name="connsiteX17" fmla="*/ 774192 w 774192"/>
                  <a:gd name="connsiteY17" fmla="*/ 408146 h 1109567"/>
                  <a:gd name="connsiteX18" fmla="*/ 774192 w 774192"/>
                  <a:gd name="connsiteY18" fmla="*/ 408146 h 110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4192" h="1109567">
                    <a:moveTo>
                      <a:pt x="774097" y="408241"/>
                    </a:moveTo>
                    <a:cubicBezTo>
                      <a:pt x="774097" y="579215"/>
                      <a:pt x="651320" y="702659"/>
                      <a:pt x="561213" y="793909"/>
                    </a:cubicBezTo>
                    <a:cubicBezTo>
                      <a:pt x="539972" y="815149"/>
                      <a:pt x="520732" y="834390"/>
                      <a:pt x="505301" y="852392"/>
                    </a:cubicBezTo>
                    <a:cubicBezTo>
                      <a:pt x="467011" y="909257"/>
                      <a:pt x="447675" y="976789"/>
                      <a:pt x="449961" y="1045274"/>
                    </a:cubicBezTo>
                    <a:cubicBezTo>
                      <a:pt x="449961" y="1062323"/>
                      <a:pt x="443198" y="1078706"/>
                      <a:pt x="431102" y="1090708"/>
                    </a:cubicBezTo>
                    <a:cubicBezTo>
                      <a:pt x="419005" y="1102804"/>
                      <a:pt x="402717" y="1109567"/>
                      <a:pt x="385667" y="1109567"/>
                    </a:cubicBezTo>
                    <a:cubicBezTo>
                      <a:pt x="350139" y="1109567"/>
                      <a:pt x="321373" y="1080802"/>
                      <a:pt x="321373" y="1045274"/>
                    </a:cubicBezTo>
                    <a:cubicBezTo>
                      <a:pt x="320421" y="946785"/>
                      <a:pt x="351568" y="850678"/>
                      <a:pt x="410147" y="771430"/>
                    </a:cubicBezTo>
                    <a:cubicBezTo>
                      <a:pt x="426815" y="751523"/>
                      <a:pt x="448723" y="729615"/>
                      <a:pt x="474440" y="707136"/>
                    </a:cubicBezTo>
                    <a:cubicBezTo>
                      <a:pt x="550926" y="624173"/>
                      <a:pt x="645509" y="525875"/>
                      <a:pt x="645509" y="408241"/>
                    </a:cubicBezTo>
                    <a:cubicBezTo>
                      <a:pt x="652177" y="333565"/>
                      <a:pt x="625983" y="259747"/>
                      <a:pt x="573786" y="206026"/>
                    </a:cubicBezTo>
                    <a:cubicBezTo>
                      <a:pt x="521494" y="152305"/>
                      <a:pt x="448342" y="124015"/>
                      <a:pt x="373571" y="128588"/>
                    </a:cubicBezTo>
                    <a:cubicBezTo>
                      <a:pt x="332423" y="128588"/>
                      <a:pt x="128588" y="142113"/>
                      <a:pt x="128588" y="408813"/>
                    </a:cubicBezTo>
                    <a:lnTo>
                      <a:pt x="128588" y="408813"/>
                    </a:lnTo>
                    <a:cubicBezTo>
                      <a:pt x="128588" y="444341"/>
                      <a:pt x="99822" y="473107"/>
                      <a:pt x="64294" y="473107"/>
                    </a:cubicBezTo>
                    <a:cubicBezTo>
                      <a:pt x="28766" y="473107"/>
                      <a:pt x="0" y="444341"/>
                      <a:pt x="0" y="408813"/>
                    </a:cubicBezTo>
                    <a:cubicBezTo>
                      <a:pt x="0" y="87440"/>
                      <a:pt x="234696" y="0"/>
                      <a:pt x="373571" y="0"/>
                    </a:cubicBezTo>
                    <a:cubicBezTo>
                      <a:pt x="559403" y="0"/>
                      <a:pt x="774192" y="106680"/>
                      <a:pt x="774192" y="408146"/>
                    </a:cubicBezTo>
                    <a:lnTo>
                      <a:pt x="774192" y="408146"/>
                    </a:lnTo>
                    <a:close/>
                  </a:path>
                </a:pathLst>
              </a:custGeom>
              <a:solidFill>
                <a:schemeClr val="accent2"/>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B208812-E9A2-4F15-9898-7E130521670A}"/>
                  </a:ext>
                </a:extLst>
              </p:cNvPr>
              <p:cNvSpPr/>
              <p:nvPr/>
            </p:nvSpPr>
            <p:spPr>
              <a:xfrm>
                <a:off x="-2263391" y="4009647"/>
                <a:ext cx="128489" cy="128490"/>
              </a:xfrm>
              <a:custGeom>
                <a:avLst/>
                <a:gdLst>
                  <a:gd name="connsiteX0" fmla="*/ 109820 w 128489"/>
                  <a:gd name="connsiteY0" fmla="*/ 19237 h 128490"/>
                  <a:gd name="connsiteX1" fmla="*/ 128489 w 128489"/>
                  <a:gd name="connsiteY1" fmla="*/ 64195 h 128490"/>
                  <a:gd name="connsiteX2" fmla="*/ 109820 w 128489"/>
                  <a:gd name="connsiteY2" fmla="*/ 109820 h 128490"/>
                  <a:gd name="connsiteX3" fmla="*/ 64195 w 128489"/>
                  <a:gd name="connsiteY3" fmla="*/ 128489 h 128490"/>
                  <a:gd name="connsiteX4" fmla="*/ 39811 w 128489"/>
                  <a:gd name="connsiteY4" fmla="*/ 123346 h 128490"/>
                  <a:gd name="connsiteX5" fmla="*/ 18571 w 128489"/>
                  <a:gd name="connsiteY5" fmla="*/ 109820 h 128490"/>
                  <a:gd name="connsiteX6" fmla="*/ 5045 w 128489"/>
                  <a:gd name="connsiteY6" fmla="*/ 39811 h 128490"/>
                  <a:gd name="connsiteX7" fmla="*/ 18571 w 128489"/>
                  <a:gd name="connsiteY7" fmla="*/ 18571 h 128490"/>
                  <a:gd name="connsiteX8" fmla="*/ 88675 w 128489"/>
                  <a:gd name="connsiteY8" fmla="*/ 5045 h 128490"/>
                  <a:gd name="connsiteX9" fmla="*/ 109915 w 128489"/>
                  <a:gd name="connsiteY9" fmla="*/ 19237 h 128490"/>
                  <a:gd name="connsiteX10" fmla="*/ 109915 w 128489"/>
                  <a:gd name="connsiteY10" fmla="*/ 19237 h 1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489" h="128490">
                    <a:moveTo>
                      <a:pt x="109820" y="19237"/>
                    </a:moveTo>
                    <a:cubicBezTo>
                      <a:pt x="121441" y="31429"/>
                      <a:pt x="128108" y="47431"/>
                      <a:pt x="128489" y="64195"/>
                    </a:cubicBezTo>
                    <a:cubicBezTo>
                      <a:pt x="128489" y="81245"/>
                      <a:pt x="121917" y="97723"/>
                      <a:pt x="109820" y="109820"/>
                    </a:cubicBezTo>
                    <a:cubicBezTo>
                      <a:pt x="97723" y="121822"/>
                      <a:pt x="81245" y="128584"/>
                      <a:pt x="64195" y="128489"/>
                    </a:cubicBezTo>
                    <a:cubicBezTo>
                      <a:pt x="55813" y="128394"/>
                      <a:pt x="47527" y="126679"/>
                      <a:pt x="39811" y="123346"/>
                    </a:cubicBezTo>
                    <a:cubicBezTo>
                      <a:pt x="32001" y="120107"/>
                      <a:pt x="24857" y="115535"/>
                      <a:pt x="18571" y="109820"/>
                    </a:cubicBezTo>
                    <a:cubicBezTo>
                      <a:pt x="283" y="91342"/>
                      <a:pt x="-5051" y="63719"/>
                      <a:pt x="5045" y="39811"/>
                    </a:cubicBezTo>
                    <a:cubicBezTo>
                      <a:pt x="8093" y="31906"/>
                      <a:pt x="12665" y="24762"/>
                      <a:pt x="18571" y="18571"/>
                    </a:cubicBezTo>
                    <a:cubicBezTo>
                      <a:pt x="37049" y="283"/>
                      <a:pt x="64672" y="-5051"/>
                      <a:pt x="88675" y="5045"/>
                    </a:cubicBezTo>
                    <a:cubicBezTo>
                      <a:pt x="96485" y="8474"/>
                      <a:pt x="103724" y="13237"/>
                      <a:pt x="109915" y="19237"/>
                    </a:cubicBezTo>
                    <a:lnTo>
                      <a:pt x="109915" y="19237"/>
                    </a:lnTo>
                    <a:close/>
                  </a:path>
                </a:pathLst>
              </a:custGeom>
              <a:solidFill>
                <a:schemeClr val="accent2"/>
              </a:solidFill>
              <a:ln w="9525" cap="flat">
                <a:noFill/>
                <a:prstDash val="solid"/>
                <a:miter/>
              </a:ln>
            </p:spPr>
            <p:txBody>
              <a:bodyPr rtlCol="0" anchor="ctr"/>
              <a:lstStyle/>
              <a:p>
                <a:endParaRPr lang="en-IN"/>
              </a:p>
            </p:txBody>
          </p:sp>
        </p:grpSp>
        <p:cxnSp>
          <p:nvCxnSpPr>
            <p:cNvPr id="71" name="Straight Connector 70">
              <a:extLst>
                <a:ext uri="{FF2B5EF4-FFF2-40B4-BE49-F238E27FC236}">
                  <a16:creationId xmlns:a16="http://schemas.microsoft.com/office/drawing/2014/main" id="{1109EC2D-30F9-44C1-8BE6-F91AC5BC0D33}"/>
                </a:ext>
              </a:extLst>
            </p:cNvPr>
            <p:cNvCxnSpPr>
              <a:cxnSpLocks/>
            </p:cNvCxnSpPr>
            <p:nvPr/>
          </p:nvCxnSpPr>
          <p:spPr>
            <a:xfrm>
              <a:off x="-853195" y="1608667"/>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072BBD-4E05-4AA1-9A45-6F45F5630A48}"/>
                </a:ext>
              </a:extLst>
            </p:cNvPr>
            <p:cNvCxnSpPr>
              <a:cxnSpLocks/>
            </p:cNvCxnSpPr>
            <p:nvPr/>
          </p:nvCxnSpPr>
          <p:spPr>
            <a:xfrm>
              <a:off x="-1522449" y="1998134"/>
              <a:ext cx="0" cy="9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86D67CE-B0A6-4EC5-9E19-E77A4E6EA7E4}"/>
                </a:ext>
              </a:extLst>
            </p:cNvPr>
            <p:cNvCxnSpPr>
              <a:cxnSpLocks/>
            </p:cNvCxnSpPr>
            <p:nvPr/>
          </p:nvCxnSpPr>
          <p:spPr>
            <a:xfrm>
              <a:off x="-183941" y="2574958"/>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4D261CC-7DC9-4DC3-A93B-FEB2E3D9426D}"/>
              </a:ext>
            </a:extLst>
          </p:cNvPr>
          <p:cNvGrpSpPr/>
          <p:nvPr/>
        </p:nvGrpSpPr>
        <p:grpSpPr>
          <a:xfrm rot="1800000">
            <a:off x="8013005" y="1872277"/>
            <a:ext cx="738314" cy="726146"/>
            <a:chOff x="7934960" y="1785684"/>
            <a:chExt cx="914400" cy="899331"/>
          </a:xfrm>
        </p:grpSpPr>
        <p:grpSp>
          <p:nvGrpSpPr>
            <p:cNvPr id="78" name="Group 77">
              <a:extLst>
                <a:ext uri="{FF2B5EF4-FFF2-40B4-BE49-F238E27FC236}">
                  <a16:creationId xmlns:a16="http://schemas.microsoft.com/office/drawing/2014/main" id="{B4FC1B99-0230-49CA-94F5-BF59E39DA112}"/>
                </a:ext>
              </a:extLst>
            </p:cNvPr>
            <p:cNvGrpSpPr/>
            <p:nvPr/>
          </p:nvGrpSpPr>
          <p:grpSpPr>
            <a:xfrm>
              <a:off x="8019777" y="2033357"/>
              <a:ext cx="744766" cy="651658"/>
              <a:chOff x="-7999493" y="342900"/>
              <a:chExt cx="5486493" cy="4800590"/>
            </a:xfrm>
          </p:grpSpPr>
          <p:sp>
            <p:nvSpPr>
              <p:cNvPr id="82" name="Freeform: Shape 81">
                <a:extLst>
                  <a:ext uri="{FF2B5EF4-FFF2-40B4-BE49-F238E27FC236}">
                    <a16:creationId xmlns:a16="http://schemas.microsoft.com/office/drawing/2014/main" id="{7A6655A7-808A-47DF-848B-7F19D52F3722}"/>
                  </a:ext>
                </a:extLst>
              </p:cNvPr>
              <p:cNvSpPr/>
              <p:nvPr/>
            </p:nvSpPr>
            <p:spPr>
              <a:xfrm>
                <a:off x="-7999493" y="342900"/>
                <a:ext cx="5486493" cy="4800590"/>
              </a:xfrm>
              <a:custGeom>
                <a:avLst/>
                <a:gdLst>
                  <a:gd name="connsiteX0" fmla="*/ 5229220 w 5486493"/>
                  <a:gd name="connsiteY0" fmla="*/ 0 h 4800590"/>
                  <a:gd name="connsiteX1" fmla="*/ 257170 w 5486493"/>
                  <a:gd name="connsiteY1" fmla="*/ 0 h 4800590"/>
                  <a:gd name="connsiteX2" fmla="*/ 75316 w 5486493"/>
                  <a:gd name="connsiteY2" fmla="*/ 75316 h 4800590"/>
                  <a:gd name="connsiteX3" fmla="*/ 0 w 5486493"/>
                  <a:gd name="connsiteY3" fmla="*/ 257170 h 4800590"/>
                  <a:gd name="connsiteX4" fmla="*/ 0 w 5486493"/>
                  <a:gd name="connsiteY4" fmla="*/ 3857625 h 4800590"/>
                  <a:gd name="connsiteX5" fmla="*/ 75316 w 5486493"/>
                  <a:gd name="connsiteY5" fmla="*/ 4039470 h 4800590"/>
                  <a:gd name="connsiteX6" fmla="*/ 257170 w 5486493"/>
                  <a:gd name="connsiteY6" fmla="*/ 4114790 h 4800590"/>
                  <a:gd name="connsiteX7" fmla="*/ 2657470 w 5486493"/>
                  <a:gd name="connsiteY7" fmla="*/ 4114790 h 4800590"/>
                  <a:gd name="connsiteX8" fmla="*/ 2657470 w 5486493"/>
                  <a:gd name="connsiteY8" fmla="*/ 4629140 h 4800590"/>
                  <a:gd name="connsiteX9" fmla="*/ 1328782 w 5486493"/>
                  <a:gd name="connsiteY9" fmla="*/ 4629140 h 4800590"/>
                  <a:gd name="connsiteX10" fmla="*/ 1243057 w 5486493"/>
                  <a:gd name="connsiteY10" fmla="*/ 4714866 h 4800590"/>
                  <a:gd name="connsiteX11" fmla="*/ 1328782 w 5486493"/>
                  <a:gd name="connsiteY11" fmla="*/ 4800591 h 4800590"/>
                  <a:gd name="connsiteX12" fmla="*/ 4157707 w 5486493"/>
                  <a:gd name="connsiteY12" fmla="*/ 4800591 h 4800590"/>
                  <a:gd name="connsiteX13" fmla="*/ 4243432 w 5486493"/>
                  <a:gd name="connsiteY13" fmla="*/ 4714866 h 4800590"/>
                  <a:gd name="connsiteX14" fmla="*/ 4157707 w 5486493"/>
                  <a:gd name="connsiteY14" fmla="*/ 4629140 h 4800590"/>
                  <a:gd name="connsiteX15" fmla="*/ 2829018 w 5486493"/>
                  <a:gd name="connsiteY15" fmla="*/ 4629140 h 4800590"/>
                  <a:gd name="connsiteX16" fmla="*/ 2829018 w 5486493"/>
                  <a:gd name="connsiteY16" fmla="*/ 4114790 h 4800590"/>
                  <a:gd name="connsiteX17" fmla="*/ 5229318 w 5486493"/>
                  <a:gd name="connsiteY17" fmla="*/ 4114790 h 4800590"/>
                  <a:gd name="connsiteX18" fmla="*/ 5411173 w 5486493"/>
                  <a:gd name="connsiteY18" fmla="*/ 4039470 h 4800590"/>
                  <a:gd name="connsiteX19" fmla="*/ 5486493 w 5486493"/>
                  <a:gd name="connsiteY19" fmla="*/ 3857625 h 4800590"/>
                  <a:gd name="connsiteX20" fmla="*/ 5486493 w 5486493"/>
                  <a:gd name="connsiteY20" fmla="*/ 257170 h 4800590"/>
                  <a:gd name="connsiteX21" fmla="*/ 5411173 w 5486493"/>
                  <a:gd name="connsiteY21" fmla="*/ 75316 h 4800590"/>
                  <a:gd name="connsiteX22" fmla="*/ 5229318 w 5486493"/>
                  <a:gd name="connsiteY22" fmla="*/ 0 h 4800590"/>
                  <a:gd name="connsiteX23" fmla="*/ 5314945 w 5486493"/>
                  <a:gd name="connsiteY23" fmla="*/ 3857625 h 4800590"/>
                  <a:gd name="connsiteX24" fmla="*/ 5289845 w 5486493"/>
                  <a:gd name="connsiteY24" fmla="*/ 3918250 h 4800590"/>
                  <a:gd name="connsiteX25" fmla="*/ 5229220 w 5486493"/>
                  <a:gd name="connsiteY25" fmla="*/ 3943350 h 4800590"/>
                  <a:gd name="connsiteX26" fmla="*/ 257170 w 5486493"/>
                  <a:gd name="connsiteY26" fmla="*/ 3943350 h 4800590"/>
                  <a:gd name="connsiteX27" fmla="*/ 171445 w 5486493"/>
                  <a:gd name="connsiteY27" fmla="*/ 3857625 h 4800590"/>
                  <a:gd name="connsiteX28" fmla="*/ 171445 w 5486493"/>
                  <a:gd name="connsiteY28" fmla="*/ 257175 h 4800590"/>
                  <a:gd name="connsiteX29" fmla="*/ 257170 w 5486493"/>
                  <a:gd name="connsiteY29" fmla="*/ 171450 h 4800590"/>
                  <a:gd name="connsiteX30" fmla="*/ 5229220 w 5486493"/>
                  <a:gd name="connsiteY30" fmla="*/ 171450 h 4800590"/>
                  <a:gd name="connsiteX31" fmla="*/ 5289845 w 5486493"/>
                  <a:gd name="connsiteY31" fmla="*/ 196555 h 4800590"/>
                  <a:gd name="connsiteX32" fmla="*/ 5314945 w 5486493"/>
                  <a:gd name="connsiteY32" fmla="*/ 257175 h 48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86493" h="4800590">
                    <a:moveTo>
                      <a:pt x="5229220" y="0"/>
                    </a:moveTo>
                    <a:lnTo>
                      <a:pt x="257170" y="0"/>
                    </a:lnTo>
                    <a:cubicBezTo>
                      <a:pt x="188973" y="0"/>
                      <a:pt x="123527" y="27095"/>
                      <a:pt x="75316" y="75316"/>
                    </a:cubicBezTo>
                    <a:cubicBezTo>
                      <a:pt x="27104" y="123536"/>
                      <a:pt x="0" y="188982"/>
                      <a:pt x="0" y="257170"/>
                    </a:cubicBezTo>
                    <a:lnTo>
                      <a:pt x="0" y="3857625"/>
                    </a:lnTo>
                    <a:cubicBezTo>
                      <a:pt x="0" y="3925813"/>
                      <a:pt x="27095" y="3991268"/>
                      <a:pt x="75316" y="4039470"/>
                    </a:cubicBezTo>
                    <a:cubicBezTo>
                      <a:pt x="123536" y="4087691"/>
                      <a:pt x="188982" y="4114790"/>
                      <a:pt x="257170" y="4114790"/>
                    </a:cubicBezTo>
                    <a:lnTo>
                      <a:pt x="2657470" y="4114790"/>
                    </a:lnTo>
                    <a:lnTo>
                      <a:pt x="2657470" y="4629140"/>
                    </a:lnTo>
                    <a:lnTo>
                      <a:pt x="1328782" y="4629140"/>
                    </a:lnTo>
                    <a:cubicBezTo>
                      <a:pt x="1281442" y="4629140"/>
                      <a:pt x="1243057" y="4667526"/>
                      <a:pt x="1243057" y="4714866"/>
                    </a:cubicBezTo>
                    <a:cubicBezTo>
                      <a:pt x="1243057" y="4762205"/>
                      <a:pt x="1281442" y="4800591"/>
                      <a:pt x="1328782" y="4800591"/>
                    </a:cubicBezTo>
                    <a:lnTo>
                      <a:pt x="4157707" y="4800591"/>
                    </a:lnTo>
                    <a:cubicBezTo>
                      <a:pt x="4205047" y="4800591"/>
                      <a:pt x="4243432" y="4762205"/>
                      <a:pt x="4243432" y="4714866"/>
                    </a:cubicBezTo>
                    <a:cubicBezTo>
                      <a:pt x="4243432" y="4667526"/>
                      <a:pt x="4205047" y="4629140"/>
                      <a:pt x="4157707" y="4629140"/>
                    </a:cubicBezTo>
                    <a:lnTo>
                      <a:pt x="2829018" y="4629140"/>
                    </a:lnTo>
                    <a:lnTo>
                      <a:pt x="2829018" y="4114790"/>
                    </a:lnTo>
                    <a:lnTo>
                      <a:pt x="5229318" y="4114790"/>
                    </a:lnTo>
                    <a:cubicBezTo>
                      <a:pt x="5297516" y="4114790"/>
                      <a:pt x="5362961" y="4087691"/>
                      <a:pt x="5411173" y="4039470"/>
                    </a:cubicBezTo>
                    <a:cubicBezTo>
                      <a:pt x="5459384" y="3991258"/>
                      <a:pt x="5486493" y="3925813"/>
                      <a:pt x="5486493" y="3857625"/>
                    </a:cubicBezTo>
                    <a:lnTo>
                      <a:pt x="5486493" y="257170"/>
                    </a:lnTo>
                    <a:cubicBezTo>
                      <a:pt x="5486493" y="188973"/>
                      <a:pt x="5459395" y="123527"/>
                      <a:pt x="5411173" y="75316"/>
                    </a:cubicBezTo>
                    <a:cubicBezTo>
                      <a:pt x="5362952" y="27104"/>
                      <a:pt x="5297506" y="0"/>
                      <a:pt x="5229318" y="0"/>
                    </a:cubicBezTo>
                    <a:close/>
                    <a:moveTo>
                      <a:pt x="5314945" y="3857625"/>
                    </a:moveTo>
                    <a:cubicBezTo>
                      <a:pt x="5314945" y="3880355"/>
                      <a:pt x="5305912" y="3902173"/>
                      <a:pt x="5289845" y="3918250"/>
                    </a:cubicBezTo>
                    <a:cubicBezTo>
                      <a:pt x="5273768" y="3934317"/>
                      <a:pt x="5251950" y="3943350"/>
                      <a:pt x="5229220" y="3943350"/>
                    </a:cubicBezTo>
                    <a:lnTo>
                      <a:pt x="257170" y="3943350"/>
                    </a:lnTo>
                    <a:cubicBezTo>
                      <a:pt x="209830" y="3943350"/>
                      <a:pt x="171445" y="3904965"/>
                      <a:pt x="171445" y="3857625"/>
                    </a:cubicBezTo>
                    <a:lnTo>
                      <a:pt x="171445" y="257175"/>
                    </a:lnTo>
                    <a:cubicBezTo>
                      <a:pt x="171445" y="209835"/>
                      <a:pt x="209830" y="171450"/>
                      <a:pt x="257170" y="171450"/>
                    </a:cubicBezTo>
                    <a:lnTo>
                      <a:pt x="5229220" y="171450"/>
                    </a:lnTo>
                    <a:cubicBezTo>
                      <a:pt x="5251950" y="171450"/>
                      <a:pt x="5273768" y="180482"/>
                      <a:pt x="5289845" y="196555"/>
                    </a:cubicBezTo>
                    <a:cubicBezTo>
                      <a:pt x="5305912" y="212628"/>
                      <a:pt x="5314945" y="234443"/>
                      <a:pt x="5314945" y="257175"/>
                    </a:cubicBezTo>
                    <a:close/>
                  </a:path>
                </a:pathLst>
              </a:custGeom>
              <a:solidFill>
                <a:schemeClr val="tx1"/>
              </a:solidFill>
              <a:ln w="9797"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CDD8468C-21ED-40FD-A8AE-C4945E711DF5}"/>
                  </a:ext>
                </a:extLst>
              </p:cNvPr>
              <p:cNvSpPr/>
              <p:nvPr/>
            </p:nvSpPr>
            <p:spPr>
              <a:xfrm>
                <a:off x="-7656646" y="685800"/>
                <a:ext cx="1628774" cy="1628775"/>
              </a:xfrm>
              <a:custGeom>
                <a:avLst/>
                <a:gdLst>
                  <a:gd name="connsiteX0" fmla="*/ 814387 w 1628774"/>
                  <a:gd name="connsiteY0" fmla="*/ 0 h 1628775"/>
                  <a:gd name="connsiteX1" fmla="*/ 238541 w 1628774"/>
                  <a:gd name="connsiteY1" fmla="*/ 238541 h 1628775"/>
                  <a:gd name="connsiteX2" fmla="*/ 0 w 1628774"/>
                  <a:gd name="connsiteY2" fmla="*/ 814388 h 1628775"/>
                  <a:gd name="connsiteX3" fmla="*/ 238541 w 1628774"/>
                  <a:gd name="connsiteY3" fmla="*/ 1390234 h 1628775"/>
                  <a:gd name="connsiteX4" fmla="*/ 814387 w 1628774"/>
                  <a:gd name="connsiteY4" fmla="*/ 1628775 h 1628775"/>
                  <a:gd name="connsiteX5" fmla="*/ 1390234 w 1628774"/>
                  <a:gd name="connsiteY5" fmla="*/ 1390234 h 1628775"/>
                  <a:gd name="connsiteX6" fmla="*/ 1628775 w 1628774"/>
                  <a:gd name="connsiteY6" fmla="*/ 814388 h 1628775"/>
                  <a:gd name="connsiteX7" fmla="*/ 1390234 w 1628774"/>
                  <a:gd name="connsiteY7" fmla="*/ 238541 h 1628775"/>
                  <a:gd name="connsiteX8" fmla="*/ 814387 w 1628774"/>
                  <a:gd name="connsiteY8" fmla="*/ 0 h 1628775"/>
                  <a:gd name="connsiteX9" fmla="*/ 442321 w 1628774"/>
                  <a:gd name="connsiteY9" fmla="*/ 1337702 h 1628775"/>
                  <a:gd name="connsiteX10" fmla="*/ 638950 w 1628774"/>
                  <a:gd name="connsiteY10" fmla="*/ 1047158 h 1628775"/>
                  <a:gd name="connsiteX11" fmla="*/ 989805 w 1628774"/>
                  <a:gd name="connsiteY11" fmla="*/ 1047158 h 1628775"/>
                  <a:gd name="connsiteX12" fmla="*/ 1186434 w 1628774"/>
                  <a:gd name="connsiteY12" fmla="*/ 1337702 h 1628775"/>
                  <a:gd name="connsiteX13" fmla="*/ 814368 w 1628774"/>
                  <a:gd name="connsiteY13" fmla="*/ 1457256 h 1628775"/>
                  <a:gd name="connsiteX14" fmla="*/ 442302 w 1628774"/>
                  <a:gd name="connsiteY14" fmla="*/ 1337702 h 1628775"/>
                  <a:gd name="connsiteX15" fmla="*/ 645495 w 1628774"/>
                  <a:gd name="connsiteY15" fmla="*/ 663923 h 1628775"/>
                  <a:gd name="connsiteX16" fmla="*/ 694980 w 1628774"/>
                  <a:gd name="connsiteY16" fmla="*/ 544486 h 1628775"/>
                  <a:gd name="connsiteX17" fmla="*/ 814387 w 1628774"/>
                  <a:gd name="connsiteY17" fmla="*/ 495040 h 1628775"/>
                  <a:gd name="connsiteX18" fmla="*/ 933795 w 1628774"/>
                  <a:gd name="connsiteY18" fmla="*/ 544486 h 1628775"/>
                  <a:gd name="connsiteX19" fmla="*/ 983280 w 1628774"/>
                  <a:gd name="connsiteY19" fmla="*/ 663923 h 1628775"/>
                  <a:gd name="connsiteX20" fmla="*/ 933795 w 1628774"/>
                  <a:gd name="connsiteY20" fmla="*/ 783331 h 1628775"/>
                  <a:gd name="connsiteX21" fmla="*/ 814387 w 1628774"/>
                  <a:gd name="connsiteY21" fmla="*/ 832816 h 1628775"/>
                  <a:gd name="connsiteX22" fmla="*/ 695097 w 1628774"/>
                  <a:gd name="connsiteY22" fmla="*/ 783213 h 1628775"/>
                  <a:gd name="connsiteX23" fmla="*/ 645495 w 1628774"/>
                  <a:gd name="connsiteY23" fmla="*/ 663923 h 1628775"/>
                  <a:gd name="connsiteX24" fmla="*/ 1328728 w 1628774"/>
                  <a:gd name="connsiteY24" fmla="*/ 1200121 h 1628775"/>
                  <a:gd name="connsiteX25" fmla="*/ 1064283 w 1628774"/>
                  <a:gd name="connsiteY25" fmla="*/ 895802 h 1628775"/>
                  <a:gd name="connsiteX26" fmla="*/ 1154603 w 1628774"/>
                  <a:gd name="connsiteY26" fmla="*/ 655889 h 1628775"/>
                  <a:gd name="connsiteX27" fmla="*/ 1051890 w 1628774"/>
                  <a:gd name="connsiteY27" fmla="*/ 420983 h 1628775"/>
                  <a:gd name="connsiteX28" fmla="*/ 814387 w 1628774"/>
                  <a:gd name="connsiteY28" fmla="*/ 324432 h 1628775"/>
                  <a:gd name="connsiteX29" fmla="*/ 576885 w 1628774"/>
                  <a:gd name="connsiteY29" fmla="*/ 420983 h 1628775"/>
                  <a:gd name="connsiteX30" fmla="*/ 474172 w 1628774"/>
                  <a:gd name="connsiteY30" fmla="*/ 655889 h 1628775"/>
                  <a:gd name="connsiteX31" fmla="*/ 564492 w 1628774"/>
                  <a:gd name="connsiteY31" fmla="*/ 895802 h 1628775"/>
                  <a:gd name="connsiteX32" fmla="*/ 300047 w 1628774"/>
                  <a:gd name="connsiteY32" fmla="*/ 1200121 h 1628775"/>
                  <a:gd name="connsiteX33" fmla="*/ 174330 w 1628774"/>
                  <a:gd name="connsiteY33" fmla="*/ 753626 h 1628775"/>
                  <a:gd name="connsiteX34" fmla="*/ 381795 w 1628774"/>
                  <a:gd name="connsiteY34" fmla="*/ 338736 h 1628775"/>
                  <a:gd name="connsiteX35" fmla="*/ 814397 w 1628774"/>
                  <a:gd name="connsiteY35" fmla="*/ 171421 h 1628775"/>
                  <a:gd name="connsiteX36" fmla="*/ 1247000 w 1628774"/>
                  <a:gd name="connsiteY36" fmla="*/ 338736 h 1628775"/>
                  <a:gd name="connsiteX37" fmla="*/ 1454464 w 1628774"/>
                  <a:gd name="connsiteY37" fmla="*/ 753626 h 1628775"/>
                  <a:gd name="connsiteX38" fmla="*/ 1328747 w 1628774"/>
                  <a:gd name="connsiteY38" fmla="*/ 1200121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28774" h="1628775">
                    <a:moveTo>
                      <a:pt x="814387" y="0"/>
                    </a:moveTo>
                    <a:cubicBezTo>
                      <a:pt x="598390" y="0"/>
                      <a:pt x="391269" y="85801"/>
                      <a:pt x="238541" y="238541"/>
                    </a:cubicBezTo>
                    <a:cubicBezTo>
                      <a:pt x="85813" y="391278"/>
                      <a:pt x="0" y="598390"/>
                      <a:pt x="0" y="814388"/>
                    </a:cubicBezTo>
                    <a:cubicBezTo>
                      <a:pt x="0" y="1030385"/>
                      <a:pt x="85803" y="1237507"/>
                      <a:pt x="238541" y="1390234"/>
                    </a:cubicBezTo>
                    <a:cubicBezTo>
                      <a:pt x="391278" y="1542962"/>
                      <a:pt x="598390" y="1628775"/>
                      <a:pt x="814387" y="1628775"/>
                    </a:cubicBezTo>
                    <a:cubicBezTo>
                      <a:pt x="1030385" y="1628775"/>
                      <a:pt x="1237507" y="1542972"/>
                      <a:pt x="1390234" y="1390234"/>
                    </a:cubicBezTo>
                    <a:cubicBezTo>
                      <a:pt x="1542962" y="1237497"/>
                      <a:pt x="1628775" y="1030385"/>
                      <a:pt x="1628775" y="814388"/>
                    </a:cubicBezTo>
                    <a:cubicBezTo>
                      <a:pt x="1628775" y="598390"/>
                      <a:pt x="1542972" y="391268"/>
                      <a:pt x="1390234" y="238541"/>
                    </a:cubicBezTo>
                    <a:cubicBezTo>
                      <a:pt x="1237497" y="85813"/>
                      <a:pt x="1030385" y="0"/>
                      <a:pt x="814387" y="0"/>
                    </a:cubicBezTo>
                    <a:close/>
                    <a:moveTo>
                      <a:pt x="442321" y="1337702"/>
                    </a:moveTo>
                    <a:cubicBezTo>
                      <a:pt x="455606" y="1214238"/>
                      <a:pt x="529271" y="1105402"/>
                      <a:pt x="638950" y="1047158"/>
                    </a:cubicBezTo>
                    <a:cubicBezTo>
                      <a:pt x="748668" y="988953"/>
                      <a:pt x="880087" y="988953"/>
                      <a:pt x="989805" y="1047158"/>
                    </a:cubicBezTo>
                    <a:cubicBezTo>
                      <a:pt x="1099484" y="1105402"/>
                      <a:pt x="1173159" y="1214248"/>
                      <a:pt x="1186434" y="1337702"/>
                    </a:cubicBezTo>
                    <a:cubicBezTo>
                      <a:pt x="1077940" y="1415462"/>
                      <a:pt x="947825" y="1457256"/>
                      <a:pt x="814368" y="1457256"/>
                    </a:cubicBezTo>
                    <a:cubicBezTo>
                      <a:pt x="680911" y="1457256"/>
                      <a:pt x="550805" y="1415462"/>
                      <a:pt x="442302" y="1337702"/>
                    </a:cubicBezTo>
                    <a:close/>
                    <a:moveTo>
                      <a:pt x="645495" y="663923"/>
                    </a:moveTo>
                    <a:cubicBezTo>
                      <a:pt x="645495" y="619111"/>
                      <a:pt x="663286" y="576170"/>
                      <a:pt x="694980" y="544486"/>
                    </a:cubicBezTo>
                    <a:cubicBezTo>
                      <a:pt x="726625" y="512831"/>
                      <a:pt x="769605" y="495040"/>
                      <a:pt x="814387" y="495040"/>
                    </a:cubicBezTo>
                    <a:cubicBezTo>
                      <a:pt x="859170" y="495040"/>
                      <a:pt x="902140" y="512831"/>
                      <a:pt x="933795" y="544486"/>
                    </a:cubicBezTo>
                    <a:cubicBezTo>
                      <a:pt x="965479" y="576170"/>
                      <a:pt x="983280" y="619111"/>
                      <a:pt x="983280" y="663923"/>
                    </a:cubicBezTo>
                    <a:cubicBezTo>
                      <a:pt x="983280" y="708696"/>
                      <a:pt x="965479" y="751676"/>
                      <a:pt x="933795" y="783331"/>
                    </a:cubicBezTo>
                    <a:cubicBezTo>
                      <a:pt x="902140" y="815015"/>
                      <a:pt x="859170" y="832816"/>
                      <a:pt x="814387" y="832816"/>
                    </a:cubicBezTo>
                    <a:cubicBezTo>
                      <a:pt x="769644" y="832698"/>
                      <a:pt x="726742" y="814868"/>
                      <a:pt x="695097" y="783213"/>
                    </a:cubicBezTo>
                    <a:cubicBezTo>
                      <a:pt x="663443" y="751568"/>
                      <a:pt x="645612" y="708667"/>
                      <a:pt x="645495" y="663923"/>
                    </a:cubicBezTo>
                    <a:close/>
                    <a:moveTo>
                      <a:pt x="1328728" y="1200121"/>
                    </a:moveTo>
                    <a:cubicBezTo>
                      <a:pt x="1282613" y="1068663"/>
                      <a:pt x="1188011" y="959787"/>
                      <a:pt x="1064283" y="895802"/>
                    </a:cubicBezTo>
                    <a:cubicBezTo>
                      <a:pt x="1124477" y="830670"/>
                      <a:pt x="1156896" y="744553"/>
                      <a:pt x="1154603" y="655889"/>
                    </a:cubicBezTo>
                    <a:cubicBezTo>
                      <a:pt x="1152271" y="567176"/>
                      <a:pt x="1115414" y="482911"/>
                      <a:pt x="1051890" y="420983"/>
                    </a:cubicBezTo>
                    <a:cubicBezTo>
                      <a:pt x="988326" y="359065"/>
                      <a:pt x="903091" y="324432"/>
                      <a:pt x="814387" y="324432"/>
                    </a:cubicBezTo>
                    <a:cubicBezTo>
                      <a:pt x="725684" y="324432"/>
                      <a:pt x="640449" y="359065"/>
                      <a:pt x="576885" y="420983"/>
                    </a:cubicBezTo>
                    <a:cubicBezTo>
                      <a:pt x="513351" y="482901"/>
                      <a:pt x="476504" y="567176"/>
                      <a:pt x="474172" y="655889"/>
                    </a:cubicBezTo>
                    <a:cubicBezTo>
                      <a:pt x="471870" y="744563"/>
                      <a:pt x="504288" y="830670"/>
                      <a:pt x="564492" y="895802"/>
                    </a:cubicBezTo>
                    <a:cubicBezTo>
                      <a:pt x="440764" y="959787"/>
                      <a:pt x="346162" y="1068672"/>
                      <a:pt x="300047" y="1200121"/>
                    </a:cubicBezTo>
                    <a:cubicBezTo>
                      <a:pt x="204025" y="1072111"/>
                      <a:pt x="159213" y="912908"/>
                      <a:pt x="174330" y="753626"/>
                    </a:cubicBezTo>
                    <a:cubicBezTo>
                      <a:pt x="189447" y="594344"/>
                      <a:pt x="263416" y="446397"/>
                      <a:pt x="381795" y="338736"/>
                    </a:cubicBezTo>
                    <a:cubicBezTo>
                      <a:pt x="500125" y="231085"/>
                      <a:pt x="654390" y="171421"/>
                      <a:pt x="814397" y="171421"/>
                    </a:cubicBezTo>
                    <a:cubicBezTo>
                      <a:pt x="974404" y="171421"/>
                      <a:pt x="1128670" y="231083"/>
                      <a:pt x="1247000" y="338736"/>
                    </a:cubicBezTo>
                    <a:cubicBezTo>
                      <a:pt x="1365369" y="446387"/>
                      <a:pt x="1439347" y="594344"/>
                      <a:pt x="1454464" y="753626"/>
                    </a:cubicBezTo>
                    <a:cubicBezTo>
                      <a:pt x="1469581" y="912908"/>
                      <a:pt x="1424759" y="1072111"/>
                      <a:pt x="1328747" y="1200121"/>
                    </a:cubicBezTo>
                    <a:close/>
                  </a:path>
                </a:pathLst>
              </a:custGeom>
              <a:solidFill>
                <a:schemeClr val="accent2"/>
              </a:solidFill>
              <a:ln w="9797"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08D39288-F53A-4D08-8DE0-AF452275933F}"/>
                  </a:ext>
                </a:extLst>
              </p:cNvPr>
              <p:cNvSpPr/>
              <p:nvPr/>
            </p:nvSpPr>
            <p:spPr>
              <a:xfrm>
                <a:off x="-7656598" y="2657475"/>
                <a:ext cx="1628775" cy="171450"/>
              </a:xfrm>
              <a:custGeom>
                <a:avLst/>
                <a:gdLst>
                  <a:gd name="connsiteX0" fmla="*/ 1543050 w 1628775"/>
                  <a:gd name="connsiteY0" fmla="*/ 0 h 171450"/>
                  <a:gd name="connsiteX1" fmla="*/ 85725 w 1628775"/>
                  <a:gd name="connsiteY1" fmla="*/ 0 h 171450"/>
                  <a:gd name="connsiteX2" fmla="*/ 0 w 1628775"/>
                  <a:gd name="connsiteY2" fmla="*/ 85725 h 171450"/>
                  <a:gd name="connsiteX3" fmla="*/ 85725 w 1628775"/>
                  <a:gd name="connsiteY3" fmla="*/ 171450 h 171450"/>
                  <a:gd name="connsiteX4" fmla="*/ 1543050 w 1628775"/>
                  <a:gd name="connsiteY4" fmla="*/ 171450 h 171450"/>
                  <a:gd name="connsiteX5" fmla="*/ 1628775 w 1628775"/>
                  <a:gd name="connsiteY5" fmla="*/ 85725 h 171450"/>
                  <a:gd name="connsiteX6" fmla="*/ 1543050 w 1628775"/>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71450">
                    <a:moveTo>
                      <a:pt x="1543050" y="0"/>
                    </a:moveTo>
                    <a:lnTo>
                      <a:pt x="85725" y="0"/>
                    </a:lnTo>
                    <a:cubicBezTo>
                      <a:pt x="38385" y="0"/>
                      <a:pt x="0" y="38385"/>
                      <a:pt x="0" y="85725"/>
                    </a:cubicBezTo>
                    <a:cubicBezTo>
                      <a:pt x="0" y="133065"/>
                      <a:pt x="38385" y="171450"/>
                      <a:pt x="85725" y="171450"/>
                    </a:cubicBezTo>
                    <a:lnTo>
                      <a:pt x="1543050" y="171450"/>
                    </a:lnTo>
                    <a:cubicBezTo>
                      <a:pt x="1590390" y="171450"/>
                      <a:pt x="1628775" y="133065"/>
                      <a:pt x="1628775" y="85725"/>
                    </a:cubicBezTo>
                    <a:cubicBezTo>
                      <a:pt x="1628775" y="38385"/>
                      <a:pt x="1590390" y="0"/>
                      <a:pt x="1543050" y="0"/>
                    </a:cubicBezTo>
                    <a:close/>
                  </a:path>
                </a:pathLst>
              </a:custGeom>
              <a:solidFill>
                <a:schemeClr val="tx1"/>
              </a:solidFill>
              <a:ln w="9797"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483F4A44-116F-4022-8558-A44ACB239ECE}"/>
                  </a:ext>
                </a:extLst>
              </p:cNvPr>
              <p:cNvSpPr/>
              <p:nvPr/>
            </p:nvSpPr>
            <p:spPr>
              <a:xfrm>
                <a:off x="-7656598" y="3086100"/>
                <a:ext cx="1094291" cy="171450"/>
              </a:xfrm>
              <a:custGeom>
                <a:avLst/>
                <a:gdLst>
                  <a:gd name="connsiteX0" fmla="*/ 85725 w 1094291"/>
                  <a:gd name="connsiteY0" fmla="*/ 171450 h 171450"/>
                  <a:gd name="connsiteX1" fmla="*/ 1008567 w 1094291"/>
                  <a:gd name="connsiteY1" fmla="*/ 171450 h 171450"/>
                  <a:gd name="connsiteX2" fmla="*/ 1094292 w 1094291"/>
                  <a:gd name="connsiteY2" fmla="*/ 85725 h 171450"/>
                  <a:gd name="connsiteX3" fmla="*/ 1008567 w 1094291"/>
                  <a:gd name="connsiteY3" fmla="*/ 0 h 171450"/>
                  <a:gd name="connsiteX4" fmla="*/ 85725 w 1094291"/>
                  <a:gd name="connsiteY4" fmla="*/ 0 h 171450"/>
                  <a:gd name="connsiteX5" fmla="*/ 0 w 1094291"/>
                  <a:gd name="connsiteY5" fmla="*/ 85725 h 171450"/>
                  <a:gd name="connsiteX6" fmla="*/ 85725 w 1094291"/>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91" h="171450">
                    <a:moveTo>
                      <a:pt x="85725" y="171450"/>
                    </a:moveTo>
                    <a:lnTo>
                      <a:pt x="1008567" y="171450"/>
                    </a:lnTo>
                    <a:cubicBezTo>
                      <a:pt x="1055907" y="171450"/>
                      <a:pt x="1094292" y="133065"/>
                      <a:pt x="1094292" y="85725"/>
                    </a:cubicBezTo>
                    <a:cubicBezTo>
                      <a:pt x="1094292" y="38385"/>
                      <a:pt x="1055907" y="0"/>
                      <a:pt x="1008567" y="0"/>
                    </a:cubicBezTo>
                    <a:lnTo>
                      <a:pt x="85725" y="0"/>
                    </a:lnTo>
                    <a:cubicBezTo>
                      <a:pt x="38385" y="0"/>
                      <a:pt x="0" y="38385"/>
                      <a:pt x="0" y="85725"/>
                    </a:cubicBezTo>
                    <a:cubicBezTo>
                      <a:pt x="0" y="133065"/>
                      <a:pt x="38385" y="171450"/>
                      <a:pt x="85725" y="171450"/>
                    </a:cubicBezTo>
                    <a:close/>
                  </a:path>
                </a:pathLst>
              </a:custGeom>
              <a:solidFill>
                <a:schemeClr val="tx1"/>
              </a:solidFill>
              <a:ln w="9797"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C0670A07-49B7-42B1-A44F-629148B7186D}"/>
                  </a:ext>
                </a:extLst>
              </p:cNvPr>
              <p:cNvSpPr/>
              <p:nvPr/>
            </p:nvSpPr>
            <p:spPr>
              <a:xfrm>
                <a:off x="-5856373" y="685800"/>
                <a:ext cx="171450" cy="3429000"/>
              </a:xfrm>
              <a:custGeom>
                <a:avLst/>
                <a:gdLst>
                  <a:gd name="connsiteX0" fmla="*/ 85725 w 171450"/>
                  <a:gd name="connsiteY0" fmla="*/ 0 h 3429000"/>
                  <a:gd name="connsiteX1" fmla="*/ 0 w 171450"/>
                  <a:gd name="connsiteY1" fmla="*/ 85725 h 3429000"/>
                  <a:gd name="connsiteX2" fmla="*/ 0 w 171450"/>
                  <a:gd name="connsiteY2" fmla="*/ 3343275 h 3429000"/>
                  <a:gd name="connsiteX3" fmla="*/ 85725 w 171450"/>
                  <a:gd name="connsiteY3" fmla="*/ 3429000 h 3429000"/>
                  <a:gd name="connsiteX4" fmla="*/ 171450 w 171450"/>
                  <a:gd name="connsiteY4" fmla="*/ 3343275 h 3429000"/>
                  <a:gd name="connsiteX5" fmla="*/ 171450 w 171450"/>
                  <a:gd name="connsiteY5" fmla="*/ 85725 h 3429000"/>
                  <a:gd name="connsiteX6" fmla="*/ 146350 w 171450"/>
                  <a:gd name="connsiteY6" fmla="*/ 25105 h 3429000"/>
                  <a:gd name="connsiteX7" fmla="*/ 85725 w 171450"/>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3429000">
                    <a:moveTo>
                      <a:pt x="85725" y="0"/>
                    </a:moveTo>
                    <a:cubicBezTo>
                      <a:pt x="38385" y="0"/>
                      <a:pt x="0" y="38385"/>
                      <a:pt x="0" y="85725"/>
                    </a:cubicBezTo>
                    <a:lnTo>
                      <a:pt x="0" y="3343275"/>
                    </a:lnTo>
                    <a:cubicBezTo>
                      <a:pt x="0" y="3390615"/>
                      <a:pt x="38385" y="3429000"/>
                      <a:pt x="85725" y="3429000"/>
                    </a:cubicBezTo>
                    <a:cubicBezTo>
                      <a:pt x="133065" y="3429000"/>
                      <a:pt x="171450" y="3390615"/>
                      <a:pt x="171450" y="3343275"/>
                    </a:cubicBezTo>
                    <a:lnTo>
                      <a:pt x="171450" y="85725"/>
                    </a:lnTo>
                    <a:cubicBezTo>
                      <a:pt x="171450" y="62993"/>
                      <a:pt x="162417" y="41178"/>
                      <a:pt x="146350" y="25105"/>
                    </a:cubicBezTo>
                    <a:cubicBezTo>
                      <a:pt x="130273" y="9032"/>
                      <a:pt x="108454" y="0"/>
                      <a:pt x="85725" y="0"/>
                    </a:cubicBezTo>
                    <a:close/>
                  </a:path>
                </a:pathLst>
              </a:custGeom>
              <a:solidFill>
                <a:schemeClr val="tx1"/>
              </a:solidFill>
              <a:ln w="9797"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EF8C6413-0D5D-4C12-AB64-25FFA816E992}"/>
                  </a:ext>
                </a:extLst>
              </p:cNvPr>
              <p:cNvSpPr/>
              <p:nvPr/>
            </p:nvSpPr>
            <p:spPr>
              <a:xfrm>
                <a:off x="-7656598" y="3514725"/>
                <a:ext cx="1628775" cy="600075"/>
              </a:xfrm>
              <a:custGeom>
                <a:avLst/>
                <a:gdLst>
                  <a:gd name="connsiteX0" fmla="*/ 1543050 w 1628775"/>
                  <a:gd name="connsiteY0" fmla="*/ 0 h 600075"/>
                  <a:gd name="connsiteX1" fmla="*/ 85725 w 1628775"/>
                  <a:gd name="connsiteY1" fmla="*/ 0 h 600075"/>
                  <a:gd name="connsiteX2" fmla="*/ 0 w 1628775"/>
                  <a:gd name="connsiteY2" fmla="*/ 85725 h 600075"/>
                  <a:gd name="connsiteX3" fmla="*/ 0 w 1628775"/>
                  <a:gd name="connsiteY3" fmla="*/ 514350 h 600075"/>
                  <a:gd name="connsiteX4" fmla="*/ 25100 w 1628775"/>
                  <a:gd name="connsiteY4" fmla="*/ 574975 h 600075"/>
                  <a:gd name="connsiteX5" fmla="*/ 85725 w 1628775"/>
                  <a:gd name="connsiteY5" fmla="*/ 600075 h 600075"/>
                  <a:gd name="connsiteX6" fmla="*/ 1543050 w 1628775"/>
                  <a:gd name="connsiteY6" fmla="*/ 600075 h 600075"/>
                  <a:gd name="connsiteX7" fmla="*/ 1603675 w 1628775"/>
                  <a:gd name="connsiteY7" fmla="*/ 574975 h 600075"/>
                  <a:gd name="connsiteX8" fmla="*/ 1628775 w 1628775"/>
                  <a:gd name="connsiteY8" fmla="*/ 514350 h 600075"/>
                  <a:gd name="connsiteX9" fmla="*/ 1628775 w 1628775"/>
                  <a:gd name="connsiteY9" fmla="*/ 85725 h 600075"/>
                  <a:gd name="connsiteX10" fmla="*/ 1603675 w 1628775"/>
                  <a:gd name="connsiteY10" fmla="*/ 25100 h 600075"/>
                  <a:gd name="connsiteX11" fmla="*/ 1543050 w 1628775"/>
                  <a:gd name="connsiteY11" fmla="*/ 0 h 600075"/>
                  <a:gd name="connsiteX12" fmla="*/ 1457325 w 1628775"/>
                  <a:gd name="connsiteY12" fmla="*/ 428625 h 600075"/>
                  <a:gd name="connsiteX13" fmla="*/ 171450 w 1628775"/>
                  <a:gd name="connsiteY13" fmla="*/ 428625 h 600075"/>
                  <a:gd name="connsiteX14" fmla="*/ 171450 w 1628775"/>
                  <a:gd name="connsiteY14" fmla="*/ 171450 h 600075"/>
                  <a:gd name="connsiteX15" fmla="*/ 1457325 w 1628775"/>
                  <a:gd name="connsiteY15" fmla="*/ 17145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775" h="600075">
                    <a:moveTo>
                      <a:pt x="1543050" y="0"/>
                    </a:moveTo>
                    <a:lnTo>
                      <a:pt x="85725" y="0"/>
                    </a:lnTo>
                    <a:cubicBezTo>
                      <a:pt x="38385" y="0"/>
                      <a:pt x="0" y="38385"/>
                      <a:pt x="0" y="85725"/>
                    </a:cubicBezTo>
                    <a:lnTo>
                      <a:pt x="0" y="514350"/>
                    </a:lnTo>
                    <a:cubicBezTo>
                      <a:pt x="0" y="537079"/>
                      <a:pt x="9033" y="558898"/>
                      <a:pt x="25100" y="574975"/>
                    </a:cubicBezTo>
                    <a:cubicBezTo>
                      <a:pt x="41177" y="591042"/>
                      <a:pt x="62996" y="600075"/>
                      <a:pt x="85725" y="600075"/>
                    </a:cubicBezTo>
                    <a:lnTo>
                      <a:pt x="1543050" y="600075"/>
                    </a:lnTo>
                    <a:cubicBezTo>
                      <a:pt x="1565780" y="600075"/>
                      <a:pt x="1587598" y="591042"/>
                      <a:pt x="1603675" y="574975"/>
                    </a:cubicBezTo>
                    <a:cubicBezTo>
                      <a:pt x="1619742" y="558898"/>
                      <a:pt x="1628775" y="537079"/>
                      <a:pt x="1628775" y="514350"/>
                    </a:cubicBezTo>
                    <a:lnTo>
                      <a:pt x="1628775" y="85725"/>
                    </a:lnTo>
                    <a:cubicBezTo>
                      <a:pt x="1628775" y="62996"/>
                      <a:pt x="1619742" y="41177"/>
                      <a:pt x="1603675" y="25100"/>
                    </a:cubicBezTo>
                    <a:cubicBezTo>
                      <a:pt x="1587598" y="9033"/>
                      <a:pt x="1565780" y="0"/>
                      <a:pt x="1543050" y="0"/>
                    </a:cubicBezTo>
                    <a:close/>
                    <a:moveTo>
                      <a:pt x="1457325" y="428625"/>
                    </a:moveTo>
                    <a:lnTo>
                      <a:pt x="171450" y="428625"/>
                    </a:lnTo>
                    <a:lnTo>
                      <a:pt x="171450" y="171450"/>
                    </a:lnTo>
                    <a:lnTo>
                      <a:pt x="1457325" y="171450"/>
                    </a:lnTo>
                    <a:close/>
                  </a:path>
                </a:pathLst>
              </a:custGeom>
              <a:solidFill>
                <a:schemeClr val="tx1"/>
              </a:solidFill>
              <a:ln w="9797"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C4F5A27A-7305-4899-A3A1-B6B7CDDE2C21}"/>
                  </a:ext>
                </a:extLst>
              </p:cNvPr>
              <p:cNvSpPr/>
              <p:nvPr/>
            </p:nvSpPr>
            <p:spPr>
              <a:xfrm>
                <a:off x="-5513473" y="685751"/>
                <a:ext cx="2657475" cy="1585961"/>
              </a:xfrm>
              <a:custGeom>
                <a:avLst/>
                <a:gdLst>
                  <a:gd name="connsiteX0" fmla="*/ 2657475 w 2657475"/>
                  <a:gd name="connsiteY0" fmla="*/ 345888 h 1585961"/>
                  <a:gd name="connsiteX1" fmla="*/ 2657475 w 2657475"/>
                  <a:gd name="connsiteY1" fmla="*/ 85725 h 1585961"/>
                  <a:gd name="connsiteX2" fmla="*/ 2632375 w 2657475"/>
                  <a:gd name="connsiteY2" fmla="*/ 25105 h 1585961"/>
                  <a:gd name="connsiteX3" fmla="*/ 2571750 w 2657475"/>
                  <a:gd name="connsiteY3" fmla="*/ 0 h 1585961"/>
                  <a:gd name="connsiteX4" fmla="*/ 85725 w 2657475"/>
                  <a:gd name="connsiteY4" fmla="*/ 0 h 1585961"/>
                  <a:gd name="connsiteX5" fmla="*/ 0 w 2657475"/>
                  <a:gd name="connsiteY5" fmla="*/ 85725 h 1585961"/>
                  <a:gd name="connsiteX6" fmla="*/ 0 w 2657475"/>
                  <a:gd name="connsiteY6" fmla="*/ 1500237 h 1585961"/>
                  <a:gd name="connsiteX7" fmla="*/ 25100 w 2657475"/>
                  <a:gd name="connsiteY7" fmla="*/ 1560851 h 1585961"/>
                  <a:gd name="connsiteX8" fmla="*/ 85725 w 2657475"/>
                  <a:gd name="connsiteY8" fmla="*/ 1585962 h 1585961"/>
                  <a:gd name="connsiteX9" fmla="*/ 2571750 w 2657475"/>
                  <a:gd name="connsiteY9" fmla="*/ 1585962 h 1585961"/>
                  <a:gd name="connsiteX10" fmla="*/ 2632375 w 2657475"/>
                  <a:gd name="connsiteY10" fmla="*/ 1560851 h 1585961"/>
                  <a:gd name="connsiteX11" fmla="*/ 2657475 w 2657475"/>
                  <a:gd name="connsiteY11" fmla="*/ 1500237 h 1585961"/>
                  <a:gd name="connsiteX12" fmla="*/ 2486025 w 2657475"/>
                  <a:gd name="connsiteY12" fmla="*/ 171450 h 1585961"/>
                  <a:gd name="connsiteX13" fmla="*/ 2486025 w 2657475"/>
                  <a:gd name="connsiteY13" fmla="*/ 300038 h 1585961"/>
                  <a:gd name="connsiteX14" fmla="*/ 2042401 w 2657475"/>
                  <a:gd name="connsiteY14" fmla="*/ 593648 h 1585961"/>
                  <a:gd name="connsiteX15" fmla="*/ 1608652 w 2657475"/>
                  <a:gd name="connsiteY15" fmla="*/ 474476 h 1585961"/>
                  <a:gd name="connsiteX16" fmla="*/ 1525494 w 2657475"/>
                  <a:gd name="connsiteY16" fmla="*/ 496784 h 1585961"/>
                  <a:gd name="connsiteX17" fmla="*/ 1094302 w 2657475"/>
                  <a:gd name="connsiteY17" fmla="*/ 927554 h 1585961"/>
                  <a:gd name="connsiteX18" fmla="*/ 633072 w 2657475"/>
                  <a:gd name="connsiteY18" fmla="*/ 735089 h 1585961"/>
                  <a:gd name="connsiteX19" fmla="*/ 547347 w 2657475"/>
                  <a:gd name="connsiteY19" fmla="*/ 745386 h 1585961"/>
                  <a:gd name="connsiteX20" fmla="*/ 171460 w 2657475"/>
                  <a:gd name="connsiteY20" fmla="*/ 1023116 h 1585961"/>
                  <a:gd name="connsiteX21" fmla="*/ 171460 w 2657475"/>
                  <a:gd name="connsiteY21" fmla="*/ 171451 h 1585961"/>
                  <a:gd name="connsiteX22" fmla="*/ 171450 w 2657475"/>
                  <a:gd name="connsiteY22" fmla="*/ 1414512 h 1585961"/>
                  <a:gd name="connsiteX23" fmla="*/ 171450 w 2657475"/>
                  <a:gd name="connsiteY23" fmla="*/ 1236213 h 1585961"/>
                  <a:gd name="connsiteX24" fmla="*/ 611636 w 2657475"/>
                  <a:gd name="connsiteY24" fmla="*/ 912183 h 1585961"/>
                  <a:gd name="connsiteX25" fmla="*/ 1083123 w 2657475"/>
                  <a:gd name="connsiteY25" fmla="*/ 1108047 h 1585961"/>
                  <a:gd name="connsiteX26" fmla="*/ 1176578 w 2657475"/>
                  <a:gd name="connsiteY26" fmla="*/ 1089178 h 1585961"/>
                  <a:gd name="connsiteX27" fmla="*/ 1611209 w 2657475"/>
                  <a:gd name="connsiteY27" fmla="*/ 652862 h 1585961"/>
                  <a:gd name="connsiteX28" fmla="*/ 2034710 w 2657475"/>
                  <a:gd name="connsiteY28" fmla="*/ 768586 h 1585961"/>
                  <a:gd name="connsiteX29" fmla="*/ 2034671 w 2657475"/>
                  <a:gd name="connsiteY29" fmla="*/ 768586 h 1585961"/>
                  <a:gd name="connsiteX30" fmla="*/ 2104554 w 2657475"/>
                  <a:gd name="connsiteY30" fmla="*/ 757417 h 1585961"/>
                  <a:gd name="connsiteX31" fmla="*/ 2486035 w 2657475"/>
                  <a:gd name="connsiteY31" fmla="*/ 504945 h 1585961"/>
                  <a:gd name="connsiteX32" fmla="*/ 2486035 w 2657475"/>
                  <a:gd name="connsiteY32" fmla="*/ 1414512 h 158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7475" h="1585961">
                    <a:moveTo>
                      <a:pt x="2657475" y="345888"/>
                    </a:moveTo>
                    <a:lnTo>
                      <a:pt x="2657475" y="85725"/>
                    </a:lnTo>
                    <a:cubicBezTo>
                      <a:pt x="2657475" y="62993"/>
                      <a:pt x="2648442" y="41178"/>
                      <a:pt x="2632375" y="25105"/>
                    </a:cubicBezTo>
                    <a:cubicBezTo>
                      <a:pt x="2616298" y="9032"/>
                      <a:pt x="2594480" y="0"/>
                      <a:pt x="2571750" y="0"/>
                    </a:cubicBezTo>
                    <a:lnTo>
                      <a:pt x="85725" y="0"/>
                    </a:lnTo>
                    <a:cubicBezTo>
                      <a:pt x="38385" y="0"/>
                      <a:pt x="0" y="38385"/>
                      <a:pt x="0" y="85725"/>
                    </a:cubicBezTo>
                    <a:lnTo>
                      <a:pt x="0" y="1500237"/>
                    </a:lnTo>
                    <a:cubicBezTo>
                      <a:pt x="0" y="1522966"/>
                      <a:pt x="9033" y="1544784"/>
                      <a:pt x="25100" y="1560851"/>
                    </a:cubicBezTo>
                    <a:cubicBezTo>
                      <a:pt x="41177" y="1576929"/>
                      <a:pt x="62996" y="1585962"/>
                      <a:pt x="85725" y="1585962"/>
                    </a:cubicBezTo>
                    <a:lnTo>
                      <a:pt x="2571750" y="1585962"/>
                    </a:lnTo>
                    <a:cubicBezTo>
                      <a:pt x="2594480" y="1585962"/>
                      <a:pt x="2616298" y="1576929"/>
                      <a:pt x="2632375" y="1560851"/>
                    </a:cubicBezTo>
                    <a:cubicBezTo>
                      <a:pt x="2648442" y="1544784"/>
                      <a:pt x="2657475" y="1522966"/>
                      <a:pt x="2657475" y="1500237"/>
                    </a:cubicBezTo>
                    <a:close/>
                    <a:moveTo>
                      <a:pt x="2486025" y="171450"/>
                    </a:moveTo>
                    <a:lnTo>
                      <a:pt x="2486025" y="300038"/>
                    </a:lnTo>
                    <a:lnTo>
                      <a:pt x="2042401" y="593648"/>
                    </a:lnTo>
                    <a:lnTo>
                      <a:pt x="1608652" y="474476"/>
                    </a:lnTo>
                    <a:cubicBezTo>
                      <a:pt x="1578918" y="466442"/>
                      <a:pt x="1547194" y="474975"/>
                      <a:pt x="1525494" y="496784"/>
                    </a:cubicBezTo>
                    <a:lnTo>
                      <a:pt x="1094302" y="927554"/>
                    </a:lnTo>
                    <a:lnTo>
                      <a:pt x="633072" y="735089"/>
                    </a:lnTo>
                    <a:cubicBezTo>
                      <a:pt x="604748" y="722843"/>
                      <a:pt x="571987" y="726752"/>
                      <a:pt x="547347" y="745386"/>
                    </a:cubicBezTo>
                    <a:lnTo>
                      <a:pt x="171460" y="1023116"/>
                    </a:lnTo>
                    <a:lnTo>
                      <a:pt x="171460" y="171451"/>
                    </a:lnTo>
                    <a:close/>
                    <a:moveTo>
                      <a:pt x="171450" y="1414512"/>
                    </a:moveTo>
                    <a:lnTo>
                      <a:pt x="171450" y="1236213"/>
                    </a:lnTo>
                    <a:lnTo>
                      <a:pt x="611636" y="912183"/>
                    </a:lnTo>
                    <a:lnTo>
                      <a:pt x="1083123" y="1108047"/>
                    </a:lnTo>
                    <a:cubicBezTo>
                      <a:pt x="1115228" y="1121254"/>
                      <a:pt x="1152124" y="1113827"/>
                      <a:pt x="1176578" y="1089178"/>
                    </a:cubicBezTo>
                    <a:lnTo>
                      <a:pt x="1611209" y="652862"/>
                    </a:lnTo>
                    <a:lnTo>
                      <a:pt x="2034710" y="768586"/>
                    </a:lnTo>
                    <a:lnTo>
                      <a:pt x="2034671" y="768586"/>
                    </a:lnTo>
                    <a:cubicBezTo>
                      <a:pt x="2058478" y="775091"/>
                      <a:pt x="2083960" y="771035"/>
                      <a:pt x="2104554" y="757417"/>
                    </a:cubicBezTo>
                    <a:lnTo>
                      <a:pt x="2486035" y="504945"/>
                    </a:lnTo>
                    <a:lnTo>
                      <a:pt x="2486035" y="1414512"/>
                    </a:lnTo>
                    <a:close/>
                  </a:path>
                </a:pathLst>
              </a:custGeom>
              <a:solidFill>
                <a:schemeClr val="tx1"/>
              </a:solidFill>
              <a:ln w="9797"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65F231F-1508-41D5-BF4C-9AED8E968D7D}"/>
                  </a:ext>
                </a:extLst>
              </p:cNvPr>
              <p:cNvSpPr/>
              <p:nvPr/>
            </p:nvSpPr>
            <p:spPr>
              <a:xfrm>
                <a:off x="-5513463" y="2443107"/>
                <a:ext cx="2657474" cy="1671633"/>
              </a:xfrm>
              <a:custGeom>
                <a:avLst/>
                <a:gdLst>
                  <a:gd name="connsiteX0" fmla="*/ 2657465 w 2657474"/>
                  <a:gd name="connsiteY0" fmla="*/ 428631 h 1671633"/>
                  <a:gd name="connsiteX1" fmla="*/ 2519198 w 2657474"/>
                  <a:gd name="connsiteY1" fmla="*/ 154193 h 1671633"/>
                  <a:gd name="connsiteX2" fmla="*/ 2216594 w 2657474"/>
                  <a:gd name="connsiteY2" fmla="*/ 100730 h 1671633"/>
                  <a:gd name="connsiteX3" fmla="*/ 1992680 w 2657474"/>
                  <a:gd name="connsiteY3" fmla="*/ 311173 h 1671633"/>
                  <a:gd name="connsiteX4" fmla="*/ 1665622 w 2657474"/>
                  <a:gd name="connsiteY4" fmla="*/ 279029 h 1671633"/>
                  <a:gd name="connsiteX5" fmla="*/ 1461832 w 2657474"/>
                  <a:gd name="connsiteY5" fmla="*/ 26909 h 1671633"/>
                  <a:gd name="connsiteX6" fmla="*/ 1139104 w 2657474"/>
                  <a:gd name="connsiteY6" fmla="*/ 57221 h 1671633"/>
                  <a:gd name="connsiteX7" fmla="*/ 985828 w 2657474"/>
                  <a:gd name="connsiteY7" fmla="*/ 342906 h 1671633"/>
                  <a:gd name="connsiteX8" fmla="*/ 992255 w 2657474"/>
                  <a:gd name="connsiteY8" fmla="*/ 408919 h 1671633"/>
                  <a:gd name="connsiteX9" fmla="*/ 606492 w 2657474"/>
                  <a:gd name="connsiteY9" fmla="*/ 594066 h 1671633"/>
                  <a:gd name="connsiteX10" fmla="*/ 320847 w 2657474"/>
                  <a:gd name="connsiteY10" fmla="*/ 472209 h 1671633"/>
                  <a:gd name="connsiteX11" fmla="*/ 53953 w 2657474"/>
                  <a:gd name="connsiteY11" fmla="*/ 630991 h 1671633"/>
                  <a:gd name="connsiteX12" fmla="*/ 24718 w 2657474"/>
                  <a:gd name="connsiteY12" fmla="*/ 940179 h 1671633"/>
                  <a:gd name="connsiteX13" fmla="*/ 257175 w 2657474"/>
                  <a:gd name="connsiteY13" fmla="*/ 1146144 h 1671633"/>
                  <a:gd name="connsiteX14" fmla="*/ 257175 w 2657474"/>
                  <a:gd name="connsiteY14" fmla="*/ 1500184 h 1671633"/>
                  <a:gd name="connsiteX15" fmla="*/ 85725 w 2657474"/>
                  <a:gd name="connsiteY15" fmla="*/ 1500184 h 1671633"/>
                  <a:gd name="connsiteX16" fmla="*/ 0 w 2657474"/>
                  <a:gd name="connsiteY16" fmla="*/ 1585909 h 1671633"/>
                  <a:gd name="connsiteX17" fmla="*/ 85725 w 2657474"/>
                  <a:gd name="connsiteY17" fmla="*/ 1671634 h 1671633"/>
                  <a:gd name="connsiteX18" fmla="*/ 2571750 w 2657474"/>
                  <a:gd name="connsiteY18" fmla="*/ 1671634 h 1671633"/>
                  <a:gd name="connsiteX19" fmla="*/ 2657475 w 2657474"/>
                  <a:gd name="connsiteY19" fmla="*/ 1585909 h 1671633"/>
                  <a:gd name="connsiteX20" fmla="*/ 2571750 w 2657474"/>
                  <a:gd name="connsiteY20" fmla="*/ 1500184 h 1671633"/>
                  <a:gd name="connsiteX21" fmla="*/ 2400300 w 2657474"/>
                  <a:gd name="connsiteY21" fmla="*/ 1500184 h 1671633"/>
                  <a:gd name="connsiteX22" fmla="*/ 2400300 w 2657474"/>
                  <a:gd name="connsiteY22" fmla="*/ 760382 h 1671633"/>
                  <a:gd name="connsiteX23" fmla="*/ 2585564 w 2657474"/>
                  <a:gd name="connsiteY23" fmla="*/ 638456 h 1671633"/>
                  <a:gd name="connsiteX24" fmla="*/ 2657475 w 2657474"/>
                  <a:gd name="connsiteY24" fmla="*/ 428621 h 1671633"/>
                  <a:gd name="connsiteX25" fmla="*/ 2314565 w 2657474"/>
                  <a:gd name="connsiteY25" fmla="*/ 257181 h 1671633"/>
                  <a:gd name="connsiteX26" fmla="*/ 2435805 w 2657474"/>
                  <a:gd name="connsiteY26" fmla="*/ 307391 h 1671633"/>
                  <a:gd name="connsiteX27" fmla="*/ 2486015 w 2657474"/>
                  <a:gd name="connsiteY27" fmla="*/ 428631 h 1671633"/>
                  <a:gd name="connsiteX28" fmla="*/ 2435805 w 2657474"/>
                  <a:gd name="connsiteY28" fmla="*/ 549871 h 1671633"/>
                  <a:gd name="connsiteX29" fmla="*/ 2314565 w 2657474"/>
                  <a:gd name="connsiteY29" fmla="*/ 600081 h 1671633"/>
                  <a:gd name="connsiteX30" fmla="*/ 2193326 w 2657474"/>
                  <a:gd name="connsiteY30" fmla="*/ 549871 h 1671633"/>
                  <a:gd name="connsiteX31" fmla="*/ 2143115 w 2657474"/>
                  <a:gd name="connsiteY31" fmla="*/ 428631 h 1671633"/>
                  <a:gd name="connsiteX32" fmla="*/ 2193326 w 2657474"/>
                  <a:gd name="connsiteY32" fmla="*/ 307391 h 1671633"/>
                  <a:gd name="connsiteX33" fmla="*/ 2314565 w 2657474"/>
                  <a:gd name="connsiteY33" fmla="*/ 257181 h 1671633"/>
                  <a:gd name="connsiteX34" fmla="*/ 1328777 w 2657474"/>
                  <a:gd name="connsiteY34" fmla="*/ 171456 h 1671633"/>
                  <a:gd name="connsiteX35" fmla="*/ 1450016 w 2657474"/>
                  <a:gd name="connsiteY35" fmla="*/ 221666 h 1671633"/>
                  <a:gd name="connsiteX36" fmla="*/ 1500227 w 2657474"/>
                  <a:gd name="connsiteY36" fmla="*/ 342906 h 1671633"/>
                  <a:gd name="connsiteX37" fmla="*/ 1450016 w 2657474"/>
                  <a:gd name="connsiteY37" fmla="*/ 464146 h 1671633"/>
                  <a:gd name="connsiteX38" fmla="*/ 1328777 w 2657474"/>
                  <a:gd name="connsiteY38" fmla="*/ 514356 h 1671633"/>
                  <a:gd name="connsiteX39" fmla="*/ 1207537 w 2657474"/>
                  <a:gd name="connsiteY39" fmla="*/ 464146 h 1671633"/>
                  <a:gd name="connsiteX40" fmla="*/ 1157327 w 2657474"/>
                  <a:gd name="connsiteY40" fmla="*/ 342906 h 1671633"/>
                  <a:gd name="connsiteX41" fmla="*/ 1207537 w 2657474"/>
                  <a:gd name="connsiteY41" fmla="*/ 221666 h 1671633"/>
                  <a:gd name="connsiteX42" fmla="*/ 1328777 w 2657474"/>
                  <a:gd name="connsiteY42" fmla="*/ 171456 h 1671633"/>
                  <a:gd name="connsiteX43" fmla="*/ 171538 w 2657474"/>
                  <a:gd name="connsiteY43" fmla="*/ 814393 h 1671633"/>
                  <a:gd name="connsiteX44" fmla="*/ 221749 w 2657474"/>
                  <a:gd name="connsiteY44" fmla="*/ 693154 h 1671633"/>
                  <a:gd name="connsiteX45" fmla="*/ 342988 w 2657474"/>
                  <a:gd name="connsiteY45" fmla="*/ 642943 h 1671633"/>
                  <a:gd name="connsiteX46" fmla="*/ 464228 w 2657474"/>
                  <a:gd name="connsiteY46" fmla="*/ 693154 h 1671633"/>
                  <a:gd name="connsiteX47" fmla="*/ 514438 w 2657474"/>
                  <a:gd name="connsiteY47" fmla="*/ 814393 h 1671633"/>
                  <a:gd name="connsiteX48" fmla="*/ 464228 w 2657474"/>
                  <a:gd name="connsiteY48" fmla="*/ 935633 h 1671633"/>
                  <a:gd name="connsiteX49" fmla="*/ 342988 w 2657474"/>
                  <a:gd name="connsiteY49" fmla="*/ 985843 h 1671633"/>
                  <a:gd name="connsiteX50" fmla="*/ 221749 w 2657474"/>
                  <a:gd name="connsiteY50" fmla="*/ 935633 h 1671633"/>
                  <a:gd name="connsiteX51" fmla="*/ 171538 w 2657474"/>
                  <a:gd name="connsiteY51" fmla="*/ 814393 h 1671633"/>
                  <a:gd name="connsiteX52" fmla="*/ 428713 w 2657474"/>
                  <a:gd name="connsiteY52" fmla="*/ 1146154 h 1671633"/>
                  <a:gd name="connsiteX53" fmla="*/ 613977 w 2657474"/>
                  <a:gd name="connsiteY53" fmla="*/ 1024229 h 1671633"/>
                  <a:gd name="connsiteX54" fmla="*/ 685888 w 2657474"/>
                  <a:gd name="connsiteY54" fmla="*/ 814393 h 1671633"/>
                  <a:gd name="connsiteX55" fmla="*/ 679461 w 2657474"/>
                  <a:gd name="connsiteY55" fmla="*/ 748380 h 1671633"/>
                  <a:gd name="connsiteX56" fmla="*/ 1065224 w 2657474"/>
                  <a:gd name="connsiteY56" fmla="*/ 563234 h 1671633"/>
                  <a:gd name="connsiteX57" fmla="*/ 1243101 w 2657474"/>
                  <a:gd name="connsiteY57" fmla="*/ 674676 h 1671633"/>
                  <a:gd name="connsiteX58" fmla="*/ 1243101 w 2657474"/>
                  <a:gd name="connsiteY58" fmla="*/ 1500203 h 1671633"/>
                  <a:gd name="connsiteX59" fmla="*/ 428713 w 2657474"/>
                  <a:gd name="connsiteY59" fmla="*/ 1500203 h 1671633"/>
                  <a:gd name="connsiteX60" fmla="*/ 1414502 w 2657474"/>
                  <a:gd name="connsiteY60" fmla="*/ 1500193 h 1671633"/>
                  <a:gd name="connsiteX61" fmla="*/ 1414502 w 2657474"/>
                  <a:gd name="connsiteY61" fmla="*/ 674667 h 1671633"/>
                  <a:gd name="connsiteX62" fmla="*/ 1654110 w 2657474"/>
                  <a:gd name="connsiteY62" fmla="*/ 450057 h 1671633"/>
                  <a:gd name="connsiteX63" fmla="*/ 1976417 w 2657474"/>
                  <a:gd name="connsiteY63" fmla="*/ 481781 h 1671633"/>
                  <a:gd name="connsiteX64" fmla="*/ 2061074 w 2657474"/>
                  <a:gd name="connsiteY64" fmla="*/ 658776 h 1671633"/>
                  <a:gd name="connsiteX65" fmla="*/ 2228889 w 2657474"/>
                  <a:gd name="connsiteY65" fmla="*/ 760382 h 1671633"/>
                  <a:gd name="connsiteX66" fmla="*/ 2228889 w 2657474"/>
                  <a:gd name="connsiteY66" fmla="*/ 1500184 h 167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57474" h="1671633">
                    <a:moveTo>
                      <a:pt x="2657465" y="428631"/>
                    </a:moveTo>
                    <a:cubicBezTo>
                      <a:pt x="2657240" y="320480"/>
                      <a:pt x="2605991" y="218757"/>
                      <a:pt x="2519198" y="154193"/>
                    </a:cubicBezTo>
                    <a:cubicBezTo>
                      <a:pt x="2432405" y="89630"/>
                      <a:pt x="2320228" y="69850"/>
                      <a:pt x="2216594" y="100730"/>
                    </a:cubicBezTo>
                    <a:cubicBezTo>
                      <a:pt x="2112921" y="131650"/>
                      <a:pt x="2029948" y="209645"/>
                      <a:pt x="1992680" y="311173"/>
                    </a:cubicBezTo>
                    <a:lnTo>
                      <a:pt x="1665622" y="279029"/>
                    </a:lnTo>
                    <a:cubicBezTo>
                      <a:pt x="1644225" y="166165"/>
                      <a:pt x="1567729" y="71486"/>
                      <a:pt x="1461832" y="26909"/>
                    </a:cubicBezTo>
                    <a:cubicBezTo>
                      <a:pt x="1355974" y="-17717"/>
                      <a:pt x="1234812" y="-6313"/>
                      <a:pt x="1139104" y="57221"/>
                    </a:cubicBezTo>
                    <a:cubicBezTo>
                      <a:pt x="1043357" y="120785"/>
                      <a:pt x="985828" y="228025"/>
                      <a:pt x="985828" y="342906"/>
                    </a:cubicBezTo>
                    <a:cubicBezTo>
                      <a:pt x="985788" y="365057"/>
                      <a:pt x="987934" y="387179"/>
                      <a:pt x="992255" y="408919"/>
                    </a:cubicBezTo>
                    <a:lnTo>
                      <a:pt x="606492" y="594066"/>
                    </a:lnTo>
                    <a:cubicBezTo>
                      <a:pt x="536188" y="510172"/>
                      <a:pt x="430065" y="464900"/>
                      <a:pt x="320847" y="472209"/>
                    </a:cubicBezTo>
                    <a:cubicBezTo>
                      <a:pt x="211628" y="479478"/>
                      <a:pt x="112461" y="538486"/>
                      <a:pt x="53953" y="630991"/>
                    </a:cubicBezTo>
                    <a:cubicBezTo>
                      <a:pt x="-4595" y="723486"/>
                      <a:pt x="-15431" y="838338"/>
                      <a:pt x="24718" y="940179"/>
                    </a:cubicBezTo>
                    <a:cubicBezTo>
                      <a:pt x="64896" y="1041981"/>
                      <a:pt x="151238" y="1118516"/>
                      <a:pt x="257175" y="1146144"/>
                    </a:cubicBezTo>
                    <a:lnTo>
                      <a:pt x="257175" y="1500184"/>
                    </a:lnTo>
                    <a:lnTo>
                      <a:pt x="85725" y="1500184"/>
                    </a:lnTo>
                    <a:cubicBezTo>
                      <a:pt x="38385" y="1500184"/>
                      <a:pt x="0" y="1538569"/>
                      <a:pt x="0" y="1585909"/>
                    </a:cubicBezTo>
                    <a:cubicBezTo>
                      <a:pt x="0" y="1633248"/>
                      <a:pt x="38385" y="1671634"/>
                      <a:pt x="85725" y="1671634"/>
                    </a:cubicBezTo>
                    <a:lnTo>
                      <a:pt x="2571750" y="1671634"/>
                    </a:lnTo>
                    <a:cubicBezTo>
                      <a:pt x="2619090" y="1671634"/>
                      <a:pt x="2657475" y="1633248"/>
                      <a:pt x="2657475" y="1585909"/>
                    </a:cubicBezTo>
                    <a:cubicBezTo>
                      <a:pt x="2657475" y="1538569"/>
                      <a:pt x="2619090" y="1500184"/>
                      <a:pt x="2571750" y="1500184"/>
                    </a:cubicBezTo>
                    <a:lnTo>
                      <a:pt x="2400300" y="1500184"/>
                    </a:lnTo>
                    <a:lnTo>
                      <a:pt x="2400300" y="760382"/>
                    </a:lnTo>
                    <a:cubicBezTo>
                      <a:pt x="2473857" y="741356"/>
                      <a:pt x="2539028" y="698493"/>
                      <a:pt x="2585564" y="638456"/>
                    </a:cubicBezTo>
                    <a:cubicBezTo>
                      <a:pt x="2632139" y="578410"/>
                      <a:pt x="2657436" y="504588"/>
                      <a:pt x="2657475" y="428621"/>
                    </a:cubicBezTo>
                    <a:close/>
                    <a:moveTo>
                      <a:pt x="2314565" y="257181"/>
                    </a:moveTo>
                    <a:cubicBezTo>
                      <a:pt x="2360034" y="257181"/>
                      <a:pt x="2403660" y="275247"/>
                      <a:pt x="2435805" y="307391"/>
                    </a:cubicBezTo>
                    <a:cubicBezTo>
                      <a:pt x="2467949" y="339536"/>
                      <a:pt x="2486015" y="383162"/>
                      <a:pt x="2486015" y="428631"/>
                    </a:cubicBezTo>
                    <a:cubicBezTo>
                      <a:pt x="2486015" y="474099"/>
                      <a:pt x="2467949" y="517726"/>
                      <a:pt x="2435805" y="549871"/>
                    </a:cubicBezTo>
                    <a:cubicBezTo>
                      <a:pt x="2403660" y="582015"/>
                      <a:pt x="2360034" y="600081"/>
                      <a:pt x="2314565" y="600081"/>
                    </a:cubicBezTo>
                    <a:cubicBezTo>
                      <a:pt x="2269097" y="600081"/>
                      <a:pt x="2225470" y="582015"/>
                      <a:pt x="2193326" y="549871"/>
                    </a:cubicBezTo>
                    <a:cubicBezTo>
                      <a:pt x="2161181" y="517726"/>
                      <a:pt x="2143115" y="474099"/>
                      <a:pt x="2143115" y="428631"/>
                    </a:cubicBezTo>
                    <a:cubicBezTo>
                      <a:pt x="2143115" y="383162"/>
                      <a:pt x="2161181" y="339536"/>
                      <a:pt x="2193326" y="307391"/>
                    </a:cubicBezTo>
                    <a:cubicBezTo>
                      <a:pt x="2225470" y="275247"/>
                      <a:pt x="2269097" y="257181"/>
                      <a:pt x="2314565" y="257181"/>
                    </a:cubicBezTo>
                    <a:close/>
                    <a:moveTo>
                      <a:pt x="1328777" y="171456"/>
                    </a:moveTo>
                    <a:cubicBezTo>
                      <a:pt x="1374245" y="171456"/>
                      <a:pt x="1417872" y="189522"/>
                      <a:pt x="1450016" y="221666"/>
                    </a:cubicBezTo>
                    <a:cubicBezTo>
                      <a:pt x="1482161" y="253811"/>
                      <a:pt x="1500227" y="297437"/>
                      <a:pt x="1500227" y="342906"/>
                    </a:cubicBezTo>
                    <a:cubicBezTo>
                      <a:pt x="1500227" y="388374"/>
                      <a:pt x="1482161" y="432001"/>
                      <a:pt x="1450016" y="464146"/>
                    </a:cubicBezTo>
                    <a:cubicBezTo>
                      <a:pt x="1417872" y="496290"/>
                      <a:pt x="1374245" y="514356"/>
                      <a:pt x="1328777" y="514356"/>
                    </a:cubicBezTo>
                    <a:cubicBezTo>
                      <a:pt x="1283308" y="514356"/>
                      <a:pt x="1239682" y="496290"/>
                      <a:pt x="1207537" y="464146"/>
                    </a:cubicBezTo>
                    <a:cubicBezTo>
                      <a:pt x="1175393" y="432001"/>
                      <a:pt x="1157327" y="388374"/>
                      <a:pt x="1157327" y="342906"/>
                    </a:cubicBezTo>
                    <a:cubicBezTo>
                      <a:pt x="1157327" y="297437"/>
                      <a:pt x="1175393" y="253811"/>
                      <a:pt x="1207537" y="221666"/>
                    </a:cubicBezTo>
                    <a:cubicBezTo>
                      <a:pt x="1239682" y="189522"/>
                      <a:pt x="1283308" y="171456"/>
                      <a:pt x="1328777" y="171456"/>
                    </a:cubicBezTo>
                    <a:close/>
                    <a:moveTo>
                      <a:pt x="171538" y="814393"/>
                    </a:moveTo>
                    <a:cubicBezTo>
                      <a:pt x="171538" y="768925"/>
                      <a:pt x="189604" y="725298"/>
                      <a:pt x="221749" y="693154"/>
                    </a:cubicBezTo>
                    <a:cubicBezTo>
                      <a:pt x="253893" y="661009"/>
                      <a:pt x="297519" y="642943"/>
                      <a:pt x="342988" y="642943"/>
                    </a:cubicBezTo>
                    <a:cubicBezTo>
                      <a:pt x="388457" y="642943"/>
                      <a:pt x="432083" y="661009"/>
                      <a:pt x="464228" y="693154"/>
                    </a:cubicBezTo>
                    <a:cubicBezTo>
                      <a:pt x="496372" y="725298"/>
                      <a:pt x="514438" y="768925"/>
                      <a:pt x="514438" y="814393"/>
                    </a:cubicBezTo>
                    <a:cubicBezTo>
                      <a:pt x="514438" y="859862"/>
                      <a:pt x="496372" y="903489"/>
                      <a:pt x="464228" y="935633"/>
                    </a:cubicBezTo>
                    <a:cubicBezTo>
                      <a:pt x="432083" y="967778"/>
                      <a:pt x="388457" y="985843"/>
                      <a:pt x="342988" y="985843"/>
                    </a:cubicBezTo>
                    <a:cubicBezTo>
                      <a:pt x="297519" y="985843"/>
                      <a:pt x="253893" y="967778"/>
                      <a:pt x="221749" y="935633"/>
                    </a:cubicBezTo>
                    <a:cubicBezTo>
                      <a:pt x="189604" y="903489"/>
                      <a:pt x="171538" y="859862"/>
                      <a:pt x="171538" y="814393"/>
                    </a:cubicBezTo>
                    <a:close/>
                    <a:moveTo>
                      <a:pt x="428713" y="1146154"/>
                    </a:moveTo>
                    <a:cubicBezTo>
                      <a:pt x="502270" y="1127138"/>
                      <a:pt x="567441" y="1084275"/>
                      <a:pt x="613977" y="1024229"/>
                    </a:cubicBezTo>
                    <a:cubicBezTo>
                      <a:pt x="660553" y="964182"/>
                      <a:pt x="685849" y="890360"/>
                      <a:pt x="685888" y="814393"/>
                    </a:cubicBezTo>
                    <a:cubicBezTo>
                      <a:pt x="685927" y="792232"/>
                      <a:pt x="683782" y="770110"/>
                      <a:pt x="679461" y="748380"/>
                    </a:cubicBezTo>
                    <a:lnTo>
                      <a:pt x="1065224" y="563234"/>
                    </a:lnTo>
                    <a:cubicBezTo>
                      <a:pt x="1111486" y="617961"/>
                      <a:pt x="1173678" y="656875"/>
                      <a:pt x="1243101" y="674676"/>
                    </a:cubicBezTo>
                    <a:lnTo>
                      <a:pt x="1243101" y="1500203"/>
                    </a:lnTo>
                    <a:lnTo>
                      <a:pt x="428713" y="1500203"/>
                    </a:lnTo>
                    <a:close/>
                    <a:moveTo>
                      <a:pt x="1414502" y="1500193"/>
                    </a:moveTo>
                    <a:lnTo>
                      <a:pt x="1414502" y="674667"/>
                    </a:lnTo>
                    <a:cubicBezTo>
                      <a:pt x="1527365" y="645393"/>
                      <a:pt x="1617596" y="560775"/>
                      <a:pt x="1654110" y="450057"/>
                    </a:cubicBezTo>
                    <a:lnTo>
                      <a:pt x="1976417" y="481781"/>
                    </a:lnTo>
                    <a:cubicBezTo>
                      <a:pt x="1986792" y="547764"/>
                      <a:pt x="2016213" y="609261"/>
                      <a:pt x="2061074" y="658776"/>
                    </a:cubicBezTo>
                    <a:cubicBezTo>
                      <a:pt x="2105925" y="708261"/>
                      <a:pt x="2164248" y="743580"/>
                      <a:pt x="2228889" y="760382"/>
                    </a:cubicBezTo>
                    <a:lnTo>
                      <a:pt x="2228889" y="1500184"/>
                    </a:lnTo>
                    <a:close/>
                  </a:path>
                </a:pathLst>
              </a:custGeom>
              <a:solidFill>
                <a:schemeClr val="tx1"/>
              </a:solidFill>
              <a:ln w="9797" cap="flat">
                <a:noFill/>
                <a:prstDash val="solid"/>
                <a:miter/>
              </a:ln>
            </p:spPr>
            <p:txBody>
              <a:bodyPr rtlCol="0" anchor="ctr"/>
              <a:lstStyle/>
              <a:p>
                <a:endParaRPr lang="en-IN"/>
              </a:p>
            </p:txBody>
          </p:sp>
        </p:grpSp>
        <p:cxnSp>
          <p:nvCxnSpPr>
            <p:cNvPr id="79" name="Straight Connector 78">
              <a:extLst>
                <a:ext uri="{FF2B5EF4-FFF2-40B4-BE49-F238E27FC236}">
                  <a16:creationId xmlns:a16="http://schemas.microsoft.com/office/drawing/2014/main" id="{EEEDACE2-1C72-4F67-AA35-43EA8824F313}"/>
                </a:ext>
              </a:extLst>
            </p:cNvPr>
            <p:cNvCxnSpPr>
              <a:cxnSpLocks/>
            </p:cNvCxnSpPr>
            <p:nvPr/>
          </p:nvCxnSpPr>
          <p:spPr>
            <a:xfrm>
              <a:off x="8392160" y="1785684"/>
              <a:ext cx="0" cy="1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09D4FFF-6D7D-4A6A-BE9C-A46D3D800F2D}"/>
                </a:ext>
              </a:extLst>
            </p:cNvPr>
            <p:cNvCxnSpPr/>
            <p:nvPr/>
          </p:nvCxnSpPr>
          <p:spPr>
            <a:xfrm>
              <a:off x="8849360" y="2230615"/>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24C0A8D-EA0A-49D5-A578-22118609D718}"/>
                </a:ext>
              </a:extLst>
            </p:cNvPr>
            <p:cNvCxnSpPr/>
            <p:nvPr/>
          </p:nvCxnSpPr>
          <p:spPr>
            <a:xfrm>
              <a:off x="7934960" y="1894865"/>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440E876C-D738-4E2F-93FB-10CD63AD3AB4}"/>
              </a:ext>
            </a:extLst>
          </p:cNvPr>
          <p:cNvGrpSpPr/>
          <p:nvPr/>
        </p:nvGrpSpPr>
        <p:grpSpPr>
          <a:xfrm rot="1800000">
            <a:off x="10305494" y="1854201"/>
            <a:ext cx="677148" cy="601294"/>
            <a:chOff x="10301473" y="1740686"/>
            <a:chExt cx="932816" cy="828323"/>
          </a:xfrm>
        </p:grpSpPr>
        <p:grpSp>
          <p:nvGrpSpPr>
            <p:cNvPr id="91" name="Group 90">
              <a:extLst>
                <a:ext uri="{FF2B5EF4-FFF2-40B4-BE49-F238E27FC236}">
                  <a16:creationId xmlns:a16="http://schemas.microsoft.com/office/drawing/2014/main" id="{1EC8295F-C9E6-4A74-9CCF-0E48DA736172}"/>
                </a:ext>
              </a:extLst>
            </p:cNvPr>
            <p:cNvGrpSpPr/>
            <p:nvPr/>
          </p:nvGrpSpPr>
          <p:grpSpPr>
            <a:xfrm>
              <a:off x="10376265" y="1847163"/>
              <a:ext cx="783232" cy="721846"/>
              <a:chOff x="2239515" y="3270996"/>
              <a:chExt cx="5486400" cy="5056401"/>
            </a:xfrm>
          </p:grpSpPr>
          <p:sp>
            <p:nvSpPr>
              <p:cNvPr id="95" name="Freeform: Shape 94">
                <a:extLst>
                  <a:ext uri="{FF2B5EF4-FFF2-40B4-BE49-F238E27FC236}">
                    <a16:creationId xmlns:a16="http://schemas.microsoft.com/office/drawing/2014/main" id="{0288065F-921F-48B8-A808-3707F0DD9F06}"/>
                  </a:ext>
                </a:extLst>
              </p:cNvPr>
              <p:cNvSpPr/>
              <p:nvPr/>
            </p:nvSpPr>
            <p:spPr>
              <a:xfrm>
                <a:off x="5940876" y="4632837"/>
                <a:ext cx="980478" cy="1539385"/>
              </a:xfrm>
              <a:custGeom>
                <a:avLst/>
                <a:gdLst>
                  <a:gd name="connsiteX0" fmla="*/ 802484 w 980478"/>
                  <a:gd name="connsiteY0" fmla="*/ 1539386 h 1539385"/>
                  <a:gd name="connsiteX1" fmla="*/ 0 w 980478"/>
                  <a:gd name="connsiteY1" fmla="*/ 149563 h 1539385"/>
                  <a:gd name="connsiteX2" fmla="*/ 97011 w 980478"/>
                  <a:gd name="connsiteY2" fmla="*/ 0 h 1539385"/>
                  <a:gd name="connsiteX3" fmla="*/ 980479 w 980478"/>
                  <a:gd name="connsiteY3" fmla="*/ 1530510 h 1539385"/>
                </a:gdLst>
                <a:ahLst/>
                <a:cxnLst>
                  <a:cxn ang="0">
                    <a:pos x="connsiteX0" y="connsiteY0"/>
                  </a:cxn>
                  <a:cxn ang="0">
                    <a:pos x="connsiteX1" y="connsiteY1"/>
                  </a:cxn>
                  <a:cxn ang="0">
                    <a:pos x="connsiteX2" y="connsiteY2"/>
                  </a:cxn>
                  <a:cxn ang="0">
                    <a:pos x="connsiteX3" y="connsiteY3"/>
                  </a:cxn>
                </a:cxnLst>
                <a:rect l="l" t="t" r="r" b="b"/>
                <a:pathLst>
                  <a:path w="980478" h="1539385">
                    <a:moveTo>
                      <a:pt x="802484" y="1539386"/>
                    </a:moveTo>
                    <a:cubicBezTo>
                      <a:pt x="774356" y="977010"/>
                      <a:pt x="474319" y="457389"/>
                      <a:pt x="0" y="149563"/>
                    </a:cubicBezTo>
                    <a:lnTo>
                      <a:pt x="97011" y="0"/>
                    </a:lnTo>
                    <a:cubicBezTo>
                      <a:pt x="619248" y="338962"/>
                      <a:pt x="949520" y="911173"/>
                      <a:pt x="980479" y="1530510"/>
                    </a:cubicBezTo>
                    <a:close/>
                  </a:path>
                </a:pathLst>
              </a:custGeom>
              <a:solidFill>
                <a:schemeClr val="tx1"/>
              </a:solidFill>
              <a:ln w="9797"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322DDBBC-39AD-4012-B2FE-F288D873A944}"/>
                  </a:ext>
                </a:extLst>
              </p:cNvPr>
              <p:cNvSpPr/>
              <p:nvPr/>
            </p:nvSpPr>
            <p:spPr>
              <a:xfrm>
                <a:off x="4099101" y="7831604"/>
                <a:ext cx="1767277" cy="371566"/>
              </a:xfrm>
              <a:custGeom>
                <a:avLst/>
                <a:gdLst>
                  <a:gd name="connsiteX0" fmla="*/ 883614 w 1767277"/>
                  <a:gd name="connsiteY0" fmla="*/ 371566 h 371566"/>
                  <a:gd name="connsiteX1" fmla="*/ 0 w 1767277"/>
                  <a:gd name="connsiteY1" fmla="*/ 158743 h 371566"/>
                  <a:gd name="connsiteX2" fmla="*/ 81248 w 1767277"/>
                  <a:gd name="connsiteY2" fmla="*/ 39 h 371566"/>
                  <a:gd name="connsiteX3" fmla="*/ 883614 w 1767277"/>
                  <a:gd name="connsiteY3" fmla="*/ 193268 h 371566"/>
                  <a:gd name="connsiteX4" fmla="*/ 1685951 w 1767277"/>
                  <a:gd name="connsiteY4" fmla="*/ 0 h 371566"/>
                  <a:gd name="connsiteX5" fmla="*/ 1767278 w 1767277"/>
                  <a:gd name="connsiteY5" fmla="*/ 158625 h 371566"/>
                  <a:gd name="connsiteX6" fmla="*/ 883624 w 1767277"/>
                  <a:gd name="connsiteY6" fmla="*/ 371557 h 37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7277" h="371566">
                    <a:moveTo>
                      <a:pt x="883614" y="371566"/>
                    </a:moveTo>
                    <a:cubicBezTo>
                      <a:pt x="573015" y="371566"/>
                      <a:pt x="275692" y="299959"/>
                      <a:pt x="0" y="158743"/>
                    </a:cubicBezTo>
                    <a:lnTo>
                      <a:pt x="81248" y="39"/>
                    </a:lnTo>
                    <a:cubicBezTo>
                      <a:pt x="331575" y="128284"/>
                      <a:pt x="601496" y="193268"/>
                      <a:pt x="883614" y="193268"/>
                    </a:cubicBezTo>
                    <a:cubicBezTo>
                      <a:pt x="1165664" y="193268"/>
                      <a:pt x="1435624" y="128245"/>
                      <a:pt x="1685951" y="0"/>
                    </a:cubicBezTo>
                    <a:lnTo>
                      <a:pt x="1767278" y="158625"/>
                    </a:lnTo>
                    <a:cubicBezTo>
                      <a:pt x="1491537" y="299881"/>
                      <a:pt x="1194223" y="371557"/>
                      <a:pt x="883624" y="371557"/>
                    </a:cubicBezTo>
                    <a:close/>
                  </a:path>
                </a:pathLst>
              </a:custGeom>
              <a:solidFill>
                <a:schemeClr val="tx1"/>
              </a:solidFill>
              <a:ln w="9797"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5386E883-93C3-4EE5-93D7-D8095C4E7CE4}"/>
                  </a:ext>
                </a:extLst>
              </p:cNvPr>
              <p:cNvSpPr/>
              <p:nvPr/>
            </p:nvSpPr>
            <p:spPr>
              <a:xfrm>
                <a:off x="3044037" y="4632798"/>
                <a:ext cx="980517" cy="1539581"/>
              </a:xfrm>
              <a:custGeom>
                <a:avLst/>
                <a:gdLst>
                  <a:gd name="connsiteX0" fmla="*/ 178034 w 980517"/>
                  <a:gd name="connsiteY0" fmla="*/ 1539523 h 1539581"/>
                  <a:gd name="connsiteX1" fmla="*/ 0 w 980517"/>
                  <a:gd name="connsiteY1" fmla="*/ 1530608 h 1539581"/>
                  <a:gd name="connsiteX2" fmla="*/ 883506 w 980517"/>
                  <a:gd name="connsiteY2" fmla="*/ 0 h 1539581"/>
                  <a:gd name="connsiteX3" fmla="*/ 980518 w 980517"/>
                  <a:gd name="connsiteY3" fmla="*/ 149563 h 1539581"/>
                  <a:gd name="connsiteX4" fmla="*/ 178034 w 980517"/>
                  <a:gd name="connsiteY4" fmla="*/ 1539582 h 1539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517" h="1539581">
                    <a:moveTo>
                      <a:pt x="178034" y="1539523"/>
                    </a:moveTo>
                    <a:lnTo>
                      <a:pt x="0" y="1530608"/>
                    </a:lnTo>
                    <a:cubicBezTo>
                      <a:pt x="30998" y="911134"/>
                      <a:pt x="361270" y="338981"/>
                      <a:pt x="883506" y="0"/>
                    </a:cubicBezTo>
                    <a:lnTo>
                      <a:pt x="980518" y="149563"/>
                    </a:lnTo>
                    <a:cubicBezTo>
                      <a:pt x="506160" y="457370"/>
                      <a:pt x="206122" y="977001"/>
                      <a:pt x="178034" y="1539582"/>
                    </a:cubicBezTo>
                    <a:close/>
                  </a:path>
                </a:pathLst>
              </a:custGeom>
              <a:solidFill>
                <a:schemeClr val="tx1"/>
              </a:solidFill>
              <a:ln w="9797"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41A640A-4271-4F86-9AD1-EC5F7CB16EEF}"/>
                  </a:ext>
                </a:extLst>
              </p:cNvPr>
              <p:cNvSpPr/>
              <p:nvPr/>
            </p:nvSpPr>
            <p:spPr>
              <a:xfrm>
                <a:off x="4362605" y="4920500"/>
                <a:ext cx="1240338" cy="407502"/>
              </a:xfrm>
              <a:custGeom>
                <a:avLst/>
                <a:gdLst>
                  <a:gd name="connsiteX0" fmla="*/ 1064019 w 1240338"/>
                  <a:gd name="connsiteY0" fmla="*/ 407502 h 407502"/>
                  <a:gd name="connsiteX1" fmla="*/ 988130 w 1240338"/>
                  <a:gd name="connsiteY1" fmla="*/ 256832 h 407502"/>
                  <a:gd name="connsiteX2" fmla="*/ 798428 w 1240338"/>
                  <a:gd name="connsiteY2" fmla="*/ 178337 h 407502"/>
                  <a:gd name="connsiteX3" fmla="*/ 441440 w 1240338"/>
                  <a:gd name="connsiteY3" fmla="*/ 178298 h 407502"/>
                  <a:gd name="connsiteX4" fmla="*/ 252120 w 1240338"/>
                  <a:gd name="connsiteY4" fmla="*/ 256793 h 407502"/>
                  <a:gd name="connsiteX5" fmla="*/ 176231 w 1240338"/>
                  <a:gd name="connsiteY5" fmla="*/ 407463 h 407502"/>
                  <a:gd name="connsiteX6" fmla="*/ 0 w 1240338"/>
                  <a:gd name="connsiteY6" fmla="*/ 380864 h 407502"/>
                  <a:gd name="connsiteX7" fmla="*/ 126138 w 1240338"/>
                  <a:gd name="connsiteY7" fmla="*/ 130733 h 407502"/>
                  <a:gd name="connsiteX8" fmla="*/ 441518 w 1240338"/>
                  <a:gd name="connsiteY8" fmla="*/ 0 h 407502"/>
                  <a:gd name="connsiteX9" fmla="*/ 798467 w 1240338"/>
                  <a:gd name="connsiteY9" fmla="*/ 0 h 407502"/>
                  <a:gd name="connsiteX10" fmla="*/ 1114200 w 1240338"/>
                  <a:gd name="connsiteY10" fmla="*/ 130733 h 407502"/>
                  <a:gd name="connsiteX11" fmla="*/ 1240338 w 1240338"/>
                  <a:gd name="connsiteY11" fmla="*/ 380864 h 407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0338" h="407502">
                    <a:moveTo>
                      <a:pt x="1064019" y="407502"/>
                    </a:moveTo>
                    <a:cubicBezTo>
                      <a:pt x="1055329" y="349905"/>
                      <a:pt x="1029043" y="297784"/>
                      <a:pt x="988130" y="256832"/>
                    </a:cubicBezTo>
                    <a:cubicBezTo>
                      <a:pt x="937459" y="206240"/>
                      <a:pt x="870104" y="178337"/>
                      <a:pt x="798428" y="178337"/>
                    </a:cubicBezTo>
                    <a:lnTo>
                      <a:pt x="441440" y="178298"/>
                    </a:lnTo>
                    <a:cubicBezTo>
                      <a:pt x="369989" y="178298"/>
                      <a:pt x="302751" y="206201"/>
                      <a:pt x="252120" y="256793"/>
                    </a:cubicBezTo>
                    <a:cubicBezTo>
                      <a:pt x="211207" y="297784"/>
                      <a:pt x="184912" y="349905"/>
                      <a:pt x="176231" y="407463"/>
                    </a:cubicBezTo>
                    <a:lnTo>
                      <a:pt x="0" y="380864"/>
                    </a:lnTo>
                    <a:cubicBezTo>
                      <a:pt x="14422" y="285303"/>
                      <a:pt x="58058" y="198853"/>
                      <a:pt x="126138" y="130733"/>
                    </a:cubicBezTo>
                    <a:cubicBezTo>
                      <a:pt x="210443" y="46429"/>
                      <a:pt x="322424" y="0"/>
                      <a:pt x="441518" y="0"/>
                    </a:cubicBezTo>
                    <a:lnTo>
                      <a:pt x="798467" y="0"/>
                    </a:lnTo>
                    <a:cubicBezTo>
                      <a:pt x="917836" y="0"/>
                      <a:pt x="1029925" y="46429"/>
                      <a:pt x="1114200" y="130733"/>
                    </a:cubicBezTo>
                    <a:cubicBezTo>
                      <a:pt x="1182280" y="198813"/>
                      <a:pt x="1225907" y="285263"/>
                      <a:pt x="1240338" y="380864"/>
                    </a:cubicBezTo>
                    <a:close/>
                  </a:path>
                </a:pathLst>
              </a:custGeom>
              <a:solidFill>
                <a:schemeClr val="tx1"/>
              </a:solidFill>
              <a:ln w="9797"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44E82AD2-A974-4176-B8BE-1886D79DBDB9}"/>
                  </a:ext>
                </a:extLst>
              </p:cNvPr>
              <p:cNvSpPr/>
              <p:nvPr/>
            </p:nvSpPr>
            <p:spPr>
              <a:xfrm>
                <a:off x="4593661" y="4020731"/>
                <a:ext cx="778030" cy="778030"/>
              </a:xfrm>
              <a:custGeom>
                <a:avLst/>
                <a:gdLst>
                  <a:gd name="connsiteX0" fmla="*/ 389054 w 778030"/>
                  <a:gd name="connsiteY0" fmla="*/ 778030 h 778030"/>
                  <a:gd name="connsiteX1" fmla="*/ 0 w 778030"/>
                  <a:gd name="connsiteY1" fmla="*/ 389054 h 778030"/>
                  <a:gd name="connsiteX2" fmla="*/ 389054 w 778030"/>
                  <a:gd name="connsiteY2" fmla="*/ 0 h 778030"/>
                  <a:gd name="connsiteX3" fmla="*/ 778030 w 778030"/>
                  <a:gd name="connsiteY3" fmla="*/ 389054 h 778030"/>
                  <a:gd name="connsiteX4" fmla="*/ 389054 w 778030"/>
                  <a:gd name="connsiteY4" fmla="*/ 778030 h 778030"/>
                  <a:gd name="connsiteX5" fmla="*/ 389054 w 778030"/>
                  <a:gd name="connsiteY5" fmla="*/ 178337 h 778030"/>
                  <a:gd name="connsiteX6" fmla="*/ 178298 w 778030"/>
                  <a:gd name="connsiteY6" fmla="*/ 389094 h 778030"/>
                  <a:gd name="connsiteX7" fmla="*/ 389054 w 778030"/>
                  <a:gd name="connsiteY7" fmla="*/ 599811 h 778030"/>
                  <a:gd name="connsiteX8" fmla="*/ 599771 w 778030"/>
                  <a:gd name="connsiteY8" fmla="*/ 389094 h 778030"/>
                  <a:gd name="connsiteX9" fmla="*/ 389054 w 778030"/>
                  <a:gd name="connsiteY9" fmla="*/ 178337 h 7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030" h="778030">
                    <a:moveTo>
                      <a:pt x="389054" y="778030"/>
                    </a:moveTo>
                    <a:cubicBezTo>
                      <a:pt x="174546" y="778030"/>
                      <a:pt x="0" y="603553"/>
                      <a:pt x="0" y="389054"/>
                    </a:cubicBezTo>
                    <a:cubicBezTo>
                      <a:pt x="0" y="174556"/>
                      <a:pt x="174507" y="0"/>
                      <a:pt x="389054" y="0"/>
                    </a:cubicBezTo>
                    <a:cubicBezTo>
                      <a:pt x="603524" y="0"/>
                      <a:pt x="778030" y="174507"/>
                      <a:pt x="778030" y="389054"/>
                    </a:cubicBezTo>
                    <a:cubicBezTo>
                      <a:pt x="778030" y="603602"/>
                      <a:pt x="603524" y="778030"/>
                      <a:pt x="389054" y="778030"/>
                    </a:cubicBezTo>
                    <a:close/>
                    <a:moveTo>
                      <a:pt x="389054" y="178337"/>
                    </a:moveTo>
                    <a:cubicBezTo>
                      <a:pt x="272870" y="178337"/>
                      <a:pt x="178298" y="272899"/>
                      <a:pt x="178298" y="389094"/>
                    </a:cubicBezTo>
                    <a:cubicBezTo>
                      <a:pt x="178298" y="505288"/>
                      <a:pt x="272860" y="599811"/>
                      <a:pt x="389054" y="599811"/>
                    </a:cubicBezTo>
                    <a:cubicBezTo>
                      <a:pt x="505248" y="599811"/>
                      <a:pt x="599771" y="505327"/>
                      <a:pt x="599771" y="389094"/>
                    </a:cubicBezTo>
                    <a:cubicBezTo>
                      <a:pt x="599771" y="272909"/>
                      <a:pt x="505248" y="178337"/>
                      <a:pt x="389054" y="178337"/>
                    </a:cubicBezTo>
                    <a:close/>
                  </a:path>
                </a:pathLst>
              </a:custGeom>
              <a:solidFill>
                <a:schemeClr val="accent2"/>
              </a:solidFill>
              <a:ln w="9797"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449E585-C3FE-4AEC-AB14-FA3C71C8AF68}"/>
                  </a:ext>
                </a:extLst>
              </p:cNvPr>
              <p:cNvSpPr/>
              <p:nvPr/>
            </p:nvSpPr>
            <p:spPr>
              <a:xfrm>
                <a:off x="5967015" y="7699147"/>
                <a:ext cx="1240024" cy="407424"/>
              </a:xfrm>
              <a:custGeom>
                <a:avLst/>
                <a:gdLst>
                  <a:gd name="connsiteX0" fmla="*/ 176270 w 1240024"/>
                  <a:gd name="connsiteY0" fmla="*/ 407424 h 407424"/>
                  <a:gd name="connsiteX1" fmla="*/ 0 w 1240024"/>
                  <a:gd name="connsiteY1" fmla="*/ 380825 h 407424"/>
                  <a:gd name="connsiteX2" fmla="*/ 126138 w 1240024"/>
                  <a:gd name="connsiteY2" fmla="*/ 130655 h 407424"/>
                  <a:gd name="connsiteX3" fmla="*/ 441518 w 1240024"/>
                  <a:gd name="connsiteY3" fmla="*/ 0 h 407424"/>
                  <a:gd name="connsiteX4" fmla="*/ 798428 w 1240024"/>
                  <a:gd name="connsiteY4" fmla="*/ 0 h 407424"/>
                  <a:gd name="connsiteX5" fmla="*/ 1113808 w 1240024"/>
                  <a:gd name="connsiteY5" fmla="*/ 130655 h 407424"/>
                  <a:gd name="connsiteX6" fmla="*/ 1240025 w 1240024"/>
                  <a:gd name="connsiteY6" fmla="*/ 381667 h 407424"/>
                  <a:gd name="connsiteX7" fmla="*/ 1063598 w 1240024"/>
                  <a:gd name="connsiteY7" fmla="*/ 407346 h 407424"/>
                  <a:gd name="connsiteX8" fmla="*/ 987709 w 1240024"/>
                  <a:gd name="connsiteY8" fmla="*/ 256636 h 407424"/>
                  <a:gd name="connsiteX9" fmla="*/ 798428 w 1240024"/>
                  <a:gd name="connsiteY9" fmla="*/ 178259 h 407424"/>
                  <a:gd name="connsiteX10" fmla="*/ 441518 w 1240024"/>
                  <a:gd name="connsiteY10" fmla="*/ 178259 h 407424"/>
                  <a:gd name="connsiteX11" fmla="*/ 252198 w 1240024"/>
                  <a:gd name="connsiteY11" fmla="*/ 256675 h 407424"/>
                  <a:gd name="connsiteX12" fmla="*/ 176270 w 1240024"/>
                  <a:gd name="connsiteY12" fmla="*/ 407424 h 40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0024" h="407424">
                    <a:moveTo>
                      <a:pt x="176270" y="407424"/>
                    </a:moveTo>
                    <a:lnTo>
                      <a:pt x="0" y="380825"/>
                    </a:lnTo>
                    <a:cubicBezTo>
                      <a:pt x="14431" y="285224"/>
                      <a:pt x="58058" y="198657"/>
                      <a:pt x="126138" y="130655"/>
                    </a:cubicBezTo>
                    <a:cubicBezTo>
                      <a:pt x="210374" y="46390"/>
                      <a:pt x="322385" y="0"/>
                      <a:pt x="441518" y="0"/>
                    </a:cubicBezTo>
                    <a:lnTo>
                      <a:pt x="798428" y="0"/>
                    </a:lnTo>
                    <a:cubicBezTo>
                      <a:pt x="917562" y="0"/>
                      <a:pt x="1029582" y="46350"/>
                      <a:pt x="1113808" y="130655"/>
                    </a:cubicBezTo>
                    <a:cubicBezTo>
                      <a:pt x="1182467" y="199392"/>
                      <a:pt x="1226093" y="286184"/>
                      <a:pt x="1240025" y="381667"/>
                    </a:cubicBezTo>
                    <a:lnTo>
                      <a:pt x="1063598" y="407346"/>
                    </a:lnTo>
                    <a:cubicBezTo>
                      <a:pt x="1055211" y="350091"/>
                      <a:pt x="1029004" y="298009"/>
                      <a:pt x="987709" y="256636"/>
                    </a:cubicBezTo>
                    <a:cubicBezTo>
                      <a:pt x="937195" y="206122"/>
                      <a:pt x="869947" y="178259"/>
                      <a:pt x="798428" y="178259"/>
                    </a:cubicBezTo>
                    <a:lnTo>
                      <a:pt x="441518" y="178259"/>
                    </a:lnTo>
                    <a:cubicBezTo>
                      <a:pt x="369989" y="178259"/>
                      <a:pt x="302751" y="206122"/>
                      <a:pt x="252198" y="256675"/>
                    </a:cubicBezTo>
                    <a:cubicBezTo>
                      <a:pt x="211207" y="297627"/>
                      <a:pt x="184960" y="349748"/>
                      <a:pt x="176270" y="407424"/>
                    </a:cubicBezTo>
                    <a:close/>
                  </a:path>
                </a:pathLst>
              </a:custGeom>
              <a:solidFill>
                <a:schemeClr val="tx1"/>
              </a:solidFill>
              <a:ln w="9797"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5E0FBB5-230F-4F3A-A9D4-587B91FB56D9}"/>
                  </a:ext>
                </a:extLst>
              </p:cNvPr>
              <p:cNvSpPr/>
              <p:nvPr/>
            </p:nvSpPr>
            <p:spPr>
              <a:xfrm>
                <a:off x="6197943" y="6799397"/>
                <a:ext cx="778030" cy="778030"/>
              </a:xfrm>
              <a:custGeom>
                <a:avLst/>
                <a:gdLst>
                  <a:gd name="connsiteX0" fmla="*/ 389054 w 778030"/>
                  <a:gd name="connsiteY0" fmla="*/ 778030 h 778030"/>
                  <a:gd name="connsiteX1" fmla="*/ 0 w 778030"/>
                  <a:gd name="connsiteY1" fmla="*/ 389054 h 778030"/>
                  <a:gd name="connsiteX2" fmla="*/ 389054 w 778030"/>
                  <a:gd name="connsiteY2" fmla="*/ 0 h 778030"/>
                  <a:gd name="connsiteX3" fmla="*/ 778030 w 778030"/>
                  <a:gd name="connsiteY3" fmla="*/ 389054 h 778030"/>
                  <a:gd name="connsiteX4" fmla="*/ 389054 w 778030"/>
                  <a:gd name="connsiteY4" fmla="*/ 778030 h 778030"/>
                  <a:gd name="connsiteX5" fmla="*/ 389054 w 778030"/>
                  <a:gd name="connsiteY5" fmla="*/ 178298 h 778030"/>
                  <a:gd name="connsiteX6" fmla="*/ 178259 w 778030"/>
                  <a:gd name="connsiteY6" fmla="*/ 389054 h 778030"/>
                  <a:gd name="connsiteX7" fmla="*/ 389054 w 778030"/>
                  <a:gd name="connsiteY7" fmla="*/ 599771 h 778030"/>
                  <a:gd name="connsiteX8" fmla="*/ 599771 w 778030"/>
                  <a:gd name="connsiteY8" fmla="*/ 389054 h 778030"/>
                  <a:gd name="connsiteX9" fmla="*/ 389054 w 778030"/>
                  <a:gd name="connsiteY9" fmla="*/ 178298 h 7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030" h="778030">
                    <a:moveTo>
                      <a:pt x="389054" y="778030"/>
                    </a:moveTo>
                    <a:cubicBezTo>
                      <a:pt x="174546" y="778030"/>
                      <a:pt x="0" y="603553"/>
                      <a:pt x="0" y="389054"/>
                    </a:cubicBezTo>
                    <a:cubicBezTo>
                      <a:pt x="0" y="174546"/>
                      <a:pt x="174507" y="0"/>
                      <a:pt x="389054" y="0"/>
                    </a:cubicBezTo>
                    <a:cubicBezTo>
                      <a:pt x="603524" y="0"/>
                      <a:pt x="778030" y="174507"/>
                      <a:pt x="778030" y="389054"/>
                    </a:cubicBezTo>
                    <a:cubicBezTo>
                      <a:pt x="778030" y="603563"/>
                      <a:pt x="603553" y="778030"/>
                      <a:pt x="389054" y="778030"/>
                    </a:cubicBezTo>
                    <a:close/>
                    <a:moveTo>
                      <a:pt x="389054" y="178298"/>
                    </a:moveTo>
                    <a:cubicBezTo>
                      <a:pt x="272870" y="178298"/>
                      <a:pt x="178259" y="272821"/>
                      <a:pt x="178259" y="389054"/>
                    </a:cubicBezTo>
                    <a:cubicBezTo>
                      <a:pt x="178259" y="505238"/>
                      <a:pt x="272821" y="599771"/>
                      <a:pt x="389054" y="599771"/>
                    </a:cubicBezTo>
                    <a:cubicBezTo>
                      <a:pt x="505239" y="599771"/>
                      <a:pt x="599771" y="505287"/>
                      <a:pt x="599771" y="389054"/>
                    </a:cubicBezTo>
                    <a:cubicBezTo>
                      <a:pt x="599771" y="272831"/>
                      <a:pt x="505288" y="178298"/>
                      <a:pt x="389054" y="178298"/>
                    </a:cubicBezTo>
                    <a:close/>
                  </a:path>
                </a:pathLst>
              </a:custGeom>
              <a:solidFill>
                <a:schemeClr val="accent2"/>
              </a:solidFill>
              <a:ln w="9797"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E935AD19-44D1-4A94-9B05-62057583E487}"/>
                  </a:ext>
                </a:extLst>
              </p:cNvPr>
              <p:cNvSpPr/>
              <p:nvPr/>
            </p:nvSpPr>
            <p:spPr>
              <a:xfrm>
                <a:off x="2758431" y="7699107"/>
                <a:ext cx="1240024" cy="407463"/>
              </a:xfrm>
              <a:custGeom>
                <a:avLst/>
                <a:gdLst>
                  <a:gd name="connsiteX0" fmla="*/ 1063715 w 1240024"/>
                  <a:gd name="connsiteY0" fmla="*/ 407463 h 407463"/>
                  <a:gd name="connsiteX1" fmla="*/ 987826 w 1240024"/>
                  <a:gd name="connsiteY1" fmla="*/ 256715 h 407463"/>
                  <a:gd name="connsiteX2" fmla="*/ 798506 w 1240024"/>
                  <a:gd name="connsiteY2" fmla="*/ 178298 h 407463"/>
                  <a:gd name="connsiteX3" fmla="*/ 441557 w 1240024"/>
                  <a:gd name="connsiteY3" fmla="*/ 178298 h 407463"/>
                  <a:gd name="connsiteX4" fmla="*/ 252237 w 1240024"/>
                  <a:gd name="connsiteY4" fmla="*/ 256715 h 407463"/>
                  <a:gd name="connsiteX5" fmla="*/ 176427 w 1240024"/>
                  <a:gd name="connsiteY5" fmla="*/ 407385 h 407463"/>
                  <a:gd name="connsiteX6" fmla="*/ 0 w 1240024"/>
                  <a:gd name="connsiteY6" fmla="*/ 381706 h 407463"/>
                  <a:gd name="connsiteX7" fmla="*/ 126177 w 1240024"/>
                  <a:gd name="connsiteY7" fmla="*/ 130694 h 407463"/>
                  <a:gd name="connsiteX8" fmla="*/ 441596 w 1240024"/>
                  <a:gd name="connsiteY8" fmla="*/ 0 h 407463"/>
                  <a:gd name="connsiteX9" fmla="*/ 798506 w 1240024"/>
                  <a:gd name="connsiteY9" fmla="*/ 0 h 407463"/>
                  <a:gd name="connsiteX10" fmla="*/ 1113886 w 1240024"/>
                  <a:gd name="connsiteY10" fmla="*/ 130655 h 407463"/>
                  <a:gd name="connsiteX11" fmla="*/ 1240024 w 1240024"/>
                  <a:gd name="connsiteY11" fmla="*/ 380825 h 40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0024" h="407463">
                    <a:moveTo>
                      <a:pt x="1063715" y="407463"/>
                    </a:moveTo>
                    <a:cubicBezTo>
                      <a:pt x="1055025" y="349787"/>
                      <a:pt x="1028739" y="297667"/>
                      <a:pt x="987826" y="256715"/>
                    </a:cubicBezTo>
                    <a:cubicBezTo>
                      <a:pt x="937273" y="206122"/>
                      <a:pt x="870035" y="178298"/>
                      <a:pt x="798506" y="178298"/>
                    </a:cubicBezTo>
                    <a:lnTo>
                      <a:pt x="441557" y="178298"/>
                    </a:lnTo>
                    <a:cubicBezTo>
                      <a:pt x="370028" y="178298"/>
                      <a:pt x="302790" y="206161"/>
                      <a:pt x="252237" y="256715"/>
                    </a:cubicBezTo>
                    <a:cubicBezTo>
                      <a:pt x="211021" y="298049"/>
                      <a:pt x="184764" y="350130"/>
                      <a:pt x="176427" y="407385"/>
                    </a:cubicBezTo>
                    <a:lnTo>
                      <a:pt x="0" y="381706"/>
                    </a:lnTo>
                    <a:cubicBezTo>
                      <a:pt x="13922" y="286184"/>
                      <a:pt x="57519" y="199392"/>
                      <a:pt x="126177" y="130694"/>
                    </a:cubicBezTo>
                    <a:cubicBezTo>
                      <a:pt x="210403" y="46380"/>
                      <a:pt x="322463" y="0"/>
                      <a:pt x="441596" y="0"/>
                    </a:cubicBezTo>
                    <a:lnTo>
                      <a:pt x="798506" y="0"/>
                    </a:lnTo>
                    <a:cubicBezTo>
                      <a:pt x="917600" y="0"/>
                      <a:pt x="1029660" y="46341"/>
                      <a:pt x="1113886" y="130655"/>
                    </a:cubicBezTo>
                    <a:cubicBezTo>
                      <a:pt x="1181967" y="198696"/>
                      <a:pt x="1225593" y="285224"/>
                      <a:pt x="1240024" y="380825"/>
                    </a:cubicBezTo>
                    <a:close/>
                  </a:path>
                </a:pathLst>
              </a:custGeom>
              <a:solidFill>
                <a:schemeClr val="tx1"/>
              </a:solidFill>
              <a:ln w="979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26813C6-612D-491B-9303-46F6964C3382}"/>
                  </a:ext>
                </a:extLst>
              </p:cNvPr>
              <p:cNvSpPr/>
              <p:nvPr/>
            </p:nvSpPr>
            <p:spPr>
              <a:xfrm>
                <a:off x="2989457" y="6799397"/>
                <a:ext cx="778030" cy="778030"/>
              </a:xfrm>
              <a:custGeom>
                <a:avLst/>
                <a:gdLst>
                  <a:gd name="connsiteX0" fmla="*/ 388976 w 778030"/>
                  <a:gd name="connsiteY0" fmla="*/ 778030 h 778030"/>
                  <a:gd name="connsiteX1" fmla="*/ 0 w 778030"/>
                  <a:gd name="connsiteY1" fmla="*/ 389054 h 778030"/>
                  <a:gd name="connsiteX2" fmla="*/ 388976 w 778030"/>
                  <a:gd name="connsiteY2" fmla="*/ 0 h 778030"/>
                  <a:gd name="connsiteX3" fmla="*/ 778030 w 778030"/>
                  <a:gd name="connsiteY3" fmla="*/ 389054 h 778030"/>
                  <a:gd name="connsiteX4" fmla="*/ 388976 w 778030"/>
                  <a:gd name="connsiteY4" fmla="*/ 778030 h 778030"/>
                  <a:gd name="connsiteX5" fmla="*/ 388976 w 778030"/>
                  <a:gd name="connsiteY5" fmla="*/ 178298 h 778030"/>
                  <a:gd name="connsiteX6" fmla="*/ 178298 w 778030"/>
                  <a:gd name="connsiteY6" fmla="*/ 389054 h 778030"/>
                  <a:gd name="connsiteX7" fmla="*/ 388976 w 778030"/>
                  <a:gd name="connsiteY7" fmla="*/ 599771 h 778030"/>
                  <a:gd name="connsiteX8" fmla="*/ 599732 w 778030"/>
                  <a:gd name="connsiteY8" fmla="*/ 389054 h 778030"/>
                  <a:gd name="connsiteX9" fmla="*/ 388976 w 778030"/>
                  <a:gd name="connsiteY9" fmla="*/ 178298 h 7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030" h="778030">
                    <a:moveTo>
                      <a:pt x="388976" y="778030"/>
                    </a:moveTo>
                    <a:cubicBezTo>
                      <a:pt x="174507" y="778030"/>
                      <a:pt x="0" y="603553"/>
                      <a:pt x="0" y="389054"/>
                    </a:cubicBezTo>
                    <a:cubicBezTo>
                      <a:pt x="0" y="174546"/>
                      <a:pt x="174477" y="0"/>
                      <a:pt x="388976" y="0"/>
                    </a:cubicBezTo>
                    <a:cubicBezTo>
                      <a:pt x="603485" y="0"/>
                      <a:pt x="778030" y="174507"/>
                      <a:pt x="778030" y="389054"/>
                    </a:cubicBezTo>
                    <a:cubicBezTo>
                      <a:pt x="777991" y="603563"/>
                      <a:pt x="603445" y="778030"/>
                      <a:pt x="388976" y="778030"/>
                    </a:cubicBezTo>
                    <a:close/>
                    <a:moveTo>
                      <a:pt x="388976" y="178298"/>
                    </a:moveTo>
                    <a:cubicBezTo>
                      <a:pt x="272792" y="178298"/>
                      <a:pt x="178298" y="272821"/>
                      <a:pt x="178298" y="389054"/>
                    </a:cubicBezTo>
                    <a:cubicBezTo>
                      <a:pt x="178298" y="505238"/>
                      <a:pt x="272792" y="599771"/>
                      <a:pt x="388976" y="599771"/>
                    </a:cubicBezTo>
                    <a:cubicBezTo>
                      <a:pt x="505160" y="599771"/>
                      <a:pt x="599732" y="505287"/>
                      <a:pt x="599732" y="389054"/>
                    </a:cubicBezTo>
                    <a:cubicBezTo>
                      <a:pt x="599732" y="272831"/>
                      <a:pt x="505170" y="178298"/>
                      <a:pt x="388976" y="178298"/>
                    </a:cubicBezTo>
                    <a:close/>
                  </a:path>
                </a:pathLst>
              </a:custGeom>
              <a:solidFill>
                <a:schemeClr val="accent2"/>
              </a:solidFill>
              <a:ln w="9797"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A2F9CD8-3354-4876-BF1A-A9EA5E6DA05E}"/>
                  </a:ext>
                </a:extLst>
              </p:cNvPr>
              <p:cNvSpPr/>
              <p:nvPr/>
            </p:nvSpPr>
            <p:spPr>
              <a:xfrm>
                <a:off x="4893561" y="5713129"/>
                <a:ext cx="178259" cy="548796"/>
              </a:xfrm>
              <a:custGeom>
                <a:avLst/>
                <a:gdLst>
                  <a:gd name="connsiteX0" fmla="*/ 0 w 178259"/>
                  <a:gd name="connsiteY0" fmla="*/ 0 h 548796"/>
                  <a:gd name="connsiteX1" fmla="*/ 178259 w 178259"/>
                  <a:gd name="connsiteY1" fmla="*/ 0 h 548796"/>
                  <a:gd name="connsiteX2" fmla="*/ 178259 w 178259"/>
                  <a:gd name="connsiteY2" fmla="*/ 548797 h 548796"/>
                  <a:gd name="connsiteX3" fmla="*/ 0 w 178259"/>
                  <a:gd name="connsiteY3" fmla="*/ 548797 h 548796"/>
                </a:gdLst>
                <a:ahLst/>
                <a:cxnLst>
                  <a:cxn ang="0">
                    <a:pos x="connsiteX0" y="connsiteY0"/>
                  </a:cxn>
                  <a:cxn ang="0">
                    <a:pos x="connsiteX1" y="connsiteY1"/>
                  </a:cxn>
                  <a:cxn ang="0">
                    <a:pos x="connsiteX2" y="connsiteY2"/>
                  </a:cxn>
                  <a:cxn ang="0">
                    <a:pos x="connsiteX3" y="connsiteY3"/>
                  </a:cxn>
                </a:cxnLst>
                <a:rect l="l" t="t" r="r" b="b"/>
                <a:pathLst>
                  <a:path w="178259" h="548796">
                    <a:moveTo>
                      <a:pt x="0" y="0"/>
                    </a:moveTo>
                    <a:lnTo>
                      <a:pt x="178259" y="0"/>
                    </a:lnTo>
                    <a:lnTo>
                      <a:pt x="178259" y="548797"/>
                    </a:lnTo>
                    <a:lnTo>
                      <a:pt x="0" y="548797"/>
                    </a:lnTo>
                    <a:close/>
                  </a:path>
                </a:pathLst>
              </a:custGeom>
              <a:solidFill>
                <a:schemeClr val="tx1"/>
              </a:solidFill>
              <a:ln w="979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3F466D1D-7201-4751-8C77-B3341ACA216C}"/>
                  </a:ext>
                </a:extLst>
              </p:cNvPr>
              <p:cNvSpPr/>
              <p:nvPr/>
            </p:nvSpPr>
            <p:spPr>
              <a:xfrm>
                <a:off x="4462752" y="6184665"/>
                <a:ext cx="564521" cy="428860"/>
              </a:xfrm>
              <a:custGeom>
                <a:avLst/>
                <a:gdLst>
                  <a:gd name="connsiteX0" fmla="*/ 475387 w 564521"/>
                  <a:gd name="connsiteY0" fmla="*/ 0 h 428860"/>
                  <a:gd name="connsiteX1" fmla="*/ 564521 w 564521"/>
                  <a:gd name="connsiteY1" fmla="*/ 154383 h 428860"/>
                  <a:gd name="connsiteX2" fmla="*/ 89134 w 564521"/>
                  <a:gd name="connsiteY2" fmla="*/ 428860 h 428860"/>
                  <a:gd name="connsiteX3" fmla="*/ 0 w 564521"/>
                  <a:gd name="connsiteY3" fmla="*/ 274477 h 428860"/>
                </a:gdLst>
                <a:ahLst/>
                <a:cxnLst>
                  <a:cxn ang="0">
                    <a:pos x="connsiteX0" y="connsiteY0"/>
                  </a:cxn>
                  <a:cxn ang="0">
                    <a:pos x="connsiteX1" y="connsiteY1"/>
                  </a:cxn>
                  <a:cxn ang="0">
                    <a:pos x="connsiteX2" y="connsiteY2"/>
                  </a:cxn>
                  <a:cxn ang="0">
                    <a:pos x="connsiteX3" y="connsiteY3"/>
                  </a:cxn>
                </a:cxnLst>
                <a:rect l="l" t="t" r="r" b="b"/>
                <a:pathLst>
                  <a:path w="564521" h="428860">
                    <a:moveTo>
                      <a:pt x="475387" y="0"/>
                    </a:moveTo>
                    <a:lnTo>
                      <a:pt x="564521" y="154383"/>
                    </a:lnTo>
                    <a:lnTo>
                      <a:pt x="89134" y="428860"/>
                    </a:lnTo>
                    <a:lnTo>
                      <a:pt x="0" y="274477"/>
                    </a:lnTo>
                    <a:close/>
                  </a:path>
                </a:pathLst>
              </a:custGeom>
              <a:solidFill>
                <a:schemeClr val="tx1"/>
              </a:solidFill>
              <a:ln w="9797"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75809768-8425-4230-8C33-7DF4A707106E}"/>
                  </a:ext>
                </a:extLst>
              </p:cNvPr>
              <p:cNvSpPr/>
              <p:nvPr/>
            </p:nvSpPr>
            <p:spPr>
              <a:xfrm>
                <a:off x="4938060" y="6184959"/>
                <a:ext cx="564521" cy="428899"/>
              </a:xfrm>
              <a:custGeom>
                <a:avLst/>
                <a:gdLst>
                  <a:gd name="connsiteX0" fmla="*/ 89135 w 564521"/>
                  <a:gd name="connsiteY0" fmla="*/ 0 h 428899"/>
                  <a:gd name="connsiteX1" fmla="*/ 564521 w 564521"/>
                  <a:gd name="connsiteY1" fmla="*/ 274516 h 428899"/>
                  <a:gd name="connsiteX2" fmla="*/ 475387 w 564521"/>
                  <a:gd name="connsiteY2" fmla="*/ 428899 h 428899"/>
                  <a:gd name="connsiteX3" fmla="*/ 0 w 564521"/>
                  <a:gd name="connsiteY3" fmla="*/ 154383 h 428899"/>
                </a:gdLst>
                <a:ahLst/>
                <a:cxnLst>
                  <a:cxn ang="0">
                    <a:pos x="connsiteX0" y="connsiteY0"/>
                  </a:cxn>
                  <a:cxn ang="0">
                    <a:pos x="connsiteX1" y="connsiteY1"/>
                  </a:cxn>
                  <a:cxn ang="0">
                    <a:pos x="connsiteX2" y="connsiteY2"/>
                  </a:cxn>
                  <a:cxn ang="0">
                    <a:pos x="connsiteX3" y="connsiteY3"/>
                  </a:cxn>
                </a:cxnLst>
                <a:rect l="l" t="t" r="r" b="b"/>
                <a:pathLst>
                  <a:path w="564521" h="428899">
                    <a:moveTo>
                      <a:pt x="89135" y="0"/>
                    </a:moveTo>
                    <a:lnTo>
                      <a:pt x="564521" y="274516"/>
                    </a:lnTo>
                    <a:lnTo>
                      <a:pt x="475387" y="428899"/>
                    </a:lnTo>
                    <a:lnTo>
                      <a:pt x="0" y="154383"/>
                    </a:lnTo>
                    <a:close/>
                  </a:path>
                </a:pathLst>
              </a:custGeom>
              <a:solidFill>
                <a:schemeClr val="tx1"/>
              </a:solidFill>
              <a:ln w="9797"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9C73027A-BE5A-4BB2-90C9-9731894587C7}"/>
                  </a:ext>
                </a:extLst>
              </p:cNvPr>
              <p:cNvSpPr/>
              <p:nvPr/>
            </p:nvSpPr>
            <p:spPr>
              <a:xfrm>
                <a:off x="3843798" y="3270996"/>
                <a:ext cx="2277835" cy="2277835"/>
              </a:xfrm>
              <a:custGeom>
                <a:avLst/>
                <a:gdLst>
                  <a:gd name="connsiteX0" fmla="*/ 1138918 w 2277835"/>
                  <a:gd name="connsiteY0" fmla="*/ 2277836 h 2277835"/>
                  <a:gd name="connsiteX1" fmla="*/ 0 w 2277835"/>
                  <a:gd name="connsiteY1" fmla="*/ 1138918 h 2277835"/>
                  <a:gd name="connsiteX2" fmla="*/ 1138918 w 2277835"/>
                  <a:gd name="connsiteY2" fmla="*/ 0 h 2277835"/>
                  <a:gd name="connsiteX3" fmla="*/ 2277836 w 2277835"/>
                  <a:gd name="connsiteY3" fmla="*/ 1138918 h 2277835"/>
                  <a:gd name="connsiteX4" fmla="*/ 1138918 w 2277835"/>
                  <a:gd name="connsiteY4" fmla="*/ 2277836 h 2277835"/>
                  <a:gd name="connsiteX5" fmla="*/ 1138918 w 2277835"/>
                  <a:gd name="connsiteY5" fmla="*/ 178210 h 2277835"/>
                  <a:gd name="connsiteX6" fmla="*/ 178259 w 2277835"/>
                  <a:gd name="connsiteY6" fmla="*/ 1138869 h 2277835"/>
                  <a:gd name="connsiteX7" fmla="*/ 1138918 w 2277835"/>
                  <a:gd name="connsiteY7" fmla="*/ 2099528 h 2277835"/>
                  <a:gd name="connsiteX8" fmla="*/ 2099616 w 2277835"/>
                  <a:gd name="connsiteY8" fmla="*/ 1138869 h 2277835"/>
                  <a:gd name="connsiteX9" fmla="*/ 1138918 w 2277835"/>
                  <a:gd name="connsiteY9" fmla="*/ 178210 h 227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835" h="2277835">
                    <a:moveTo>
                      <a:pt x="1138918" y="2277836"/>
                    </a:moveTo>
                    <a:cubicBezTo>
                      <a:pt x="510902" y="2277836"/>
                      <a:pt x="0" y="1766934"/>
                      <a:pt x="0" y="1138918"/>
                    </a:cubicBezTo>
                    <a:cubicBezTo>
                      <a:pt x="0" y="510901"/>
                      <a:pt x="510941" y="0"/>
                      <a:pt x="1138918" y="0"/>
                    </a:cubicBezTo>
                    <a:cubicBezTo>
                      <a:pt x="1766895" y="0"/>
                      <a:pt x="2277836" y="510901"/>
                      <a:pt x="2277836" y="1138918"/>
                    </a:cubicBezTo>
                    <a:cubicBezTo>
                      <a:pt x="2277836" y="1766934"/>
                      <a:pt x="1766895" y="2277836"/>
                      <a:pt x="1138918" y="2277836"/>
                    </a:cubicBezTo>
                    <a:close/>
                    <a:moveTo>
                      <a:pt x="1138918" y="178210"/>
                    </a:moveTo>
                    <a:cubicBezTo>
                      <a:pt x="609225" y="178210"/>
                      <a:pt x="178259" y="609167"/>
                      <a:pt x="178259" y="1138869"/>
                    </a:cubicBezTo>
                    <a:cubicBezTo>
                      <a:pt x="178259" y="1668571"/>
                      <a:pt x="609216" y="2099528"/>
                      <a:pt x="1138918" y="2099528"/>
                    </a:cubicBezTo>
                    <a:cubicBezTo>
                      <a:pt x="1668620" y="2099528"/>
                      <a:pt x="2099616" y="1668571"/>
                      <a:pt x="2099616" y="1138869"/>
                    </a:cubicBezTo>
                    <a:cubicBezTo>
                      <a:pt x="2099616" y="609167"/>
                      <a:pt x="1668620" y="178210"/>
                      <a:pt x="1138918" y="178210"/>
                    </a:cubicBezTo>
                    <a:close/>
                  </a:path>
                </a:pathLst>
              </a:custGeom>
              <a:solidFill>
                <a:schemeClr val="tx1"/>
              </a:solidFill>
              <a:ln w="979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32C74588-6AD4-485B-B127-7D59A22F0943}"/>
                  </a:ext>
                </a:extLst>
              </p:cNvPr>
              <p:cNvSpPr/>
              <p:nvPr/>
            </p:nvSpPr>
            <p:spPr>
              <a:xfrm>
                <a:off x="5448080" y="6049562"/>
                <a:ext cx="2277835" cy="2277835"/>
              </a:xfrm>
              <a:custGeom>
                <a:avLst/>
                <a:gdLst>
                  <a:gd name="connsiteX0" fmla="*/ 1138918 w 2277835"/>
                  <a:gd name="connsiteY0" fmla="*/ 2277836 h 2277835"/>
                  <a:gd name="connsiteX1" fmla="*/ 0 w 2277835"/>
                  <a:gd name="connsiteY1" fmla="*/ 1138918 h 2277835"/>
                  <a:gd name="connsiteX2" fmla="*/ 1138918 w 2277835"/>
                  <a:gd name="connsiteY2" fmla="*/ 0 h 2277835"/>
                  <a:gd name="connsiteX3" fmla="*/ 2277836 w 2277835"/>
                  <a:gd name="connsiteY3" fmla="*/ 1138918 h 2277835"/>
                  <a:gd name="connsiteX4" fmla="*/ 1138918 w 2277835"/>
                  <a:gd name="connsiteY4" fmla="*/ 2277836 h 2277835"/>
                  <a:gd name="connsiteX5" fmla="*/ 1138918 w 2277835"/>
                  <a:gd name="connsiteY5" fmla="*/ 178308 h 2277835"/>
                  <a:gd name="connsiteX6" fmla="*/ 178220 w 2277835"/>
                  <a:gd name="connsiteY6" fmla="*/ 1138967 h 2277835"/>
                  <a:gd name="connsiteX7" fmla="*/ 1138918 w 2277835"/>
                  <a:gd name="connsiteY7" fmla="*/ 2099665 h 2277835"/>
                  <a:gd name="connsiteX8" fmla="*/ 2099577 w 2277835"/>
                  <a:gd name="connsiteY8" fmla="*/ 1138967 h 2277835"/>
                  <a:gd name="connsiteX9" fmla="*/ 1138918 w 2277835"/>
                  <a:gd name="connsiteY9" fmla="*/ 178308 h 227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835" h="2277835">
                    <a:moveTo>
                      <a:pt x="1138918" y="2277836"/>
                    </a:moveTo>
                    <a:cubicBezTo>
                      <a:pt x="510902" y="2277836"/>
                      <a:pt x="0" y="1766934"/>
                      <a:pt x="0" y="1138918"/>
                    </a:cubicBezTo>
                    <a:cubicBezTo>
                      <a:pt x="0" y="510902"/>
                      <a:pt x="510902" y="0"/>
                      <a:pt x="1138918" y="0"/>
                    </a:cubicBezTo>
                    <a:cubicBezTo>
                      <a:pt x="1766934" y="0"/>
                      <a:pt x="2277836" y="510941"/>
                      <a:pt x="2277836" y="1138918"/>
                    </a:cubicBezTo>
                    <a:cubicBezTo>
                      <a:pt x="2277836" y="1766964"/>
                      <a:pt x="1766895" y="2277836"/>
                      <a:pt x="1138918" y="2277836"/>
                    </a:cubicBezTo>
                    <a:close/>
                    <a:moveTo>
                      <a:pt x="1138918" y="178308"/>
                    </a:moveTo>
                    <a:cubicBezTo>
                      <a:pt x="609225" y="178308"/>
                      <a:pt x="178220" y="609265"/>
                      <a:pt x="178220" y="1138967"/>
                    </a:cubicBezTo>
                    <a:cubicBezTo>
                      <a:pt x="178220" y="1668669"/>
                      <a:pt x="609216" y="2099665"/>
                      <a:pt x="1138918" y="2099665"/>
                    </a:cubicBezTo>
                    <a:cubicBezTo>
                      <a:pt x="1668620" y="2099665"/>
                      <a:pt x="2099577" y="1668669"/>
                      <a:pt x="2099577" y="1138967"/>
                    </a:cubicBezTo>
                    <a:cubicBezTo>
                      <a:pt x="2099616" y="609275"/>
                      <a:pt x="1668659" y="178308"/>
                      <a:pt x="1138918" y="178308"/>
                    </a:cubicBezTo>
                    <a:close/>
                  </a:path>
                </a:pathLst>
              </a:custGeom>
              <a:solidFill>
                <a:schemeClr val="tx1"/>
              </a:solidFill>
              <a:ln w="979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E10464E1-1D39-4136-8844-B20A2EA3DB8F}"/>
                  </a:ext>
                </a:extLst>
              </p:cNvPr>
              <p:cNvSpPr/>
              <p:nvPr/>
            </p:nvSpPr>
            <p:spPr>
              <a:xfrm>
                <a:off x="2239515" y="6049464"/>
                <a:ext cx="2277835" cy="2277835"/>
              </a:xfrm>
              <a:custGeom>
                <a:avLst/>
                <a:gdLst>
                  <a:gd name="connsiteX0" fmla="*/ 1138918 w 2277835"/>
                  <a:gd name="connsiteY0" fmla="*/ 2277836 h 2277835"/>
                  <a:gd name="connsiteX1" fmla="*/ 0 w 2277835"/>
                  <a:gd name="connsiteY1" fmla="*/ 1138918 h 2277835"/>
                  <a:gd name="connsiteX2" fmla="*/ 1138918 w 2277835"/>
                  <a:gd name="connsiteY2" fmla="*/ 0 h 2277835"/>
                  <a:gd name="connsiteX3" fmla="*/ 2277836 w 2277835"/>
                  <a:gd name="connsiteY3" fmla="*/ 1138918 h 2277835"/>
                  <a:gd name="connsiteX4" fmla="*/ 1138918 w 2277835"/>
                  <a:gd name="connsiteY4" fmla="*/ 2277836 h 2277835"/>
                  <a:gd name="connsiteX5" fmla="*/ 1138918 w 2277835"/>
                  <a:gd name="connsiteY5" fmla="*/ 178308 h 2277835"/>
                  <a:gd name="connsiteX6" fmla="*/ 178259 w 2277835"/>
                  <a:gd name="connsiteY6" fmla="*/ 1138967 h 2277835"/>
                  <a:gd name="connsiteX7" fmla="*/ 1138918 w 2277835"/>
                  <a:gd name="connsiteY7" fmla="*/ 2099587 h 2277835"/>
                  <a:gd name="connsiteX8" fmla="*/ 2099577 w 2277835"/>
                  <a:gd name="connsiteY8" fmla="*/ 1138967 h 2277835"/>
                  <a:gd name="connsiteX9" fmla="*/ 1138918 w 2277835"/>
                  <a:gd name="connsiteY9" fmla="*/ 178308 h 227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835" h="2277835">
                    <a:moveTo>
                      <a:pt x="1138918" y="2277836"/>
                    </a:moveTo>
                    <a:cubicBezTo>
                      <a:pt x="510872" y="2277836"/>
                      <a:pt x="0" y="1766895"/>
                      <a:pt x="0" y="1138918"/>
                    </a:cubicBezTo>
                    <a:cubicBezTo>
                      <a:pt x="0" y="510902"/>
                      <a:pt x="510901" y="0"/>
                      <a:pt x="1138918" y="0"/>
                    </a:cubicBezTo>
                    <a:cubicBezTo>
                      <a:pt x="1766934" y="0"/>
                      <a:pt x="2277836" y="510941"/>
                      <a:pt x="2277836" y="1138918"/>
                    </a:cubicBezTo>
                    <a:cubicBezTo>
                      <a:pt x="2277797" y="1766856"/>
                      <a:pt x="1766895" y="2277836"/>
                      <a:pt x="1138918" y="2277836"/>
                    </a:cubicBezTo>
                    <a:close/>
                    <a:moveTo>
                      <a:pt x="1138918" y="178308"/>
                    </a:moveTo>
                    <a:cubicBezTo>
                      <a:pt x="609226" y="178308"/>
                      <a:pt x="178259" y="609265"/>
                      <a:pt x="178259" y="1138967"/>
                    </a:cubicBezTo>
                    <a:cubicBezTo>
                      <a:pt x="178259" y="1668669"/>
                      <a:pt x="609216" y="2099587"/>
                      <a:pt x="1138918" y="2099587"/>
                    </a:cubicBezTo>
                    <a:cubicBezTo>
                      <a:pt x="1668620" y="2099587"/>
                      <a:pt x="2099577" y="1668669"/>
                      <a:pt x="2099577" y="1138967"/>
                    </a:cubicBezTo>
                    <a:cubicBezTo>
                      <a:pt x="2099577" y="609265"/>
                      <a:pt x="1668620" y="178308"/>
                      <a:pt x="1138918" y="178308"/>
                    </a:cubicBezTo>
                    <a:close/>
                  </a:path>
                </a:pathLst>
              </a:custGeom>
              <a:solidFill>
                <a:schemeClr val="tx1"/>
              </a:solidFill>
              <a:ln w="9797" cap="flat">
                <a:noFill/>
                <a:prstDash val="solid"/>
                <a:miter/>
              </a:ln>
            </p:spPr>
            <p:txBody>
              <a:bodyPr rtlCol="0" anchor="ctr"/>
              <a:lstStyle/>
              <a:p>
                <a:endParaRPr lang="en-IN"/>
              </a:p>
            </p:txBody>
          </p:sp>
        </p:grpSp>
        <p:cxnSp>
          <p:nvCxnSpPr>
            <p:cNvPr id="92" name="Straight Connector 91">
              <a:extLst>
                <a:ext uri="{FF2B5EF4-FFF2-40B4-BE49-F238E27FC236}">
                  <a16:creationId xmlns:a16="http://schemas.microsoft.com/office/drawing/2014/main" id="{D356B5E2-B746-480C-9B4C-C3980C7D3F59}"/>
                </a:ext>
              </a:extLst>
            </p:cNvPr>
            <p:cNvCxnSpPr>
              <a:cxnSpLocks/>
            </p:cNvCxnSpPr>
            <p:nvPr/>
          </p:nvCxnSpPr>
          <p:spPr>
            <a:xfrm>
              <a:off x="10767881" y="1740686"/>
              <a:ext cx="0" cy="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CB7CF6-9A67-4ED3-9BF4-5ECD0720CDEA}"/>
                </a:ext>
              </a:extLst>
            </p:cNvPr>
            <p:cNvCxnSpPr/>
            <p:nvPr/>
          </p:nvCxnSpPr>
          <p:spPr>
            <a:xfrm>
              <a:off x="11234289" y="2195799"/>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B9655BE-F75A-49FE-B08A-00EBA9AA6C22}"/>
                </a:ext>
              </a:extLst>
            </p:cNvPr>
            <p:cNvCxnSpPr/>
            <p:nvPr/>
          </p:nvCxnSpPr>
          <p:spPr>
            <a:xfrm>
              <a:off x="10301473" y="1903124"/>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7769BE4A-2C84-49CB-847D-1E15E777355D}"/>
              </a:ext>
            </a:extLst>
          </p:cNvPr>
          <p:cNvGrpSpPr/>
          <p:nvPr/>
        </p:nvGrpSpPr>
        <p:grpSpPr>
          <a:xfrm rot="1800000">
            <a:off x="1144014" y="3463196"/>
            <a:ext cx="789250" cy="614626"/>
            <a:chOff x="-2177705" y="2987199"/>
            <a:chExt cx="1524000" cy="1186812"/>
          </a:xfrm>
        </p:grpSpPr>
        <p:grpSp>
          <p:nvGrpSpPr>
            <p:cNvPr id="111" name="Group 110">
              <a:extLst>
                <a:ext uri="{FF2B5EF4-FFF2-40B4-BE49-F238E27FC236}">
                  <a16:creationId xmlns:a16="http://schemas.microsoft.com/office/drawing/2014/main" id="{FF82D33A-4251-42E9-96A6-E30BEBF52A0E}"/>
                </a:ext>
              </a:extLst>
            </p:cNvPr>
            <p:cNvGrpSpPr/>
            <p:nvPr/>
          </p:nvGrpSpPr>
          <p:grpSpPr>
            <a:xfrm>
              <a:off x="-2060084" y="3217031"/>
              <a:ext cx="1288758" cy="956980"/>
              <a:chOff x="-10091039" y="734335"/>
              <a:chExt cx="5410922" cy="4017935"/>
            </a:xfrm>
          </p:grpSpPr>
          <p:sp>
            <p:nvSpPr>
              <p:cNvPr id="115" name="Freeform: Shape 114">
                <a:extLst>
                  <a:ext uri="{FF2B5EF4-FFF2-40B4-BE49-F238E27FC236}">
                    <a16:creationId xmlns:a16="http://schemas.microsoft.com/office/drawing/2014/main" id="{5B1A3C22-85D1-40E2-81C9-BFC54FA70748}"/>
                  </a:ext>
                </a:extLst>
              </p:cNvPr>
              <p:cNvSpPr/>
              <p:nvPr/>
            </p:nvSpPr>
            <p:spPr>
              <a:xfrm>
                <a:off x="-10091039" y="3019969"/>
                <a:ext cx="1197014" cy="1732252"/>
              </a:xfrm>
              <a:custGeom>
                <a:avLst/>
                <a:gdLst>
                  <a:gd name="connsiteX0" fmla="*/ 1142171 w 1197014"/>
                  <a:gd name="connsiteY0" fmla="*/ 1012241 h 1732252"/>
                  <a:gd name="connsiteX1" fmla="*/ 442978 w 1197014"/>
                  <a:gd name="connsiteY1" fmla="*/ 1012241 h 1732252"/>
                  <a:gd name="connsiteX2" fmla="*/ 109718 w 1197014"/>
                  <a:gd name="connsiteY2" fmla="*/ 695901 h 1732252"/>
                  <a:gd name="connsiteX3" fmla="*/ 109718 w 1197014"/>
                  <a:gd name="connsiteY3" fmla="*/ 0 h 1732252"/>
                  <a:gd name="connsiteX4" fmla="*/ 0 w 1197014"/>
                  <a:gd name="connsiteY4" fmla="*/ 0 h 1732252"/>
                  <a:gd name="connsiteX5" fmla="*/ 0 w 1197014"/>
                  <a:gd name="connsiteY5" fmla="*/ 695901 h 1732252"/>
                  <a:gd name="connsiteX6" fmla="*/ 442978 w 1197014"/>
                  <a:gd name="connsiteY6" fmla="*/ 1121959 h 1732252"/>
                  <a:gd name="connsiteX7" fmla="*/ 1087297 w 1197014"/>
                  <a:gd name="connsiteY7" fmla="*/ 1121959 h 1732252"/>
                  <a:gd name="connsiteX8" fmla="*/ 1087297 w 1197014"/>
                  <a:gd name="connsiteY8" fmla="*/ 1732253 h 1732252"/>
                  <a:gd name="connsiteX9" fmla="*/ 1197015 w 1197014"/>
                  <a:gd name="connsiteY9" fmla="*/ 1732253 h 1732252"/>
                  <a:gd name="connsiteX10" fmla="*/ 1197015 w 1197014"/>
                  <a:gd name="connsiteY10" fmla="*/ 1067075 h 1732252"/>
                  <a:gd name="connsiteX11" fmla="*/ 1142171 w 1197014"/>
                  <a:gd name="connsiteY11" fmla="*/ 1012231 h 17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7014" h="1732252">
                    <a:moveTo>
                      <a:pt x="1142171" y="1012241"/>
                    </a:moveTo>
                    <a:lnTo>
                      <a:pt x="442978" y="1012241"/>
                    </a:lnTo>
                    <a:cubicBezTo>
                      <a:pt x="285616" y="1012241"/>
                      <a:pt x="109718" y="877070"/>
                      <a:pt x="109718" y="695901"/>
                    </a:cubicBezTo>
                    <a:lnTo>
                      <a:pt x="109718" y="0"/>
                    </a:lnTo>
                    <a:lnTo>
                      <a:pt x="0" y="0"/>
                    </a:lnTo>
                    <a:lnTo>
                      <a:pt x="0" y="695901"/>
                    </a:lnTo>
                    <a:cubicBezTo>
                      <a:pt x="0" y="946953"/>
                      <a:pt x="233486" y="1121959"/>
                      <a:pt x="442978" y="1121959"/>
                    </a:cubicBezTo>
                    <a:lnTo>
                      <a:pt x="1087297" y="1121959"/>
                    </a:lnTo>
                    <a:lnTo>
                      <a:pt x="1087297" y="1732253"/>
                    </a:lnTo>
                    <a:lnTo>
                      <a:pt x="1197015" y="1732253"/>
                    </a:lnTo>
                    <a:lnTo>
                      <a:pt x="1197015" y="1067075"/>
                    </a:lnTo>
                    <a:cubicBezTo>
                      <a:pt x="1197054" y="1036685"/>
                      <a:pt x="1172444" y="1012231"/>
                      <a:pt x="1142171" y="1012231"/>
                    </a:cubicBezTo>
                    <a:close/>
                  </a:path>
                </a:pathLst>
              </a:custGeom>
              <a:solidFill>
                <a:schemeClr val="tx1"/>
              </a:solidFill>
              <a:ln w="979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FF0C4E4F-1E74-4BA1-BC69-56A54AF92693}"/>
                  </a:ext>
                </a:extLst>
              </p:cNvPr>
              <p:cNvSpPr/>
              <p:nvPr/>
            </p:nvSpPr>
            <p:spPr>
              <a:xfrm>
                <a:off x="-9702866" y="970152"/>
                <a:ext cx="841633" cy="841829"/>
              </a:xfrm>
              <a:custGeom>
                <a:avLst/>
                <a:gdLst>
                  <a:gd name="connsiteX0" fmla="*/ 420699 w 841633"/>
                  <a:gd name="connsiteY0" fmla="*/ 841829 h 841829"/>
                  <a:gd name="connsiteX1" fmla="*/ 841633 w 841633"/>
                  <a:gd name="connsiteY1" fmla="*/ 421013 h 841829"/>
                  <a:gd name="connsiteX2" fmla="*/ 420699 w 841633"/>
                  <a:gd name="connsiteY2" fmla="*/ 0 h 841829"/>
                  <a:gd name="connsiteX3" fmla="*/ 0 w 841633"/>
                  <a:gd name="connsiteY3" fmla="*/ 421013 h 841829"/>
                  <a:gd name="connsiteX4" fmla="*/ 420699 w 841633"/>
                  <a:gd name="connsiteY4" fmla="*/ 841829 h 841829"/>
                  <a:gd name="connsiteX5" fmla="*/ 420699 w 841633"/>
                  <a:gd name="connsiteY5" fmla="*/ 109718 h 841829"/>
                  <a:gd name="connsiteX6" fmla="*/ 731876 w 841633"/>
                  <a:gd name="connsiteY6" fmla="*/ 421003 h 841829"/>
                  <a:gd name="connsiteX7" fmla="*/ 420699 w 841633"/>
                  <a:gd name="connsiteY7" fmla="*/ 732101 h 841829"/>
                  <a:gd name="connsiteX8" fmla="*/ 109718 w 841633"/>
                  <a:gd name="connsiteY8" fmla="*/ 421003 h 841829"/>
                  <a:gd name="connsiteX9" fmla="*/ 420699 w 841633"/>
                  <a:gd name="connsiteY9" fmla="*/ 109718 h 84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1633" h="841829">
                    <a:moveTo>
                      <a:pt x="420699" y="841829"/>
                    </a:moveTo>
                    <a:cubicBezTo>
                      <a:pt x="652774" y="841829"/>
                      <a:pt x="841633" y="653009"/>
                      <a:pt x="841633" y="421013"/>
                    </a:cubicBezTo>
                    <a:cubicBezTo>
                      <a:pt x="841633" y="188938"/>
                      <a:pt x="652813" y="0"/>
                      <a:pt x="420699" y="0"/>
                    </a:cubicBezTo>
                    <a:cubicBezTo>
                      <a:pt x="188742" y="0"/>
                      <a:pt x="0" y="188938"/>
                      <a:pt x="0" y="421013"/>
                    </a:cubicBezTo>
                    <a:cubicBezTo>
                      <a:pt x="39" y="653009"/>
                      <a:pt x="188752" y="841829"/>
                      <a:pt x="420699" y="841829"/>
                    </a:cubicBezTo>
                    <a:close/>
                    <a:moveTo>
                      <a:pt x="420699" y="109718"/>
                    </a:moveTo>
                    <a:cubicBezTo>
                      <a:pt x="592188" y="109718"/>
                      <a:pt x="731876" y="249288"/>
                      <a:pt x="731876" y="421003"/>
                    </a:cubicBezTo>
                    <a:cubicBezTo>
                      <a:pt x="731876" y="592492"/>
                      <a:pt x="592306" y="732101"/>
                      <a:pt x="420699" y="732101"/>
                    </a:cubicBezTo>
                    <a:cubicBezTo>
                      <a:pt x="249210" y="732101"/>
                      <a:pt x="109718" y="592649"/>
                      <a:pt x="109718" y="421003"/>
                    </a:cubicBezTo>
                    <a:cubicBezTo>
                      <a:pt x="109757" y="249396"/>
                      <a:pt x="249210" y="109718"/>
                      <a:pt x="420699" y="109718"/>
                    </a:cubicBezTo>
                    <a:close/>
                  </a:path>
                </a:pathLst>
              </a:custGeom>
              <a:solidFill>
                <a:schemeClr val="accent2"/>
              </a:solidFill>
              <a:ln w="9797"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7B25FBCA-DC97-4523-A198-51D3F33F6CC6}"/>
                  </a:ext>
                </a:extLst>
              </p:cNvPr>
              <p:cNvSpPr/>
              <p:nvPr/>
            </p:nvSpPr>
            <p:spPr>
              <a:xfrm>
                <a:off x="-5909844" y="970152"/>
                <a:ext cx="841633" cy="841829"/>
              </a:xfrm>
              <a:custGeom>
                <a:avLst/>
                <a:gdLst>
                  <a:gd name="connsiteX0" fmla="*/ 420935 w 841633"/>
                  <a:gd name="connsiteY0" fmla="*/ 841829 h 841829"/>
                  <a:gd name="connsiteX1" fmla="*/ 841633 w 841633"/>
                  <a:gd name="connsiteY1" fmla="*/ 421013 h 841829"/>
                  <a:gd name="connsiteX2" fmla="*/ 420935 w 841633"/>
                  <a:gd name="connsiteY2" fmla="*/ 0 h 841829"/>
                  <a:gd name="connsiteX3" fmla="*/ 0 w 841633"/>
                  <a:gd name="connsiteY3" fmla="*/ 421013 h 841829"/>
                  <a:gd name="connsiteX4" fmla="*/ 420935 w 841633"/>
                  <a:gd name="connsiteY4" fmla="*/ 841829 h 841829"/>
                  <a:gd name="connsiteX5" fmla="*/ 420935 w 841633"/>
                  <a:gd name="connsiteY5" fmla="*/ 109718 h 841829"/>
                  <a:gd name="connsiteX6" fmla="*/ 731915 w 841633"/>
                  <a:gd name="connsiteY6" fmla="*/ 421003 h 841829"/>
                  <a:gd name="connsiteX7" fmla="*/ 420935 w 841633"/>
                  <a:gd name="connsiteY7" fmla="*/ 732101 h 841829"/>
                  <a:gd name="connsiteX8" fmla="*/ 109757 w 841633"/>
                  <a:gd name="connsiteY8" fmla="*/ 421003 h 841829"/>
                  <a:gd name="connsiteX9" fmla="*/ 420935 w 841633"/>
                  <a:gd name="connsiteY9" fmla="*/ 109718 h 84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1633" h="841829">
                    <a:moveTo>
                      <a:pt x="420935" y="841829"/>
                    </a:moveTo>
                    <a:cubicBezTo>
                      <a:pt x="652891" y="841829"/>
                      <a:pt x="841633" y="653009"/>
                      <a:pt x="841633" y="421013"/>
                    </a:cubicBezTo>
                    <a:cubicBezTo>
                      <a:pt x="841633" y="188938"/>
                      <a:pt x="652882" y="0"/>
                      <a:pt x="420935" y="0"/>
                    </a:cubicBezTo>
                    <a:cubicBezTo>
                      <a:pt x="188859" y="0"/>
                      <a:pt x="0" y="188938"/>
                      <a:pt x="0" y="421013"/>
                    </a:cubicBezTo>
                    <a:cubicBezTo>
                      <a:pt x="0" y="653009"/>
                      <a:pt x="188820" y="841829"/>
                      <a:pt x="420935" y="841829"/>
                    </a:cubicBezTo>
                    <a:close/>
                    <a:moveTo>
                      <a:pt x="420935" y="109718"/>
                    </a:moveTo>
                    <a:cubicBezTo>
                      <a:pt x="592423" y="109718"/>
                      <a:pt x="731915" y="249288"/>
                      <a:pt x="731915" y="421003"/>
                    </a:cubicBezTo>
                    <a:cubicBezTo>
                      <a:pt x="731915" y="592492"/>
                      <a:pt x="592463" y="732101"/>
                      <a:pt x="420935" y="732101"/>
                    </a:cubicBezTo>
                    <a:cubicBezTo>
                      <a:pt x="249445" y="732101"/>
                      <a:pt x="109757" y="592649"/>
                      <a:pt x="109757" y="421003"/>
                    </a:cubicBezTo>
                    <a:cubicBezTo>
                      <a:pt x="109718" y="249396"/>
                      <a:pt x="249406" y="109718"/>
                      <a:pt x="420935" y="109718"/>
                    </a:cubicBezTo>
                    <a:close/>
                  </a:path>
                </a:pathLst>
              </a:custGeom>
              <a:solidFill>
                <a:schemeClr val="accent2"/>
              </a:solidFill>
              <a:ln w="979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E2D7321-6983-4BE9-B629-0A5EA4931D7E}"/>
                  </a:ext>
                </a:extLst>
              </p:cNvPr>
              <p:cNvSpPr/>
              <p:nvPr/>
            </p:nvSpPr>
            <p:spPr>
              <a:xfrm>
                <a:off x="-9847562" y="1971371"/>
                <a:ext cx="4923850" cy="2735097"/>
              </a:xfrm>
              <a:custGeom>
                <a:avLst/>
                <a:gdLst>
                  <a:gd name="connsiteX0" fmla="*/ 4923851 w 4923850"/>
                  <a:gd name="connsiteY0" fmla="*/ 1579113 h 2735097"/>
                  <a:gd name="connsiteX1" fmla="*/ 4923851 w 4923850"/>
                  <a:gd name="connsiteY1" fmla="*/ 302644 h 2735097"/>
                  <a:gd name="connsiteX2" fmla="*/ 4621442 w 4923850"/>
                  <a:gd name="connsiteY2" fmla="*/ 0 h 2735097"/>
                  <a:gd name="connsiteX3" fmla="*/ 4140843 w 4923850"/>
                  <a:gd name="connsiteY3" fmla="*/ 0 h 2735097"/>
                  <a:gd name="connsiteX4" fmla="*/ 3642678 w 4923850"/>
                  <a:gd name="connsiteY4" fmla="*/ 574554 h 2735097"/>
                  <a:gd name="connsiteX5" fmla="*/ 3089747 w 4923850"/>
                  <a:gd name="connsiteY5" fmla="*/ 574554 h 2735097"/>
                  <a:gd name="connsiteX6" fmla="*/ 2828476 w 4923850"/>
                  <a:gd name="connsiteY6" fmla="*/ 835824 h 2735097"/>
                  <a:gd name="connsiteX7" fmla="*/ 2838117 w 4923850"/>
                  <a:gd name="connsiteY7" fmla="*/ 898702 h 2735097"/>
                  <a:gd name="connsiteX8" fmla="*/ 2085921 w 4923850"/>
                  <a:gd name="connsiteY8" fmla="*/ 898702 h 2735097"/>
                  <a:gd name="connsiteX9" fmla="*/ 2095572 w 4923850"/>
                  <a:gd name="connsiteY9" fmla="*/ 835824 h 2735097"/>
                  <a:gd name="connsiteX10" fmla="*/ 1834184 w 4923850"/>
                  <a:gd name="connsiteY10" fmla="*/ 574554 h 2735097"/>
                  <a:gd name="connsiteX11" fmla="*/ 1281331 w 4923850"/>
                  <a:gd name="connsiteY11" fmla="*/ 574554 h 2735097"/>
                  <a:gd name="connsiteX12" fmla="*/ 783166 w 4923850"/>
                  <a:gd name="connsiteY12" fmla="*/ 0 h 2735097"/>
                  <a:gd name="connsiteX13" fmla="*/ 302646 w 4923850"/>
                  <a:gd name="connsiteY13" fmla="*/ 0 h 2735097"/>
                  <a:gd name="connsiteX14" fmla="*/ 0 w 4923850"/>
                  <a:gd name="connsiteY14" fmla="*/ 302644 h 2735097"/>
                  <a:gd name="connsiteX15" fmla="*/ 0 w 4923850"/>
                  <a:gd name="connsiteY15" fmla="*/ 1579113 h 2735097"/>
                  <a:gd name="connsiteX16" fmla="*/ 302646 w 4923850"/>
                  <a:gd name="connsiteY16" fmla="*/ 1881757 h 2735097"/>
                  <a:gd name="connsiteX17" fmla="*/ 1085770 w 4923850"/>
                  <a:gd name="connsiteY17" fmla="*/ 1881757 h 2735097"/>
                  <a:gd name="connsiteX18" fmla="*/ 1684239 w 4923850"/>
                  <a:gd name="connsiteY18" fmla="*/ 2622627 h 2735097"/>
                  <a:gd name="connsiteX19" fmla="*/ 1919713 w 4923850"/>
                  <a:gd name="connsiteY19" fmla="*/ 2735098 h 2735097"/>
                  <a:gd name="connsiteX20" fmla="*/ 2109650 w 4923850"/>
                  <a:gd name="connsiteY20" fmla="*/ 2667821 h 2735097"/>
                  <a:gd name="connsiteX21" fmla="*/ 2154844 w 4923850"/>
                  <a:gd name="connsiteY21" fmla="*/ 2242292 h 2735097"/>
                  <a:gd name="connsiteX22" fmla="*/ 1465753 w 4923850"/>
                  <a:gd name="connsiteY22" fmla="*/ 1389059 h 2735097"/>
                  <a:gd name="connsiteX23" fmla="*/ 1232267 w 4923850"/>
                  <a:gd name="connsiteY23" fmla="*/ 1265713 h 2735097"/>
                  <a:gd name="connsiteX24" fmla="*/ 1085574 w 4923850"/>
                  <a:gd name="connsiteY24" fmla="*/ 1199660 h 2735097"/>
                  <a:gd name="connsiteX25" fmla="*/ 1085574 w 4923850"/>
                  <a:gd name="connsiteY25" fmla="*/ 1001151 h 2735097"/>
                  <a:gd name="connsiteX26" fmla="*/ 1144935 w 4923850"/>
                  <a:gd name="connsiteY26" fmla="*/ 1008381 h 2735097"/>
                  <a:gd name="connsiteX27" fmla="*/ 3778799 w 4923850"/>
                  <a:gd name="connsiteY27" fmla="*/ 1008381 h 2735097"/>
                  <a:gd name="connsiteX28" fmla="*/ 3838042 w 4923850"/>
                  <a:gd name="connsiteY28" fmla="*/ 1001258 h 2735097"/>
                  <a:gd name="connsiteX29" fmla="*/ 3838042 w 4923850"/>
                  <a:gd name="connsiteY29" fmla="*/ 1199650 h 2735097"/>
                  <a:gd name="connsiteX30" fmla="*/ 3691350 w 4923850"/>
                  <a:gd name="connsiteY30" fmla="*/ 1265595 h 2735097"/>
                  <a:gd name="connsiteX31" fmla="*/ 3457943 w 4923850"/>
                  <a:gd name="connsiteY31" fmla="*/ 1389059 h 2735097"/>
                  <a:gd name="connsiteX32" fmla="*/ 2768733 w 4923850"/>
                  <a:gd name="connsiteY32" fmla="*/ 2242292 h 2735097"/>
                  <a:gd name="connsiteX33" fmla="*/ 2814045 w 4923850"/>
                  <a:gd name="connsiteY33" fmla="*/ 2667821 h 2735097"/>
                  <a:gd name="connsiteX34" fmla="*/ 3003982 w 4923850"/>
                  <a:gd name="connsiteY34" fmla="*/ 2735098 h 2735097"/>
                  <a:gd name="connsiteX35" fmla="*/ 3239457 w 4923850"/>
                  <a:gd name="connsiteY35" fmla="*/ 2622627 h 2735097"/>
                  <a:gd name="connsiteX36" fmla="*/ 3837690 w 4923850"/>
                  <a:gd name="connsiteY36" fmla="*/ 1881757 h 2735097"/>
                  <a:gd name="connsiteX37" fmla="*/ 4621157 w 4923850"/>
                  <a:gd name="connsiteY37" fmla="*/ 1881757 h 2735097"/>
                  <a:gd name="connsiteX38" fmla="*/ 4923802 w 4923850"/>
                  <a:gd name="connsiteY38" fmla="*/ 1579113 h 2735097"/>
                  <a:gd name="connsiteX39" fmla="*/ 1145092 w 4923850"/>
                  <a:gd name="connsiteY39" fmla="*/ 898790 h 2735097"/>
                  <a:gd name="connsiteX40" fmla="*/ 1065108 w 4923850"/>
                  <a:gd name="connsiteY40" fmla="*/ 873876 h 2735097"/>
                  <a:gd name="connsiteX41" fmla="*/ 806905 w 4923850"/>
                  <a:gd name="connsiteY41" fmla="*/ 592433 h 2735097"/>
                  <a:gd name="connsiteX42" fmla="*/ 726156 w 4923850"/>
                  <a:gd name="connsiteY42" fmla="*/ 666598 h 2735097"/>
                  <a:gd name="connsiteX43" fmla="*/ 976023 w 4923850"/>
                  <a:gd name="connsiteY43" fmla="*/ 939046 h 2735097"/>
                  <a:gd name="connsiteX44" fmla="*/ 976023 w 4923850"/>
                  <a:gd name="connsiteY44" fmla="*/ 1221175 h 2735097"/>
                  <a:gd name="connsiteX45" fmla="*/ 1190453 w 4923850"/>
                  <a:gd name="connsiteY45" fmla="*/ 1366907 h 2735097"/>
                  <a:gd name="connsiteX46" fmla="*/ 1380615 w 4923850"/>
                  <a:gd name="connsiteY46" fmla="*/ 1457991 h 2735097"/>
                  <a:gd name="connsiteX47" fmla="*/ 2069707 w 4923850"/>
                  <a:gd name="connsiteY47" fmla="*/ 2311225 h 2735097"/>
                  <a:gd name="connsiteX48" fmla="*/ 2040737 w 4923850"/>
                  <a:gd name="connsiteY48" fmla="*/ 2582488 h 2735097"/>
                  <a:gd name="connsiteX49" fmla="*/ 1769474 w 4923850"/>
                  <a:gd name="connsiteY49" fmla="*/ 2553518 h 2735097"/>
                  <a:gd name="connsiteX50" fmla="*/ 1154742 w 4923850"/>
                  <a:gd name="connsiteY50" fmla="*/ 1792329 h 2735097"/>
                  <a:gd name="connsiteX51" fmla="*/ 1112066 w 4923850"/>
                  <a:gd name="connsiteY51" fmla="*/ 1771931 h 2735097"/>
                  <a:gd name="connsiteX52" fmla="*/ 302694 w 4923850"/>
                  <a:gd name="connsiteY52" fmla="*/ 1771931 h 2735097"/>
                  <a:gd name="connsiteX53" fmla="*/ 109779 w 4923850"/>
                  <a:gd name="connsiteY53" fmla="*/ 1579016 h 2735097"/>
                  <a:gd name="connsiteX54" fmla="*/ 109818 w 4923850"/>
                  <a:gd name="connsiteY54" fmla="*/ 302644 h 2735097"/>
                  <a:gd name="connsiteX55" fmla="*/ 302734 w 4923850"/>
                  <a:gd name="connsiteY55" fmla="*/ 109728 h 2735097"/>
                  <a:gd name="connsiteX56" fmla="*/ 783215 w 4923850"/>
                  <a:gd name="connsiteY56" fmla="*/ 109728 h 2735097"/>
                  <a:gd name="connsiteX57" fmla="*/ 1197223 w 4923850"/>
                  <a:gd name="connsiteY57" fmla="*/ 652784 h 2735097"/>
                  <a:gd name="connsiteX58" fmla="*/ 1246826 w 4923850"/>
                  <a:gd name="connsiteY58" fmla="*/ 684281 h 2735097"/>
                  <a:gd name="connsiteX59" fmla="*/ 1834194 w 4923850"/>
                  <a:gd name="connsiteY59" fmla="*/ 684281 h 2735097"/>
                  <a:gd name="connsiteX60" fmla="*/ 1985824 w 4923850"/>
                  <a:gd name="connsiteY60" fmla="*/ 835833 h 2735097"/>
                  <a:gd name="connsiteX61" fmla="*/ 1834194 w 4923850"/>
                  <a:gd name="connsiteY61" fmla="*/ 898711 h 2735097"/>
                  <a:gd name="connsiteX62" fmla="*/ 1145102 w 4923850"/>
                  <a:gd name="connsiteY62" fmla="*/ 898672 h 2735097"/>
                  <a:gd name="connsiteX63" fmla="*/ 3811776 w 4923850"/>
                  <a:gd name="connsiteY63" fmla="*/ 1772039 h 2735097"/>
                  <a:gd name="connsiteX64" fmla="*/ 3769100 w 4923850"/>
                  <a:gd name="connsiteY64" fmla="*/ 1792437 h 2735097"/>
                  <a:gd name="connsiteX65" fmla="*/ 3154408 w 4923850"/>
                  <a:gd name="connsiteY65" fmla="*/ 2553743 h 2735097"/>
                  <a:gd name="connsiteX66" fmla="*/ 2883145 w 4923850"/>
                  <a:gd name="connsiteY66" fmla="*/ 2582713 h 2735097"/>
                  <a:gd name="connsiteX67" fmla="*/ 2854066 w 4923850"/>
                  <a:gd name="connsiteY67" fmla="*/ 2311450 h 2735097"/>
                  <a:gd name="connsiteX68" fmla="*/ 3542923 w 4923850"/>
                  <a:gd name="connsiteY68" fmla="*/ 1458520 h 2735097"/>
                  <a:gd name="connsiteX69" fmla="*/ 3733390 w 4923850"/>
                  <a:gd name="connsiteY69" fmla="*/ 1367133 h 2735097"/>
                  <a:gd name="connsiteX70" fmla="*/ 3947702 w 4923850"/>
                  <a:gd name="connsiteY70" fmla="*/ 1221400 h 2735097"/>
                  <a:gd name="connsiteX71" fmla="*/ 3947702 w 4923850"/>
                  <a:gd name="connsiteY71" fmla="*/ 939272 h 2735097"/>
                  <a:gd name="connsiteX72" fmla="*/ 4197569 w 4923850"/>
                  <a:gd name="connsiteY72" fmla="*/ 666823 h 2735097"/>
                  <a:gd name="connsiteX73" fmla="*/ 4116820 w 4923850"/>
                  <a:gd name="connsiteY73" fmla="*/ 592659 h 2735097"/>
                  <a:gd name="connsiteX74" fmla="*/ 3858832 w 4923850"/>
                  <a:gd name="connsiteY74" fmla="*/ 873866 h 2735097"/>
                  <a:gd name="connsiteX75" fmla="*/ 3778848 w 4923850"/>
                  <a:gd name="connsiteY75" fmla="*/ 898780 h 2735097"/>
                  <a:gd name="connsiteX76" fmla="*/ 3089639 w 4923850"/>
                  <a:gd name="connsiteY76" fmla="*/ 898780 h 2735097"/>
                  <a:gd name="connsiteX77" fmla="*/ 2938087 w 4923850"/>
                  <a:gd name="connsiteY77" fmla="*/ 835902 h 2735097"/>
                  <a:gd name="connsiteX78" fmla="*/ 3089639 w 4923850"/>
                  <a:gd name="connsiteY78" fmla="*/ 684350 h 2735097"/>
                  <a:gd name="connsiteX79" fmla="*/ 3677125 w 4923850"/>
                  <a:gd name="connsiteY79" fmla="*/ 684350 h 2735097"/>
                  <a:gd name="connsiteX80" fmla="*/ 3726727 w 4923850"/>
                  <a:gd name="connsiteY80" fmla="*/ 652852 h 2735097"/>
                  <a:gd name="connsiteX81" fmla="*/ 4140735 w 4923850"/>
                  <a:gd name="connsiteY81" fmla="*/ 109797 h 2735097"/>
                  <a:gd name="connsiteX82" fmla="*/ 4621334 w 4923850"/>
                  <a:gd name="connsiteY82" fmla="*/ 109797 h 2735097"/>
                  <a:gd name="connsiteX83" fmla="*/ 4814024 w 4923850"/>
                  <a:gd name="connsiteY83" fmla="*/ 302712 h 2735097"/>
                  <a:gd name="connsiteX84" fmla="*/ 4814024 w 4923850"/>
                  <a:gd name="connsiteY84" fmla="*/ 1579182 h 2735097"/>
                  <a:gd name="connsiteX85" fmla="*/ 4621334 w 4923850"/>
                  <a:gd name="connsiteY85" fmla="*/ 1772097 h 2735097"/>
                  <a:gd name="connsiteX86" fmla="*/ 3811767 w 4923850"/>
                  <a:gd name="connsiteY86" fmla="*/ 1772097 h 273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23850" h="2735097">
                    <a:moveTo>
                      <a:pt x="4923851" y="1579113"/>
                    </a:moveTo>
                    <a:lnTo>
                      <a:pt x="4923851" y="302644"/>
                    </a:lnTo>
                    <a:cubicBezTo>
                      <a:pt x="4923851" y="135749"/>
                      <a:pt x="4788218" y="0"/>
                      <a:pt x="4621442" y="0"/>
                    </a:cubicBezTo>
                    <a:lnTo>
                      <a:pt x="4140843" y="0"/>
                    </a:lnTo>
                    <a:cubicBezTo>
                      <a:pt x="3941148" y="0"/>
                      <a:pt x="3714667" y="427518"/>
                      <a:pt x="3642678" y="574554"/>
                    </a:cubicBezTo>
                    <a:lnTo>
                      <a:pt x="3089747" y="574554"/>
                    </a:lnTo>
                    <a:cubicBezTo>
                      <a:pt x="2945660" y="574554"/>
                      <a:pt x="2828476" y="691737"/>
                      <a:pt x="2828476" y="835824"/>
                    </a:cubicBezTo>
                    <a:cubicBezTo>
                      <a:pt x="2828476" y="860395"/>
                      <a:pt x="2832307" y="880597"/>
                      <a:pt x="2838117" y="898702"/>
                    </a:cubicBezTo>
                    <a:lnTo>
                      <a:pt x="2085921" y="898702"/>
                    </a:lnTo>
                    <a:cubicBezTo>
                      <a:pt x="2091741" y="880597"/>
                      <a:pt x="2095572" y="860278"/>
                      <a:pt x="2095572" y="835824"/>
                    </a:cubicBezTo>
                    <a:cubicBezTo>
                      <a:pt x="2095572" y="691737"/>
                      <a:pt x="1978388" y="574554"/>
                      <a:pt x="1834184" y="574554"/>
                    </a:cubicBezTo>
                    <a:lnTo>
                      <a:pt x="1281331" y="574554"/>
                    </a:lnTo>
                    <a:cubicBezTo>
                      <a:pt x="1209342" y="427400"/>
                      <a:pt x="982861" y="0"/>
                      <a:pt x="783166" y="0"/>
                    </a:cubicBezTo>
                    <a:lnTo>
                      <a:pt x="302646" y="0"/>
                    </a:lnTo>
                    <a:cubicBezTo>
                      <a:pt x="135751" y="0"/>
                      <a:pt x="0" y="135740"/>
                      <a:pt x="0" y="302644"/>
                    </a:cubicBezTo>
                    <a:lnTo>
                      <a:pt x="0" y="1579113"/>
                    </a:lnTo>
                    <a:cubicBezTo>
                      <a:pt x="0" y="1746008"/>
                      <a:pt x="135741" y="1881757"/>
                      <a:pt x="302646" y="1881757"/>
                    </a:cubicBezTo>
                    <a:lnTo>
                      <a:pt x="1085770" y="1881757"/>
                    </a:lnTo>
                    <a:lnTo>
                      <a:pt x="1684239" y="2622627"/>
                    </a:lnTo>
                    <a:cubicBezTo>
                      <a:pt x="1741836" y="2694077"/>
                      <a:pt x="1827865" y="2735098"/>
                      <a:pt x="1919713" y="2735098"/>
                    </a:cubicBezTo>
                    <a:cubicBezTo>
                      <a:pt x="1988714" y="2735098"/>
                      <a:pt x="2056109" y="2711183"/>
                      <a:pt x="2109650" y="2667821"/>
                    </a:cubicBezTo>
                    <a:cubicBezTo>
                      <a:pt x="2239462" y="2562923"/>
                      <a:pt x="2259742" y="2371996"/>
                      <a:pt x="2154844" y="2242292"/>
                    </a:cubicBezTo>
                    <a:lnTo>
                      <a:pt x="1465753" y="1389059"/>
                    </a:lnTo>
                    <a:cubicBezTo>
                      <a:pt x="1435254" y="1351212"/>
                      <a:pt x="1357102" y="1317530"/>
                      <a:pt x="1232267" y="1265713"/>
                    </a:cubicBezTo>
                    <a:cubicBezTo>
                      <a:pt x="1183967" y="1245501"/>
                      <a:pt x="1114319" y="1216649"/>
                      <a:pt x="1085574" y="1199660"/>
                    </a:cubicBezTo>
                    <a:lnTo>
                      <a:pt x="1085574" y="1001151"/>
                    </a:lnTo>
                    <a:cubicBezTo>
                      <a:pt x="1105090" y="1005971"/>
                      <a:pt x="1124959" y="1008381"/>
                      <a:pt x="1144935" y="1008381"/>
                    </a:cubicBezTo>
                    <a:lnTo>
                      <a:pt x="3778799" y="1008381"/>
                    </a:lnTo>
                    <a:cubicBezTo>
                      <a:pt x="3798776" y="1008381"/>
                      <a:pt x="3818517" y="1005971"/>
                      <a:pt x="3838042" y="1001258"/>
                    </a:cubicBezTo>
                    <a:lnTo>
                      <a:pt x="3838042" y="1199650"/>
                    </a:lnTo>
                    <a:cubicBezTo>
                      <a:pt x="3809298" y="1216570"/>
                      <a:pt x="3739728" y="1245501"/>
                      <a:pt x="3691350" y="1265595"/>
                    </a:cubicBezTo>
                    <a:cubicBezTo>
                      <a:pt x="3566476" y="1317491"/>
                      <a:pt x="3488481" y="1351163"/>
                      <a:pt x="3457943" y="1389059"/>
                    </a:cubicBezTo>
                    <a:lnTo>
                      <a:pt x="2768733" y="2242292"/>
                    </a:lnTo>
                    <a:cubicBezTo>
                      <a:pt x="2663953" y="2372104"/>
                      <a:pt x="2684233" y="2563031"/>
                      <a:pt x="2814045" y="2667821"/>
                    </a:cubicBezTo>
                    <a:cubicBezTo>
                      <a:pt x="2867577" y="2711252"/>
                      <a:pt x="2935089" y="2735098"/>
                      <a:pt x="3003982" y="2735098"/>
                    </a:cubicBezTo>
                    <a:cubicBezTo>
                      <a:pt x="3095831" y="2735098"/>
                      <a:pt x="3181634" y="2694077"/>
                      <a:pt x="3239457" y="2622627"/>
                    </a:cubicBezTo>
                    <a:lnTo>
                      <a:pt x="3837690" y="1881757"/>
                    </a:lnTo>
                    <a:lnTo>
                      <a:pt x="4621157" y="1881757"/>
                    </a:lnTo>
                    <a:cubicBezTo>
                      <a:pt x="4788091" y="1881757"/>
                      <a:pt x="4923802" y="1745900"/>
                      <a:pt x="4923802" y="1579113"/>
                    </a:cubicBezTo>
                    <a:close/>
                    <a:moveTo>
                      <a:pt x="1145092" y="898790"/>
                    </a:moveTo>
                    <a:cubicBezTo>
                      <a:pt x="1117768" y="898790"/>
                      <a:pt x="1090326" y="889914"/>
                      <a:pt x="1065108" y="873876"/>
                    </a:cubicBezTo>
                    <a:lnTo>
                      <a:pt x="806905" y="592433"/>
                    </a:lnTo>
                    <a:lnTo>
                      <a:pt x="726156" y="666598"/>
                    </a:lnTo>
                    <a:lnTo>
                      <a:pt x="976023" y="939046"/>
                    </a:lnTo>
                    <a:lnTo>
                      <a:pt x="976023" y="1221175"/>
                    </a:lnTo>
                    <a:cubicBezTo>
                      <a:pt x="976023" y="1277890"/>
                      <a:pt x="1038783" y="1303922"/>
                      <a:pt x="1190453" y="1366907"/>
                    </a:cubicBezTo>
                    <a:cubicBezTo>
                      <a:pt x="1254742" y="1393703"/>
                      <a:pt x="1362285" y="1438358"/>
                      <a:pt x="1380615" y="1457991"/>
                    </a:cubicBezTo>
                    <a:lnTo>
                      <a:pt x="2069707" y="2311225"/>
                    </a:lnTo>
                    <a:cubicBezTo>
                      <a:pt x="2136406" y="2393854"/>
                      <a:pt x="2123474" y="2515436"/>
                      <a:pt x="2040737" y="2582488"/>
                    </a:cubicBezTo>
                    <a:cubicBezTo>
                      <a:pt x="1960753" y="2647551"/>
                      <a:pt x="1834458" y="2633962"/>
                      <a:pt x="1769474" y="2553518"/>
                    </a:cubicBezTo>
                    <a:lnTo>
                      <a:pt x="1154742" y="1792329"/>
                    </a:lnTo>
                    <a:cubicBezTo>
                      <a:pt x="1144328" y="1779514"/>
                      <a:pt x="1128711" y="1771931"/>
                      <a:pt x="1112066" y="1771931"/>
                    </a:cubicBezTo>
                    <a:lnTo>
                      <a:pt x="302694" y="1771931"/>
                    </a:lnTo>
                    <a:cubicBezTo>
                      <a:pt x="196268" y="1771931"/>
                      <a:pt x="109779" y="1685481"/>
                      <a:pt x="109779" y="1579016"/>
                    </a:cubicBezTo>
                    <a:lnTo>
                      <a:pt x="109818" y="302644"/>
                    </a:lnTo>
                    <a:cubicBezTo>
                      <a:pt x="109818" y="196217"/>
                      <a:pt x="196268" y="109728"/>
                      <a:pt x="302734" y="109728"/>
                    </a:cubicBezTo>
                    <a:lnTo>
                      <a:pt x="783215" y="109728"/>
                    </a:lnTo>
                    <a:cubicBezTo>
                      <a:pt x="891062" y="109728"/>
                      <a:pt x="1094078" y="433759"/>
                      <a:pt x="1197223" y="652784"/>
                    </a:cubicBezTo>
                    <a:cubicBezTo>
                      <a:pt x="1206216" y="671996"/>
                      <a:pt x="1225654" y="684281"/>
                      <a:pt x="1246826" y="684281"/>
                    </a:cubicBezTo>
                    <a:lnTo>
                      <a:pt x="1834194" y="684281"/>
                    </a:lnTo>
                    <a:cubicBezTo>
                      <a:pt x="1917812" y="684281"/>
                      <a:pt x="1985824" y="752215"/>
                      <a:pt x="1985824" y="835833"/>
                    </a:cubicBezTo>
                    <a:cubicBezTo>
                      <a:pt x="1985824" y="882556"/>
                      <a:pt x="1978476" y="898711"/>
                      <a:pt x="1834194" y="898711"/>
                    </a:cubicBezTo>
                    <a:lnTo>
                      <a:pt x="1145102" y="898672"/>
                    </a:lnTo>
                    <a:close/>
                    <a:moveTo>
                      <a:pt x="3811776" y="1772039"/>
                    </a:moveTo>
                    <a:cubicBezTo>
                      <a:pt x="3795210" y="1772039"/>
                      <a:pt x="3779514" y="1779504"/>
                      <a:pt x="3769100" y="1792437"/>
                    </a:cubicBezTo>
                    <a:lnTo>
                      <a:pt x="3154408" y="2553743"/>
                    </a:lnTo>
                    <a:cubicBezTo>
                      <a:pt x="3089472" y="2633962"/>
                      <a:pt x="2963246" y="2647541"/>
                      <a:pt x="2883145" y="2582713"/>
                    </a:cubicBezTo>
                    <a:cubicBezTo>
                      <a:pt x="2800290" y="2515897"/>
                      <a:pt x="2787358" y="2394079"/>
                      <a:pt x="2854066" y="2311450"/>
                    </a:cubicBezTo>
                    <a:lnTo>
                      <a:pt x="3542923" y="1458520"/>
                    </a:lnTo>
                    <a:cubicBezTo>
                      <a:pt x="3561558" y="1438427"/>
                      <a:pt x="3669101" y="1393771"/>
                      <a:pt x="3733390" y="1367133"/>
                    </a:cubicBezTo>
                    <a:cubicBezTo>
                      <a:pt x="3885020" y="1304137"/>
                      <a:pt x="3947702" y="1278037"/>
                      <a:pt x="3947702" y="1221400"/>
                    </a:cubicBezTo>
                    <a:lnTo>
                      <a:pt x="3947702" y="939272"/>
                    </a:lnTo>
                    <a:lnTo>
                      <a:pt x="4197569" y="666823"/>
                    </a:lnTo>
                    <a:lnTo>
                      <a:pt x="4116820" y="592659"/>
                    </a:lnTo>
                    <a:lnTo>
                      <a:pt x="3858832" y="873866"/>
                    </a:lnTo>
                    <a:cubicBezTo>
                      <a:pt x="3833693" y="889894"/>
                      <a:pt x="3806290" y="898780"/>
                      <a:pt x="3778848" y="898780"/>
                    </a:cubicBezTo>
                    <a:lnTo>
                      <a:pt x="3089639" y="898780"/>
                    </a:lnTo>
                    <a:cubicBezTo>
                      <a:pt x="2945435" y="898780"/>
                      <a:pt x="2938087" y="882664"/>
                      <a:pt x="2938087" y="835902"/>
                    </a:cubicBezTo>
                    <a:cubicBezTo>
                      <a:pt x="2938087" y="752274"/>
                      <a:pt x="3006020" y="684350"/>
                      <a:pt x="3089639" y="684350"/>
                    </a:cubicBezTo>
                    <a:lnTo>
                      <a:pt x="3677125" y="684350"/>
                    </a:lnTo>
                    <a:cubicBezTo>
                      <a:pt x="3698296" y="684350"/>
                      <a:pt x="3717734" y="672064"/>
                      <a:pt x="3726727" y="652852"/>
                    </a:cubicBezTo>
                    <a:cubicBezTo>
                      <a:pt x="3829754" y="433837"/>
                      <a:pt x="4032771" y="109797"/>
                      <a:pt x="4140735" y="109797"/>
                    </a:cubicBezTo>
                    <a:lnTo>
                      <a:pt x="4621334" y="109797"/>
                    </a:lnTo>
                    <a:cubicBezTo>
                      <a:pt x="4727535" y="109797"/>
                      <a:pt x="4814024" y="196247"/>
                      <a:pt x="4814024" y="302712"/>
                    </a:cubicBezTo>
                    <a:lnTo>
                      <a:pt x="4814024" y="1579182"/>
                    </a:lnTo>
                    <a:cubicBezTo>
                      <a:pt x="4814024" y="1685608"/>
                      <a:pt x="4727574" y="1772097"/>
                      <a:pt x="4621334" y="1772097"/>
                    </a:cubicBezTo>
                    <a:lnTo>
                      <a:pt x="3811767" y="1772097"/>
                    </a:lnTo>
                    <a:close/>
                  </a:path>
                </a:pathLst>
              </a:custGeom>
              <a:solidFill>
                <a:schemeClr val="tx1"/>
              </a:solidFill>
              <a:ln w="979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720F9FF7-F94E-45AF-BED4-33748CF163AB}"/>
                  </a:ext>
                </a:extLst>
              </p:cNvPr>
              <p:cNvSpPr/>
              <p:nvPr/>
            </p:nvSpPr>
            <p:spPr>
              <a:xfrm>
                <a:off x="-5877239" y="3019969"/>
                <a:ext cx="1197122" cy="1732301"/>
              </a:xfrm>
              <a:custGeom>
                <a:avLst/>
                <a:gdLst>
                  <a:gd name="connsiteX0" fmla="*/ 1087454 w 1197122"/>
                  <a:gd name="connsiteY0" fmla="*/ 0 h 1732301"/>
                  <a:gd name="connsiteX1" fmla="*/ 1087454 w 1197122"/>
                  <a:gd name="connsiteY1" fmla="*/ 695901 h 1732301"/>
                  <a:gd name="connsiteX2" fmla="*/ 754194 w 1197122"/>
                  <a:gd name="connsiteY2" fmla="*/ 1012241 h 1732301"/>
                  <a:gd name="connsiteX3" fmla="*/ 54883 w 1197122"/>
                  <a:gd name="connsiteY3" fmla="*/ 1012241 h 1732301"/>
                  <a:gd name="connsiteX4" fmla="*/ 0 w 1197122"/>
                  <a:gd name="connsiteY4" fmla="*/ 1067124 h 1732301"/>
                  <a:gd name="connsiteX5" fmla="*/ 0 w 1197122"/>
                  <a:gd name="connsiteY5" fmla="*/ 1732301 h 1732301"/>
                  <a:gd name="connsiteX6" fmla="*/ 109718 w 1197122"/>
                  <a:gd name="connsiteY6" fmla="*/ 1732301 h 1732301"/>
                  <a:gd name="connsiteX7" fmla="*/ 109718 w 1197122"/>
                  <a:gd name="connsiteY7" fmla="*/ 1122008 h 1732301"/>
                  <a:gd name="connsiteX8" fmla="*/ 754145 w 1197122"/>
                  <a:gd name="connsiteY8" fmla="*/ 1122008 h 1732301"/>
                  <a:gd name="connsiteX9" fmla="*/ 1197123 w 1197122"/>
                  <a:gd name="connsiteY9" fmla="*/ 695950 h 1732301"/>
                  <a:gd name="connsiteX10" fmla="*/ 1197123 w 1197122"/>
                  <a:gd name="connsiteY10" fmla="*/ 49 h 173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122" h="1732301">
                    <a:moveTo>
                      <a:pt x="1087454" y="0"/>
                    </a:moveTo>
                    <a:lnTo>
                      <a:pt x="1087454" y="695901"/>
                    </a:lnTo>
                    <a:cubicBezTo>
                      <a:pt x="1087454" y="876952"/>
                      <a:pt x="911448" y="1012241"/>
                      <a:pt x="754194" y="1012241"/>
                    </a:cubicBezTo>
                    <a:lnTo>
                      <a:pt x="54883" y="1012241"/>
                    </a:lnTo>
                    <a:cubicBezTo>
                      <a:pt x="24610" y="1012241"/>
                      <a:pt x="0" y="1036812"/>
                      <a:pt x="0" y="1067124"/>
                    </a:cubicBezTo>
                    <a:lnTo>
                      <a:pt x="0" y="1732301"/>
                    </a:lnTo>
                    <a:lnTo>
                      <a:pt x="109718" y="1732301"/>
                    </a:lnTo>
                    <a:lnTo>
                      <a:pt x="109718" y="1122008"/>
                    </a:lnTo>
                    <a:lnTo>
                      <a:pt x="754145" y="1122008"/>
                    </a:lnTo>
                    <a:cubicBezTo>
                      <a:pt x="963598" y="1122008"/>
                      <a:pt x="1197123" y="947002"/>
                      <a:pt x="1197123" y="695950"/>
                    </a:cubicBezTo>
                    <a:lnTo>
                      <a:pt x="1197123" y="49"/>
                    </a:lnTo>
                    <a:close/>
                  </a:path>
                </a:pathLst>
              </a:custGeom>
              <a:solidFill>
                <a:schemeClr val="tx1"/>
              </a:solidFill>
              <a:ln w="979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A0D70868-883F-4B8D-9DE7-9D3E7136994C}"/>
                  </a:ext>
                </a:extLst>
              </p:cNvPr>
              <p:cNvSpPr/>
              <p:nvPr/>
            </p:nvSpPr>
            <p:spPr>
              <a:xfrm>
                <a:off x="-7806473" y="734335"/>
                <a:ext cx="841868" cy="841829"/>
              </a:xfrm>
              <a:custGeom>
                <a:avLst/>
                <a:gdLst>
                  <a:gd name="connsiteX0" fmla="*/ 420934 w 841868"/>
                  <a:gd name="connsiteY0" fmla="*/ 841829 h 841829"/>
                  <a:gd name="connsiteX1" fmla="*/ 841868 w 841868"/>
                  <a:gd name="connsiteY1" fmla="*/ 421013 h 841829"/>
                  <a:gd name="connsiteX2" fmla="*/ 420934 w 841868"/>
                  <a:gd name="connsiteY2" fmla="*/ 0 h 841829"/>
                  <a:gd name="connsiteX3" fmla="*/ 0 w 841868"/>
                  <a:gd name="connsiteY3" fmla="*/ 421013 h 841829"/>
                  <a:gd name="connsiteX4" fmla="*/ 420934 w 841868"/>
                  <a:gd name="connsiteY4" fmla="*/ 841829 h 841829"/>
                  <a:gd name="connsiteX5" fmla="*/ 420934 w 841868"/>
                  <a:gd name="connsiteY5" fmla="*/ 109757 h 841829"/>
                  <a:gd name="connsiteX6" fmla="*/ 732111 w 841868"/>
                  <a:gd name="connsiteY6" fmla="*/ 421042 h 841829"/>
                  <a:gd name="connsiteX7" fmla="*/ 420934 w 841868"/>
                  <a:gd name="connsiteY7" fmla="*/ 732141 h 841829"/>
                  <a:gd name="connsiteX8" fmla="*/ 109757 w 841868"/>
                  <a:gd name="connsiteY8" fmla="*/ 421042 h 841829"/>
                  <a:gd name="connsiteX9" fmla="*/ 420934 w 841868"/>
                  <a:gd name="connsiteY9" fmla="*/ 109757 h 84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1868" h="841829">
                    <a:moveTo>
                      <a:pt x="420934" y="841829"/>
                    </a:moveTo>
                    <a:cubicBezTo>
                      <a:pt x="653009" y="841829"/>
                      <a:pt x="841868" y="653009"/>
                      <a:pt x="841868" y="421013"/>
                    </a:cubicBezTo>
                    <a:cubicBezTo>
                      <a:pt x="841868" y="188938"/>
                      <a:pt x="653048" y="0"/>
                      <a:pt x="420934" y="0"/>
                    </a:cubicBezTo>
                    <a:cubicBezTo>
                      <a:pt x="188860" y="0"/>
                      <a:pt x="0" y="188938"/>
                      <a:pt x="0" y="421013"/>
                    </a:cubicBezTo>
                    <a:cubicBezTo>
                      <a:pt x="0" y="653009"/>
                      <a:pt x="188860" y="841829"/>
                      <a:pt x="420934" y="841829"/>
                    </a:cubicBezTo>
                    <a:close/>
                    <a:moveTo>
                      <a:pt x="420934" y="109757"/>
                    </a:moveTo>
                    <a:cubicBezTo>
                      <a:pt x="592423" y="109757"/>
                      <a:pt x="732111" y="249327"/>
                      <a:pt x="732111" y="421042"/>
                    </a:cubicBezTo>
                    <a:cubicBezTo>
                      <a:pt x="732111" y="592531"/>
                      <a:pt x="592541" y="732141"/>
                      <a:pt x="420934" y="732141"/>
                    </a:cubicBezTo>
                    <a:cubicBezTo>
                      <a:pt x="249328" y="732141"/>
                      <a:pt x="109757" y="592688"/>
                      <a:pt x="109757" y="421042"/>
                    </a:cubicBezTo>
                    <a:cubicBezTo>
                      <a:pt x="109757" y="249327"/>
                      <a:pt x="249445" y="109757"/>
                      <a:pt x="420934" y="109757"/>
                    </a:cubicBezTo>
                    <a:close/>
                  </a:path>
                </a:pathLst>
              </a:custGeom>
              <a:solidFill>
                <a:schemeClr val="accent2"/>
              </a:solidFill>
              <a:ln w="979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F9025E9B-3DA3-4640-A66A-723CFC7E29D0}"/>
                  </a:ext>
                </a:extLst>
              </p:cNvPr>
              <p:cNvSpPr/>
              <p:nvPr/>
            </p:nvSpPr>
            <p:spPr>
              <a:xfrm>
                <a:off x="-8071809" y="1698765"/>
                <a:ext cx="1372403" cy="716229"/>
              </a:xfrm>
              <a:custGeom>
                <a:avLst/>
                <a:gdLst>
                  <a:gd name="connsiteX0" fmla="*/ 109806 w 1372403"/>
                  <a:gd name="connsiteY0" fmla="*/ 333260 h 716229"/>
                  <a:gd name="connsiteX1" fmla="*/ 333417 w 1372403"/>
                  <a:gd name="connsiteY1" fmla="*/ 109767 h 716229"/>
                  <a:gd name="connsiteX2" fmla="*/ 1039193 w 1372403"/>
                  <a:gd name="connsiteY2" fmla="*/ 109767 h 716229"/>
                  <a:gd name="connsiteX3" fmla="*/ 1262685 w 1372403"/>
                  <a:gd name="connsiteY3" fmla="*/ 333260 h 716229"/>
                  <a:gd name="connsiteX4" fmla="*/ 1262685 w 1372403"/>
                  <a:gd name="connsiteY4" fmla="*/ 716230 h 716229"/>
                  <a:gd name="connsiteX5" fmla="*/ 1372403 w 1372403"/>
                  <a:gd name="connsiteY5" fmla="*/ 716230 h 716229"/>
                  <a:gd name="connsiteX6" fmla="*/ 1372403 w 1372403"/>
                  <a:gd name="connsiteY6" fmla="*/ 333260 h 716229"/>
                  <a:gd name="connsiteX7" fmla="*/ 1039144 w 1372403"/>
                  <a:gd name="connsiteY7" fmla="*/ 0 h 716229"/>
                  <a:gd name="connsiteX8" fmla="*/ 333367 w 1372403"/>
                  <a:gd name="connsiteY8" fmla="*/ 0 h 716229"/>
                  <a:gd name="connsiteX9" fmla="*/ 0 w 1372403"/>
                  <a:gd name="connsiteY9" fmla="*/ 333260 h 716229"/>
                  <a:gd name="connsiteX10" fmla="*/ 0 w 1372403"/>
                  <a:gd name="connsiteY10" fmla="*/ 716230 h 716229"/>
                  <a:gd name="connsiteX11" fmla="*/ 109718 w 1372403"/>
                  <a:gd name="connsiteY11" fmla="*/ 716230 h 71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2403" h="716229">
                    <a:moveTo>
                      <a:pt x="109806" y="333260"/>
                    </a:moveTo>
                    <a:cubicBezTo>
                      <a:pt x="109806" y="210031"/>
                      <a:pt x="210110" y="109767"/>
                      <a:pt x="333417" y="109767"/>
                    </a:cubicBezTo>
                    <a:lnTo>
                      <a:pt x="1039193" y="109767"/>
                    </a:lnTo>
                    <a:cubicBezTo>
                      <a:pt x="1162421" y="109767"/>
                      <a:pt x="1262685" y="210070"/>
                      <a:pt x="1262685" y="333260"/>
                    </a:cubicBezTo>
                    <a:lnTo>
                      <a:pt x="1262685" y="716230"/>
                    </a:lnTo>
                    <a:lnTo>
                      <a:pt x="1372403" y="716230"/>
                    </a:lnTo>
                    <a:lnTo>
                      <a:pt x="1372403" y="333260"/>
                    </a:lnTo>
                    <a:cubicBezTo>
                      <a:pt x="1372403" y="149446"/>
                      <a:pt x="1222958" y="0"/>
                      <a:pt x="1039144" y="0"/>
                    </a:cubicBezTo>
                    <a:lnTo>
                      <a:pt x="333367" y="0"/>
                    </a:lnTo>
                    <a:cubicBezTo>
                      <a:pt x="149554" y="0"/>
                      <a:pt x="0" y="149446"/>
                      <a:pt x="0" y="333260"/>
                    </a:cubicBezTo>
                    <a:lnTo>
                      <a:pt x="0" y="716230"/>
                    </a:lnTo>
                    <a:lnTo>
                      <a:pt x="109718" y="716230"/>
                    </a:lnTo>
                    <a:close/>
                  </a:path>
                </a:pathLst>
              </a:custGeom>
              <a:solidFill>
                <a:schemeClr val="tx1"/>
              </a:solidFill>
              <a:ln w="9797" cap="flat">
                <a:noFill/>
                <a:prstDash val="solid"/>
                <a:miter/>
              </a:ln>
            </p:spPr>
            <p:txBody>
              <a:bodyPr rtlCol="0" anchor="ctr"/>
              <a:lstStyle/>
              <a:p>
                <a:endParaRPr lang="en-IN"/>
              </a:p>
            </p:txBody>
          </p:sp>
        </p:grpSp>
        <p:cxnSp>
          <p:nvCxnSpPr>
            <p:cNvPr id="112" name="Straight Connector 111">
              <a:extLst>
                <a:ext uri="{FF2B5EF4-FFF2-40B4-BE49-F238E27FC236}">
                  <a16:creationId xmlns:a16="http://schemas.microsoft.com/office/drawing/2014/main" id="{1CB88EFB-8064-4B77-BBDE-65EDEDE7192F}"/>
                </a:ext>
              </a:extLst>
            </p:cNvPr>
            <p:cNvCxnSpPr/>
            <p:nvPr/>
          </p:nvCxnSpPr>
          <p:spPr>
            <a:xfrm>
              <a:off x="-1418230" y="2987199"/>
              <a:ext cx="0" cy="1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BCBC1E9-38A9-4D8B-8822-268D5431C2F6}"/>
                </a:ext>
              </a:extLst>
            </p:cNvPr>
            <p:cNvCxnSpPr/>
            <p:nvPr/>
          </p:nvCxnSpPr>
          <p:spPr>
            <a:xfrm>
              <a:off x="-653705" y="3443182"/>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D6BFA87-253E-402D-8951-51900BFC9D83}"/>
                </a:ext>
              </a:extLst>
            </p:cNvPr>
            <p:cNvCxnSpPr/>
            <p:nvPr/>
          </p:nvCxnSpPr>
          <p:spPr>
            <a:xfrm>
              <a:off x="-2177705" y="3168960"/>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6BFC19A5-2E9E-406E-AE9F-E5606B708AAA}"/>
              </a:ext>
            </a:extLst>
          </p:cNvPr>
          <p:cNvGrpSpPr/>
          <p:nvPr/>
        </p:nvGrpSpPr>
        <p:grpSpPr>
          <a:xfrm>
            <a:off x="3496899" y="3606315"/>
            <a:ext cx="610320" cy="496637"/>
            <a:chOff x="769372" y="4953000"/>
            <a:chExt cx="610320" cy="496637"/>
          </a:xfrm>
        </p:grpSpPr>
        <p:grpSp>
          <p:nvGrpSpPr>
            <p:cNvPr id="123" name="Group 122">
              <a:extLst>
                <a:ext uri="{FF2B5EF4-FFF2-40B4-BE49-F238E27FC236}">
                  <a16:creationId xmlns:a16="http://schemas.microsoft.com/office/drawing/2014/main" id="{5D83469F-FC6D-4188-9B4D-3AF2E0691227}"/>
                </a:ext>
              </a:extLst>
            </p:cNvPr>
            <p:cNvGrpSpPr/>
            <p:nvPr/>
          </p:nvGrpSpPr>
          <p:grpSpPr>
            <a:xfrm>
              <a:off x="868815" y="5100994"/>
              <a:ext cx="451299" cy="308166"/>
              <a:chOff x="812228" y="5077758"/>
              <a:chExt cx="451299" cy="308166"/>
            </a:xfrm>
            <a:solidFill>
              <a:schemeClr val="tx1"/>
            </a:solidFill>
          </p:grpSpPr>
          <p:sp>
            <p:nvSpPr>
              <p:cNvPr id="127" name="Freeform: Shape 126">
                <a:extLst>
                  <a:ext uri="{FF2B5EF4-FFF2-40B4-BE49-F238E27FC236}">
                    <a16:creationId xmlns:a16="http://schemas.microsoft.com/office/drawing/2014/main" id="{8C062924-8D45-47C0-9DA6-F2E62ADC25EF}"/>
                  </a:ext>
                </a:extLst>
              </p:cNvPr>
              <p:cNvSpPr/>
              <p:nvPr/>
            </p:nvSpPr>
            <p:spPr>
              <a:xfrm>
                <a:off x="812228" y="5188848"/>
                <a:ext cx="64802" cy="62488"/>
              </a:xfrm>
              <a:custGeom>
                <a:avLst/>
                <a:gdLst>
                  <a:gd name="connsiteX0" fmla="*/ 64802 w 64802"/>
                  <a:gd name="connsiteY0" fmla="*/ 39345 h 62488"/>
                  <a:gd name="connsiteX1" fmla="*/ 55545 w 64802"/>
                  <a:gd name="connsiteY1" fmla="*/ 50916 h 62488"/>
                  <a:gd name="connsiteX2" fmla="*/ 9257 w 64802"/>
                  <a:gd name="connsiteY2" fmla="*/ 0 h 62488"/>
                  <a:gd name="connsiteX3" fmla="*/ 0 w 64802"/>
                  <a:gd name="connsiteY3" fmla="*/ 11572 h 62488"/>
                  <a:gd name="connsiteX4" fmla="*/ 43973 w 64802"/>
                  <a:gd name="connsiteY4" fmla="*/ 62488 h 62488"/>
                  <a:gd name="connsiteX5" fmla="*/ 64802 w 64802"/>
                  <a:gd name="connsiteY5" fmla="*/ 39345 h 62488"/>
                  <a:gd name="connsiteX6" fmla="*/ 64802 w 64802"/>
                  <a:gd name="connsiteY6" fmla="*/ 39345 h 6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2" h="62488">
                    <a:moveTo>
                      <a:pt x="64802" y="39345"/>
                    </a:moveTo>
                    <a:lnTo>
                      <a:pt x="55545" y="50916"/>
                    </a:lnTo>
                    <a:lnTo>
                      <a:pt x="9257" y="0"/>
                    </a:lnTo>
                    <a:lnTo>
                      <a:pt x="0" y="11572"/>
                    </a:lnTo>
                    <a:lnTo>
                      <a:pt x="43973" y="62488"/>
                    </a:lnTo>
                    <a:lnTo>
                      <a:pt x="64802" y="39345"/>
                    </a:lnTo>
                    <a:cubicBezTo>
                      <a:pt x="64802" y="39345"/>
                      <a:pt x="64802" y="39345"/>
                      <a:pt x="64802" y="39345"/>
                    </a:cubicBezTo>
                    <a:close/>
                  </a:path>
                </a:pathLst>
              </a:custGeom>
              <a:grpFill/>
              <a:ln w="2286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13C9DA0-BF62-4EFE-87BE-BB3D6E944E78}"/>
                  </a:ext>
                </a:extLst>
              </p:cNvPr>
              <p:cNvSpPr/>
              <p:nvPr/>
            </p:nvSpPr>
            <p:spPr>
              <a:xfrm>
                <a:off x="879344" y="5225878"/>
                <a:ext cx="23143" cy="23143"/>
              </a:xfrm>
              <a:custGeom>
                <a:avLst/>
                <a:gdLst>
                  <a:gd name="connsiteX0" fmla="*/ 0 w 23143"/>
                  <a:gd name="connsiteY0" fmla="*/ 0 h 23143"/>
                  <a:gd name="connsiteX1" fmla="*/ 0 w 23143"/>
                  <a:gd name="connsiteY1" fmla="*/ 0 h 23143"/>
                  <a:gd name="connsiteX2" fmla="*/ 0 w 23143"/>
                  <a:gd name="connsiteY2" fmla="*/ 0 h 23143"/>
                  <a:gd name="connsiteX3" fmla="*/ 0 w 23143"/>
                  <a:gd name="connsiteY3" fmla="*/ 0 h 23143"/>
                </a:gdLst>
                <a:ahLst/>
                <a:cxnLst>
                  <a:cxn ang="0">
                    <a:pos x="connsiteX0" y="connsiteY0"/>
                  </a:cxn>
                  <a:cxn ang="0">
                    <a:pos x="connsiteX1" y="connsiteY1"/>
                  </a:cxn>
                  <a:cxn ang="0">
                    <a:pos x="connsiteX2" y="connsiteY2"/>
                  </a:cxn>
                  <a:cxn ang="0">
                    <a:pos x="connsiteX3" y="connsiteY3"/>
                  </a:cxn>
                </a:cxnLst>
                <a:rect l="l" t="t" r="r" b="b"/>
                <a:pathLst>
                  <a:path w="23143" h="23143">
                    <a:moveTo>
                      <a:pt x="0" y="0"/>
                    </a:moveTo>
                    <a:lnTo>
                      <a:pt x="0" y="0"/>
                    </a:lnTo>
                    <a:cubicBezTo>
                      <a:pt x="0" y="0"/>
                      <a:pt x="0" y="0"/>
                      <a:pt x="0" y="0"/>
                    </a:cubicBezTo>
                    <a:lnTo>
                      <a:pt x="0" y="0"/>
                    </a:lnTo>
                    <a:close/>
                  </a:path>
                </a:pathLst>
              </a:custGeom>
              <a:grpFill/>
              <a:ln w="2286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2326B6A-B34C-40D8-86C5-D689734B4E3A}"/>
                  </a:ext>
                </a:extLst>
              </p:cNvPr>
              <p:cNvSpPr/>
              <p:nvPr/>
            </p:nvSpPr>
            <p:spPr>
              <a:xfrm>
                <a:off x="846555" y="5219569"/>
                <a:ext cx="162383" cy="158751"/>
              </a:xfrm>
              <a:custGeom>
                <a:avLst/>
                <a:gdLst>
                  <a:gd name="connsiteX0" fmla="*/ 160079 w 162383"/>
                  <a:gd name="connsiteY0" fmla="*/ 124343 h 158751"/>
                  <a:gd name="connsiteX1" fmla="*/ 139249 w 162383"/>
                  <a:gd name="connsiteY1" fmla="*/ 87312 h 158751"/>
                  <a:gd name="connsiteX2" fmla="*/ 132306 w 162383"/>
                  <a:gd name="connsiteY2" fmla="*/ 57225 h 158751"/>
                  <a:gd name="connsiteX3" fmla="*/ 120735 w 162383"/>
                  <a:gd name="connsiteY3" fmla="*/ 50282 h 158751"/>
                  <a:gd name="connsiteX4" fmla="*/ 76762 w 162383"/>
                  <a:gd name="connsiteY4" fmla="*/ 17881 h 158751"/>
                  <a:gd name="connsiteX5" fmla="*/ 32789 w 162383"/>
                  <a:gd name="connsiteY5" fmla="*/ 6309 h 158751"/>
                  <a:gd name="connsiteX6" fmla="*/ 32789 w 162383"/>
                  <a:gd name="connsiteY6" fmla="*/ 6309 h 158751"/>
                  <a:gd name="connsiteX7" fmla="*/ 32789 w 162383"/>
                  <a:gd name="connsiteY7" fmla="*/ 6309 h 158751"/>
                  <a:gd name="connsiteX8" fmla="*/ 9645 w 162383"/>
                  <a:gd name="connsiteY8" fmla="*/ 29453 h 158751"/>
                  <a:gd name="connsiteX9" fmla="*/ 9645 w 162383"/>
                  <a:gd name="connsiteY9" fmla="*/ 29453 h 158751"/>
                  <a:gd name="connsiteX10" fmla="*/ 7331 w 162383"/>
                  <a:gd name="connsiteY10" fmla="*/ 34082 h 158751"/>
                  <a:gd name="connsiteX11" fmla="*/ 18903 w 162383"/>
                  <a:gd name="connsiteY11" fmla="*/ 80369 h 158751"/>
                  <a:gd name="connsiteX12" fmla="*/ 53618 w 162383"/>
                  <a:gd name="connsiteY12" fmla="*/ 122028 h 158751"/>
                  <a:gd name="connsiteX13" fmla="*/ 81390 w 162383"/>
                  <a:gd name="connsiteY13" fmla="*/ 140543 h 158751"/>
                  <a:gd name="connsiteX14" fmla="*/ 90648 w 162383"/>
                  <a:gd name="connsiteY14" fmla="*/ 138229 h 158751"/>
                  <a:gd name="connsiteX15" fmla="*/ 136935 w 162383"/>
                  <a:gd name="connsiteY15" fmla="*/ 149801 h 158751"/>
                  <a:gd name="connsiteX16" fmla="*/ 150821 w 162383"/>
                  <a:gd name="connsiteY16" fmla="*/ 135914 h 158751"/>
                  <a:gd name="connsiteX17" fmla="*/ 150821 w 162383"/>
                  <a:gd name="connsiteY17" fmla="*/ 135914 h 158751"/>
                  <a:gd name="connsiteX18" fmla="*/ 160079 w 162383"/>
                  <a:gd name="connsiteY18" fmla="*/ 124343 h 158751"/>
                  <a:gd name="connsiteX19" fmla="*/ 160079 w 162383"/>
                  <a:gd name="connsiteY19" fmla="*/ 124343 h 158751"/>
                  <a:gd name="connsiteX20" fmla="*/ 18903 w 162383"/>
                  <a:gd name="connsiteY20" fmla="*/ 45653 h 158751"/>
                  <a:gd name="connsiteX21" fmla="*/ 42046 w 162383"/>
                  <a:gd name="connsiteY21" fmla="*/ 20195 h 158751"/>
                  <a:gd name="connsiteX22" fmla="*/ 58247 w 162383"/>
                  <a:gd name="connsiteY22" fmla="*/ 36396 h 158751"/>
                  <a:gd name="connsiteX23" fmla="*/ 35103 w 162383"/>
                  <a:gd name="connsiteY23" fmla="*/ 61854 h 158751"/>
                  <a:gd name="connsiteX24" fmla="*/ 18903 w 162383"/>
                  <a:gd name="connsiteY24" fmla="*/ 45653 h 158751"/>
                  <a:gd name="connsiteX25" fmla="*/ 48989 w 162383"/>
                  <a:gd name="connsiteY25" fmla="*/ 105827 h 158751"/>
                  <a:gd name="connsiteX26" fmla="*/ 30474 w 162383"/>
                  <a:gd name="connsiteY26" fmla="*/ 89627 h 158751"/>
                  <a:gd name="connsiteX27" fmla="*/ 86019 w 162383"/>
                  <a:gd name="connsiteY27" fmla="*/ 29453 h 158751"/>
                  <a:gd name="connsiteX28" fmla="*/ 86019 w 162383"/>
                  <a:gd name="connsiteY28" fmla="*/ 29453 h 158751"/>
                  <a:gd name="connsiteX29" fmla="*/ 104534 w 162383"/>
                  <a:gd name="connsiteY29" fmla="*/ 45653 h 158751"/>
                  <a:gd name="connsiteX30" fmla="*/ 48989 w 162383"/>
                  <a:gd name="connsiteY30" fmla="*/ 105827 h 158751"/>
                  <a:gd name="connsiteX31" fmla="*/ 88334 w 162383"/>
                  <a:gd name="connsiteY31" fmla="*/ 122028 h 158751"/>
                  <a:gd name="connsiteX32" fmla="*/ 67504 w 162383"/>
                  <a:gd name="connsiteY32" fmla="*/ 112771 h 158751"/>
                  <a:gd name="connsiteX33" fmla="*/ 69819 w 162383"/>
                  <a:gd name="connsiteY33" fmla="*/ 103513 h 158751"/>
                  <a:gd name="connsiteX34" fmla="*/ 104534 w 162383"/>
                  <a:gd name="connsiteY34" fmla="*/ 68797 h 158751"/>
                  <a:gd name="connsiteX35" fmla="*/ 104534 w 162383"/>
                  <a:gd name="connsiteY35" fmla="*/ 68797 h 158751"/>
                  <a:gd name="connsiteX36" fmla="*/ 123049 w 162383"/>
                  <a:gd name="connsiteY36" fmla="*/ 84998 h 158751"/>
                  <a:gd name="connsiteX37" fmla="*/ 88334 w 162383"/>
                  <a:gd name="connsiteY37" fmla="*/ 122028 h 158751"/>
                  <a:gd name="connsiteX38" fmla="*/ 143878 w 162383"/>
                  <a:gd name="connsiteY38" fmla="*/ 122028 h 158751"/>
                  <a:gd name="connsiteX39" fmla="*/ 127678 w 162383"/>
                  <a:gd name="connsiteY39" fmla="*/ 140543 h 158751"/>
                  <a:gd name="connsiteX40" fmla="*/ 109163 w 162383"/>
                  <a:gd name="connsiteY40" fmla="*/ 124343 h 158751"/>
                  <a:gd name="connsiteX41" fmla="*/ 127678 w 162383"/>
                  <a:gd name="connsiteY41" fmla="*/ 105827 h 158751"/>
                  <a:gd name="connsiteX42" fmla="*/ 143878 w 162383"/>
                  <a:gd name="connsiteY42" fmla="*/ 122028 h 15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2383" h="158751">
                    <a:moveTo>
                      <a:pt x="160079" y="124343"/>
                    </a:moveTo>
                    <a:cubicBezTo>
                      <a:pt x="167022" y="108142"/>
                      <a:pt x="157764" y="89627"/>
                      <a:pt x="139249" y="87312"/>
                    </a:cubicBezTo>
                    <a:cubicBezTo>
                      <a:pt x="143878" y="75740"/>
                      <a:pt x="139249" y="66483"/>
                      <a:pt x="132306" y="57225"/>
                    </a:cubicBezTo>
                    <a:cubicBezTo>
                      <a:pt x="129992" y="54911"/>
                      <a:pt x="125363" y="50282"/>
                      <a:pt x="120735" y="50282"/>
                    </a:cubicBezTo>
                    <a:cubicBezTo>
                      <a:pt x="134621" y="22510"/>
                      <a:pt x="97591" y="-2949"/>
                      <a:pt x="76762" y="17881"/>
                    </a:cubicBezTo>
                    <a:cubicBezTo>
                      <a:pt x="69819" y="-634"/>
                      <a:pt x="46675" y="-5263"/>
                      <a:pt x="32789" y="6309"/>
                    </a:cubicBezTo>
                    <a:lnTo>
                      <a:pt x="32789" y="6309"/>
                    </a:lnTo>
                    <a:cubicBezTo>
                      <a:pt x="32789" y="6309"/>
                      <a:pt x="32789" y="6309"/>
                      <a:pt x="32789" y="6309"/>
                    </a:cubicBezTo>
                    <a:lnTo>
                      <a:pt x="9645" y="29453"/>
                    </a:lnTo>
                    <a:lnTo>
                      <a:pt x="9645" y="29453"/>
                    </a:lnTo>
                    <a:lnTo>
                      <a:pt x="7331" y="34082"/>
                    </a:lnTo>
                    <a:cubicBezTo>
                      <a:pt x="-6555" y="47968"/>
                      <a:pt x="388" y="73426"/>
                      <a:pt x="18903" y="80369"/>
                    </a:cubicBezTo>
                    <a:cubicBezTo>
                      <a:pt x="-1927" y="103513"/>
                      <a:pt x="25846" y="138229"/>
                      <a:pt x="53618" y="122028"/>
                    </a:cubicBezTo>
                    <a:cubicBezTo>
                      <a:pt x="58247" y="133600"/>
                      <a:pt x="69819" y="142858"/>
                      <a:pt x="81390" y="140543"/>
                    </a:cubicBezTo>
                    <a:cubicBezTo>
                      <a:pt x="83705" y="140543"/>
                      <a:pt x="88334" y="140543"/>
                      <a:pt x="90648" y="138229"/>
                    </a:cubicBezTo>
                    <a:cubicBezTo>
                      <a:pt x="97591" y="159058"/>
                      <a:pt x="123049" y="166001"/>
                      <a:pt x="136935" y="149801"/>
                    </a:cubicBezTo>
                    <a:lnTo>
                      <a:pt x="150821" y="135914"/>
                    </a:lnTo>
                    <a:lnTo>
                      <a:pt x="150821" y="135914"/>
                    </a:lnTo>
                    <a:lnTo>
                      <a:pt x="160079" y="124343"/>
                    </a:lnTo>
                    <a:lnTo>
                      <a:pt x="160079" y="124343"/>
                    </a:lnTo>
                    <a:close/>
                    <a:moveTo>
                      <a:pt x="18903" y="45653"/>
                    </a:moveTo>
                    <a:lnTo>
                      <a:pt x="42046" y="20195"/>
                    </a:lnTo>
                    <a:cubicBezTo>
                      <a:pt x="51304" y="8623"/>
                      <a:pt x="69819" y="24824"/>
                      <a:pt x="58247" y="36396"/>
                    </a:cubicBezTo>
                    <a:lnTo>
                      <a:pt x="35103" y="61854"/>
                    </a:lnTo>
                    <a:cubicBezTo>
                      <a:pt x="25846" y="73426"/>
                      <a:pt x="7331" y="57225"/>
                      <a:pt x="18903" y="45653"/>
                    </a:cubicBezTo>
                    <a:close/>
                    <a:moveTo>
                      <a:pt x="48989" y="105827"/>
                    </a:moveTo>
                    <a:cubicBezTo>
                      <a:pt x="37418" y="117399"/>
                      <a:pt x="21217" y="101199"/>
                      <a:pt x="30474" y="89627"/>
                    </a:cubicBezTo>
                    <a:cubicBezTo>
                      <a:pt x="48989" y="68797"/>
                      <a:pt x="67504" y="50282"/>
                      <a:pt x="86019" y="29453"/>
                    </a:cubicBezTo>
                    <a:lnTo>
                      <a:pt x="86019" y="29453"/>
                    </a:lnTo>
                    <a:cubicBezTo>
                      <a:pt x="97591" y="17881"/>
                      <a:pt x="116106" y="34082"/>
                      <a:pt x="104534" y="45653"/>
                    </a:cubicBezTo>
                    <a:cubicBezTo>
                      <a:pt x="86019" y="66483"/>
                      <a:pt x="67504" y="84998"/>
                      <a:pt x="48989" y="105827"/>
                    </a:cubicBezTo>
                    <a:close/>
                    <a:moveTo>
                      <a:pt x="88334" y="122028"/>
                    </a:moveTo>
                    <a:cubicBezTo>
                      <a:pt x="81390" y="128971"/>
                      <a:pt x="69819" y="124343"/>
                      <a:pt x="67504" y="112771"/>
                    </a:cubicBezTo>
                    <a:cubicBezTo>
                      <a:pt x="67504" y="110456"/>
                      <a:pt x="67504" y="105827"/>
                      <a:pt x="69819" y="103513"/>
                    </a:cubicBezTo>
                    <a:lnTo>
                      <a:pt x="104534" y="68797"/>
                    </a:lnTo>
                    <a:lnTo>
                      <a:pt x="104534" y="68797"/>
                    </a:lnTo>
                    <a:cubicBezTo>
                      <a:pt x="113791" y="57225"/>
                      <a:pt x="132306" y="73426"/>
                      <a:pt x="123049" y="84998"/>
                    </a:cubicBezTo>
                    <a:lnTo>
                      <a:pt x="88334" y="122028"/>
                    </a:lnTo>
                    <a:close/>
                    <a:moveTo>
                      <a:pt x="143878" y="122028"/>
                    </a:moveTo>
                    <a:lnTo>
                      <a:pt x="127678" y="140543"/>
                    </a:lnTo>
                    <a:cubicBezTo>
                      <a:pt x="116106" y="152115"/>
                      <a:pt x="99905" y="135914"/>
                      <a:pt x="109163" y="124343"/>
                    </a:cubicBezTo>
                    <a:lnTo>
                      <a:pt x="127678" y="105827"/>
                    </a:lnTo>
                    <a:cubicBezTo>
                      <a:pt x="136935" y="94256"/>
                      <a:pt x="153136" y="110456"/>
                      <a:pt x="143878" y="122028"/>
                    </a:cubicBezTo>
                    <a:close/>
                  </a:path>
                </a:pathLst>
              </a:custGeom>
              <a:solidFill>
                <a:schemeClr val="accent2"/>
              </a:solidFill>
              <a:ln w="2286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747D2A5-974D-46AB-B72F-ED2BACB54C7D}"/>
                  </a:ext>
                </a:extLst>
              </p:cNvPr>
              <p:cNvSpPr/>
              <p:nvPr/>
            </p:nvSpPr>
            <p:spPr>
              <a:xfrm>
                <a:off x="888601" y="5093958"/>
                <a:ext cx="99517" cy="50916"/>
              </a:xfrm>
              <a:custGeom>
                <a:avLst/>
                <a:gdLst>
                  <a:gd name="connsiteX0" fmla="*/ 99517 w 99517"/>
                  <a:gd name="connsiteY0" fmla="*/ 0 h 50916"/>
                  <a:gd name="connsiteX1" fmla="*/ 78688 w 99517"/>
                  <a:gd name="connsiteY1" fmla="*/ 20829 h 50916"/>
                  <a:gd name="connsiteX2" fmla="*/ 9257 w 99517"/>
                  <a:gd name="connsiteY2" fmla="*/ 0 h 50916"/>
                  <a:gd name="connsiteX3" fmla="*/ 0 w 99517"/>
                  <a:gd name="connsiteY3" fmla="*/ 11572 h 50916"/>
                  <a:gd name="connsiteX4" fmla="*/ 67116 w 99517"/>
                  <a:gd name="connsiteY4" fmla="*/ 32401 h 50916"/>
                  <a:gd name="connsiteX5" fmla="*/ 46287 w 99517"/>
                  <a:gd name="connsiteY5" fmla="*/ 50916 h 50916"/>
                  <a:gd name="connsiteX6" fmla="*/ 99517 w 99517"/>
                  <a:gd name="connsiteY6" fmla="*/ 0 h 50916"/>
                  <a:gd name="connsiteX7" fmla="*/ 99517 w 99517"/>
                  <a:gd name="connsiteY7" fmla="*/ 0 h 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17" h="50916">
                    <a:moveTo>
                      <a:pt x="99517" y="0"/>
                    </a:moveTo>
                    <a:lnTo>
                      <a:pt x="78688" y="20829"/>
                    </a:lnTo>
                    <a:lnTo>
                      <a:pt x="9257" y="0"/>
                    </a:lnTo>
                    <a:lnTo>
                      <a:pt x="0" y="11572"/>
                    </a:lnTo>
                    <a:lnTo>
                      <a:pt x="67116" y="32401"/>
                    </a:lnTo>
                    <a:cubicBezTo>
                      <a:pt x="67116" y="32401"/>
                      <a:pt x="55545" y="43973"/>
                      <a:pt x="46287" y="50916"/>
                    </a:cubicBezTo>
                    <a:lnTo>
                      <a:pt x="99517" y="0"/>
                    </a:lnTo>
                    <a:lnTo>
                      <a:pt x="99517" y="0"/>
                    </a:lnTo>
                    <a:close/>
                  </a:path>
                </a:pathLst>
              </a:custGeom>
              <a:grpFill/>
              <a:ln w="2286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8C6F35A-5C11-47B5-B4B7-507849B26758}"/>
                  </a:ext>
                </a:extLst>
              </p:cNvPr>
              <p:cNvSpPr/>
              <p:nvPr/>
            </p:nvSpPr>
            <p:spPr>
              <a:xfrm>
                <a:off x="997376" y="5231863"/>
                <a:ext cx="213629" cy="154061"/>
              </a:xfrm>
              <a:custGeom>
                <a:avLst/>
                <a:gdLst>
                  <a:gd name="connsiteX0" fmla="*/ 168948 w 213629"/>
                  <a:gd name="connsiteY0" fmla="*/ 44932 h 154061"/>
                  <a:gd name="connsiteX1" fmla="*/ 92574 w 213629"/>
                  <a:gd name="connsiteY1" fmla="*/ 959 h 154061"/>
                  <a:gd name="connsiteX2" fmla="*/ 81003 w 213629"/>
                  <a:gd name="connsiteY2" fmla="*/ 3273 h 154061"/>
                  <a:gd name="connsiteX3" fmla="*/ 83317 w 213629"/>
                  <a:gd name="connsiteY3" fmla="*/ 14845 h 154061"/>
                  <a:gd name="connsiteX4" fmla="*/ 155062 w 213629"/>
                  <a:gd name="connsiteY4" fmla="*/ 56504 h 154061"/>
                  <a:gd name="connsiteX5" fmla="*/ 124975 w 213629"/>
                  <a:gd name="connsiteY5" fmla="*/ 77333 h 154061"/>
                  <a:gd name="connsiteX6" fmla="*/ 71745 w 213629"/>
                  <a:gd name="connsiteY6" fmla="*/ 44932 h 154061"/>
                  <a:gd name="connsiteX7" fmla="*/ 60173 w 213629"/>
                  <a:gd name="connsiteY7" fmla="*/ 47246 h 154061"/>
                  <a:gd name="connsiteX8" fmla="*/ 62488 w 213629"/>
                  <a:gd name="connsiteY8" fmla="*/ 58818 h 154061"/>
                  <a:gd name="connsiteX9" fmla="*/ 118032 w 213629"/>
                  <a:gd name="connsiteY9" fmla="*/ 93534 h 154061"/>
                  <a:gd name="connsiteX10" fmla="*/ 87946 w 213629"/>
                  <a:gd name="connsiteY10" fmla="*/ 114364 h 154061"/>
                  <a:gd name="connsiteX11" fmla="*/ 34715 w 213629"/>
                  <a:gd name="connsiteY11" fmla="*/ 81962 h 154061"/>
                  <a:gd name="connsiteX12" fmla="*/ 25458 w 213629"/>
                  <a:gd name="connsiteY12" fmla="*/ 95848 h 154061"/>
                  <a:gd name="connsiteX13" fmla="*/ 69431 w 213629"/>
                  <a:gd name="connsiteY13" fmla="*/ 123621 h 154061"/>
                  <a:gd name="connsiteX14" fmla="*/ 46287 w 213629"/>
                  <a:gd name="connsiteY14" fmla="*/ 139822 h 154061"/>
                  <a:gd name="connsiteX15" fmla="*/ 6943 w 213629"/>
                  <a:gd name="connsiteY15" fmla="*/ 116678 h 154061"/>
                  <a:gd name="connsiteX16" fmla="*/ 0 w 213629"/>
                  <a:gd name="connsiteY16" fmla="*/ 123621 h 154061"/>
                  <a:gd name="connsiteX17" fmla="*/ 41658 w 213629"/>
                  <a:gd name="connsiteY17" fmla="*/ 149079 h 154061"/>
                  <a:gd name="connsiteX18" fmla="*/ 90260 w 213629"/>
                  <a:gd name="connsiteY18" fmla="*/ 128250 h 154061"/>
                  <a:gd name="connsiteX19" fmla="*/ 136547 w 213629"/>
                  <a:gd name="connsiteY19" fmla="*/ 93534 h 154061"/>
                  <a:gd name="connsiteX20" fmla="*/ 171263 w 213629"/>
                  <a:gd name="connsiteY20" fmla="*/ 61133 h 154061"/>
                  <a:gd name="connsiteX21" fmla="*/ 212921 w 213629"/>
                  <a:gd name="connsiteY21" fmla="*/ 19474 h 154061"/>
                  <a:gd name="connsiteX22" fmla="*/ 196721 w 213629"/>
                  <a:gd name="connsiteY22" fmla="*/ 21788 h 154061"/>
                  <a:gd name="connsiteX23" fmla="*/ 168948 w 213629"/>
                  <a:gd name="connsiteY23" fmla="*/ 44932 h 15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629" h="154061">
                    <a:moveTo>
                      <a:pt x="168948" y="44932"/>
                    </a:moveTo>
                    <a:cubicBezTo>
                      <a:pt x="164320" y="40303"/>
                      <a:pt x="104146" y="7902"/>
                      <a:pt x="92574" y="959"/>
                    </a:cubicBezTo>
                    <a:cubicBezTo>
                      <a:pt x="87946" y="-1356"/>
                      <a:pt x="83317" y="959"/>
                      <a:pt x="81003" y="3273"/>
                    </a:cubicBezTo>
                    <a:cubicBezTo>
                      <a:pt x="78688" y="7902"/>
                      <a:pt x="81003" y="12531"/>
                      <a:pt x="83317" y="14845"/>
                    </a:cubicBezTo>
                    <a:lnTo>
                      <a:pt x="155062" y="56504"/>
                    </a:lnTo>
                    <a:cubicBezTo>
                      <a:pt x="157376" y="75019"/>
                      <a:pt x="141176" y="86591"/>
                      <a:pt x="124975" y="77333"/>
                    </a:cubicBezTo>
                    <a:lnTo>
                      <a:pt x="71745" y="44932"/>
                    </a:lnTo>
                    <a:cubicBezTo>
                      <a:pt x="67116" y="42618"/>
                      <a:pt x="62488" y="44932"/>
                      <a:pt x="60173" y="47246"/>
                    </a:cubicBezTo>
                    <a:cubicBezTo>
                      <a:pt x="57859" y="51875"/>
                      <a:pt x="60173" y="56504"/>
                      <a:pt x="62488" y="58818"/>
                    </a:cubicBezTo>
                    <a:cubicBezTo>
                      <a:pt x="81003" y="70390"/>
                      <a:pt x="99517" y="84277"/>
                      <a:pt x="118032" y="93534"/>
                    </a:cubicBezTo>
                    <a:cubicBezTo>
                      <a:pt x="120347" y="112049"/>
                      <a:pt x="104146" y="123621"/>
                      <a:pt x="87946" y="114364"/>
                    </a:cubicBezTo>
                    <a:lnTo>
                      <a:pt x="34715" y="81962"/>
                    </a:lnTo>
                    <a:cubicBezTo>
                      <a:pt x="25458" y="77333"/>
                      <a:pt x="18515" y="91220"/>
                      <a:pt x="25458" y="95848"/>
                    </a:cubicBezTo>
                    <a:lnTo>
                      <a:pt x="69431" y="123621"/>
                    </a:lnTo>
                    <a:cubicBezTo>
                      <a:pt x="71745" y="137507"/>
                      <a:pt x="57859" y="146765"/>
                      <a:pt x="46287" y="139822"/>
                    </a:cubicBezTo>
                    <a:lnTo>
                      <a:pt x="6943" y="116678"/>
                    </a:lnTo>
                    <a:lnTo>
                      <a:pt x="0" y="123621"/>
                    </a:lnTo>
                    <a:lnTo>
                      <a:pt x="41658" y="149079"/>
                    </a:lnTo>
                    <a:cubicBezTo>
                      <a:pt x="62488" y="160651"/>
                      <a:pt x="85631" y="151394"/>
                      <a:pt x="90260" y="128250"/>
                    </a:cubicBezTo>
                    <a:cubicBezTo>
                      <a:pt x="113404" y="137507"/>
                      <a:pt x="136547" y="118992"/>
                      <a:pt x="136547" y="93534"/>
                    </a:cubicBezTo>
                    <a:cubicBezTo>
                      <a:pt x="155062" y="93534"/>
                      <a:pt x="168948" y="79648"/>
                      <a:pt x="171263" y="61133"/>
                    </a:cubicBezTo>
                    <a:cubicBezTo>
                      <a:pt x="199035" y="68076"/>
                      <a:pt x="217550" y="44932"/>
                      <a:pt x="212921" y="19474"/>
                    </a:cubicBezTo>
                    <a:lnTo>
                      <a:pt x="196721" y="21788"/>
                    </a:lnTo>
                    <a:cubicBezTo>
                      <a:pt x="201349" y="42618"/>
                      <a:pt x="185149" y="54190"/>
                      <a:pt x="168948" y="44932"/>
                    </a:cubicBezTo>
                    <a:close/>
                  </a:path>
                </a:pathLst>
              </a:custGeom>
              <a:grpFill/>
              <a:ln w="2286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0782A73-409C-413A-9278-F68A97554E68}"/>
                  </a:ext>
                </a:extLst>
              </p:cNvPr>
              <p:cNvSpPr/>
              <p:nvPr/>
            </p:nvSpPr>
            <p:spPr>
              <a:xfrm>
                <a:off x="918737" y="5077758"/>
                <a:ext cx="344790" cy="178207"/>
              </a:xfrm>
              <a:custGeom>
                <a:avLst/>
                <a:gdLst>
                  <a:gd name="connsiteX0" fmla="*/ 335533 w 344790"/>
                  <a:gd name="connsiteY0" fmla="*/ 115719 h 178207"/>
                  <a:gd name="connsiteX1" fmla="*/ 282303 w 344790"/>
                  <a:gd name="connsiteY1" fmla="*/ 162007 h 178207"/>
                  <a:gd name="connsiteX2" fmla="*/ 148070 w 344790"/>
                  <a:gd name="connsiteY2" fmla="*/ 76375 h 178207"/>
                  <a:gd name="connsiteX3" fmla="*/ 53181 w 344790"/>
                  <a:gd name="connsiteY3" fmla="*/ 92575 h 178207"/>
                  <a:gd name="connsiteX4" fmla="*/ 18466 w 344790"/>
                  <a:gd name="connsiteY4" fmla="*/ 87947 h 178207"/>
                  <a:gd name="connsiteX5" fmla="*/ 80953 w 344790"/>
                  <a:gd name="connsiteY5" fmla="*/ 27773 h 178207"/>
                  <a:gd name="connsiteX6" fmla="*/ 224444 w 344790"/>
                  <a:gd name="connsiteY6" fmla="*/ 34716 h 178207"/>
                  <a:gd name="connsiteX7" fmla="*/ 229072 w 344790"/>
                  <a:gd name="connsiteY7" fmla="*/ 34716 h 178207"/>
                  <a:gd name="connsiteX8" fmla="*/ 275360 w 344790"/>
                  <a:gd name="connsiteY8" fmla="*/ 13886 h 178207"/>
                  <a:gd name="connsiteX9" fmla="*/ 268417 w 344790"/>
                  <a:gd name="connsiteY9" fmla="*/ 0 h 178207"/>
                  <a:gd name="connsiteX10" fmla="*/ 224444 w 344790"/>
                  <a:gd name="connsiteY10" fmla="*/ 18515 h 178207"/>
                  <a:gd name="connsiteX11" fmla="*/ 78639 w 344790"/>
                  <a:gd name="connsiteY11" fmla="*/ 11572 h 178207"/>
                  <a:gd name="connsiteX12" fmla="*/ 71696 w 344790"/>
                  <a:gd name="connsiteY12" fmla="*/ 13886 h 178207"/>
                  <a:gd name="connsiteX13" fmla="*/ 69382 w 344790"/>
                  <a:gd name="connsiteY13" fmla="*/ 16201 h 178207"/>
                  <a:gd name="connsiteX14" fmla="*/ 69382 w 344790"/>
                  <a:gd name="connsiteY14" fmla="*/ 16201 h 178207"/>
                  <a:gd name="connsiteX15" fmla="*/ 16151 w 344790"/>
                  <a:gd name="connsiteY15" fmla="*/ 69432 h 178207"/>
                  <a:gd name="connsiteX16" fmla="*/ 6894 w 344790"/>
                  <a:gd name="connsiteY16" fmla="*/ 76375 h 178207"/>
                  <a:gd name="connsiteX17" fmla="*/ 62438 w 344790"/>
                  <a:gd name="connsiteY17" fmla="*/ 106462 h 178207"/>
                  <a:gd name="connsiteX18" fmla="*/ 138812 w 344790"/>
                  <a:gd name="connsiteY18" fmla="*/ 90261 h 178207"/>
                  <a:gd name="connsiteX19" fmla="*/ 277674 w 344790"/>
                  <a:gd name="connsiteY19" fmla="*/ 178208 h 178207"/>
                  <a:gd name="connsiteX20" fmla="*/ 277674 w 344790"/>
                  <a:gd name="connsiteY20" fmla="*/ 178208 h 178207"/>
                  <a:gd name="connsiteX21" fmla="*/ 293874 w 344790"/>
                  <a:gd name="connsiteY21" fmla="*/ 175893 h 178207"/>
                  <a:gd name="connsiteX22" fmla="*/ 296189 w 344790"/>
                  <a:gd name="connsiteY22" fmla="*/ 173579 h 178207"/>
                  <a:gd name="connsiteX23" fmla="*/ 344790 w 344790"/>
                  <a:gd name="connsiteY23" fmla="*/ 131920 h 178207"/>
                  <a:gd name="connsiteX24" fmla="*/ 335533 w 344790"/>
                  <a:gd name="connsiteY24" fmla="*/ 115719 h 17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4790" h="178207">
                    <a:moveTo>
                      <a:pt x="335533" y="115719"/>
                    </a:moveTo>
                    <a:lnTo>
                      <a:pt x="282303" y="162007"/>
                    </a:lnTo>
                    <a:cubicBezTo>
                      <a:pt x="261473" y="148121"/>
                      <a:pt x="189728" y="101833"/>
                      <a:pt x="148070" y="76375"/>
                    </a:cubicBezTo>
                    <a:cubicBezTo>
                      <a:pt x="106411" y="53231"/>
                      <a:pt x="97154" y="55545"/>
                      <a:pt x="53181" y="92575"/>
                    </a:cubicBezTo>
                    <a:cubicBezTo>
                      <a:pt x="32352" y="111090"/>
                      <a:pt x="6894" y="99519"/>
                      <a:pt x="18466" y="87947"/>
                    </a:cubicBezTo>
                    <a:cubicBezTo>
                      <a:pt x="34666" y="71746"/>
                      <a:pt x="71696" y="37030"/>
                      <a:pt x="80953" y="27773"/>
                    </a:cubicBezTo>
                    <a:lnTo>
                      <a:pt x="224444" y="34716"/>
                    </a:lnTo>
                    <a:cubicBezTo>
                      <a:pt x="226758" y="34716"/>
                      <a:pt x="226758" y="34716"/>
                      <a:pt x="229072" y="34716"/>
                    </a:cubicBezTo>
                    <a:lnTo>
                      <a:pt x="275360" y="13886"/>
                    </a:lnTo>
                    <a:lnTo>
                      <a:pt x="268417" y="0"/>
                    </a:lnTo>
                    <a:lnTo>
                      <a:pt x="224444" y="18515"/>
                    </a:lnTo>
                    <a:lnTo>
                      <a:pt x="78639" y="11572"/>
                    </a:lnTo>
                    <a:cubicBezTo>
                      <a:pt x="76325" y="11572"/>
                      <a:pt x="74010" y="11572"/>
                      <a:pt x="71696" y="13886"/>
                    </a:cubicBezTo>
                    <a:lnTo>
                      <a:pt x="69382" y="16201"/>
                    </a:lnTo>
                    <a:lnTo>
                      <a:pt x="69382" y="16201"/>
                    </a:lnTo>
                    <a:lnTo>
                      <a:pt x="16151" y="69432"/>
                    </a:lnTo>
                    <a:cubicBezTo>
                      <a:pt x="13837" y="71746"/>
                      <a:pt x="9208" y="74060"/>
                      <a:pt x="6894" y="76375"/>
                    </a:cubicBezTo>
                    <a:cubicBezTo>
                      <a:pt x="-16250" y="101833"/>
                      <a:pt x="23094" y="138863"/>
                      <a:pt x="62438" y="106462"/>
                    </a:cubicBezTo>
                    <a:cubicBezTo>
                      <a:pt x="99468" y="76375"/>
                      <a:pt x="104097" y="69432"/>
                      <a:pt x="138812" y="90261"/>
                    </a:cubicBezTo>
                    <a:cubicBezTo>
                      <a:pt x="182785" y="115719"/>
                      <a:pt x="261473" y="166636"/>
                      <a:pt x="277674" y="178208"/>
                    </a:cubicBezTo>
                    <a:lnTo>
                      <a:pt x="277674" y="178208"/>
                    </a:lnTo>
                    <a:lnTo>
                      <a:pt x="293874" y="175893"/>
                    </a:lnTo>
                    <a:lnTo>
                      <a:pt x="296189" y="173579"/>
                    </a:lnTo>
                    <a:lnTo>
                      <a:pt x="344790" y="131920"/>
                    </a:lnTo>
                    <a:lnTo>
                      <a:pt x="335533" y="115719"/>
                    </a:lnTo>
                    <a:close/>
                  </a:path>
                </a:pathLst>
              </a:custGeom>
              <a:grpFill/>
              <a:ln w="22860" cap="flat">
                <a:noFill/>
                <a:prstDash val="solid"/>
                <a:miter/>
              </a:ln>
            </p:spPr>
            <p:txBody>
              <a:bodyPr rtlCol="0" anchor="ctr"/>
              <a:lstStyle/>
              <a:p>
                <a:endParaRPr lang="en-US"/>
              </a:p>
            </p:txBody>
          </p:sp>
        </p:grpSp>
        <p:cxnSp>
          <p:nvCxnSpPr>
            <p:cNvPr id="124" name="Straight Connector 123">
              <a:extLst>
                <a:ext uri="{FF2B5EF4-FFF2-40B4-BE49-F238E27FC236}">
                  <a16:creationId xmlns:a16="http://schemas.microsoft.com/office/drawing/2014/main" id="{FF3265F9-F281-46BB-8F43-C871711FD964}"/>
                </a:ext>
              </a:extLst>
            </p:cNvPr>
            <p:cNvCxnSpPr>
              <a:cxnSpLocks/>
            </p:cNvCxnSpPr>
            <p:nvPr/>
          </p:nvCxnSpPr>
          <p:spPr>
            <a:xfrm flipV="1">
              <a:off x="1253970" y="5317848"/>
              <a:ext cx="125722" cy="131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60FB0FB-B8B4-4DBC-AA08-33985A873453}"/>
                </a:ext>
              </a:extLst>
            </p:cNvPr>
            <p:cNvCxnSpPr>
              <a:cxnSpLocks/>
            </p:cNvCxnSpPr>
            <p:nvPr/>
          </p:nvCxnSpPr>
          <p:spPr>
            <a:xfrm flipV="1">
              <a:off x="1215631" y="4953000"/>
              <a:ext cx="85381" cy="84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5BF11F2-3CD1-42BB-B8AC-0796A6B93E04}"/>
                </a:ext>
              </a:extLst>
            </p:cNvPr>
            <p:cNvCxnSpPr>
              <a:cxnSpLocks/>
            </p:cNvCxnSpPr>
            <p:nvPr/>
          </p:nvCxnSpPr>
          <p:spPr>
            <a:xfrm flipV="1">
              <a:off x="769372" y="4953000"/>
              <a:ext cx="247422" cy="259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E4686EBF-173F-4A00-88B7-2DDD81E19279}"/>
              </a:ext>
            </a:extLst>
          </p:cNvPr>
          <p:cNvGrpSpPr/>
          <p:nvPr/>
        </p:nvGrpSpPr>
        <p:grpSpPr>
          <a:xfrm rot="1800000">
            <a:off x="5812268" y="3399854"/>
            <a:ext cx="607582" cy="687804"/>
            <a:chOff x="-1308680" y="3033525"/>
            <a:chExt cx="1128485" cy="1277486"/>
          </a:xfrm>
        </p:grpSpPr>
        <p:grpSp>
          <p:nvGrpSpPr>
            <p:cNvPr id="134" name="Group 133">
              <a:extLst>
                <a:ext uri="{FF2B5EF4-FFF2-40B4-BE49-F238E27FC236}">
                  <a16:creationId xmlns:a16="http://schemas.microsoft.com/office/drawing/2014/main" id="{FB7E3F45-DC04-459F-BC83-D70637349E4F}"/>
                </a:ext>
              </a:extLst>
            </p:cNvPr>
            <p:cNvGrpSpPr/>
            <p:nvPr/>
          </p:nvGrpSpPr>
          <p:grpSpPr>
            <a:xfrm>
              <a:off x="-1221100" y="3248581"/>
              <a:ext cx="953326" cy="1062430"/>
              <a:chOff x="-7276974" y="1433018"/>
              <a:chExt cx="3855910" cy="4297203"/>
            </a:xfrm>
          </p:grpSpPr>
          <p:sp>
            <p:nvSpPr>
              <p:cNvPr id="138" name="Freeform: Shape 137">
                <a:extLst>
                  <a:ext uri="{FF2B5EF4-FFF2-40B4-BE49-F238E27FC236}">
                    <a16:creationId xmlns:a16="http://schemas.microsoft.com/office/drawing/2014/main" id="{35DE791B-03C2-4B8B-ACB5-40E7D46A4D52}"/>
                  </a:ext>
                </a:extLst>
              </p:cNvPr>
              <p:cNvSpPr/>
              <p:nvPr/>
            </p:nvSpPr>
            <p:spPr>
              <a:xfrm>
                <a:off x="-6618227" y="2095291"/>
                <a:ext cx="2539081" cy="3634930"/>
              </a:xfrm>
              <a:custGeom>
                <a:avLst/>
                <a:gdLst>
                  <a:gd name="connsiteX0" fmla="*/ 2491456 w 2539081"/>
                  <a:gd name="connsiteY0" fmla="*/ 1615059 h 3634930"/>
                  <a:gd name="connsiteX1" fmla="*/ 2539081 w 2539081"/>
                  <a:gd name="connsiteY1" fmla="*/ 1269587 h 3634930"/>
                  <a:gd name="connsiteX2" fmla="*/ 2439069 w 2539081"/>
                  <a:gd name="connsiteY2" fmla="*/ 774859 h 3634930"/>
                  <a:gd name="connsiteX3" fmla="*/ 2166463 w 2539081"/>
                  <a:gd name="connsiteY3" fmla="*/ 371094 h 3634930"/>
                  <a:gd name="connsiteX4" fmla="*/ 1762317 w 2539081"/>
                  <a:gd name="connsiteY4" fmla="*/ 99155 h 3634930"/>
                  <a:gd name="connsiteX5" fmla="*/ 1269589 w 2539081"/>
                  <a:gd name="connsiteY5" fmla="*/ 0 h 3634930"/>
                  <a:gd name="connsiteX6" fmla="*/ 1267494 w 2539081"/>
                  <a:gd name="connsiteY6" fmla="*/ 0 h 3634930"/>
                  <a:gd name="connsiteX7" fmla="*/ 773337 w 2539081"/>
                  <a:gd name="connsiteY7" fmla="*/ 100679 h 3634930"/>
                  <a:gd name="connsiteX8" fmla="*/ 370239 w 2539081"/>
                  <a:gd name="connsiteY8" fmla="*/ 373571 h 3634930"/>
                  <a:gd name="connsiteX9" fmla="*/ 98871 w 2539081"/>
                  <a:gd name="connsiteY9" fmla="*/ 777716 h 3634930"/>
                  <a:gd name="connsiteX10" fmla="*/ 2 w 2539081"/>
                  <a:gd name="connsiteY10" fmla="*/ 1272350 h 3634930"/>
                  <a:gd name="connsiteX11" fmla="*/ 48008 w 2539081"/>
                  <a:gd name="connsiteY11" fmla="*/ 1616964 h 3634930"/>
                  <a:gd name="connsiteX12" fmla="*/ 182215 w 2539081"/>
                  <a:gd name="connsiteY12" fmla="*/ 1925479 h 3634930"/>
                  <a:gd name="connsiteX13" fmla="*/ 656655 w 2539081"/>
                  <a:gd name="connsiteY13" fmla="*/ 2381917 h 3634930"/>
                  <a:gd name="connsiteX14" fmla="*/ 794101 w 2539081"/>
                  <a:gd name="connsiteY14" fmla="*/ 2615470 h 3634930"/>
                  <a:gd name="connsiteX15" fmla="*/ 794101 w 2539081"/>
                  <a:gd name="connsiteY15" fmla="*/ 3298603 h 3634930"/>
                  <a:gd name="connsiteX16" fmla="*/ 854109 w 2539081"/>
                  <a:gd name="connsiteY16" fmla="*/ 3358611 h 3634930"/>
                  <a:gd name="connsiteX17" fmla="*/ 938786 w 2539081"/>
                  <a:gd name="connsiteY17" fmla="*/ 3358611 h 3634930"/>
                  <a:gd name="connsiteX18" fmla="*/ 1032036 w 2539081"/>
                  <a:gd name="connsiteY18" fmla="*/ 3536347 h 3634930"/>
                  <a:gd name="connsiteX19" fmla="*/ 1269780 w 2539081"/>
                  <a:gd name="connsiteY19" fmla="*/ 3634931 h 3634930"/>
                  <a:gd name="connsiteX20" fmla="*/ 1507524 w 2539081"/>
                  <a:gd name="connsiteY20" fmla="*/ 3536347 h 3634930"/>
                  <a:gd name="connsiteX21" fmla="*/ 1600773 w 2539081"/>
                  <a:gd name="connsiteY21" fmla="*/ 3358611 h 3634930"/>
                  <a:gd name="connsiteX22" fmla="*/ 1685451 w 2539081"/>
                  <a:gd name="connsiteY22" fmla="*/ 3358611 h 3634930"/>
                  <a:gd name="connsiteX23" fmla="*/ 1745458 w 2539081"/>
                  <a:gd name="connsiteY23" fmla="*/ 3298603 h 3634930"/>
                  <a:gd name="connsiteX24" fmla="*/ 1745458 w 2539081"/>
                  <a:gd name="connsiteY24" fmla="*/ 2615470 h 3634930"/>
                  <a:gd name="connsiteX25" fmla="*/ 1882523 w 2539081"/>
                  <a:gd name="connsiteY25" fmla="*/ 2382298 h 3634930"/>
                  <a:gd name="connsiteX26" fmla="*/ 2357916 w 2539081"/>
                  <a:gd name="connsiteY26" fmla="*/ 1924717 h 3634930"/>
                  <a:gd name="connsiteX27" fmla="*/ 2491552 w 2539081"/>
                  <a:gd name="connsiteY27" fmla="*/ 1615154 h 3634930"/>
                  <a:gd name="connsiteX28" fmla="*/ 2491552 w 2539081"/>
                  <a:gd name="connsiteY28" fmla="*/ 1615154 h 3634930"/>
                  <a:gd name="connsiteX29" fmla="*/ 1269303 w 2539081"/>
                  <a:gd name="connsiteY29" fmla="*/ 3514630 h 3634930"/>
                  <a:gd name="connsiteX30" fmla="*/ 1061563 w 2539081"/>
                  <a:gd name="connsiteY30" fmla="*/ 3358515 h 3634930"/>
                  <a:gd name="connsiteX31" fmla="*/ 1477044 w 2539081"/>
                  <a:gd name="connsiteY31" fmla="*/ 3358515 h 3634930"/>
                  <a:gd name="connsiteX32" fmla="*/ 1269303 w 2539081"/>
                  <a:gd name="connsiteY32" fmla="*/ 3514630 h 3634930"/>
                  <a:gd name="connsiteX33" fmla="*/ 1269303 w 2539081"/>
                  <a:gd name="connsiteY33" fmla="*/ 3514630 h 3634930"/>
                  <a:gd name="connsiteX34" fmla="*/ 1624777 w 2539081"/>
                  <a:gd name="connsiteY34" fmla="*/ 3238500 h 3634930"/>
                  <a:gd name="connsiteX35" fmla="*/ 913735 w 2539081"/>
                  <a:gd name="connsiteY35" fmla="*/ 3238500 h 3634930"/>
                  <a:gd name="connsiteX36" fmla="*/ 913735 w 2539081"/>
                  <a:gd name="connsiteY36" fmla="*/ 3021521 h 3634930"/>
                  <a:gd name="connsiteX37" fmla="*/ 1624777 w 2539081"/>
                  <a:gd name="connsiteY37" fmla="*/ 3021521 h 3634930"/>
                  <a:gd name="connsiteX38" fmla="*/ 1624777 w 2539081"/>
                  <a:gd name="connsiteY38" fmla="*/ 3238500 h 3634930"/>
                  <a:gd name="connsiteX39" fmla="*/ 1624777 w 2539081"/>
                  <a:gd name="connsiteY39" fmla="*/ 2901506 h 3634930"/>
                  <a:gd name="connsiteX40" fmla="*/ 913735 w 2539081"/>
                  <a:gd name="connsiteY40" fmla="*/ 2901506 h 3634930"/>
                  <a:gd name="connsiteX41" fmla="*/ 913735 w 2539081"/>
                  <a:gd name="connsiteY41" fmla="*/ 2675382 h 3634930"/>
                  <a:gd name="connsiteX42" fmla="*/ 1624777 w 2539081"/>
                  <a:gd name="connsiteY42" fmla="*/ 2675382 h 3634930"/>
                  <a:gd name="connsiteX43" fmla="*/ 1624777 w 2539081"/>
                  <a:gd name="connsiteY43" fmla="*/ 2901506 h 3634930"/>
                  <a:gd name="connsiteX44" fmla="*/ 964694 w 2539081"/>
                  <a:gd name="connsiteY44" fmla="*/ 1474280 h 3634930"/>
                  <a:gd name="connsiteX45" fmla="*/ 780099 w 2539081"/>
                  <a:gd name="connsiteY45" fmla="*/ 1474280 h 3634930"/>
                  <a:gd name="connsiteX46" fmla="*/ 595505 w 2539081"/>
                  <a:gd name="connsiteY46" fmla="*/ 1289685 h 3634930"/>
                  <a:gd name="connsiteX47" fmla="*/ 780099 w 2539081"/>
                  <a:gd name="connsiteY47" fmla="*/ 1105091 h 3634930"/>
                  <a:gd name="connsiteX48" fmla="*/ 964694 w 2539081"/>
                  <a:gd name="connsiteY48" fmla="*/ 1289685 h 3634930"/>
                  <a:gd name="connsiteX49" fmla="*/ 964694 w 2539081"/>
                  <a:gd name="connsiteY49" fmla="*/ 1474280 h 3634930"/>
                  <a:gd name="connsiteX50" fmla="*/ 1084709 w 2539081"/>
                  <a:gd name="connsiteY50" fmla="*/ 2555177 h 3634930"/>
                  <a:gd name="connsiteX51" fmla="*/ 1084709 w 2539081"/>
                  <a:gd name="connsiteY51" fmla="*/ 1594104 h 3634930"/>
                  <a:gd name="connsiteX52" fmla="*/ 1453803 w 2539081"/>
                  <a:gd name="connsiteY52" fmla="*/ 1594104 h 3634930"/>
                  <a:gd name="connsiteX53" fmla="*/ 1453803 w 2539081"/>
                  <a:gd name="connsiteY53" fmla="*/ 2555177 h 3634930"/>
                  <a:gd name="connsiteX54" fmla="*/ 1084709 w 2539081"/>
                  <a:gd name="connsiteY54" fmla="*/ 2555177 h 3634930"/>
                  <a:gd name="connsiteX55" fmla="*/ 1823849 w 2539081"/>
                  <a:gd name="connsiteY55" fmla="*/ 2276856 h 3634930"/>
                  <a:gd name="connsiteX56" fmla="*/ 1629444 w 2539081"/>
                  <a:gd name="connsiteY56" fmla="*/ 2555177 h 3634930"/>
                  <a:gd name="connsiteX57" fmla="*/ 1573818 w 2539081"/>
                  <a:gd name="connsiteY57" fmla="*/ 2555177 h 3634930"/>
                  <a:gd name="connsiteX58" fmla="*/ 1573818 w 2539081"/>
                  <a:gd name="connsiteY58" fmla="*/ 1594104 h 3634930"/>
                  <a:gd name="connsiteX59" fmla="*/ 1758412 w 2539081"/>
                  <a:gd name="connsiteY59" fmla="*/ 1594104 h 3634930"/>
                  <a:gd name="connsiteX60" fmla="*/ 1973772 w 2539081"/>
                  <a:gd name="connsiteY60" fmla="*/ 1504855 h 3634930"/>
                  <a:gd name="connsiteX61" fmla="*/ 2063022 w 2539081"/>
                  <a:gd name="connsiteY61" fmla="*/ 1289495 h 3634930"/>
                  <a:gd name="connsiteX62" fmla="*/ 1973772 w 2539081"/>
                  <a:gd name="connsiteY62" fmla="*/ 1074134 h 3634930"/>
                  <a:gd name="connsiteX63" fmla="*/ 1758412 w 2539081"/>
                  <a:gd name="connsiteY63" fmla="*/ 984885 h 3634930"/>
                  <a:gd name="connsiteX64" fmla="*/ 1543052 w 2539081"/>
                  <a:gd name="connsiteY64" fmla="*/ 1074134 h 3634930"/>
                  <a:gd name="connsiteX65" fmla="*/ 1453803 w 2539081"/>
                  <a:gd name="connsiteY65" fmla="*/ 1289495 h 3634930"/>
                  <a:gd name="connsiteX66" fmla="*/ 1453803 w 2539081"/>
                  <a:gd name="connsiteY66" fmla="*/ 1474089 h 3634930"/>
                  <a:gd name="connsiteX67" fmla="*/ 1084709 w 2539081"/>
                  <a:gd name="connsiteY67" fmla="*/ 1474089 h 3634930"/>
                  <a:gd name="connsiteX68" fmla="*/ 1084709 w 2539081"/>
                  <a:gd name="connsiteY68" fmla="*/ 1289495 h 3634930"/>
                  <a:gd name="connsiteX69" fmla="*/ 995460 w 2539081"/>
                  <a:gd name="connsiteY69" fmla="*/ 1074134 h 3634930"/>
                  <a:gd name="connsiteX70" fmla="*/ 780099 w 2539081"/>
                  <a:gd name="connsiteY70" fmla="*/ 984885 h 3634930"/>
                  <a:gd name="connsiteX71" fmla="*/ 564739 w 2539081"/>
                  <a:gd name="connsiteY71" fmla="*/ 1074134 h 3634930"/>
                  <a:gd name="connsiteX72" fmla="*/ 475490 w 2539081"/>
                  <a:gd name="connsiteY72" fmla="*/ 1289495 h 3634930"/>
                  <a:gd name="connsiteX73" fmla="*/ 564739 w 2539081"/>
                  <a:gd name="connsiteY73" fmla="*/ 1504855 h 3634930"/>
                  <a:gd name="connsiteX74" fmla="*/ 780099 w 2539081"/>
                  <a:gd name="connsiteY74" fmla="*/ 1594104 h 3634930"/>
                  <a:gd name="connsiteX75" fmla="*/ 964694 w 2539081"/>
                  <a:gd name="connsiteY75" fmla="*/ 1594104 h 3634930"/>
                  <a:gd name="connsiteX76" fmla="*/ 964694 w 2539081"/>
                  <a:gd name="connsiteY76" fmla="*/ 2555177 h 3634930"/>
                  <a:gd name="connsiteX77" fmla="*/ 909068 w 2539081"/>
                  <a:gd name="connsiteY77" fmla="*/ 2555177 h 3634930"/>
                  <a:gd name="connsiteX78" fmla="*/ 714282 w 2539081"/>
                  <a:gd name="connsiteY78" fmla="*/ 2276570 h 3634930"/>
                  <a:gd name="connsiteX79" fmla="*/ 119541 w 2539081"/>
                  <a:gd name="connsiteY79" fmla="*/ 1271778 h 3634930"/>
                  <a:gd name="connsiteX80" fmla="*/ 454630 w 2539081"/>
                  <a:gd name="connsiteY80" fmla="*/ 457962 h 3634930"/>
                  <a:gd name="connsiteX81" fmla="*/ 1267113 w 2539081"/>
                  <a:gd name="connsiteY81" fmla="*/ 119825 h 3634930"/>
                  <a:gd name="connsiteX82" fmla="*/ 1269113 w 2539081"/>
                  <a:gd name="connsiteY82" fmla="*/ 119825 h 3634930"/>
                  <a:gd name="connsiteX83" fmla="*/ 2081310 w 2539081"/>
                  <a:gd name="connsiteY83" fmla="*/ 455867 h 3634930"/>
                  <a:gd name="connsiteX84" fmla="*/ 2418685 w 2539081"/>
                  <a:gd name="connsiteY84" fmla="*/ 1269397 h 3634930"/>
                  <a:gd name="connsiteX85" fmla="*/ 1823849 w 2539081"/>
                  <a:gd name="connsiteY85" fmla="*/ 2276856 h 3634930"/>
                  <a:gd name="connsiteX86" fmla="*/ 1823849 w 2539081"/>
                  <a:gd name="connsiteY86" fmla="*/ 2276856 h 3634930"/>
                  <a:gd name="connsiteX87" fmla="*/ 1573818 w 2539081"/>
                  <a:gd name="connsiteY87" fmla="*/ 1474184 h 3634930"/>
                  <a:gd name="connsiteX88" fmla="*/ 1573818 w 2539081"/>
                  <a:gd name="connsiteY88" fmla="*/ 1289590 h 3634930"/>
                  <a:gd name="connsiteX89" fmla="*/ 1758412 w 2539081"/>
                  <a:gd name="connsiteY89" fmla="*/ 1104995 h 3634930"/>
                  <a:gd name="connsiteX90" fmla="*/ 1943007 w 2539081"/>
                  <a:gd name="connsiteY90" fmla="*/ 1289590 h 3634930"/>
                  <a:gd name="connsiteX91" fmla="*/ 1758412 w 2539081"/>
                  <a:gd name="connsiteY91" fmla="*/ 1474184 h 3634930"/>
                  <a:gd name="connsiteX92" fmla="*/ 1573818 w 2539081"/>
                  <a:gd name="connsiteY92" fmla="*/ 1474184 h 363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539081" h="3634930">
                    <a:moveTo>
                      <a:pt x="2491456" y="1615059"/>
                    </a:moveTo>
                    <a:cubicBezTo>
                      <a:pt x="2523079" y="1503140"/>
                      <a:pt x="2539081" y="1386935"/>
                      <a:pt x="2539081" y="1269587"/>
                    </a:cubicBezTo>
                    <a:cubicBezTo>
                      <a:pt x="2539081" y="1097947"/>
                      <a:pt x="2505458" y="931545"/>
                      <a:pt x="2439069" y="774859"/>
                    </a:cubicBezTo>
                    <a:cubicBezTo>
                      <a:pt x="2374965" y="623507"/>
                      <a:pt x="2283335" y="487585"/>
                      <a:pt x="2166463" y="371094"/>
                    </a:cubicBezTo>
                    <a:cubicBezTo>
                      <a:pt x="2049591" y="254603"/>
                      <a:pt x="1913670" y="162973"/>
                      <a:pt x="1762317" y="99155"/>
                    </a:cubicBezTo>
                    <a:cubicBezTo>
                      <a:pt x="1606203" y="33338"/>
                      <a:pt x="1440372" y="0"/>
                      <a:pt x="1269589" y="0"/>
                    </a:cubicBezTo>
                    <a:lnTo>
                      <a:pt x="1267494" y="0"/>
                    </a:lnTo>
                    <a:cubicBezTo>
                      <a:pt x="1096044" y="286"/>
                      <a:pt x="929737" y="34195"/>
                      <a:pt x="773337" y="100679"/>
                    </a:cubicBezTo>
                    <a:cubicBezTo>
                      <a:pt x="622270" y="164973"/>
                      <a:pt x="486634" y="256699"/>
                      <a:pt x="370239" y="373571"/>
                    </a:cubicBezTo>
                    <a:cubicBezTo>
                      <a:pt x="253843" y="490442"/>
                      <a:pt x="162594" y="626364"/>
                      <a:pt x="98871" y="777716"/>
                    </a:cubicBezTo>
                    <a:cubicBezTo>
                      <a:pt x="33054" y="934403"/>
                      <a:pt x="-284" y="1100804"/>
                      <a:pt x="2" y="1272350"/>
                    </a:cubicBezTo>
                    <a:cubicBezTo>
                      <a:pt x="288" y="1389412"/>
                      <a:pt x="16385" y="1505331"/>
                      <a:pt x="48008" y="1616964"/>
                    </a:cubicBezTo>
                    <a:cubicBezTo>
                      <a:pt x="78678" y="1725168"/>
                      <a:pt x="123827" y="1828990"/>
                      <a:pt x="182215" y="1925479"/>
                    </a:cubicBezTo>
                    <a:cubicBezTo>
                      <a:pt x="297563" y="2116360"/>
                      <a:pt x="461583" y="2274189"/>
                      <a:pt x="656655" y="2381917"/>
                    </a:cubicBezTo>
                    <a:cubicBezTo>
                      <a:pt x="741428" y="2428685"/>
                      <a:pt x="794101" y="2518220"/>
                      <a:pt x="794101" y="2615470"/>
                    </a:cubicBezTo>
                    <a:lnTo>
                      <a:pt x="794101" y="3298603"/>
                    </a:lnTo>
                    <a:cubicBezTo>
                      <a:pt x="794101" y="3331750"/>
                      <a:pt x="820866" y="3358611"/>
                      <a:pt x="854109" y="3358611"/>
                    </a:cubicBezTo>
                    <a:lnTo>
                      <a:pt x="938786" y="3358611"/>
                    </a:lnTo>
                    <a:cubicBezTo>
                      <a:pt x="950787" y="3425571"/>
                      <a:pt x="982791" y="3487293"/>
                      <a:pt x="1032036" y="3536347"/>
                    </a:cubicBezTo>
                    <a:cubicBezTo>
                      <a:pt x="1095472" y="3599783"/>
                      <a:pt x="1179959" y="3634931"/>
                      <a:pt x="1269780" y="3634931"/>
                    </a:cubicBezTo>
                    <a:cubicBezTo>
                      <a:pt x="1359600" y="3634931"/>
                      <a:pt x="1444087" y="3599974"/>
                      <a:pt x="1507524" y="3536347"/>
                    </a:cubicBezTo>
                    <a:cubicBezTo>
                      <a:pt x="1556578" y="3487293"/>
                      <a:pt x="1588772" y="3425571"/>
                      <a:pt x="1600773" y="3358611"/>
                    </a:cubicBezTo>
                    <a:lnTo>
                      <a:pt x="1685451" y="3358611"/>
                    </a:lnTo>
                    <a:cubicBezTo>
                      <a:pt x="1718598" y="3358611"/>
                      <a:pt x="1745458" y="3331845"/>
                      <a:pt x="1745458" y="3298603"/>
                    </a:cubicBezTo>
                    <a:lnTo>
                      <a:pt x="1745458" y="2615470"/>
                    </a:lnTo>
                    <a:cubicBezTo>
                      <a:pt x="1745458" y="2518220"/>
                      <a:pt x="1798036" y="2428875"/>
                      <a:pt x="1882523" y="2382298"/>
                    </a:cubicBezTo>
                    <a:cubicBezTo>
                      <a:pt x="2078166" y="2274475"/>
                      <a:pt x="2242473" y="2116074"/>
                      <a:pt x="2357916" y="1924717"/>
                    </a:cubicBezTo>
                    <a:cubicBezTo>
                      <a:pt x="2415732" y="1827848"/>
                      <a:pt x="2460786" y="1723739"/>
                      <a:pt x="2491552" y="1615154"/>
                    </a:cubicBezTo>
                    <a:lnTo>
                      <a:pt x="2491552" y="1615154"/>
                    </a:lnTo>
                    <a:close/>
                    <a:moveTo>
                      <a:pt x="1269303" y="3514630"/>
                    </a:moveTo>
                    <a:cubicBezTo>
                      <a:pt x="1170910" y="3514630"/>
                      <a:pt x="1087662" y="3448431"/>
                      <a:pt x="1061563" y="3358515"/>
                    </a:cubicBezTo>
                    <a:lnTo>
                      <a:pt x="1477044" y="3358515"/>
                    </a:lnTo>
                    <a:cubicBezTo>
                      <a:pt x="1450945" y="3448622"/>
                      <a:pt x="1367697" y="3514630"/>
                      <a:pt x="1269303" y="3514630"/>
                    </a:cubicBezTo>
                    <a:lnTo>
                      <a:pt x="1269303" y="3514630"/>
                    </a:lnTo>
                    <a:close/>
                    <a:moveTo>
                      <a:pt x="1624777" y="3238500"/>
                    </a:moveTo>
                    <a:lnTo>
                      <a:pt x="913735" y="3238500"/>
                    </a:lnTo>
                    <a:lnTo>
                      <a:pt x="913735" y="3021521"/>
                    </a:lnTo>
                    <a:lnTo>
                      <a:pt x="1624777" y="3021521"/>
                    </a:lnTo>
                    <a:lnTo>
                      <a:pt x="1624777" y="3238500"/>
                    </a:lnTo>
                    <a:close/>
                    <a:moveTo>
                      <a:pt x="1624777" y="2901506"/>
                    </a:moveTo>
                    <a:lnTo>
                      <a:pt x="913735" y="2901506"/>
                    </a:lnTo>
                    <a:lnTo>
                      <a:pt x="913735" y="2675382"/>
                    </a:lnTo>
                    <a:lnTo>
                      <a:pt x="1624777" y="2675382"/>
                    </a:lnTo>
                    <a:lnTo>
                      <a:pt x="1624777" y="2901506"/>
                    </a:lnTo>
                    <a:close/>
                    <a:moveTo>
                      <a:pt x="964694" y="1474280"/>
                    </a:moveTo>
                    <a:lnTo>
                      <a:pt x="780099" y="1474280"/>
                    </a:lnTo>
                    <a:cubicBezTo>
                      <a:pt x="678372" y="1474280"/>
                      <a:pt x="595505" y="1391412"/>
                      <a:pt x="595505" y="1289685"/>
                    </a:cubicBezTo>
                    <a:cubicBezTo>
                      <a:pt x="595505" y="1187958"/>
                      <a:pt x="678372" y="1105091"/>
                      <a:pt x="780099" y="1105091"/>
                    </a:cubicBezTo>
                    <a:cubicBezTo>
                      <a:pt x="881826" y="1105091"/>
                      <a:pt x="964694" y="1187958"/>
                      <a:pt x="964694" y="1289685"/>
                    </a:cubicBezTo>
                    <a:lnTo>
                      <a:pt x="964694" y="1474280"/>
                    </a:lnTo>
                    <a:close/>
                    <a:moveTo>
                      <a:pt x="1084709" y="2555177"/>
                    </a:moveTo>
                    <a:lnTo>
                      <a:pt x="1084709" y="1594104"/>
                    </a:lnTo>
                    <a:lnTo>
                      <a:pt x="1453803" y="1594104"/>
                    </a:lnTo>
                    <a:lnTo>
                      <a:pt x="1453803" y="2555177"/>
                    </a:lnTo>
                    <a:lnTo>
                      <a:pt x="1084709" y="2555177"/>
                    </a:lnTo>
                    <a:close/>
                    <a:moveTo>
                      <a:pt x="1823849" y="2276856"/>
                    </a:moveTo>
                    <a:cubicBezTo>
                      <a:pt x="1718788" y="2334863"/>
                      <a:pt x="1647732" y="2438210"/>
                      <a:pt x="1629444" y="2555177"/>
                    </a:cubicBezTo>
                    <a:lnTo>
                      <a:pt x="1573818" y="2555177"/>
                    </a:lnTo>
                    <a:lnTo>
                      <a:pt x="1573818" y="1594104"/>
                    </a:lnTo>
                    <a:lnTo>
                      <a:pt x="1758412" y="1594104"/>
                    </a:lnTo>
                    <a:cubicBezTo>
                      <a:pt x="1839756" y="1594104"/>
                      <a:pt x="1916241" y="1562386"/>
                      <a:pt x="1973772" y="1504855"/>
                    </a:cubicBezTo>
                    <a:cubicBezTo>
                      <a:pt x="2031303" y="1447324"/>
                      <a:pt x="2063022" y="1370838"/>
                      <a:pt x="2063022" y="1289495"/>
                    </a:cubicBezTo>
                    <a:cubicBezTo>
                      <a:pt x="2063022" y="1208151"/>
                      <a:pt x="2031303" y="1131665"/>
                      <a:pt x="1973772" y="1074134"/>
                    </a:cubicBezTo>
                    <a:cubicBezTo>
                      <a:pt x="1916241" y="1016603"/>
                      <a:pt x="1839756" y="984885"/>
                      <a:pt x="1758412" y="984885"/>
                    </a:cubicBezTo>
                    <a:cubicBezTo>
                      <a:pt x="1677069" y="984885"/>
                      <a:pt x="1600583" y="1016603"/>
                      <a:pt x="1543052" y="1074134"/>
                    </a:cubicBezTo>
                    <a:cubicBezTo>
                      <a:pt x="1485521" y="1131665"/>
                      <a:pt x="1453803" y="1208151"/>
                      <a:pt x="1453803" y="1289495"/>
                    </a:cubicBezTo>
                    <a:lnTo>
                      <a:pt x="1453803" y="1474089"/>
                    </a:lnTo>
                    <a:lnTo>
                      <a:pt x="1084709" y="1474089"/>
                    </a:lnTo>
                    <a:lnTo>
                      <a:pt x="1084709" y="1289495"/>
                    </a:lnTo>
                    <a:cubicBezTo>
                      <a:pt x="1084709" y="1208151"/>
                      <a:pt x="1052991" y="1131665"/>
                      <a:pt x="995460" y="1074134"/>
                    </a:cubicBezTo>
                    <a:cubicBezTo>
                      <a:pt x="937929" y="1016603"/>
                      <a:pt x="861443" y="984885"/>
                      <a:pt x="780099" y="984885"/>
                    </a:cubicBezTo>
                    <a:cubicBezTo>
                      <a:pt x="698756" y="984885"/>
                      <a:pt x="622270" y="1016603"/>
                      <a:pt x="564739" y="1074134"/>
                    </a:cubicBezTo>
                    <a:cubicBezTo>
                      <a:pt x="507208" y="1131665"/>
                      <a:pt x="475490" y="1208151"/>
                      <a:pt x="475490" y="1289495"/>
                    </a:cubicBezTo>
                    <a:cubicBezTo>
                      <a:pt x="475490" y="1370838"/>
                      <a:pt x="507208" y="1447324"/>
                      <a:pt x="564739" y="1504855"/>
                    </a:cubicBezTo>
                    <a:cubicBezTo>
                      <a:pt x="622270" y="1562386"/>
                      <a:pt x="698756" y="1594104"/>
                      <a:pt x="780099" y="1594104"/>
                    </a:cubicBezTo>
                    <a:lnTo>
                      <a:pt x="964694" y="1594104"/>
                    </a:lnTo>
                    <a:lnTo>
                      <a:pt x="964694" y="2555177"/>
                    </a:lnTo>
                    <a:lnTo>
                      <a:pt x="909068" y="2555177"/>
                    </a:lnTo>
                    <a:cubicBezTo>
                      <a:pt x="890780" y="2438210"/>
                      <a:pt x="819628" y="2334863"/>
                      <a:pt x="714282" y="2276570"/>
                    </a:cubicBezTo>
                    <a:cubicBezTo>
                      <a:pt x="348236" y="2074450"/>
                      <a:pt x="120493" y="1689449"/>
                      <a:pt x="119541" y="1271778"/>
                    </a:cubicBezTo>
                    <a:cubicBezTo>
                      <a:pt x="118874" y="964501"/>
                      <a:pt x="237936" y="675418"/>
                      <a:pt x="454630" y="457962"/>
                    </a:cubicBezTo>
                    <a:cubicBezTo>
                      <a:pt x="671324" y="240411"/>
                      <a:pt x="959931" y="120301"/>
                      <a:pt x="1267113" y="119825"/>
                    </a:cubicBezTo>
                    <a:lnTo>
                      <a:pt x="1269113" y="119825"/>
                    </a:lnTo>
                    <a:cubicBezTo>
                      <a:pt x="1575818" y="119825"/>
                      <a:pt x="1864235" y="239173"/>
                      <a:pt x="2081310" y="455867"/>
                    </a:cubicBezTo>
                    <a:cubicBezTo>
                      <a:pt x="2298956" y="673037"/>
                      <a:pt x="2418685" y="962120"/>
                      <a:pt x="2418685" y="1269397"/>
                    </a:cubicBezTo>
                    <a:cubicBezTo>
                      <a:pt x="2418876" y="1688306"/>
                      <a:pt x="2190942" y="2074259"/>
                      <a:pt x="1823849" y="2276856"/>
                    </a:cubicBezTo>
                    <a:lnTo>
                      <a:pt x="1823849" y="2276856"/>
                    </a:lnTo>
                    <a:close/>
                    <a:moveTo>
                      <a:pt x="1573818" y="1474184"/>
                    </a:moveTo>
                    <a:lnTo>
                      <a:pt x="1573818" y="1289590"/>
                    </a:lnTo>
                    <a:cubicBezTo>
                      <a:pt x="1573818" y="1187863"/>
                      <a:pt x="1656685" y="1104995"/>
                      <a:pt x="1758412" y="1104995"/>
                    </a:cubicBezTo>
                    <a:cubicBezTo>
                      <a:pt x="1860139" y="1104995"/>
                      <a:pt x="1943007" y="1187863"/>
                      <a:pt x="1943007" y="1289590"/>
                    </a:cubicBezTo>
                    <a:cubicBezTo>
                      <a:pt x="1943007" y="1391317"/>
                      <a:pt x="1860139" y="1474184"/>
                      <a:pt x="1758412" y="1474184"/>
                    </a:cubicBezTo>
                    <a:lnTo>
                      <a:pt x="1573818" y="1474184"/>
                    </a:lnTo>
                    <a:close/>
                  </a:path>
                </a:pathLst>
              </a:custGeom>
              <a:solidFill>
                <a:schemeClr val="tx1"/>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DD023DEB-BC4E-4610-9F3F-B487FCD76F60}"/>
                  </a:ext>
                </a:extLst>
              </p:cNvPr>
              <p:cNvSpPr/>
              <p:nvPr/>
            </p:nvSpPr>
            <p:spPr>
              <a:xfrm>
                <a:off x="-7276974" y="3320301"/>
                <a:ext cx="472154" cy="129349"/>
              </a:xfrm>
              <a:custGeom>
                <a:avLst/>
                <a:gdLst>
                  <a:gd name="connsiteX0" fmla="*/ 407480 w 472154"/>
                  <a:gd name="connsiteY0" fmla="*/ 0 h 129349"/>
                  <a:gd name="connsiteX1" fmla="*/ 64675 w 472154"/>
                  <a:gd name="connsiteY1" fmla="*/ 0 h 129349"/>
                  <a:gd name="connsiteX2" fmla="*/ 0 w 472154"/>
                  <a:gd name="connsiteY2" fmla="*/ 64675 h 129349"/>
                  <a:gd name="connsiteX3" fmla="*/ 64675 w 472154"/>
                  <a:gd name="connsiteY3" fmla="*/ 129350 h 129349"/>
                  <a:gd name="connsiteX4" fmla="*/ 407480 w 472154"/>
                  <a:gd name="connsiteY4" fmla="*/ 129350 h 129349"/>
                  <a:gd name="connsiteX5" fmla="*/ 472154 w 472154"/>
                  <a:gd name="connsiteY5" fmla="*/ 64675 h 129349"/>
                  <a:gd name="connsiteX6" fmla="*/ 407480 w 472154"/>
                  <a:gd name="connsiteY6" fmla="*/ 0 h 12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154" h="129349">
                    <a:moveTo>
                      <a:pt x="407480" y="0"/>
                    </a:moveTo>
                    <a:lnTo>
                      <a:pt x="64675" y="0"/>
                    </a:lnTo>
                    <a:cubicBezTo>
                      <a:pt x="28956" y="0"/>
                      <a:pt x="0" y="28956"/>
                      <a:pt x="0" y="64675"/>
                    </a:cubicBezTo>
                    <a:cubicBezTo>
                      <a:pt x="0" y="100393"/>
                      <a:pt x="28956" y="129350"/>
                      <a:pt x="64675" y="129350"/>
                    </a:cubicBezTo>
                    <a:lnTo>
                      <a:pt x="407480" y="129350"/>
                    </a:lnTo>
                    <a:cubicBezTo>
                      <a:pt x="443198" y="129350"/>
                      <a:pt x="472154" y="100393"/>
                      <a:pt x="472154" y="64675"/>
                    </a:cubicBezTo>
                    <a:cubicBezTo>
                      <a:pt x="472154" y="28956"/>
                      <a:pt x="443198" y="0"/>
                      <a:pt x="407480" y="0"/>
                    </a:cubicBezTo>
                    <a:close/>
                  </a:path>
                </a:pathLst>
              </a:custGeom>
              <a:solidFill>
                <a:schemeClr val="accent2"/>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A2E9D6BF-C9C6-4700-B604-04A8B6FEE9C5}"/>
                  </a:ext>
                </a:extLst>
              </p:cNvPr>
              <p:cNvSpPr/>
              <p:nvPr/>
            </p:nvSpPr>
            <p:spPr>
              <a:xfrm>
                <a:off x="-3893218" y="3320301"/>
                <a:ext cx="472154" cy="129349"/>
              </a:xfrm>
              <a:custGeom>
                <a:avLst/>
                <a:gdLst>
                  <a:gd name="connsiteX0" fmla="*/ 407480 w 472154"/>
                  <a:gd name="connsiteY0" fmla="*/ 0 h 129349"/>
                  <a:gd name="connsiteX1" fmla="*/ 64675 w 472154"/>
                  <a:gd name="connsiteY1" fmla="*/ 0 h 129349"/>
                  <a:gd name="connsiteX2" fmla="*/ 0 w 472154"/>
                  <a:gd name="connsiteY2" fmla="*/ 64675 h 129349"/>
                  <a:gd name="connsiteX3" fmla="*/ 64675 w 472154"/>
                  <a:gd name="connsiteY3" fmla="*/ 129350 h 129349"/>
                  <a:gd name="connsiteX4" fmla="*/ 407480 w 472154"/>
                  <a:gd name="connsiteY4" fmla="*/ 129350 h 129349"/>
                  <a:gd name="connsiteX5" fmla="*/ 472154 w 472154"/>
                  <a:gd name="connsiteY5" fmla="*/ 64675 h 129349"/>
                  <a:gd name="connsiteX6" fmla="*/ 407480 w 472154"/>
                  <a:gd name="connsiteY6" fmla="*/ 0 h 12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154" h="129349">
                    <a:moveTo>
                      <a:pt x="407480" y="0"/>
                    </a:moveTo>
                    <a:lnTo>
                      <a:pt x="64675" y="0"/>
                    </a:lnTo>
                    <a:cubicBezTo>
                      <a:pt x="28956" y="0"/>
                      <a:pt x="0" y="28956"/>
                      <a:pt x="0" y="64675"/>
                    </a:cubicBezTo>
                    <a:cubicBezTo>
                      <a:pt x="0" y="100393"/>
                      <a:pt x="28956" y="129350"/>
                      <a:pt x="64675" y="129350"/>
                    </a:cubicBezTo>
                    <a:lnTo>
                      <a:pt x="407480" y="129350"/>
                    </a:lnTo>
                    <a:cubicBezTo>
                      <a:pt x="443198" y="129350"/>
                      <a:pt x="472154" y="100393"/>
                      <a:pt x="472154" y="64675"/>
                    </a:cubicBezTo>
                    <a:cubicBezTo>
                      <a:pt x="472154" y="28956"/>
                      <a:pt x="443198" y="0"/>
                      <a:pt x="407480" y="0"/>
                    </a:cubicBezTo>
                    <a:close/>
                  </a:path>
                </a:pathLst>
              </a:custGeom>
              <a:solidFill>
                <a:schemeClr val="accent2"/>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C5FAE445-1FF5-4E5B-B64D-418432E410EB}"/>
                  </a:ext>
                </a:extLst>
              </p:cNvPr>
              <p:cNvSpPr/>
              <p:nvPr/>
            </p:nvSpPr>
            <p:spPr>
              <a:xfrm>
                <a:off x="-6731001" y="4395483"/>
                <a:ext cx="371570" cy="371760"/>
              </a:xfrm>
              <a:custGeom>
                <a:avLst/>
                <a:gdLst>
                  <a:gd name="connsiteX0" fmla="*/ 261271 w 371570"/>
                  <a:gd name="connsiteY0" fmla="*/ 18860 h 371760"/>
                  <a:gd name="connsiteX1" fmla="*/ 18859 w 371570"/>
                  <a:gd name="connsiteY1" fmla="*/ 261271 h 371760"/>
                  <a:gd name="connsiteX2" fmla="*/ 18859 w 371570"/>
                  <a:gd name="connsiteY2" fmla="*/ 352806 h 371760"/>
                  <a:gd name="connsiteX3" fmla="*/ 64580 w 371570"/>
                  <a:gd name="connsiteY3" fmla="*/ 371761 h 371760"/>
                  <a:gd name="connsiteX4" fmla="*/ 110300 w 371570"/>
                  <a:gd name="connsiteY4" fmla="*/ 352806 h 371760"/>
                  <a:gd name="connsiteX5" fmla="*/ 352711 w 371570"/>
                  <a:gd name="connsiteY5" fmla="*/ 110395 h 371760"/>
                  <a:gd name="connsiteX6" fmla="*/ 352711 w 371570"/>
                  <a:gd name="connsiteY6" fmla="*/ 18860 h 371760"/>
                  <a:gd name="connsiteX7" fmla="*/ 261271 w 371570"/>
                  <a:gd name="connsiteY7" fmla="*/ 18860 h 3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70" h="371760">
                    <a:moveTo>
                      <a:pt x="261271" y="18860"/>
                    </a:moveTo>
                    <a:lnTo>
                      <a:pt x="18859" y="261271"/>
                    </a:lnTo>
                    <a:cubicBezTo>
                      <a:pt x="-6286" y="286417"/>
                      <a:pt x="-6286" y="327470"/>
                      <a:pt x="18859" y="352806"/>
                    </a:cubicBezTo>
                    <a:cubicBezTo>
                      <a:pt x="31528" y="365475"/>
                      <a:pt x="48101" y="371761"/>
                      <a:pt x="64580" y="371761"/>
                    </a:cubicBezTo>
                    <a:cubicBezTo>
                      <a:pt x="81058" y="371761"/>
                      <a:pt x="97631" y="365475"/>
                      <a:pt x="110300" y="352806"/>
                    </a:cubicBezTo>
                    <a:lnTo>
                      <a:pt x="352711" y="110395"/>
                    </a:lnTo>
                    <a:cubicBezTo>
                      <a:pt x="377857" y="85249"/>
                      <a:pt x="377857" y="44196"/>
                      <a:pt x="352711" y="18860"/>
                    </a:cubicBezTo>
                    <a:cubicBezTo>
                      <a:pt x="327374" y="-6287"/>
                      <a:pt x="286417" y="-6287"/>
                      <a:pt x="261271" y="18860"/>
                    </a:cubicBezTo>
                    <a:close/>
                  </a:path>
                </a:pathLst>
              </a:custGeom>
              <a:solidFill>
                <a:schemeClr val="tx1"/>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4B555E7D-F748-435E-B89B-71B520A1EE4F}"/>
                  </a:ext>
                </a:extLst>
              </p:cNvPr>
              <p:cNvSpPr/>
              <p:nvPr/>
            </p:nvSpPr>
            <p:spPr>
              <a:xfrm>
                <a:off x="-4318319" y="1970799"/>
                <a:ext cx="371570" cy="371760"/>
              </a:xfrm>
              <a:custGeom>
                <a:avLst/>
                <a:gdLst>
                  <a:gd name="connsiteX0" fmla="*/ 261271 w 371570"/>
                  <a:gd name="connsiteY0" fmla="*/ 18859 h 371760"/>
                  <a:gd name="connsiteX1" fmla="*/ 18859 w 371570"/>
                  <a:gd name="connsiteY1" fmla="*/ 261271 h 371760"/>
                  <a:gd name="connsiteX2" fmla="*/ 18859 w 371570"/>
                  <a:gd name="connsiteY2" fmla="*/ 352806 h 371760"/>
                  <a:gd name="connsiteX3" fmla="*/ 64579 w 371570"/>
                  <a:gd name="connsiteY3" fmla="*/ 371761 h 371760"/>
                  <a:gd name="connsiteX4" fmla="*/ 110299 w 371570"/>
                  <a:gd name="connsiteY4" fmla="*/ 352806 h 371760"/>
                  <a:gd name="connsiteX5" fmla="*/ 352711 w 371570"/>
                  <a:gd name="connsiteY5" fmla="*/ 110395 h 371760"/>
                  <a:gd name="connsiteX6" fmla="*/ 352711 w 371570"/>
                  <a:gd name="connsiteY6" fmla="*/ 18859 h 371760"/>
                  <a:gd name="connsiteX7" fmla="*/ 261271 w 371570"/>
                  <a:gd name="connsiteY7" fmla="*/ 18859 h 371760"/>
                  <a:gd name="connsiteX8" fmla="*/ 261271 w 371570"/>
                  <a:gd name="connsiteY8" fmla="*/ 18859 h 3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70" h="371760">
                    <a:moveTo>
                      <a:pt x="261271" y="18859"/>
                    </a:moveTo>
                    <a:lnTo>
                      <a:pt x="18859" y="261271"/>
                    </a:lnTo>
                    <a:cubicBezTo>
                      <a:pt x="-6286" y="286417"/>
                      <a:pt x="-6286" y="327469"/>
                      <a:pt x="18859" y="352806"/>
                    </a:cubicBezTo>
                    <a:cubicBezTo>
                      <a:pt x="31528" y="365474"/>
                      <a:pt x="48101" y="371761"/>
                      <a:pt x="64579" y="371761"/>
                    </a:cubicBezTo>
                    <a:cubicBezTo>
                      <a:pt x="81058" y="371761"/>
                      <a:pt x="97631" y="365474"/>
                      <a:pt x="110299" y="352806"/>
                    </a:cubicBezTo>
                    <a:lnTo>
                      <a:pt x="352711" y="110395"/>
                    </a:lnTo>
                    <a:cubicBezTo>
                      <a:pt x="377857" y="85249"/>
                      <a:pt x="377857" y="44196"/>
                      <a:pt x="352711" y="18859"/>
                    </a:cubicBezTo>
                    <a:cubicBezTo>
                      <a:pt x="327374" y="-6286"/>
                      <a:pt x="286417" y="-6286"/>
                      <a:pt x="261271" y="18859"/>
                    </a:cubicBezTo>
                    <a:lnTo>
                      <a:pt x="261271" y="18859"/>
                    </a:lnTo>
                    <a:close/>
                  </a:path>
                </a:pathLst>
              </a:custGeom>
              <a:solidFill>
                <a:schemeClr val="tx1"/>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BA81044-2D5B-45D1-A0DC-0E30C4C13B34}"/>
                  </a:ext>
                </a:extLst>
              </p:cNvPr>
              <p:cNvSpPr/>
              <p:nvPr/>
            </p:nvSpPr>
            <p:spPr>
              <a:xfrm>
                <a:off x="-5413694" y="1433018"/>
                <a:ext cx="129349" cy="472154"/>
              </a:xfrm>
              <a:custGeom>
                <a:avLst/>
                <a:gdLst>
                  <a:gd name="connsiteX0" fmla="*/ 64675 w 129349"/>
                  <a:gd name="connsiteY0" fmla="*/ 472154 h 472154"/>
                  <a:gd name="connsiteX1" fmla="*/ 129350 w 129349"/>
                  <a:gd name="connsiteY1" fmla="*/ 407480 h 472154"/>
                  <a:gd name="connsiteX2" fmla="*/ 129350 w 129349"/>
                  <a:gd name="connsiteY2" fmla="*/ 64675 h 472154"/>
                  <a:gd name="connsiteX3" fmla="*/ 64675 w 129349"/>
                  <a:gd name="connsiteY3" fmla="*/ 0 h 472154"/>
                  <a:gd name="connsiteX4" fmla="*/ 0 w 129349"/>
                  <a:gd name="connsiteY4" fmla="*/ 64675 h 472154"/>
                  <a:gd name="connsiteX5" fmla="*/ 0 w 129349"/>
                  <a:gd name="connsiteY5" fmla="*/ 407480 h 472154"/>
                  <a:gd name="connsiteX6" fmla="*/ 64675 w 129349"/>
                  <a:gd name="connsiteY6" fmla="*/ 472154 h 47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349" h="472154">
                    <a:moveTo>
                      <a:pt x="64675" y="472154"/>
                    </a:moveTo>
                    <a:cubicBezTo>
                      <a:pt x="100394" y="472154"/>
                      <a:pt x="129350" y="443198"/>
                      <a:pt x="129350" y="407480"/>
                    </a:cubicBezTo>
                    <a:lnTo>
                      <a:pt x="129350" y="64675"/>
                    </a:lnTo>
                    <a:cubicBezTo>
                      <a:pt x="129350" y="28956"/>
                      <a:pt x="100394" y="0"/>
                      <a:pt x="64675" y="0"/>
                    </a:cubicBezTo>
                    <a:cubicBezTo>
                      <a:pt x="28956" y="0"/>
                      <a:pt x="0" y="28956"/>
                      <a:pt x="0" y="64675"/>
                    </a:cubicBezTo>
                    <a:lnTo>
                      <a:pt x="0" y="407480"/>
                    </a:lnTo>
                    <a:cubicBezTo>
                      <a:pt x="0" y="443198"/>
                      <a:pt x="28956" y="472154"/>
                      <a:pt x="64675" y="472154"/>
                    </a:cubicBezTo>
                    <a:close/>
                  </a:path>
                </a:pathLst>
              </a:custGeom>
              <a:solidFill>
                <a:schemeClr val="accent2"/>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DAB01F4-7038-42E0-8DE3-3DEFFA3A62F0}"/>
                  </a:ext>
                </a:extLst>
              </p:cNvPr>
              <p:cNvSpPr/>
              <p:nvPr/>
            </p:nvSpPr>
            <p:spPr>
              <a:xfrm>
                <a:off x="-4338512" y="4395483"/>
                <a:ext cx="371570" cy="371760"/>
              </a:xfrm>
              <a:custGeom>
                <a:avLst/>
                <a:gdLst>
                  <a:gd name="connsiteX0" fmla="*/ 110395 w 371570"/>
                  <a:gd name="connsiteY0" fmla="*/ 18860 h 371760"/>
                  <a:gd name="connsiteX1" fmla="*/ 18860 w 371570"/>
                  <a:gd name="connsiteY1" fmla="*/ 18860 h 371760"/>
                  <a:gd name="connsiteX2" fmla="*/ 18860 w 371570"/>
                  <a:gd name="connsiteY2" fmla="*/ 110395 h 371760"/>
                  <a:gd name="connsiteX3" fmla="*/ 261271 w 371570"/>
                  <a:gd name="connsiteY3" fmla="*/ 352806 h 371760"/>
                  <a:gd name="connsiteX4" fmla="*/ 306991 w 371570"/>
                  <a:gd name="connsiteY4" fmla="*/ 371761 h 371760"/>
                  <a:gd name="connsiteX5" fmla="*/ 352711 w 371570"/>
                  <a:gd name="connsiteY5" fmla="*/ 352806 h 371760"/>
                  <a:gd name="connsiteX6" fmla="*/ 352711 w 371570"/>
                  <a:gd name="connsiteY6" fmla="*/ 261271 h 371760"/>
                  <a:gd name="connsiteX7" fmla="*/ 110300 w 371570"/>
                  <a:gd name="connsiteY7" fmla="*/ 18860 h 3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70" h="371760">
                    <a:moveTo>
                      <a:pt x="110395" y="18860"/>
                    </a:moveTo>
                    <a:cubicBezTo>
                      <a:pt x="85249" y="-6287"/>
                      <a:pt x="44196" y="-6287"/>
                      <a:pt x="18860" y="18860"/>
                    </a:cubicBezTo>
                    <a:cubicBezTo>
                      <a:pt x="-6287" y="44006"/>
                      <a:pt x="-6287" y="85058"/>
                      <a:pt x="18860" y="110395"/>
                    </a:cubicBezTo>
                    <a:lnTo>
                      <a:pt x="261271" y="352806"/>
                    </a:lnTo>
                    <a:cubicBezTo>
                      <a:pt x="273939" y="365475"/>
                      <a:pt x="290513" y="371761"/>
                      <a:pt x="306991" y="371761"/>
                    </a:cubicBezTo>
                    <a:cubicBezTo>
                      <a:pt x="323469" y="371761"/>
                      <a:pt x="340043" y="365475"/>
                      <a:pt x="352711" y="352806"/>
                    </a:cubicBezTo>
                    <a:cubicBezTo>
                      <a:pt x="377857" y="327660"/>
                      <a:pt x="377857" y="286607"/>
                      <a:pt x="352711" y="261271"/>
                    </a:cubicBezTo>
                    <a:lnTo>
                      <a:pt x="110300" y="18860"/>
                    </a:lnTo>
                    <a:close/>
                  </a:path>
                </a:pathLst>
              </a:custGeom>
              <a:solidFill>
                <a:schemeClr val="tx1"/>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A09F0E1E-2188-4785-A3E1-DB81CDF9FB56}"/>
                  </a:ext>
                </a:extLst>
              </p:cNvPr>
              <p:cNvSpPr/>
              <p:nvPr/>
            </p:nvSpPr>
            <p:spPr>
              <a:xfrm>
                <a:off x="-6767101" y="1990706"/>
                <a:ext cx="371665" cy="371760"/>
              </a:xfrm>
              <a:custGeom>
                <a:avLst/>
                <a:gdLst>
                  <a:gd name="connsiteX0" fmla="*/ 307086 w 371665"/>
                  <a:gd name="connsiteY0" fmla="*/ 371761 h 371760"/>
                  <a:gd name="connsiteX1" fmla="*/ 352806 w 371665"/>
                  <a:gd name="connsiteY1" fmla="*/ 352806 h 371760"/>
                  <a:gd name="connsiteX2" fmla="*/ 352806 w 371665"/>
                  <a:gd name="connsiteY2" fmla="*/ 261271 h 371760"/>
                  <a:gd name="connsiteX3" fmla="*/ 110395 w 371665"/>
                  <a:gd name="connsiteY3" fmla="*/ 18859 h 371760"/>
                  <a:gd name="connsiteX4" fmla="*/ 18859 w 371665"/>
                  <a:gd name="connsiteY4" fmla="*/ 18859 h 371760"/>
                  <a:gd name="connsiteX5" fmla="*/ 18859 w 371665"/>
                  <a:gd name="connsiteY5" fmla="*/ 110395 h 371760"/>
                  <a:gd name="connsiteX6" fmla="*/ 261271 w 371665"/>
                  <a:gd name="connsiteY6" fmla="*/ 352806 h 371760"/>
                  <a:gd name="connsiteX7" fmla="*/ 306991 w 371665"/>
                  <a:gd name="connsiteY7" fmla="*/ 371761 h 3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665" h="371760">
                    <a:moveTo>
                      <a:pt x="307086" y="371761"/>
                    </a:moveTo>
                    <a:cubicBezTo>
                      <a:pt x="323564" y="371761"/>
                      <a:pt x="340138" y="365474"/>
                      <a:pt x="352806" y="352806"/>
                    </a:cubicBezTo>
                    <a:cubicBezTo>
                      <a:pt x="377952" y="327660"/>
                      <a:pt x="377952" y="286607"/>
                      <a:pt x="352806" y="261271"/>
                    </a:cubicBezTo>
                    <a:lnTo>
                      <a:pt x="110395" y="18859"/>
                    </a:lnTo>
                    <a:cubicBezTo>
                      <a:pt x="85249" y="-6286"/>
                      <a:pt x="44196" y="-6286"/>
                      <a:pt x="18859" y="18859"/>
                    </a:cubicBezTo>
                    <a:cubicBezTo>
                      <a:pt x="-6286" y="44005"/>
                      <a:pt x="-6286" y="85058"/>
                      <a:pt x="18859" y="110395"/>
                    </a:cubicBezTo>
                    <a:lnTo>
                      <a:pt x="261271" y="352806"/>
                    </a:lnTo>
                    <a:cubicBezTo>
                      <a:pt x="273939" y="365474"/>
                      <a:pt x="290513" y="371761"/>
                      <a:pt x="306991" y="371761"/>
                    </a:cubicBezTo>
                    <a:close/>
                  </a:path>
                </a:pathLst>
              </a:custGeom>
              <a:solidFill>
                <a:schemeClr val="tx1"/>
              </a:solidFill>
              <a:ln w="9525" cap="flat">
                <a:noFill/>
                <a:prstDash val="solid"/>
                <a:miter/>
              </a:ln>
            </p:spPr>
            <p:txBody>
              <a:bodyPr rtlCol="0" anchor="ctr"/>
              <a:lstStyle/>
              <a:p>
                <a:endParaRPr lang="en-IN"/>
              </a:p>
            </p:txBody>
          </p:sp>
        </p:grpSp>
        <p:cxnSp>
          <p:nvCxnSpPr>
            <p:cNvPr id="135" name="Straight Connector 134">
              <a:extLst>
                <a:ext uri="{FF2B5EF4-FFF2-40B4-BE49-F238E27FC236}">
                  <a16:creationId xmlns:a16="http://schemas.microsoft.com/office/drawing/2014/main" id="{A292BD99-A18B-45F0-BA51-D9D4F2E52CFA}"/>
                </a:ext>
              </a:extLst>
            </p:cNvPr>
            <p:cNvCxnSpPr>
              <a:cxnSpLocks/>
            </p:cNvCxnSpPr>
            <p:nvPr/>
          </p:nvCxnSpPr>
          <p:spPr>
            <a:xfrm>
              <a:off x="-744437" y="3033525"/>
              <a:ext cx="0" cy="14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7F3564-B1F7-41F0-A139-46032F2C7419}"/>
                </a:ext>
              </a:extLst>
            </p:cNvPr>
            <p:cNvCxnSpPr/>
            <p:nvPr/>
          </p:nvCxnSpPr>
          <p:spPr>
            <a:xfrm>
              <a:off x="-180195" y="3906187"/>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C3D530-1AB9-4EC7-8620-8BD575CE26D2}"/>
                </a:ext>
              </a:extLst>
            </p:cNvPr>
            <p:cNvCxnSpPr/>
            <p:nvPr/>
          </p:nvCxnSpPr>
          <p:spPr>
            <a:xfrm>
              <a:off x="-1308680" y="3375471"/>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5539788E-02C8-4294-8104-CD70010BAEFB}"/>
              </a:ext>
            </a:extLst>
          </p:cNvPr>
          <p:cNvGrpSpPr/>
          <p:nvPr/>
        </p:nvGrpSpPr>
        <p:grpSpPr>
          <a:xfrm rot="1800000">
            <a:off x="10364766" y="3345230"/>
            <a:ext cx="653654" cy="694208"/>
            <a:chOff x="-2264980" y="3794567"/>
            <a:chExt cx="857552" cy="910757"/>
          </a:xfrm>
        </p:grpSpPr>
        <p:grpSp>
          <p:nvGrpSpPr>
            <p:cNvPr id="147" name="Group 146">
              <a:extLst>
                <a:ext uri="{FF2B5EF4-FFF2-40B4-BE49-F238E27FC236}">
                  <a16:creationId xmlns:a16="http://schemas.microsoft.com/office/drawing/2014/main" id="{9706375F-D472-4BE1-8389-478D59258911}"/>
                </a:ext>
              </a:extLst>
            </p:cNvPr>
            <p:cNvGrpSpPr/>
            <p:nvPr/>
          </p:nvGrpSpPr>
          <p:grpSpPr>
            <a:xfrm>
              <a:off x="-2191791" y="3994150"/>
              <a:ext cx="711174" cy="711174"/>
              <a:chOff x="-7916336" y="-18"/>
              <a:chExt cx="3977571" cy="3977578"/>
            </a:xfrm>
          </p:grpSpPr>
          <p:sp>
            <p:nvSpPr>
              <p:cNvPr id="151" name="Freeform: Shape 150">
                <a:extLst>
                  <a:ext uri="{FF2B5EF4-FFF2-40B4-BE49-F238E27FC236}">
                    <a16:creationId xmlns:a16="http://schemas.microsoft.com/office/drawing/2014/main" id="{94A38E7F-45CC-416B-A418-EFD6B2F7C105}"/>
                  </a:ext>
                </a:extLst>
              </p:cNvPr>
              <p:cNvSpPr/>
              <p:nvPr/>
            </p:nvSpPr>
            <p:spPr>
              <a:xfrm>
                <a:off x="-6778453" y="1137856"/>
                <a:ext cx="1091660" cy="1091660"/>
              </a:xfrm>
              <a:custGeom>
                <a:avLst/>
                <a:gdLst>
                  <a:gd name="connsiteX0" fmla="*/ 931545 w 1091660"/>
                  <a:gd name="connsiteY0" fmla="*/ 159830 h 1091660"/>
                  <a:gd name="connsiteX1" fmla="*/ 545782 w 1091660"/>
                  <a:gd name="connsiteY1" fmla="*/ 0 h 1091660"/>
                  <a:gd name="connsiteX2" fmla="*/ 159830 w 1091660"/>
                  <a:gd name="connsiteY2" fmla="*/ 159925 h 1091660"/>
                  <a:gd name="connsiteX3" fmla="*/ 0 w 1091660"/>
                  <a:gd name="connsiteY3" fmla="*/ 545973 h 1091660"/>
                  <a:gd name="connsiteX4" fmla="*/ 159925 w 1091660"/>
                  <a:gd name="connsiteY4" fmla="*/ 931926 h 1091660"/>
                  <a:gd name="connsiteX5" fmla="*/ 545973 w 1091660"/>
                  <a:gd name="connsiteY5" fmla="*/ 1091660 h 1091660"/>
                  <a:gd name="connsiteX6" fmla="*/ 931926 w 1091660"/>
                  <a:gd name="connsiteY6" fmla="*/ 931640 h 1091660"/>
                  <a:gd name="connsiteX7" fmla="*/ 1091660 w 1091660"/>
                  <a:gd name="connsiteY7" fmla="*/ 545592 h 1091660"/>
                  <a:gd name="connsiteX8" fmla="*/ 931640 w 1091660"/>
                  <a:gd name="connsiteY8" fmla="*/ 159830 h 1091660"/>
                  <a:gd name="connsiteX9" fmla="*/ 865537 w 1091660"/>
                  <a:gd name="connsiteY9" fmla="*/ 865442 h 1091660"/>
                  <a:gd name="connsiteX10" fmla="*/ 545782 w 1091660"/>
                  <a:gd name="connsiteY10" fmla="*/ 998315 h 1091660"/>
                  <a:gd name="connsiteX11" fmla="*/ 225838 w 1091660"/>
                  <a:gd name="connsiteY11" fmla="*/ 865823 h 1091660"/>
                  <a:gd name="connsiteX12" fmla="*/ 93250 w 1091660"/>
                  <a:gd name="connsiteY12" fmla="*/ 545878 h 1091660"/>
                  <a:gd name="connsiteX13" fmla="*/ 225647 w 1091660"/>
                  <a:gd name="connsiteY13" fmla="*/ 225933 h 1091660"/>
                  <a:gd name="connsiteX14" fmla="*/ 545497 w 1091660"/>
                  <a:gd name="connsiteY14" fmla="*/ 93250 h 1091660"/>
                  <a:gd name="connsiteX15" fmla="*/ 865442 w 1091660"/>
                  <a:gd name="connsiteY15" fmla="*/ 225647 h 1091660"/>
                  <a:gd name="connsiteX16" fmla="*/ 998125 w 1091660"/>
                  <a:gd name="connsiteY16" fmla="*/ 545497 h 1091660"/>
                  <a:gd name="connsiteX17" fmla="*/ 865442 w 1091660"/>
                  <a:gd name="connsiteY17" fmla="*/ 865346 h 109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1660" h="1091660">
                    <a:moveTo>
                      <a:pt x="931545" y="159830"/>
                    </a:moveTo>
                    <a:cubicBezTo>
                      <a:pt x="829247" y="57531"/>
                      <a:pt x="690467" y="95"/>
                      <a:pt x="545782" y="0"/>
                    </a:cubicBezTo>
                    <a:cubicBezTo>
                      <a:pt x="401003" y="0"/>
                      <a:pt x="262128" y="57531"/>
                      <a:pt x="159830" y="159925"/>
                    </a:cubicBezTo>
                    <a:cubicBezTo>
                      <a:pt x="57436" y="262319"/>
                      <a:pt x="0" y="401193"/>
                      <a:pt x="0" y="545973"/>
                    </a:cubicBezTo>
                    <a:cubicBezTo>
                      <a:pt x="0" y="690753"/>
                      <a:pt x="57531" y="829628"/>
                      <a:pt x="159925" y="931926"/>
                    </a:cubicBezTo>
                    <a:cubicBezTo>
                      <a:pt x="262319" y="1034224"/>
                      <a:pt x="401193" y="1091756"/>
                      <a:pt x="545973" y="1091660"/>
                    </a:cubicBezTo>
                    <a:cubicBezTo>
                      <a:pt x="690753" y="1091660"/>
                      <a:pt x="829532" y="1034034"/>
                      <a:pt x="931926" y="931640"/>
                    </a:cubicBezTo>
                    <a:cubicBezTo>
                      <a:pt x="1034224" y="829247"/>
                      <a:pt x="1091660" y="690372"/>
                      <a:pt x="1091660" y="545592"/>
                    </a:cubicBezTo>
                    <a:cubicBezTo>
                      <a:pt x="1091470" y="400907"/>
                      <a:pt x="1033939" y="262128"/>
                      <a:pt x="931640" y="159830"/>
                    </a:cubicBezTo>
                    <a:close/>
                    <a:moveTo>
                      <a:pt x="865537" y="865442"/>
                    </a:moveTo>
                    <a:cubicBezTo>
                      <a:pt x="780764" y="950309"/>
                      <a:pt x="665702" y="998125"/>
                      <a:pt x="545782" y="998315"/>
                    </a:cubicBezTo>
                    <a:cubicBezTo>
                      <a:pt x="425768" y="998315"/>
                      <a:pt x="310706" y="950690"/>
                      <a:pt x="225838" y="865823"/>
                    </a:cubicBezTo>
                    <a:cubicBezTo>
                      <a:pt x="140970" y="780955"/>
                      <a:pt x="93345" y="665893"/>
                      <a:pt x="93250" y="545878"/>
                    </a:cubicBezTo>
                    <a:cubicBezTo>
                      <a:pt x="93250" y="425863"/>
                      <a:pt x="140875" y="310801"/>
                      <a:pt x="225647" y="225933"/>
                    </a:cubicBezTo>
                    <a:cubicBezTo>
                      <a:pt x="310420" y="141065"/>
                      <a:pt x="425482" y="93345"/>
                      <a:pt x="545497" y="93250"/>
                    </a:cubicBezTo>
                    <a:cubicBezTo>
                      <a:pt x="665512" y="93250"/>
                      <a:pt x="780574" y="140875"/>
                      <a:pt x="865442" y="225647"/>
                    </a:cubicBezTo>
                    <a:cubicBezTo>
                      <a:pt x="950309" y="310420"/>
                      <a:pt x="998030" y="425482"/>
                      <a:pt x="998125" y="545497"/>
                    </a:cubicBezTo>
                    <a:cubicBezTo>
                      <a:pt x="997934" y="665417"/>
                      <a:pt x="950214" y="780478"/>
                      <a:pt x="865442" y="865346"/>
                    </a:cubicBezTo>
                    <a:close/>
                  </a:path>
                </a:pathLst>
              </a:custGeom>
              <a:solidFill>
                <a:schemeClr val="tx1"/>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2F159686-251D-4947-BBA8-C970689997C9}"/>
                  </a:ext>
                </a:extLst>
              </p:cNvPr>
              <p:cNvSpPr/>
              <p:nvPr/>
            </p:nvSpPr>
            <p:spPr>
              <a:xfrm>
                <a:off x="-7282707" y="633317"/>
                <a:ext cx="2099501" cy="2099881"/>
              </a:xfrm>
              <a:custGeom>
                <a:avLst/>
                <a:gdLst>
                  <a:gd name="connsiteX0" fmla="*/ 2062734 w 2099501"/>
                  <a:gd name="connsiteY0" fmla="*/ 826103 h 2099881"/>
                  <a:gd name="connsiteX1" fmla="*/ 1856804 w 2099501"/>
                  <a:gd name="connsiteY1" fmla="*/ 782193 h 2099881"/>
                  <a:gd name="connsiteX2" fmla="*/ 1809941 w 2099501"/>
                  <a:gd name="connsiteY2" fmla="*/ 668846 h 2099881"/>
                  <a:gd name="connsiteX3" fmla="*/ 1924717 w 2099501"/>
                  <a:gd name="connsiteY3" fmla="*/ 492157 h 2099881"/>
                  <a:gd name="connsiteX4" fmla="*/ 1924717 w 2099501"/>
                  <a:gd name="connsiteY4" fmla="*/ 492157 h 2099881"/>
                  <a:gd name="connsiteX5" fmla="*/ 1918526 w 2099501"/>
                  <a:gd name="connsiteY5" fmla="*/ 433769 h 2099881"/>
                  <a:gd name="connsiteX6" fmla="*/ 1666114 w 2099501"/>
                  <a:gd name="connsiteY6" fmla="*/ 181547 h 2099881"/>
                  <a:gd name="connsiteX7" fmla="*/ 1607725 w 2099501"/>
                  <a:gd name="connsiteY7" fmla="*/ 175451 h 2099881"/>
                  <a:gd name="connsiteX8" fmla="*/ 1430751 w 2099501"/>
                  <a:gd name="connsiteY8" fmla="*/ 289941 h 2099881"/>
                  <a:gd name="connsiteX9" fmla="*/ 1317880 w 2099501"/>
                  <a:gd name="connsiteY9" fmla="*/ 243269 h 2099881"/>
                  <a:gd name="connsiteX10" fmla="*/ 1273969 w 2099501"/>
                  <a:gd name="connsiteY10" fmla="*/ 37148 h 2099881"/>
                  <a:gd name="connsiteX11" fmla="*/ 1273969 w 2099501"/>
                  <a:gd name="connsiteY11" fmla="*/ 37148 h 2099881"/>
                  <a:gd name="connsiteX12" fmla="*/ 1228344 w 2099501"/>
                  <a:gd name="connsiteY12" fmla="*/ 0 h 2099881"/>
                  <a:gd name="connsiteX13" fmla="*/ 871348 w 2099501"/>
                  <a:gd name="connsiteY13" fmla="*/ 0 h 2099881"/>
                  <a:gd name="connsiteX14" fmla="*/ 825818 w 2099501"/>
                  <a:gd name="connsiteY14" fmla="*/ 37148 h 2099881"/>
                  <a:gd name="connsiteX15" fmla="*/ 781908 w 2099501"/>
                  <a:gd name="connsiteY15" fmla="*/ 243269 h 2099881"/>
                  <a:gd name="connsiteX16" fmla="*/ 669036 w 2099501"/>
                  <a:gd name="connsiteY16" fmla="*/ 289941 h 2099881"/>
                  <a:gd name="connsiteX17" fmla="*/ 492062 w 2099501"/>
                  <a:gd name="connsiteY17" fmla="*/ 175451 h 2099881"/>
                  <a:gd name="connsiteX18" fmla="*/ 433674 w 2099501"/>
                  <a:gd name="connsiteY18" fmla="*/ 181547 h 2099881"/>
                  <a:gd name="connsiteX19" fmla="*/ 181166 w 2099501"/>
                  <a:gd name="connsiteY19" fmla="*/ 433769 h 2099881"/>
                  <a:gd name="connsiteX20" fmla="*/ 175070 w 2099501"/>
                  <a:gd name="connsiteY20" fmla="*/ 492157 h 2099881"/>
                  <a:gd name="connsiteX21" fmla="*/ 289656 w 2099501"/>
                  <a:gd name="connsiteY21" fmla="*/ 668846 h 2099881"/>
                  <a:gd name="connsiteX22" fmla="*/ 289656 w 2099501"/>
                  <a:gd name="connsiteY22" fmla="*/ 668846 h 2099881"/>
                  <a:gd name="connsiteX23" fmla="*/ 242888 w 2099501"/>
                  <a:gd name="connsiteY23" fmla="*/ 782193 h 2099881"/>
                  <a:gd name="connsiteX24" fmla="*/ 36957 w 2099501"/>
                  <a:gd name="connsiteY24" fmla="*/ 826103 h 2099881"/>
                  <a:gd name="connsiteX25" fmla="*/ 36957 w 2099501"/>
                  <a:gd name="connsiteY25" fmla="*/ 826103 h 2099881"/>
                  <a:gd name="connsiteX26" fmla="*/ 0 w 2099501"/>
                  <a:gd name="connsiteY26" fmla="*/ 871633 h 2099881"/>
                  <a:gd name="connsiteX27" fmla="*/ 0 w 2099501"/>
                  <a:gd name="connsiteY27" fmla="*/ 1228249 h 2099881"/>
                  <a:gd name="connsiteX28" fmla="*/ 36957 w 2099501"/>
                  <a:gd name="connsiteY28" fmla="*/ 1274350 h 2099881"/>
                  <a:gd name="connsiteX29" fmla="*/ 242888 w 2099501"/>
                  <a:gd name="connsiteY29" fmla="*/ 1318260 h 2099881"/>
                  <a:gd name="connsiteX30" fmla="*/ 242888 w 2099501"/>
                  <a:gd name="connsiteY30" fmla="*/ 1318260 h 2099881"/>
                  <a:gd name="connsiteX31" fmla="*/ 289656 w 2099501"/>
                  <a:gd name="connsiteY31" fmla="*/ 1431036 h 2099881"/>
                  <a:gd name="connsiteX32" fmla="*/ 175070 w 2099501"/>
                  <a:gd name="connsiteY32" fmla="*/ 1607725 h 2099881"/>
                  <a:gd name="connsiteX33" fmla="*/ 181166 w 2099501"/>
                  <a:gd name="connsiteY33" fmla="*/ 1666113 h 2099881"/>
                  <a:gd name="connsiteX34" fmla="*/ 433674 w 2099501"/>
                  <a:gd name="connsiteY34" fmla="*/ 1918907 h 2099881"/>
                  <a:gd name="connsiteX35" fmla="*/ 492062 w 2099501"/>
                  <a:gd name="connsiteY35" fmla="*/ 1925003 h 2099881"/>
                  <a:gd name="connsiteX36" fmla="*/ 669036 w 2099501"/>
                  <a:gd name="connsiteY36" fmla="*/ 1809941 h 2099881"/>
                  <a:gd name="connsiteX37" fmla="*/ 781908 w 2099501"/>
                  <a:gd name="connsiteY37" fmla="*/ 1857089 h 2099881"/>
                  <a:gd name="connsiteX38" fmla="*/ 825818 w 2099501"/>
                  <a:gd name="connsiteY38" fmla="*/ 2062639 h 2099881"/>
                  <a:gd name="connsiteX39" fmla="*/ 825818 w 2099501"/>
                  <a:gd name="connsiteY39" fmla="*/ 2062639 h 2099881"/>
                  <a:gd name="connsiteX40" fmla="*/ 871348 w 2099501"/>
                  <a:gd name="connsiteY40" fmla="*/ 2099882 h 2099881"/>
                  <a:gd name="connsiteX41" fmla="*/ 1228440 w 2099501"/>
                  <a:gd name="connsiteY41" fmla="*/ 2099882 h 2099881"/>
                  <a:gd name="connsiteX42" fmla="*/ 1274065 w 2099501"/>
                  <a:gd name="connsiteY42" fmla="*/ 2062639 h 2099881"/>
                  <a:gd name="connsiteX43" fmla="*/ 1317975 w 2099501"/>
                  <a:gd name="connsiteY43" fmla="*/ 1857089 h 2099881"/>
                  <a:gd name="connsiteX44" fmla="*/ 1317975 w 2099501"/>
                  <a:gd name="connsiteY44" fmla="*/ 1857089 h 2099881"/>
                  <a:gd name="connsiteX45" fmla="*/ 1430846 w 2099501"/>
                  <a:gd name="connsiteY45" fmla="*/ 1809845 h 2099881"/>
                  <a:gd name="connsiteX46" fmla="*/ 1607535 w 2099501"/>
                  <a:gd name="connsiteY46" fmla="*/ 1924907 h 2099881"/>
                  <a:gd name="connsiteX47" fmla="*/ 1607535 w 2099501"/>
                  <a:gd name="connsiteY47" fmla="*/ 1924907 h 2099881"/>
                  <a:gd name="connsiteX48" fmla="*/ 1665923 w 2099501"/>
                  <a:gd name="connsiteY48" fmla="*/ 1918811 h 2099881"/>
                  <a:gd name="connsiteX49" fmla="*/ 1918336 w 2099501"/>
                  <a:gd name="connsiteY49" fmla="*/ 1666018 h 2099881"/>
                  <a:gd name="connsiteX50" fmla="*/ 1924527 w 2099501"/>
                  <a:gd name="connsiteY50" fmla="*/ 1607630 h 2099881"/>
                  <a:gd name="connsiteX51" fmla="*/ 1809750 w 2099501"/>
                  <a:gd name="connsiteY51" fmla="*/ 1430941 h 2099881"/>
                  <a:gd name="connsiteX52" fmla="*/ 1856614 w 2099501"/>
                  <a:gd name="connsiteY52" fmla="*/ 1318165 h 2099881"/>
                  <a:gd name="connsiteX53" fmla="*/ 2062544 w 2099501"/>
                  <a:gd name="connsiteY53" fmla="*/ 1274255 h 2099881"/>
                  <a:gd name="connsiteX54" fmla="*/ 2099501 w 2099501"/>
                  <a:gd name="connsiteY54" fmla="*/ 1228154 h 2099881"/>
                  <a:gd name="connsiteX55" fmla="*/ 2099501 w 2099501"/>
                  <a:gd name="connsiteY55" fmla="*/ 871538 h 2099881"/>
                  <a:gd name="connsiteX56" fmla="*/ 2062544 w 2099501"/>
                  <a:gd name="connsiteY56" fmla="*/ 826008 h 2099881"/>
                  <a:gd name="connsiteX57" fmla="*/ 2006347 w 2099501"/>
                  <a:gd name="connsiteY57" fmla="*/ 1191101 h 2099881"/>
                  <a:gd name="connsiteX58" fmla="*/ 2006251 w 2099501"/>
                  <a:gd name="connsiteY58" fmla="*/ 1191101 h 2099881"/>
                  <a:gd name="connsiteX59" fmla="*/ 1810608 w 2099501"/>
                  <a:gd name="connsiteY59" fmla="*/ 1232821 h 2099881"/>
                  <a:gd name="connsiteX60" fmla="*/ 1775556 w 2099501"/>
                  <a:gd name="connsiteY60" fmla="*/ 1265015 h 2099881"/>
                  <a:gd name="connsiteX61" fmla="*/ 1715167 w 2099501"/>
                  <a:gd name="connsiteY61" fmla="*/ 1411129 h 2099881"/>
                  <a:gd name="connsiteX62" fmla="*/ 1717072 w 2099501"/>
                  <a:gd name="connsiteY62" fmla="*/ 1458944 h 2099881"/>
                  <a:gd name="connsiteX63" fmla="*/ 1717072 w 2099501"/>
                  <a:gd name="connsiteY63" fmla="*/ 1458944 h 2099881"/>
                  <a:gd name="connsiteX64" fmla="*/ 1826038 w 2099501"/>
                  <a:gd name="connsiteY64" fmla="*/ 1626680 h 2099881"/>
                  <a:gd name="connsiteX65" fmla="*/ 1626966 w 2099501"/>
                  <a:gd name="connsiteY65" fmla="*/ 1826133 h 2099881"/>
                  <a:gd name="connsiteX66" fmla="*/ 1458849 w 2099501"/>
                  <a:gd name="connsiteY66" fmla="*/ 1717262 h 2099881"/>
                  <a:gd name="connsiteX67" fmla="*/ 1411129 w 2099501"/>
                  <a:gd name="connsiteY67" fmla="*/ 1715072 h 2099881"/>
                  <a:gd name="connsiteX68" fmla="*/ 1264825 w 2099501"/>
                  <a:gd name="connsiteY68" fmla="*/ 1776127 h 2099881"/>
                  <a:gd name="connsiteX69" fmla="*/ 1232440 w 2099501"/>
                  <a:gd name="connsiteY69" fmla="*/ 1811084 h 2099881"/>
                  <a:gd name="connsiteX70" fmla="*/ 1190816 w 2099501"/>
                  <a:gd name="connsiteY70" fmla="*/ 2006632 h 2099881"/>
                  <a:gd name="connsiteX71" fmla="*/ 909448 w 2099501"/>
                  <a:gd name="connsiteY71" fmla="*/ 2006632 h 2099881"/>
                  <a:gd name="connsiteX72" fmla="*/ 867823 w 2099501"/>
                  <a:gd name="connsiteY72" fmla="*/ 1811084 h 2099881"/>
                  <a:gd name="connsiteX73" fmla="*/ 835438 w 2099501"/>
                  <a:gd name="connsiteY73" fmla="*/ 1776127 h 2099881"/>
                  <a:gd name="connsiteX74" fmla="*/ 689039 w 2099501"/>
                  <a:gd name="connsiteY74" fmla="*/ 1715072 h 2099881"/>
                  <a:gd name="connsiteX75" fmla="*/ 641319 w 2099501"/>
                  <a:gd name="connsiteY75" fmla="*/ 1717262 h 2099881"/>
                  <a:gd name="connsiteX76" fmla="*/ 641319 w 2099501"/>
                  <a:gd name="connsiteY76" fmla="*/ 1717262 h 2099881"/>
                  <a:gd name="connsiteX77" fmla="*/ 473202 w 2099501"/>
                  <a:gd name="connsiteY77" fmla="*/ 1826133 h 2099881"/>
                  <a:gd name="connsiteX78" fmla="*/ 274130 w 2099501"/>
                  <a:gd name="connsiteY78" fmla="*/ 1626680 h 2099881"/>
                  <a:gd name="connsiteX79" fmla="*/ 382810 w 2099501"/>
                  <a:gd name="connsiteY79" fmla="*/ 1458849 h 2099881"/>
                  <a:gd name="connsiteX80" fmla="*/ 384715 w 2099501"/>
                  <a:gd name="connsiteY80" fmla="*/ 1411034 h 2099881"/>
                  <a:gd name="connsiteX81" fmla="*/ 323946 w 2099501"/>
                  <a:gd name="connsiteY81" fmla="*/ 1265015 h 2099881"/>
                  <a:gd name="connsiteX82" fmla="*/ 288989 w 2099501"/>
                  <a:gd name="connsiteY82" fmla="*/ 1232821 h 2099881"/>
                  <a:gd name="connsiteX83" fmla="*/ 288989 w 2099501"/>
                  <a:gd name="connsiteY83" fmla="*/ 1232821 h 2099881"/>
                  <a:gd name="connsiteX84" fmla="*/ 93345 w 2099501"/>
                  <a:gd name="connsiteY84" fmla="*/ 1191101 h 2099881"/>
                  <a:gd name="connsiteX85" fmla="*/ 93345 w 2099501"/>
                  <a:gd name="connsiteY85" fmla="*/ 909447 h 2099881"/>
                  <a:gd name="connsiteX86" fmla="*/ 288989 w 2099501"/>
                  <a:gd name="connsiteY86" fmla="*/ 867823 h 2099881"/>
                  <a:gd name="connsiteX87" fmla="*/ 324041 w 2099501"/>
                  <a:gd name="connsiteY87" fmla="*/ 835057 h 2099881"/>
                  <a:gd name="connsiteX88" fmla="*/ 384810 w 2099501"/>
                  <a:gd name="connsiteY88" fmla="*/ 689039 h 2099881"/>
                  <a:gd name="connsiteX89" fmla="*/ 383001 w 2099501"/>
                  <a:gd name="connsiteY89" fmla="*/ 641223 h 2099881"/>
                  <a:gd name="connsiteX90" fmla="*/ 383001 w 2099501"/>
                  <a:gd name="connsiteY90" fmla="*/ 641223 h 2099881"/>
                  <a:gd name="connsiteX91" fmla="*/ 274130 w 2099501"/>
                  <a:gd name="connsiteY91" fmla="*/ 473488 h 2099881"/>
                  <a:gd name="connsiteX92" fmla="*/ 473202 w 2099501"/>
                  <a:gd name="connsiteY92" fmla="*/ 274415 h 2099881"/>
                  <a:gd name="connsiteX93" fmla="*/ 641319 w 2099501"/>
                  <a:gd name="connsiteY93" fmla="*/ 383286 h 2099881"/>
                  <a:gd name="connsiteX94" fmla="*/ 689039 w 2099501"/>
                  <a:gd name="connsiteY94" fmla="*/ 384905 h 2099881"/>
                  <a:gd name="connsiteX95" fmla="*/ 835343 w 2099501"/>
                  <a:gd name="connsiteY95" fmla="*/ 324326 h 2099881"/>
                  <a:gd name="connsiteX96" fmla="*/ 867728 w 2099501"/>
                  <a:gd name="connsiteY96" fmla="*/ 289370 h 2099881"/>
                  <a:gd name="connsiteX97" fmla="*/ 867728 w 2099501"/>
                  <a:gd name="connsiteY97" fmla="*/ 289370 h 2099881"/>
                  <a:gd name="connsiteX98" fmla="*/ 909352 w 2099501"/>
                  <a:gd name="connsiteY98" fmla="*/ 93250 h 2099881"/>
                  <a:gd name="connsiteX99" fmla="*/ 1190911 w 2099501"/>
                  <a:gd name="connsiteY99" fmla="*/ 93250 h 2099881"/>
                  <a:gd name="connsiteX100" fmla="*/ 1232536 w 2099501"/>
                  <a:gd name="connsiteY100" fmla="*/ 289370 h 2099881"/>
                  <a:gd name="connsiteX101" fmla="*/ 1264921 w 2099501"/>
                  <a:gd name="connsiteY101" fmla="*/ 324326 h 2099881"/>
                  <a:gd name="connsiteX102" fmla="*/ 1410844 w 2099501"/>
                  <a:gd name="connsiteY102" fmla="*/ 384810 h 2099881"/>
                  <a:gd name="connsiteX103" fmla="*/ 1458564 w 2099501"/>
                  <a:gd name="connsiteY103" fmla="*/ 383191 h 2099881"/>
                  <a:gd name="connsiteX104" fmla="*/ 1626680 w 2099501"/>
                  <a:gd name="connsiteY104" fmla="*/ 274320 h 2099881"/>
                  <a:gd name="connsiteX105" fmla="*/ 1825753 w 2099501"/>
                  <a:gd name="connsiteY105" fmla="*/ 473393 h 2099881"/>
                  <a:gd name="connsiteX106" fmla="*/ 1716786 w 2099501"/>
                  <a:gd name="connsiteY106" fmla="*/ 641128 h 2099881"/>
                  <a:gd name="connsiteX107" fmla="*/ 1714882 w 2099501"/>
                  <a:gd name="connsiteY107" fmla="*/ 688943 h 2099881"/>
                  <a:gd name="connsiteX108" fmla="*/ 1775651 w 2099501"/>
                  <a:gd name="connsiteY108" fmla="*/ 834961 h 2099881"/>
                  <a:gd name="connsiteX109" fmla="*/ 1811084 w 2099501"/>
                  <a:gd name="connsiteY109" fmla="*/ 867728 h 2099881"/>
                  <a:gd name="connsiteX110" fmla="*/ 2006537 w 2099501"/>
                  <a:gd name="connsiteY110" fmla="*/ 909352 h 2099881"/>
                  <a:gd name="connsiteX111" fmla="*/ 2006537 w 2099501"/>
                  <a:gd name="connsiteY111" fmla="*/ 1191006 h 209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099501" h="2099881">
                    <a:moveTo>
                      <a:pt x="2062734" y="826103"/>
                    </a:moveTo>
                    <a:lnTo>
                      <a:pt x="1856804" y="782193"/>
                    </a:lnTo>
                    <a:cubicBezTo>
                      <a:pt x="1843945" y="743331"/>
                      <a:pt x="1828229" y="705422"/>
                      <a:pt x="1809941" y="668846"/>
                    </a:cubicBezTo>
                    <a:lnTo>
                      <a:pt x="1924717" y="492157"/>
                    </a:lnTo>
                    <a:lnTo>
                      <a:pt x="1924717" y="492157"/>
                    </a:lnTo>
                    <a:cubicBezTo>
                      <a:pt x="1936623" y="473678"/>
                      <a:pt x="1934052" y="449294"/>
                      <a:pt x="1918526" y="433769"/>
                    </a:cubicBezTo>
                    <a:lnTo>
                      <a:pt x="1666114" y="181547"/>
                    </a:lnTo>
                    <a:cubicBezTo>
                      <a:pt x="1650588" y="165926"/>
                      <a:pt x="1626204" y="163354"/>
                      <a:pt x="1607725" y="175451"/>
                    </a:cubicBezTo>
                    <a:lnTo>
                      <a:pt x="1430751" y="289941"/>
                    </a:lnTo>
                    <a:cubicBezTo>
                      <a:pt x="1394270" y="271653"/>
                      <a:pt x="1356551" y="256032"/>
                      <a:pt x="1317880" y="243269"/>
                    </a:cubicBezTo>
                    <a:lnTo>
                      <a:pt x="1273969" y="37148"/>
                    </a:lnTo>
                    <a:lnTo>
                      <a:pt x="1273969" y="37148"/>
                    </a:lnTo>
                    <a:cubicBezTo>
                      <a:pt x="1269493" y="15526"/>
                      <a:pt x="1250443" y="0"/>
                      <a:pt x="1228344" y="0"/>
                    </a:cubicBezTo>
                    <a:lnTo>
                      <a:pt x="871348" y="0"/>
                    </a:lnTo>
                    <a:cubicBezTo>
                      <a:pt x="849249" y="0"/>
                      <a:pt x="830295" y="15621"/>
                      <a:pt x="825818" y="37148"/>
                    </a:cubicBezTo>
                    <a:lnTo>
                      <a:pt x="781908" y="243269"/>
                    </a:lnTo>
                    <a:cubicBezTo>
                      <a:pt x="743141" y="256032"/>
                      <a:pt x="705422" y="271653"/>
                      <a:pt x="669036" y="289941"/>
                    </a:cubicBezTo>
                    <a:lnTo>
                      <a:pt x="492062" y="175451"/>
                    </a:lnTo>
                    <a:cubicBezTo>
                      <a:pt x="473583" y="163354"/>
                      <a:pt x="449199" y="165926"/>
                      <a:pt x="433674" y="181547"/>
                    </a:cubicBezTo>
                    <a:lnTo>
                      <a:pt x="181166" y="433769"/>
                    </a:lnTo>
                    <a:cubicBezTo>
                      <a:pt x="165640" y="449390"/>
                      <a:pt x="163068" y="473678"/>
                      <a:pt x="175070" y="492157"/>
                    </a:cubicBezTo>
                    <a:lnTo>
                      <a:pt x="289656" y="668846"/>
                    </a:lnTo>
                    <a:lnTo>
                      <a:pt x="289656" y="668846"/>
                    </a:lnTo>
                    <a:cubicBezTo>
                      <a:pt x="271368" y="705517"/>
                      <a:pt x="255747" y="743331"/>
                      <a:pt x="242888" y="782193"/>
                    </a:cubicBezTo>
                    <a:lnTo>
                      <a:pt x="36957" y="826103"/>
                    </a:lnTo>
                    <a:lnTo>
                      <a:pt x="36957" y="826103"/>
                    </a:lnTo>
                    <a:cubicBezTo>
                      <a:pt x="15336" y="830580"/>
                      <a:pt x="-95" y="849630"/>
                      <a:pt x="0" y="871633"/>
                    </a:cubicBezTo>
                    <a:lnTo>
                      <a:pt x="0" y="1228249"/>
                    </a:lnTo>
                    <a:cubicBezTo>
                      <a:pt x="0" y="1250347"/>
                      <a:pt x="15431" y="1269492"/>
                      <a:pt x="36957" y="1274350"/>
                    </a:cubicBezTo>
                    <a:lnTo>
                      <a:pt x="242888" y="1318260"/>
                    </a:lnTo>
                    <a:lnTo>
                      <a:pt x="242888" y="1318260"/>
                    </a:lnTo>
                    <a:cubicBezTo>
                      <a:pt x="255937" y="1356932"/>
                      <a:pt x="271558" y="1394555"/>
                      <a:pt x="289656" y="1431036"/>
                    </a:cubicBezTo>
                    <a:lnTo>
                      <a:pt x="175070" y="1607725"/>
                    </a:lnTo>
                    <a:cubicBezTo>
                      <a:pt x="163068" y="1626203"/>
                      <a:pt x="165735" y="1650492"/>
                      <a:pt x="181166" y="1666113"/>
                    </a:cubicBezTo>
                    <a:lnTo>
                      <a:pt x="433674" y="1918907"/>
                    </a:lnTo>
                    <a:cubicBezTo>
                      <a:pt x="449390" y="1934242"/>
                      <a:pt x="473583" y="1936813"/>
                      <a:pt x="492062" y="1925003"/>
                    </a:cubicBezTo>
                    <a:lnTo>
                      <a:pt x="669036" y="1809941"/>
                    </a:lnTo>
                    <a:cubicBezTo>
                      <a:pt x="705517" y="1828133"/>
                      <a:pt x="743236" y="1843945"/>
                      <a:pt x="781908" y="1857089"/>
                    </a:cubicBezTo>
                    <a:lnTo>
                      <a:pt x="825818" y="2062639"/>
                    </a:lnTo>
                    <a:lnTo>
                      <a:pt x="825818" y="2062639"/>
                    </a:lnTo>
                    <a:cubicBezTo>
                      <a:pt x="830295" y="2084261"/>
                      <a:pt x="849249" y="2099786"/>
                      <a:pt x="871348" y="2099882"/>
                    </a:cubicBezTo>
                    <a:lnTo>
                      <a:pt x="1228440" y="2099882"/>
                    </a:lnTo>
                    <a:cubicBezTo>
                      <a:pt x="1250538" y="2099882"/>
                      <a:pt x="1269493" y="2084261"/>
                      <a:pt x="1274065" y="2062639"/>
                    </a:cubicBezTo>
                    <a:lnTo>
                      <a:pt x="1317975" y="1857089"/>
                    </a:lnTo>
                    <a:lnTo>
                      <a:pt x="1317975" y="1857089"/>
                    </a:lnTo>
                    <a:cubicBezTo>
                      <a:pt x="1356646" y="1843850"/>
                      <a:pt x="1394365" y="1828133"/>
                      <a:pt x="1430846" y="1809845"/>
                    </a:cubicBezTo>
                    <a:lnTo>
                      <a:pt x="1607535" y="1924907"/>
                    </a:lnTo>
                    <a:lnTo>
                      <a:pt x="1607535" y="1924907"/>
                    </a:lnTo>
                    <a:cubicBezTo>
                      <a:pt x="1626013" y="1936718"/>
                      <a:pt x="1650207" y="1934146"/>
                      <a:pt x="1665923" y="1918811"/>
                    </a:cubicBezTo>
                    <a:lnTo>
                      <a:pt x="1918336" y="1666018"/>
                    </a:lnTo>
                    <a:cubicBezTo>
                      <a:pt x="1933861" y="1650397"/>
                      <a:pt x="1936433" y="1626108"/>
                      <a:pt x="1924527" y="1607630"/>
                    </a:cubicBezTo>
                    <a:lnTo>
                      <a:pt x="1809750" y="1430941"/>
                    </a:lnTo>
                    <a:cubicBezTo>
                      <a:pt x="1828039" y="1394460"/>
                      <a:pt x="1843659" y="1356836"/>
                      <a:pt x="1856614" y="1318165"/>
                    </a:cubicBezTo>
                    <a:lnTo>
                      <a:pt x="2062544" y="1274255"/>
                    </a:lnTo>
                    <a:cubicBezTo>
                      <a:pt x="2084166" y="1269397"/>
                      <a:pt x="2099501" y="1250252"/>
                      <a:pt x="2099501" y="1228154"/>
                    </a:cubicBezTo>
                    <a:lnTo>
                      <a:pt x="2099501" y="871538"/>
                    </a:lnTo>
                    <a:cubicBezTo>
                      <a:pt x="2099596" y="849440"/>
                      <a:pt x="2084166" y="830390"/>
                      <a:pt x="2062544" y="826008"/>
                    </a:cubicBezTo>
                    <a:close/>
                    <a:moveTo>
                      <a:pt x="2006347" y="1191101"/>
                    </a:moveTo>
                    <a:lnTo>
                      <a:pt x="2006251" y="1191101"/>
                    </a:lnTo>
                    <a:lnTo>
                      <a:pt x="1810608" y="1232821"/>
                    </a:lnTo>
                    <a:cubicBezTo>
                      <a:pt x="1793844" y="1236155"/>
                      <a:pt x="1780318" y="1248537"/>
                      <a:pt x="1775556" y="1265015"/>
                    </a:cubicBezTo>
                    <a:cubicBezTo>
                      <a:pt x="1760697" y="1315688"/>
                      <a:pt x="1740409" y="1364647"/>
                      <a:pt x="1715167" y="1411129"/>
                    </a:cubicBezTo>
                    <a:cubicBezTo>
                      <a:pt x="1706976" y="1426274"/>
                      <a:pt x="1707738" y="1444562"/>
                      <a:pt x="1717072" y="1458944"/>
                    </a:cubicBezTo>
                    <a:lnTo>
                      <a:pt x="1717072" y="1458944"/>
                    </a:lnTo>
                    <a:lnTo>
                      <a:pt x="1826038" y="1626680"/>
                    </a:lnTo>
                    <a:lnTo>
                      <a:pt x="1626966" y="1826133"/>
                    </a:lnTo>
                    <a:lnTo>
                      <a:pt x="1458849" y="1717262"/>
                    </a:lnTo>
                    <a:cubicBezTo>
                      <a:pt x="1444467" y="1708023"/>
                      <a:pt x="1426274" y="1707166"/>
                      <a:pt x="1411129" y="1715072"/>
                    </a:cubicBezTo>
                    <a:cubicBezTo>
                      <a:pt x="1364743" y="1740599"/>
                      <a:pt x="1315594" y="1761077"/>
                      <a:pt x="1264825" y="1776127"/>
                    </a:cubicBezTo>
                    <a:cubicBezTo>
                      <a:pt x="1248347" y="1780889"/>
                      <a:pt x="1235869" y="1794320"/>
                      <a:pt x="1232440" y="1811084"/>
                    </a:cubicBezTo>
                    <a:lnTo>
                      <a:pt x="1190816" y="2006632"/>
                    </a:lnTo>
                    <a:lnTo>
                      <a:pt x="909448" y="2006632"/>
                    </a:lnTo>
                    <a:lnTo>
                      <a:pt x="867823" y="1811084"/>
                    </a:lnTo>
                    <a:cubicBezTo>
                      <a:pt x="864394" y="1794320"/>
                      <a:pt x="851917" y="1780889"/>
                      <a:pt x="835438" y="1776127"/>
                    </a:cubicBezTo>
                    <a:cubicBezTo>
                      <a:pt x="784575" y="1760982"/>
                      <a:pt x="735616" y="1740503"/>
                      <a:pt x="689039" y="1715072"/>
                    </a:cubicBezTo>
                    <a:cubicBezTo>
                      <a:pt x="673894" y="1707166"/>
                      <a:pt x="655702" y="1708023"/>
                      <a:pt x="641319" y="1717262"/>
                    </a:cubicBezTo>
                    <a:lnTo>
                      <a:pt x="641319" y="1717262"/>
                    </a:lnTo>
                    <a:lnTo>
                      <a:pt x="473202" y="1826133"/>
                    </a:lnTo>
                    <a:lnTo>
                      <a:pt x="274130" y="1626680"/>
                    </a:lnTo>
                    <a:lnTo>
                      <a:pt x="382810" y="1458849"/>
                    </a:lnTo>
                    <a:cubicBezTo>
                      <a:pt x="392145" y="1444466"/>
                      <a:pt x="392812" y="1426178"/>
                      <a:pt x="384715" y="1411034"/>
                    </a:cubicBezTo>
                    <a:cubicBezTo>
                      <a:pt x="359379" y="1364647"/>
                      <a:pt x="338995" y="1315688"/>
                      <a:pt x="323946" y="1265015"/>
                    </a:cubicBezTo>
                    <a:cubicBezTo>
                      <a:pt x="319278" y="1248537"/>
                      <a:pt x="305753" y="1236155"/>
                      <a:pt x="288989" y="1232821"/>
                    </a:cubicBezTo>
                    <a:lnTo>
                      <a:pt x="288989" y="1232821"/>
                    </a:lnTo>
                    <a:lnTo>
                      <a:pt x="93345" y="1191101"/>
                    </a:lnTo>
                    <a:lnTo>
                      <a:pt x="93345" y="909447"/>
                    </a:lnTo>
                    <a:lnTo>
                      <a:pt x="288989" y="867823"/>
                    </a:lnTo>
                    <a:cubicBezTo>
                      <a:pt x="305753" y="864108"/>
                      <a:pt x="319183" y="851535"/>
                      <a:pt x="324041" y="835057"/>
                    </a:cubicBezTo>
                    <a:cubicBezTo>
                      <a:pt x="339186" y="784384"/>
                      <a:pt x="359474" y="735425"/>
                      <a:pt x="384810" y="689039"/>
                    </a:cubicBezTo>
                    <a:cubicBezTo>
                      <a:pt x="393002" y="673989"/>
                      <a:pt x="392335" y="655701"/>
                      <a:pt x="383001" y="641223"/>
                    </a:cubicBezTo>
                    <a:lnTo>
                      <a:pt x="383001" y="641223"/>
                    </a:lnTo>
                    <a:lnTo>
                      <a:pt x="274130" y="473488"/>
                    </a:lnTo>
                    <a:lnTo>
                      <a:pt x="473202" y="274415"/>
                    </a:lnTo>
                    <a:lnTo>
                      <a:pt x="641319" y="383286"/>
                    </a:lnTo>
                    <a:cubicBezTo>
                      <a:pt x="655797" y="392430"/>
                      <a:pt x="673989" y="393002"/>
                      <a:pt x="689039" y="384905"/>
                    </a:cubicBezTo>
                    <a:cubicBezTo>
                      <a:pt x="735521" y="359569"/>
                      <a:pt x="784575" y="339281"/>
                      <a:pt x="835343" y="324326"/>
                    </a:cubicBezTo>
                    <a:cubicBezTo>
                      <a:pt x="851726" y="319373"/>
                      <a:pt x="864109" y="306038"/>
                      <a:pt x="867728" y="289370"/>
                    </a:cubicBezTo>
                    <a:lnTo>
                      <a:pt x="867728" y="289370"/>
                    </a:lnTo>
                    <a:lnTo>
                      <a:pt x="909352" y="93250"/>
                    </a:lnTo>
                    <a:lnTo>
                      <a:pt x="1190911" y="93250"/>
                    </a:lnTo>
                    <a:lnTo>
                      <a:pt x="1232536" y="289370"/>
                    </a:lnTo>
                    <a:cubicBezTo>
                      <a:pt x="1236155" y="306038"/>
                      <a:pt x="1248538" y="319469"/>
                      <a:pt x="1264921" y="324326"/>
                    </a:cubicBezTo>
                    <a:cubicBezTo>
                      <a:pt x="1315689" y="338995"/>
                      <a:pt x="1364552" y="359283"/>
                      <a:pt x="1410844" y="384810"/>
                    </a:cubicBezTo>
                    <a:cubicBezTo>
                      <a:pt x="1425893" y="392906"/>
                      <a:pt x="1444086" y="392335"/>
                      <a:pt x="1458564" y="383191"/>
                    </a:cubicBezTo>
                    <a:lnTo>
                      <a:pt x="1626680" y="274320"/>
                    </a:lnTo>
                    <a:lnTo>
                      <a:pt x="1825753" y="473393"/>
                    </a:lnTo>
                    <a:lnTo>
                      <a:pt x="1716786" y="641128"/>
                    </a:lnTo>
                    <a:cubicBezTo>
                      <a:pt x="1707452" y="655511"/>
                      <a:pt x="1706785" y="673799"/>
                      <a:pt x="1714882" y="688943"/>
                    </a:cubicBezTo>
                    <a:cubicBezTo>
                      <a:pt x="1740218" y="735330"/>
                      <a:pt x="1760506" y="784289"/>
                      <a:pt x="1775651" y="834961"/>
                    </a:cubicBezTo>
                    <a:cubicBezTo>
                      <a:pt x="1780604" y="851535"/>
                      <a:pt x="1794130" y="864108"/>
                      <a:pt x="1811084" y="867728"/>
                    </a:cubicBezTo>
                    <a:lnTo>
                      <a:pt x="2006537" y="909352"/>
                    </a:lnTo>
                    <a:lnTo>
                      <a:pt x="2006537" y="1191006"/>
                    </a:lnTo>
                    <a:close/>
                  </a:path>
                </a:pathLst>
              </a:custGeom>
              <a:solidFill>
                <a:schemeClr val="accent2"/>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40C92AE2-3BFE-41F0-B72C-FF1AEEC1472F}"/>
                  </a:ext>
                </a:extLst>
              </p:cNvPr>
              <p:cNvSpPr/>
              <p:nvPr/>
            </p:nvSpPr>
            <p:spPr>
              <a:xfrm>
                <a:off x="-7625797" y="288988"/>
                <a:ext cx="2787491" cy="2788920"/>
              </a:xfrm>
              <a:custGeom>
                <a:avLst/>
                <a:gdLst>
                  <a:gd name="connsiteX0" fmla="*/ 2379631 w 2787491"/>
                  <a:gd name="connsiteY0" fmla="*/ 408051 h 2788920"/>
                  <a:gd name="connsiteX1" fmla="*/ 2379631 w 2787491"/>
                  <a:gd name="connsiteY1" fmla="*/ 407765 h 2788920"/>
                  <a:gd name="connsiteX2" fmla="*/ 1393698 w 2787491"/>
                  <a:gd name="connsiteY2" fmla="*/ 0 h 2788920"/>
                  <a:gd name="connsiteX3" fmla="*/ 408146 w 2787491"/>
                  <a:gd name="connsiteY3" fmla="*/ 408623 h 2788920"/>
                  <a:gd name="connsiteX4" fmla="*/ 0 w 2787491"/>
                  <a:gd name="connsiteY4" fmla="*/ 1394460 h 2788920"/>
                  <a:gd name="connsiteX5" fmla="*/ 408146 w 2787491"/>
                  <a:gd name="connsiteY5" fmla="*/ 2380298 h 2788920"/>
                  <a:gd name="connsiteX6" fmla="*/ 1393698 w 2787491"/>
                  <a:gd name="connsiteY6" fmla="*/ 2788920 h 2788920"/>
                  <a:gd name="connsiteX7" fmla="*/ 2379631 w 2787491"/>
                  <a:gd name="connsiteY7" fmla="*/ 2381155 h 2788920"/>
                  <a:gd name="connsiteX8" fmla="*/ 2787491 w 2787491"/>
                  <a:gd name="connsiteY8" fmla="*/ 1394555 h 2788920"/>
                  <a:gd name="connsiteX9" fmla="*/ 2379631 w 2787491"/>
                  <a:gd name="connsiteY9" fmla="*/ 407956 h 2788920"/>
                  <a:gd name="connsiteX10" fmla="*/ 2313528 w 2787491"/>
                  <a:gd name="connsiteY10" fmla="*/ 2314861 h 2788920"/>
                  <a:gd name="connsiteX11" fmla="*/ 2313528 w 2787491"/>
                  <a:gd name="connsiteY11" fmla="*/ 2314861 h 2788920"/>
                  <a:gd name="connsiteX12" fmla="*/ 1393031 w 2787491"/>
                  <a:gd name="connsiteY12" fmla="*/ 2695575 h 2788920"/>
                  <a:gd name="connsiteX13" fmla="*/ 472535 w 2787491"/>
                  <a:gd name="connsiteY13" fmla="*/ 2314861 h 2788920"/>
                  <a:gd name="connsiteX14" fmla="*/ 91250 w 2787491"/>
                  <a:gd name="connsiteY14" fmla="*/ 1394365 h 2788920"/>
                  <a:gd name="connsiteX15" fmla="*/ 472535 w 2787491"/>
                  <a:gd name="connsiteY15" fmla="*/ 473869 h 2788920"/>
                  <a:gd name="connsiteX16" fmla="*/ 1393031 w 2787491"/>
                  <a:gd name="connsiteY16" fmla="*/ 92583 h 2788920"/>
                  <a:gd name="connsiteX17" fmla="*/ 2313528 w 2787491"/>
                  <a:gd name="connsiteY17" fmla="*/ 473869 h 2788920"/>
                  <a:gd name="connsiteX18" fmla="*/ 2694813 w 2787491"/>
                  <a:gd name="connsiteY18" fmla="*/ 1394365 h 2788920"/>
                  <a:gd name="connsiteX19" fmla="*/ 2313528 w 2787491"/>
                  <a:gd name="connsiteY19" fmla="*/ 2314861 h 278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7491" h="2788920">
                    <a:moveTo>
                      <a:pt x="2379631" y="408051"/>
                    </a:moveTo>
                    <a:lnTo>
                      <a:pt x="2379631" y="407765"/>
                    </a:lnTo>
                    <a:cubicBezTo>
                      <a:pt x="2118074" y="146495"/>
                      <a:pt x="1763363" y="-190"/>
                      <a:pt x="1393698" y="0"/>
                    </a:cubicBezTo>
                    <a:cubicBezTo>
                      <a:pt x="1024033" y="191"/>
                      <a:pt x="669512" y="147161"/>
                      <a:pt x="408146" y="408623"/>
                    </a:cubicBezTo>
                    <a:cubicBezTo>
                      <a:pt x="146780" y="670084"/>
                      <a:pt x="0" y="1024700"/>
                      <a:pt x="0" y="1394460"/>
                    </a:cubicBezTo>
                    <a:cubicBezTo>
                      <a:pt x="0" y="1764221"/>
                      <a:pt x="146780" y="2118836"/>
                      <a:pt x="408146" y="2380298"/>
                    </a:cubicBezTo>
                    <a:cubicBezTo>
                      <a:pt x="669512" y="2641854"/>
                      <a:pt x="1024033" y="2788825"/>
                      <a:pt x="1393698" y="2788920"/>
                    </a:cubicBezTo>
                    <a:cubicBezTo>
                      <a:pt x="1763363" y="2789111"/>
                      <a:pt x="2118074" y="2642426"/>
                      <a:pt x="2379631" y="2381155"/>
                    </a:cubicBezTo>
                    <a:cubicBezTo>
                      <a:pt x="2640806" y="2119218"/>
                      <a:pt x="2787491" y="1764506"/>
                      <a:pt x="2787491" y="1394555"/>
                    </a:cubicBezTo>
                    <a:cubicBezTo>
                      <a:pt x="2787491" y="1024605"/>
                      <a:pt x="2640806" y="669893"/>
                      <a:pt x="2379631" y="407956"/>
                    </a:cubicBezTo>
                    <a:close/>
                    <a:moveTo>
                      <a:pt x="2313528" y="2314861"/>
                    </a:moveTo>
                    <a:lnTo>
                      <a:pt x="2313528" y="2314861"/>
                    </a:lnTo>
                    <a:cubicBezTo>
                      <a:pt x="2069211" y="2558701"/>
                      <a:pt x="1738217" y="2695575"/>
                      <a:pt x="1393031" y="2695575"/>
                    </a:cubicBezTo>
                    <a:cubicBezTo>
                      <a:pt x="1047845" y="2695575"/>
                      <a:pt x="716852" y="2558701"/>
                      <a:pt x="472535" y="2314861"/>
                    </a:cubicBezTo>
                    <a:cubicBezTo>
                      <a:pt x="228410" y="2070735"/>
                      <a:pt x="91250" y="1739551"/>
                      <a:pt x="91250" y="1394365"/>
                    </a:cubicBezTo>
                    <a:cubicBezTo>
                      <a:pt x="91250" y="1049179"/>
                      <a:pt x="228410" y="717995"/>
                      <a:pt x="472535" y="473869"/>
                    </a:cubicBezTo>
                    <a:cubicBezTo>
                      <a:pt x="716661" y="229743"/>
                      <a:pt x="1047750" y="92583"/>
                      <a:pt x="1393031" y="92583"/>
                    </a:cubicBezTo>
                    <a:cubicBezTo>
                      <a:pt x="1738313" y="92583"/>
                      <a:pt x="2069402" y="229743"/>
                      <a:pt x="2313528" y="473869"/>
                    </a:cubicBezTo>
                    <a:cubicBezTo>
                      <a:pt x="2557653" y="717995"/>
                      <a:pt x="2694813" y="1049179"/>
                      <a:pt x="2694813" y="1394365"/>
                    </a:cubicBezTo>
                    <a:cubicBezTo>
                      <a:pt x="2694813" y="1739551"/>
                      <a:pt x="2557653" y="2070735"/>
                      <a:pt x="2313528" y="2314861"/>
                    </a:cubicBezTo>
                    <a:close/>
                  </a:path>
                </a:pathLst>
              </a:custGeom>
              <a:solidFill>
                <a:schemeClr val="tx1"/>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8C819DB-39E3-473D-AF74-20C27CB60E15}"/>
                  </a:ext>
                </a:extLst>
              </p:cNvPr>
              <p:cNvSpPr/>
              <p:nvPr/>
            </p:nvSpPr>
            <p:spPr>
              <a:xfrm>
                <a:off x="-7916336" y="-18"/>
                <a:ext cx="3977571" cy="3977578"/>
              </a:xfrm>
              <a:custGeom>
                <a:avLst/>
                <a:gdLst>
                  <a:gd name="connsiteX0" fmla="*/ 3896133 w 3977571"/>
                  <a:gd name="connsiteY0" fmla="*/ 3491693 h 3977578"/>
                  <a:gd name="connsiteX1" fmla="*/ 3238527 w 3977571"/>
                  <a:gd name="connsiteY1" fmla="*/ 2834468 h 3977578"/>
                  <a:gd name="connsiteX2" fmla="*/ 3205570 w 3977571"/>
                  <a:gd name="connsiteY2" fmla="*/ 2820657 h 3977578"/>
                  <a:gd name="connsiteX3" fmla="*/ 3172614 w 3977571"/>
                  <a:gd name="connsiteY3" fmla="*/ 2834468 h 3977578"/>
                  <a:gd name="connsiteX4" fmla="*/ 3111273 w 3977571"/>
                  <a:gd name="connsiteY4" fmla="*/ 2895619 h 3977578"/>
                  <a:gd name="connsiteX5" fmla="*/ 2978304 w 3977571"/>
                  <a:gd name="connsiteY5" fmla="*/ 2762840 h 3977578"/>
                  <a:gd name="connsiteX6" fmla="*/ 2978304 w 3977571"/>
                  <a:gd name="connsiteY6" fmla="*/ 2762840 h 3977578"/>
                  <a:gd name="connsiteX7" fmla="*/ 3363495 w 3977571"/>
                  <a:gd name="connsiteY7" fmla="*/ 1569929 h 3977578"/>
                  <a:gd name="connsiteX8" fmla="*/ 2818760 w 3977571"/>
                  <a:gd name="connsiteY8" fmla="*/ 440931 h 3977578"/>
                  <a:gd name="connsiteX9" fmla="*/ 1645185 w 3977571"/>
                  <a:gd name="connsiteY9" fmla="*/ 399 h 3977578"/>
                  <a:gd name="connsiteX10" fmla="*/ 492088 w 3977571"/>
                  <a:gd name="connsiteY10" fmla="*/ 491794 h 3977578"/>
                  <a:gd name="connsiteX11" fmla="*/ 408 w 3977571"/>
                  <a:gd name="connsiteY11" fmla="*/ 1644986 h 3977578"/>
                  <a:gd name="connsiteX12" fmla="*/ 440844 w 3977571"/>
                  <a:gd name="connsiteY12" fmla="*/ 2818657 h 3977578"/>
                  <a:gd name="connsiteX13" fmla="*/ 1569747 w 3977571"/>
                  <a:gd name="connsiteY13" fmla="*/ 3363582 h 3977578"/>
                  <a:gd name="connsiteX14" fmla="*/ 2762562 w 3977571"/>
                  <a:gd name="connsiteY14" fmla="*/ 2978296 h 3977578"/>
                  <a:gd name="connsiteX15" fmla="*/ 2895531 w 3977571"/>
                  <a:gd name="connsiteY15" fmla="*/ 3111074 h 3977578"/>
                  <a:gd name="connsiteX16" fmla="*/ 2834095 w 3977571"/>
                  <a:gd name="connsiteY16" fmla="*/ 3172225 h 3977578"/>
                  <a:gd name="connsiteX17" fmla="*/ 2820284 w 3977571"/>
                  <a:gd name="connsiteY17" fmla="*/ 3205371 h 3977578"/>
                  <a:gd name="connsiteX18" fmla="*/ 2834095 w 3977571"/>
                  <a:gd name="connsiteY18" fmla="*/ 3238519 h 3977578"/>
                  <a:gd name="connsiteX19" fmla="*/ 3491796 w 3977571"/>
                  <a:gd name="connsiteY19" fmla="*/ 3896125 h 3977578"/>
                  <a:gd name="connsiteX20" fmla="*/ 3766783 w 3977571"/>
                  <a:gd name="connsiteY20" fmla="*/ 3967562 h 3977578"/>
                  <a:gd name="connsiteX21" fmla="*/ 3967570 w 3977571"/>
                  <a:gd name="connsiteY21" fmla="*/ 3766680 h 3977578"/>
                  <a:gd name="connsiteX22" fmla="*/ 3896037 w 3977571"/>
                  <a:gd name="connsiteY22" fmla="*/ 3491693 h 3977578"/>
                  <a:gd name="connsiteX23" fmla="*/ 2292885 w 3977571"/>
                  <a:gd name="connsiteY23" fmla="*/ 3154603 h 3977578"/>
                  <a:gd name="connsiteX24" fmla="*/ 1373055 w 3977571"/>
                  <a:gd name="connsiteY24" fmla="*/ 3245186 h 3977578"/>
                  <a:gd name="connsiteX25" fmla="*/ 557906 w 3977571"/>
                  <a:gd name="connsiteY25" fmla="*/ 2809417 h 3977578"/>
                  <a:gd name="connsiteX26" fmla="*/ 557906 w 3977571"/>
                  <a:gd name="connsiteY26" fmla="*/ 2809608 h 3977578"/>
                  <a:gd name="connsiteX27" fmla="*/ 142044 w 3977571"/>
                  <a:gd name="connsiteY27" fmla="*/ 2096471 h 3977578"/>
                  <a:gd name="connsiteX28" fmla="*/ 142044 w 3977571"/>
                  <a:gd name="connsiteY28" fmla="*/ 1270939 h 3977578"/>
                  <a:gd name="connsiteX29" fmla="*/ 557906 w 3977571"/>
                  <a:gd name="connsiteY29" fmla="*/ 557803 h 3977578"/>
                  <a:gd name="connsiteX30" fmla="*/ 1373055 w 3977571"/>
                  <a:gd name="connsiteY30" fmla="*/ 122034 h 3977578"/>
                  <a:gd name="connsiteX31" fmla="*/ 2292885 w 3977571"/>
                  <a:gd name="connsiteY31" fmla="*/ 212616 h 3977578"/>
                  <a:gd name="connsiteX32" fmla="*/ 3007355 w 3977571"/>
                  <a:gd name="connsiteY32" fmla="*/ 798975 h 3977578"/>
                  <a:gd name="connsiteX33" fmla="*/ 3275674 w 3977571"/>
                  <a:gd name="connsiteY33" fmla="*/ 1683562 h 3977578"/>
                  <a:gd name="connsiteX34" fmla="*/ 3007355 w 3977571"/>
                  <a:gd name="connsiteY34" fmla="*/ 2568149 h 3977578"/>
                  <a:gd name="connsiteX35" fmla="*/ 2292885 w 3977571"/>
                  <a:gd name="connsiteY35" fmla="*/ 3154603 h 3977578"/>
                  <a:gd name="connsiteX36" fmla="*/ 2832762 w 3977571"/>
                  <a:gd name="connsiteY36" fmla="*/ 2916097 h 3977578"/>
                  <a:gd name="connsiteX37" fmla="*/ 2832667 w 3977571"/>
                  <a:gd name="connsiteY37" fmla="*/ 2916097 h 3977578"/>
                  <a:gd name="connsiteX38" fmla="*/ 2875243 w 3977571"/>
                  <a:gd name="connsiteY38" fmla="*/ 2874949 h 3977578"/>
                  <a:gd name="connsiteX39" fmla="*/ 2916201 w 3977571"/>
                  <a:gd name="connsiteY39" fmla="*/ 2832754 h 3977578"/>
                  <a:gd name="connsiteX40" fmla="*/ 3045074 w 3977571"/>
                  <a:gd name="connsiteY40" fmla="*/ 2961627 h 3977578"/>
                  <a:gd name="connsiteX41" fmla="*/ 2961730 w 3977571"/>
                  <a:gd name="connsiteY41" fmla="*/ 3045066 h 3977578"/>
                  <a:gd name="connsiteX42" fmla="*/ 2832762 w 3977571"/>
                  <a:gd name="connsiteY42" fmla="*/ 2916193 h 3977578"/>
                  <a:gd name="connsiteX43" fmla="*/ 2933155 w 3977571"/>
                  <a:gd name="connsiteY43" fmla="*/ 3205467 h 3977578"/>
                  <a:gd name="connsiteX44" fmla="*/ 3205475 w 3977571"/>
                  <a:gd name="connsiteY44" fmla="*/ 2933242 h 3977578"/>
                  <a:gd name="connsiteX45" fmla="*/ 3299201 w 3977571"/>
                  <a:gd name="connsiteY45" fmla="*/ 3027159 h 3977578"/>
                  <a:gd name="connsiteX46" fmla="*/ 3026977 w 3977571"/>
                  <a:gd name="connsiteY46" fmla="*/ 3299383 h 3977578"/>
                  <a:gd name="connsiteX47" fmla="*/ 2933155 w 3977571"/>
                  <a:gd name="connsiteY47" fmla="*/ 3205467 h 3977578"/>
                  <a:gd name="connsiteX48" fmla="*/ 3092985 w 3977571"/>
                  <a:gd name="connsiteY48" fmla="*/ 3364915 h 3977578"/>
                  <a:gd name="connsiteX49" fmla="*/ 3092985 w 3977571"/>
                  <a:gd name="connsiteY49" fmla="*/ 3364915 h 3977578"/>
                  <a:gd name="connsiteX50" fmla="*/ 3365304 w 3977571"/>
                  <a:gd name="connsiteY50" fmla="*/ 3092691 h 3977578"/>
                  <a:gd name="connsiteX51" fmla="*/ 3418359 w 3977571"/>
                  <a:gd name="connsiteY51" fmla="*/ 3146031 h 3977578"/>
                  <a:gd name="connsiteX52" fmla="*/ 3146134 w 3977571"/>
                  <a:gd name="connsiteY52" fmla="*/ 3418255 h 3977578"/>
                  <a:gd name="connsiteX53" fmla="*/ 3093080 w 3977571"/>
                  <a:gd name="connsiteY53" fmla="*/ 3364915 h 3977578"/>
                  <a:gd name="connsiteX54" fmla="*/ 3507322 w 3977571"/>
                  <a:gd name="connsiteY54" fmla="*/ 3779348 h 3977578"/>
                  <a:gd name="connsiteX55" fmla="*/ 3211857 w 3977571"/>
                  <a:gd name="connsiteY55" fmla="*/ 3484359 h 3977578"/>
                  <a:gd name="connsiteX56" fmla="*/ 3484177 w 3977571"/>
                  <a:gd name="connsiteY56" fmla="*/ 3212134 h 3977578"/>
                  <a:gd name="connsiteX57" fmla="*/ 3779737 w 3977571"/>
                  <a:gd name="connsiteY57" fmla="*/ 3507124 h 3977578"/>
                  <a:gd name="connsiteX58" fmla="*/ 3507513 w 3977571"/>
                  <a:gd name="connsiteY58" fmla="*/ 3779348 h 3977578"/>
                  <a:gd name="connsiteX59" fmla="*/ 3507418 w 3977571"/>
                  <a:gd name="connsiteY59" fmla="*/ 3779348 h 3977578"/>
                  <a:gd name="connsiteX60" fmla="*/ 3885941 w 3977571"/>
                  <a:gd name="connsiteY60" fmla="*/ 3704863 h 3977578"/>
                  <a:gd name="connsiteX61" fmla="*/ 3830124 w 3977571"/>
                  <a:gd name="connsiteY61" fmla="*/ 3829926 h 3977578"/>
                  <a:gd name="connsiteX62" fmla="*/ 3830124 w 3977571"/>
                  <a:gd name="connsiteY62" fmla="*/ 3829926 h 3977578"/>
                  <a:gd name="connsiteX63" fmla="*/ 3705061 w 3977571"/>
                  <a:gd name="connsiteY63" fmla="*/ 3885647 h 3977578"/>
                  <a:gd name="connsiteX64" fmla="*/ 3574378 w 3977571"/>
                  <a:gd name="connsiteY64" fmla="*/ 3844880 h 3977578"/>
                  <a:gd name="connsiteX65" fmla="*/ 3844698 w 3977571"/>
                  <a:gd name="connsiteY65" fmla="*/ 3574275 h 3977578"/>
                  <a:gd name="connsiteX66" fmla="*/ 3885941 w 3977571"/>
                  <a:gd name="connsiteY66" fmla="*/ 3704863 h 39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77571" h="3977578">
                    <a:moveTo>
                      <a:pt x="3896133" y="3491693"/>
                    </a:moveTo>
                    <a:lnTo>
                      <a:pt x="3238527" y="2834468"/>
                    </a:lnTo>
                    <a:cubicBezTo>
                      <a:pt x="3229764" y="2825705"/>
                      <a:pt x="3217953" y="2820657"/>
                      <a:pt x="3205570" y="2820657"/>
                    </a:cubicBezTo>
                    <a:cubicBezTo>
                      <a:pt x="3193188" y="2820657"/>
                      <a:pt x="3181281" y="2825610"/>
                      <a:pt x="3172614" y="2834468"/>
                    </a:cubicBezTo>
                    <a:lnTo>
                      <a:pt x="3111273" y="2895619"/>
                    </a:lnTo>
                    <a:lnTo>
                      <a:pt x="2978304" y="2762840"/>
                    </a:lnTo>
                    <a:lnTo>
                      <a:pt x="2978304" y="2762840"/>
                    </a:lnTo>
                    <a:cubicBezTo>
                      <a:pt x="3255291" y="2429560"/>
                      <a:pt x="3393213" y="2002364"/>
                      <a:pt x="3363495" y="1569929"/>
                    </a:cubicBezTo>
                    <a:cubicBezTo>
                      <a:pt x="3333777" y="1137589"/>
                      <a:pt x="3138705" y="733253"/>
                      <a:pt x="2818760" y="440931"/>
                    </a:cubicBezTo>
                    <a:cubicBezTo>
                      <a:pt x="2498625" y="148799"/>
                      <a:pt x="2078382" y="-9030"/>
                      <a:pt x="1645185" y="399"/>
                    </a:cubicBezTo>
                    <a:cubicBezTo>
                      <a:pt x="1211892" y="9829"/>
                      <a:pt x="798984" y="185851"/>
                      <a:pt x="492088" y="491794"/>
                    </a:cubicBezTo>
                    <a:cubicBezTo>
                      <a:pt x="185955" y="798690"/>
                      <a:pt x="9933" y="1211694"/>
                      <a:pt x="408" y="1644986"/>
                    </a:cubicBezTo>
                    <a:cubicBezTo>
                      <a:pt x="-9117" y="2078278"/>
                      <a:pt x="148617" y="2498617"/>
                      <a:pt x="440844" y="2818657"/>
                    </a:cubicBezTo>
                    <a:cubicBezTo>
                      <a:pt x="733071" y="3138696"/>
                      <a:pt x="1137407" y="3333864"/>
                      <a:pt x="1569747" y="3363582"/>
                    </a:cubicBezTo>
                    <a:cubicBezTo>
                      <a:pt x="2002086" y="3393300"/>
                      <a:pt x="2429283" y="3255378"/>
                      <a:pt x="2762562" y="2978296"/>
                    </a:cubicBezTo>
                    <a:lnTo>
                      <a:pt x="2895531" y="3111074"/>
                    </a:lnTo>
                    <a:lnTo>
                      <a:pt x="2834095" y="3172225"/>
                    </a:lnTo>
                    <a:cubicBezTo>
                      <a:pt x="2825332" y="3180988"/>
                      <a:pt x="2820284" y="3192989"/>
                      <a:pt x="2820284" y="3205371"/>
                    </a:cubicBezTo>
                    <a:cubicBezTo>
                      <a:pt x="2820284" y="3217754"/>
                      <a:pt x="2825237" y="3229755"/>
                      <a:pt x="2834095" y="3238519"/>
                    </a:cubicBezTo>
                    <a:lnTo>
                      <a:pt x="3491796" y="3896125"/>
                    </a:lnTo>
                    <a:cubicBezTo>
                      <a:pt x="3564282" y="3966991"/>
                      <a:pt x="3668961" y="3994137"/>
                      <a:pt x="3766783" y="3967562"/>
                    </a:cubicBezTo>
                    <a:cubicBezTo>
                      <a:pt x="3864605" y="3940892"/>
                      <a:pt x="3940995" y="3864502"/>
                      <a:pt x="3967570" y="3766680"/>
                    </a:cubicBezTo>
                    <a:cubicBezTo>
                      <a:pt x="3994145" y="3668858"/>
                      <a:pt x="3966903" y="3564178"/>
                      <a:pt x="3896037" y="3491693"/>
                    </a:cubicBezTo>
                    <a:close/>
                    <a:moveTo>
                      <a:pt x="2292885" y="3154603"/>
                    </a:moveTo>
                    <a:cubicBezTo>
                      <a:pt x="2001991" y="3275095"/>
                      <a:pt x="1681856" y="3306622"/>
                      <a:pt x="1373055" y="3245186"/>
                    </a:cubicBezTo>
                    <a:cubicBezTo>
                      <a:pt x="1064255" y="3183750"/>
                      <a:pt x="780505" y="3032112"/>
                      <a:pt x="557906" y="2809417"/>
                    </a:cubicBezTo>
                    <a:lnTo>
                      <a:pt x="557906" y="2809608"/>
                    </a:lnTo>
                    <a:cubicBezTo>
                      <a:pt x="358643" y="2612917"/>
                      <a:pt x="215101" y="2366791"/>
                      <a:pt x="142044" y="2096471"/>
                    </a:cubicBezTo>
                    <a:cubicBezTo>
                      <a:pt x="68988" y="1826152"/>
                      <a:pt x="68988" y="1541259"/>
                      <a:pt x="142044" y="1270939"/>
                    </a:cubicBezTo>
                    <a:cubicBezTo>
                      <a:pt x="215101" y="1000620"/>
                      <a:pt x="358643" y="754494"/>
                      <a:pt x="557906" y="557803"/>
                    </a:cubicBezTo>
                    <a:cubicBezTo>
                      <a:pt x="780600" y="335108"/>
                      <a:pt x="1064255" y="183470"/>
                      <a:pt x="1373055" y="122034"/>
                    </a:cubicBezTo>
                    <a:cubicBezTo>
                      <a:pt x="1681856" y="60597"/>
                      <a:pt x="2001991" y="92125"/>
                      <a:pt x="2292885" y="212616"/>
                    </a:cubicBezTo>
                    <a:cubicBezTo>
                      <a:pt x="2583778" y="333108"/>
                      <a:pt x="2832476" y="537133"/>
                      <a:pt x="3007355" y="798975"/>
                    </a:cubicBezTo>
                    <a:cubicBezTo>
                      <a:pt x="3182329" y="1060818"/>
                      <a:pt x="3275674" y="1368666"/>
                      <a:pt x="3275674" y="1683562"/>
                    </a:cubicBezTo>
                    <a:cubicBezTo>
                      <a:pt x="3275674" y="1998459"/>
                      <a:pt x="3182329" y="2306307"/>
                      <a:pt x="3007355" y="2568149"/>
                    </a:cubicBezTo>
                    <a:cubicBezTo>
                      <a:pt x="2832381" y="2829991"/>
                      <a:pt x="2583778" y="3034017"/>
                      <a:pt x="2292885" y="3154603"/>
                    </a:cubicBezTo>
                    <a:close/>
                    <a:moveTo>
                      <a:pt x="2832762" y="2916097"/>
                    </a:moveTo>
                    <a:lnTo>
                      <a:pt x="2832667" y="2916097"/>
                    </a:lnTo>
                    <a:cubicBezTo>
                      <a:pt x="2846954" y="2902762"/>
                      <a:pt x="2861242" y="2888761"/>
                      <a:pt x="2875243" y="2874949"/>
                    </a:cubicBezTo>
                    <a:cubicBezTo>
                      <a:pt x="2889245" y="2861043"/>
                      <a:pt x="2902770" y="2847136"/>
                      <a:pt x="2916201" y="2832754"/>
                    </a:cubicBezTo>
                    <a:lnTo>
                      <a:pt x="3045074" y="2961627"/>
                    </a:lnTo>
                    <a:lnTo>
                      <a:pt x="2961730" y="3045066"/>
                    </a:lnTo>
                    <a:lnTo>
                      <a:pt x="2832762" y="2916193"/>
                    </a:lnTo>
                    <a:close/>
                    <a:moveTo>
                      <a:pt x="2933155" y="3205467"/>
                    </a:moveTo>
                    <a:lnTo>
                      <a:pt x="3205475" y="2933242"/>
                    </a:lnTo>
                    <a:lnTo>
                      <a:pt x="3299201" y="3027159"/>
                    </a:lnTo>
                    <a:lnTo>
                      <a:pt x="3026977" y="3299383"/>
                    </a:lnTo>
                    <a:lnTo>
                      <a:pt x="2933155" y="3205467"/>
                    </a:lnTo>
                    <a:close/>
                    <a:moveTo>
                      <a:pt x="3092985" y="3364915"/>
                    </a:moveTo>
                    <a:lnTo>
                      <a:pt x="3092985" y="3364915"/>
                    </a:lnTo>
                    <a:lnTo>
                      <a:pt x="3365304" y="3092691"/>
                    </a:lnTo>
                    <a:lnTo>
                      <a:pt x="3418359" y="3146031"/>
                    </a:lnTo>
                    <a:lnTo>
                      <a:pt x="3146134" y="3418255"/>
                    </a:lnTo>
                    <a:lnTo>
                      <a:pt x="3093080" y="3364915"/>
                    </a:lnTo>
                    <a:close/>
                    <a:moveTo>
                      <a:pt x="3507322" y="3779348"/>
                    </a:moveTo>
                    <a:lnTo>
                      <a:pt x="3211857" y="3484359"/>
                    </a:lnTo>
                    <a:lnTo>
                      <a:pt x="3484177" y="3212134"/>
                    </a:lnTo>
                    <a:lnTo>
                      <a:pt x="3779737" y="3507124"/>
                    </a:lnTo>
                    <a:lnTo>
                      <a:pt x="3507513" y="3779348"/>
                    </a:lnTo>
                    <a:lnTo>
                      <a:pt x="3507418" y="3779348"/>
                    </a:lnTo>
                    <a:close/>
                    <a:moveTo>
                      <a:pt x="3885941" y="3704863"/>
                    </a:moveTo>
                    <a:cubicBezTo>
                      <a:pt x="3883274" y="3751916"/>
                      <a:pt x="3863462" y="3796398"/>
                      <a:pt x="3830124" y="3829926"/>
                    </a:cubicBezTo>
                    <a:lnTo>
                      <a:pt x="3830124" y="3829926"/>
                    </a:lnTo>
                    <a:cubicBezTo>
                      <a:pt x="3796596" y="3863073"/>
                      <a:pt x="3752115" y="3882885"/>
                      <a:pt x="3705061" y="3885647"/>
                    </a:cubicBezTo>
                    <a:cubicBezTo>
                      <a:pt x="3658008" y="3888409"/>
                      <a:pt x="3611526" y="3873931"/>
                      <a:pt x="3574378" y="3844880"/>
                    </a:cubicBezTo>
                    <a:lnTo>
                      <a:pt x="3844698" y="3574275"/>
                    </a:lnTo>
                    <a:cubicBezTo>
                      <a:pt x="3873939" y="3611232"/>
                      <a:pt x="3888608" y="3657714"/>
                      <a:pt x="3885941" y="3704863"/>
                    </a:cubicBezTo>
                    <a:close/>
                  </a:path>
                </a:pathLst>
              </a:custGeom>
              <a:solidFill>
                <a:schemeClr val="tx1"/>
              </a:solidFill>
              <a:ln w="9525" cap="flat">
                <a:noFill/>
                <a:prstDash val="solid"/>
                <a:miter/>
              </a:ln>
            </p:spPr>
            <p:txBody>
              <a:bodyPr rtlCol="0" anchor="ctr"/>
              <a:lstStyle/>
              <a:p>
                <a:endParaRPr lang="en-IN"/>
              </a:p>
            </p:txBody>
          </p:sp>
        </p:grpSp>
        <p:cxnSp>
          <p:nvCxnSpPr>
            <p:cNvPr id="148" name="Straight Connector 147">
              <a:extLst>
                <a:ext uri="{FF2B5EF4-FFF2-40B4-BE49-F238E27FC236}">
                  <a16:creationId xmlns:a16="http://schemas.microsoft.com/office/drawing/2014/main" id="{C0C181CA-6A7C-4691-9E98-B271152BAF98}"/>
                </a:ext>
              </a:extLst>
            </p:cNvPr>
            <p:cNvCxnSpPr>
              <a:cxnSpLocks/>
            </p:cNvCxnSpPr>
            <p:nvPr/>
          </p:nvCxnSpPr>
          <p:spPr>
            <a:xfrm>
              <a:off x="-1836204" y="3794567"/>
              <a:ext cx="0" cy="14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5DDFF07-42A2-4275-B8D4-CE059A7076D4}"/>
                </a:ext>
              </a:extLst>
            </p:cNvPr>
            <p:cNvCxnSpPr/>
            <p:nvPr/>
          </p:nvCxnSpPr>
          <p:spPr>
            <a:xfrm>
              <a:off x="-2264980" y="3985444"/>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8DD973E-C260-4933-B4B1-28917EB758F6}"/>
                </a:ext>
              </a:extLst>
            </p:cNvPr>
            <p:cNvCxnSpPr/>
            <p:nvPr/>
          </p:nvCxnSpPr>
          <p:spPr>
            <a:xfrm>
              <a:off x="-1407428" y="4156825"/>
              <a:ext cx="0" cy="25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48B3D051-8D94-45CD-A855-333DEA2A0AFA}"/>
              </a:ext>
            </a:extLst>
          </p:cNvPr>
          <p:cNvGrpSpPr/>
          <p:nvPr/>
        </p:nvGrpSpPr>
        <p:grpSpPr>
          <a:xfrm rot="1800000">
            <a:off x="8068249" y="3429539"/>
            <a:ext cx="659992" cy="738114"/>
            <a:chOff x="-2366562" y="3195290"/>
            <a:chExt cx="949064" cy="1061402"/>
          </a:xfrm>
        </p:grpSpPr>
        <p:grpSp>
          <p:nvGrpSpPr>
            <p:cNvPr id="156" name="Group 155">
              <a:extLst>
                <a:ext uri="{FF2B5EF4-FFF2-40B4-BE49-F238E27FC236}">
                  <a16:creationId xmlns:a16="http://schemas.microsoft.com/office/drawing/2014/main" id="{E9EEB3F1-6F21-4C0C-BC51-BB0314774ED5}"/>
                </a:ext>
              </a:extLst>
            </p:cNvPr>
            <p:cNvGrpSpPr/>
            <p:nvPr/>
          </p:nvGrpSpPr>
          <p:grpSpPr>
            <a:xfrm>
              <a:off x="-2265200" y="3510352"/>
              <a:ext cx="746340" cy="746340"/>
              <a:chOff x="-8496585" y="428625"/>
              <a:chExt cx="4629140" cy="4629140"/>
            </a:xfrm>
          </p:grpSpPr>
          <p:sp>
            <p:nvSpPr>
              <p:cNvPr id="160" name="Freeform: Shape 159">
                <a:extLst>
                  <a:ext uri="{FF2B5EF4-FFF2-40B4-BE49-F238E27FC236}">
                    <a16:creationId xmlns:a16="http://schemas.microsoft.com/office/drawing/2014/main" id="{63AEDEDA-2022-4835-8D2E-A4BBF8608746}"/>
                  </a:ext>
                </a:extLst>
              </p:cNvPr>
              <p:cNvSpPr/>
              <p:nvPr/>
            </p:nvSpPr>
            <p:spPr>
              <a:xfrm>
                <a:off x="-8496585" y="428625"/>
                <a:ext cx="4629140" cy="4629140"/>
              </a:xfrm>
              <a:custGeom>
                <a:avLst/>
                <a:gdLst>
                  <a:gd name="connsiteX0" fmla="*/ 3857625 w 4629140"/>
                  <a:gd name="connsiteY0" fmla="*/ 0 h 4629140"/>
                  <a:gd name="connsiteX1" fmla="*/ 771525 w 4629140"/>
                  <a:gd name="connsiteY1" fmla="*/ 0 h 4629140"/>
                  <a:gd name="connsiteX2" fmla="*/ 226216 w 4629140"/>
                  <a:gd name="connsiteY2" fmla="*/ 226216 h 4629140"/>
                  <a:gd name="connsiteX3" fmla="*/ 0 w 4629140"/>
                  <a:gd name="connsiteY3" fmla="*/ 771525 h 4629140"/>
                  <a:gd name="connsiteX4" fmla="*/ 0 w 4629140"/>
                  <a:gd name="connsiteY4" fmla="*/ 2657475 h 4629140"/>
                  <a:gd name="connsiteX5" fmla="*/ 226216 w 4629140"/>
                  <a:gd name="connsiteY5" fmla="*/ 3202784 h 4629140"/>
                  <a:gd name="connsiteX6" fmla="*/ 771525 w 4629140"/>
                  <a:gd name="connsiteY6" fmla="*/ 3429000 h 4629140"/>
                  <a:gd name="connsiteX7" fmla="*/ 1380555 w 4629140"/>
                  <a:gd name="connsiteY7" fmla="*/ 3429000 h 4629140"/>
                  <a:gd name="connsiteX8" fmla="*/ 2245760 w 4629140"/>
                  <a:gd name="connsiteY8" fmla="*/ 4594469 h 4629140"/>
                  <a:gd name="connsiteX9" fmla="*/ 2314565 w 4629140"/>
                  <a:gd name="connsiteY9" fmla="*/ 4629141 h 4629140"/>
                  <a:gd name="connsiteX10" fmla="*/ 2383381 w 4629140"/>
                  <a:gd name="connsiteY10" fmla="*/ 4594469 h 4629140"/>
                  <a:gd name="connsiteX11" fmla="*/ 3248586 w 4629140"/>
                  <a:gd name="connsiteY11" fmla="*/ 3429000 h 4629140"/>
                  <a:gd name="connsiteX12" fmla="*/ 3857615 w 4629140"/>
                  <a:gd name="connsiteY12" fmla="*/ 3429000 h 4629140"/>
                  <a:gd name="connsiteX13" fmla="*/ 4402924 w 4629140"/>
                  <a:gd name="connsiteY13" fmla="*/ 3202784 h 4629140"/>
                  <a:gd name="connsiteX14" fmla="*/ 4629141 w 4629140"/>
                  <a:gd name="connsiteY14" fmla="*/ 2657475 h 4629140"/>
                  <a:gd name="connsiteX15" fmla="*/ 4629141 w 4629140"/>
                  <a:gd name="connsiteY15" fmla="*/ 771525 h 4629140"/>
                  <a:gd name="connsiteX16" fmla="*/ 4402924 w 4629140"/>
                  <a:gd name="connsiteY16" fmla="*/ 226216 h 4629140"/>
                  <a:gd name="connsiteX17" fmla="*/ 3857615 w 4629140"/>
                  <a:gd name="connsiteY17" fmla="*/ 0 h 4629140"/>
                  <a:gd name="connsiteX18" fmla="*/ 4457700 w 4629140"/>
                  <a:gd name="connsiteY18" fmla="*/ 2657475 h 4629140"/>
                  <a:gd name="connsiteX19" fmla="*/ 4281734 w 4629140"/>
                  <a:gd name="connsiteY19" fmla="*/ 3081584 h 4629140"/>
                  <a:gd name="connsiteX20" fmla="*/ 3857625 w 4629140"/>
                  <a:gd name="connsiteY20" fmla="*/ 3257550 h 4629140"/>
                  <a:gd name="connsiteX21" fmla="*/ 3205273 w 4629140"/>
                  <a:gd name="connsiteY21" fmla="*/ 3257550 h 4629140"/>
                  <a:gd name="connsiteX22" fmla="*/ 3133019 w 4629140"/>
                  <a:gd name="connsiteY22" fmla="*/ 3297160 h 4629140"/>
                  <a:gd name="connsiteX23" fmla="*/ 2314575 w 4629140"/>
                  <a:gd name="connsiteY23" fmla="*/ 4399633 h 4629140"/>
                  <a:gd name="connsiteX24" fmla="*/ 1496171 w 4629140"/>
                  <a:gd name="connsiteY24" fmla="*/ 3297258 h 4629140"/>
                  <a:gd name="connsiteX25" fmla="*/ 1423878 w 4629140"/>
                  <a:gd name="connsiteY25" fmla="*/ 3257609 h 4629140"/>
                  <a:gd name="connsiteX26" fmla="*/ 771525 w 4629140"/>
                  <a:gd name="connsiteY26" fmla="*/ 3257609 h 4629140"/>
                  <a:gd name="connsiteX27" fmla="*/ 347416 w 4629140"/>
                  <a:gd name="connsiteY27" fmla="*/ 3081643 h 4629140"/>
                  <a:gd name="connsiteX28" fmla="*/ 171450 w 4629140"/>
                  <a:gd name="connsiteY28" fmla="*/ 2657534 h 4629140"/>
                  <a:gd name="connsiteX29" fmla="*/ 171450 w 4629140"/>
                  <a:gd name="connsiteY29" fmla="*/ 771584 h 4629140"/>
                  <a:gd name="connsiteX30" fmla="*/ 347416 w 4629140"/>
                  <a:gd name="connsiteY30" fmla="*/ 347476 h 4629140"/>
                  <a:gd name="connsiteX31" fmla="*/ 771525 w 4629140"/>
                  <a:gd name="connsiteY31" fmla="*/ 171510 h 4629140"/>
                  <a:gd name="connsiteX32" fmla="*/ 3857625 w 4629140"/>
                  <a:gd name="connsiteY32" fmla="*/ 171510 h 4629140"/>
                  <a:gd name="connsiteX33" fmla="*/ 4281734 w 4629140"/>
                  <a:gd name="connsiteY33" fmla="*/ 347476 h 4629140"/>
                  <a:gd name="connsiteX34" fmla="*/ 4457700 w 4629140"/>
                  <a:gd name="connsiteY34" fmla="*/ 771584 h 462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9140" h="4629140">
                    <a:moveTo>
                      <a:pt x="3857625" y="0"/>
                    </a:moveTo>
                    <a:lnTo>
                      <a:pt x="771525" y="0"/>
                    </a:lnTo>
                    <a:cubicBezTo>
                      <a:pt x="566971" y="229"/>
                      <a:pt x="370871" y="81592"/>
                      <a:pt x="226216" y="226216"/>
                    </a:cubicBezTo>
                    <a:cubicBezTo>
                      <a:pt x="81591" y="370881"/>
                      <a:pt x="235" y="566971"/>
                      <a:pt x="0" y="771525"/>
                    </a:cubicBezTo>
                    <a:lnTo>
                      <a:pt x="0" y="2657475"/>
                    </a:lnTo>
                    <a:cubicBezTo>
                      <a:pt x="225" y="2862030"/>
                      <a:pt x="81591" y="3058129"/>
                      <a:pt x="226216" y="3202784"/>
                    </a:cubicBezTo>
                    <a:cubicBezTo>
                      <a:pt x="370881" y="3347409"/>
                      <a:pt x="566971" y="3428765"/>
                      <a:pt x="771525" y="3429000"/>
                    </a:cubicBezTo>
                    <a:lnTo>
                      <a:pt x="1380555" y="3429000"/>
                    </a:lnTo>
                    <a:lnTo>
                      <a:pt x="2245760" y="4594469"/>
                    </a:lnTo>
                    <a:cubicBezTo>
                      <a:pt x="2261906" y="4616287"/>
                      <a:pt x="2287437" y="4629141"/>
                      <a:pt x="2314565" y="4629141"/>
                    </a:cubicBezTo>
                    <a:cubicBezTo>
                      <a:pt x="2341704" y="4629141"/>
                      <a:pt x="2367225" y="4616287"/>
                      <a:pt x="2383381" y="4594469"/>
                    </a:cubicBezTo>
                    <a:lnTo>
                      <a:pt x="3248586" y="3429000"/>
                    </a:lnTo>
                    <a:lnTo>
                      <a:pt x="3857615" y="3429000"/>
                    </a:lnTo>
                    <a:cubicBezTo>
                      <a:pt x="4062170" y="3428775"/>
                      <a:pt x="4258269" y="3347409"/>
                      <a:pt x="4402924" y="3202784"/>
                    </a:cubicBezTo>
                    <a:cubicBezTo>
                      <a:pt x="4547550" y="3058120"/>
                      <a:pt x="4628905" y="2862030"/>
                      <a:pt x="4629141" y="2657475"/>
                    </a:cubicBezTo>
                    <a:lnTo>
                      <a:pt x="4629141" y="771525"/>
                    </a:lnTo>
                    <a:cubicBezTo>
                      <a:pt x="4628905" y="566971"/>
                      <a:pt x="4547550" y="370871"/>
                      <a:pt x="4402924" y="226216"/>
                    </a:cubicBezTo>
                    <a:cubicBezTo>
                      <a:pt x="4258260" y="81591"/>
                      <a:pt x="4062170" y="235"/>
                      <a:pt x="3857615" y="0"/>
                    </a:cubicBezTo>
                    <a:close/>
                    <a:moveTo>
                      <a:pt x="4457700" y="2657475"/>
                    </a:moveTo>
                    <a:cubicBezTo>
                      <a:pt x="4457504" y="2816561"/>
                      <a:pt x="4394205" y="2969073"/>
                      <a:pt x="4281734" y="3081584"/>
                    </a:cubicBezTo>
                    <a:cubicBezTo>
                      <a:pt x="4169223" y="3194055"/>
                      <a:pt x="4016711" y="3257354"/>
                      <a:pt x="3857625" y="3257550"/>
                    </a:cubicBezTo>
                    <a:lnTo>
                      <a:pt x="3205273" y="3257550"/>
                    </a:lnTo>
                    <a:cubicBezTo>
                      <a:pt x="3175999" y="3257550"/>
                      <a:pt x="3148753" y="3272471"/>
                      <a:pt x="3133019" y="3297160"/>
                    </a:cubicBezTo>
                    <a:lnTo>
                      <a:pt x="2314575" y="4399633"/>
                    </a:lnTo>
                    <a:lnTo>
                      <a:pt x="1496171" y="3297258"/>
                    </a:lnTo>
                    <a:cubicBezTo>
                      <a:pt x="1480437" y="3272579"/>
                      <a:pt x="1453152" y="3257609"/>
                      <a:pt x="1423878" y="3257609"/>
                    </a:cubicBezTo>
                    <a:lnTo>
                      <a:pt x="771525" y="3257609"/>
                    </a:lnTo>
                    <a:cubicBezTo>
                      <a:pt x="612439" y="3257423"/>
                      <a:pt x="459927" y="3194123"/>
                      <a:pt x="347416" y="3081643"/>
                    </a:cubicBezTo>
                    <a:cubicBezTo>
                      <a:pt x="234945" y="2969132"/>
                      <a:pt x="171646" y="2816620"/>
                      <a:pt x="171450" y="2657534"/>
                    </a:cubicBezTo>
                    <a:lnTo>
                      <a:pt x="171450" y="771584"/>
                    </a:lnTo>
                    <a:cubicBezTo>
                      <a:pt x="171646" y="612498"/>
                      <a:pt x="234945" y="459987"/>
                      <a:pt x="347416" y="347476"/>
                    </a:cubicBezTo>
                    <a:cubicBezTo>
                      <a:pt x="459927" y="235005"/>
                      <a:pt x="612439" y="171706"/>
                      <a:pt x="771525" y="171510"/>
                    </a:cubicBezTo>
                    <a:lnTo>
                      <a:pt x="3857625" y="171510"/>
                    </a:lnTo>
                    <a:cubicBezTo>
                      <a:pt x="4016711" y="171701"/>
                      <a:pt x="4169223" y="235000"/>
                      <a:pt x="4281734" y="347476"/>
                    </a:cubicBezTo>
                    <a:cubicBezTo>
                      <a:pt x="4394205" y="459987"/>
                      <a:pt x="4457504" y="612498"/>
                      <a:pt x="4457700" y="771584"/>
                    </a:cubicBezTo>
                    <a:close/>
                  </a:path>
                </a:pathLst>
              </a:custGeom>
              <a:solidFill>
                <a:schemeClr val="tx1"/>
              </a:solidFill>
              <a:ln w="9797"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D057D540-12E7-4C19-95F9-1720487E79D6}"/>
                  </a:ext>
                </a:extLst>
              </p:cNvPr>
              <p:cNvSpPr/>
              <p:nvPr/>
            </p:nvSpPr>
            <p:spPr>
              <a:xfrm>
                <a:off x="-7639335" y="1457325"/>
                <a:ext cx="2914650" cy="171450"/>
              </a:xfrm>
              <a:custGeom>
                <a:avLst/>
                <a:gdLst>
                  <a:gd name="connsiteX0" fmla="*/ 2828925 w 2914650"/>
                  <a:gd name="connsiteY0" fmla="*/ 0 h 171450"/>
                  <a:gd name="connsiteX1" fmla="*/ 85725 w 2914650"/>
                  <a:gd name="connsiteY1" fmla="*/ 0 h 171450"/>
                  <a:gd name="connsiteX2" fmla="*/ 0 w 2914650"/>
                  <a:gd name="connsiteY2" fmla="*/ 85725 h 171450"/>
                  <a:gd name="connsiteX3" fmla="*/ 85725 w 2914650"/>
                  <a:gd name="connsiteY3" fmla="*/ 171450 h 171450"/>
                  <a:gd name="connsiteX4" fmla="*/ 2828925 w 2914650"/>
                  <a:gd name="connsiteY4" fmla="*/ 171450 h 171450"/>
                  <a:gd name="connsiteX5" fmla="*/ 2914650 w 2914650"/>
                  <a:gd name="connsiteY5" fmla="*/ 85725 h 171450"/>
                  <a:gd name="connsiteX6" fmla="*/ 2828925 w 291465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171450">
                    <a:moveTo>
                      <a:pt x="2828925" y="0"/>
                    </a:moveTo>
                    <a:lnTo>
                      <a:pt x="85725" y="0"/>
                    </a:lnTo>
                    <a:cubicBezTo>
                      <a:pt x="38385" y="0"/>
                      <a:pt x="0" y="38385"/>
                      <a:pt x="0" y="85725"/>
                    </a:cubicBezTo>
                    <a:cubicBezTo>
                      <a:pt x="0" y="133065"/>
                      <a:pt x="38385" y="171450"/>
                      <a:pt x="85725" y="171450"/>
                    </a:cubicBezTo>
                    <a:lnTo>
                      <a:pt x="2828925" y="171450"/>
                    </a:lnTo>
                    <a:cubicBezTo>
                      <a:pt x="2876265" y="171450"/>
                      <a:pt x="2914650" y="133065"/>
                      <a:pt x="2914650" y="85725"/>
                    </a:cubicBezTo>
                    <a:cubicBezTo>
                      <a:pt x="2914650" y="38385"/>
                      <a:pt x="2876265" y="0"/>
                      <a:pt x="2828925" y="0"/>
                    </a:cubicBezTo>
                    <a:close/>
                  </a:path>
                </a:pathLst>
              </a:custGeom>
              <a:solidFill>
                <a:schemeClr val="accent2"/>
              </a:solidFill>
              <a:ln w="9797"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47FEB4F-70F7-4336-8C0C-A030D98E48E8}"/>
                  </a:ext>
                </a:extLst>
              </p:cNvPr>
              <p:cNvSpPr/>
              <p:nvPr/>
            </p:nvSpPr>
            <p:spPr>
              <a:xfrm>
                <a:off x="-7639335" y="2057400"/>
                <a:ext cx="2914650" cy="171450"/>
              </a:xfrm>
              <a:custGeom>
                <a:avLst/>
                <a:gdLst>
                  <a:gd name="connsiteX0" fmla="*/ 2828925 w 2914650"/>
                  <a:gd name="connsiteY0" fmla="*/ 0 h 171450"/>
                  <a:gd name="connsiteX1" fmla="*/ 85725 w 2914650"/>
                  <a:gd name="connsiteY1" fmla="*/ 0 h 171450"/>
                  <a:gd name="connsiteX2" fmla="*/ 0 w 2914650"/>
                  <a:gd name="connsiteY2" fmla="*/ 85725 h 171450"/>
                  <a:gd name="connsiteX3" fmla="*/ 85725 w 2914650"/>
                  <a:gd name="connsiteY3" fmla="*/ 171450 h 171450"/>
                  <a:gd name="connsiteX4" fmla="*/ 2828925 w 2914650"/>
                  <a:gd name="connsiteY4" fmla="*/ 171450 h 171450"/>
                  <a:gd name="connsiteX5" fmla="*/ 2914650 w 2914650"/>
                  <a:gd name="connsiteY5" fmla="*/ 85725 h 171450"/>
                  <a:gd name="connsiteX6" fmla="*/ 2828925 w 291465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171450">
                    <a:moveTo>
                      <a:pt x="2828925" y="0"/>
                    </a:moveTo>
                    <a:lnTo>
                      <a:pt x="85725" y="0"/>
                    </a:lnTo>
                    <a:cubicBezTo>
                      <a:pt x="38385" y="0"/>
                      <a:pt x="0" y="38385"/>
                      <a:pt x="0" y="85725"/>
                    </a:cubicBezTo>
                    <a:cubicBezTo>
                      <a:pt x="0" y="133065"/>
                      <a:pt x="38385" y="171450"/>
                      <a:pt x="85725" y="171450"/>
                    </a:cubicBezTo>
                    <a:lnTo>
                      <a:pt x="2828925" y="171450"/>
                    </a:lnTo>
                    <a:cubicBezTo>
                      <a:pt x="2876265" y="171450"/>
                      <a:pt x="2914650" y="133065"/>
                      <a:pt x="2914650" y="85725"/>
                    </a:cubicBezTo>
                    <a:cubicBezTo>
                      <a:pt x="2914650" y="38385"/>
                      <a:pt x="2876265" y="0"/>
                      <a:pt x="2828925" y="0"/>
                    </a:cubicBezTo>
                    <a:close/>
                  </a:path>
                </a:pathLst>
              </a:custGeom>
              <a:solidFill>
                <a:schemeClr val="accent2"/>
              </a:solidFill>
              <a:ln w="9797"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40CF7EA1-4486-44EC-83D1-448037546E55}"/>
                  </a:ext>
                </a:extLst>
              </p:cNvPr>
              <p:cNvSpPr/>
              <p:nvPr/>
            </p:nvSpPr>
            <p:spPr>
              <a:xfrm>
                <a:off x="-7639335" y="2657475"/>
                <a:ext cx="2914650" cy="171450"/>
              </a:xfrm>
              <a:custGeom>
                <a:avLst/>
                <a:gdLst>
                  <a:gd name="connsiteX0" fmla="*/ 2828925 w 2914650"/>
                  <a:gd name="connsiteY0" fmla="*/ 0 h 171450"/>
                  <a:gd name="connsiteX1" fmla="*/ 85725 w 2914650"/>
                  <a:gd name="connsiteY1" fmla="*/ 0 h 171450"/>
                  <a:gd name="connsiteX2" fmla="*/ 0 w 2914650"/>
                  <a:gd name="connsiteY2" fmla="*/ 85725 h 171450"/>
                  <a:gd name="connsiteX3" fmla="*/ 85725 w 2914650"/>
                  <a:gd name="connsiteY3" fmla="*/ 171450 h 171450"/>
                  <a:gd name="connsiteX4" fmla="*/ 2828925 w 2914650"/>
                  <a:gd name="connsiteY4" fmla="*/ 171450 h 171450"/>
                  <a:gd name="connsiteX5" fmla="*/ 2914650 w 2914650"/>
                  <a:gd name="connsiteY5" fmla="*/ 85725 h 171450"/>
                  <a:gd name="connsiteX6" fmla="*/ 2828925 w 291465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171450">
                    <a:moveTo>
                      <a:pt x="2828925" y="0"/>
                    </a:moveTo>
                    <a:lnTo>
                      <a:pt x="85725" y="0"/>
                    </a:lnTo>
                    <a:cubicBezTo>
                      <a:pt x="38385" y="0"/>
                      <a:pt x="0" y="38385"/>
                      <a:pt x="0" y="85725"/>
                    </a:cubicBezTo>
                    <a:cubicBezTo>
                      <a:pt x="0" y="133065"/>
                      <a:pt x="38385" y="171450"/>
                      <a:pt x="85725" y="171450"/>
                    </a:cubicBezTo>
                    <a:lnTo>
                      <a:pt x="2828925" y="171450"/>
                    </a:lnTo>
                    <a:cubicBezTo>
                      <a:pt x="2876265" y="171450"/>
                      <a:pt x="2914650" y="133065"/>
                      <a:pt x="2914650" y="85725"/>
                    </a:cubicBezTo>
                    <a:cubicBezTo>
                      <a:pt x="2914650" y="38385"/>
                      <a:pt x="2876265" y="0"/>
                      <a:pt x="2828925" y="0"/>
                    </a:cubicBezTo>
                    <a:close/>
                  </a:path>
                </a:pathLst>
              </a:custGeom>
              <a:solidFill>
                <a:schemeClr val="accent2"/>
              </a:solidFill>
              <a:ln w="9797" cap="flat">
                <a:noFill/>
                <a:prstDash val="solid"/>
                <a:miter/>
              </a:ln>
            </p:spPr>
            <p:txBody>
              <a:bodyPr rtlCol="0" anchor="ctr"/>
              <a:lstStyle/>
              <a:p>
                <a:endParaRPr lang="en-IN"/>
              </a:p>
            </p:txBody>
          </p:sp>
        </p:grpSp>
        <p:cxnSp>
          <p:nvCxnSpPr>
            <p:cNvPr id="157" name="Straight Connector 156">
              <a:extLst>
                <a:ext uri="{FF2B5EF4-FFF2-40B4-BE49-F238E27FC236}">
                  <a16:creationId xmlns:a16="http://schemas.microsoft.com/office/drawing/2014/main" id="{0C64939A-21E1-4A79-8B92-C8D796BE6066}"/>
                </a:ext>
              </a:extLst>
            </p:cNvPr>
            <p:cNvCxnSpPr>
              <a:cxnSpLocks/>
            </p:cNvCxnSpPr>
            <p:nvPr/>
          </p:nvCxnSpPr>
          <p:spPr>
            <a:xfrm>
              <a:off x="-1892030" y="3195290"/>
              <a:ext cx="0" cy="21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9BAA7E8-5719-4E09-86F8-0FE70C9FDD23}"/>
                </a:ext>
              </a:extLst>
            </p:cNvPr>
            <p:cNvCxnSpPr/>
            <p:nvPr/>
          </p:nvCxnSpPr>
          <p:spPr>
            <a:xfrm>
              <a:off x="-1417498" y="3621325"/>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D8CBD8A-FB2C-42B5-944F-21F1AD27F53F}"/>
                </a:ext>
              </a:extLst>
            </p:cNvPr>
            <p:cNvCxnSpPr/>
            <p:nvPr/>
          </p:nvCxnSpPr>
          <p:spPr>
            <a:xfrm>
              <a:off x="-2366562" y="3369622"/>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0D2740AD-0B97-42AD-A600-F50191D2E0B4}"/>
              </a:ext>
            </a:extLst>
          </p:cNvPr>
          <p:cNvGrpSpPr/>
          <p:nvPr/>
        </p:nvGrpSpPr>
        <p:grpSpPr>
          <a:xfrm rot="1800000">
            <a:off x="1184527" y="4804310"/>
            <a:ext cx="720144" cy="698034"/>
            <a:chOff x="-1947397" y="2583165"/>
            <a:chExt cx="929640" cy="901101"/>
          </a:xfrm>
        </p:grpSpPr>
        <p:grpSp>
          <p:nvGrpSpPr>
            <p:cNvPr id="165" name="Group 164">
              <a:extLst>
                <a:ext uri="{FF2B5EF4-FFF2-40B4-BE49-F238E27FC236}">
                  <a16:creationId xmlns:a16="http://schemas.microsoft.com/office/drawing/2014/main" id="{EAE4BED1-819B-4DC5-A607-75B83437DCDB}"/>
                </a:ext>
              </a:extLst>
            </p:cNvPr>
            <p:cNvGrpSpPr/>
            <p:nvPr/>
          </p:nvGrpSpPr>
          <p:grpSpPr>
            <a:xfrm>
              <a:off x="-1815014" y="2819400"/>
              <a:ext cx="664874" cy="664866"/>
              <a:chOff x="-9095288" y="642937"/>
              <a:chExt cx="4200525" cy="4200476"/>
            </a:xfrm>
          </p:grpSpPr>
          <p:sp>
            <p:nvSpPr>
              <p:cNvPr id="169" name="Freeform: Shape 168">
                <a:extLst>
                  <a:ext uri="{FF2B5EF4-FFF2-40B4-BE49-F238E27FC236}">
                    <a16:creationId xmlns:a16="http://schemas.microsoft.com/office/drawing/2014/main" id="{268BF980-4EC7-4DAD-ACF9-7E65CFEB5423}"/>
                  </a:ext>
                </a:extLst>
              </p:cNvPr>
              <p:cNvSpPr/>
              <p:nvPr/>
            </p:nvSpPr>
            <p:spPr>
              <a:xfrm>
                <a:off x="-9095288" y="642937"/>
                <a:ext cx="1114425" cy="1114425"/>
              </a:xfrm>
              <a:custGeom>
                <a:avLst/>
                <a:gdLst>
                  <a:gd name="connsiteX0" fmla="*/ 1071563 w 1114425"/>
                  <a:gd name="connsiteY0" fmla="*/ 0 h 1114425"/>
                  <a:gd name="connsiteX1" fmla="*/ 42863 w 1114425"/>
                  <a:gd name="connsiteY1" fmla="*/ 0 h 1114425"/>
                  <a:gd name="connsiteX2" fmla="*/ 0 w 1114425"/>
                  <a:gd name="connsiteY2" fmla="*/ 42863 h 1114425"/>
                  <a:gd name="connsiteX3" fmla="*/ 0 w 1114425"/>
                  <a:gd name="connsiteY3" fmla="*/ 1071563 h 1114425"/>
                  <a:gd name="connsiteX4" fmla="*/ 42863 w 1114425"/>
                  <a:gd name="connsiteY4" fmla="*/ 1114425 h 1114425"/>
                  <a:gd name="connsiteX5" fmla="*/ 1071563 w 1114425"/>
                  <a:gd name="connsiteY5" fmla="*/ 1114425 h 1114425"/>
                  <a:gd name="connsiteX6" fmla="*/ 1114425 w 1114425"/>
                  <a:gd name="connsiteY6" fmla="*/ 1071563 h 1114425"/>
                  <a:gd name="connsiteX7" fmla="*/ 1114425 w 1114425"/>
                  <a:gd name="connsiteY7" fmla="*/ 42863 h 1114425"/>
                  <a:gd name="connsiteX8" fmla="*/ 1071563 w 1114425"/>
                  <a:gd name="connsiteY8" fmla="*/ 0 h 1114425"/>
                  <a:gd name="connsiteX9" fmla="*/ 1028700 w 1114425"/>
                  <a:gd name="connsiteY9" fmla="*/ 1028700 h 1114425"/>
                  <a:gd name="connsiteX10" fmla="*/ 85725 w 1114425"/>
                  <a:gd name="connsiteY10" fmla="*/ 1028700 h 1114425"/>
                  <a:gd name="connsiteX11" fmla="*/ 85725 w 1114425"/>
                  <a:gd name="connsiteY11" fmla="*/ 85725 h 1114425"/>
                  <a:gd name="connsiteX12" fmla="*/ 1028700 w 1114425"/>
                  <a:gd name="connsiteY12" fmla="*/ 85725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1114425">
                    <a:moveTo>
                      <a:pt x="1071563" y="0"/>
                    </a:moveTo>
                    <a:lnTo>
                      <a:pt x="42863" y="0"/>
                    </a:lnTo>
                    <a:cubicBezTo>
                      <a:pt x="19212" y="0"/>
                      <a:pt x="0" y="19211"/>
                      <a:pt x="0" y="42863"/>
                    </a:cubicBezTo>
                    <a:lnTo>
                      <a:pt x="0" y="1071563"/>
                    </a:lnTo>
                    <a:cubicBezTo>
                      <a:pt x="0" y="1095213"/>
                      <a:pt x="19212" y="1114425"/>
                      <a:pt x="42863" y="1114425"/>
                    </a:cubicBezTo>
                    <a:lnTo>
                      <a:pt x="1071563" y="1114425"/>
                    </a:lnTo>
                    <a:cubicBezTo>
                      <a:pt x="1095213" y="1114425"/>
                      <a:pt x="1114425" y="1095213"/>
                      <a:pt x="1114425" y="1071563"/>
                    </a:cubicBezTo>
                    <a:lnTo>
                      <a:pt x="1114425" y="42863"/>
                    </a:lnTo>
                    <a:cubicBezTo>
                      <a:pt x="1114425" y="19211"/>
                      <a:pt x="1095213" y="0"/>
                      <a:pt x="1071563" y="0"/>
                    </a:cubicBezTo>
                    <a:close/>
                    <a:moveTo>
                      <a:pt x="1028700" y="1028700"/>
                    </a:moveTo>
                    <a:lnTo>
                      <a:pt x="85725" y="1028700"/>
                    </a:lnTo>
                    <a:lnTo>
                      <a:pt x="85725" y="85725"/>
                    </a:lnTo>
                    <a:lnTo>
                      <a:pt x="1028700" y="85725"/>
                    </a:lnTo>
                    <a:close/>
                  </a:path>
                </a:pathLst>
              </a:custGeom>
              <a:solidFill>
                <a:schemeClr val="accent2"/>
              </a:solidFill>
              <a:ln w="979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D96E2F5-900A-48D9-8C40-072E1A8101E8}"/>
                  </a:ext>
                </a:extLst>
              </p:cNvPr>
              <p:cNvSpPr/>
              <p:nvPr/>
            </p:nvSpPr>
            <p:spPr>
              <a:xfrm>
                <a:off x="-6009188" y="642937"/>
                <a:ext cx="1114425" cy="1114425"/>
              </a:xfrm>
              <a:custGeom>
                <a:avLst/>
                <a:gdLst>
                  <a:gd name="connsiteX0" fmla="*/ 1071563 w 1114425"/>
                  <a:gd name="connsiteY0" fmla="*/ 0 h 1114425"/>
                  <a:gd name="connsiteX1" fmla="*/ 42863 w 1114425"/>
                  <a:gd name="connsiteY1" fmla="*/ 0 h 1114425"/>
                  <a:gd name="connsiteX2" fmla="*/ 0 w 1114425"/>
                  <a:gd name="connsiteY2" fmla="*/ 42863 h 1114425"/>
                  <a:gd name="connsiteX3" fmla="*/ 0 w 1114425"/>
                  <a:gd name="connsiteY3" fmla="*/ 1071563 h 1114425"/>
                  <a:gd name="connsiteX4" fmla="*/ 42863 w 1114425"/>
                  <a:gd name="connsiteY4" fmla="*/ 1114425 h 1114425"/>
                  <a:gd name="connsiteX5" fmla="*/ 1071563 w 1114425"/>
                  <a:gd name="connsiteY5" fmla="*/ 1114425 h 1114425"/>
                  <a:gd name="connsiteX6" fmla="*/ 1114425 w 1114425"/>
                  <a:gd name="connsiteY6" fmla="*/ 1071563 h 1114425"/>
                  <a:gd name="connsiteX7" fmla="*/ 1114425 w 1114425"/>
                  <a:gd name="connsiteY7" fmla="*/ 42863 h 1114425"/>
                  <a:gd name="connsiteX8" fmla="*/ 1071563 w 1114425"/>
                  <a:gd name="connsiteY8" fmla="*/ 0 h 1114425"/>
                  <a:gd name="connsiteX9" fmla="*/ 1028700 w 1114425"/>
                  <a:gd name="connsiteY9" fmla="*/ 1028700 h 1114425"/>
                  <a:gd name="connsiteX10" fmla="*/ 85725 w 1114425"/>
                  <a:gd name="connsiteY10" fmla="*/ 1028700 h 1114425"/>
                  <a:gd name="connsiteX11" fmla="*/ 85725 w 1114425"/>
                  <a:gd name="connsiteY11" fmla="*/ 85725 h 1114425"/>
                  <a:gd name="connsiteX12" fmla="*/ 1028700 w 1114425"/>
                  <a:gd name="connsiteY12" fmla="*/ 85725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1114425">
                    <a:moveTo>
                      <a:pt x="1071563" y="0"/>
                    </a:moveTo>
                    <a:lnTo>
                      <a:pt x="42863" y="0"/>
                    </a:lnTo>
                    <a:cubicBezTo>
                      <a:pt x="19212" y="0"/>
                      <a:pt x="0" y="19211"/>
                      <a:pt x="0" y="42863"/>
                    </a:cubicBezTo>
                    <a:lnTo>
                      <a:pt x="0" y="1071563"/>
                    </a:lnTo>
                    <a:cubicBezTo>
                      <a:pt x="0" y="1095213"/>
                      <a:pt x="19212" y="1114425"/>
                      <a:pt x="42863" y="1114425"/>
                    </a:cubicBezTo>
                    <a:lnTo>
                      <a:pt x="1071563" y="1114425"/>
                    </a:lnTo>
                    <a:cubicBezTo>
                      <a:pt x="1095213" y="1114425"/>
                      <a:pt x="1114425" y="1095213"/>
                      <a:pt x="1114425" y="1071563"/>
                    </a:cubicBezTo>
                    <a:lnTo>
                      <a:pt x="1114425" y="42863"/>
                    </a:lnTo>
                    <a:cubicBezTo>
                      <a:pt x="1114425" y="19211"/>
                      <a:pt x="1095213" y="0"/>
                      <a:pt x="1071563" y="0"/>
                    </a:cubicBezTo>
                    <a:close/>
                    <a:moveTo>
                      <a:pt x="1028700" y="1028700"/>
                    </a:moveTo>
                    <a:lnTo>
                      <a:pt x="85725" y="1028700"/>
                    </a:lnTo>
                    <a:lnTo>
                      <a:pt x="85725" y="85725"/>
                    </a:lnTo>
                    <a:lnTo>
                      <a:pt x="1028700" y="85725"/>
                    </a:lnTo>
                    <a:close/>
                  </a:path>
                </a:pathLst>
              </a:custGeom>
              <a:solidFill>
                <a:schemeClr val="tx1"/>
              </a:solidFill>
              <a:ln w="979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154AFEC-0EAB-41D5-BCEA-52489D329DD9}"/>
                  </a:ext>
                </a:extLst>
              </p:cNvPr>
              <p:cNvSpPr/>
              <p:nvPr/>
            </p:nvSpPr>
            <p:spPr>
              <a:xfrm>
                <a:off x="-7380788" y="1157336"/>
                <a:ext cx="600075" cy="85725"/>
              </a:xfrm>
              <a:custGeom>
                <a:avLst/>
                <a:gdLst>
                  <a:gd name="connsiteX0" fmla="*/ 42863 w 600075"/>
                  <a:gd name="connsiteY0" fmla="*/ 85725 h 85725"/>
                  <a:gd name="connsiteX1" fmla="*/ 557213 w 600075"/>
                  <a:gd name="connsiteY1" fmla="*/ 85725 h 85725"/>
                  <a:gd name="connsiteX2" fmla="*/ 600075 w 600075"/>
                  <a:gd name="connsiteY2" fmla="*/ 42863 h 85725"/>
                  <a:gd name="connsiteX3" fmla="*/ 557213 w 600075"/>
                  <a:gd name="connsiteY3" fmla="*/ 0 h 85725"/>
                  <a:gd name="connsiteX4" fmla="*/ 42863 w 600075"/>
                  <a:gd name="connsiteY4" fmla="*/ 0 h 85725"/>
                  <a:gd name="connsiteX5" fmla="*/ 0 w 600075"/>
                  <a:gd name="connsiteY5" fmla="*/ 42863 h 85725"/>
                  <a:gd name="connsiteX6" fmla="*/ 42863 w 600075"/>
                  <a:gd name="connsiteY6"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85725">
                    <a:moveTo>
                      <a:pt x="42863" y="85725"/>
                    </a:moveTo>
                    <a:lnTo>
                      <a:pt x="557213" y="85725"/>
                    </a:lnTo>
                    <a:cubicBezTo>
                      <a:pt x="580863" y="85725"/>
                      <a:pt x="600075" y="66513"/>
                      <a:pt x="600075" y="42863"/>
                    </a:cubicBezTo>
                    <a:cubicBezTo>
                      <a:pt x="600075" y="19212"/>
                      <a:pt x="580863" y="0"/>
                      <a:pt x="557213" y="0"/>
                    </a:cubicBezTo>
                    <a:lnTo>
                      <a:pt x="42863" y="0"/>
                    </a:lnTo>
                    <a:cubicBezTo>
                      <a:pt x="19212" y="0"/>
                      <a:pt x="0" y="19212"/>
                      <a:pt x="0" y="42863"/>
                    </a:cubicBezTo>
                    <a:cubicBezTo>
                      <a:pt x="0" y="66513"/>
                      <a:pt x="19212" y="85725"/>
                      <a:pt x="42863" y="85725"/>
                    </a:cubicBezTo>
                    <a:close/>
                  </a:path>
                </a:pathLst>
              </a:custGeom>
              <a:solidFill>
                <a:schemeClr val="tx1"/>
              </a:solidFill>
              <a:ln w="9797"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482C33C8-66FB-485D-A6B4-59ECF6485F69}"/>
                  </a:ext>
                </a:extLst>
              </p:cNvPr>
              <p:cNvSpPr/>
              <p:nvPr/>
            </p:nvSpPr>
            <p:spPr>
              <a:xfrm>
                <a:off x="-6866362" y="985786"/>
                <a:ext cx="257150" cy="428646"/>
              </a:xfrm>
              <a:custGeom>
                <a:avLst/>
                <a:gdLst>
                  <a:gd name="connsiteX0" fmla="*/ 73158 w 257150"/>
                  <a:gd name="connsiteY0" fmla="*/ 12543 h 428646"/>
                  <a:gd name="connsiteX1" fmla="*/ 12543 w 257150"/>
                  <a:gd name="connsiteY1" fmla="*/ 12543 h 428646"/>
                  <a:gd name="connsiteX2" fmla="*/ 12543 w 257150"/>
                  <a:gd name="connsiteY2" fmla="*/ 73167 h 428646"/>
                  <a:gd name="connsiteX3" fmla="*/ 153641 w 257150"/>
                  <a:gd name="connsiteY3" fmla="*/ 214335 h 428646"/>
                  <a:gd name="connsiteX4" fmla="*/ 12543 w 257150"/>
                  <a:gd name="connsiteY4" fmla="*/ 355443 h 428646"/>
                  <a:gd name="connsiteX5" fmla="*/ 12543 w 257150"/>
                  <a:gd name="connsiteY5" fmla="*/ 416058 h 428646"/>
                  <a:gd name="connsiteX6" fmla="*/ 42806 w 257150"/>
                  <a:gd name="connsiteY6" fmla="*/ 428647 h 428646"/>
                  <a:gd name="connsiteX7" fmla="*/ 73158 w 257150"/>
                  <a:gd name="connsiteY7" fmla="*/ 416136 h 428646"/>
                  <a:gd name="connsiteX8" fmla="*/ 244608 w 257150"/>
                  <a:gd name="connsiteY8" fmla="*/ 244686 h 428646"/>
                  <a:gd name="connsiteX9" fmla="*/ 244608 w 257150"/>
                  <a:gd name="connsiteY9" fmla="*/ 184061 h 42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50" h="428646">
                    <a:moveTo>
                      <a:pt x="73158" y="12543"/>
                    </a:moveTo>
                    <a:cubicBezTo>
                      <a:pt x="56434" y="-4181"/>
                      <a:pt x="29267" y="-4181"/>
                      <a:pt x="12543" y="12543"/>
                    </a:cubicBezTo>
                    <a:cubicBezTo>
                      <a:pt x="-4181" y="29267"/>
                      <a:pt x="-4181" y="56444"/>
                      <a:pt x="12543" y="73167"/>
                    </a:cubicBezTo>
                    <a:lnTo>
                      <a:pt x="153641" y="214335"/>
                    </a:lnTo>
                    <a:lnTo>
                      <a:pt x="12543" y="355443"/>
                    </a:lnTo>
                    <a:cubicBezTo>
                      <a:pt x="-4181" y="372166"/>
                      <a:pt x="-4181" y="399334"/>
                      <a:pt x="12543" y="416058"/>
                    </a:cubicBezTo>
                    <a:cubicBezTo>
                      <a:pt x="20880" y="424434"/>
                      <a:pt x="31824" y="428647"/>
                      <a:pt x="42806" y="428647"/>
                    </a:cubicBezTo>
                    <a:cubicBezTo>
                      <a:pt x="53789" y="428647"/>
                      <a:pt x="64742" y="424444"/>
                      <a:pt x="73158" y="416136"/>
                    </a:cubicBezTo>
                    <a:lnTo>
                      <a:pt x="244608" y="244686"/>
                    </a:lnTo>
                    <a:cubicBezTo>
                      <a:pt x="261332" y="227962"/>
                      <a:pt x="261332" y="200785"/>
                      <a:pt x="244608" y="184061"/>
                    </a:cubicBezTo>
                    <a:close/>
                  </a:path>
                </a:pathLst>
              </a:custGeom>
              <a:solidFill>
                <a:schemeClr val="tx1"/>
              </a:solidFill>
              <a:ln w="9797"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E857CEEA-5D2C-42C4-9450-127D79668633}"/>
                  </a:ext>
                </a:extLst>
              </p:cNvPr>
              <p:cNvSpPr/>
              <p:nvPr/>
            </p:nvSpPr>
            <p:spPr>
              <a:xfrm>
                <a:off x="-5494789" y="2357437"/>
                <a:ext cx="85725" cy="600075"/>
              </a:xfrm>
              <a:custGeom>
                <a:avLst/>
                <a:gdLst>
                  <a:gd name="connsiteX0" fmla="*/ 85725 w 85725"/>
                  <a:gd name="connsiteY0" fmla="*/ 557213 h 600075"/>
                  <a:gd name="connsiteX1" fmla="*/ 85725 w 85725"/>
                  <a:gd name="connsiteY1" fmla="*/ 42863 h 600075"/>
                  <a:gd name="connsiteX2" fmla="*/ 42863 w 85725"/>
                  <a:gd name="connsiteY2" fmla="*/ 0 h 600075"/>
                  <a:gd name="connsiteX3" fmla="*/ 0 w 85725"/>
                  <a:gd name="connsiteY3" fmla="*/ 42863 h 600075"/>
                  <a:gd name="connsiteX4" fmla="*/ 0 w 85725"/>
                  <a:gd name="connsiteY4" fmla="*/ 557213 h 600075"/>
                  <a:gd name="connsiteX5" fmla="*/ 42863 w 85725"/>
                  <a:gd name="connsiteY5" fmla="*/ 600075 h 600075"/>
                  <a:gd name="connsiteX6" fmla="*/ 85725 w 85725"/>
                  <a:gd name="connsiteY6" fmla="*/ 55721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600075">
                    <a:moveTo>
                      <a:pt x="85725" y="557213"/>
                    </a:moveTo>
                    <a:lnTo>
                      <a:pt x="85725" y="42863"/>
                    </a:lnTo>
                    <a:cubicBezTo>
                      <a:pt x="85725" y="19212"/>
                      <a:pt x="66513" y="0"/>
                      <a:pt x="42863" y="0"/>
                    </a:cubicBezTo>
                    <a:cubicBezTo>
                      <a:pt x="19212" y="0"/>
                      <a:pt x="0" y="19212"/>
                      <a:pt x="0" y="42863"/>
                    </a:cubicBezTo>
                    <a:lnTo>
                      <a:pt x="0" y="557213"/>
                    </a:lnTo>
                    <a:cubicBezTo>
                      <a:pt x="0" y="580863"/>
                      <a:pt x="19212" y="600075"/>
                      <a:pt x="42863" y="600075"/>
                    </a:cubicBezTo>
                    <a:cubicBezTo>
                      <a:pt x="66513" y="600075"/>
                      <a:pt x="85725" y="580863"/>
                      <a:pt x="85725" y="557213"/>
                    </a:cubicBezTo>
                    <a:close/>
                  </a:path>
                </a:pathLst>
              </a:custGeom>
              <a:solidFill>
                <a:schemeClr val="tx1"/>
              </a:solidFill>
              <a:ln w="9797"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AA64F70F-1FDE-42E4-A892-3BD5A7BADA6F}"/>
                  </a:ext>
                </a:extLst>
              </p:cNvPr>
              <p:cNvSpPr/>
              <p:nvPr/>
            </p:nvSpPr>
            <p:spPr>
              <a:xfrm>
                <a:off x="-5666340" y="2871745"/>
                <a:ext cx="428678" cy="257196"/>
              </a:xfrm>
              <a:custGeom>
                <a:avLst/>
                <a:gdLst>
                  <a:gd name="connsiteX0" fmla="*/ 12543 w 428678"/>
                  <a:gd name="connsiteY0" fmla="*/ 12533 h 257196"/>
                  <a:gd name="connsiteX1" fmla="*/ 12543 w 428678"/>
                  <a:gd name="connsiteY1" fmla="*/ 73148 h 257196"/>
                  <a:gd name="connsiteX2" fmla="*/ 183993 w 428678"/>
                  <a:gd name="connsiteY2" fmla="*/ 244598 h 257196"/>
                  <a:gd name="connsiteX3" fmla="*/ 214344 w 428678"/>
                  <a:gd name="connsiteY3" fmla="*/ 257197 h 257196"/>
                  <a:gd name="connsiteX4" fmla="*/ 244686 w 428678"/>
                  <a:gd name="connsiteY4" fmla="*/ 244676 h 257196"/>
                  <a:gd name="connsiteX5" fmla="*/ 416136 w 428678"/>
                  <a:gd name="connsiteY5" fmla="*/ 73226 h 257196"/>
                  <a:gd name="connsiteX6" fmla="*/ 416136 w 428678"/>
                  <a:gd name="connsiteY6" fmla="*/ 12611 h 257196"/>
                  <a:gd name="connsiteX7" fmla="*/ 355521 w 428678"/>
                  <a:gd name="connsiteY7" fmla="*/ 12611 h 257196"/>
                  <a:gd name="connsiteX8" fmla="*/ 214344 w 428678"/>
                  <a:gd name="connsiteY8" fmla="*/ 153710 h 257196"/>
                  <a:gd name="connsiteX9" fmla="*/ 73246 w 428678"/>
                  <a:gd name="connsiteY9" fmla="*/ 12611 h 257196"/>
                  <a:gd name="connsiteX10" fmla="*/ 12553 w 428678"/>
                  <a:gd name="connsiteY10" fmla="*/ 12533 h 25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78" h="257196">
                    <a:moveTo>
                      <a:pt x="12543" y="12533"/>
                    </a:moveTo>
                    <a:cubicBezTo>
                      <a:pt x="-4181" y="29257"/>
                      <a:pt x="-4181" y="56424"/>
                      <a:pt x="12543" y="73148"/>
                    </a:cubicBezTo>
                    <a:lnTo>
                      <a:pt x="183993" y="244598"/>
                    </a:lnTo>
                    <a:cubicBezTo>
                      <a:pt x="192409" y="252984"/>
                      <a:pt x="203362" y="257197"/>
                      <a:pt x="214344" y="257197"/>
                    </a:cubicBezTo>
                    <a:cubicBezTo>
                      <a:pt x="225327" y="257197"/>
                      <a:pt x="236270" y="252984"/>
                      <a:pt x="244686" y="244676"/>
                    </a:cubicBezTo>
                    <a:lnTo>
                      <a:pt x="416136" y="73226"/>
                    </a:lnTo>
                    <a:cubicBezTo>
                      <a:pt x="432860" y="56503"/>
                      <a:pt x="432860" y="29335"/>
                      <a:pt x="416136" y="12611"/>
                    </a:cubicBezTo>
                    <a:cubicBezTo>
                      <a:pt x="399412" y="-4112"/>
                      <a:pt x="372245" y="-4112"/>
                      <a:pt x="355521" y="12611"/>
                    </a:cubicBezTo>
                    <a:lnTo>
                      <a:pt x="214344" y="153710"/>
                    </a:lnTo>
                    <a:lnTo>
                      <a:pt x="73246" y="12611"/>
                    </a:lnTo>
                    <a:cubicBezTo>
                      <a:pt x="56444" y="-4191"/>
                      <a:pt x="29345" y="-4191"/>
                      <a:pt x="12553" y="12533"/>
                    </a:cubicBezTo>
                    <a:close/>
                  </a:path>
                </a:pathLst>
              </a:custGeom>
              <a:solidFill>
                <a:schemeClr val="tx1"/>
              </a:solidFill>
              <a:ln w="9797"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41484F7D-FEF5-4CCA-A957-CE114FCFE143}"/>
                  </a:ext>
                </a:extLst>
              </p:cNvPr>
              <p:cNvSpPr/>
              <p:nvPr/>
            </p:nvSpPr>
            <p:spPr>
              <a:xfrm>
                <a:off x="-6009188" y="3728988"/>
                <a:ext cx="1114425" cy="1114425"/>
              </a:xfrm>
              <a:custGeom>
                <a:avLst/>
                <a:gdLst>
                  <a:gd name="connsiteX0" fmla="*/ 1071563 w 1114425"/>
                  <a:gd name="connsiteY0" fmla="*/ 0 h 1114425"/>
                  <a:gd name="connsiteX1" fmla="*/ 42863 w 1114425"/>
                  <a:gd name="connsiteY1" fmla="*/ 0 h 1114425"/>
                  <a:gd name="connsiteX2" fmla="*/ 0 w 1114425"/>
                  <a:gd name="connsiteY2" fmla="*/ 42863 h 1114425"/>
                  <a:gd name="connsiteX3" fmla="*/ 0 w 1114425"/>
                  <a:gd name="connsiteY3" fmla="*/ 1071563 h 1114425"/>
                  <a:gd name="connsiteX4" fmla="*/ 42863 w 1114425"/>
                  <a:gd name="connsiteY4" fmla="*/ 1114425 h 1114425"/>
                  <a:gd name="connsiteX5" fmla="*/ 1071563 w 1114425"/>
                  <a:gd name="connsiteY5" fmla="*/ 1114425 h 1114425"/>
                  <a:gd name="connsiteX6" fmla="*/ 1114425 w 1114425"/>
                  <a:gd name="connsiteY6" fmla="*/ 1071563 h 1114425"/>
                  <a:gd name="connsiteX7" fmla="*/ 1114425 w 1114425"/>
                  <a:gd name="connsiteY7" fmla="*/ 42863 h 1114425"/>
                  <a:gd name="connsiteX8" fmla="*/ 1071563 w 1114425"/>
                  <a:gd name="connsiteY8" fmla="*/ 0 h 1114425"/>
                  <a:gd name="connsiteX9" fmla="*/ 1028700 w 1114425"/>
                  <a:gd name="connsiteY9" fmla="*/ 1028700 h 1114425"/>
                  <a:gd name="connsiteX10" fmla="*/ 85725 w 1114425"/>
                  <a:gd name="connsiteY10" fmla="*/ 1028700 h 1114425"/>
                  <a:gd name="connsiteX11" fmla="*/ 85725 w 1114425"/>
                  <a:gd name="connsiteY11" fmla="*/ 85725 h 1114425"/>
                  <a:gd name="connsiteX12" fmla="*/ 1028700 w 1114425"/>
                  <a:gd name="connsiteY12" fmla="*/ 85725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1114425">
                    <a:moveTo>
                      <a:pt x="1071563" y="0"/>
                    </a:moveTo>
                    <a:lnTo>
                      <a:pt x="42863" y="0"/>
                    </a:lnTo>
                    <a:cubicBezTo>
                      <a:pt x="19212" y="0"/>
                      <a:pt x="0" y="19212"/>
                      <a:pt x="0" y="42863"/>
                    </a:cubicBezTo>
                    <a:lnTo>
                      <a:pt x="0" y="1071563"/>
                    </a:lnTo>
                    <a:cubicBezTo>
                      <a:pt x="0" y="1095213"/>
                      <a:pt x="19212" y="1114425"/>
                      <a:pt x="42863" y="1114425"/>
                    </a:cubicBezTo>
                    <a:lnTo>
                      <a:pt x="1071563" y="1114425"/>
                    </a:lnTo>
                    <a:cubicBezTo>
                      <a:pt x="1095213" y="1114425"/>
                      <a:pt x="1114425" y="1095213"/>
                      <a:pt x="1114425" y="1071563"/>
                    </a:cubicBezTo>
                    <a:lnTo>
                      <a:pt x="1114425" y="42863"/>
                    </a:lnTo>
                    <a:cubicBezTo>
                      <a:pt x="1114425" y="19212"/>
                      <a:pt x="1095213" y="0"/>
                      <a:pt x="1071563" y="0"/>
                    </a:cubicBezTo>
                    <a:close/>
                    <a:moveTo>
                      <a:pt x="1028700" y="1028700"/>
                    </a:moveTo>
                    <a:lnTo>
                      <a:pt x="85725" y="1028700"/>
                    </a:lnTo>
                    <a:lnTo>
                      <a:pt x="85725" y="85725"/>
                    </a:lnTo>
                    <a:lnTo>
                      <a:pt x="1028700" y="85725"/>
                    </a:lnTo>
                    <a:close/>
                  </a:path>
                </a:pathLst>
              </a:custGeom>
              <a:solidFill>
                <a:schemeClr val="accent2"/>
              </a:solidFill>
              <a:ln w="979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D1193702-E570-49C8-931E-D64B56C26DC9}"/>
                  </a:ext>
                </a:extLst>
              </p:cNvPr>
              <p:cNvSpPr/>
              <p:nvPr/>
            </p:nvSpPr>
            <p:spPr>
              <a:xfrm>
                <a:off x="-7209338" y="4243338"/>
                <a:ext cx="600075" cy="85725"/>
              </a:xfrm>
              <a:custGeom>
                <a:avLst/>
                <a:gdLst>
                  <a:gd name="connsiteX0" fmla="*/ 557213 w 600075"/>
                  <a:gd name="connsiteY0" fmla="*/ 0 h 85725"/>
                  <a:gd name="connsiteX1" fmla="*/ 42863 w 600075"/>
                  <a:gd name="connsiteY1" fmla="*/ 0 h 85725"/>
                  <a:gd name="connsiteX2" fmla="*/ 0 w 600075"/>
                  <a:gd name="connsiteY2" fmla="*/ 42863 h 85725"/>
                  <a:gd name="connsiteX3" fmla="*/ 42863 w 600075"/>
                  <a:gd name="connsiteY3" fmla="*/ 85725 h 85725"/>
                  <a:gd name="connsiteX4" fmla="*/ 557213 w 600075"/>
                  <a:gd name="connsiteY4" fmla="*/ 85725 h 85725"/>
                  <a:gd name="connsiteX5" fmla="*/ 600075 w 600075"/>
                  <a:gd name="connsiteY5" fmla="*/ 42863 h 85725"/>
                  <a:gd name="connsiteX6" fmla="*/ 557213 w 600075"/>
                  <a:gd name="connsiteY6"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85725">
                    <a:moveTo>
                      <a:pt x="557213" y="0"/>
                    </a:moveTo>
                    <a:lnTo>
                      <a:pt x="42863" y="0"/>
                    </a:lnTo>
                    <a:cubicBezTo>
                      <a:pt x="19212" y="0"/>
                      <a:pt x="0" y="19212"/>
                      <a:pt x="0" y="42863"/>
                    </a:cubicBezTo>
                    <a:cubicBezTo>
                      <a:pt x="0" y="66513"/>
                      <a:pt x="19212" y="85725"/>
                      <a:pt x="42863" y="85725"/>
                    </a:cubicBezTo>
                    <a:lnTo>
                      <a:pt x="557213" y="85725"/>
                    </a:lnTo>
                    <a:cubicBezTo>
                      <a:pt x="580863" y="85725"/>
                      <a:pt x="600075" y="66513"/>
                      <a:pt x="600075" y="42863"/>
                    </a:cubicBezTo>
                    <a:cubicBezTo>
                      <a:pt x="600075" y="19212"/>
                      <a:pt x="580863" y="0"/>
                      <a:pt x="557213" y="0"/>
                    </a:cubicBezTo>
                    <a:close/>
                  </a:path>
                </a:pathLst>
              </a:custGeom>
              <a:solidFill>
                <a:schemeClr val="tx1"/>
              </a:solidFill>
              <a:ln w="9797"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EC9D416F-2B14-4C95-B86B-F51EA4FE916D}"/>
                  </a:ext>
                </a:extLst>
              </p:cNvPr>
              <p:cNvSpPr/>
              <p:nvPr/>
            </p:nvSpPr>
            <p:spPr>
              <a:xfrm>
                <a:off x="-7380790" y="4071984"/>
                <a:ext cx="257228" cy="428578"/>
              </a:xfrm>
              <a:custGeom>
                <a:avLst/>
                <a:gdLst>
                  <a:gd name="connsiteX0" fmla="*/ 103509 w 257228"/>
                  <a:gd name="connsiteY0" fmla="*/ 214266 h 428578"/>
                  <a:gd name="connsiteX1" fmla="*/ 244608 w 257228"/>
                  <a:gd name="connsiteY1" fmla="*/ 73167 h 428578"/>
                  <a:gd name="connsiteX2" fmla="*/ 244608 w 257228"/>
                  <a:gd name="connsiteY2" fmla="*/ 12543 h 428578"/>
                  <a:gd name="connsiteX3" fmla="*/ 183993 w 257228"/>
                  <a:gd name="connsiteY3" fmla="*/ 12543 h 428578"/>
                  <a:gd name="connsiteX4" fmla="*/ 12543 w 257228"/>
                  <a:gd name="connsiteY4" fmla="*/ 183993 h 428578"/>
                  <a:gd name="connsiteX5" fmla="*/ 12543 w 257228"/>
                  <a:gd name="connsiteY5" fmla="*/ 244617 h 428578"/>
                  <a:gd name="connsiteX6" fmla="*/ 183993 w 257228"/>
                  <a:gd name="connsiteY6" fmla="*/ 416067 h 428578"/>
                  <a:gd name="connsiteX7" fmla="*/ 214335 w 257228"/>
                  <a:gd name="connsiteY7" fmla="*/ 428578 h 428578"/>
                  <a:gd name="connsiteX8" fmla="*/ 244686 w 257228"/>
                  <a:gd name="connsiteY8" fmla="*/ 416067 h 428578"/>
                  <a:gd name="connsiteX9" fmla="*/ 244686 w 257228"/>
                  <a:gd name="connsiteY9" fmla="*/ 355443 h 42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228" h="428578">
                    <a:moveTo>
                      <a:pt x="103509" y="214266"/>
                    </a:moveTo>
                    <a:lnTo>
                      <a:pt x="244608" y="73167"/>
                    </a:lnTo>
                    <a:cubicBezTo>
                      <a:pt x="261332" y="56444"/>
                      <a:pt x="261332" y="29267"/>
                      <a:pt x="244608" y="12543"/>
                    </a:cubicBezTo>
                    <a:cubicBezTo>
                      <a:pt x="227884" y="-4181"/>
                      <a:pt x="200717" y="-4181"/>
                      <a:pt x="183993" y="12543"/>
                    </a:cubicBezTo>
                    <a:lnTo>
                      <a:pt x="12543" y="183993"/>
                    </a:lnTo>
                    <a:cubicBezTo>
                      <a:pt x="-4181" y="200717"/>
                      <a:pt x="-4181" y="227894"/>
                      <a:pt x="12543" y="244617"/>
                    </a:cubicBezTo>
                    <a:lnTo>
                      <a:pt x="183993" y="416067"/>
                    </a:lnTo>
                    <a:cubicBezTo>
                      <a:pt x="192409" y="424376"/>
                      <a:pt x="203352" y="428578"/>
                      <a:pt x="214335" y="428578"/>
                    </a:cubicBezTo>
                    <a:cubicBezTo>
                      <a:pt x="225317" y="428578"/>
                      <a:pt x="236270" y="424376"/>
                      <a:pt x="244686" y="416067"/>
                    </a:cubicBezTo>
                    <a:cubicBezTo>
                      <a:pt x="261410" y="399344"/>
                      <a:pt x="261410" y="372167"/>
                      <a:pt x="244686" y="355443"/>
                    </a:cubicBezTo>
                    <a:close/>
                  </a:path>
                </a:pathLst>
              </a:custGeom>
              <a:solidFill>
                <a:schemeClr val="tx1"/>
              </a:solidFill>
              <a:ln w="979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015B37AB-9C16-4E84-9017-569AA26239FF}"/>
                  </a:ext>
                </a:extLst>
              </p:cNvPr>
              <p:cNvSpPr/>
              <p:nvPr/>
            </p:nvSpPr>
            <p:spPr>
              <a:xfrm>
                <a:off x="-9095288" y="3728988"/>
                <a:ext cx="1114425" cy="1114425"/>
              </a:xfrm>
              <a:custGeom>
                <a:avLst/>
                <a:gdLst>
                  <a:gd name="connsiteX0" fmla="*/ 1071563 w 1114425"/>
                  <a:gd name="connsiteY0" fmla="*/ 0 h 1114425"/>
                  <a:gd name="connsiteX1" fmla="*/ 42863 w 1114425"/>
                  <a:gd name="connsiteY1" fmla="*/ 0 h 1114425"/>
                  <a:gd name="connsiteX2" fmla="*/ 0 w 1114425"/>
                  <a:gd name="connsiteY2" fmla="*/ 42863 h 1114425"/>
                  <a:gd name="connsiteX3" fmla="*/ 0 w 1114425"/>
                  <a:gd name="connsiteY3" fmla="*/ 1071563 h 1114425"/>
                  <a:gd name="connsiteX4" fmla="*/ 42863 w 1114425"/>
                  <a:gd name="connsiteY4" fmla="*/ 1114425 h 1114425"/>
                  <a:gd name="connsiteX5" fmla="*/ 1071563 w 1114425"/>
                  <a:gd name="connsiteY5" fmla="*/ 1114425 h 1114425"/>
                  <a:gd name="connsiteX6" fmla="*/ 1114425 w 1114425"/>
                  <a:gd name="connsiteY6" fmla="*/ 1071563 h 1114425"/>
                  <a:gd name="connsiteX7" fmla="*/ 1114425 w 1114425"/>
                  <a:gd name="connsiteY7" fmla="*/ 42863 h 1114425"/>
                  <a:gd name="connsiteX8" fmla="*/ 1071563 w 1114425"/>
                  <a:gd name="connsiteY8" fmla="*/ 0 h 1114425"/>
                  <a:gd name="connsiteX9" fmla="*/ 1028700 w 1114425"/>
                  <a:gd name="connsiteY9" fmla="*/ 1028700 h 1114425"/>
                  <a:gd name="connsiteX10" fmla="*/ 85725 w 1114425"/>
                  <a:gd name="connsiteY10" fmla="*/ 1028700 h 1114425"/>
                  <a:gd name="connsiteX11" fmla="*/ 85725 w 1114425"/>
                  <a:gd name="connsiteY11" fmla="*/ 85725 h 1114425"/>
                  <a:gd name="connsiteX12" fmla="*/ 1028700 w 1114425"/>
                  <a:gd name="connsiteY12" fmla="*/ 85725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1114425">
                    <a:moveTo>
                      <a:pt x="1071563" y="0"/>
                    </a:moveTo>
                    <a:lnTo>
                      <a:pt x="42863" y="0"/>
                    </a:lnTo>
                    <a:cubicBezTo>
                      <a:pt x="19212" y="0"/>
                      <a:pt x="0" y="19212"/>
                      <a:pt x="0" y="42863"/>
                    </a:cubicBezTo>
                    <a:lnTo>
                      <a:pt x="0" y="1071563"/>
                    </a:lnTo>
                    <a:cubicBezTo>
                      <a:pt x="0" y="1095213"/>
                      <a:pt x="19212" y="1114425"/>
                      <a:pt x="42863" y="1114425"/>
                    </a:cubicBezTo>
                    <a:lnTo>
                      <a:pt x="1071563" y="1114425"/>
                    </a:lnTo>
                    <a:cubicBezTo>
                      <a:pt x="1095213" y="1114425"/>
                      <a:pt x="1114425" y="1095213"/>
                      <a:pt x="1114425" y="1071563"/>
                    </a:cubicBezTo>
                    <a:lnTo>
                      <a:pt x="1114425" y="42863"/>
                    </a:lnTo>
                    <a:cubicBezTo>
                      <a:pt x="1114425" y="19212"/>
                      <a:pt x="1095213" y="0"/>
                      <a:pt x="1071563" y="0"/>
                    </a:cubicBezTo>
                    <a:close/>
                    <a:moveTo>
                      <a:pt x="1028700" y="1028700"/>
                    </a:moveTo>
                    <a:lnTo>
                      <a:pt x="85725" y="1028700"/>
                    </a:lnTo>
                    <a:lnTo>
                      <a:pt x="85725" y="85725"/>
                    </a:lnTo>
                    <a:lnTo>
                      <a:pt x="1028700" y="85725"/>
                    </a:lnTo>
                    <a:close/>
                  </a:path>
                </a:pathLst>
              </a:custGeom>
              <a:solidFill>
                <a:schemeClr val="tx1"/>
              </a:solidFill>
              <a:ln w="979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1D1634ED-FF30-4BA0-8092-CF30E2D8B803}"/>
                  </a:ext>
                </a:extLst>
              </p:cNvPr>
              <p:cNvSpPr/>
              <p:nvPr/>
            </p:nvSpPr>
            <p:spPr>
              <a:xfrm>
                <a:off x="-8580987" y="2528887"/>
                <a:ext cx="85725" cy="600075"/>
              </a:xfrm>
              <a:custGeom>
                <a:avLst/>
                <a:gdLst>
                  <a:gd name="connsiteX0" fmla="*/ 0 w 85725"/>
                  <a:gd name="connsiteY0" fmla="*/ 42863 h 600075"/>
                  <a:gd name="connsiteX1" fmla="*/ 0 w 85725"/>
                  <a:gd name="connsiteY1" fmla="*/ 557213 h 600075"/>
                  <a:gd name="connsiteX2" fmla="*/ 42863 w 85725"/>
                  <a:gd name="connsiteY2" fmla="*/ 600075 h 600075"/>
                  <a:gd name="connsiteX3" fmla="*/ 85725 w 85725"/>
                  <a:gd name="connsiteY3" fmla="*/ 557213 h 600075"/>
                  <a:gd name="connsiteX4" fmla="*/ 85725 w 85725"/>
                  <a:gd name="connsiteY4" fmla="*/ 42863 h 600075"/>
                  <a:gd name="connsiteX5" fmla="*/ 42863 w 85725"/>
                  <a:gd name="connsiteY5" fmla="*/ 0 h 600075"/>
                  <a:gd name="connsiteX6" fmla="*/ 0 w 85725"/>
                  <a:gd name="connsiteY6" fmla="*/ 428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600075">
                    <a:moveTo>
                      <a:pt x="0" y="42863"/>
                    </a:moveTo>
                    <a:lnTo>
                      <a:pt x="0" y="557213"/>
                    </a:lnTo>
                    <a:cubicBezTo>
                      <a:pt x="0" y="580863"/>
                      <a:pt x="19212" y="600075"/>
                      <a:pt x="42863" y="600075"/>
                    </a:cubicBezTo>
                    <a:cubicBezTo>
                      <a:pt x="66513" y="600075"/>
                      <a:pt x="85725" y="580863"/>
                      <a:pt x="85725" y="557213"/>
                    </a:cubicBezTo>
                    <a:lnTo>
                      <a:pt x="85725" y="42863"/>
                    </a:lnTo>
                    <a:cubicBezTo>
                      <a:pt x="85725" y="19212"/>
                      <a:pt x="66513" y="0"/>
                      <a:pt x="42863" y="0"/>
                    </a:cubicBezTo>
                    <a:cubicBezTo>
                      <a:pt x="19212" y="0"/>
                      <a:pt x="0" y="19134"/>
                      <a:pt x="0" y="42863"/>
                    </a:cubicBezTo>
                    <a:close/>
                  </a:path>
                </a:pathLst>
              </a:custGeom>
              <a:solidFill>
                <a:schemeClr val="tx1"/>
              </a:solidFill>
              <a:ln w="9797"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DE81E00C-AEA5-4DEA-87AA-6B3ED7893065}"/>
                  </a:ext>
                </a:extLst>
              </p:cNvPr>
              <p:cNvSpPr/>
              <p:nvPr/>
            </p:nvSpPr>
            <p:spPr>
              <a:xfrm>
                <a:off x="-8752341" y="2357532"/>
                <a:ext cx="428610" cy="257160"/>
              </a:xfrm>
              <a:custGeom>
                <a:avLst/>
                <a:gdLst>
                  <a:gd name="connsiteX0" fmla="*/ 385716 w 428610"/>
                  <a:gd name="connsiteY0" fmla="*/ 257129 h 257160"/>
                  <a:gd name="connsiteX1" fmla="*/ 416068 w 428610"/>
                  <a:gd name="connsiteY1" fmla="*/ 244618 h 257160"/>
                  <a:gd name="connsiteX2" fmla="*/ 416068 w 428610"/>
                  <a:gd name="connsiteY2" fmla="*/ 183993 h 257160"/>
                  <a:gd name="connsiteX3" fmla="*/ 244618 w 428610"/>
                  <a:gd name="connsiteY3" fmla="*/ 12543 h 257160"/>
                  <a:gd name="connsiteX4" fmla="*/ 183993 w 428610"/>
                  <a:gd name="connsiteY4" fmla="*/ 12543 h 257160"/>
                  <a:gd name="connsiteX5" fmla="*/ 12543 w 428610"/>
                  <a:gd name="connsiteY5" fmla="*/ 183993 h 257160"/>
                  <a:gd name="connsiteX6" fmla="*/ 12543 w 428610"/>
                  <a:gd name="connsiteY6" fmla="*/ 244618 h 257160"/>
                  <a:gd name="connsiteX7" fmla="*/ 73168 w 428610"/>
                  <a:gd name="connsiteY7" fmla="*/ 244618 h 257160"/>
                  <a:gd name="connsiteX8" fmla="*/ 214266 w 428610"/>
                  <a:gd name="connsiteY8" fmla="*/ 103441 h 257160"/>
                  <a:gd name="connsiteX9" fmla="*/ 355364 w 428610"/>
                  <a:gd name="connsiteY9" fmla="*/ 244539 h 257160"/>
                  <a:gd name="connsiteX10" fmla="*/ 385706 w 428610"/>
                  <a:gd name="connsiteY10" fmla="*/ 257129 h 25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10" h="257160">
                    <a:moveTo>
                      <a:pt x="385716" y="257129"/>
                    </a:moveTo>
                    <a:cubicBezTo>
                      <a:pt x="396699" y="257129"/>
                      <a:pt x="407642" y="252916"/>
                      <a:pt x="416068" y="244618"/>
                    </a:cubicBezTo>
                    <a:cubicBezTo>
                      <a:pt x="432791" y="227894"/>
                      <a:pt x="432791" y="200717"/>
                      <a:pt x="416068" y="183993"/>
                    </a:cubicBezTo>
                    <a:lnTo>
                      <a:pt x="244618" y="12543"/>
                    </a:lnTo>
                    <a:cubicBezTo>
                      <a:pt x="227894" y="-4181"/>
                      <a:pt x="200717" y="-4181"/>
                      <a:pt x="183993" y="12543"/>
                    </a:cubicBezTo>
                    <a:lnTo>
                      <a:pt x="12543" y="183993"/>
                    </a:lnTo>
                    <a:cubicBezTo>
                      <a:pt x="-4181" y="200717"/>
                      <a:pt x="-4181" y="227894"/>
                      <a:pt x="12543" y="244618"/>
                    </a:cubicBezTo>
                    <a:cubicBezTo>
                      <a:pt x="29267" y="261341"/>
                      <a:pt x="56444" y="261341"/>
                      <a:pt x="73168" y="244618"/>
                    </a:cubicBezTo>
                    <a:lnTo>
                      <a:pt x="214266" y="103441"/>
                    </a:lnTo>
                    <a:lnTo>
                      <a:pt x="355364" y="244539"/>
                    </a:lnTo>
                    <a:cubicBezTo>
                      <a:pt x="363780" y="252916"/>
                      <a:pt x="374724" y="257129"/>
                      <a:pt x="385706" y="257129"/>
                    </a:cubicBezTo>
                    <a:close/>
                  </a:path>
                </a:pathLst>
              </a:custGeom>
              <a:solidFill>
                <a:schemeClr val="tx1"/>
              </a:solidFill>
              <a:ln w="9797" cap="flat">
                <a:noFill/>
                <a:prstDash val="solid"/>
                <a:miter/>
              </a:ln>
            </p:spPr>
            <p:txBody>
              <a:bodyPr rtlCol="0" anchor="ctr"/>
              <a:lstStyle/>
              <a:p>
                <a:endParaRPr lang="en-IN"/>
              </a:p>
            </p:txBody>
          </p:sp>
        </p:grpSp>
        <p:cxnSp>
          <p:nvCxnSpPr>
            <p:cNvPr id="166" name="Straight Connector 165">
              <a:extLst>
                <a:ext uri="{FF2B5EF4-FFF2-40B4-BE49-F238E27FC236}">
                  <a16:creationId xmlns:a16="http://schemas.microsoft.com/office/drawing/2014/main" id="{D198EC9E-6CEC-4CD6-895C-DAE6C1D3793D}"/>
                </a:ext>
              </a:extLst>
            </p:cNvPr>
            <p:cNvCxnSpPr>
              <a:cxnSpLocks/>
            </p:cNvCxnSpPr>
            <p:nvPr/>
          </p:nvCxnSpPr>
          <p:spPr>
            <a:xfrm>
              <a:off x="-1482577" y="2583165"/>
              <a:ext cx="0" cy="14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EDB210A-E586-4114-8A5E-9AD380293969}"/>
                </a:ext>
              </a:extLst>
            </p:cNvPr>
            <p:cNvCxnSpPr/>
            <p:nvPr/>
          </p:nvCxnSpPr>
          <p:spPr>
            <a:xfrm>
              <a:off x="-1947397" y="2819400"/>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CE7905-6069-474F-996F-E67D613261C9}"/>
                </a:ext>
              </a:extLst>
            </p:cNvPr>
            <p:cNvCxnSpPr/>
            <p:nvPr/>
          </p:nvCxnSpPr>
          <p:spPr>
            <a:xfrm>
              <a:off x="-1017757" y="3038388"/>
              <a:ext cx="0" cy="43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3D4977C9-E53C-4D57-9D02-91B7F7D34F09}"/>
              </a:ext>
            </a:extLst>
          </p:cNvPr>
          <p:cNvGrpSpPr/>
          <p:nvPr/>
        </p:nvGrpSpPr>
        <p:grpSpPr>
          <a:xfrm rot="1800000">
            <a:off x="3447291" y="4915892"/>
            <a:ext cx="768808" cy="608902"/>
            <a:chOff x="-1777404" y="3164119"/>
            <a:chExt cx="1034203" cy="819098"/>
          </a:xfrm>
        </p:grpSpPr>
        <p:grpSp>
          <p:nvGrpSpPr>
            <p:cNvPr id="182" name="Group 181">
              <a:extLst>
                <a:ext uri="{FF2B5EF4-FFF2-40B4-BE49-F238E27FC236}">
                  <a16:creationId xmlns:a16="http://schemas.microsoft.com/office/drawing/2014/main" id="{6E1F7B57-6AD0-4FDA-991D-3A1D14988C60}"/>
                </a:ext>
              </a:extLst>
            </p:cNvPr>
            <p:cNvGrpSpPr/>
            <p:nvPr/>
          </p:nvGrpSpPr>
          <p:grpSpPr>
            <a:xfrm>
              <a:off x="-1686392" y="3279891"/>
              <a:ext cx="852178" cy="703326"/>
              <a:chOff x="-10725743" y="-323672"/>
              <a:chExt cx="4907791" cy="4050532"/>
            </a:xfrm>
          </p:grpSpPr>
          <p:sp>
            <p:nvSpPr>
              <p:cNvPr id="186" name="Freeform: Shape 185">
                <a:extLst>
                  <a:ext uri="{FF2B5EF4-FFF2-40B4-BE49-F238E27FC236}">
                    <a16:creationId xmlns:a16="http://schemas.microsoft.com/office/drawing/2014/main" id="{A03C91A6-4D41-4DA1-A473-7C7735E94D45}"/>
                  </a:ext>
                </a:extLst>
              </p:cNvPr>
              <p:cNvSpPr/>
              <p:nvPr/>
            </p:nvSpPr>
            <p:spPr>
              <a:xfrm>
                <a:off x="-10725743" y="1497981"/>
                <a:ext cx="4907780" cy="2228879"/>
              </a:xfrm>
              <a:custGeom>
                <a:avLst/>
                <a:gdLst>
                  <a:gd name="connsiteX0" fmla="*/ 4115320 w 4907780"/>
                  <a:gd name="connsiteY0" fmla="*/ 2228879 h 2228879"/>
                  <a:gd name="connsiteX1" fmla="*/ 2936135 w 4907780"/>
                  <a:gd name="connsiteY1" fmla="*/ 2228879 h 2228879"/>
                  <a:gd name="connsiteX2" fmla="*/ 2571799 w 4907780"/>
                  <a:gd name="connsiteY2" fmla="*/ 1864543 h 2228879"/>
                  <a:gd name="connsiteX3" fmla="*/ 2614662 w 4907780"/>
                  <a:gd name="connsiteY3" fmla="*/ 1821681 h 2228879"/>
                  <a:gd name="connsiteX4" fmla="*/ 2657524 w 4907780"/>
                  <a:gd name="connsiteY4" fmla="*/ 1864543 h 2228879"/>
                  <a:gd name="connsiteX5" fmla="*/ 2936135 w 4907780"/>
                  <a:gd name="connsiteY5" fmla="*/ 2143154 h 2228879"/>
                  <a:gd name="connsiteX6" fmla="*/ 4115320 w 4907780"/>
                  <a:gd name="connsiteY6" fmla="*/ 2143154 h 2228879"/>
                  <a:gd name="connsiteX7" fmla="*/ 4405599 w 4907780"/>
                  <a:gd name="connsiteY7" fmla="*/ 1928842 h 2228879"/>
                  <a:gd name="connsiteX8" fmla="*/ 4405599 w 4907780"/>
                  <a:gd name="connsiteY8" fmla="*/ 578698 h 2228879"/>
                  <a:gd name="connsiteX9" fmla="*/ 4448461 w 4907780"/>
                  <a:gd name="connsiteY9" fmla="*/ 535835 h 2228879"/>
                  <a:gd name="connsiteX10" fmla="*/ 4822056 w 4907780"/>
                  <a:gd name="connsiteY10" fmla="*/ 535835 h 2228879"/>
                  <a:gd name="connsiteX11" fmla="*/ 4822056 w 4907780"/>
                  <a:gd name="connsiteY11" fmla="*/ 85774 h 2228879"/>
                  <a:gd name="connsiteX12" fmla="*/ 85725 w 4907780"/>
                  <a:gd name="connsiteY12" fmla="*/ 85774 h 2228879"/>
                  <a:gd name="connsiteX13" fmla="*/ 85725 w 4907780"/>
                  <a:gd name="connsiteY13" fmla="*/ 535835 h 2228879"/>
                  <a:gd name="connsiteX14" fmla="*/ 371645 w 4907780"/>
                  <a:gd name="connsiteY14" fmla="*/ 535835 h 2228879"/>
                  <a:gd name="connsiteX15" fmla="*/ 414507 w 4907780"/>
                  <a:gd name="connsiteY15" fmla="*/ 578698 h 2228879"/>
                  <a:gd name="connsiteX16" fmla="*/ 414507 w 4907780"/>
                  <a:gd name="connsiteY16" fmla="*/ 1928842 h 2228879"/>
                  <a:gd name="connsiteX17" fmla="*/ 634679 w 4907780"/>
                  <a:gd name="connsiteY17" fmla="*/ 2143154 h 2228879"/>
                  <a:gd name="connsiteX18" fmla="*/ 1864514 w 4907780"/>
                  <a:gd name="connsiteY18" fmla="*/ 2143154 h 2228879"/>
                  <a:gd name="connsiteX19" fmla="*/ 2143125 w 4907780"/>
                  <a:gd name="connsiteY19" fmla="*/ 1864543 h 2228879"/>
                  <a:gd name="connsiteX20" fmla="*/ 2185988 w 4907780"/>
                  <a:gd name="connsiteY20" fmla="*/ 1821681 h 2228879"/>
                  <a:gd name="connsiteX21" fmla="*/ 2228850 w 4907780"/>
                  <a:gd name="connsiteY21" fmla="*/ 1864543 h 2228879"/>
                  <a:gd name="connsiteX22" fmla="*/ 1864514 w 4907780"/>
                  <a:gd name="connsiteY22" fmla="*/ 2228879 h 2228879"/>
                  <a:gd name="connsiteX23" fmla="*/ 634679 w 4907780"/>
                  <a:gd name="connsiteY23" fmla="*/ 2228879 h 2228879"/>
                  <a:gd name="connsiteX24" fmla="*/ 328782 w 4907780"/>
                  <a:gd name="connsiteY24" fmla="*/ 1928842 h 2228879"/>
                  <a:gd name="connsiteX25" fmla="*/ 328782 w 4907780"/>
                  <a:gd name="connsiteY25" fmla="*/ 621511 h 2228879"/>
                  <a:gd name="connsiteX26" fmla="*/ 42863 w 4907780"/>
                  <a:gd name="connsiteY26" fmla="*/ 621511 h 2228879"/>
                  <a:gd name="connsiteX27" fmla="*/ 0 w 4907780"/>
                  <a:gd name="connsiteY27" fmla="*/ 578649 h 2228879"/>
                  <a:gd name="connsiteX28" fmla="*/ 0 w 4907780"/>
                  <a:gd name="connsiteY28" fmla="*/ 42863 h 2228879"/>
                  <a:gd name="connsiteX29" fmla="*/ 42863 w 4907780"/>
                  <a:gd name="connsiteY29" fmla="*/ 0 h 2228879"/>
                  <a:gd name="connsiteX30" fmla="*/ 4864918 w 4907780"/>
                  <a:gd name="connsiteY30" fmla="*/ 0 h 2228879"/>
                  <a:gd name="connsiteX31" fmla="*/ 4907781 w 4907780"/>
                  <a:gd name="connsiteY31" fmla="*/ 42863 h 2228879"/>
                  <a:gd name="connsiteX32" fmla="*/ 4907781 w 4907780"/>
                  <a:gd name="connsiteY32" fmla="*/ 578649 h 2228879"/>
                  <a:gd name="connsiteX33" fmla="*/ 4864918 w 4907780"/>
                  <a:gd name="connsiteY33" fmla="*/ 621511 h 2228879"/>
                  <a:gd name="connsiteX34" fmla="*/ 4491324 w 4907780"/>
                  <a:gd name="connsiteY34" fmla="*/ 621511 h 2228879"/>
                  <a:gd name="connsiteX35" fmla="*/ 4491324 w 4907780"/>
                  <a:gd name="connsiteY35" fmla="*/ 1928842 h 2228879"/>
                  <a:gd name="connsiteX36" fmla="*/ 4115320 w 4907780"/>
                  <a:gd name="connsiteY36" fmla="*/ 2228879 h 22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07780" h="2228879">
                    <a:moveTo>
                      <a:pt x="4115320" y="2228879"/>
                    </a:moveTo>
                    <a:lnTo>
                      <a:pt x="2936135" y="2228879"/>
                    </a:lnTo>
                    <a:cubicBezTo>
                      <a:pt x="2735255" y="2228879"/>
                      <a:pt x="2571799" y="2065424"/>
                      <a:pt x="2571799" y="1864543"/>
                    </a:cubicBezTo>
                    <a:cubicBezTo>
                      <a:pt x="2571799" y="1840854"/>
                      <a:pt x="2590972" y="1821681"/>
                      <a:pt x="2614662" y="1821681"/>
                    </a:cubicBezTo>
                    <a:cubicBezTo>
                      <a:pt x="2638351" y="1821681"/>
                      <a:pt x="2657524" y="1840854"/>
                      <a:pt x="2657524" y="1864543"/>
                    </a:cubicBezTo>
                    <a:cubicBezTo>
                      <a:pt x="2657524" y="2018162"/>
                      <a:pt x="2782516" y="2143154"/>
                      <a:pt x="2936135" y="2143154"/>
                    </a:cubicBezTo>
                    <a:lnTo>
                      <a:pt x="4115320" y="2143154"/>
                    </a:lnTo>
                    <a:cubicBezTo>
                      <a:pt x="4275405" y="2143154"/>
                      <a:pt x="4405599" y="2047025"/>
                      <a:pt x="4405599" y="1928842"/>
                    </a:cubicBezTo>
                    <a:lnTo>
                      <a:pt x="4405599" y="578698"/>
                    </a:lnTo>
                    <a:cubicBezTo>
                      <a:pt x="4405599" y="555008"/>
                      <a:pt x="4424772" y="535835"/>
                      <a:pt x="4448461" y="535835"/>
                    </a:cubicBezTo>
                    <a:lnTo>
                      <a:pt x="4822056" y="535835"/>
                    </a:lnTo>
                    <a:lnTo>
                      <a:pt x="4822056" y="85774"/>
                    </a:lnTo>
                    <a:lnTo>
                      <a:pt x="85725" y="85774"/>
                    </a:lnTo>
                    <a:lnTo>
                      <a:pt x="85725" y="535835"/>
                    </a:lnTo>
                    <a:lnTo>
                      <a:pt x="371645" y="535835"/>
                    </a:lnTo>
                    <a:cubicBezTo>
                      <a:pt x="395334" y="535835"/>
                      <a:pt x="414507" y="555008"/>
                      <a:pt x="414507" y="578698"/>
                    </a:cubicBezTo>
                    <a:lnTo>
                      <a:pt x="414507" y="1928842"/>
                    </a:lnTo>
                    <a:cubicBezTo>
                      <a:pt x="414507" y="2047015"/>
                      <a:pt x="513282" y="2143154"/>
                      <a:pt x="634679" y="2143154"/>
                    </a:cubicBezTo>
                    <a:lnTo>
                      <a:pt x="1864514" y="2143154"/>
                    </a:lnTo>
                    <a:cubicBezTo>
                      <a:pt x="2018133" y="2143154"/>
                      <a:pt x="2143125" y="2018162"/>
                      <a:pt x="2143125" y="1864543"/>
                    </a:cubicBezTo>
                    <a:cubicBezTo>
                      <a:pt x="2143125" y="1840854"/>
                      <a:pt x="2162298" y="1821681"/>
                      <a:pt x="2185988" y="1821681"/>
                    </a:cubicBezTo>
                    <a:cubicBezTo>
                      <a:pt x="2209677" y="1821681"/>
                      <a:pt x="2228850" y="1840854"/>
                      <a:pt x="2228850" y="1864543"/>
                    </a:cubicBezTo>
                    <a:cubicBezTo>
                      <a:pt x="2228850" y="2065424"/>
                      <a:pt x="2065394" y="2228879"/>
                      <a:pt x="1864514" y="2228879"/>
                    </a:cubicBezTo>
                    <a:lnTo>
                      <a:pt x="634679" y="2228879"/>
                    </a:lnTo>
                    <a:cubicBezTo>
                      <a:pt x="466021" y="2228879"/>
                      <a:pt x="328782" y="2094286"/>
                      <a:pt x="328782" y="1928842"/>
                    </a:cubicBezTo>
                    <a:lnTo>
                      <a:pt x="328782" y="621511"/>
                    </a:lnTo>
                    <a:lnTo>
                      <a:pt x="42863" y="621511"/>
                    </a:lnTo>
                    <a:cubicBezTo>
                      <a:pt x="19173" y="621511"/>
                      <a:pt x="0" y="602338"/>
                      <a:pt x="0" y="578649"/>
                    </a:cubicBezTo>
                    <a:lnTo>
                      <a:pt x="0" y="42863"/>
                    </a:lnTo>
                    <a:cubicBezTo>
                      <a:pt x="0" y="19173"/>
                      <a:pt x="19173" y="0"/>
                      <a:pt x="42863" y="0"/>
                    </a:cubicBezTo>
                    <a:lnTo>
                      <a:pt x="4864918" y="0"/>
                    </a:lnTo>
                    <a:cubicBezTo>
                      <a:pt x="4888608" y="0"/>
                      <a:pt x="4907781" y="19173"/>
                      <a:pt x="4907781" y="42863"/>
                    </a:cubicBezTo>
                    <a:lnTo>
                      <a:pt x="4907781" y="578649"/>
                    </a:lnTo>
                    <a:cubicBezTo>
                      <a:pt x="4907781" y="602338"/>
                      <a:pt x="4888608" y="621511"/>
                      <a:pt x="4864918" y="621511"/>
                    </a:cubicBezTo>
                    <a:lnTo>
                      <a:pt x="4491324" y="621511"/>
                    </a:lnTo>
                    <a:lnTo>
                      <a:pt x="4491324" y="1928842"/>
                    </a:lnTo>
                    <a:cubicBezTo>
                      <a:pt x="4491324" y="2094286"/>
                      <a:pt x="4322666" y="2228879"/>
                      <a:pt x="4115320" y="2228879"/>
                    </a:cubicBezTo>
                    <a:close/>
                  </a:path>
                </a:pathLst>
              </a:custGeom>
              <a:solidFill>
                <a:schemeClr val="tx1"/>
              </a:solidFill>
              <a:ln w="9797"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F16E93F-DB34-4028-9297-8CF990532D36}"/>
                  </a:ext>
                </a:extLst>
              </p:cNvPr>
              <p:cNvSpPr/>
              <p:nvPr/>
            </p:nvSpPr>
            <p:spPr>
              <a:xfrm>
                <a:off x="-8582540" y="2891066"/>
                <a:ext cx="514350" cy="514350"/>
              </a:xfrm>
              <a:custGeom>
                <a:avLst/>
                <a:gdLst>
                  <a:gd name="connsiteX0" fmla="*/ 471488 w 514350"/>
                  <a:gd name="connsiteY0" fmla="*/ 514350 h 514350"/>
                  <a:gd name="connsiteX1" fmla="*/ 428625 w 514350"/>
                  <a:gd name="connsiteY1" fmla="*/ 471488 h 514350"/>
                  <a:gd name="connsiteX2" fmla="*/ 428625 w 514350"/>
                  <a:gd name="connsiteY2" fmla="*/ 85725 h 514350"/>
                  <a:gd name="connsiteX3" fmla="*/ 85725 w 514350"/>
                  <a:gd name="connsiteY3" fmla="*/ 85725 h 514350"/>
                  <a:gd name="connsiteX4" fmla="*/ 85725 w 514350"/>
                  <a:gd name="connsiteY4" fmla="*/ 471488 h 514350"/>
                  <a:gd name="connsiteX5" fmla="*/ 42863 w 514350"/>
                  <a:gd name="connsiteY5" fmla="*/ 514350 h 514350"/>
                  <a:gd name="connsiteX6" fmla="*/ 0 w 514350"/>
                  <a:gd name="connsiteY6" fmla="*/ 471488 h 514350"/>
                  <a:gd name="connsiteX7" fmla="*/ 0 w 514350"/>
                  <a:gd name="connsiteY7" fmla="*/ 42863 h 514350"/>
                  <a:gd name="connsiteX8" fmla="*/ 42863 w 514350"/>
                  <a:gd name="connsiteY8" fmla="*/ 0 h 514350"/>
                  <a:gd name="connsiteX9" fmla="*/ 471488 w 514350"/>
                  <a:gd name="connsiteY9" fmla="*/ 0 h 514350"/>
                  <a:gd name="connsiteX10" fmla="*/ 514350 w 514350"/>
                  <a:gd name="connsiteY10" fmla="*/ 42863 h 514350"/>
                  <a:gd name="connsiteX11" fmla="*/ 514350 w 514350"/>
                  <a:gd name="connsiteY11" fmla="*/ 471488 h 514350"/>
                  <a:gd name="connsiteX12" fmla="*/ 471488 w 514350"/>
                  <a:gd name="connsiteY12" fmla="*/ 5143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14350">
                    <a:moveTo>
                      <a:pt x="471488" y="514350"/>
                    </a:moveTo>
                    <a:cubicBezTo>
                      <a:pt x="447798" y="514350"/>
                      <a:pt x="428625" y="495177"/>
                      <a:pt x="428625" y="471488"/>
                    </a:cubicBezTo>
                    <a:lnTo>
                      <a:pt x="428625" y="85725"/>
                    </a:lnTo>
                    <a:lnTo>
                      <a:pt x="85725" y="85725"/>
                    </a:lnTo>
                    <a:lnTo>
                      <a:pt x="85725" y="471488"/>
                    </a:lnTo>
                    <a:cubicBezTo>
                      <a:pt x="85725" y="495177"/>
                      <a:pt x="66552" y="514350"/>
                      <a:pt x="42863" y="514350"/>
                    </a:cubicBezTo>
                    <a:cubicBezTo>
                      <a:pt x="19173" y="514350"/>
                      <a:pt x="0" y="495177"/>
                      <a:pt x="0" y="471488"/>
                    </a:cubicBezTo>
                    <a:lnTo>
                      <a:pt x="0" y="42863"/>
                    </a:lnTo>
                    <a:cubicBezTo>
                      <a:pt x="0" y="19173"/>
                      <a:pt x="19173" y="0"/>
                      <a:pt x="42863" y="0"/>
                    </a:cubicBezTo>
                    <a:lnTo>
                      <a:pt x="471488" y="0"/>
                    </a:lnTo>
                    <a:cubicBezTo>
                      <a:pt x="495177" y="0"/>
                      <a:pt x="514350" y="19173"/>
                      <a:pt x="514350" y="42863"/>
                    </a:cubicBezTo>
                    <a:lnTo>
                      <a:pt x="514350" y="471488"/>
                    </a:lnTo>
                    <a:cubicBezTo>
                      <a:pt x="514350" y="495177"/>
                      <a:pt x="495177" y="514350"/>
                      <a:pt x="471488" y="514350"/>
                    </a:cubicBezTo>
                    <a:close/>
                  </a:path>
                </a:pathLst>
              </a:custGeom>
              <a:solidFill>
                <a:schemeClr val="tx1"/>
              </a:solidFill>
              <a:ln w="9797"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A8229037-F657-4727-BE63-7B17B97502DC}"/>
                  </a:ext>
                </a:extLst>
              </p:cNvPr>
              <p:cNvSpPr/>
              <p:nvPr/>
            </p:nvSpPr>
            <p:spPr>
              <a:xfrm>
                <a:off x="-10725730" y="-323645"/>
                <a:ext cx="1478762" cy="1907420"/>
              </a:xfrm>
              <a:custGeom>
                <a:avLst/>
                <a:gdLst>
                  <a:gd name="connsiteX0" fmla="*/ 42830 w 1478762"/>
                  <a:gd name="connsiteY0" fmla="*/ 1907381 h 1907420"/>
                  <a:gd name="connsiteX1" fmla="*/ 23696 w 1478762"/>
                  <a:gd name="connsiteY1" fmla="*/ 1902865 h 1907420"/>
                  <a:gd name="connsiteX2" fmla="*/ 4522 w 1478762"/>
                  <a:gd name="connsiteY2" fmla="*/ 1845346 h 1907420"/>
                  <a:gd name="connsiteX3" fmla="*/ 861773 w 1478762"/>
                  <a:gd name="connsiteY3" fmla="*/ 130846 h 1907420"/>
                  <a:gd name="connsiteX4" fmla="*/ 891703 w 1478762"/>
                  <a:gd name="connsiteY4" fmla="*/ 107999 h 1907420"/>
                  <a:gd name="connsiteX5" fmla="*/ 1427489 w 1478762"/>
                  <a:gd name="connsiteY5" fmla="*/ 837 h 1907420"/>
                  <a:gd name="connsiteX6" fmla="*/ 1477925 w 1478762"/>
                  <a:gd name="connsiteY6" fmla="*/ 34477 h 1907420"/>
                  <a:gd name="connsiteX7" fmla="*/ 1444282 w 1478762"/>
                  <a:gd name="connsiteY7" fmla="*/ 84917 h 1907420"/>
                  <a:gd name="connsiteX8" fmla="*/ 929050 w 1478762"/>
                  <a:gd name="connsiteY8" fmla="*/ 187943 h 1907420"/>
                  <a:gd name="connsiteX9" fmla="*/ 81176 w 1478762"/>
                  <a:gd name="connsiteY9" fmla="*/ 1883731 h 1907420"/>
                  <a:gd name="connsiteX10" fmla="*/ 42830 w 1478762"/>
                  <a:gd name="connsiteY10" fmla="*/ 1907420 h 190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62" h="1907420">
                    <a:moveTo>
                      <a:pt x="42830" y="1907381"/>
                    </a:moveTo>
                    <a:cubicBezTo>
                      <a:pt x="36363" y="1907381"/>
                      <a:pt x="29858" y="1905931"/>
                      <a:pt x="23696" y="1902865"/>
                    </a:cubicBezTo>
                    <a:cubicBezTo>
                      <a:pt x="2531" y="1892264"/>
                      <a:pt x="-6042" y="1866547"/>
                      <a:pt x="4522" y="1845346"/>
                    </a:cubicBezTo>
                    <a:lnTo>
                      <a:pt x="861773" y="130846"/>
                    </a:lnTo>
                    <a:cubicBezTo>
                      <a:pt x="867700" y="119020"/>
                      <a:pt x="878722" y="110601"/>
                      <a:pt x="891703" y="107999"/>
                    </a:cubicBezTo>
                    <a:lnTo>
                      <a:pt x="1427489" y="837"/>
                    </a:lnTo>
                    <a:cubicBezTo>
                      <a:pt x="1450718" y="-3794"/>
                      <a:pt x="1473252" y="11247"/>
                      <a:pt x="1477925" y="34477"/>
                    </a:cubicBezTo>
                    <a:cubicBezTo>
                      <a:pt x="1482559" y="57707"/>
                      <a:pt x="1467510" y="80286"/>
                      <a:pt x="1444282" y="84917"/>
                    </a:cubicBezTo>
                    <a:lnTo>
                      <a:pt x="929050" y="187943"/>
                    </a:lnTo>
                    <a:lnTo>
                      <a:pt x="81176" y="1883731"/>
                    </a:lnTo>
                    <a:cubicBezTo>
                      <a:pt x="73720" y="1898730"/>
                      <a:pt x="58564" y="1907420"/>
                      <a:pt x="42830" y="1907420"/>
                    </a:cubicBezTo>
                    <a:close/>
                  </a:path>
                </a:pathLst>
              </a:custGeom>
              <a:solidFill>
                <a:schemeClr val="tx1"/>
              </a:solidFill>
              <a:ln w="9797"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4871343B-8224-403C-9BCE-5983109718A1}"/>
                  </a:ext>
                </a:extLst>
              </p:cNvPr>
              <p:cNvSpPr/>
              <p:nvPr/>
            </p:nvSpPr>
            <p:spPr>
              <a:xfrm>
                <a:off x="-10189915" y="-216466"/>
                <a:ext cx="407182" cy="1800202"/>
              </a:xfrm>
              <a:custGeom>
                <a:avLst/>
                <a:gdLst>
                  <a:gd name="connsiteX0" fmla="*/ 42918 w 407182"/>
                  <a:gd name="connsiteY0" fmla="*/ 1800202 h 1800202"/>
                  <a:gd name="connsiteX1" fmla="*/ 34963 w 407182"/>
                  <a:gd name="connsiteY1" fmla="*/ 1799477 h 1800202"/>
                  <a:gd name="connsiteX2" fmla="*/ 741 w 407182"/>
                  <a:gd name="connsiteY2" fmla="*/ 1749453 h 1800202"/>
                  <a:gd name="connsiteX3" fmla="*/ 322205 w 407182"/>
                  <a:gd name="connsiteY3" fmla="*/ 34956 h 1800202"/>
                  <a:gd name="connsiteX4" fmla="*/ 372229 w 407182"/>
                  <a:gd name="connsiteY4" fmla="*/ 743 h 1800202"/>
                  <a:gd name="connsiteX5" fmla="*/ 406441 w 407182"/>
                  <a:gd name="connsiteY5" fmla="*/ 50762 h 1800202"/>
                  <a:gd name="connsiteX6" fmla="*/ 84977 w 407182"/>
                  <a:gd name="connsiteY6" fmla="*/ 1765266 h 1800202"/>
                  <a:gd name="connsiteX7" fmla="*/ 42918 w 407182"/>
                  <a:gd name="connsiteY7" fmla="*/ 1800202 h 180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82" h="1800202">
                    <a:moveTo>
                      <a:pt x="42918" y="1800202"/>
                    </a:moveTo>
                    <a:cubicBezTo>
                      <a:pt x="40273" y="1800202"/>
                      <a:pt x="37638" y="1799977"/>
                      <a:pt x="34963" y="1799477"/>
                    </a:cubicBezTo>
                    <a:cubicBezTo>
                      <a:pt x="11695" y="1795108"/>
                      <a:pt x="-3618" y="1772721"/>
                      <a:pt x="741" y="1749453"/>
                    </a:cubicBezTo>
                    <a:lnTo>
                      <a:pt x="322205" y="34956"/>
                    </a:lnTo>
                    <a:cubicBezTo>
                      <a:pt x="326575" y="11688"/>
                      <a:pt x="348961" y="-3620"/>
                      <a:pt x="372229" y="743"/>
                    </a:cubicBezTo>
                    <a:cubicBezTo>
                      <a:pt x="395498" y="5105"/>
                      <a:pt x="410801" y="27494"/>
                      <a:pt x="406441" y="50762"/>
                    </a:cubicBezTo>
                    <a:lnTo>
                      <a:pt x="84977" y="1765266"/>
                    </a:lnTo>
                    <a:cubicBezTo>
                      <a:pt x="81147" y="1785850"/>
                      <a:pt x="63159" y="1800202"/>
                      <a:pt x="42918" y="1800202"/>
                    </a:cubicBezTo>
                    <a:close/>
                  </a:path>
                </a:pathLst>
              </a:custGeom>
              <a:solidFill>
                <a:schemeClr val="tx1"/>
              </a:solidFill>
              <a:ln w="9797"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EFC891B8-543F-4313-8B56-436EEAD4C402}"/>
                  </a:ext>
                </a:extLst>
              </p:cNvPr>
              <p:cNvSpPr/>
              <p:nvPr/>
            </p:nvSpPr>
            <p:spPr>
              <a:xfrm>
                <a:off x="-7296716" y="-323672"/>
                <a:ext cx="1478764" cy="1907407"/>
              </a:xfrm>
              <a:custGeom>
                <a:avLst/>
                <a:gdLst>
                  <a:gd name="connsiteX0" fmla="*/ 1435970 w 1478764"/>
                  <a:gd name="connsiteY0" fmla="*/ 1907408 h 1907407"/>
                  <a:gd name="connsiteX1" fmla="*/ 1397585 w 1478764"/>
                  <a:gd name="connsiteY1" fmla="*/ 1883718 h 1907407"/>
                  <a:gd name="connsiteX2" fmla="*/ 549711 w 1478764"/>
                  <a:gd name="connsiteY2" fmla="*/ 187931 h 1907407"/>
                  <a:gd name="connsiteX3" fmla="*/ 34479 w 1478764"/>
                  <a:gd name="connsiteY3" fmla="*/ 84904 h 1907407"/>
                  <a:gd name="connsiteX4" fmla="*/ 835 w 1478764"/>
                  <a:gd name="connsiteY4" fmla="*/ 34464 h 1907407"/>
                  <a:gd name="connsiteX5" fmla="*/ 51281 w 1478764"/>
                  <a:gd name="connsiteY5" fmla="*/ 825 h 1907407"/>
                  <a:gd name="connsiteX6" fmla="*/ 587067 w 1478764"/>
                  <a:gd name="connsiteY6" fmla="*/ 107986 h 1907407"/>
                  <a:gd name="connsiteX7" fmla="*/ 616987 w 1478764"/>
                  <a:gd name="connsiteY7" fmla="*/ 130833 h 1907407"/>
                  <a:gd name="connsiteX8" fmla="*/ 1474237 w 1478764"/>
                  <a:gd name="connsiteY8" fmla="*/ 1845333 h 1907407"/>
                  <a:gd name="connsiteX9" fmla="*/ 1455065 w 1478764"/>
                  <a:gd name="connsiteY9" fmla="*/ 1902852 h 1907407"/>
                  <a:gd name="connsiteX10" fmla="*/ 1435970 w 1478764"/>
                  <a:gd name="connsiteY10" fmla="*/ 1907369 h 190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64" h="1907407">
                    <a:moveTo>
                      <a:pt x="1435970" y="1907408"/>
                    </a:moveTo>
                    <a:cubicBezTo>
                      <a:pt x="1420245" y="1907408"/>
                      <a:pt x="1405129" y="1898718"/>
                      <a:pt x="1397585" y="1883718"/>
                    </a:cubicBezTo>
                    <a:lnTo>
                      <a:pt x="549711" y="187931"/>
                    </a:lnTo>
                    <a:lnTo>
                      <a:pt x="34479" y="84904"/>
                    </a:lnTo>
                    <a:cubicBezTo>
                      <a:pt x="11250" y="80273"/>
                      <a:pt x="-3789" y="57694"/>
                      <a:pt x="835" y="34464"/>
                    </a:cubicBezTo>
                    <a:cubicBezTo>
                      <a:pt x="5470" y="11273"/>
                      <a:pt x="28052" y="-3767"/>
                      <a:pt x="51281" y="825"/>
                    </a:cubicBezTo>
                    <a:lnTo>
                      <a:pt x="587067" y="107986"/>
                    </a:lnTo>
                    <a:cubicBezTo>
                      <a:pt x="600038" y="110588"/>
                      <a:pt x="611060" y="119008"/>
                      <a:pt x="616987" y="130833"/>
                    </a:cubicBezTo>
                    <a:lnTo>
                      <a:pt x="1474237" y="1845333"/>
                    </a:lnTo>
                    <a:cubicBezTo>
                      <a:pt x="1484809" y="1866495"/>
                      <a:pt x="1476236" y="1892252"/>
                      <a:pt x="1455065" y="1902852"/>
                    </a:cubicBezTo>
                    <a:cubicBezTo>
                      <a:pt x="1448941" y="1905919"/>
                      <a:pt x="1442397" y="1907369"/>
                      <a:pt x="1435970" y="1907369"/>
                    </a:cubicBezTo>
                    <a:close/>
                  </a:path>
                </a:pathLst>
              </a:custGeom>
              <a:solidFill>
                <a:schemeClr val="tx1"/>
              </a:solidFill>
              <a:ln w="9797"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C281EC62-AF54-489F-B697-C8AAB62D0A36}"/>
                  </a:ext>
                </a:extLst>
              </p:cNvPr>
              <p:cNvSpPr/>
              <p:nvPr/>
            </p:nvSpPr>
            <p:spPr>
              <a:xfrm>
                <a:off x="-6760954" y="-216494"/>
                <a:ext cx="407183" cy="1800230"/>
              </a:xfrm>
              <a:custGeom>
                <a:avLst/>
                <a:gdLst>
                  <a:gd name="connsiteX0" fmla="*/ 364304 w 407183"/>
                  <a:gd name="connsiteY0" fmla="*/ 1800230 h 1800230"/>
                  <a:gd name="connsiteX1" fmla="*/ 322206 w 407183"/>
                  <a:gd name="connsiteY1" fmla="*/ 1765254 h 1800230"/>
                  <a:gd name="connsiteX2" fmla="*/ 742 w 407183"/>
                  <a:gd name="connsiteY2" fmla="*/ 50752 h 1800230"/>
                  <a:gd name="connsiteX3" fmla="*/ 34953 w 407183"/>
                  <a:gd name="connsiteY3" fmla="*/ 732 h 1800230"/>
                  <a:gd name="connsiteX4" fmla="*/ 84977 w 407183"/>
                  <a:gd name="connsiteY4" fmla="*/ 34946 h 1800230"/>
                  <a:gd name="connsiteX5" fmla="*/ 406441 w 407183"/>
                  <a:gd name="connsiteY5" fmla="*/ 1749442 h 1800230"/>
                  <a:gd name="connsiteX6" fmla="*/ 372230 w 407183"/>
                  <a:gd name="connsiteY6" fmla="*/ 1799466 h 1800230"/>
                  <a:gd name="connsiteX7" fmla="*/ 364304 w 407183"/>
                  <a:gd name="connsiteY7" fmla="*/ 1800230 h 180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83" h="1800230">
                    <a:moveTo>
                      <a:pt x="364304" y="1800230"/>
                    </a:moveTo>
                    <a:cubicBezTo>
                      <a:pt x="344102" y="1800230"/>
                      <a:pt x="326115" y="1785878"/>
                      <a:pt x="322206" y="1765254"/>
                    </a:cubicBezTo>
                    <a:lnTo>
                      <a:pt x="742" y="50752"/>
                    </a:lnTo>
                    <a:cubicBezTo>
                      <a:pt x="-3618" y="27483"/>
                      <a:pt x="11685" y="5095"/>
                      <a:pt x="34953" y="732"/>
                    </a:cubicBezTo>
                    <a:cubicBezTo>
                      <a:pt x="58153" y="-3592"/>
                      <a:pt x="80608" y="11678"/>
                      <a:pt x="84977" y="34946"/>
                    </a:cubicBezTo>
                    <a:lnTo>
                      <a:pt x="406441" y="1749442"/>
                    </a:lnTo>
                    <a:cubicBezTo>
                      <a:pt x="410801" y="1772710"/>
                      <a:pt x="395498" y="1795106"/>
                      <a:pt x="372230" y="1799466"/>
                    </a:cubicBezTo>
                    <a:cubicBezTo>
                      <a:pt x="369585" y="1800005"/>
                      <a:pt x="366910" y="1800230"/>
                      <a:pt x="364304" y="1800230"/>
                    </a:cubicBezTo>
                    <a:close/>
                  </a:path>
                </a:pathLst>
              </a:custGeom>
              <a:solidFill>
                <a:schemeClr val="tx1"/>
              </a:solidFill>
              <a:ln w="9797"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663CBAD3-18C1-4EAC-B798-09F90DAB38E8}"/>
                  </a:ext>
                </a:extLst>
              </p:cNvPr>
              <p:cNvSpPr/>
              <p:nvPr/>
            </p:nvSpPr>
            <p:spPr>
              <a:xfrm>
                <a:off x="-8153993" y="2023137"/>
                <a:ext cx="1585882" cy="1264419"/>
              </a:xfrm>
              <a:custGeom>
                <a:avLst/>
                <a:gdLst>
                  <a:gd name="connsiteX0" fmla="*/ 1543079 w 1585882"/>
                  <a:gd name="connsiteY0" fmla="*/ 1264419 h 1264419"/>
                  <a:gd name="connsiteX1" fmla="*/ 578668 w 1585882"/>
                  <a:gd name="connsiteY1" fmla="*/ 1264419 h 1264419"/>
                  <a:gd name="connsiteX2" fmla="*/ 539636 w 1585882"/>
                  <a:gd name="connsiteY2" fmla="*/ 1239280 h 1264419"/>
                  <a:gd name="connsiteX3" fmla="*/ 3850 w 1585882"/>
                  <a:gd name="connsiteY3" fmla="*/ 60585 h 1264419"/>
                  <a:gd name="connsiteX4" fmla="*/ 6828 w 1585882"/>
                  <a:gd name="connsiteY4" fmla="*/ 19633 h 1264419"/>
                  <a:gd name="connsiteX5" fmla="*/ 42882 w 1585882"/>
                  <a:gd name="connsiteY5" fmla="*/ 0 h 1264419"/>
                  <a:gd name="connsiteX6" fmla="*/ 1543020 w 1585882"/>
                  <a:gd name="connsiteY6" fmla="*/ 0 h 1264419"/>
                  <a:gd name="connsiteX7" fmla="*/ 1585883 w 1585882"/>
                  <a:gd name="connsiteY7" fmla="*/ 42863 h 1264419"/>
                  <a:gd name="connsiteX8" fmla="*/ 1585883 w 1585882"/>
                  <a:gd name="connsiteY8" fmla="*/ 1221557 h 1264419"/>
                  <a:gd name="connsiteX9" fmla="*/ 1543020 w 1585882"/>
                  <a:gd name="connsiteY9" fmla="*/ 1264419 h 1264419"/>
                  <a:gd name="connsiteX10" fmla="*/ 606266 w 1585882"/>
                  <a:gd name="connsiteY10" fmla="*/ 1178694 h 1264419"/>
                  <a:gd name="connsiteX11" fmla="*/ 1500217 w 1585882"/>
                  <a:gd name="connsiteY11" fmla="*/ 1178694 h 1264419"/>
                  <a:gd name="connsiteX12" fmla="*/ 1500217 w 1585882"/>
                  <a:gd name="connsiteY12" fmla="*/ 85725 h 1264419"/>
                  <a:gd name="connsiteX13" fmla="*/ 109414 w 1585882"/>
                  <a:gd name="connsiteY13" fmla="*/ 85725 h 126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5882" h="1264419">
                    <a:moveTo>
                      <a:pt x="1543079" y="1264419"/>
                    </a:moveTo>
                    <a:lnTo>
                      <a:pt x="578668" y="1264419"/>
                    </a:lnTo>
                    <a:cubicBezTo>
                      <a:pt x="561866" y="1264419"/>
                      <a:pt x="546602" y="1254583"/>
                      <a:pt x="539636" y="1239280"/>
                    </a:cubicBezTo>
                    <a:lnTo>
                      <a:pt x="3850" y="60585"/>
                    </a:lnTo>
                    <a:cubicBezTo>
                      <a:pt x="-2205" y="47301"/>
                      <a:pt x="-1049" y="31880"/>
                      <a:pt x="6828" y="19633"/>
                    </a:cubicBezTo>
                    <a:cubicBezTo>
                      <a:pt x="14715" y="7387"/>
                      <a:pt x="28303" y="0"/>
                      <a:pt x="42882" y="0"/>
                    </a:cubicBezTo>
                    <a:lnTo>
                      <a:pt x="1543020" y="0"/>
                    </a:lnTo>
                    <a:cubicBezTo>
                      <a:pt x="1566710" y="0"/>
                      <a:pt x="1585883" y="19173"/>
                      <a:pt x="1585883" y="42863"/>
                    </a:cubicBezTo>
                    <a:lnTo>
                      <a:pt x="1585883" y="1221557"/>
                    </a:lnTo>
                    <a:cubicBezTo>
                      <a:pt x="1585883" y="1245246"/>
                      <a:pt x="1566710" y="1264419"/>
                      <a:pt x="1543020" y="1264419"/>
                    </a:cubicBezTo>
                    <a:close/>
                    <a:moveTo>
                      <a:pt x="606266" y="1178694"/>
                    </a:moveTo>
                    <a:lnTo>
                      <a:pt x="1500217" y="1178694"/>
                    </a:lnTo>
                    <a:lnTo>
                      <a:pt x="1500217" y="85725"/>
                    </a:lnTo>
                    <a:lnTo>
                      <a:pt x="109414" y="85725"/>
                    </a:lnTo>
                    <a:close/>
                  </a:path>
                </a:pathLst>
              </a:custGeom>
              <a:solidFill>
                <a:schemeClr val="accent2"/>
              </a:solidFill>
              <a:ln w="9797"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7FBFBF8E-A0C8-4401-A621-6DC0A4F1F762}"/>
                  </a:ext>
                </a:extLst>
              </p:cNvPr>
              <p:cNvSpPr/>
              <p:nvPr/>
            </p:nvSpPr>
            <p:spPr>
              <a:xfrm>
                <a:off x="-10082757" y="2023137"/>
                <a:ext cx="1585866" cy="1264419"/>
              </a:xfrm>
              <a:custGeom>
                <a:avLst/>
                <a:gdLst>
                  <a:gd name="connsiteX0" fmla="*/ 1007274 w 1585866"/>
                  <a:gd name="connsiteY0" fmla="*/ 1264419 h 1264419"/>
                  <a:gd name="connsiteX1" fmla="*/ 42863 w 1585866"/>
                  <a:gd name="connsiteY1" fmla="*/ 1264419 h 1264419"/>
                  <a:gd name="connsiteX2" fmla="*/ 0 w 1585866"/>
                  <a:gd name="connsiteY2" fmla="*/ 1221557 h 1264419"/>
                  <a:gd name="connsiteX3" fmla="*/ 0 w 1585866"/>
                  <a:gd name="connsiteY3" fmla="*/ 42863 h 1264419"/>
                  <a:gd name="connsiteX4" fmla="*/ 42863 w 1585866"/>
                  <a:gd name="connsiteY4" fmla="*/ 0 h 1264419"/>
                  <a:gd name="connsiteX5" fmla="*/ 1543001 w 1585866"/>
                  <a:gd name="connsiteY5" fmla="*/ 0 h 1264419"/>
                  <a:gd name="connsiteX6" fmla="*/ 1579055 w 1585866"/>
                  <a:gd name="connsiteY6" fmla="*/ 19673 h 1264419"/>
                  <a:gd name="connsiteX7" fmla="*/ 1582033 w 1585866"/>
                  <a:gd name="connsiteY7" fmla="*/ 60625 h 1264419"/>
                  <a:gd name="connsiteX8" fmla="*/ 1046247 w 1585866"/>
                  <a:gd name="connsiteY8" fmla="*/ 1239319 h 1264419"/>
                  <a:gd name="connsiteX9" fmla="*/ 1007215 w 1585866"/>
                  <a:gd name="connsiteY9" fmla="*/ 1264419 h 1264419"/>
                  <a:gd name="connsiteX10" fmla="*/ 85735 w 1585866"/>
                  <a:gd name="connsiteY10" fmla="*/ 1178694 h 1264419"/>
                  <a:gd name="connsiteX11" fmla="*/ 979685 w 1585866"/>
                  <a:gd name="connsiteY11" fmla="*/ 1178694 h 1264419"/>
                  <a:gd name="connsiteX12" fmla="*/ 1476508 w 1585866"/>
                  <a:gd name="connsiteY12" fmla="*/ 85725 h 1264419"/>
                  <a:gd name="connsiteX13" fmla="*/ 85705 w 1585866"/>
                  <a:gd name="connsiteY13" fmla="*/ 85725 h 126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5866" h="1264419">
                    <a:moveTo>
                      <a:pt x="1007274" y="1264419"/>
                    </a:moveTo>
                    <a:lnTo>
                      <a:pt x="42863" y="1264419"/>
                    </a:lnTo>
                    <a:cubicBezTo>
                      <a:pt x="19173" y="1264419"/>
                      <a:pt x="0" y="1245246"/>
                      <a:pt x="0" y="1221557"/>
                    </a:cubicBezTo>
                    <a:lnTo>
                      <a:pt x="0" y="42863"/>
                    </a:lnTo>
                    <a:cubicBezTo>
                      <a:pt x="0" y="19173"/>
                      <a:pt x="19173" y="0"/>
                      <a:pt x="42863" y="0"/>
                    </a:cubicBezTo>
                    <a:lnTo>
                      <a:pt x="1543001" y="0"/>
                    </a:lnTo>
                    <a:cubicBezTo>
                      <a:pt x="1557579" y="0"/>
                      <a:pt x="1571168" y="7387"/>
                      <a:pt x="1579055" y="19673"/>
                    </a:cubicBezTo>
                    <a:cubicBezTo>
                      <a:pt x="1586931" y="31919"/>
                      <a:pt x="1588048" y="47340"/>
                      <a:pt x="1582033" y="60625"/>
                    </a:cubicBezTo>
                    <a:lnTo>
                      <a:pt x="1046247" y="1239319"/>
                    </a:lnTo>
                    <a:cubicBezTo>
                      <a:pt x="1039281" y="1254583"/>
                      <a:pt x="1024017" y="1264419"/>
                      <a:pt x="1007215" y="1264419"/>
                    </a:cubicBezTo>
                    <a:close/>
                    <a:moveTo>
                      <a:pt x="85735" y="1178694"/>
                    </a:moveTo>
                    <a:lnTo>
                      <a:pt x="979685" y="1178694"/>
                    </a:lnTo>
                    <a:lnTo>
                      <a:pt x="1476508" y="85725"/>
                    </a:lnTo>
                    <a:lnTo>
                      <a:pt x="85705" y="85725"/>
                    </a:lnTo>
                    <a:close/>
                  </a:path>
                </a:pathLst>
              </a:custGeom>
              <a:solidFill>
                <a:schemeClr val="accent2"/>
              </a:solidFill>
              <a:ln w="9797" cap="flat">
                <a:noFill/>
                <a:prstDash val="solid"/>
                <a:miter/>
              </a:ln>
            </p:spPr>
            <p:txBody>
              <a:bodyPr rtlCol="0" anchor="ctr"/>
              <a:lstStyle/>
              <a:p>
                <a:endParaRPr lang="en-IN"/>
              </a:p>
            </p:txBody>
          </p:sp>
        </p:grpSp>
        <p:cxnSp>
          <p:nvCxnSpPr>
            <p:cNvPr id="183" name="Straight Connector 182">
              <a:extLst>
                <a:ext uri="{FF2B5EF4-FFF2-40B4-BE49-F238E27FC236}">
                  <a16:creationId xmlns:a16="http://schemas.microsoft.com/office/drawing/2014/main" id="{CAA648C0-4BB6-49BA-B07B-9504D9450589}"/>
                </a:ext>
              </a:extLst>
            </p:cNvPr>
            <p:cNvCxnSpPr>
              <a:cxnSpLocks/>
            </p:cNvCxnSpPr>
            <p:nvPr/>
          </p:nvCxnSpPr>
          <p:spPr>
            <a:xfrm>
              <a:off x="-1260303" y="3164119"/>
              <a:ext cx="0" cy="14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5193795-51B7-4CA6-A0A9-386168F0A426}"/>
                </a:ext>
              </a:extLst>
            </p:cNvPr>
            <p:cNvCxnSpPr/>
            <p:nvPr/>
          </p:nvCxnSpPr>
          <p:spPr>
            <a:xfrm>
              <a:off x="-743201" y="3451711"/>
              <a:ext cx="0" cy="43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FB1241F-FF60-4741-8D9E-6C0937A304AA}"/>
                </a:ext>
              </a:extLst>
            </p:cNvPr>
            <p:cNvCxnSpPr/>
            <p:nvPr/>
          </p:nvCxnSpPr>
          <p:spPr>
            <a:xfrm>
              <a:off x="-1777404" y="3308119"/>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B15671C3-7B1D-403D-9FC5-5E80F6776A7C}"/>
              </a:ext>
            </a:extLst>
          </p:cNvPr>
          <p:cNvGrpSpPr/>
          <p:nvPr/>
        </p:nvGrpSpPr>
        <p:grpSpPr>
          <a:xfrm>
            <a:off x="7880320" y="4764893"/>
            <a:ext cx="926044" cy="788921"/>
            <a:chOff x="7880320" y="4764893"/>
            <a:chExt cx="926044" cy="788921"/>
          </a:xfrm>
        </p:grpSpPr>
        <p:sp>
          <p:nvSpPr>
            <p:cNvPr id="195" name="Freeform: Shape 194">
              <a:extLst>
                <a:ext uri="{FF2B5EF4-FFF2-40B4-BE49-F238E27FC236}">
                  <a16:creationId xmlns:a16="http://schemas.microsoft.com/office/drawing/2014/main" id="{0CAC6166-25A7-4124-A951-F820922FF74F}"/>
                </a:ext>
              </a:extLst>
            </p:cNvPr>
            <p:cNvSpPr/>
            <p:nvPr/>
          </p:nvSpPr>
          <p:spPr>
            <a:xfrm rot="1800000">
              <a:off x="8164348" y="4936270"/>
              <a:ext cx="248878" cy="247574"/>
            </a:xfrm>
            <a:custGeom>
              <a:avLst/>
              <a:gdLst>
                <a:gd name="connsiteX0" fmla="*/ 262604 w 308518"/>
                <a:gd name="connsiteY0" fmla="*/ 262890 h 306902"/>
                <a:gd name="connsiteX1" fmla="*/ 153448 w 308518"/>
                <a:gd name="connsiteY1" fmla="*/ 306896 h 306902"/>
                <a:gd name="connsiteX2" fmla="*/ 44958 w 308518"/>
                <a:gd name="connsiteY2" fmla="*/ 261938 h 306902"/>
                <a:gd name="connsiteX3" fmla="*/ 0 w 308518"/>
                <a:gd name="connsiteY3" fmla="*/ 153448 h 306902"/>
                <a:gd name="connsiteX4" fmla="*/ 1619 w 308518"/>
                <a:gd name="connsiteY4" fmla="*/ 153448 h 306902"/>
                <a:gd name="connsiteX5" fmla="*/ 46768 w 308518"/>
                <a:gd name="connsiteY5" fmla="*/ 44768 h 306902"/>
                <a:gd name="connsiteX6" fmla="*/ 155639 w 308518"/>
                <a:gd name="connsiteY6" fmla="*/ 0 h 306902"/>
                <a:gd name="connsiteX7" fmla="*/ 264128 w 308518"/>
                <a:gd name="connsiteY7" fmla="*/ 45530 h 306902"/>
                <a:gd name="connsiteX8" fmla="*/ 308515 w 308518"/>
                <a:gd name="connsiteY8" fmla="*/ 154496 h 306902"/>
                <a:gd name="connsiteX9" fmla="*/ 262604 w 308518"/>
                <a:gd name="connsiteY9" fmla="*/ 262890 h 30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18" h="306902">
                  <a:moveTo>
                    <a:pt x="262604" y="262890"/>
                  </a:moveTo>
                  <a:cubicBezTo>
                    <a:pt x="233553" y="291465"/>
                    <a:pt x="194215" y="307277"/>
                    <a:pt x="153448" y="306896"/>
                  </a:cubicBezTo>
                  <a:cubicBezTo>
                    <a:pt x="112776" y="306896"/>
                    <a:pt x="73723" y="290703"/>
                    <a:pt x="44958" y="261938"/>
                  </a:cubicBezTo>
                  <a:cubicBezTo>
                    <a:pt x="16192" y="233172"/>
                    <a:pt x="0" y="194120"/>
                    <a:pt x="0" y="153448"/>
                  </a:cubicBezTo>
                  <a:lnTo>
                    <a:pt x="1619" y="153448"/>
                  </a:lnTo>
                  <a:cubicBezTo>
                    <a:pt x="1619" y="112681"/>
                    <a:pt x="17812" y="73533"/>
                    <a:pt x="46768" y="44768"/>
                  </a:cubicBezTo>
                  <a:cubicBezTo>
                    <a:pt x="75628" y="16002"/>
                    <a:pt x="114776" y="-95"/>
                    <a:pt x="155639" y="0"/>
                  </a:cubicBezTo>
                  <a:cubicBezTo>
                    <a:pt x="196406" y="191"/>
                    <a:pt x="235458" y="16479"/>
                    <a:pt x="264128" y="45530"/>
                  </a:cubicBezTo>
                  <a:cubicBezTo>
                    <a:pt x="292799" y="74486"/>
                    <a:pt x="308801" y="113729"/>
                    <a:pt x="308515" y="154496"/>
                  </a:cubicBezTo>
                  <a:cubicBezTo>
                    <a:pt x="308229" y="195263"/>
                    <a:pt x="291751" y="234220"/>
                    <a:pt x="262604" y="262890"/>
                  </a:cubicBezTo>
                  <a:close/>
                </a:path>
              </a:pathLst>
            </a:custGeom>
            <a:solidFill>
              <a:schemeClr val="accent2"/>
            </a:solidFill>
            <a:ln w="12700" cap="flat">
              <a:solidFill>
                <a:schemeClr val="tx1"/>
              </a:solid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FDB4CDA5-B3F3-44B6-9BC8-2911F2BC556F}"/>
                </a:ext>
              </a:extLst>
            </p:cNvPr>
            <p:cNvSpPr/>
            <p:nvPr/>
          </p:nvSpPr>
          <p:spPr>
            <a:xfrm rot="1800000">
              <a:off x="7880320" y="5234250"/>
              <a:ext cx="844209" cy="319564"/>
            </a:xfrm>
            <a:custGeom>
              <a:avLst/>
              <a:gdLst>
                <a:gd name="connsiteX0" fmla="*/ 591884 w 1046511"/>
                <a:gd name="connsiteY0" fmla="*/ 386715 h 396144"/>
                <a:gd name="connsiteX1" fmla="*/ 569024 w 1046511"/>
                <a:gd name="connsiteY1" fmla="*/ 396145 h 396144"/>
                <a:gd name="connsiteX2" fmla="*/ 32290 w 1046511"/>
                <a:gd name="connsiteY2" fmla="*/ 396145 h 396144"/>
                <a:gd name="connsiteX3" fmla="*/ 0 w 1046511"/>
                <a:gd name="connsiteY3" fmla="*/ 363855 h 396144"/>
                <a:gd name="connsiteX4" fmla="*/ 0 w 1046511"/>
                <a:gd name="connsiteY4" fmla="*/ 316992 h 396144"/>
                <a:gd name="connsiteX5" fmla="*/ 73343 w 1046511"/>
                <a:gd name="connsiteY5" fmla="*/ 140017 h 396144"/>
                <a:gd name="connsiteX6" fmla="*/ 250508 w 1046511"/>
                <a:gd name="connsiteY6" fmla="*/ 66675 h 396144"/>
                <a:gd name="connsiteX7" fmla="*/ 352330 w 1046511"/>
                <a:gd name="connsiteY7" fmla="*/ 66675 h 396144"/>
                <a:gd name="connsiteX8" fmla="*/ 528447 w 1046511"/>
                <a:gd name="connsiteY8" fmla="*/ 140589 h 396144"/>
                <a:gd name="connsiteX9" fmla="*/ 601218 w 1046511"/>
                <a:gd name="connsiteY9" fmla="*/ 316992 h 396144"/>
                <a:gd name="connsiteX10" fmla="*/ 601218 w 1046511"/>
                <a:gd name="connsiteY10" fmla="*/ 363855 h 396144"/>
                <a:gd name="connsiteX11" fmla="*/ 591788 w 1046511"/>
                <a:gd name="connsiteY11" fmla="*/ 386715 h 396144"/>
                <a:gd name="connsiteX12" fmla="*/ 1037177 w 1046511"/>
                <a:gd name="connsiteY12" fmla="*/ 321659 h 396144"/>
                <a:gd name="connsiteX13" fmla="*/ 1014317 w 1046511"/>
                <a:gd name="connsiteY13" fmla="*/ 331089 h 396144"/>
                <a:gd name="connsiteX14" fmla="*/ 601313 w 1046511"/>
                <a:gd name="connsiteY14" fmla="*/ 332327 h 396144"/>
                <a:gd name="connsiteX15" fmla="*/ 488918 w 1046511"/>
                <a:gd name="connsiteY15" fmla="*/ 108204 h 396144"/>
                <a:gd name="connsiteX16" fmla="*/ 694182 w 1046511"/>
                <a:gd name="connsiteY16" fmla="*/ 0 h 396144"/>
                <a:gd name="connsiteX17" fmla="*/ 796004 w 1046511"/>
                <a:gd name="connsiteY17" fmla="*/ 0 h 396144"/>
                <a:gd name="connsiteX18" fmla="*/ 973169 w 1046511"/>
                <a:gd name="connsiteY18" fmla="*/ 73342 h 396144"/>
                <a:gd name="connsiteX19" fmla="*/ 1046512 w 1046511"/>
                <a:gd name="connsiteY19" fmla="*/ 250317 h 396144"/>
                <a:gd name="connsiteX20" fmla="*/ 1046512 w 1046511"/>
                <a:gd name="connsiteY20" fmla="*/ 298799 h 396144"/>
                <a:gd name="connsiteX21" fmla="*/ 1037082 w 1046511"/>
                <a:gd name="connsiteY21" fmla="*/ 321659 h 3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511" h="396144">
                  <a:moveTo>
                    <a:pt x="591884" y="386715"/>
                  </a:moveTo>
                  <a:cubicBezTo>
                    <a:pt x="585788" y="392811"/>
                    <a:pt x="577596" y="396145"/>
                    <a:pt x="569024" y="396145"/>
                  </a:cubicBezTo>
                  <a:lnTo>
                    <a:pt x="32290" y="396145"/>
                  </a:lnTo>
                  <a:cubicBezTo>
                    <a:pt x="14383" y="396145"/>
                    <a:pt x="0" y="381667"/>
                    <a:pt x="0" y="363855"/>
                  </a:cubicBezTo>
                  <a:lnTo>
                    <a:pt x="0" y="316992"/>
                  </a:lnTo>
                  <a:cubicBezTo>
                    <a:pt x="0" y="250603"/>
                    <a:pt x="26384" y="186976"/>
                    <a:pt x="73343" y="140017"/>
                  </a:cubicBezTo>
                  <a:cubicBezTo>
                    <a:pt x="120301" y="93059"/>
                    <a:pt x="184023" y="66675"/>
                    <a:pt x="250508" y="66675"/>
                  </a:cubicBezTo>
                  <a:lnTo>
                    <a:pt x="352330" y="66675"/>
                  </a:lnTo>
                  <a:cubicBezTo>
                    <a:pt x="418529" y="67151"/>
                    <a:pt x="481775" y="93631"/>
                    <a:pt x="528447" y="140589"/>
                  </a:cubicBezTo>
                  <a:cubicBezTo>
                    <a:pt x="575120" y="187452"/>
                    <a:pt x="601313" y="250889"/>
                    <a:pt x="601218" y="316992"/>
                  </a:cubicBezTo>
                  <a:lnTo>
                    <a:pt x="601218" y="363855"/>
                  </a:lnTo>
                  <a:cubicBezTo>
                    <a:pt x="601218" y="372427"/>
                    <a:pt x="597789" y="380619"/>
                    <a:pt x="591788" y="386715"/>
                  </a:cubicBezTo>
                  <a:close/>
                  <a:moveTo>
                    <a:pt x="1037177" y="321659"/>
                  </a:moveTo>
                  <a:cubicBezTo>
                    <a:pt x="1031081" y="327755"/>
                    <a:pt x="1022890" y="331089"/>
                    <a:pt x="1014317" y="331089"/>
                  </a:cubicBezTo>
                  <a:lnTo>
                    <a:pt x="601313" y="332327"/>
                  </a:lnTo>
                  <a:cubicBezTo>
                    <a:pt x="606171" y="242697"/>
                    <a:pt x="564452" y="162115"/>
                    <a:pt x="488918" y="108204"/>
                  </a:cubicBezTo>
                  <a:cubicBezTo>
                    <a:pt x="535305" y="40576"/>
                    <a:pt x="612077" y="95"/>
                    <a:pt x="694182" y="0"/>
                  </a:cubicBezTo>
                  <a:lnTo>
                    <a:pt x="796004" y="0"/>
                  </a:lnTo>
                  <a:cubicBezTo>
                    <a:pt x="862489" y="0"/>
                    <a:pt x="926211" y="26384"/>
                    <a:pt x="973169" y="73342"/>
                  </a:cubicBezTo>
                  <a:cubicBezTo>
                    <a:pt x="1020128" y="120301"/>
                    <a:pt x="1046512" y="183928"/>
                    <a:pt x="1046512" y="250317"/>
                  </a:cubicBezTo>
                  <a:lnTo>
                    <a:pt x="1046512" y="298799"/>
                  </a:lnTo>
                  <a:cubicBezTo>
                    <a:pt x="1046512" y="307372"/>
                    <a:pt x="1043083" y="315563"/>
                    <a:pt x="1037082" y="321659"/>
                  </a:cubicBezTo>
                  <a:close/>
                </a:path>
              </a:pathLst>
            </a:custGeom>
            <a:noFill/>
            <a:ln w="12700" cap="flat">
              <a:solidFill>
                <a:srgbClr val="19105B"/>
              </a:solid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2976336A-8181-401E-B1EA-8AF6C3C218C4}"/>
                </a:ext>
              </a:extLst>
            </p:cNvPr>
            <p:cNvSpPr/>
            <p:nvPr/>
          </p:nvSpPr>
          <p:spPr>
            <a:xfrm rot="1800000">
              <a:off x="8507116" y="5074989"/>
              <a:ext cx="248878" cy="247574"/>
            </a:xfrm>
            <a:custGeom>
              <a:avLst/>
              <a:gdLst>
                <a:gd name="connsiteX0" fmla="*/ 262604 w 308518"/>
                <a:gd name="connsiteY0" fmla="*/ 262890 h 306902"/>
                <a:gd name="connsiteX1" fmla="*/ 153448 w 308518"/>
                <a:gd name="connsiteY1" fmla="*/ 306896 h 306902"/>
                <a:gd name="connsiteX2" fmla="*/ 44958 w 308518"/>
                <a:gd name="connsiteY2" fmla="*/ 261938 h 306902"/>
                <a:gd name="connsiteX3" fmla="*/ 0 w 308518"/>
                <a:gd name="connsiteY3" fmla="*/ 153448 h 306902"/>
                <a:gd name="connsiteX4" fmla="*/ 1619 w 308518"/>
                <a:gd name="connsiteY4" fmla="*/ 153448 h 306902"/>
                <a:gd name="connsiteX5" fmla="*/ 46768 w 308518"/>
                <a:gd name="connsiteY5" fmla="*/ 44768 h 306902"/>
                <a:gd name="connsiteX6" fmla="*/ 155639 w 308518"/>
                <a:gd name="connsiteY6" fmla="*/ 0 h 306902"/>
                <a:gd name="connsiteX7" fmla="*/ 264128 w 308518"/>
                <a:gd name="connsiteY7" fmla="*/ 45530 h 306902"/>
                <a:gd name="connsiteX8" fmla="*/ 308515 w 308518"/>
                <a:gd name="connsiteY8" fmla="*/ 154496 h 306902"/>
                <a:gd name="connsiteX9" fmla="*/ 262604 w 308518"/>
                <a:gd name="connsiteY9" fmla="*/ 262795 h 30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18" h="306902">
                  <a:moveTo>
                    <a:pt x="262604" y="262890"/>
                  </a:moveTo>
                  <a:cubicBezTo>
                    <a:pt x="233553" y="291465"/>
                    <a:pt x="194215" y="307277"/>
                    <a:pt x="153448" y="306896"/>
                  </a:cubicBezTo>
                  <a:cubicBezTo>
                    <a:pt x="112776" y="306896"/>
                    <a:pt x="73724" y="290703"/>
                    <a:pt x="44958" y="261938"/>
                  </a:cubicBezTo>
                  <a:cubicBezTo>
                    <a:pt x="16193" y="233172"/>
                    <a:pt x="0" y="194120"/>
                    <a:pt x="0" y="153448"/>
                  </a:cubicBezTo>
                  <a:lnTo>
                    <a:pt x="1619" y="153448"/>
                  </a:lnTo>
                  <a:cubicBezTo>
                    <a:pt x="1619" y="112681"/>
                    <a:pt x="17812" y="73533"/>
                    <a:pt x="46768" y="44768"/>
                  </a:cubicBezTo>
                  <a:cubicBezTo>
                    <a:pt x="75628" y="16002"/>
                    <a:pt x="114776" y="-95"/>
                    <a:pt x="155639" y="0"/>
                  </a:cubicBezTo>
                  <a:cubicBezTo>
                    <a:pt x="196405" y="191"/>
                    <a:pt x="235458" y="16479"/>
                    <a:pt x="264128" y="45530"/>
                  </a:cubicBezTo>
                  <a:cubicBezTo>
                    <a:pt x="292799" y="74486"/>
                    <a:pt x="308801" y="113729"/>
                    <a:pt x="308515" y="154496"/>
                  </a:cubicBezTo>
                  <a:cubicBezTo>
                    <a:pt x="308229" y="195263"/>
                    <a:pt x="291751" y="234220"/>
                    <a:pt x="262604" y="262795"/>
                  </a:cubicBezTo>
                  <a:close/>
                </a:path>
              </a:pathLst>
            </a:custGeom>
            <a:solidFill>
              <a:schemeClr val="accent2"/>
            </a:solidFill>
            <a:ln w="12700" cap="flat">
              <a:solidFill>
                <a:schemeClr val="tx1"/>
              </a:solidFill>
              <a:prstDash val="solid"/>
              <a:miter/>
            </a:ln>
          </p:spPr>
          <p:txBody>
            <a:bodyPr rtlCol="0" anchor="ctr"/>
            <a:lstStyle/>
            <a:p>
              <a:endParaRPr lang="en-IN"/>
            </a:p>
          </p:txBody>
        </p:sp>
        <p:cxnSp>
          <p:nvCxnSpPr>
            <p:cNvPr id="198" name="Straight Connector 197">
              <a:extLst>
                <a:ext uri="{FF2B5EF4-FFF2-40B4-BE49-F238E27FC236}">
                  <a16:creationId xmlns:a16="http://schemas.microsoft.com/office/drawing/2014/main" id="{34CD7C14-AAF0-410D-BD4A-6CD6C292477A}"/>
                </a:ext>
              </a:extLst>
            </p:cNvPr>
            <p:cNvCxnSpPr>
              <a:cxnSpLocks/>
            </p:cNvCxnSpPr>
            <p:nvPr/>
          </p:nvCxnSpPr>
          <p:spPr>
            <a:xfrm rot="1800000">
              <a:off x="8555627" y="4897389"/>
              <a:ext cx="0" cy="116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9350C1E-9E30-4873-BCBC-D66DBAB79D8D}"/>
                </a:ext>
              </a:extLst>
            </p:cNvPr>
            <p:cNvCxnSpPr/>
            <p:nvPr/>
          </p:nvCxnSpPr>
          <p:spPr>
            <a:xfrm rot="1800000">
              <a:off x="8806364" y="5308095"/>
              <a:ext cx="0" cy="2032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CBB8379-E275-4DEA-824D-00B59FC36F5F}"/>
                </a:ext>
              </a:extLst>
            </p:cNvPr>
            <p:cNvCxnSpPr/>
            <p:nvPr/>
          </p:nvCxnSpPr>
          <p:spPr>
            <a:xfrm rot="1800000">
              <a:off x="8004508" y="4764893"/>
              <a:ext cx="0" cy="4721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6B14367E-6831-4BFD-A974-8791ACD86758}"/>
              </a:ext>
            </a:extLst>
          </p:cNvPr>
          <p:cNvGrpSpPr/>
          <p:nvPr/>
        </p:nvGrpSpPr>
        <p:grpSpPr>
          <a:xfrm>
            <a:off x="5887725" y="4854765"/>
            <a:ext cx="442538" cy="826570"/>
            <a:chOff x="5873640" y="4854765"/>
            <a:chExt cx="442538" cy="826570"/>
          </a:xfrm>
        </p:grpSpPr>
        <p:grpSp>
          <p:nvGrpSpPr>
            <p:cNvPr id="202" name="Group 201">
              <a:extLst>
                <a:ext uri="{FF2B5EF4-FFF2-40B4-BE49-F238E27FC236}">
                  <a16:creationId xmlns:a16="http://schemas.microsoft.com/office/drawing/2014/main" id="{C615F328-2928-43EF-B4C4-0E135D64BBC1}"/>
                </a:ext>
              </a:extLst>
            </p:cNvPr>
            <p:cNvGrpSpPr/>
            <p:nvPr/>
          </p:nvGrpSpPr>
          <p:grpSpPr>
            <a:xfrm rot="1800000">
              <a:off x="5936100" y="4854765"/>
              <a:ext cx="292484" cy="734878"/>
              <a:chOff x="2627045" y="1327689"/>
              <a:chExt cx="1316726" cy="3308318"/>
            </a:xfrm>
          </p:grpSpPr>
          <p:sp>
            <p:nvSpPr>
              <p:cNvPr id="206" name="Freeform: Shape 205">
                <a:extLst>
                  <a:ext uri="{FF2B5EF4-FFF2-40B4-BE49-F238E27FC236}">
                    <a16:creationId xmlns:a16="http://schemas.microsoft.com/office/drawing/2014/main" id="{A9DF6C5D-C5B5-4527-99F0-CABFCB25F787}"/>
                  </a:ext>
                </a:extLst>
              </p:cNvPr>
              <p:cNvSpPr/>
              <p:nvPr/>
            </p:nvSpPr>
            <p:spPr>
              <a:xfrm>
                <a:off x="2862960" y="1327689"/>
                <a:ext cx="844925" cy="844925"/>
              </a:xfrm>
              <a:custGeom>
                <a:avLst/>
                <a:gdLst>
                  <a:gd name="connsiteX0" fmla="*/ 422463 w 844925"/>
                  <a:gd name="connsiteY0" fmla="*/ 844925 h 844925"/>
                  <a:gd name="connsiteX1" fmla="*/ 844925 w 844925"/>
                  <a:gd name="connsiteY1" fmla="*/ 422463 h 844925"/>
                  <a:gd name="connsiteX2" fmla="*/ 422463 w 844925"/>
                  <a:gd name="connsiteY2" fmla="*/ 0 h 844925"/>
                  <a:gd name="connsiteX3" fmla="*/ 0 w 844925"/>
                  <a:gd name="connsiteY3" fmla="*/ 422463 h 844925"/>
                  <a:gd name="connsiteX4" fmla="*/ 422463 w 844925"/>
                  <a:gd name="connsiteY4" fmla="*/ 844925 h 844925"/>
                  <a:gd name="connsiteX5" fmla="*/ 422463 w 844925"/>
                  <a:gd name="connsiteY5" fmla="*/ 71333 h 844925"/>
                  <a:gd name="connsiteX6" fmla="*/ 779059 w 844925"/>
                  <a:gd name="connsiteY6" fmla="*/ 427930 h 844925"/>
                  <a:gd name="connsiteX7" fmla="*/ 422463 w 844925"/>
                  <a:gd name="connsiteY7" fmla="*/ 784526 h 844925"/>
                  <a:gd name="connsiteX8" fmla="*/ 65866 w 844925"/>
                  <a:gd name="connsiteY8" fmla="*/ 427930 h 844925"/>
                  <a:gd name="connsiteX9" fmla="*/ 422463 w 844925"/>
                  <a:gd name="connsiteY9" fmla="*/ 71333 h 8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925" h="844925">
                    <a:moveTo>
                      <a:pt x="422463" y="844925"/>
                    </a:moveTo>
                    <a:cubicBezTo>
                      <a:pt x="658358" y="844925"/>
                      <a:pt x="844925" y="652882"/>
                      <a:pt x="844925" y="422463"/>
                    </a:cubicBezTo>
                    <a:cubicBezTo>
                      <a:pt x="844925" y="192044"/>
                      <a:pt x="652882" y="0"/>
                      <a:pt x="422463" y="0"/>
                    </a:cubicBezTo>
                    <a:cubicBezTo>
                      <a:pt x="186567" y="0"/>
                      <a:pt x="0" y="192044"/>
                      <a:pt x="0" y="422463"/>
                    </a:cubicBezTo>
                    <a:cubicBezTo>
                      <a:pt x="0" y="652882"/>
                      <a:pt x="186567" y="844925"/>
                      <a:pt x="422463" y="844925"/>
                    </a:cubicBezTo>
                    <a:close/>
                    <a:moveTo>
                      <a:pt x="422463" y="71333"/>
                    </a:moveTo>
                    <a:cubicBezTo>
                      <a:pt x="619973" y="71333"/>
                      <a:pt x="779059" y="230419"/>
                      <a:pt x="779059" y="427930"/>
                    </a:cubicBezTo>
                    <a:cubicBezTo>
                      <a:pt x="779059" y="625440"/>
                      <a:pt x="619973" y="784526"/>
                      <a:pt x="422463" y="784526"/>
                    </a:cubicBezTo>
                    <a:cubicBezTo>
                      <a:pt x="224952" y="784526"/>
                      <a:pt x="65866" y="625440"/>
                      <a:pt x="65866" y="427930"/>
                    </a:cubicBezTo>
                    <a:cubicBezTo>
                      <a:pt x="65866" y="230419"/>
                      <a:pt x="224952" y="71333"/>
                      <a:pt x="422463" y="71333"/>
                    </a:cubicBezTo>
                    <a:close/>
                  </a:path>
                </a:pathLst>
              </a:custGeom>
              <a:solidFill>
                <a:schemeClr val="tx1"/>
              </a:solidFill>
              <a:ln w="9797"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F2E0E4F5-10C3-4B6B-9993-1C9322EC9470}"/>
                  </a:ext>
                </a:extLst>
              </p:cNvPr>
              <p:cNvSpPr/>
              <p:nvPr/>
            </p:nvSpPr>
            <p:spPr>
              <a:xfrm>
                <a:off x="2627045" y="2221992"/>
                <a:ext cx="1316726" cy="2414015"/>
              </a:xfrm>
              <a:custGeom>
                <a:avLst/>
                <a:gdLst>
                  <a:gd name="connsiteX0" fmla="*/ 899779 w 1316726"/>
                  <a:gd name="connsiteY0" fmla="*/ 0 h 2414015"/>
                  <a:gd name="connsiteX1" fmla="*/ 658368 w 1316726"/>
                  <a:gd name="connsiteY1" fmla="*/ 416957 h 2414015"/>
                  <a:gd name="connsiteX2" fmla="*/ 416957 w 1316726"/>
                  <a:gd name="connsiteY2" fmla="*/ 0 h 2414015"/>
                  <a:gd name="connsiteX3" fmla="*/ 0 w 1316726"/>
                  <a:gd name="connsiteY3" fmla="*/ 0 h 2414015"/>
                  <a:gd name="connsiteX4" fmla="*/ 0 w 1316726"/>
                  <a:gd name="connsiteY4" fmla="*/ 1311250 h 2414015"/>
                  <a:gd name="connsiteX5" fmla="*/ 230429 w 1316726"/>
                  <a:gd name="connsiteY5" fmla="*/ 1311250 h 2414015"/>
                  <a:gd name="connsiteX6" fmla="*/ 230429 w 1316726"/>
                  <a:gd name="connsiteY6" fmla="*/ 2414016 h 2414015"/>
                  <a:gd name="connsiteX7" fmla="*/ 1075315 w 1316726"/>
                  <a:gd name="connsiteY7" fmla="*/ 2414016 h 2414015"/>
                  <a:gd name="connsiteX8" fmla="*/ 1075315 w 1316726"/>
                  <a:gd name="connsiteY8" fmla="*/ 1311250 h 2414015"/>
                  <a:gd name="connsiteX9" fmla="*/ 1316726 w 1316726"/>
                  <a:gd name="connsiteY9" fmla="*/ 1311250 h 2414015"/>
                  <a:gd name="connsiteX10" fmla="*/ 1316726 w 1316726"/>
                  <a:gd name="connsiteY10" fmla="*/ 0 h 2414015"/>
                  <a:gd name="connsiteX11" fmla="*/ 1245432 w 1316726"/>
                  <a:gd name="connsiteY11" fmla="*/ 1245413 h 2414015"/>
                  <a:gd name="connsiteX12" fmla="*/ 1015004 w 1316726"/>
                  <a:gd name="connsiteY12" fmla="*/ 1245413 h 2414015"/>
                  <a:gd name="connsiteX13" fmla="*/ 1015004 w 1316726"/>
                  <a:gd name="connsiteY13" fmla="*/ 2348179 h 2414015"/>
                  <a:gd name="connsiteX14" fmla="*/ 301762 w 1316726"/>
                  <a:gd name="connsiteY14" fmla="*/ 2348179 h 2414015"/>
                  <a:gd name="connsiteX15" fmla="*/ 301762 w 1316726"/>
                  <a:gd name="connsiteY15" fmla="*/ 1245413 h 2414015"/>
                  <a:gd name="connsiteX16" fmla="*/ 71333 w 1316726"/>
                  <a:gd name="connsiteY16" fmla="*/ 1245413 h 2414015"/>
                  <a:gd name="connsiteX17" fmla="*/ 71294 w 1316726"/>
                  <a:gd name="connsiteY17" fmla="*/ 65837 h 2414015"/>
                  <a:gd name="connsiteX18" fmla="*/ 384038 w 1316726"/>
                  <a:gd name="connsiteY18" fmla="*/ 65837 h 2414015"/>
                  <a:gd name="connsiteX19" fmla="*/ 663835 w 1316726"/>
                  <a:gd name="connsiteY19" fmla="*/ 548650 h 2414015"/>
                  <a:gd name="connsiteX20" fmla="*/ 943631 w 1316726"/>
                  <a:gd name="connsiteY20" fmla="*/ 65837 h 2414015"/>
                  <a:gd name="connsiteX21" fmla="*/ 1256376 w 1316726"/>
                  <a:gd name="connsiteY21" fmla="*/ 65837 h 2414015"/>
                  <a:gd name="connsiteX22" fmla="*/ 1256376 w 1316726"/>
                  <a:gd name="connsiteY22" fmla="*/ 1245413 h 241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6726" h="2414015">
                    <a:moveTo>
                      <a:pt x="899779" y="0"/>
                    </a:moveTo>
                    <a:lnTo>
                      <a:pt x="658368" y="416957"/>
                    </a:lnTo>
                    <a:lnTo>
                      <a:pt x="416957" y="0"/>
                    </a:lnTo>
                    <a:lnTo>
                      <a:pt x="0" y="0"/>
                    </a:lnTo>
                    <a:lnTo>
                      <a:pt x="0" y="1311250"/>
                    </a:lnTo>
                    <a:lnTo>
                      <a:pt x="230429" y="1311250"/>
                    </a:lnTo>
                    <a:lnTo>
                      <a:pt x="230429" y="2414016"/>
                    </a:lnTo>
                    <a:lnTo>
                      <a:pt x="1075315" y="2414016"/>
                    </a:lnTo>
                    <a:lnTo>
                      <a:pt x="1075315" y="1311250"/>
                    </a:lnTo>
                    <a:lnTo>
                      <a:pt x="1316726" y="1311250"/>
                    </a:lnTo>
                    <a:lnTo>
                      <a:pt x="1316726" y="0"/>
                    </a:lnTo>
                    <a:close/>
                    <a:moveTo>
                      <a:pt x="1245432" y="1245413"/>
                    </a:moveTo>
                    <a:lnTo>
                      <a:pt x="1015004" y="1245413"/>
                    </a:lnTo>
                    <a:lnTo>
                      <a:pt x="1015004" y="2348179"/>
                    </a:lnTo>
                    <a:lnTo>
                      <a:pt x="301762" y="2348179"/>
                    </a:lnTo>
                    <a:lnTo>
                      <a:pt x="301762" y="1245413"/>
                    </a:lnTo>
                    <a:lnTo>
                      <a:pt x="71333" y="1245413"/>
                    </a:lnTo>
                    <a:lnTo>
                      <a:pt x="71294" y="65837"/>
                    </a:lnTo>
                    <a:lnTo>
                      <a:pt x="384038" y="65837"/>
                    </a:lnTo>
                    <a:lnTo>
                      <a:pt x="663835" y="548650"/>
                    </a:lnTo>
                    <a:lnTo>
                      <a:pt x="943631" y="65837"/>
                    </a:lnTo>
                    <a:lnTo>
                      <a:pt x="1256376" y="65837"/>
                    </a:lnTo>
                    <a:lnTo>
                      <a:pt x="1256376" y="1245413"/>
                    </a:lnTo>
                    <a:close/>
                  </a:path>
                </a:pathLst>
              </a:custGeom>
              <a:solidFill>
                <a:schemeClr val="tx1"/>
              </a:solidFill>
              <a:ln w="9797" cap="flat">
                <a:noFill/>
                <a:prstDash val="solid"/>
                <a:miter/>
              </a:ln>
            </p:spPr>
            <p:txBody>
              <a:bodyPr rtlCol="0" anchor="ctr"/>
              <a:lstStyle/>
              <a:p>
                <a:endParaRPr lang="en-IN"/>
              </a:p>
            </p:txBody>
          </p:sp>
          <p:sp>
            <p:nvSpPr>
              <p:cNvPr id="208" name="Oval 207">
                <a:extLst>
                  <a:ext uri="{FF2B5EF4-FFF2-40B4-BE49-F238E27FC236}">
                    <a16:creationId xmlns:a16="http://schemas.microsoft.com/office/drawing/2014/main" id="{812BD81E-C752-4D40-8342-0FB60D6B0716}"/>
                  </a:ext>
                </a:extLst>
              </p:cNvPr>
              <p:cNvSpPr/>
              <p:nvPr/>
            </p:nvSpPr>
            <p:spPr>
              <a:xfrm>
                <a:off x="2921183" y="1385913"/>
                <a:ext cx="728480" cy="728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03" name="Straight Connector 202">
              <a:extLst>
                <a:ext uri="{FF2B5EF4-FFF2-40B4-BE49-F238E27FC236}">
                  <a16:creationId xmlns:a16="http://schemas.microsoft.com/office/drawing/2014/main" id="{AC95C0D0-1C05-4572-8236-32397F1D3D9D}"/>
                </a:ext>
              </a:extLst>
            </p:cNvPr>
            <p:cNvCxnSpPr/>
            <p:nvPr/>
          </p:nvCxnSpPr>
          <p:spPr>
            <a:xfrm rot="1800000">
              <a:off x="6138858" y="5360194"/>
              <a:ext cx="0" cy="321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A1F973A-3E17-4800-AD13-7C4D7FDBDE08}"/>
                </a:ext>
              </a:extLst>
            </p:cNvPr>
            <p:cNvCxnSpPr/>
            <p:nvPr/>
          </p:nvCxnSpPr>
          <p:spPr>
            <a:xfrm rot="1800000">
              <a:off x="5873640" y="4921689"/>
              <a:ext cx="0" cy="435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9FA716-CB42-478F-8E63-A6EFCFA614F3}"/>
                </a:ext>
              </a:extLst>
            </p:cNvPr>
            <p:cNvCxnSpPr>
              <a:cxnSpLocks/>
            </p:cNvCxnSpPr>
            <p:nvPr/>
          </p:nvCxnSpPr>
          <p:spPr>
            <a:xfrm rot="1800000">
              <a:off x="6316178" y="5134972"/>
              <a:ext cx="0" cy="1070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0C1F21E0-80D6-44A7-A9BA-DBFC85175580}"/>
              </a:ext>
            </a:extLst>
          </p:cNvPr>
          <p:cNvGrpSpPr/>
          <p:nvPr/>
        </p:nvGrpSpPr>
        <p:grpSpPr>
          <a:xfrm>
            <a:off x="10393175" y="4840143"/>
            <a:ext cx="577233" cy="892731"/>
            <a:chOff x="10342380" y="4840143"/>
            <a:chExt cx="577233" cy="892731"/>
          </a:xfrm>
        </p:grpSpPr>
        <p:grpSp>
          <p:nvGrpSpPr>
            <p:cNvPr id="210" name="Group 209">
              <a:extLst>
                <a:ext uri="{FF2B5EF4-FFF2-40B4-BE49-F238E27FC236}">
                  <a16:creationId xmlns:a16="http://schemas.microsoft.com/office/drawing/2014/main" id="{793C889A-972D-4B90-9441-7F388695C010}"/>
                </a:ext>
              </a:extLst>
            </p:cNvPr>
            <p:cNvGrpSpPr/>
            <p:nvPr/>
          </p:nvGrpSpPr>
          <p:grpSpPr>
            <a:xfrm rot="1800000">
              <a:off x="10400453" y="4840143"/>
              <a:ext cx="499860" cy="661630"/>
              <a:chOff x="4819650" y="1743018"/>
              <a:chExt cx="2550699" cy="3376193"/>
            </a:xfrm>
          </p:grpSpPr>
          <p:sp>
            <p:nvSpPr>
              <p:cNvPr id="214" name="Graphic 234">
                <a:extLst>
                  <a:ext uri="{FF2B5EF4-FFF2-40B4-BE49-F238E27FC236}">
                    <a16:creationId xmlns:a16="http://schemas.microsoft.com/office/drawing/2014/main" id="{2459F989-F681-4FEF-A3DA-5DFAF4A33B84}"/>
                  </a:ext>
                </a:extLst>
              </p:cNvPr>
              <p:cNvSpPr/>
              <p:nvPr/>
            </p:nvSpPr>
            <p:spPr>
              <a:xfrm>
                <a:off x="4819650" y="1743018"/>
                <a:ext cx="2550699" cy="3376193"/>
              </a:xfrm>
              <a:custGeom>
                <a:avLst/>
                <a:gdLst>
                  <a:gd name="connsiteX0" fmla="*/ 865537 w 2550699"/>
                  <a:gd name="connsiteY0" fmla="*/ 524218 h 3376193"/>
                  <a:gd name="connsiteX1" fmla="*/ 1017175 w 2550699"/>
                  <a:gd name="connsiteY1" fmla="*/ 269424 h 3376193"/>
                  <a:gd name="connsiteX2" fmla="*/ 1279779 w 2550699"/>
                  <a:gd name="connsiteY2" fmla="*/ 131788 h 3376193"/>
                  <a:gd name="connsiteX3" fmla="*/ 1279779 w 2550699"/>
                  <a:gd name="connsiteY3" fmla="*/ 680999 h 3376193"/>
                  <a:gd name="connsiteX4" fmla="*/ 939832 w 2550699"/>
                  <a:gd name="connsiteY4" fmla="*/ 969511 h 3376193"/>
                  <a:gd name="connsiteX5" fmla="*/ 920020 w 2550699"/>
                  <a:gd name="connsiteY5" fmla="*/ 937984 h 3376193"/>
                  <a:gd name="connsiteX6" fmla="*/ 865537 w 2550699"/>
                  <a:gd name="connsiteY6" fmla="*/ 524218 h 3376193"/>
                  <a:gd name="connsiteX7" fmla="*/ 865537 w 2550699"/>
                  <a:gd name="connsiteY7" fmla="*/ 524218 h 3376193"/>
                  <a:gd name="connsiteX8" fmla="*/ 1864614 w 2550699"/>
                  <a:gd name="connsiteY8" fmla="*/ 392677 h 3376193"/>
                  <a:gd name="connsiteX9" fmla="*/ 1937385 w 2550699"/>
                  <a:gd name="connsiteY9" fmla="*/ 656425 h 3376193"/>
                  <a:gd name="connsiteX10" fmla="*/ 1400937 w 2550699"/>
                  <a:gd name="connsiteY10" fmla="*/ 656425 h 3376193"/>
                  <a:gd name="connsiteX11" fmla="*/ 1400937 w 2550699"/>
                  <a:gd name="connsiteY11" fmla="*/ 120262 h 3376193"/>
                  <a:gd name="connsiteX12" fmla="*/ 1864709 w 2550699"/>
                  <a:gd name="connsiteY12" fmla="*/ 392677 h 3376193"/>
                  <a:gd name="connsiteX13" fmla="*/ 1864709 w 2550699"/>
                  <a:gd name="connsiteY13" fmla="*/ 392677 h 3376193"/>
                  <a:gd name="connsiteX14" fmla="*/ 1664970 w 2550699"/>
                  <a:gd name="connsiteY14" fmla="*/ 1137532 h 3376193"/>
                  <a:gd name="connsiteX15" fmla="*/ 1925764 w 2550699"/>
                  <a:gd name="connsiteY15" fmla="*/ 777297 h 3376193"/>
                  <a:gd name="connsiteX16" fmla="*/ 1353503 w 2550699"/>
                  <a:gd name="connsiteY16" fmla="*/ 777297 h 3376193"/>
                  <a:gd name="connsiteX17" fmla="*/ 1018318 w 2550699"/>
                  <a:gd name="connsiteY17" fmla="*/ 1061809 h 3376193"/>
                  <a:gd name="connsiteX18" fmla="*/ 1018318 w 2550699"/>
                  <a:gd name="connsiteY18" fmla="*/ 1061809 h 3376193"/>
                  <a:gd name="connsiteX19" fmla="*/ 1329214 w 2550699"/>
                  <a:gd name="connsiteY19" fmla="*/ 1206589 h 3376193"/>
                  <a:gd name="connsiteX20" fmla="*/ 1665065 w 2550699"/>
                  <a:gd name="connsiteY20" fmla="*/ 1137532 h 3376193"/>
                  <a:gd name="connsiteX21" fmla="*/ 1665065 w 2550699"/>
                  <a:gd name="connsiteY21" fmla="*/ 1137532 h 3376193"/>
                  <a:gd name="connsiteX22" fmla="*/ 883063 w 2550699"/>
                  <a:gd name="connsiteY22" fmla="*/ 1094860 h 3376193"/>
                  <a:gd name="connsiteX23" fmla="*/ 884206 w 2550699"/>
                  <a:gd name="connsiteY23" fmla="*/ 1096384 h 3376193"/>
                  <a:gd name="connsiteX24" fmla="*/ 885730 w 2550699"/>
                  <a:gd name="connsiteY24" fmla="*/ 1098004 h 3376193"/>
                  <a:gd name="connsiteX25" fmla="*/ 885730 w 2550699"/>
                  <a:gd name="connsiteY25" fmla="*/ 1098004 h 3376193"/>
                  <a:gd name="connsiteX26" fmla="*/ 1393603 w 2550699"/>
                  <a:gd name="connsiteY26" fmla="*/ 1331557 h 3376193"/>
                  <a:gd name="connsiteX27" fmla="*/ 1915287 w 2550699"/>
                  <a:gd name="connsiteY27" fmla="*/ 1077620 h 3376193"/>
                  <a:gd name="connsiteX28" fmla="*/ 2039684 w 2550699"/>
                  <a:gd name="connsiteY28" fmla="*/ 510883 h 3376193"/>
                  <a:gd name="connsiteX29" fmla="*/ 1672304 w 2550699"/>
                  <a:gd name="connsiteY29" fmla="*/ 61779 h 3376193"/>
                  <a:gd name="connsiteX30" fmla="*/ 1092232 w 2550699"/>
                  <a:gd name="connsiteY30" fmla="*/ 71494 h 3376193"/>
                  <a:gd name="connsiteX31" fmla="*/ 739997 w 2550699"/>
                  <a:gd name="connsiteY31" fmla="*/ 532600 h 3376193"/>
                  <a:gd name="connsiteX32" fmla="*/ 883158 w 2550699"/>
                  <a:gd name="connsiteY32" fmla="*/ 1094860 h 3376193"/>
                  <a:gd name="connsiteX33" fmla="*/ 883158 w 2550699"/>
                  <a:gd name="connsiteY33" fmla="*/ 1094860 h 3376193"/>
                  <a:gd name="connsiteX34" fmla="*/ 1555147 w 2550699"/>
                  <a:gd name="connsiteY34" fmla="*/ 1996402 h 3376193"/>
                  <a:gd name="connsiteX35" fmla="*/ 1478947 w 2550699"/>
                  <a:gd name="connsiteY35" fmla="*/ 1945538 h 3376193"/>
                  <a:gd name="connsiteX36" fmla="*/ 1496854 w 2550699"/>
                  <a:gd name="connsiteY36" fmla="*/ 1855718 h 3376193"/>
                  <a:gd name="connsiteX37" fmla="*/ 1586675 w 2550699"/>
                  <a:gd name="connsiteY37" fmla="*/ 1837810 h 3376193"/>
                  <a:gd name="connsiteX38" fmla="*/ 1637538 w 2550699"/>
                  <a:gd name="connsiteY38" fmla="*/ 1913915 h 3376193"/>
                  <a:gd name="connsiteX39" fmla="*/ 1555147 w 2550699"/>
                  <a:gd name="connsiteY39" fmla="*/ 1996402 h 3376193"/>
                  <a:gd name="connsiteX40" fmla="*/ 1555147 w 2550699"/>
                  <a:gd name="connsiteY40" fmla="*/ 1996402 h 3376193"/>
                  <a:gd name="connsiteX41" fmla="*/ 2114931 w 2550699"/>
                  <a:gd name="connsiteY41" fmla="*/ 1423759 h 3376193"/>
                  <a:gd name="connsiteX42" fmla="*/ 2191036 w 2550699"/>
                  <a:gd name="connsiteY42" fmla="*/ 1474622 h 3376193"/>
                  <a:gd name="connsiteX43" fmla="*/ 2173224 w 2550699"/>
                  <a:gd name="connsiteY43" fmla="*/ 1564443 h 3376193"/>
                  <a:gd name="connsiteX44" fmla="*/ 2083403 w 2550699"/>
                  <a:gd name="connsiteY44" fmla="*/ 1582350 h 3376193"/>
                  <a:gd name="connsiteX45" fmla="*/ 2032540 w 2550699"/>
                  <a:gd name="connsiteY45" fmla="*/ 1506245 h 3376193"/>
                  <a:gd name="connsiteX46" fmla="*/ 2114931 w 2550699"/>
                  <a:gd name="connsiteY46" fmla="*/ 1423759 h 3376193"/>
                  <a:gd name="connsiteX47" fmla="*/ 2114931 w 2550699"/>
                  <a:gd name="connsiteY47" fmla="*/ 1423759 h 3376193"/>
                  <a:gd name="connsiteX48" fmla="*/ 995267 w 2550699"/>
                  <a:gd name="connsiteY48" fmla="*/ 1792376 h 3376193"/>
                  <a:gd name="connsiteX49" fmla="*/ 919448 w 2550699"/>
                  <a:gd name="connsiteY49" fmla="*/ 1741322 h 3376193"/>
                  <a:gd name="connsiteX50" fmla="*/ 937546 w 2550699"/>
                  <a:gd name="connsiteY50" fmla="*/ 1651692 h 3376193"/>
                  <a:gd name="connsiteX51" fmla="*/ 1027271 w 2550699"/>
                  <a:gd name="connsiteY51" fmla="*/ 1633975 h 3376193"/>
                  <a:gd name="connsiteX52" fmla="*/ 1078040 w 2550699"/>
                  <a:gd name="connsiteY52" fmla="*/ 1709985 h 3376193"/>
                  <a:gd name="connsiteX53" fmla="*/ 1053846 w 2550699"/>
                  <a:gd name="connsiteY53" fmla="*/ 1768278 h 3376193"/>
                  <a:gd name="connsiteX54" fmla="*/ 995553 w 2550699"/>
                  <a:gd name="connsiteY54" fmla="*/ 1792376 h 3376193"/>
                  <a:gd name="connsiteX55" fmla="*/ 995267 w 2550699"/>
                  <a:gd name="connsiteY55" fmla="*/ 1792376 h 3376193"/>
                  <a:gd name="connsiteX56" fmla="*/ 435674 w 2550699"/>
                  <a:gd name="connsiteY56" fmla="*/ 2200237 h 3376193"/>
                  <a:gd name="connsiteX57" fmla="*/ 359474 w 2550699"/>
                  <a:gd name="connsiteY57" fmla="*/ 2149373 h 3376193"/>
                  <a:gd name="connsiteX58" fmla="*/ 377381 w 2550699"/>
                  <a:gd name="connsiteY58" fmla="*/ 2059552 h 3376193"/>
                  <a:gd name="connsiteX59" fmla="*/ 467201 w 2550699"/>
                  <a:gd name="connsiteY59" fmla="*/ 2041645 h 3376193"/>
                  <a:gd name="connsiteX60" fmla="*/ 518065 w 2550699"/>
                  <a:gd name="connsiteY60" fmla="*/ 2117845 h 3376193"/>
                  <a:gd name="connsiteX61" fmla="*/ 435674 w 2550699"/>
                  <a:gd name="connsiteY61" fmla="*/ 2200237 h 3376193"/>
                  <a:gd name="connsiteX62" fmla="*/ 435674 w 2550699"/>
                  <a:gd name="connsiteY62" fmla="*/ 2200237 h 3376193"/>
                  <a:gd name="connsiteX63" fmla="*/ 2115122 w 2550699"/>
                  <a:gd name="connsiteY63" fmla="*/ 1709509 h 3376193"/>
                  <a:gd name="connsiteX64" fmla="*/ 1994059 w 2550699"/>
                  <a:gd name="connsiteY64" fmla="*/ 1669408 h 3376193"/>
                  <a:gd name="connsiteX65" fmla="*/ 1747552 w 2550699"/>
                  <a:gd name="connsiteY65" fmla="*/ 1848764 h 3376193"/>
                  <a:gd name="connsiteX66" fmla="*/ 1729645 w 2550699"/>
                  <a:gd name="connsiteY66" fmla="*/ 2018881 h 3376193"/>
                  <a:gd name="connsiteX67" fmla="*/ 1588294 w 2550699"/>
                  <a:gd name="connsiteY67" fmla="*/ 2115083 h 3376193"/>
                  <a:gd name="connsiteX68" fmla="*/ 1423511 w 2550699"/>
                  <a:gd name="connsiteY68" fmla="*/ 2069363 h 3376193"/>
                  <a:gd name="connsiteX69" fmla="*/ 1351883 w 2550699"/>
                  <a:gd name="connsiteY69" fmla="*/ 1914106 h 3376193"/>
                  <a:gd name="connsiteX70" fmla="*/ 1352360 w 2550699"/>
                  <a:gd name="connsiteY70" fmla="*/ 1904295 h 3376193"/>
                  <a:gd name="connsiteX71" fmla="*/ 1156907 w 2550699"/>
                  <a:gd name="connsiteY71" fmla="*/ 1833143 h 3376193"/>
                  <a:gd name="connsiteX72" fmla="*/ 1023938 w 2550699"/>
                  <a:gd name="connsiteY72" fmla="*/ 1911629 h 3376193"/>
                  <a:gd name="connsiteX73" fmla="*/ 874395 w 2550699"/>
                  <a:gd name="connsiteY73" fmla="*/ 1873243 h 3376193"/>
                  <a:gd name="connsiteX74" fmla="*/ 627793 w 2550699"/>
                  <a:gd name="connsiteY74" fmla="*/ 2052694 h 3376193"/>
                  <a:gd name="connsiteX75" fmla="*/ 627793 w 2550699"/>
                  <a:gd name="connsiteY75" fmla="*/ 2052694 h 3376193"/>
                  <a:gd name="connsiteX76" fmla="*/ 638651 w 2550699"/>
                  <a:gd name="connsiteY76" fmla="*/ 2118036 h 3376193"/>
                  <a:gd name="connsiteX77" fmla="*/ 563118 w 2550699"/>
                  <a:gd name="connsiteY77" fmla="*/ 2277103 h 3376193"/>
                  <a:gd name="connsiteX78" fmla="*/ 391859 w 2550699"/>
                  <a:gd name="connsiteY78" fmla="*/ 2318156 h 3376193"/>
                  <a:gd name="connsiteX79" fmla="*/ 252413 w 2550699"/>
                  <a:gd name="connsiteY79" fmla="*/ 2210524 h 3376193"/>
                  <a:gd name="connsiteX80" fmla="*/ 248698 w 2550699"/>
                  <a:gd name="connsiteY80" fmla="*/ 2034502 h 3376193"/>
                  <a:gd name="connsiteX81" fmla="*/ 383476 w 2550699"/>
                  <a:gd name="connsiteY81" fmla="*/ 1921154 h 3376193"/>
                  <a:gd name="connsiteX82" fmla="*/ 556355 w 2550699"/>
                  <a:gd name="connsiteY82" fmla="*/ 1954968 h 3376193"/>
                  <a:gd name="connsiteX83" fmla="*/ 802958 w 2550699"/>
                  <a:gd name="connsiteY83" fmla="*/ 1775517 h 3376193"/>
                  <a:gd name="connsiteX84" fmla="*/ 802958 w 2550699"/>
                  <a:gd name="connsiteY84" fmla="*/ 1775517 h 3376193"/>
                  <a:gd name="connsiteX85" fmla="*/ 791909 w 2550699"/>
                  <a:gd name="connsiteY85" fmla="*/ 1710175 h 3376193"/>
                  <a:gd name="connsiteX86" fmla="*/ 894588 w 2550699"/>
                  <a:gd name="connsiteY86" fmla="*/ 1536820 h 3376193"/>
                  <a:gd name="connsiteX87" fmla="*/ 1096042 w 2550699"/>
                  <a:gd name="connsiteY87" fmla="*/ 1536820 h 3376193"/>
                  <a:gd name="connsiteX88" fmla="*/ 1198721 w 2550699"/>
                  <a:gd name="connsiteY88" fmla="*/ 1710175 h 3376193"/>
                  <a:gd name="connsiteX89" fmla="*/ 1198245 w 2550699"/>
                  <a:gd name="connsiteY89" fmla="*/ 1719415 h 3376193"/>
                  <a:gd name="connsiteX90" fmla="*/ 1393793 w 2550699"/>
                  <a:gd name="connsiteY90" fmla="*/ 1790757 h 3376193"/>
                  <a:gd name="connsiteX91" fmla="*/ 1393793 w 2550699"/>
                  <a:gd name="connsiteY91" fmla="*/ 1790757 h 3376193"/>
                  <a:gd name="connsiteX92" fmla="*/ 1526858 w 2550699"/>
                  <a:gd name="connsiteY92" fmla="*/ 1712843 h 3376193"/>
                  <a:gd name="connsiteX93" fmla="*/ 1676210 w 2550699"/>
                  <a:gd name="connsiteY93" fmla="*/ 1751133 h 3376193"/>
                  <a:gd name="connsiteX94" fmla="*/ 1922812 w 2550699"/>
                  <a:gd name="connsiteY94" fmla="*/ 1571682 h 3376193"/>
                  <a:gd name="connsiteX95" fmla="*/ 1938242 w 2550699"/>
                  <a:gd name="connsiteY95" fmla="*/ 1406614 h 3376193"/>
                  <a:gd name="connsiteX96" fmla="*/ 2071402 w 2550699"/>
                  <a:gd name="connsiteY96" fmla="*/ 1307935 h 3376193"/>
                  <a:gd name="connsiteX97" fmla="*/ 2233803 w 2550699"/>
                  <a:gd name="connsiteY97" fmla="*/ 1341272 h 3376193"/>
                  <a:gd name="connsiteX98" fmla="*/ 2317433 w 2550699"/>
                  <a:gd name="connsiteY98" fmla="*/ 1484433 h 3376193"/>
                  <a:gd name="connsiteX99" fmla="*/ 2266569 w 2550699"/>
                  <a:gd name="connsiteY99" fmla="*/ 1642262 h 3376193"/>
                  <a:gd name="connsiteX100" fmla="*/ 2115217 w 2550699"/>
                  <a:gd name="connsiteY100" fmla="*/ 1709794 h 3376193"/>
                  <a:gd name="connsiteX101" fmla="*/ 2114931 w 2550699"/>
                  <a:gd name="connsiteY101" fmla="*/ 1709604 h 3376193"/>
                  <a:gd name="connsiteX102" fmla="*/ 313277 w 2550699"/>
                  <a:gd name="connsiteY102" fmla="*/ 2582475 h 3376193"/>
                  <a:gd name="connsiteX103" fmla="*/ 557689 w 2550699"/>
                  <a:gd name="connsiteY103" fmla="*/ 2582475 h 3376193"/>
                  <a:gd name="connsiteX104" fmla="*/ 557689 w 2550699"/>
                  <a:gd name="connsiteY104" fmla="*/ 3255130 h 3376193"/>
                  <a:gd name="connsiteX105" fmla="*/ 313277 w 2550699"/>
                  <a:gd name="connsiteY105" fmla="*/ 3255130 h 3376193"/>
                  <a:gd name="connsiteX106" fmla="*/ 313277 w 2550699"/>
                  <a:gd name="connsiteY106" fmla="*/ 2582475 h 3376193"/>
                  <a:gd name="connsiteX107" fmla="*/ 873157 w 2550699"/>
                  <a:gd name="connsiteY107" fmla="*/ 2174710 h 3376193"/>
                  <a:gd name="connsiteX108" fmla="*/ 873157 w 2550699"/>
                  <a:gd name="connsiteY108" fmla="*/ 3255130 h 3376193"/>
                  <a:gd name="connsiteX109" fmla="*/ 1117473 w 2550699"/>
                  <a:gd name="connsiteY109" fmla="*/ 3255130 h 3376193"/>
                  <a:gd name="connsiteX110" fmla="*/ 1117473 w 2550699"/>
                  <a:gd name="connsiteY110" fmla="*/ 2174710 h 3376193"/>
                  <a:gd name="connsiteX111" fmla="*/ 873157 w 2550699"/>
                  <a:gd name="connsiteY111" fmla="*/ 2174710 h 3376193"/>
                  <a:gd name="connsiteX112" fmla="*/ 1432941 w 2550699"/>
                  <a:gd name="connsiteY112" fmla="*/ 2378640 h 3376193"/>
                  <a:gd name="connsiteX113" fmla="*/ 1677353 w 2550699"/>
                  <a:gd name="connsiteY113" fmla="*/ 2378640 h 3376193"/>
                  <a:gd name="connsiteX114" fmla="*/ 1677353 w 2550699"/>
                  <a:gd name="connsiteY114" fmla="*/ 3255130 h 3376193"/>
                  <a:gd name="connsiteX115" fmla="*/ 1432941 w 2550699"/>
                  <a:gd name="connsiteY115" fmla="*/ 3255130 h 3376193"/>
                  <a:gd name="connsiteX116" fmla="*/ 1432941 w 2550699"/>
                  <a:gd name="connsiteY116" fmla="*/ 2378640 h 3376193"/>
                  <a:gd name="connsiteX117" fmla="*/ 1992821 w 2550699"/>
                  <a:gd name="connsiteY117" fmla="*/ 1970779 h 3376193"/>
                  <a:gd name="connsiteX118" fmla="*/ 1992821 w 2550699"/>
                  <a:gd name="connsiteY118" fmla="*/ 3255130 h 3376193"/>
                  <a:gd name="connsiteX119" fmla="*/ 2237137 w 2550699"/>
                  <a:gd name="connsiteY119" fmla="*/ 3255130 h 3376193"/>
                  <a:gd name="connsiteX120" fmla="*/ 2237137 w 2550699"/>
                  <a:gd name="connsiteY120" fmla="*/ 1970779 h 3376193"/>
                  <a:gd name="connsiteX121" fmla="*/ 1992821 w 2550699"/>
                  <a:gd name="connsiteY121" fmla="*/ 1970779 h 3376193"/>
                  <a:gd name="connsiteX122" fmla="*/ 60293 w 2550699"/>
                  <a:gd name="connsiteY122" fmla="*/ 3376193 h 3376193"/>
                  <a:gd name="connsiteX123" fmla="*/ 2490121 w 2550699"/>
                  <a:gd name="connsiteY123" fmla="*/ 3376193 h 3376193"/>
                  <a:gd name="connsiteX124" fmla="*/ 2550700 w 2550699"/>
                  <a:gd name="connsiteY124" fmla="*/ 3315614 h 3376193"/>
                  <a:gd name="connsiteX125" fmla="*/ 2490121 w 2550699"/>
                  <a:gd name="connsiteY125" fmla="*/ 3255130 h 3376193"/>
                  <a:gd name="connsiteX126" fmla="*/ 2358200 w 2550699"/>
                  <a:gd name="connsiteY126" fmla="*/ 3255130 h 3376193"/>
                  <a:gd name="connsiteX127" fmla="*/ 2358200 w 2550699"/>
                  <a:gd name="connsiteY127" fmla="*/ 1910296 h 3376193"/>
                  <a:gd name="connsiteX128" fmla="*/ 2340483 w 2550699"/>
                  <a:gd name="connsiteY128" fmla="*/ 1867433 h 3376193"/>
                  <a:gd name="connsiteX129" fmla="*/ 2297621 w 2550699"/>
                  <a:gd name="connsiteY129" fmla="*/ 1849717 h 3376193"/>
                  <a:gd name="connsiteX130" fmla="*/ 1932146 w 2550699"/>
                  <a:gd name="connsiteY130" fmla="*/ 1849717 h 3376193"/>
                  <a:gd name="connsiteX131" fmla="*/ 1889379 w 2550699"/>
                  <a:gd name="connsiteY131" fmla="*/ 1867433 h 3376193"/>
                  <a:gd name="connsiteX132" fmla="*/ 1871758 w 2550699"/>
                  <a:gd name="connsiteY132" fmla="*/ 1910200 h 3376193"/>
                  <a:gd name="connsiteX133" fmla="*/ 1871758 w 2550699"/>
                  <a:gd name="connsiteY133" fmla="*/ 3255035 h 3376193"/>
                  <a:gd name="connsiteX134" fmla="*/ 1798130 w 2550699"/>
                  <a:gd name="connsiteY134" fmla="*/ 3255035 h 3376193"/>
                  <a:gd name="connsiteX135" fmla="*/ 1798130 w 2550699"/>
                  <a:gd name="connsiteY135" fmla="*/ 2317966 h 3376193"/>
                  <a:gd name="connsiteX136" fmla="*/ 1780413 w 2550699"/>
                  <a:gd name="connsiteY136" fmla="*/ 2275103 h 3376193"/>
                  <a:gd name="connsiteX137" fmla="*/ 1737551 w 2550699"/>
                  <a:gd name="connsiteY137" fmla="*/ 2257387 h 3376193"/>
                  <a:gd name="connsiteX138" fmla="*/ 1372362 w 2550699"/>
                  <a:gd name="connsiteY138" fmla="*/ 2257387 h 3376193"/>
                  <a:gd name="connsiteX139" fmla="*/ 1329595 w 2550699"/>
                  <a:gd name="connsiteY139" fmla="*/ 2275103 h 3376193"/>
                  <a:gd name="connsiteX140" fmla="*/ 1311878 w 2550699"/>
                  <a:gd name="connsiteY140" fmla="*/ 2317870 h 3376193"/>
                  <a:gd name="connsiteX141" fmla="*/ 1311878 w 2550699"/>
                  <a:gd name="connsiteY141" fmla="*/ 3254845 h 3376193"/>
                  <a:gd name="connsiteX142" fmla="*/ 1238536 w 2550699"/>
                  <a:gd name="connsiteY142" fmla="*/ 3254845 h 3376193"/>
                  <a:gd name="connsiteX143" fmla="*/ 1238536 w 2550699"/>
                  <a:gd name="connsiteY143" fmla="*/ 2113845 h 3376193"/>
                  <a:gd name="connsiteX144" fmla="*/ 1177957 w 2550699"/>
                  <a:gd name="connsiteY144" fmla="*/ 2053361 h 3376193"/>
                  <a:gd name="connsiteX145" fmla="*/ 812578 w 2550699"/>
                  <a:gd name="connsiteY145" fmla="*/ 2053361 h 3376193"/>
                  <a:gd name="connsiteX146" fmla="*/ 751999 w 2550699"/>
                  <a:gd name="connsiteY146" fmla="*/ 2113845 h 3376193"/>
                  <a:gd name="connsiteX147" fmla="*/ 751999 w 2550699"/>
                  <a:gd name="connsiteY147" fmla="*/ 3254845 h 3376193"/>
                  <a:gd name="connsiteX148" fmla="*/ 678466 w 2550699"/>
                  <a:gd name="connsiteY148" fmla="*/ 3254845 h 3376193"/>
                  <a:gd name="connsiteX149" fmla="*/ 678466 w 2550699"/>
                  <a:gd name="connsiteY149" fmla="*/ 2521705 h 3376193"/>
                  <a:gd name="connsiteX150" fmla="*/ 617982 w 2550699"/>
                  <a:gd name="connsiteY150" fmla="*/ 2461222 h 3376193"/>
                  <a:gd name="connsiteX151" fmla="*/ 252984 w 2550699"/>
                  <a:gd name="connsiteY151" fmla="*/ 2461222 h 3376193"/>
                  <a:gd name="connsiteX152" fmla="*/ 192500 w 2550699"/>
                  <a:gd name="connsiteY152" fmla="*/ 2521705 h 3376193"/>
                  <a:gd name="connsiteX153" fmla="*/ 192500 w 2550699"/>
                  <a:gd name="connsiteY153" fmla="*/ 3254845 h 3376193"/>
                  <a:gd name="connsiteX154" fmla="*/ 60484 w 2550699"/>
                  <a:gd name="connsiteY154" fmla="*/ 3254845 h 3376193"/>
                  <a:gd name="connsiteX155" fmla="*/ 0 w 2550699"/>
                  <a:gd name="connsiteY155" fmla="*/ 3315328 h 3376193"/>
                  <a:gd name="connsiteX156" fmla="*/ 60484 w 2550699"/>
                  <a:gd name="connsiteY156" fmla="*/ 3375908 h 3376193"/>
                  <a:gd name="connsiteX157" fmla="*/ 60293 w 2550699"/>
                  <a:gd name="connsiteY157" fmla="*/ 3375908 h 33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550699" h="3376193">
                    <a:moveTo>
                      <a:pt x="865537" y="524218"/>
                    </a:moveTo>
                    <a:cubicBezTo>
                      <a:pt x="891540" y="426967"/>
                      <a:pt x="944118" y="338766"/>
                      <a:pt x="1017175" y="269424"/>
                    </a:cubicBezTo>
                    <a:cubicBezTo>
                      <a:pt x="1090327" y="200177"/>
                      <a:pt x="1181195" y="152552"/>
                      <a:pt x="1279779" y="131788"/>
                    </a:cubicBezTo>
                    <a:lnTo>
                      <a:pt x="1279779" y="680999"/>
                    </a:lnTo>
                    <a:lnTo>
                      <a:pt x="939832" y="969511"/>
                    </a:lnTo>
                    <a:cubicBezTo>
                      <a:pt x="932974" y="959224"/>
                      <a:pt x="926211" y="948842"/>
                      <a:pt x="920020" y="937984"/>
                    </a:cubicBezTo>
                    <a:cubicBezTo>
                      <a:pt x="847344" y="812920"/>
                      <a:pt x="827723" y="663854"/>
                      <a:pt x="865537" y="524218"/>
                    </a:cubicBezTo>
                    <a:lnTo>
                      <a:pt x="865537" y="524218"/>
                    </a:lnTo>
                    <a:close/>
                    <a:moveTo>
                      <a:pt x="1864614" y="392677"/>
                    </a:moveTo>
                    <a:cubicBezTo>
                      <a:pt x="1911096" y="472973"/>
                      <a:pt x="1936052" y="563746"/>
                      <a:pt x="1937385" y="656425"/>
                    </a:cubicBezTo>
                    <a:lnTo>
                      <a:pt x="1400937" y="656425"/>
                    </a:lnTo>
                    <a:lnTo>
                      <a:pt x="1400937" y="120262"/>
                    </a:lnTo>
                    <a:cubicBezTo>
                      <a:pt x="1592675" y="123215"/>
                      <a:pt x="1768793" y="226561"/>
                      <a:pt x="1864709" y="392677"/>
                    </a:cubicBezTo>
                    <a:lnTo>
                      <a:pt x="1864709" y="392677"/>
                    </a:lnTo>
                    <a:close/>
                    <a:moveTo>
                      <a:pt x="1664970" y="1137532"/>
                    </a:moveTo>
                    <a:cubicBezTo>
                      <a:pt x="1799273" y="1060094"/>
                      <a:pt x="1894142" y="929030"/>
                      <a:pt x="1925764" y="777297"/>
                    </a:cubicBezTo>
                    <a:lnTo>
                      <a:pt x="1353503" y="777297"/>
                    </a:lnTo>
                    <a:lnTo>
                      <a:pt x="1018318" y="1061809"/>
                    </a:lnTo>
                    <a:lnTo>
                      <a:pt x="1018318" y="1061809"/>
                    </a:lnTo>
                    <a:cubicBezTo>
                      <a:pt x="1103662" y="1142200"/>
                      <a:pt x="1212723" y="1192968"/>
                      <a:pt x="1329214" y="1206589"/>
                    </a:cubicBezTo>
                    <a:cubicBezTo>
                      <a:pt x="1445705" y="1220210"/>
                      <a:pt x="1563434" y="1196016"/>
                      <a:pt x="1665065" y="1137532"/>
                    </a:cubicBezTo>
                    <a:lnTo>
                      <a:pt x="1665065" y="1137532"/>
                    </a:lnTo>
                    <a:close/>
                    <a:moveTo>
                      <a:pt x="883063" y="1094860"/>
                    </a:moveTo>
                    <a:lnTo>
                      <a:pt x="884206" y="1096384"/>
                    </a:lnTo>
                    <a:lnTo>
                      <a:pt x="885730" y="1098004"/>
                    </a:lnTo>
                    <a:lnTo>
                      <a:pt x="885730" y="1098004"/>
                    </a:lnTo>
                    <a:cubicBezTo>
                      <a:pt x="1012793" y="1246308"/>
                      <a:pt x="1198340" y="1331557"/>
                      <a:pt x="1393603" y="1331557"/>
                    </a:cubicBezTo>
                    <a:cubicBezTo>
                      <a:pt x="1597152" y="1331176"/>
                      <a:pt x="1789367" y="1237640"/>
                      <a:pt x="1915287" y="1077620"/>
                    </a:cubicBezTo>
                    <a:cubicBezTo>
                      <a:pt x="2041208" y="917695"/>
                      <a:pt x="2087023" y="708907"/>
                      <a:pt x="2039684" y="510883"/>
                    </a:cubicBezTo>
                    <a:cubicBezTo>
                      <a:pt x="1992344" y="312858"/>
                      <a:pt x="1856994" y="147504"/>
                      <a:pt x="1672304" y="61779"/>
                    </a:cubicBezTo>
                    <a:cubicBezTo>
                      <a:pt x="1487614" y="-23851"/>
                      <a:pt x="1273969" y="-20327"/>
                      <a:pt x="1092232" y="71494"/>
                    </a:cubicBezTo>
                    <a:cubicBezTo>
                      <a:pt x="910495" y="163315"/>
                      <a:pt x="780764" y="333051"/>
                      <a:pt x="739997" y="532600"/>
                    </a:cubicBezTo>
                    <a:cubicBezTo>
                      <a:pt x="699230" y="732053"/>
                      <a:pt x="751999" y="939127"/>
                      <a:pt x="883158" y="1094860"/>
                    </a:cubicBezTo>
                    <a:lnTo>
                      <a:pt x="883158" y="1094860"/>
                    </a:lnTo>
                    <a:close/>
                    <a:moveTo>
                      <a:pt x="1555147" y="1996402"/>
                    </a:moveTo>
                    <a:cubicBezTo>
                      <a:pt x="1521809" y="1996402"/>
                      <a:pt x="1491710" y="1976304"/>
                      <a:pt x="1478947" y="1945538"/>
                    </a:cubicBezTo>
                    <a:cubicBezTo>
                      <a:pt x="1466183" y="1914772"/>
                      <a:pt x="1473232" y="1879339"/>
                      <a:pt x="1496854" y="1855718"/>
                    </a:cubicBezTo>
                    <a:cubicBezTo>
                      <a:pt x="1520476" y="1832191"/>
                      <a:pt x="1555909" y="1825142"/>
                      <a:pt x="1586675" y="1837810"/>
                    </a:cubicBezTo>
                    <a:cubicBezTo>
                      <a:pt x="1617440" y="1850574"/>
                      <a:pt x="1637538" y="1880673"/>
                      <a:pt x="1637538" y="1913915"/>
                    </a:cubicBezTo>
                    <a:cubicBezTo>
                      <a:pt x="1637538" y="1959445"/>
                      <a:pt x="1600581" y="1996306"/>
                      <a:pt x="1555147" y="1996402"/>
                    </a:cubicBezTo>
                    <a:lnTo>
                      <a:pt x="1555147" y="1996402"/>
                    </a:lnTo>
                    <a:close/>
                    <a:moveTo>
                      <a:pt x="2114931" y="1423759"/>
                    </a:moveTo>
                    <a:cubicBezTo>
                      <a:pt x="2148269" y="1423759"/>
                      <a:pt x="2178272" y="1443856"/>
                      <a:pt x="2191036" y="1474622"/>
                    </a:cubicBezTo>
                    <a:cubicBezTo>
                      <a:pt x="2203799" y="1505388"/>
                      <a:pt x="2196751" y="1540821"/>
                      <a:pt x="2173224" y="1564443"/>
                    </a:cubicBezTo>
                    <a:cubicBezTo>
                      <a:pt x="2149697" y="1587970"/>
                      <a:pt x="2114169" y="1595018"/>
                      <a:pt x="2083403" y="1582350"/>
                    </a:cubicBezTo>
                    <a:cubicBezTo>
                      <a:pt x="2052638" y="1569586"/>
                      <a:pt x="2032540" y="1539583"/>
                      <a:pt x="2032540" y="1506245"/>
                    </a:cubicBezTo>
                    <a:cubicBezTo>
                      <a:pt x="2032540" y="1460811"/>
                      <a:pt x="2069497" y="1423949"/>
                      <a:pt x="2114931" y="1423759"/>
                    </a:cubicBezTo>
                    <a:lnTo>
                      <a:pt x="2114931" y="1423759"/>
                    </a:lnTo>
                    <a:close/>
                    <a:moveTo>
                      <a:pt x="995267" y="1792376"/>
                    </a:moveTo>
                    <a:cubicBezTo>
                      <a:pt x="962025" y="1792186"/>
                      <a:pt x="932117" y="1772088"/>
                      <a:pt x="919448" y="1741322"/>
                    </a:cubicBezTo>
                    <a:cubicBezTo>
                      <a:pt x="906875" y="1710556"/>
                      <a:pt x="914019" y="1675123"/>
                      <a:pt x="937546" y="1651692"/>
                    </a:cubicBezTo>
                    <a:cubicBezTo>
                      <a:pt x="961073" y="1628260"/>
                      <a:pt x="996506" y="1621212"/>
                      <a:pt x="1027271" y="1633975"/>
                    </a:cubicBezTo>
                    <a:cubicBezTo>
                      <a:pt x="1057942" y="1646739"/>
                      <a:pt x="1078040" y="1676743"/>
                      <a:pt x="1078040" y="1709985"/>
                    </a:cubicBezTo>
                    <a:cubicBezTo>
                      <a:pt x="1078040" y="1731797"/>
                      <a:pt x="1069277" y="1752847"/>
                      <a:pt x="1053846" y="1768278"/>
                    </a:cubicBezTo>
                    <a:cubicBezTo>
                      <a:pt x="1038415" y="1783708"/>
                      <a:pt x="1017365" y="1792376"/>
                      <a:pt x="995553" y="1792376"/>
                    </a:cubicBezTo>
                    <a:lnTo>
                      <a:pt x="995267" y="1792376"/>
                    </a:lnTo>
                    <a:close/>
                    <a:moveTo>
                      <a:pt x="435674" y="2200237"/>
                    </a:moveTo>
                    <a:cubicBezTo>
                      <a:pt x="402336" y="2200237"/>
                      <a:pt x="372237" y="2180139"/>
                      <a:pt x="359474" y="2149373"/>
                    </a:cubicBezTo>
                    <a:cubicBezTo>
                      <a:pt x="346710" y="2118607"/>
                      <a:pt x="353759" y="2083079"/>
                      <a:pt x="377381" y="2059552"/>
                    </a:cubicBezTo>
                    <a:cubicBezTo>
                      <a:pt x="401003" y="2035930"/>
                      <a:pt x="436436" y="2028977"/>
                      <a:pt x="467201" y="2041645"/>
                    </a:cubicBezTo>
                    <a:cubicBezTo>
                      <a:pt x="497967" y="2054409"/>
                      <a:pt x="518065" y="2084508"/>
                      <a:pt x="518065" y="2117845"/>
                    </a:cubicBezTo>
                    <a:cubicBezTo>
                      <a:pt x="518065" y="2163375"/>
                      <a:pt x="481108" y="2200237"/>
                      <a:pt x="435674" y="2200237"/>
                    </a:cubicBezTo>
                    <a:lnTo>
                      <a:pt x="435674" y="2200237"/>
                    </a:lnTo>
                    <a:close/>
                    <a:moveTo>
                      <a:pt x="2115122" y="1709509"/>
                    </a:moveTo>
                    <a:cubicBezTo>
                      <a:pt x="2071497" y="1709509"/>
                      <a:pt x="2029016" y="1695412"/>
                      <a:pt x="1994059" y="1669408"/>
                    </a:cubicBezTo>
                    <a:lnTo>
                      <a:pt x="1747552" y="1848764"/>
                    </a:lnTo>
                    <a:cubicBezTo>
                      <a:pt x="1766888" y="1905343"/>
                      <a:pt x="1760315" y="1967541"/>
                      <a:pt x="1729645" y="2018881"/>
                    </a:cubicBezTo>
                    <a:cubicBezTo>
                      <a:pt x="1698974" y="2070125"/>
                      <a:pt x="1647254" y="2105368"/>
                      <a:pt x="1588294" y="2115083"/>
                    </a:cubicBezTo>
                    <a:cubicBezTo>
                      <a:pt x="1529334" y="2124799"/>
                      <a:pt x="1469041" y="2108130"/>
                      <a:pt x="1423511" y="2069363"/>
                    </a:cubicBezTo>
                    <a:cubicBezTo>
                      <a:pt x="1377982" y="2030596"/>
                      <a:pt x="1351788" y="1973827"/>
                      <a:pt x="1351883" y="1914106"/>
                    </a:cubicBezTo>
                    <a:cubicBezTo>
                      <a:pt x="1351883" y="1910772"/>
                      <a:pt x="1352264" y="1907533"/>
                      <a:pt x="1352360" y="1904295"/>
                    </a:cubicBezTo>
                    <a:lnTo>
                      <a:pt x="1156907" y="1833143"/>
                    </a:lnTo>
                    <a:cubicBezTo>
                      <a:pt x="1124712" y="1875910"/>
                      <a:pt x="1076897" y="1904104"/>
                      <a:pt x="1023938" y="1911629"/>
                    </a:cubicBezTo>
                    <a:cubicBezTo>
                      <a:pt x="970979" y="1919154"/>
                      <a:pt x="917162" y="1905343"/>
                      <a:pt x="874395" y="1873243"/>
                    </a:cubicBezTo>
                    <a:lnTo>
                      <a:pt x="627793" y="2052694"/>
                    </a:lnTo>
                    <a:lnTo>
                      <a:pt x="627793" y="2052694"/>
                    </a:lnTo>
                    <a:cubicBezTo>
                      <a:pt x="635032" y="2073745"/>
                      <a:pt x="638651" y="2095843"/>
                      <a:pt x="638651" y="2118036"/>
                    </a:cubicBezTo>
                    <a:cubicBezTo>
                      <a:pt x="638842" y="2179758"/>
                      <a:pt x="611124" y="2238241"/>
                      <a:pt x="563118" y="2277103"/>
                    </a:cubicBezTo>
                    <a:cubicBezTo>
                      <a:pt x="515207" y="2315966"/>
                      <a:pt x="452247" y="2331110"/>
                      <a:pt x="391859" y="2318156"/>
                    </a:cubicBezTo>
                    <a:cubicBezTo>
                      <a:pt x="331470" y="2305202"/>
                      <a:pt x="280321" y="2265674"/>
                      <a:pt x="252413" y="2210524"/>
                    </a:cubicBezTo>
                    <a:cubicBezTo>
                      <a:pt x="224600" y="2155374"/>
                      <a:pt x="223266" y="2090699"/>
                      <a:pt x="248698" y="2034502"/>
                    </a:cubicBezTo>
                    <a:cubicBezTo>
                      <a:pt x="274130" y="1978304"/>
                      <a:pt x="323755" y="1936585"/>
                      <a:pt x="383476" y="1921154"/>
                    </a:cubicBezTo>
                    <a:cubicBezTo>
                      <a:pt x="443198" y="1905724"/>
                      <a:pt x="506730" y="1918106"/>
                      <a:pt x="556355" y="1954968"/>
                    </a:cubicBezTo>
                    <a:lnTo>
                      <a:pt x="802958" y="1775517"/>
                    </a:lnTo>
                    <a:lnTo>
                      <a:pt x="802958" y="1775517"/>
                    </a:lnTo>
                    <a:cubicBezTo>
                      <a:pt x="795623" y="1754467"/>
                      <a:pt x="791909" y="1732369"/>
                      <a:pt x="791909" y="1710175"/>
                    </a:cubicBezTo>
                    <a:cubicBezTo>
                      <a:pt x="793052" y="1638357"/>
                      <a:pt x="832104" y="1572444"/>
                      <a:pt x="894588" y="1536820"/>
                    </a:cubicBezTo>
                    <a:cubicBezTo>
                      <a:pt x="956977" y="1501197"/>
                      <a:pt x="1033653" y="1501197"/>
                      <a:pt x="1096042" y="1536820"/>
                    </a:cubicBezTo>
                    <a:cubicBezTo>
                      <a:pt x="1158431" y="1572349"/>
                      <a:pt x="1197483" y="1638262"/>
                      <a:pt x="1198721" y="1710175"/>
                    </a:cubicBezTo>
                    <a:cubicBezTo>
                      <a:pt x="1198721" y="1713319"/>
                      <a:pt x="1198340" y="1716462"/>
                      <a:pt x="1198245" y="1719415"/>
                    </a:cubicBezTo>
                    <a:lnTo>
                      <a:pt x="1393793" y="1790757"/>
                    </a:lnTo>
                    <a:lnTo>
                      <a:pt x="1393793" y="1790757"/>
                    </a:lnTo>
                    <a:cubicBezTo>
                      <a:pt x="1426083" y="1748275"/>
                      <a:pt x="1473899" y="1720177"/>
                      <a:pt x="1526858" y="1712843"/>
                    </a:cubicBezTo>
                    <a:cubicBezTo>
                      <a:pt x="1579721" y="1705413"/>
                      <a:pt x="1633442" y="1719129"/>
                      <a:pt x="1676210" y="1751133"/>
                    </a:cubicBezTo>
                    <a:lnTo>
                      <a:pt x="1922812" y="1571682"/>
                    </a:lnTo>
                    <a:cubicBezTo>
                      <a:pt x="1904238" y="1516913"/>
                      <a:pt x="1909858" y="1456906"/>
                      <a:pt x="1938242" y="1406614"/>
                    </a:cubicBezTo>
                    <a:cubicBezTo>
                      <a:pt x="1966627" y="1356226"/>
                      <a:pt x="2015014" y="1320412"/>
                      <a:pt x="2071402" y="1307935"/>
                    </a:cubicBezTo>
                    <a:cubicBezTo>
                      <a:pt x="2127790" y="1295457"/>
                      <a:pt x="2186845" y="1307554"/>
                      <a:pt x="2233803" y="1341272"/>
                    </a:cubicBezTo>
                    <a:cubicBezTo>
                      <a:pt x="2280761" y="1374991"/>
                      <a:pt x="2311146" y="1426997"/>
                      <a:pt x="2317433" y="1484433"/>
                    </a:cubicBezTo>
                    <a:cubicBezTo>
                      <a:pt x="2323719" y="1541869"/>
                      <a:pt x="2305145" y="1599209"/>
                      <a:pt x="2266569" y="1642262"/>
                    </a:cubicBezTo>
                    <a:cubicBezTo>
                      <a:pt x="2227993" y="1685220"/>
                      <a:pt x="2172938" y="1709794"/>
                      <a:pt x="2115217" y="1709794"/>
                    </a:cubicBezTo>
                    <a:lnTo>
                      <a:pt x="2114931" y="1709604"/>
                    </a:lnTo>
                    <a:close/>
                    <a:moveTo>
                      <a:pt x="313277" y="2582475"/>
                    </a:moveTo>
                    <a:lnTo>
                      <a:pt x="557689" y="2582475"/>
                    </a:lnTo>
                    <a:lnTo>
                      <a:pt x="557689" y="3255130"/>
                    </a:lnTo>
                    <a:lnTo>
                      <a:pt x="313277" y="3255130"/>
                    </a:lnTo>
                    <a:lnTo>
                      <a:pt x="313277" y="2582475"/>
                    </a:lnTo>
                    <a:close/>
                    <a:moveTo>
                      <a:pt x="873157" y="2174710"/>
                    </a:moveTo>
                    <a:lnTo>
                      <a:pt x="873157" y="3255130"/>
                    </a:lnTo>
                    <a:lnTo>
                      <a:pt x="1117473" y="3255130"/>
                    </a:lnTo>
                    <a:lnTo>
                      <a:pt x="1117473" y="2174710"/>
                    </a:lnTo>
                    <a:lnTo>
                      <a:pt x="873157" y="2174710"/>
                    </a:lnTo>
                    <a:close/>
                    <a:moveTo>
                      <a:pt x="1432941" y="2378640"/>
                    </a:moveTo>
                    <a:lnTo>
                      <a:pt x="1677353" y="2378640"/>
                    </a:lnTo>
                    <a:lnTo>
                      <a:pt x="1677353" y="3255130"/>
                    </a:lnTo>
                    <a:lnTo>
                      <a:pt x="1432941" y="3255130"/>
                    </a:lnTo>
                    <a:lnTo>
                      <a:pt x="1432941" y="2378640"/>
                    </a:lnTo>
                    <a:close/>
                    <a:moveTo>
                      <a:pt x="1992821" y="1970779"/>
                    </a:moveTo>
                    <a:lnTo>
                      <a:pt x="1992821" y="3255130"/>
                    </a:lnTo>
                    <a:lnTo>
                      <a:pt x="2237137" y="3255130"/>
                    </a:lnTo>
                    <a:lnTo>
                      <a:pt x="2237137" y="1970779"/>
                    </a:lnTo>
                    <a:lnTo>
                      <a:pt x="1992821" y="1970779"/>
                    </a:lnTo>
                    <a:close/>
                    <a:moveTo>
                      <a:pt x="60293" y="3376193"/>
                    </a:moveTo>
                    <a:lnTo>
                      <a:pt x="2490121" y="3376193"/>
                    </a:lnTo>
                    <a:cubicBezTo>
                      <a:pt x="2523554" y="3376193"/>
                      <a:pt x="2550700" y="3349047"/>
                      <a:pt x="2550700" y="3315614"/>
                    </a:cubicBezTo>
                    <a:cubicBezTo>
                      <a:pt x="2550700" y="3282181"/>
                      <a:pt x="2523649" y="3255130"/>
                      <a:pt x="2490121" y="3255130"/>
                    </a:cubicBezTo>
                    <a:lnTo>
                      <a:pt x="2358200" y="3255130"/>
                    </a:lnTo>
                    <a:lnTo>
                      <a:pt x="2358200" y="1910296"/>
                    </a:lnTo>
                    <a:cubicBezTo>
                      <a:pt x="2358200" y="1894294"/>
                      <a:pt x="2351913" y="1878863"/>
                      <a:pt x="2340483" y="1867433"/>
                    </a:cubicBezTo>
                    <a:cubicBezTo>
                      <a:pt x="2329053" y="1856098"/>
                      <a:pt x="2313718" y="1849717"/>
                      <a:pt x="2297621" y="1849717"/>
                    </a:cubicBezTo>
                    <a:lnTo>
                      <a:pt x="1932146" y="1849717"/>
                    </a:lnTo>
                    <a:cubicBezTo>
                      <a:pt x="1916144" y="1849717"/>
                      <a:pt x="1900714" y="1856098"/>
                      <a:pt x="1889379" y="1867433"/>
                    </a:cubicBezTo>
                    <a:cubicBezTo>
                      <a:pt x="1878044" y="1878768"/>
                      <a:pt x="1871663" y="1894103"/>
                      <a:pt x="1871758" y="1910200"/>
                    </a:cubicBezTo>
                    <a:lnTo>
                      <a:pt x="1871758" y="3255035"/>
                    </a:lnTo>
                    <a:lnTo>
                      <a:pt x="1798130" y="3255035"/>
                    </a:lnTo>
                    <a:lnTo>
                      <a:pt x="1798130" y="2317966"/>
                    </a:lnTo>
                    <a:cubicBezTo>
                      <a:pt x="1798130" y="2301869"/>
                      <a:pt x="1791748" y="2286533"/>
                      <a:pt x="1780413" y="2275103"/>
                    </a:cubicBezTo>
                    <a:cubicBezTo>
                      <a:pt x="1769078" y="2263769"/>
                      <a:pt x="1753648" y="2257387"/>
                      <a:pt x="1737551" y="2257387"/>
                    </a:cubicBezTo>
                    <a:lnTo>
                      <a:pt x="1372362" y="2257387"/>
                    </a:lnTo>
                    <a:cubicBezTo>
                      <a:pt x="1356360" y="2257387"/>
                      <a:pt x="1340930" y="2263769"/>
                      <a:pt x="1329595" y="2275103"/>
                    </a:cubicBezTo>
                    <a:cubicBezTo>
                      <a:pt x="1318260" y="2286438"/>
                      <a:pt x="1311878" y="2301869"/>
                      <a:pt x="1311878" y="2317870"/>
                    </a:cubicBezTo>
                    <a:lnTo>
                      <a:pt x="1311878" y="3254845"/>
                    </a:lnTo>
                    <a:lnTo>
                      <a:pt x="1238536" y="3254845"/>
                    </a:lnTo>
                    <a:lnTo>
                      <a:pt x="1238536" y="2113845"/>
                    </a:lnTo>
                    <a:cubicBezTo>
                      <a:pt x="1238536" y="2080412"/>
                      <a:pt x="1211485" y="2053361"/>
                      <a:pt x="1177957" y="2053361"/>
                    </a:cubicBezTo>
                    <a:lnTo>
                      <a:pt x="812578" y="2053361"/>
                    </a:lnTo>
                    <a:cubicBezTo>
                      <a:pt x="779145" y="2053361"/>
                      <a:pt x="751999" y="2080412"/>
                      <a:pt x="751999" y="2113845"/>
                    </a:cubicBezTo>
                    <a:lnTo>
                      <a:pt x="751999" y="3254845"/>
                    </a:lnTo>
                    <a:lnTo>
                      <a:pt x="678466" y="3254845"/>
                    </a:lnTo>
                    <a:lnTo>
                      <a:pt x="678466" y="2521705"/>
                    </a:lnTo>
                    <a:cubicBezTo>
                      <a:pt x="678466" y="2488273"/>
                      <a:pt x="651415" y="2461222"/>
                      <a:pt x="617982" y="2461222"/>
                    </a:cubicBezTo>
                    <a:lnTo>
                      <a:pt x="252984" y="2461222"/>
                    </a:lnTo>
                    <a:cubicBezTo>
                      <a:pt x="219551" y="2461222"/>
                      <a:pt x="192500" y="2488273"/>
                      <a:pt x="192500" y="2521705"/>
                    </a:cubicBezTo>
                    <a:lnTo>
                      <a:pt x="192500" y="3254845"/>
                    </a:lnTo>
                    <a:lnTo>
                      <a:pt x="60484" y="3254845"/>
                    </a:lnTo>
                    <a:cubicBezTo>
                      <a:pt x="27051" y="3254845"/>
                      <a:pt x="0" y="3281896"/>
                      <a:pt x="0" y="3315328"/>
                    </a:cubicBezTo>
                    <a:cubicBezTo>
                      <a:pt x="0" y="3348761"/>
                      <a:pt x="27051" y="3375908"/>
                      <a:pt x="60484" y="3375908"/>
                    </a:cubicBezTo>
                    <a:lnTo>
                      <a:pt x="60293" y="3375908"/>
                    </a:lnTo>
                    <a:close/>
                  </a:path>
                </a:pathLst>
              </a:custGeom>
              <a:solidFill>
                <a:schemeClr val="tx1"/>
              </a:solidFill>
              <a:ln w="9525" cap="flat">
                <a:noFill/>
                <a:prstDash val="solid"/>
                <a:miter/>
              </a:ln>
            </p:spPr>
            <p:txBody>
              <a:bodyPr rtlCol="0" anchor="ctr"/>
              <a:lstStyle/>
              <a:p>
                <a:endParaRPr lang="en-IN"/>
              </a:p>
            </p:txBody>
          </p:sp>
          <p:sp>
            <p:nvSpPr>
              <p:cNvPr id="215" name="Oval 214">
                <a:extLst>
                  <a:ext uri="{FF2B5EF4-FFF2-40B4-BE49-F238E27FC236}">
                    <a16:creationId xmlns:a16="http://schemas.microsoft.com/office/drawing/2014/main" id="{2E535D78-46A7-47F4-9315-B2BD9040E8A3}"/>
                  </a:ext>
                </a:extLst>
              </p:cNvPr>
              <p:cNvSpPr/>
              <p:nvPr/>
            </p:nvSpPr>
            <p:spPr>
              <a:xfrm>
                <a:off x="5171122" y="3770312"/>
                <a:ext cx="184150" cy="184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 name="Oval 215">
                <a:extLst>
                  <a:ext uri="{FF2B5EF4-FFF2-40B4-BE49-F238E27FC236}">
                    <a16:creationId xmlns:a16="http://schemas.microsoft.com/office/drawing/2014/main" id="{FF36BBB5-C80A-47F3-B025-5819934F958C}"/>
                  </a:ext>
                </a:extLst>
              </p:cNvPr>
              <p:cNvSpPr/>
              <p:nvPr/>
            </p:nvSpPr>
            <p:spPr>
              <a:xfrm>
                <a:off x="5723572" y="3359149"/>
                <a:ext cx="184150" cy="184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Oval 216">
                <a:extLst>
                  <a:ext uri="{FF2B5EF4-FFF2-40B4-BE49-F238E27FC236}">
                    <a16:creationId xmlns:a16="http://schemas.microsoft.com/office/drawing/2014/main" id="{0791DB0F-FD63-4E16-BD02-36F122FFFB54}"/>
                  </a:ext>
                </a:extLst>
              </p:cNvPr>
              <p:cNvSpPr/>
              <p:nvPr/>
            </p:nvSpPr>
            <p:spPr>
              <a:xfrm>
                <a:off x="6282372" y="3557586"/>
                <a:ext cx="184150" cy="184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 name="Oval 217">
                <a:extLst>
                  <a:ext uri="{FF2B5EF4-FFF2-40B4-BE49-F238E27FC236}">
                    <a16:creationId xmlns:a16="http://schemas.microsoft.com/office/drawing/2014/main" id="{0FE1A435-FFE6-4AD7-9028-26FDD660FA06}"/>
                  </a:ext>
                </a:extLst>
              </p:cNvPr>
              <p:cNvSpPr/>
              <p:nvPr/>
            </p:nvSpPr>
            <p:spPr>
              <a:xfrm>
                <a:off x="6839584" y="3155948"/>
                <a:ext cx="184150" cy="184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11" name="Straight Connector 210">
              <a:extLst>
                <a:ext uri="{FF2B5EF4-FFF2-40B4-BE49-F238E27FC236}">
                  <a16:creationId xmlns:a16="http://schemas.microsoft.com/office/drawing/2014/main" id="{C212E0FA-81DB-4C3A-ABC9-27938F81C816}"/>
                </a:ext>
              </a:extLst>
            </p:cNvPr>
            <p:cNvCxnSpPr/>
            <p:nvPr/>
          </p:nvCxnSpPr>
          <p:spPr>
            <a:xfrm rot="1800000">
              <a:off x="10749006" y="5411733"/>
              <a:ext cx="0" cy="321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E05C909-7FB5-4ADC-AED4-4BF364AE4900}"/>
                </a:ext>
              </a:extLst>
            </p:cNvPr>
            <p:cNvCxnSpPr/>
            <p:nvPr/>
          </p:nvCxnSpPr>
          <p:spPr>
            <a:xfrm rot="1800000">
              <a:off x="10342380" y="4904781"/>
              <a:ext cx="0" cy="435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A296E59-34AE-472C-B81D-A203D0AA275C}"/>
                </a:ext>
              </a:extLst>
            </p:cNvPr>
            <p:cNvCxnSpPr>
              <a:cxnSpLocks/>
            </p:cNvCxnSpPr>
            <p:nvPr/>
          </p:nvCxnSpPr>
          <p:spPr>
            <a:xfrm rot="1800000">
              <a:off x="10919613" y="5051788"/>
              <a:ext cx="0" cy="1070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C936CF3-5C59-4B44-88C0-5D2924A1B246}"/>
              </a:ext>
            </a:extLst>
          </p:cNvPr>
          <p:cNvGrpSpPr/>
          <p:nvPr/>
        </p:nvGrpSpPr>
        <p:grpSpPr>
          <a:xfrm>
            <a:off x="10279380" y="432774"/>
            <a:ext cx="804822" cy="710783"/>
            <a:chOff x="10329023" y="432774"/>
            <a:chExt cx="804822" cy="710783"/>
          </a:xfrm>
        </p:grpSpPr>
        <p:grpSp>
          <p:nvGrpSpPr>
            <p:cNvPr id="220" name="Group 219">
              <a:extLst>
                <a:ext uri="{FF2B5EF4-FFF2-40B4-BE49-F238E27FC236}">
                  <a16:creationId xmlns:a16="http://schemas.microsoft.com/office/drawing/2014/main" id="{51BAA8C5-526D-49AD-AE4A-2B296C91C34F}"/>
                </a:ext>
              </a:extLst>
            </p:cNvPr>
            <p:cNvGrpSpPr/>
            <p:nvPr/>
          </p:nvGrpSpPr>
          <p:grpSpPr>
            <a:xfrm rot="1800000">
              <a:off x="10371885" y="512591"/>
              <a:ext cx="761960" cy="461588"/>
              <a:chOff x="3617007" y="1241464"/>
              <a:chExt cx="4957983" cy="3003509"/>
            </a:xfrm>
          </p:grpSpPr>
          <p:sp>
            <p:nvSpPr>
              <p:cNvPr id="224" name="Freeform: Shape 223">
                <a:extLst>
                  <a:ext uri="{FF2B5EF4-FFF2-40B4-BE49-F238E27FC236}">
                    <a16:creationId xmlns:a16="http://schemas.microsoft.com/office/drawing/2014/main" id="{EAF64E08-F704-458A-8F94-F47EEE02DA76}"/>
                  </a:ext>
                </a:extLst>
              </p:cNvPr>
              <p:cNvSpPr/>
              <p:nvPr/>
            </p:nvSpPr>
            <p:spPr>
              <a:xfrm>
                <a:off x="4378991" y="1528060"/>
                <a:ext cx="3398981" cy="2134170"/>
              </a:xfrm>
              <a:custGeom>
                <a:avLst/>
                <a:gdLst>
                  <a:gd name="connsiteX0" fmla="*/ 3158266 w 3398981"/>
                  <a:gd name="connsiteY0" fmla="*/ 0 h 2134170"/>
                  <a:gd name="connsiteX1" fmla="*/ 240677 w 3398981"/>
                  <a:gd name="connsiteY1" fmla="*/ 0 h 2134170"/>
                  <a:gd name="connsiteX2" fmla="*/ 0 w 3398981"/>
                  <a:gd name="connsiteY2" fmla="*/ 240677 h 2134170"/>
                  <a:gd name="connsiteX3" fmla="*/ 0 w 3398981"/>
                  <a:gd name="connsiteY3" fmla="*/ 1893455 h 2134170"/>
                  <a:gd name="connsiteX4" fmla="*/ 240677 w 3398981"/>
                  <a:gd name="connsiteY4" fmla="*/ 2134131 h 2134170"/>
                  <a:gd name="connsiteX5" fmla="*/ 3158266 w 3398981"/>
                  <a:gd name="connsiteY5" fmla="*/ 2134171 h 2134170"/>
                  <a:gd name="connsiteX6" fmla="*/ 3398943 w 3398981"/>
                  <a:gd name="connsiteY6" fmla="*/ 1893494 h 2134170"/>
                  <a:gd name="connsiteX7" fmla="*/ 3398982 w 3398981"/>
                  <a:gd name="connsiteY7" fmla="*/ 240716 h 2134170"/>
                  <a:gd name="connsiteX8" fmla="*/ 3158266 w 3398981"/>
                  <a:gd name="connsiteY8" fmla="*/ 39 h 2134170"/>
                  <a:gd name="connsiteX9" fmla="*/ 3289263 w 3398981"/>
                  <a:gd name="connsiteY9" fmla="*/ 1893494 h 2134170"/>
                  <a:gd name="connsiteX10" fmla="*/ 3158305 w 3398981"/>
                  <a:gd name="connsiteY10" fmla="*/ 2024452 h 2134170"/>
                  <a:gd name="connsiteX11" fmla="*/ 240618 w 3398981"/>
                  <a:gd name="connsiteY11" fmla="*/ 2024452 h 2134170"/>
                  <a:gd name="connsiteX12" fmla="*/ 109659 w 3398981"/>
                  <a:gd name="connsiteY12" fmla="*/ 1893494 h 2134170"/>
                  <a:gd name="connsiteX13" fmla="*/ 109659 w 3398981"/>
                  <a:gd name="connsiteY13" fmla="*/ 240716 h 2134170"/>
                  <a:gd name="connsiteX14" fmla="*/ 240618 w 3398981"/>
                  <a:gd name="connsiteY14" fmla="*/ 109757 h 2134170"/>
                  <a:gd name="connsiteX15" fmla="*/ 3158207 w 3398981"/>
                  <a:gd name="connsiteY15" fmla="*/ 109757 h 2134170"/>
                  <a:gd name="connsiteX16" fmla="*/ 3289166 w 3398981"/>
                  <a:gd name="connsiteY16" fmla="*/ 240716 h 213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8981" h="2134170">
                    <a:moveTo>
                      <a:pt x="3158266" y="0"/>
                    </a:moveTo>
                    <a:lnTo>
                      <a:pt x="240677" y="0"/>
                    </a:lnTo>
                    <a:cubicBezTo>
                      <a:pt x="107955" y="0"/>
                      <a:pt x="0" y="107994"/>
                      <a:pt x="0" y="240677"/>
                    </a:cubicBezTo>
                    <a:lnTo>
                      <a:pt x="0" y="1893455"/>
                    </a:lnTo>
                    <a:cubicBezTo>
                      <a:pt x="0" y="2026176"/>
                      <a:pt x="107994" y="2134131"/>
                      <a:pt x="240677" y="2134131"/>
                    </a:cubicBezTo>
                    <a:lnTo>
                      <a:pt x="3158266" y="2134171"/>
                    </a:lnTo>
                    <a:cubicBezTo>
                      <a:pt x="3290988" y="2134171"/>
                      <a:pt x="3398943" y="2026176"/>
                      <a:pt x="3398943" y="1893494"/>
                    </a:cubicBezTo>
                    <a:lnTo>
                      <a:pt x="3398982" y="240716"/>
                    </a:lnTo>
                    <a:cubicBezTo>
                      <a:pt x="3398982" y="107994"/>
                      <a:pt x="3290988" y="39"/>
                      <a:pt x="3158266" y="39"/>
                    </a:cubicBezTo>
                    <a:close/>
                    <a:moveTo>
                      <a:pt x="3289263" y="1893494"/>
                    </a:moveTo>
                    <a:cubicBezTo>
                      <a:pt x="3289263" y="1965709"/>
                      <a:pt x="3230520" y="2024452"/>
                      <a:pt x="3158305" y="2024452"/>
                    </a:cubicBezTo>
                    <a:lnTo>
                      <a:pt x="240618" y="2024452"/>
                    </a:lnTo>
                    <a:cubicBezTo>
                      <a:pt x="168403" y="2024452"/>
                      <a:pt x="109659" y="1965709"/>
                      <a:pt x="109659" y="1893494"/>
                    </a:cubicBezTo>
                    <a:lnTo>
                      <a:pt x="109659" y="240716"/>
                    </a:lnTo>
                    <a:cubicBezTo>
                      <a:pt x="109659" y="168501"/>
                      <a:pt x="168403" y="109757"/>
                      <a:pt x="240618" y="109757"/>
                    </a:cubicBezTo>
                    <a:lnTo>
                      <a:pt x="3158207" y="109757"/>
                    </a:lnTo>
                    <a:cubicBezTo>
                      <a:pt x="3230422" y="109757"/>
                      <a:pt x="3289166" y="168501"/>
                      <a:pt x="3289166" y="240716"/>
                    </a:cubicBezTo>
                    <a:close/>
                  </a:path>
                </a:pathLst>
              </a:custGeom>
              <a:solidFill>
                <a:schemeClr val="tx1"/>
              </a:solidFill>
              <a:ln w="9797"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1C773DDC-13F6-41C6-818B-CC1E95881FF2}"/>
                  </a:ext>
                </a:extLst>
              </p:cNvPr>
              <p:cNvSpPr/>
              <p:nvPr/>
            </p:nvSpPr>
            <p:spPr>
              <a:xfrm>
                <a:off x="3617007" y="1241464"/>
                <a:ext cx="4957983" cy="3003509"/>
              </a:xfrm>
              <a:custGeom>
                <a:avLst/>
                <a:gdLst>
                  <a:gd name="connsiteX0" fmla="*/ 4903100 w 4957983"/>
                  <a:gd name="connsiteY0" fmla="*/ 2552871 h 3003509"/>
                  <a:gd name="connsiteX1" fmla="*/ 4459172 w 4957983"/>
                  <a:gd name="connsiteY1" fmla="*/ 2552871 h 3003509"/>
                  <a:gd name="connsiteX2" fmla="*/ 4484390 w 4957983"/>
                  <a:gd name="connsiteY2" fmla="*/ 2456124 h 3003509"/>
                  <a:gd name="connsiteX3" fmla="*/ 4484390 w 4957983"/>
                  <a:gd name="connsiteY3" fmla="*/ 206504 h 3003509"/>
                  <a:gd name="connsiteX4" fmla="*/ 4277886 w 4957983"/>
                  <a:gd name="connsiteY4" fmla="*/ 0 h 3003509"/>
                  <a:gd name="connsiteX5" fmla="*/ 676651 w 4957983"/>
                  <a:gd name="connsiteY5" fmla="*/ 0 h 3003509"/>
                  <a:gd name="connsiteX6" fmla="*/ 470147 w 4957983"/>
                  <a:gd name="connsiteY6" fmla="*/ 206504 h 3003509"/>
                  <a:gd name="connsiteX7" fmla="*/ 470147 w 4957983"/>
                  <a:gd name="connsiteY7" fmla="*/ 2456124 h 3003509"/>
                  <a:gd name="connsiteX8" fmla="*/ 495365 w 4957983"/>
                  <a:gd name="connsiteY8" fmla="*/ 2552871 h 3003509"/>
                  <a:gd name="connsiteX9" fmla="*/ 54876 w 4957983"/>
                  <a:gd name="connsiteY9" fmla="*/ 2552871 h 3003509"/>
                  <a:gd name="connsiteX10" fmla="*/ 0 w 4957983"/>
                  <a:gd name="connsiteY10" fmla="*/ 2607755 h 3003509"/>
                  <a:gd name="connsiteX11" fmla="*/ 0 w 4957983"/>
                  <a:gd name="connsiteY11" fmla="*/ 2767918 h 3003509"/>
                  <a:gd name="connsiteX12" fmla="*/ 235594 w 4957983"/>
                  <a:gd name="connsiteY12" fmla="*/ 3003510 h 3003509"/>
                  <a:gd name="connsiteX13" fmla="*/ 4722392 w 4957983"/>
                  <a:gd name="connsiteY13" fmla="*/ 3003510 h 3003509"/>
                  <a:gd name="connsiteX14" fmla="*/ 4957983 w 4957983"/>
                  <a:gd name="connsiteY14" fmla="*/ 2767918 h 3003509"/>
                  <a:gd name="connsiteX15" fmla="*/ 4957983 w 4957983"/>
                  <a:gd name="connsiteY15" fmla="*/ 2607755 h 3003509"/>
                  <a:gd name="connsiteX16" fmla="*/ 4903100 w 4957983"/>
                  <a:gd name="connsiteY16" fmla="*/ 2552871 h 3003509"/>
                  <a:gd name="connsiteX17" fmla="*/ 579915 w 4957983"/>
                  <a:gd name="connsiteY17" fmla="*/ 2456085 h 3003509"/>
                  <a:gd name="connsiteX18" fmla="*/ 579915 w 4957983"/>
                  <a:gd name="connsiteY18" fmla="*/ 206563 h 3003509"/>
                  <a:gd name="connsiteX19" fmla="*/ 676661 w 4957983"/>
                  <a:gd name="connsiteY19" fmla="*/ 109816 h 3003509"/>
                  <a:gd name="connsiteX20" fmla="*/ 4277895 w 4957983"/>
                  <a:gd name="connsiteY20" fmla="*/ 109816 h 3003509"/>
                  <a:gd name="connsiteX21" fmla="*/ 4374642 w 4957983"/>
                  <a:gd name="connsiteY21" fmla="*/ 206563 h 3003509"/>
                  <a:gd name="connsiteX22" fmla="*/ 4374642 w 4957983"/>
                  <a:gd name="connsiteY22" fmla="*/ 2456183 h 3003509"/>
                  <a:gd name="connsiteX23" fmla="*/ 4277895 w 4957983"/>
                  <a:gd name="connsiteY23" fmla="*/ 2552930 h 3003509"/>
                  <a:gd name="connsiteX24" fmla="*/ 676759 w 4957983"/>
                  <a:gd name="connsiteY24" fmla="*/ 2552930 h 3003509"/>
                  <a:gd name="connsiteX25" fmla="*/ 579973 w 4957983"/>
                  <a:gd name="connsiteY25" fmla="*/ 2456144 h 3003509"/>
                  <a:gd name="connsiteX26" fmla="*/ 1700512 w 4957983"/>
                  <a:gd name="connsiteY26" fmla="*/ 2662589 h 3003509"/>
                  <a:gd name="connsiteX27" fmla="*/ 3257572 w 4957983"/>
                  <a:gd name="connsiteY27" fmla="*/ 2662589 h 3003509"/>
                  <a:gd name="connsiteX28" fmla="*/ 3257572 w 4957983"/>
                  <a:gd name="connsiteY28" fmla="*/ 2723557 h 3003509"/>
                  <a:gd name="connsiteX29" fmla="*/ 1700512 w 4957983"/>
                  <a:gd name="connsiteY29" fmla="*/ 2723557 h 3003509"/>
                  <a:gd name="connsiteX30" fmla="*/ 4848334 w 4957983"/>
                  <a:gd name="connsiteY30" fmla="*/ 2767869 h 3003509"/>
                  <a:gd name="connsiteX31" fmla="*/ 4722460 w 4957983"/>
                  <a:gd name="connsiteY31" fmla="*/ 2893743 h 3003509"/>
                  <a:gd name="connsiteX32" fmla="*/ 235663 w 4957983"/>
                  <a:gd name="connsiteY32" fmla="*/ 2893743 h 3003509"/>
                  <a:gd name="connsiteX33" fmla="*/ 109789 w 4957983"/>
                  <a:gd name="connsiteY33" fmla="*/ 2767869 h 3003509"/>
                  <a:gd name="connsiteX34" fmla="*/ 109789 w 4957983"/>
                  <a:gd name="connsiteY34" fmla="*/ 2662589 h 3003509"/>
                  <a:gd name="connsiteX35" fmla="*/ 1590823 w 4957983"/>
                  <a:gd name="connsiteY35" fmla="*/ 2662589 h 3003509"/>
                  <a:gd name="connsiteX36" fmla="*/ 1590823 w 4957983"/>
                  <a:gd name="connsiteY36" fmla="*/ 2778431 h 3003509"/>
                  <a:gd name="connsiteX37" fmla="*/ 1645707 w 4957983"/>
                  <a:gd name="connsiteY37" fmla="*/ 2833314 h 3003509"/>
                  <a:gd name="connsiteX38" fmla="*/ 3312494 w 4957983"/>
                  <a:gd name="connsiteY38" fmla="*/ 2833314 h 3003509"/>
                  <a:gd name="connsiteX39" fmla="*/ 3367368 w 4957983"/>
                  <a:gd name="connsiteY39" fmla="*/ 2778431 h 3003509"/>
                  <a:gd name="connsiteX40" fmla="*/ 3367368 w 4957983"/>
                  <a:gd name="connsiteY40" fmla="*/ 2662589 h 3003509"/>
                  <a:gd name="connsiteX41" fmla="*/ 4848304 w 4957983"/>
                  <a:gd name="connsiteY41" fmla="*/ 2662589 h 300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57983" h="3003509">
                    <a:moveTo>
                      <a:pt x="4903100" y="2552871"/>
                    </a:moveTo>
                    <a:lnTo>
                      <a:pt x="4459172" y="2552871"/>
                    </a:lnTo>
                    <a:cubicBezTo>
                      <a:pt x="4474710" y="2523862"/>
                      <a:pt x="4484390" y="2491257"/>
                      <a:pt x="4484390" y="2456124"/>
                    </a:cubicBezTo>
                    <a:lnTo>
                      <a:pt x="4484390" y="206504"/>
                    </a:lnTo>
                    <a:cubicBezTo>
                      <a:pt x="4484390" y="92652"/>
                      <a:pt x="4391738" y="0"/>
                      <a:pt x="4277886" y="0"/>
                    </a:cubicBezTo>
                    <a:lnTo>
                      <a:pt x="676651" y="0"/>
                    </a:lnTo>
                    <a:cubicBezTo>
                      <a:pt x="562799" y="0"/>
                      <a:pt x="470147" y="92652"/>
                      <a:pt x="470147" y="206504"/>
                    </a:cubicBezTo>
                    <a:lnTo>
                      <a:pt x="470147" y="2456124"/>
                    </a:lnTo>
                    <a:cubicBezTo>
                      <a:pt x="470147" y="2491257"/>
                      <a:pt x="479797" y="2523901"/>
                      <a:pt x="495365" y="2552871"/>
                    </a:cubicBezTo>
                    <a:lnTo>
                      <a:pt x="54876" y="2552871"/>
                    </a:lnTo>
                    <a:cubicBezTo>
                      <a:pt x="24569" y="2552871"/>
                      <a:pt x="0" y="2577442"/>
                      <a:pt x="0" y="2607755"/>
                    </a:cubicBezTo>
                    <a:lnTo>
                      <a:pt x="0" y="2767918"/>
                    </a:lnTo>
                    <a:cubicBezTo>
                      <a:pt x="0" y="2897809"/>
                      <a:pt x="105664" y="3003510"/>
                      <a:pt x="235594" y="3003510"/>
                    </a:cubicBezTo>
                    <a:lnTo>
                      <a:pt x="4722392" y="3003510"/>
                    </a:lnTo>
                    <a:cubicBezTo>
                      <a:pt x="4852282" y="3003510"/>
                      <a:pt x="4957983" y="2897848"/>
                      <a:pt x="4957983" y="2767918"/>
                    </a:cubicBezTo>
                    <a:lnTo>
                      <a:pt x="4957983" y="2607755"/>
                    </a:lnTo>
                    <a:cubicBezTo>
                      <a:pt x="4957983" y="2577442"/>
                      <a:pt x="4933412" y="2552871"/>
                      <a:pt x="4903100" y="2552871"/>
                    </a:cubicBezTo>
                    <a:close/>
                    <a:moveTo>
                      <a:pt x="579915" y="2456085"/>
                    </a:moveTo>
                    <a:lnTo>
                      <a:pt x="579915" y="206563"/>
                    </a:lnTo>
                    <a:cubicBezTo>
                      <a:pt x="579915" y="153218"/>
                      <a:pt x="623316" y="109816"/>
                      <a:pt x="676661" y="109816"/>
                    </a:cubicBezTo>
                    <a:lnTo>
                      <a:pt x="4277895" y="109816"/>
                    </a:lnTo>
                    <a:cubicBezTo>
                      <a:pt x="4331241" y="109816"/>
                      <a:pt x="4374642" y="153218"/>
                      <a:pt x="4374642" y="206563"/>
                    </a:cubicBezTo>
                    <a:lnTo>
                      <a:pt x="4374642" y="2456183"/>
                    </a:lnTo>
                    <a:cubicBezTo>
                      <a:pt x="4374642" y="2509528"/>
                      <a:pt x="4331241" y="2552930"/>
                      <a:pt x="4277895" y="2552930"/>
                    </a:cubicBezTo>
                    <a:lnTo>
                      <a:pt x="676759" y="2552930"/>
                    </a:lnTo>
                    <a:cubicBezTo>
                      <a:pt x="623375" y="2552930"/>
                      <a:pt x="579973" y="2509528"/>
                      <a:pt x="579973" y="2456144"/>
                    </a:cubicBezTo>
                    <a:close/>
                    <a:moveTo>
                      <a:pt x="1700512" y="2662589"/>
                    </a:moveTo>
                    <a:lnTo>
                      <a:pt x="3257572" y="2662589"/>
                    </a:lnTo>
                    <a:lnTo>
                      <a:pt x="3257572" y="2723557"/>
                    </a:lnTo>
                    <a:lnTo>
                      <a:pt x="1700512" y="2723557"/>
                    </a:lnTo>
                    <a:close/>
                    <a:moveTo>
                      <a:pt x="4848334" y="2767869"/>
                    </a:moveTo>
                    <a:cubicBezTo>
                      <a:pt x="4848334" y="2837253"/>
                      <a:pt x="4791843" y="2893743"/>
                      <a:pt x="4722460" y="2893743"/>
                    </a:cubicBezTo>
                    <a:lnTo>
                      <a:pt x="235663" y="2893743"/>
                    </a:lnTo>
                    <a:cubicBezTo>
                      <a:pt x="166279" y="2893743"/>
                      <a:pt x="109789" y="2837262"/>
                      <a:pt x="109789" y="2767869"/>
                    </a:cubicBezTo>
                    <a:lnTo>
                      <a:pt x="109789" y="2662589"/>
                    </a:lnTo>
                    <a:lnTo>
                      <a:pt x="1590823" y="2662589"/>
                    </a:lnTo>
                    <a:lnTo>
                      <a:pt x="1590823" y="2778431"/>
                    </a:lnTo>
                    <a:cubicBezTo>
                      <a:pt x="1590823" y="2808743"/>
                      <a:pt x="1615394" y="2833314"/>
                      <a:pt x="1645707" y="2833314"/>
                    </a:cubicBezTo>
                    <a:lnTo>
                      <a:pt x="3312494" y="2833314"/>
                    </a:lnTo>
                    <a:cubicBezTo>
                      <a:pt x="3342797" y="2833314"/>
                      <a:pt x="3367368" y="2808743"/>
                      <a:pt x="3367368" y="2778431"/>
                    </a:cubicBezTo>
                    <a:lnTo>
                      <a:pt x="3367368" y="2662589"/>
                    </a:lnTo>
                    <a:lnTo>
                      <a:pt x="4848304" y="2662589"/>
                    </a:lnTo>
                    <a:close/>
                  </a:path>
                </a:pathLst>
              </a:custGeom>
              <a:solidFill>
                <a:schemeClr val="tx1"/>
              </a:solidFill>
              <a:ln w="9797"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E73C1862-E338-4F9B-92EE-F2C88DBECF8D}"/>
                  </a:ext>
                </a:extLst>
              </p:cNvPr>
              <p:cNvSpPr/>
              <p:nvPr/>
            </p:nvSpPr>
            <p:spPr>
              <a:xfrm>
                <a:off x="4732345" y="1913999"/>
                <a:ext cx="1591163" cy="1591154"/>
              </a:xfrm>
              <a:custGeom>
                <a:avLst/>
                <a:gdLst>
                  <a:gd name="connsiteX0" fmla="*/ 1536280 w 1591163"/>
                  <a:gd name="connsiteY0" fmla="*/ 586525 h 1591154"/>
                  <a:gd name="connsiteX1" fmla="*/ 1342747 w 1591163"/>
                  <a:gd name="connsiteY1" fmla="*/ 586525 h 1591154"/>
                  <a:gd name="connsiteX2" fmla="*/ 1330276 w 1591163"/>
                  <a:gd name="connsiteY2" fmla="*/ 556409 h 1591154"/>
                  <a:gd name="connsiteX3" fmla="*/ 1467132 w 1591163"/>
                  <a:gd name="connsiteY3" fmla="*/ 419553 h 1591154"/>
                  <a:gd name="connsiteX4" fmla="*/ 1467132 w 1591163"/>
                  <a:gd name="connsiteY4" fmla="*/ 341979 h 1591154"/>
                  <a:gd name="connsiteX5" fmla="*/ 1249146 w 1591163"/>
                  <a:gd name="connsiteY5" fmla="*/ 123993 h 1591154"/>
                  <a:gd name="connsiteX6" fmla="*/ 1171572 w 1591163"/>
                  <a:gd name="connsiteY6" fmla="*/ 123993 h 1591154"/>
                  <a:gd name="connsiteX7" fmla="*/ 1034715 w 1591163"/>
                  <a:gd name="connsiteY7" fmla="*/ 260849 h 1591154"/>
                  <a:gd name="connsiteX8" fmla="*/ 1004589 w 1591163"/>
                  <a:gd name="connsiteY8" fmla="*/ 248367 h 1591154"/>
                  <a:gd name="connsiteX9" fmla="*/ 1004589 w 1591163"/>
                  <a:gd name="connsiteY9" fmla="*/ 54874 h 1591154"/>
                  <a:gd name="connsiteX10" fmla="*/ 949715 w 1591163"/>
                  <a:gd name="connsiteY10" fmla="*/ 0 h 1591154"/>
                  <a:gd name="connsiteX11" fmla="*/ 641448 w 1591163"/>
                  <a:gd name="connsiteY11" fmla="*/ 0 h 1591154"/>
                  <a:gd name="connsiteX12" fmla="*/ 586565 w 1591163"/>
                  <a:gd name="connsiteY12" fmla="*/ 54874 h 1591154"/>
                  <a:gd name="connsiteX13" fmla="*/ 586565 w 1591163"/>
                  <a:gd name="connsiteY13" fmla="*/ 248367 h 1591154"/>
                  <a:gd name="connsiteX14" fmla="*/ 556448 w 1591163"/>
                  <a:gd name="connsiteY14" fmla="*/ 260849 h 1591154"/>
                  <a:gd name="connsiteX15" fmla="*/ 419592 w 1591163"/>
                  <a:gd name="connsiteY15" fmla="*/ 123993 h 1591154"/>
                  <a:gd name="connsiteX16" fmla="*/ 342018 w 1591163"/>
                  <a:gd name="connsiteY16" fmla="*/ 123993 h 1591154"/>
                  <a:gd name="connsiteX17" fmla="*/ 124032 w 1591163"/>
                  <a:gd name="connsiteY17" fmla="*/ 341979 h 1591154"/>
                  <a:gd name="connsiteX18" fmla="*/ 124032 w 1591163"/>
                  <a:gd name="connsiteY18" fmla="*/ 419553 h 1591154"/>
                  <a:gd name="connsiteX19" fmla="*/ 260888 w 1591163"/>
                  <a:gd name="connsiteY19" fmla="*/ 556409 h 1591154"/>
                  <a:gd name="connsiteX20" fmla="*/ 248416 w 1591163"/>
                  <a:gd name="connsiteY20" fmla="*/ 586525 h 1591154"/>
                  <a:gd name="connsiteX21" fmla="*/ 54883 w 1591163"/>
                  <a:gd name="connsiteY21" fmla="*/ 586525 h 1591154"/>
                  <a:gd name="connsiteX22" fmla="*/ 0 w 1591163"/>
                  <a:gd name="connsiteY22" fmla="*/ 641409 h 1591154"/>
                  <a:gd name="connsiteX23" fmla="*/ 0 w 1591163"/>
                  <a:gd name="connsiteY23" fmla="*/ 949676 h 1591154"/>
                  <a:gd name="connsiteX24" fmla="*/ 54883 w 1591163"/>
                  <a:gd name="connsiteY24" fmla="*/ 1004550 h 1591154"/>
                  <a:gd name="connsiteX25" fmla="*/ 248416 w 1591163"/>
                  <a:gd name="connsiteY25" fmla="*/ 1004550 h 1591154"/>
                  <a:gd name="connsiteX26" fmla="*/ 260888 w 1591163"/>
                  <a:gd name="connsiteY26" fmla="*/ 1034666 h 1591154"/>
                  <a:gd name="connsiteX27" fmla="*/ 124032 w 1591163"/>
                  <a:gd name="connsiteY27" fmla="*/ 1171523 h 1591154"/>
                  <a:gd name="connsiteX28" fmla="*/ 107955 w 1591163"/>
                  <a:gd name="connsiteY28" fmla="*/ 1210329 h 1591154"/>
                  <a:gd name="connsiteX29" fmla="*/ 124032 w 1591163"/>
                  <a:gd name="connsiteY29" fmla="*/ 1249136 h 1591154"/>
                  <a:gd name="connsiteX30" fmla="*/ 342018 w 1591163"/>
                  <a:gd name="connsiteY30" fmla="*/ 1467083 h 1591154"/>
                  <a:gd name="connsiteX31" fmla="*/ 419592 w 1591163"/>
                  <a:gd name="connsiteY31" fmla="*/ 1467083 h 1591154"/>
                  <a:gd name="connsiteX32" fmla="*/ 556448 w 1591163"/>
                  <a:gd name="connsiteY32" fmla="*/ 1330266 h 1591154"/>
                  <a:gd name="connsiteX33" fmla="*/ 586565 w 1591163"/>
                  <a:gd name="connsiteY33" fmla="*/ 1342747 h 1591154"/>
                  <a:gd name="connsiteX34" fmla="*/ 586565 w 1591163"/>
                  <a:gd name="connsiteY34" fmla="*/ 1536280 h 1591154"/>
                  <a:gd name="connsiteX35" fmla="*/ 641448 w 1591163"/>
                  <a:gd name="connsiteY35" fmla="*/ 1591154 h 1591154"/>
                  <a:gd name="connsiteX36" fmla="*/ 949715 w 1591163"/>
                  <a:gd name="connsiteY36" fmla="*/ 1591154 h 1591154"/>
                  <a:gd name="connsiteX37" fmla="*/ 1004589 w 1591163"/>
                  <a:gd name="connsiteY37" fmla="*/ 1536280 h 1591154"/>
                  <a:gd name="connsiteX38" fmla="*/ 1004589 w 1591163"/>
                  <a:gd name="connsiteY38" fmla="*/ 1342747 h 1591154"/>
                  <a:gd name="connsiteX39" fmla="*/ 1034715 w 1591163"/>
                  <a:gd name="connsiteY39" fmla="*/ 1330266 h 1591154"/>
                  <a:gd name="connsiteX40" fmla="*/ 1171572 w 1591163"/>
                  <a:gd name="connsiteY40" fmla="*/ 1467083 h 1591154"/>
                  <a:gd name="connsiteX41" fmla="*/ 1249146 w 1591163"/>
                  <a:gd name="connsiteY41" fmla="*/ 1467083 h 1591154"/>
                  <a:gd name="connsiteX42" fmla="*/ 1467132 w 1591163"/>
                  <a:gd name="connsiteY42" fmla="*/ 1249136 h 1591154"/>
                  <a:gd name="connsiteX43" fmla="*/ 1483199 w 1591163"/>
                  <a:gd name="connsiteY43" fmla="*/ 1210329 h 1591154"/>
                  <a:gd name="connsiteX44" fmla="*/ 1467132 w 1591163"/>
                  <a:gd name="connsiteY44" fmla="*/ 1171523 h 1591154"/>
                  <a:gd name="connsiteX45" fmla="*/ 1330276 w 1591163"/>
                  <a:gd name="connsiteY45" fmla="*/ 1034666 h 1591154"/>
                  <a:gd name="connsiteX46" fmla="*/ 1342747 w 1591163"/>
                  <a:gd name="connsiteY46" fmla="*/ 1004550 h 1591154"/>
                  <a:gd name="connsiteX47" fmla="*/ 1536280 w 1591163"/>
                  <a:gd name="connsiteY47" fmla="*/ 1004550 h 1591154"/>
                  <a:gd name="connsiteX48" fmla="*/ 1591164 w 1591163"/>
                  <a:gd name="connsiteY48" fmla="*/ 949676 h 1591154"/>
                  <a:gd name="connsiteX49" fmla="*/ 1591164 w 1591163"/>
                  <a:gd name="connsiteY49" fmla="*/ 641409 h 1591154"/>
                  <a:gd name="connsiteX50" fmla="*/ 1536280 w 1591163"/>
                  <a:gd name="connsiteY50" fmla="*/ 586525 h 1591154"/>
                  <a:gd name="connsiteX51" fmla="*/ 1481397 w 1591163"/>
                  <a:gd name="connsiteY51" fmla="*/ 894793 h 1591154"/>
                  <a:gd name="connsiteX52" fmla="*/ 1303559 w 1591163"/>
                  <a:gd name="connsiteY52" fmla="*/ 894793 h 1591154"/>
                  <a:gd name="connsiteX53" fmla="*/ 1251056 w 1591163"/>
                  <a:gd name="connsiteY53" fmla="*/ 933756 h 1591154"/>
                  <a:gd name="connsiteX54" fmla="*/ 1215385 w 1591163"/>
                  <a:gd name="connsiteY54" fmla="*/ 1019863 h 1591154"/>
                  <a:gd name="connsiteX55" fmla="*/ 1224995 w 1591163"/>
                  <a:gd name="connsiteY55" fmla="*/ 1084534 h 1591154"/>
                  <a:gd name="connsiteX56" fmla="*/ 1350752 w 1591163"/>
                  <a:gd name="connsiteY56" fmla="*/ 1210290 h 1591154"/>
                  <a:gd name="connsiteX57" fmla="*/ 1210339 w 1591163"/>
                  <a:gd name="connsiteY57" fmla="*/ 1350664 h 1591154"/>
                  <a:gd name="connsiteX58" fmla="*/ 1084583 w 1591163"/>
                  <a:gd name="connsiteY58" fmla="*/ 1224908 h 1591154"/>
                  <a:gd name="connsiteX59" fmla="*/ 1019863 w 1591163"/>
                  <a:gd name="connsiteY59" fmla="*/ 1215345 h 1591154"/>
                  <a:gd name="connsiteX60" fmla="*/ 933795 w 1591163"/>
                  <a:gd name="connsiteY60" fmla="*/ 1251007 h 1591154"/>
                  <a:gd name="connsiteX61" fmla="*/ 894871 w 1591163"/>
                  <a:gd name="connsiteY61" fmla="*/ 1303520 h 1591154"/>
                  <a:gd name="connsiteX62" fmla="*/ 894871 w 1591163"/>
                  <a:gd name="connsiteY62" fmla="*/ 1481357 h 1591154"/>
                  <a:gd name="connsiteX63" fmla="*/ 696322 w 1591163"/>
                  <a:gd name="connsiteY63" fmla="*/ 1481357 h 1591154"/>
                  <a:gd name="connsiteX64" fmla="*/ 696322 w 1591163"/>
                  <a:gd name="connsiteY64" fmla="*/ 1303520 h 1591154"/>
                  <a:gd name="connsiteX65" fmla="*/ 657408 w 1591163"/>
                  <a:gd name="connsiteY65" fmla="*/ 1251007 h 1591154"/>
                  <a:gd name="connsiteX66" fmla="*/ 571340 w 1591163"/>
                  <a:gd name="connsiteY66" fmla="*/ 1215345 h 1591154"/>
                  <a:gd name="connsiteX67" fmla="*/ 506620 w 1591163"/>
                  <a:gd name="connsiteY67" fmla="*/ 1224908 h 1591154"/>
                  <a:gd name="connsiteX68" fmla="*/ 380864 w 1591163"/>
                  <a:gd name="connsiteY68" fmla="*/ 1350664 h 1591154"/>
                  <a:gd name="connsiteX69" fmla="*/ 240451 w 1591163"/>
                  <a:gd name="connsiteY69" fmla="*/ 1210290 h 1591154"/>
                  <a:gd name="connsiteX70" fmla="*/ 366207 w 1591163"/>
                  <a:gd name="connsiteY70" fmla="*/ 1084534 h 1591154"/>
                  <a:gd name="connsiteX71" fmla="*/ 375818 w 1591163"/>
                  <a:gd name="connsiteY71" fmla="*/ 1019863 h 1591154"/>
                  <a:gd name="connsiteX72" fmla="*/ 340147 w 1591163"/>
                  <a:gd name="connsiteY72" fmla="*/ 933756 h 1591154"/>
                  <a:gd name="connsiteX73" fmla="*/ 287644 w 1591163"/>
                  <a:gd name="connsiteY73" fmla="*/ 894793 h 1591154"/>
                  <a:gd name="connsiteX74" fmla="*/ 109806 w 1591163"/>
                  <a:gd name="connsiteY74" fmla="*/ 894793 h 1591154"/>
                  <a:gd name="connsiteX75" fmla="*/ 109806 w 1591163"/>
                  <a:gd name="connsiteY75" fmla="*/ 696244 h 1591154"/>
                  <a:gd name="connsiteX76" fmla="*/ 287644 w 1591163"/>
                  <a:gd name="connsiteY76" fmla="*/ 696244 h 1591154"/>
                  <a:gd name="connsiteX77" fmla="*/ 340147 w 1591163"/>
                  <a:gd name="connsiteY77" fmla="*/ 657320 h 1591154"/>
                  <a:gd name="connsiteX78" fmla="*/ 375818 w 1591163"/>
                  <a:gd name="connsiteY78" fmla="*/ 571213 h 1591154"/>
                  <a:gd name="connsiteX79" fmla="*/ 366207 w 1591163"/>
                  <a:gd name="connsiteY79" fmla="*/ 506542 h 1591154"/>
                  <a:gd name="connsiteX80" fmla="*/ 240451 w 1591163"/>
                  <a:gd name="connsiteY80" fmla="*/ 380785 h 1591154"/>
                  <a:gd name="connsiteX81" fmla="*/ 380864 w 1591163"/>
                  <a:gd name="connsiteY81" fmla="*/ 240373 h 1591154"/>
                  <a:gd name="connsiteX82" fmla="*/ 506620 w 1591163"/>
                  <a:gd name="connsiteY82" fmla="*/ 366129 h 1591154"/>
                  <a:gd name="connsiteX83" fmla="*/ 571301 w 1591163"/>
                  <a:gd name="connsiteY83" fmla="*/ 375730 h 1591154"/>
                  <a:gd name="connsiteX84" fmla="*/ 657369 w 1591163"/>
                  <a:gd name="connsiteY84" fmla="*/ 340059 h 1591154"/>
                  <a:gd name="connsiteX85" fmla="*/ 696322 w 1591163"/>
                  <a:gd name="connsiteY85" fmla="*/ 287556 h 1591154"/>
                  <a:gd name="connsiteX86" fmla="*/ 696322 w 1591163"/>
                  <a:gd name="connsiteY86" fmla="*/ 109718 h 1591154"/>
                  <a:gd name="connsiteX87" fmla="*/ 894871 w 1591163"/>
                  <a:gd name="connsiteY87" fmla="*/ 109718 h 1591154"/>
                  <a:gd name="connsiteX88" fmla="*/ 894871 w 1591163"/>
                  <a:gd name="connsiteY88" fmla="*/ 287556 h 1591154"/>
                  <a:gd name="connsiteX89" fmla="*/ 933834 w 1591163"/>
                  <a:gd name="connsiteY89" fmla="*/ 340059 h 1591154"/>
                  <a:gd name="connsiteX90" fmla="*/ 1019902 w 1591163"/>
                  <a:gd name="connsiteY90" fmla="*/ 375730 h 1591154"/>
                  <a:gd name="connsiteX91" fmla="*/ 1084583 w 1591163"/>
                  <a:gd name="connsiteY91" fmla="*/ 366129 h 1591154"/>
                  <a:gd name="connsiteX92" fmla="*/ 1210339 w 1591163"/>
                  <a:gd name="connsiteY92" fmla="*/ 240373 h 1591154"/>
                  <a:gd name="connsiteX93" fmla="*/ 1350752 w 1591163"/>
                  <a:gd name="connsiteY93" fmla="*/ 380785 h 1591154"/>
                  <a:gd name="connsiteX94" fmla="*/ 1224995 w 1591163"/>
                  <a:gd name="connsiteY94" fmla="*/ 506542 h 1591154"/>
                  <a:gd name="connsiteX95" fmla="*/ 1215385 w 1591163"/>
                  <a:gd name="connsiteY95" fmla="*/ 571213 h 1591154"/>
                  <a:gd name="connsiteX96" fmla="*/ 1251056 w 1591163"/>
                  <a:gd name="connsiteY96" fmla="*/ 657320 h 1591154"/>
                  <a:gd name="connsiteX97" fmla="*/ 1303559 w 1591163"/>
                  <a:gd name="connsiteY97" fmla="*/ 696244 h 1591154"/>
                  <a:gd name="connsiteX98" fmla="*/ 1481397 w 1591163"/>
                  <a:gd name="connsiteY98" fmla="*/ 696244 h 159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591163" h="1591154">
                    <a:moveTo>
                      <a:pt x="1536280" y="586525"/>
                    </a:moveTo>
                    <a:lnTo>
                      <a:pt x="1342747" y="586525"/>
                    </a:lnTo>
                    <a:cubicBezTo>
                      <a:pt x="1338848" y="576386"/>
                      <a:pt x="1334714" y="566314"/>
                      <a:pt x="1330276" y="556409"/>
                    </a:cubicBezTo>
                    <a:lnTo>
                      <a:pt x="1467132" y="419553"/>
                    </a:lnTo>
                    <a:cubicBezTo>
                      <a:pt x="1488558" y="398117"/>
                      <a:pt x="1488558" y="363405"/>
                      <a:pt x="1467132" y="341979"/>
                    </a:cubicBezTo>
                    <a:lnTo>
                      <a:pt x="1249146" y="123993"/>
                    </a:lnTo>
                    <a:cubicBezTo>
                      <a:pt x="1227709" y="102556"/>
                      <a:pt x="1192998" y="102556"/>
                      <a:pt x="1171572" y="123993"/>
                    </a:cubicBezTo>
                    <a:lnTo>
                      <a:pt x="1034715" y="260849"/>
                    </a:lnTo>
                    <a:cubicBezTo>
                      <a:pt x="1024801" y="256411"/>
                      <a:pt x="1014769" y="252237"/>
                      <a:pt x="1004589" y="248367"/>
                    </a:cubicBezTo>
                    <a:lnTo>
                      <a:pt x="1004589" y="54874"/>
                    </a:lnTo>
                    <a:cubicBezTo>
                      <a:pt x="1004589" y="24571"/>
                      <a:pt x="980028" y="0"/>
                      <a:pt x="949715" y="0"/>
                    </a:cubicBezTo>
                    <a:lnTo>
                      <a:pt x="641448" y="0"/>
                    </a:lnTo>
                    <a:cubicBezTo>
                      <a:pt x="611136" y="0"/>
                      <a:pt x="586565" y="24571"/>
                      <a:pt x="586565" y="54874"/>
                    </a:cubicBezTo>
                    <a:lnTo>
                      <a:pt x="586565" y="248367"/>
                    </a:lnTo>
                    <a:cubicBezTo>
                      <a:pt x="576425" y="252276"/>
                      <a:pt x="566363" y="256411"/>
                      <a:pt x="556448" y="260849"/>
                    </a:cubicBezTo>
                    <a:lnTo>
                      <a:pt x="419592" y="123993"/>
                    </a:lnTo>
                    <a:cubicBezTo>
                      <a:pt x="398166" y="102556"/>
                      <a:pt x="363445" y="102556"/>
                      <a:pt x="342018" y="123993"/>
                    </a:cubicBezTo>
                    <a:lnTo>
                      <a:pt x="124032" y="341979"/>
                    </a:lnTo>
                    <a:cubicBezTo>
                      <a:pt x="102596" y="363405"/>
                      <a:pt x="102596" y="398117"/>
                      <a:pt x="124032" y="419553"/>
                    </a:cubicBezTo>
                    <a:lnTo>
                      <a:pt x="260888" y="556409"/>
                    </a:lnTo>
                    <a:cubicBezTo>
                      <a:pt x="256450" y="566314"/>
                      <a:pt x="252276" y="576346"/>
                      <a:pt x="248416" y="586525"/>
                    </a:cubicBezTo>
                    <a:lnTo>
                      <a:pt x="54883" y="586525"/>
                    </a:lnTo>
                    <a:cubicBezTo>
                      <a:pt x="24571" y="586525"/>
                      <a:pt x="0" y="611097"/>
                      <a:pt x="0" y="641409"/>
                    </a:cubicBezTo>
                    <a:lnTo>
                      <a:pt x="0" y="949676"/>
                    </a:lnTo>
                    <a:cubicBezTo>
                      <a:pt x="0" y="979979"/>
                      <a:pt x="24571" y="1004550"/>
                      <a:pt x="54883" y="1004550"/>
                    </a:cubicBezTo>
                    <a:lnTo>
                      <a:pt x="248416" y="1004550"/>
                    </a:lnTo>
                    <a:cubicBezTo>
                      <a:pt x="252276" y="1014690"/>
                      <a:pt x="256450" y="1024762"/>
                      <a:pt x="260888" y="1034666"/>
                    </a:cubicBezTo>
                    <a:lnTo>
                      <a:pt x="124032" y="1171523"/>
                    </a:lnTo>
                    <a:cubicBezTo>
                      <a:pt x="113735" y="1181820"/>
                      <a:pt x="107955" y="1195751"/>
                      <a:pt x="107955" y="1210329"/>
                    </a:cubicBezTo>
                    <a:cubicBezTo>
                      <a:pt x="107955" y="1224878"/>
                      <a:pt x="113735" y="1238839"/>
                      <a:pt x="124032" y="1249136"/>
                    </a:cubicBezTo>
                    <a:lnTo>
                      <a:pt x="342018" y="1467083"/>
                    </a:lnTo>
                    <a:cubicBezTo>
                      <a:pt x="363445" y="1488519"/>
                      <a:pt x="398166" y="1488519"/>
                      <a:pt x="419592" y="1467083"/>
                    </a:cubicBezTo>
                    <a:lnTo>
                      <a:pt x="556448" y="1330266"/>
                    </a:lnTo>
                    <a:cubicBezTo>
                      <a:pt x="566324" y="1334665"/>
                      <a:pt x="576386" y="1338838"/>
                      <a:pt x="586565" y="1342747"/>
                    </a:cubicBezTo>
                    <a:lnTo>
                      <a:pt x="586565" y="1536280"/>
                    </a:lnTo>
                    <a:cubicBezTo>
                      <a:pt x="586565" y="1566583"/>
                      <a:pt x="611136" y="1591154"/>
                      <a:pt x="641448" y="1591154"/>
                    </a:cubicBezTo>
                    <a:lnTo>
                      <a:pt x="949715" y="1591154"/>
                    </a:lnTo>
                    <a:cubicBezTo>
                      <a:pt x="980028" y="1591154"/>
                      <a:pt x="1004589" y="1566583"/>
                      <a:pt x="1004589" y="1536280"/>
                    </a:cubicBezTo>
                    <a:lnTo>
                      <a:pt x="1004589" y="1342747"/>
                    </a:lnTo>
                    <a:cubicBezTo>
                      <a:pt x="1014769" y="1338838"/>
                      <a:pt x="1024801" y="1334704"/>
                      <a:pt x="1034715" y="1330266"/>
                    </a:cubicBezTo>
                    <a:lnTo>
                      <a:pt x="1171572" y="1467083"/>
                    </a:lnTo>
                    <a:cubicBezTo>
                      <a:pt x="1192998" y="1488519"/>
                      <a:pt x="1227709" y="1488519"/>
                      <a:pt x="1249146" y="1467083"/>
                    </a:cubicBezTo>
                    <a:lnTo>
                      <a:pt x="1467132" y="1249136"/>
                    </a:lnTo>
                    <a:cubicBezTo>
                      <a:pt x="1477419" y="1238839"/>
                      <a:pt x="1483199" y="1224917"/>
                      <a:pt x="1483199" y="1210329"/>
                    </a:cubicBezTo>
                    <a:cubicBezTo>
                      <a:pt x="1483199" y="1195790"/>
                      <a:pt x="1477419" y="1181820"/>
                      <a:pt x="1467132" y="1171523"/>
                    </a:cubicBezTo>
                    <a:lnTo>
                      <a:pt x="1330276" y="1034666"/>
                    </a:lnTo>
                    <a:cubicBezTo>
                      <a:pt x="1334714" y="1024722"/>
                      <a:pt x="1338878" y="1014690"/>
                      <a:pt x="1342747" y="1004550"/>
                    </a:cubicBezTo>
                    <a:lnTo>
                      <a:pt x="1536280" y="1004550"/>
                    </a:lnTo>
                    <a:cubicBezTo>
                      <a:pt x="1566592" y="1004550"/>
                      <a:pt x="1591164" y="979979"/>
                      <a:pt x="1591164" y="949676"/>
                    </a:cubicBezTo>
                    <a:lnTo>
                      <a:pt x="1591164" y="641409"/>
                    </a:lnTo>
                    <a:cubicBezTo>
                      <a:pt x="1591124" y="611097"/>
                      <a:pt x="1566592" y="586525"/>
                      <a:pt x="1536280" y="586525"/>
                    </a:cubicBezTo>
                    <a:close/>
                    <a:moveTo>
                      <a:pt x="1481397" y="894793"/>
                    </a:moveTo>
                    <a:lnTo>
                      <a:pt x="1303559" y="894793"/>
                    </a:lnTo>
                    <a:cubicBezTo>
                      <a:pt x="1279419" y="894793"/>
                      <a:pt x="1258061" y="910596"/>
                      <a:pt x="1251056" y="933756"/>
                    </a:cubicBezTo>
                    <a:cubicBezTo>
                      <a:pt x="1242023" y="963490"/>
                      <a:pt x="1230012" y="992460"/>
                      <a:pt x="1215385" y="1019863"/>
                    </a:cubicBezTo>
                    <a:cubicBezTo>
                      <a:pt x="1204020" y="1041181"/>
                      <a:pt x="1207890" y="1067428"/>
                      <a:pt x="1224995" y="1084534"/>
                    </a:cubicBezTo>
                    <a:lnTo>
                      <a:pt x="1350752" y="1210290"/>
                    </a:lnTo>
                    <a:lnTo>
                      <a:pt x="1210339" y="1350664"/>
                    </a:lnTo>
                    <a:lnTo>
                      <a:pt x="1084583" y="1224908"/>
                    </a:lnTo>
                    <a:cubicBezTo>
                      <a:pt x="1067477" y="1207802"/>
                      <a:pt x="1041181" y="1203902"/>
                      <a:pt x="1019863" y="1215345"/>
                    </a:cubicBezTo>
                    <a:cubicBezTo>
                      <a:pt x="992656" y="1229924"/>
                      <a:pt x="963725" y="1241905"/>
                      <a:pt x="933795" y="1251007"/>
                    </a:cubicBezTo>
                    <a:cubicBezTo>
                      <a:pt x="910684" y="1258012"/>
                      <a:pt x="894871" y="1279370"/>
                      <a:pt x="894871" y="1303520"/>
                    </a:cubicBezTo>
                    <a:lnTo>
                      <a:pt x="894871" y="1481357"/>
                    </a:lnTo>
                    <a:lnTo>
                      <a:pt x="696322" y="1481357"/>
                    </a:lnTo>
                    <a:lnTo>
                      <a:pt x="696322" y="1303520"/>
                    </a:lnTo>
                    <a:cubicBezTo>
                      <a:pt x="696322" y="1279370"/>
                      <a:pt x="680519" y="1258012"/>
                      <a:pt x="657408" y="1251007"/>
                    </a:cubicBezTo>
                    <a:cubicBezTo>
                      <a:pt x="627478" y="1241945"/>
                      <a:pt x="598507" y="1229924"/>
                      <a:pt x="571340" y="1215345"/>
                    </a:cubicBezTo>
                    <a:cubicBezTo>
                      <a:pt x="550021" y="1203902"/>
                      <a:pt x="523726" y="1207802"/>
                      <a:pt x="506620" y="1224908"/>
                    </a:cubicBezTo>
                    <a:lnTo>
                      <a:pt x="380864" y="1350664"/>
                    </a:lnTo>
                    <a:lnTo>
                      <a:pt x="240451" y="1210290"/>
                    </a:lnTo>
                    <a:lnTo>
                      <a:pt x="366207" y="1084534"/>
                    </a:lnTo>
                    <a:cubicBezTo>
                      <a:pt x="383313" y="1067428"/>
                      <a:pt x="387222" y="1041181"/>
                      <a:pt x="375818" y="1019863"/>
                    </a:cubicBezTo>
                    <a:cubicBezTo>
                      <a:pt x="361152" y="992500"/>
                      <a:pt x="349180" y="963529"/>
                      <a:pt x="340147" y="933756"/>
                    </a:cubicBezTo>
                    <a:cubicBezTo>
                      <a:pt x="333142" y="910596"/>
                      <a:pt x="311784" y="894793"/>
                      <a:pt x="287644" y="894793"/>
                    </a:cubicBezTo>
                    <a:lnTo>
                      <a:pt x="109806" y="894793"/>
                    </a:lnTo>
                    <a:lnTo>
                      <a:pt x="109806" y="696244"/>
                    </a:lnTo>
                    <a:lnTo>
                      <a:pt x="287644" y="696244"/>
                    </a:lnTo>
                    <a:cubicBezTo>
                      <a:pt x="311784" y="696244"/>
                      <a:pt x="333142" y="680441"/>
                      <a:pt x="340147" y="657320"/>
                    </a:cubicBezTo>
                    <a:cubicBezTo>
                      <a:pt x="349180" y="627507"/>
                      <a:pt x="361191" y="598537"/>
                      <a:pt x="375818" y="571213"/>
                    </a:cubicBezTo>
                    <a:cubicBezTo>
                      <a:pt x="387222" y="549894"/>
                      <a:pt x="383313" y="523647"/>
                      <a:pt x="366207" y="506542"/>
                    </a:cubicBezTo>
                    <a:lnTo>
                      <a:pt x="240451" y="380785"/>
                    </a:lnTo>
                    <a:lnTo>
                      <a:pt x="380864" y="240373"/>
                    </a:lnTo>
                    <a:lnTo>
                      <a:pt x="506620" y="366129"/>
                    </a:lnTo>
                    <a:cubicBezTo>
                      <a:pt x="523687" y="383235"/>
                      <a:pt x="549982" y="387134"/>
                      <a:pt x="571301" y="375730"/>
                    </a:cubicBezTo>
                    <a:cubicBezTo>
                      <a:pt x="598664" y="361074"/>
                      <a:pt x="627634" y="349092"/>
                      <a:pt x="657369" y="340059"/>
                    </a:cubicBezTo>
                    <a:cubicBezTo>
                      <a:pt x="680519" y="333064"/>
                      <a:pt x="696322" y="311745"/>
                      <a:pt x="696322" y="287556"/>
                    </a:cubicBezTo>
                    <a:lnTo>
                      <a:pt x="696322" y="109718"/>
                    </a:lnTo>
                    <a:lnTo>
                      <a:pt x="894871" y="109718"/>
                    </a:lnTo>
                    <a:lnTo>
                      <a:pt x="894871" y="287556"/>
                    </a:lnTo>
                    <a:cubicBezTo>
                      <a:pt x="894871" y="311745"/>
                      <a:pt x="910723" y="333064"/>
                      <a:pt x="933834" y="340059"/>
                    </a:cubicBezTo>
                    <a:cubicBezTo>
                      <a:pt x="963569" y="349053"/>
                      <a:pt x="992539" y="361074"/>
                      <a:pt x="1019902" y="375730"/>
                    </a:cubicBezTo>
                    <a:cubicBezTo>
                      <a:pt x="1041260" y="387212"/>
                      <a:pt x="1067556" y="383274"/>
                      <a:pt x="1084583" y="366129"/>
                    </a:cubicBezTo>
                    <a:lnTo>
                      <a:pt x="1210339" y="240373"/>
                    </a:lnTo>
                    <a:lnTo>
                      <a:pt x="1350752" y="380785"/>
                    </a:lnTo>
                    <a:lnTo>
                      <a:pt x="1224995" y="506542"/>
                    </a:lnTo>
                    <a:cubicBezTo>
                      <a:pt x="1207890" y="523647"/>
                      <a:pt x="1203981" y="549894"/>
                      <a:pt x="1215385" y="571213"/>
                    </a:cubicBezTo>
                    <a:cubicBezTo>
                      <a:pt x="1230012" y="598576"/>
                      <a:pt x="1242023" y="627507"/>
                      <a:pt x="1251056" y="657320"/>
                    </a:cubicBezTo>
                    <a:cubicBezTo>
                      <a:pt x="1258061" y="680441"/>
                      <a:pt x="1279409" y="696244"/>
                      <a:pt x="1303559" y="696244"/>
                    </a:cubicBezTo>
                    <a:lnTo>
                      <a:pt x="1481397" y="696244"/>
                    </a:lnTo>
                    <a:close/>
                  </a:path>
                </a:pathLst>
              </a:custGeom>
              <a:solidFill>
                <a:schemeClr val="tx1"/>
              </a:solidFill>
              <a:ln w="9797"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4A720382-5E6A-4077-AC1D-57BEF4CDD751}"/>
                  </a:ext>
                </a:extLst>
              </p:cNvPr>
              <p:cNvSpPr/>
              <p:nvPr/>
            </p:nvSpPr>
            <p:spPr>
              <a:xfrm>
                <a:off x="5175529" y="2357192"/>
                <a:ext cx="704826" cy="704786"/>
              </a:xfrm>
              <a:custGeom>
                <a:avLst/>
                <a:gdLst>
                  <a:gd name="connsiteX0" fmla="*/ 352433 w 704826"/>
                  <a:gd name="connsiteY0" fmla="*/ 0 h 704786"/>
                  <a:gd name="connsiteX1" fmla="*/ 0 w 704826"/>
                  <a:gd name="connsiteY1" fmla="*/ 352393 h 704786"/>
                  <a:gd name="connsiteX2" fmla="*/ 352433 w 704826"/>
                  <a:gd name="connsiteY2" fmla="*/ 704787 h 704786"/>
                  <a:gd name="connsiteX3" fmla="*/ 704826 w 704826"/>
                  <a:gd name="connsiteY3" fmla="*/ 352393 h 704786"/>
                  <a:gd name="connsiteX4" fmla="*/ 352433 w 704826"/>
                  <a:gd name="connsiteY4" fmla="*/ 0 h 704786"/>
                  <a:gd name="connsiteX5" fmla="*/ 352433 w 704826"/>
                  <a:gd name="connsiteY5" fmla="*/ 595098 h 704786"/>
                  <a:gd name="connsiteX6" fmla="*/ 109728 w 704826"/>
                  <a:gd name="connsiteY6" fmla="*/ 352423 h 704786"/>
                  <a:gd name="connsiteX7" fmla="*/ 352433 w 704826"/>
                  <a:gd name="connsiteY7" fmla="*/ 109748 h 704786"/>
                  <a:gd name="connsiteX8" fmla="*/ 595108 w 704826"/>
                  <a:gd name="connsiteY8" fmla="*/ 352423 h 704786"/>
                  <a:gd name="connsiteX9" fmla="*/ 352433 w 704826"/>
                  <a:gd name="connsiteY9" fmla="*/ 595098 h 70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26" h="704786">
                    <a:moveTo>
                      <a:pt x="352433" y="0"/>
                    </a:moveTo>
                    <a:cubicBezTo>
                      <a:pt x="158096" y="0"/>
                      <a:pt x="0" y="158096"/>
                      <a:pt x="0" y="352393"/>
                    </a:cubicBezTo>
                    <a:cubicBezTo>
                      <a:pt x="0" y="546730"/>
                      <a:pt x="158096" y="704787"/>
                      <a:pt x="352433" y="704787"/>
                    </a:cubicBezTo>
                    <a:cubicBezTo>
                      <a:pt x="546769" y="704787"/>
                      <a:pt x="704826" y="546690"/>
                      <a:pt x="704826" y="352393"/>
                    </a:cubicBezTo>
                    <a:cubicBezTo>
                      <a:pt x="704865" y="158096"/>
                      <a:pt x="546769" y="0"/>
                      <a:pt x="352433" y="0"/>
                    </a:cubicBezTo>
                    <a:close/>
                    <a:moveTo>
                      <a:pt x="352433" y="595098"/>
                    </a:moveTo>
                    <a:cubicBezTo>
                      <a:pt x="218604" y="595098"/>
                      <a:pt x="109728" y="486222"/>
                      <a:pt x="109728" y="352423"/>
                    </a:cubicBezTo>
                    <a:cubicBezTo>
                      <a:pt x="109728" y="218623"/>
                      <a:pt x="218604" y="109748"/>
                      <a:pt x="352433" y="109748"/>
                    </a:cubicBezTo>
                    <a:cubicBezTo>
                      <a:pt x="486222" y="109748"/>
                      <a:pt x="595108" y="218623"/>
                      <a:pt x="595108" y="352423"/>
                    </a:cubicBezTo>
                    <a:cubicBezTo>
                      <a:pt x="595108" y="486222"/>
                      <a:pt x="486271" y="595098"/>
                      <a:pt x="352433" y="595098"/>
                    </a:cubicBezTo>
                    <a:close/>
                  </a:path>
                </a:pathLst>
              </a:custGeom>
              <a:solidFill>
                <a:schemeClr val="tx1"/>
              </a:solidFill>
              <a:ln w="9797"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93DE6AFB-202D-49A5-B43D-761E26649A70}"/>
                  </a:ext>
                </a:extLst>
              </p:cNvPr>
              <p:cNvSpPr/>
              <p:nvPr/>
            </p:nvSpPr>
            <p:spPr>
              <a:xfrm>
                <a:off x="6286319" y="1712393"/>
                <a:ext cx="1173266" cy="1173296"/>
              </a:xfrm>
              <a:custGeom>
                <a:avLst/>
                <a:gdLst>
                  <a:gd name="connsiteX0" fmla="*/ 1118383 w 1173266"/>
                  <a:gd name="connsiteY0" fmla="*/ 444741 h 1173296"/>
                  <a:gd name="connsiteX1" fmla="*/ 983594 w 1173266"/>
                  <a:gd name="connsiteY1" fmla="*/ 444741 h 1173296"/>
                  <a:gd name="connsiteX2" fmla="*/ 967556 w 1173266"/>
                  <a:gd name="connsiteY2" fmla="*/ 406278 h 1173296"/>
                  <a:gd name="connsiteX3" fmla="*/ 1062931 w 1173266"/>
                  <a:gd name="connsiteY3" fmla="*/ 310912 h 1173296"/>
                  <a:gd name="connsiteX4" fmla="*/ 1062931 w 1173266"/>
                  <a:gd name="connsiteY4" fmla="*/ 233339 h 1173296"/>
                  <a:gd name="connsiteX5" fmla="*/ 939928 w 1173266"/>
                  <a:gd name="connsiteY5" fmla="*/ 110335 h 1173296"/>
                  <a:gd name="connsiteX6" fmla="*/ 862354 w 1173266"/>
                  <a:gd name="connsiteY6" fmla="*/ 110335 h 1173296"/>
                  <a:gd name="connsiteX7" fmla="*/ 766979 w 1173266"/>
                  <a:gd name="connsiteY7" fmla="*/ 205701 h 1173296"/>
                  <a:gd name="connsiteX8" fmla="*/ 728486 w 1173266"/>
                  <a:gd name="connsiteY8" fmla="*/ 189673 h 1173296"/>
                  <a:gd name="connsiteX9" fmla="*/ 728486 w 1173266"/>
                  <a:gd name="connsiteY9" fmla="*/ 54883 h 1173296"/>
                  <a:gd name="connsiteX10" fmla="*/ 673603 w 1173266"/>
                  <a:gd name="connsiteY10" fmla="*/ 0 h 1173296"/>
                  <a:gd name="connsiteX11" fmla="*/ 499664 w 1173266"/>
                  <a:gd name="connsiteY11" fmla="*/ 0 h 1173296"/>
                  <a:gd name="connsiteX12" fmla="*/ 444781 w 1173266"/>
                  <a:gd name="connsiteY12" fmla="*/ 54883 h 1173296"/>
                  <a:gd name="connsiteX13" fmla="*/ 444781 w 1173266"/>
                  <a:gd name="connsiteY13" fmla="*/ 189673 h 1173296"/>
                  <a:gd name="connsiteX14" fmla="*/ 406288 w 1173266"/>
                  <a:gd name="connsiteY14" fmla="*/ 205701 h 1173296"/>
                  <a:gd name="connsiteX15" fmla="*/ 310912 w 1173266"/>
                  <a:gd name="connsiteY15" fmla="*/ 110335 h 1173296"/>
                  <a:gd name="connsiteX16" fmla="*/ 233339 w 1173266"/>
                  <a:gd name="connsiteY16" fmla="*/ 110335 h 1173296"/>
                  <a:gd name="connsiteX17" fmla="*/ 110335 w 1173266"/>
                  <a:gd name="connsiteY17" fmla="*/ 233339 h 1173296"/>
                  <a:gd name="connsiteX18" fmla="*/ 110335 w 1173266"/>
                  <a:gd name="connsiteY18" fmla="*/ 310912 h 1173296"/>
                  <a:gd name="connsiteX19" fmla="*/ 205711 w 1173266"/>
                  <a:gd name="connsiteY19" fmla="*/ 406317 h 1173296"/>
                  <a:gd name="connsiteX20" fmla="*/ 189673 w 1173266"/>
                  <a:gd name="connsiteY20" fmla="*/ 444781 h 1173296"/>
                  <a:gd name="connsiteX21" fmla="*/ 54884 w 1173266"/>
                  <a:gd name="connsiteY21" fmla="*/ 444781 h 1173296"/>
                  <a:gd name="connsiteX22" fmla="*/ 0 w 1173266"/>
                  <a:gd name="connsiteY22" fmla="*/ 499664 h 1173296"/>
                  <a:gd name="connsiteX23" fmla="*/ 0 w 1173266"/>
                  <a:gd name="connsiteY23" fmla="*/ 673602 h 1173296"/>
                  <a:gd name="connsiteX24" fmla="*/ 54884 w 1173266"/>
                  <a:gd name="connsiteY24" fmla="*/ 728476 h 1173296"/>
                  <a:gd name="connsiteX25" fmla="*/ 189673 w 1173266"/>
                  <a:gd name="connsiteY25" fmla="*/ 728476 h 1173296"/>
                  <a:gd name="connsiteX26" fmla="*/ 205711 w 1173266"/>
                  <a:gd name="connsiteY26" fmla="*/ 766979 h 1173296"/>
                  <a:gd name="connsiteX27" fmla="*/ 110296 w 1173266"/>
                  <a:gd name="connsiteY27" fmla="*/ 862344 h 1173296"/>
                  <a:gd name="connsiteX28" fmla="*/ 94229 w 1173266"/>
                  <a:gd name="connsiteY28" fmla="*/ 901151 h 1173296"/>
                  <a:gd name="connsiteX29" fmla="*/ 110296 w 1173266"/>
                  <a:gd name="connsiteY29" fmla="*/ 939957 h 1173296"/>
                  <a:gd name="connsiteX30" fmla="*/ 233300 w 1173266"/>
                  <a:gd name="connsiteY30" fmla="*/ 1062961 h 1173296"/>
                  <a:gd name="connsiteX31" fmla="*/ 310873 w 1173266"/>
                  <a:gd name="connsiteY31" fmla="*/ 1062961 h 1173296"/>
                  <a:gd name="connsiteX32" fmla="*/ 406288 w 1173266"/>
                  <a:gd name="connsiteY32" fmla="*/ 967595 h 1173296"/>
                  <a:gd name="connsiteX33" fmla="*/ 444751 w 1173266"/>
                  <a:gd name="connsiteY33" fmla="*/ 983623 h 1173296"/>
                  <a:gd name="connsiteX34" fmla="*/ 444751 w 1173266"/>
                  <a:gd name="connsiteY34" fmla="*/ 1118412 h 1173296"/>
                  <a:gd name="connsiteX35" fmla="*/ 499625 w 1173266"/>
                  <a:gd name="connsiteY35" fmla="*/ 1173296 h 1173296"/>
                  <a:gd name="connsiteX36" fmla="*/ 673563 w 1173266"/>
                  <a:gd name="connsiteY36" fmla="*/ 1173296 h 1173296"/>
                  <a:gd name="connsiteX37" fmla="*/ 728447 w 1173266"/>
                  <a:gd name="connsiteY37" fmla="*/ 1118412 h 1173296"/>
                  <a:gd name="connsiteX38" fmla="*/ 728447 w 1173266"/>
                  <a:gd name="connsiteY38" fmla="*/ 983623 h 1173296"/>
                  <a:gd name="connsiteX39" fmla="*/ 766901 w 1173266"/>
                  <a:gd name="connsiteY39" fmla="*/ 967595 h 1173296"/>
                  <a:gd name="connsiteX40" fmla="*/ 862354 w 1173266"/>
                  <a:gd name="connsiteY40" fmla="*/ 1062843 h 1173296"/>
                  <a:gd name="connsiteX41" fmla="*/ 939928 w 1173266"/>
                  <a:gd name="connsiteY41" fmla="*/ 1062843 h 1173296"/>
                  <a:gd name="connsiteX42" fmla="*/ 1062931 w 1173266"/>
                  <a:gd name="connsiteY42" fmla="*/ 939840 h 1173296"/>
                  <a:gd name="connsiteX43" fmla="*/ 1062931 w 1173266"/>
                  <a:gd name="connsiteY43" fmla="*/ 862266 h 1173296"/>
                  <a:gd name="connsiteX44" fmla="*/ 967556 w 1173266"/>
                  <a:gd name="connsiteY44" fmla="*/ 766862 h 1173296"/>
                  <a:gd name="connsiteX45" fmla="*/ 983594 w 1173266"/>
                  <a:gd name="connsiteY45" fmla="*/ 728398 h 1173296"/>
                  <a:gd name="connsiteX46" fmla="*/ 1118383 w 1173266"/>
                  <a:gd name="connsiteY46" fmla="*/ 728398 h 1173296"/>
                  <a:gd name="connsiteX47" fmla="*/ 1173267 w 1173266"/>
                  <a:gd name="connsiteY47" fmla="*/ 673524 h 1173296"/>
                  <a:gd name="connsiteX48" fmla="*/ 1173267 w 1173266"/>
                  <a:gd name="connsiteY48" fmla="*/ 499586 h 1173296"/>
                  <a:gd name="connsiteX49" fmla="*/ 1118383 w 1173266"/>
                  <a:gd name="connsiteY49" fmla="*/ 444741 h 1173296"/>
                  <a:gd name="connsiteX50" fmla="*/ 1063500 w 1173266"/>
                  <a:gd name="connsiteY50" fmla="*/ 618680 h 1173296"/>
                  <a:gd name="connsiteX51" fmla="*/ 942877 w 1173266"/>
                  <a:gd name="connsiteY51" fmla="*/ 618680 h 1173296"/>
                  <a:gd name="connsiteX52" fmla="*/ 889571 w 1173266"/>
                  <a:gd name="connsiteY52" fmla="*/ 660543 h 1173296"/>
                  <a:gd name="connsiteX53" fmla="*/ 853027 w 1173266"/>
                  <a:gd name="connsiteY53" fmla="*/ 748296 h 1173296"/>
                  <a:gd name="connsiteX54" fmla="*/ 861100 w 1173266"/>
                  <a:gd name="connsiteY54" fmla="*/ 815583 h 1173296"/>
                  <a:gd name="connsiteX55" fmla="*/ 946551 w 1173266"/>
                  <a:gd name="connsiteY55" fmla="*/ 901033 h 1173296"/>
                  <a:gd name="connsiteX56" fmla="*/ 901171 w 1173266"/>
                  <a:gd name="connsiteY56" fmla="*/ 946424 h 1173296"/>
                  <a:gd name="connsiteX57" fmla="*/ 815671 w 1173266"/>
                  <a:gd name="connsiteY57" fmla="*/ 860963 h 1173296"/>
                  <a:gd name="connsiteX58" fmla="*/ 748355 w 1173266"/>
                  <a:gd name="connsiteY58" fmla="*/ 852890 h 1173296"/>
                  <a:gd name="connsiteX59" fmla="*/ 660641 w 1173266"/>
                  <a:gd name="connsiteY59" fmla="*/ 889444 h 1173296"/>
                  <a:gd name="connsiteX60" fmla="*/ 618768 w 1173266"/>
                  <a:gd name="connsiteY60" fmla="*/ 942750 h 1173296"/>
                  <a:gd name="connsiteX61" fmla="*/ 618768 w 1173266"/>
                  <a:gd name="connsiteY61" fmla="*/ 1063372 h 1173296"/>
                  <a:gd name="connsiteX62" fmla="*/ 554558 w 1173266"/>
                  <a:gd name="connsiteY62" fmla="*/ 1063372 h 1173296"/>
                  <a:gd name="connsiteX63" fmla="*/ 554558 w 1173266"/>
                  <a:gd name="connsiteY63" fmla="*/ 942750 h 1173296"/>
                  <a:gd name="connsiteX64" fmla="*/ 512685 w 1173266"/>
                  <a:gd name="connsiteY64" fmla="*/ 889444 h 1173296"/>
                  <a:gd name="connsiteX65" fmla="*/ 424971 w 1173266"/>
                  <a:gd name="connsiteY65" fmla="*/ 852890 h 1173296"/>
                  <a:gd name="connsiteX66" fmla="*/ 357655 w 1173266"/>
                  <a:gd name="connsiteY66" fmla="*/ 860963 h 1173296"/>
                  <a:gd name="connsiteX67" fmla="*/ 272165 w 1173266"/>
                  <a:gd name="connsiteY67" fmla="*/ 946424 h 1173296"/>
                  <a:gd name="connsiteX68" fmla="*/ 226775 w 1173266"/>
                  <a:gd name="connsiteY68" fmla="*/ 901033 h 1173296"/>
                  <a:gd name="connsiteX69" fmla="*/ 312265 w 1173266"/>
                  <a:gd name="connsiteY69" fmla="*/ 815583 h 1173296"/>
                  <a:gd name="connsiteX70" fmla="*/ 320347 w 1173266"/>
                  <a:gd name="connsiteY70" fmla="*/ 748267 h 1173296"/>
                  <a:gd name="connsiteX71" fmla="*/ 283794 w 1173266"/>
                  <a:gd name="connsiteY71" fmla="*/ 660514 h 1173296"/>
                  <a:gd name="connsiteX72" fmla="*/ 230488 w 1173266"/>
                  <a:gd name="connsiteY72" fmla="*/ 618641 h 1173296"/>
                  <a:gd name="connsiteX73" fmla="*/ 109865 w 1173266"/>
                  <a:gd name="connsiteY73" fmla="*/ 618641 h 1173296"/>
                  <a:gd name="connsiteX74" fmla="*/ 109865 w 1173266"/>
                  <a:gd name="connsiteY74" fmla="*/ 554420 h 1173296"/>
                  <a:gd name="connsiteX75" fmla="*/ 230488 w 1173266"/>
                  <a:gd name="connsiteY75" fmla="*/ 554420 h 1173296"/>
                  <a:gd name="connsiteX76" fmla="*/ 283794 w 1173266"/>
                  <a:gd name="connsiteY76" fmla="*/ 512557 h 1173296"/>
                  <a:gd name="connsiteX77" fmla="*/ 320347 w 1173266"/>
                  <a:gd name="connsiteY77" fmla="*/ 424804 h 1173296"/>
                  <a:gd name="connsiteX78" fmla="*/ 312265 w 1173266"/>
                  <a:gd name="connsiteY78" fmla="*/ 357527 h 1173296"/>
                  <a:gd name="connsiteX79" fmla="*/ 226814 w 1173266"/>
                  <a:gd name="connsiteY79" fmla="*/ 272067 h 1173296"/>
                  <a:gd name="connsiteX80" fmla="*/ 272194 w 1173266"/>
                  <a:gd name="connsiteY80" fmla="*/ 226676 h 1173296"/>
                  <a:gd name="connsiteX81" fmla="*/ 357655 w 1173266"/>
                  <a:gd name="connsiteY81" fmla="*/ 312137 h 1173296"/>
                  <a:gd name="connsiteX82" fmla="*/ 424971 w 1173266"/>
                  <a:gd name="connsiteY82" fmla="*/ 320210 h 1173296"/>
                  <a:gd name="connsiteX83" fmla="*/ 512685 w 1173266"/>
                  <a:gd name="connsiteY83" fmla="*/ 283666 h 1173296"/>
                  <a:gd name="connsiteX84" fmla="*/ 554597 w 1173266"/>
                  <a:gd name="connsiteY84" fmla="*/ 230350 h 1173296"/>
                  <a:gd name="connsiteX85" fmla="*/ 554597 w 1173266"/>
                  <a:gd name="connsiteY85" fmla="*/ 109728 h 1173296"/>
                  <a:gd name="connsiteX86" fmla="*/ 618807 w 1173266"/>
                  <a:gd name="connsiteY86" fmla="*/ 109728 h 1173296"/>
                  <a:gd name="connsiteX87" fmla="*/ 618807 w 1173266"/>
                  <a:gd name="connsiteY87" fmla="*/ 230350 h 1173296"/>
                  <a:gd name="connsiteX88" fmla="*/ 660719 w 1173266"/>
                  <a:gd name="connsiteY88" fmla="*/ 283666 h 1173296"/>
                  <a:gd name="connsiteX89" fmla="*/ 748433 w 1173266"/>
                  <a:gd name="connsiteY89" fmla="*/ 320210 h 1173296"/>
                  <a:gd name="connsiteX90" fmla="*/ 815749 w 1173266"/>
                  <a:gd name="connsiteY90" fmla="*/ 312137 h 1173296"/>
                  <a:gd name="connsiteX91" fmla="*/ 901210 w 1173266"/>
                  <a:gd name="connsiteY91" fmla="*/ 226676 h 1173296"/>
                  <a:gd name="connsiteX92" fmla="*/ 946590 w 1173266"/>
                  <a:gd name="connsiteY92" fmla="*/ 272067 h 1173296"/>
                  <a:gd name="connsiteX93" fmla="*/ 861140 w 1173266"/>
                  <a:gd name="connsiteY93" fmla="*/ 357527 h 1173296"/>
                  <a:gd name="connsiteX94" fmla="*/ 853057 w 1173266"/>
                  <a:gd name="connsiteY94" fmla="*/ 424843 h 1173296"/>
                  <a:gd name="connsiteX95" fmla="*/ 889610 w 1173266"/>
                  <a:gd name="connsiteY95" fmla="*/ 512557 h 1173296"/>
                  <a:gd name="connsiteX96" fmla="*/ 942916 w 1173266"/>
                  <a:gd name="connsiteY96" fmla="*/ 554420 h 1173296"/>
                  <a:gd name="connsiteX97" fmla="*/ 1063539 w 1173266"/>
                  <a:gd name="connsiteY97" fmla="*/ 554420 h 117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73266" h="1173296">
                    <a:moveTo>
                      <a:pt x="1118383" y="444741"/>
                    </a:moveTo>
                    <a:lnTo>
                      <a:pt x="983594" y="444741"/>
                    </a:lnTo>
                    <a:cubicBezTo>
                      <a:pt x="978921" y="431692"/>
                      <a:pt x="973533" y="418867"/>
                      <a:pt x="967556" y="406278"/>
                    </a:cubicBezTo>
                    <a:lnTo>
                      <a:pt x="1062931" y="310912"/>
                    </a:lnTo>
                    <a:cubicBezTo>
                      <a:pt x="1084358" y="289476"/>
                      <a:pt x="1084358" y="254765"/>
                      <a:pt x="1062931" y="233339"/>
                    </a:cubicBezTo>
                    <a:lnTo>
                      <a:pt x="939928" y="110335"/>
                    </a:lnTo>
                    <a:cubicBezTo>
                      <a:pt x="918492" y="88899"/>
                      <a:pt x="883781" y="88899"/>
                      <a:pt x="862354" y="110335"/>
                    </a:cubicBezTo>
                    <a:lnTo>
                      <a:pt x="766979" y="205701"/>
                    </a:lnTo>
                    <a:cubicBezTo>
                      <a:pt x="754351" y="199695"/>
                      <a:pt x="741536" y="194336"/>
                      <a:pt x="728486" y="189673"/>
                    </a:cubicBezTo>
                    <a:lnTo>
                      <a:pt x="728486" y="54883"/>
                    </a:lnTo>
                    <a:cubicBezTo>
                      <a:pt x="728486" y="24571"/>
                      <a:pt x="703915" y="0"/>
                      <a:pt x="673603" y="0"/>
                    </a:cubicBezTo>
                    <a:lnTo>
                      <a:pt x="499664" y="0"/>
                    </a:lnTo>
                    <a:cubicBezTo>
                      <a:pt x="469352" y="0"/>
                      <a:pt x="444781" y="24571"/>
                      <a:pt x="444781" y="54883"/>
                    </a:cubicBezTo>
                    <a:lnTo>
                      <a:pt x="444781" y="189673"/>
                    </a:lnTo>
                    <a:cubicBezTo>
                      <a:pt x="431731" y="194336"/>
                      <a:pt x="418916" y="199734"/>
                      <a:pt x="406288" y="205701"/>
                    </a:cubicBezTo>
                    <a:lnTo>
                      <a:pt x="310912" y="110335"/>
                    </a:lnTo>
                    <a:cubicBezTo>
                      <a:pt x="289486" y="88899"/>
                      <a:pt x="254775" y="88899"/>
                      <a:pt x="233339" y="110335"/>
                    </a:cubicBezTo>
                    <a:lnTo>
                      <a:pt x="110335" y="233339"/>
                    </a:lnTo>
                    <a:cubicBezTo>
                      <a:pt x="88909" y="254765"/>
                      <a:pt x="88909" y="289476"/>
                      <a:pt x="110335" y="310912"/>
                    </a:cubicBezTo>
                    <a:lnTo>
                      <a:pt x="205711" y="406317"/>
                    </a:lnTo>
                    <a:cubicBezTo>
                      <a:pt x="199695" y="418906"/>
                      <a:pt x="194385" y="431731"/>
                      <a:pt x="189673" y="444781"/>
                    </a:cubicBezTo>
                    <a:lnTo>
                      <a:pt x="54884" y="444781"/>
                    </a:lnTo>
                    <a:cubicBezTo>
                      <a:pt x="24571" y="444781"/>
                      <a:pt x="0" y="469352"/>
                      <a:pt x="0" y="499664"/>
                    </a:cubicBezTo>
                    <a:lnTo>
                      <a:pt x="0" y="673602"/>
                    </a:lnTo>
                    <a:cubicBezTo>
                      <a:pt x="0" y="703905"/>
                      <a:pt x="24571" y="728476"/>
                      <a:pt x="54884" y="728476"/>
                    </a:cubicBezTo>
                    <a:lnTo>
                      <a:pt x="189673" y="728476"/>
                    </a:lnTo>
                    <a:cubicBezTo>
                      <a:pt x="194346" y="741526"/>
                      <a:pt x="199734" y="754351"/>
                      <a:pt x="205711" y="766979"/>
                    </a:cubicBezTo>
                    <a:lnTo>
                      <a:pt x="110296" y="862344"/>
                    </a:lnTo>
                    <a:cubicBezTo>
                      <a:pt x="100009" y="872641"/>
                      <a:pt x="94229" y="886573"/>
                      <a:pt x="94229" y="901151"/>
                    </a:cubicBezTo>
                    <a:cubicBezTo>
                      <a:pt x="94229" y="915690"/>
                      <a:pt x="100009" y="929661"/>
                      <a:pt x="110296" y="939957"/>
                    </a:cubicBezTo>
                    <a:lnTo>
                      <a:pt x="233300" y="1062961"/>
                    </a:lnTo>
                    <a:cubicBezTo>
                      <a:pt x="254736" y="1084397"/>
                      <a:pt x="289447" y="1084397"/>
                      <a:pt x="310873" y="1062961"/>
                    </a:cubicBezTo>
                    <a:lnTo>
                      <a:pt x="406288" y="967595"/>
                    </a:lnTo>
                    <a:cubicBezTo>
                      <a:pt x="418877" y="973601"/>
                      <a:pt x="431701" y="978960"/>
                      <a:pt x="444751" y="983623"/>
                    </a:cubicBezTo>
                    <a:lnTo>
                      <a:pt x="444751" y="1118412"/>
                    </a:lnTo>
                    <a:cubicBezTo>
                      <a:pt x="444751" y="1148725"/>
                      <a:pt x="469313" y="1173296"/>
                      <a:pt x="499625" y="1173296"/>
                    </a:cubicBezTo>
                    <a:lnTo>
                      <a:pt x="673563" y="1173296"/>
                    </a:lnTo>
                    <a:cubicBezTo>
                      <a:pt x="703876" y="1173296"/>
                      <a:pt x="728447" y="1148725"/>
                      <a:pt x="728447" y="1118412"/>
                    </a:cubicBezTo>
                    <a:lnTo>
                      <a:pt x="728447" y="983623"/>
                    </a:lnTo>
                    <a:cubicBezTo>
                      <a:pt x="741497" y="978960"/>
                      <a:pt x="754312" y="973562"/>
                      <a:pt x="766901" y="967595"/>
                    </a:cubicBezTo>
                    <a:lnTo>
                      <a:pt x="862354" y="1062843"/>
                    </a:lnTo>
                    <a:cubicBezTo>
                      <a:pt x="883781" y="1084279"/>
                      <a:pt x="918492" y="1084279"/>
                      <a:pt x="939928" y="1062843"/>
                    </a:cubicBezTo>
                    <a:lnTo>
                      <a:pt x="1062931" y="939840"/>
                    </a:lnTo>
                    <a:cubicBezTo>
                      <a:pt x="1084358" y="918414"/>
                      <a:pt x="1084358" y="883702"/>
                      <a:pt x="1062931" y="862266"/>
                    </a:cubicBezTo>
                    <a:lnTo>
                      <a:pt x="967556" y="766862"/>
                    </a:lnTo>
                    <a:cubicBezTo>
                      <a:pt x="973572" y="754272"/>
                      <a:pt x="978882" y="741448"/>
                      <a:pt x="983594" y="728398"/>
                    </a:cubicBezTo>
                    <a:lnTo>
                      <a:pt x="1118383" y="728398"/>
                    </a:lnTo>
                    <a:cubicBezTo>
                      <a:pt x="1148696" y="728398"/>
                      <a:pt x="1173267" y="703827"/>
                      <a:pt x="1173267" y="673524"/>
                    </a:cubicBezTo>
                    <a:lnTo>
                      <a:pt x="1173267" y="499586"/>
                    </a:lnTo>
                    <a:cubicBezTo>
                      <a:pt x="1173267" y="469313"/>
                      <a:pt x="1148696" y="444741"/>
                      <a:pt x="1118383" y="444741"/>
                    </a:cubicBezTo>
                    <a:close/>
                    <a:moveTo>
                      <a:pt x="1063500" y="618680"/>
                    </a:moveTo>
                    <a:lnTo>
                      <a:pt x="942877" y="618680"/>
                    </a:lnTo>
                    <a:cubicBezTo>
                      <a:pt x="917581" y="618680"/>
                      <a:pt x="895577" y="635981"/>
                      <a:pt x="889571" y="660543"/>
                    </a:cubicBezTo>
                    <a:cubicBezTo>
                      <a:pt x="882106" y="691130"/>
                      <a:pt x="869820" y="720668"/>
                      <a:pt x="853027" y="748296"/>
                    </a:cubicBezTo>
                    <a:cubicBezTo>
                      <a:pt x="839899" y="769918"/>
                      <a:pt x="843230" y="797703"/>
                      <a:pt x="861100" y="815583"/>
                    </a:cubicBezTo>
                    <a:lnTo>
                      <a:pt x="946551" y="901033"/>
                    </a:lnTo>
                    <a:lnTo>
                      <a:pt x="901171" y="946424"/>
                    </a:lnTo>
                    <a:lnTo>
                      <a:pt x="815671" y="860963"/>
                    </a:lnTo>
                    <a:cubicBezTo>
                      <a:pt x="797762" y="843054"/>
                      <a:pt x="769938" y="839723"/>
                      <a:pt x="748355" y="852890"/>
                    </a:cubicBezTo>
                    <a:cubicBezTo>
                      <a:pt x="720795" y="869653"/>
                      <a:pt x="691296" y="881978"/>
                      <a:pt x="660641" y="889444"/>
                    </a:cubicBezTo>
                    <a:cubicBezTo>
                      <a:pt x="636070" y="895449"/>
                      <a:pt x="618768" y="917453"/>
                      <a:pt x="618768" y="942750"/>
                    </a:cubicBezTo>
                    <a:lnTo>
                      <a:pt x="618768" y="1063372"/>
                    </a:lnTo>
                    <a:lnTo>
                      <a:pt x="554558" y="1063372"/>
                    </a:lnTo>
                    <a:lnTo>
                      <a:pt x="554558" y="942750"/>
                    </a:lnTo>
                    <a:cubicBezTo>
                      <a:pt x="554558" y="917453"/>
                      <a:pt x="537256" y="895449"/>
                      <a:pt x="512685" y="889444"/>
                    </a:cubicBezTo>
                    <a:cubicBezTo>
                      <a:pt x="482029" y="881978"/>
                      <a:pt x="452569" y="869653"/>
                      <a:pt x="424971" y="852890"/>
                    </a:cubicBezTo>
                    <a:cubicBezTo>
                      <a:pt x="403309" y="839684"/>
                      <a:pt x="375525" y="843054"/>
                      <a:pt x="357655" y="860963"/>
                    </a:cubicBezTo>
                    <a:lnTo>
                      <a:pt x="272165" y="946424"/>
                    </a:lnTo>
                    <a:lnTo>
                      <a:pt x="226775" y="901033"/>
                    </a:lnTo>
                    <a:lnTo>
                      <a:pt x="312265" y="815583"/>
                    </a:lnTo>
                    <a:cubicBezTo>
                      <a:pt x="330174" y="797664"/>
                      <a:pt x="333505" y="769879"/>
                      <a:pt x="320347" y="748267"/>
                    </a:cubicBezTo>
                    <a:cubicBezTo>
                      <a:pt x="303545" y="720629"/>
                      <a:pt x="291220" y="691130"/>
                      <a:pt x="283794" y="660514"/>
                    </a:cubicBezTo>
                    <a:cubicBezTo>
                      <a:pt x="277788" y="635942"/>
                      <a:pt x="255784" y="618641"/>
                      <a:pt x="230488" y="618641"/>
                    </a:cubicBezTo>
                    <a:lnTo>
                      <a:pt x="109865" y="618641"/>
                    </a:lnTo>
                    <a:lnTo>
                      <a:pt x="109865" y="554420"/>
                    </a:lnTo>
                    <a:lnTo>
                      <a:pt x="230488" y="554420"/>
                    </a:lnTo>
                    <a:cubicBezTo>
                      <a:pt x="255784" y="554420"/>
                      <a:pt x="277788" y="537128"/>
                      <a:pt x="283794" y="512557"/>
                    </a:cubicBezTo>
                    <a:cubicBezTo>
                      <a:pt x="291259" y="481980"/>
                      <a:pt x="303545" y="452471"/>
                      <a:pt x="320347" y="424804"/>
                    </a:cubicBezTo>
                    <a:cubicBezTo>
                      <a:pt x="333505" y="403182"/>
                      <a:pt x="330144" y="375397"/>
                      <a:pt x="312265" y="357527"/>
                    </a:cubicBezTo>
                    <a:lnTo>
                      <a:pt x="226814" y="272067"/>
                    </a:lnTo>
                    <a:lnTo>
                      <a:pt x="272194" y="226676"/>
                    </a:lnTo>
                    <a:lnTo>
                      <a:pt x="357655" y="312137"/>
                    </a:lnTo>
                    <a:cubicBezTo>
                      <a:pt x="375564" y="330046"/>
                      <a:pt x="403349" y="333377"/>
                      <a:pt x="424971" y="320210"/>
                    </a:cubicBezTo>
                    <a:cubicBezTo>
                      <a:pt x="452608" y="303369"/>
                      <a:pt x="482108" y="291093"/>
                      <a:pt x="512685" y="283666"/>
                    </a:cubicBezTo>
                    <a:cubicBezTo>
                      <a:pt x="537295" y="277690"/>
                      <a:pt x="554597" y="255686"/>
                      <a:pt x="554597" y="230350"/>
                    </a:cubicBezTo>
                    <a:lnTo>
                      <a:pt x="554597" y="109728"/>
                    </a:lnTo>
                    <a:lnTo>
                      <a:pt x="618807" y="109728"/>
                    </a:lnTo>
                    <a:lnTo>
                      <a:pt x="618807" y="230350"/>
                    </a:lnTo>
                    <a:cubicBezTo>
                      <a:pt x="618807" y="255686"/>
                      <a:pt x="636109" y="277690"/>
                      <a:pt x="660719" y="283666"/>
                    </a:cubicBezTo>
                    <a:cubicBezTo>
                      <a:pt x="691296" y="291093"/>
                      <a:pt x="720766" y="303369"/>
                      <a:pt x="748433" y="320210"/>
                    </a:cubicBezTo>
                    <a:cubicBezTo>
                      <a:pt x="770016" y="333377"/>
                      <a:pt x="797840" y="330007"/>
                      <a:pt x="815749" y="312137"/>
                    </a:cubicBezTo>
                    <a:lnTo>
                      <a:pt x="901210" y="226676"/>
                    </a:lnTo>
                    <a:lnTo>
                      <a:pt x="946590" y="272067"/>
                    </a:lnTo>
                    <a:lnTo>
                      <a:pt x="861140" y="357527"/>
                    </a:lnTo>
                    <a:cubicBezTo>
                      <a:pt x="843230" y="375436"/>
                      <a:pt x="839899" y="403221"/>
                      <a:pt x="853057" y="424843"/>
                    </a:cubicBezTo>
                    <a:cubicBezTo>
                      <a:pt x="869820" y="452393"/>
                      <a:pt x="882145" y="481902"/>
                      <a:pt x="889610" y="512557"/>
                    </a:cubicBezTo>
                    <a:cubicBezTo>
                      <a:pt x="895616" y="537128"/>
                      <a:pt x="917620" y="554420"/>
                      <a:pt x="942916" y="554420"/>
                    </a:cubicBezTo>
                    <a:lnTo>
                      <a:pt x="1063539" y="554420"/>
                    </a:lnTo>
                    <a:close/>
                  </a:path>
                </a:pathLst>
              </a:custGeom>
              <a:solidFill>
                <a:schemeClr val="tx1"/>
              </a:solidFill>
              <a:ln w="9797"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9A6F2D4F-1008-48DF-9666-5DDCAAA4AAF0}"/>
                  </a:ext>
                </a:extLst>
              </p:cNvPr>
              <p:cNvSpPr/>
              <p:nvPr/>
            </p:nvSpPr>
            <p:spPr>
              <a:xfrm>
                <a:off x="6639261" y="2065237"/>
                <a:ext cx="467461" cy="467460"/>
              </a:xfrm>
              <a:custGeom>
                <a:avLst/>
                <a:gdLst>
                  <a:gd name="connsiteX0" fmla="*/ 233750 w 467461"/>
                  <a:gd name="connsiteY0" fmla="*/ 0 h 467460"/>
                  <a:gd name="connsiteX1" fmla="*/ 0 w 467461"/>
                  <a:gd name="connsiteY1" fmla="*/ 233750 h 467460"/>
                  <a:gd name="connsiteX2" fmla="*/ 233750 w 467461"/>
                  <a:gd name="connsiteY2" fmla="*/ 467461 h 467460"/>
                  <a:gd name="connsiteX3" fmla="*/ 467461 w 467461"/>
                  <a:gd name="connsiteY3" fmla="*/ 233750 h 467460"/>
                  <a:gd name="connsiteX4" fmla="*/ 233750 w 467461"/>
                  <a:gd name="connsiteY4" fmla="*/ 0 h 467460"/>
                  <a:gd name="connsiteX5" fmla="*/ 233750 w 467461"/>
                  <a:gd name="connsiteY5" fmla="*/ 357792 h 467460"/>
                  <a:gd name="connsiteX6" fmla="*/ 109718 w 467461"/>
                  <a:gd name="connsiteY6" fmla="*/ 233799 h 467460"/>
                  <a:gd name="connsiteX7" fmla="*/ 233750 w 467461"/>
                  <a:gd name="connsiteY7" fmla="*/ 109767 h 467460"/>
                  <a:gd name="connsiteX8" fmla="*/ 357743 w 467461"/>
                  <a:gd name="connsiteY8" fmla="*/ 233799 h 467460"/>
                  <a:gd name="connsiteX9" fmla="*/ 233750 w 467461"/>
                  <a:gd name="connsiteY9" fmla="*/ 357792 h 46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461" h="467460">
                    <a:moveTo>
                      <a:pt x="233750" y="0"/>
                    </a:moveTo>
                    <a:cubicBezTo>
                      <a:pt x="104859" y="0"/>
                      <a:pt x="0" y="104859"/>
                      <a:pt x="0" y="233750"/>
                    </a:cubicBezTo>
                    <a:cubicBezTo>
                      <a:pt x="0" y="362641"/>
                      <a:pt x="104859" y="467461"/>
                      <a:pt x="233750" y="467461"/>
                    </a:cubicBezTo>
                    <a:cubicBezTo>
                      <a:pt x="362641" y="467461"/>
                      <a:pt x="467461" y="362602"/>
                      <a:pt x="467461" y="233750"/>
                    </a:cubicBezTo>
                    <a:cubicBezTo>
                      <a:pt x="467461" y="104859"/>
                      <a:pt x="362602" y="0"/>
                      <a:pt x="233750" y="0"/>
                    </a:cubicBezTo>
                    <a:close/>
                    <a:moveTo>
                      <a:pt x="233750" y="357792"/>
                    </a:moveTo>
                    <a:cubicBezTo>
                      <a:pt x="165356" y="357792"/>
                      <a:pt x="109718" y="302144"/>
                      <a:pt x="109718" y="233799"/>
                    </a:cubicBezTo>
                    <a:cubicBezTo>
                      <a:pt x="109718" y="165415"/>
                      <a:pt x="165366" y="109767"/>
                      <a:pt x="233750" y="109767"/>
                    </a:cubicBezTo>
                    <a:cubicBezTo>
                      <a:pt x="302105" y="109767"/>
                      <a:pt x="357743" y="165415"/>
                      <a:pt x="357743" y="233799"/>
                    </a:cubicBezTo>
                    <a:cubicBezTo>
                      <a:pt x="357743" y="302154"/>
                      <a:pt x="302095" y="357792"/>
                      <a:pt x="233750" y="357792"/>
                    </a:cubicBezTo>
                    <a:close/>
                  </a:path>
                </a:pathLst>
              </a:custGeom>
              <a:solidFill>
                <a:schemeClr val="tx1"/>
              </a:solidFill>
              <a:ln w="9797" cap="flat">
                <a:noFill/>
                <a:prstDash val="solid"/>
                <a:miter/>
              </a:ln>
            </p:spPr>
            <p:txBody>
              <a:bodyPr rtlCol="0" anchor="ctr"/>
              <a:lstStyle/>
              <a:p>
                <a:endParaRPr lang="en-IN"/>
              </a:p>
            </p:txBody>
          </p:sp>
          <p:sp>
            <p:nvSpPr>
              <p:cNvPr id="230" name="Oval 229">
                <a:extLst>
                  <a:ext uri="{FF2B5EF4-FFF2-40B4-BE49-F238E27FC236}">
                    <a16:creationId xmlns:a16="http://schemas.microsoft.com/office/drawing/2014/main" id="{DC01EC6F-D844-46F3-808D-AD74420376F3}"/>
                  </a:ext>
                </a:extLst>
              </p:cNvPr>
              <p:cNvSpPr/>
              <p:nvPr/>
            </p:nvSpPr>
            <p:spPr>
              <a:xfrm>
                <a:off x="5282143" y="2463800"/>
                <a:ext cx="491598" cy="4915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 name="Oval 230">
                <a:extLst>
                  <a:ext uri="{FF2B5EF4-FFF2-40B4-BE49-F238E27FC236}">
                    <a16:creationId xmlns:a16="http://schemas.microsoft.com/office/drawing/2014/main" id="{467FE9E6-E37C-469F-AFB3-3F8F4F19F13A}"/>
                  </a:ext>
                </a:extLst>
              </p:cNvPr>
              <p:cNvSpPr/>
              <p:nvPr/>
            </p:nvSpPr>
            <p:spPr>
              <a:xfrm>
                <a:off x="6738759" y="2164735"/>
                <a:ext cx="268466" cy="2684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Rectangle 231">
                <a:extLst>
                  <a:ext uri="{FF2B5EF4-FFF2-40B4-BE49-F238E27FC236}">
                    <a16:creationId xmlns:a16="http://schemas.microsoft.com/office/drawing/2014/main" id="{478E1D44-5A13-4D42-94D8-67BDFDE22FA5}"/>
                  </a:ext>
                </a:extLst>
              </p:cNvPr>
              <p:cNvSpPr/>
              <p:nvPr/>
            </p:nvSpPr>
            <p:spPr>
              <a:xfrm>
                <a:off x="5318122" y="3902075"/>
                <a:ext cx="1558927" cy="61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21" name="Straight Connector 220">
              <a:extLst>
                <a:ext uri="{FF2B5EF4-FFF2-40B4-BE49-F238E27FC236}">
                  <a16:creationId xmlns:a16="http://schemas.microsoft.com/office/drawing/2014/main" id="{D2C78C4E-CB4B-4AA9-8EC0-F0D18729D650}"/>
                </a:ext>
              </a:extLst>
            </p:cNvPr>
            <p:cNvCxnSpPr/>
            <p:nvPr/>
          </p:nvCxnSpPr>
          <p:spPr>
            <a:xfrm rot="1800000">
              <a:off x="11113795" y="816448"/>
              <a:ext cx="0" cy="2325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A4D1A7E-CAE4-4FA6-BDE0-85BA54F2E268}"/>
                </a:ext>
              </a:extLst>
            </p:cNvPr>
            <p:cNvCxnSpPr/>
            <p:nvPr/>
          </p:nvCxnSpPr>
          <p:spPr>
            <a:xfrm rot="1800000">
              <a:off x="10329023" y="432774"/>
              <a:ext cx="0" cy="4726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322CDCA-39D6-4ADA-8079-0D66271C5DF6}"/>
                </a:ext>
              </a:extLst>
            </p:cNvPr>
            <p:cNvCxnSpPr>
              <a:cxnSpLocks/>
            </p:cNvCxnSpPr>
            <p:nvPr/>
          </p:nvCxnSpPr>
          <p:spPr>
            <a:xfrm rot="1800000">
              <a:off x="10483514" y="998220"/>
              <a:ext cx="0" cy="1453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9D1A3527-227F-48A0-9D4C-7ED11063576D}"/>
              </a:ext>
            </a:extLst>
          </p:cNvPr>
          <p:cNvGrpSpPr/>
          <p:nvPr/>
        </p:nvGrpSpPr>
        <p:grpSpPr>
          <a:xfrm>
            <a:off x="8143644" y="546412"/>
            <a:ext cx="511040" cy="724029"/>
            <a:chOff x="8140633" y="546412"/>
            <a:chExt cx="511040" cy="724029"/>
          </a:xfrm>
        </p:grpSpPr>
        <p:grpSp>
          <p:nvGrpSpPr>
            <p:cNvPr id="234" name="Group 233">
              <a:extLst>
                <a:ext uri="{FF2B5EF4-FFF2-40B4-BE49-F238E27FC236}">
                  <a16:creationId xmlns:a16="http://schemas.microsoft.com/office/drawing/2014/main" id="{195C1529-B6AD-4905-8306-476CD4DE18BD}"/>
                </a:ext>
              </a:extLst>
            </p:cNvPr>
            <p:cNvGrpSpPr/>
            <p:nvPr/>
          </p:nvGrpSpPr>
          <p:grpSpPr>
            <a:xfrm rot="1800000">
              <a:off x="8146655" y="598988"/>
              <a:ext cx="505018" cy="505006"/>
              <a:chOff x="3352594" y="-162"/>
              <a:chExt cx="5486733" cy="5486602"/>
            </a:xfrm>
          </p:grpSpPr>
          <p:sp>
            <p:nvSpPr>
              <p:cNvPr id="238" name="Freeform: Shape 237">
                <a:extLst>
                  <a:ext uri="{FF2B5EF4-FFF2-40B4-BE49-F238E27FC236}">
                    <a16:creationId xmlns:a16="http://schemas.microsoft.com/office/drawing/2014/main" id="{562CECD1-A537-4E3E-AB3D-414E5B553FF0}"/>
                  </a:ext>
                </a:extLst>
              </p:cNvPr>
              <p:cNvSpPr/>
              <p:nvPr/>
            </p:nvSpPr>
            <p:spPr>
              <a:xfrm>
                <a:off x="3352594" y="-162"/>
                <a:ext cx="5486733" cy="5486602"/>
              </a:xfrm>
              <a:custGeom>
                <a:avLst/>
                <a:gdLst>
                  <a:gd name="connsiteX0" fmla="*/ 5332888 w 5486733"/>
                  <a:gd name="connsiteY0" fmla="*/ 1742095 h 5486602"/>
                  <a:gd name="connsiteX1" fmla="*/ 5275752 w 5486733"/>
                  <a:gd name="connsiteY1" fmla="*/ 1690082 h 5486602"/>
                  <a:gd name="connsiteX2" fmla="*/ 4532775 w 5486733"/>
                  <a:gd name="connsiteY2" fmla="*/ 1690082 h 5486602"/>
                  <a:gd name="connsiteX3" fmla="*/ 4475638 w 5486733"/>
                  <a:gd name="connsiteY3" fmla="*/ 1747219 h 5486602"/>
                  <a:gd name="connsiteX4" fmla="*/ 4475638 w 5486733"/>
                  <a:gd name="connsiteY4" fmla="*/ 1794676 h 5486602"/>
                  <a:gd name="connsiteX5" fmla="*/ 4349343 w 5486733"/>
                  <a:gd name="connsiteY5" fmla="*/ 1706658 h 5486602"/>
                  <a:gd name="connsiteX6" fmla="*/ 4149305 w 5486733"/>
                  <a:gd name="connsiteY6" fmla="*/ 1630074 h 5486602"/>
                  <a:gd name="connsiteX7" fmla="*/ 3833269 w 5486733"/>
                  <a:gd name="connsiteY7" fmla="*/ 1630074 h 5486602"/>
                  <a:gd name="connsiteX8" fmla="*/ 3657802 w 5486733"/>
                  <a:gd name="connsiteY8" fmla="*/ 1245458 h 5486602"/>
                  <a:gd name="connsiteX9" fmla="*/ 3473802 w 5486733"/>
                  <a:gd name="connsiteY9" fmla="*/ 1008837 h 5486602"/>
                  <a:gd name="connsiteX10" fmla="*/ 3589222 w 5486733"/>
                  <a:gd name="connsiteY10" fmla="*/ 1008837 h 5486602"/>
                  <a:gd name="connsiteX11" fmla="*/ 3629635 w 5486733"/>
                  <a:gd name="connsiteY11" fmla="*/ 992114 h 5486602"/>
                  <a:gd name="connsiteX12" fmla="*/ 3646398 w 5486733"/>
                  <a:gd name="connsiteY12" fmla="*/ 951704 h 5486602"/>
                  <a:gd name="connsiteX13" fmla="*/ 3646398 w 5486733"/>
                  <a:gd name="connsiteY13" fmla="*/ 57294 h 5486602"/>
                  <a:gd name="connsiteX14" fmla="*/ 3628107 w 5486733"/>
                  <a:gd name="connsiteY14" fmla="*/ 15579 h 5486602"/>
                  <a:gd name="connsiteX15" fmla="*/ 3584666 w 5486733"/>
                  <a:gd name="connsiteY15" fmla="*/ 157 h 5486602"/>
                  <a:gd name="connsiteX16" fmla="*/ 1742118 w 5486733"/>
                  <a:gd name="connsiteY16" fmla="*/ 153884 h 5486602"/>
                  <a:gd name="connsiteX17" fmla="*/ 1690114 w 5486733"/>
                  <a:gd name="connsiteY17" fmla="*/ 211021 h 5486602"/>
                  <a:gd name="connsiteX18" fmla="*/ 1690114 w 5486733"/>
                  <a:gd name="connsiteY18" fmla="*/ 953997 h 5486602"/>
                  <a:gd name="connsiteX19" fmla="*/ 1706681 w 5486733"/>
                  <a:gd name="connsiteY19" fmla="*/ 993985 h 5486602"/>
                  <a:gd name="connsiteX20" fmla="*/ 1747251 w 5486733"/>
                  <a:gd name="connsiteY20" fmla="*/ 1011130 h 5486602"/>
                  <a:gd name="connsiteX21" fmla="*/ 1794699 w 5486733"/>
                  <a:gd name="connsiteY21" fmla="*/ 1011130 h 5486602"/>
                  <a:gd name="connsiteX22" fmla="*/ 1707259 w 5486733"/>
                  <a:gd name="connsiteY22" fmla="*/ 1136847 h 5486602"/>
                  <a:gd name="connsiteX23" fmla="*/ 1630107 w 5486733"/>
                  <a:gd name="connsiteY23" fmla="*/ 1336885 h 5486602"/>
                  <a:gd name="connsiteX24" fmla="*/ 1630107 w 5486733"/>
                  <a:gd name="connsiteY24" fmla="*/ 1655792 h 5486602"/>
                  <a:gd name="connsiteX25" fmla="*/ 1245491 w 5486733"/>
                  <a:gd name="connsiteY25" fmla="*/ 1833522 h 5486602"/>
                  <a:gd name="connsiteX26" fmla="*/ 1008860 w 5486733"/>
                  <a:gd name="connsiteY26" fmla="*/ 2016993 h 5486602"/>
                  <a:gd name="connsiteX27" fmla="*/ 1008860 w 5486733"/>
                  <a:gd name="connsiteY27" fmla="*/ 1897556 h 5486602"/>
                  <a:gd name="connsiteX28" fmla="*/ 992136 w 5486733"/>
                  <a:gd name="connsiteY28" fmla="*/ 1857143 h 5486602"/>
                  <a:gd name="connsiteX29" fmla="*/ 951723 w 5486733"/>
                  <a:gd name="connsiteY29" fmla="*/ 1840389 h 5486602"/>
                  <a:gd name="connsiteX30" fmla="*/ 57318 w 5486733"/>
                  <a:gd name="connsiteY30" fmla="*/ 1840389 h 5486602"/>
                  <a:gd name="connsiteX31" fmla="*/ 15220 w 5486733"/>
                  <a:gd name="connsiteY31" fmla="*/ 1858720 h 5486602"/>
                  <a:gd name="connsiteX32" fmla="*/ 180 w 5486733"/>
                  <a:gd name="connsiteY32" fmla="*/ 1902111 h 5486602"/>
                  <a:gd name="connsiteX33" fmla="*/ 153907 w 5486733"/>
                  <a:gd name="connsiteY33" fmla="*/ 3744660 h 5486602"/>
                  <a:gd name="connsiteX34" fmla="*/ 211044 w 5486733"/>
                  <a:gd name="connsiteY34" fmla="*/ 3797241 h 5486602"/>
                  <a:gd name="connsiteX35" fmla="*/ 954016 w 5486733"/>
                  <a:gd name="connsiteY35" fmla="*/ 3797241 h 5486602"/>
                  <a:gd name="connsiteX36" fmla="*/ 994429 w 5486733"/>
                  <a:gd name="connsiteY36" fmla="*/ 3780518 h 5486602"/>
                  <a:gd name="connsiteX37" fmla="*/ 1011153 w 5486733"/>
                  <a:gd name="connsiteY37" fmla="*/ 3740105 h 5486602"/>
                  <a:gd name="connsiteX38" fmla="*/ 1011153 w 5486733"/>
                  <a:gd name="connsiteY38" fmla="*/ 3692657 h 5486602"/>
                  <a:gd name="connsiteX39" fmla="*/ 1137448 w 5486733"/>
                  <a:gd name="connsiteY39" fmla="*/ 3780096 h 5486602"/>
                  <a:gd name="connsiteX40" fmla="*/ 1337486 w 5486733"/>
                  <a:gd name="connsiteY40" fmla="*/ 3856681 h 5486602"/>
                  <a:gd name="connsiteX41" fmla="*/ 1655815 w 5486733"/>
                  <a:gd name="connsiteY41" fmla="*/ 3856681 h 5486602"/>
                  <a:gd name="connsiteX42" fmla="*/ 1828989 w 5486733"/>
                  <a:gd name="connsiteY42" fmla="*/ 4241297 h 5486602"/>
                  <a:gd name="connsiteX43" fmla="*/ 2012421 w 5486733"/>
                  <a:gd name="connsiteY43" fmla="*/ 4477918 h 5486602"/>
                  <a:gd name="connsiteX44" fmla="*/ 1898108 w 5486733"/>
                  <a:gd name="connsiteY44" fmla="*/ 4477918 h 5486602"/>
                  <a:gd name="connsiteX45" fmla="*/ 1898147 w 5486733"/>
                  <a:gd name="connsiteY45" fmla="*/ 4477918 h 5486602"/>
                  <a:gd name="connsiteX46" fmla="*/ 1840971 w 5486733"/>
                  <a:gd name="connsiteY46" fmla="*/ 4535055 h 5486602"/>
                  <a:gd name="connsiteX47" fmla="*/ 1840971 w 5486733"/>
                  <a:gd name="connsiteY47" fmla="*/ 5429465 h 5486602"/>
                  <a:gd name="connsiteX48" fmla="*/ 1857734 w 5486733"/>
                  <a:gd name="connsiteY48" fmla="*/ 5469878 h 5486602"/>
                  <a:gd name="connsiteX49" fmla="*/ 1898147 w 5486733"/>
                  <a:gd name="connsiteY49" fmla="*/ 5486602 h 5486602"/>
                  <a:gd name="connsiteX50" fmla="*/ 1902703 w 5486733"/>
                  <a:gd name="connsiteY50" fmla="*/ 5486602 h 5486602"/>
                  <a:gd name="connsiteX51" fmla="*/ 3745251 w 5486733"/>
                  <a:gd name="connsiteY51" fmla="*/ 5332875 h 5486602"/>
                  <a:gd name="connsiteX52" fmla="*/ 3797833 w 5486733"/>
                  <a:gd name="connsiteY52" fmla="*/ 5275738 h 5486602"/>
                  <a:gd name="connsiteX53" fmla="*/ 3797833 w 5486733"/>
                  <a:gd name="connsiteY53" fmla="*/ 4532762 h 5486602"/>
                  <a:gd name="connsiteX54" fmla="*/ 3781109 w 5486733"/>
                  <a:gd name="connsiteY54" fmla="*/ 4492349 h 5486602"/>
                  <a:gd name="connsiteX55" fmla="*/ 3740696 w 5486733"/>
                  <a:gd name="connsiteY55" fmla="*/ 4475625 h 5486602"/>
                  <a:gd name="connsiteX56" fmla="*/ 3692092 w 5486733"/>
                  <a:gd name="connsiteY56" fmla="*/ 4475625 h 5486602"/>
                  <a:gd name="connsiteX57" fmla="*/ 3779541 w 5486733"/>
                  <a:gd name="connsiteY57" fmla="*/ 4349330 h 5486602"/>
                  <a:gd name="connsiteX58" fmla="*/ 3856694 w 5486733"/>
                  <a:gd name="connsiteY58" fmla="*/ 4149292 h 5486602"/>
                  <a:gd name="connsiteX59" fmla="*/ 3856694 w 5486733"/>
                  <a:gd name="connsiteY59" fmla="*/ 3833256 h 5486602"/>
                  <a:gd name="connsiteX60" fmla="*/ 4241310 w 5486733"/>
                  <a:gd name="connsiteY60" fmla="*/ 3657789 h 5486602"/>
                  <a:gd name="connsiteX61" fmla="*/ 4477931 w 5486733"/>
                  <a:gd name="connsiteY61" fmla="*/ 3474357 h 5486602"/>
                  <a:gd name="connsiteX62" fmla="*/ 4477931 w 5486733"/>
                  <a:gd name="connsiteY62" fmla="*/ 3588670 h 5486602"/>
                  <a:gd name="connsiteX63" fmla="*/ 4477931 w 5486733"/>
                  <a:gd name="connsiteY63" fmla="*/ 3588631 h 5486602"/>
                  <a:gd name="connsiteX64" fmla="*/ 4494654 w 5486733"/>
                  <a:gd name="connsiteY64" fmla="*/ 3629044 h 5486602"/>
                  <a:gd name="connsiteX65" fmla="*/ 4535067 w 5486733"/>
                  <a:gd name="connsiteY65" fmla="*/ 3645807 h 5486602"/>
                  <a:gd name="connsiteX66" fmla="*/ 5429478 w 5486733"/>
                  <a:gd name="connsiteY66" fmla="*/ 3645807 h 5486602"/>
                  <a:gd name="connsiteX67" fmla="*/ 5471773 w 5486733"/>
                  <a:gd name="connsiteY67" fmla="*/ 3627516 h 5486602"/>
                  <a:gd name="connsiteX68" fmla="*/ 5486615 w 5486733"/>
                  <a:gd name="connsiteY68" fmla="*/ 3584075 h 5486602"/>
                  <a:gd name="connsiteX69" fmla="*/ 1804447 w 5486733"/>
                  <a:gd name="connsiteY69" fmla="*/ 263608 h 5486602"/>
                  <a:gd name="connsiteX70" fmla="*/ 3532075 w 5486733"/>
                  <a:gd name="connsiteY70" fmla="*/ 119600 h 5486602"/>
                  <a:gd name="connsiteX71" fmla="*/ 3532075 w 5486733"/>
                  <a:gd name="connsiteY71" fmla="*/ 894573 h 5486602"/>
                  <a:gd name="connsiteX72" fmla="*/ 1804447 w 5486733"/>
                  <a:gd name="connsiteY72" fmla="*/ 894573 h 5486602"/>
                  <a:gd name="connsiteX73" fmla="*/ 1954735 w 5486733"/>
                  <a:gd name="connsiteY73" fmla="*/ 5367136 h 5486602"/>
                  <a:gd name="connsiteX74" fmla="*/ 1954735 w 5486733"/>
                  <a:gd name="connsiteY74" fmla="*/ 4592162 h 5486602"/>
                  <a:gd name="connsiteX75" fmla="*/ 3682363 w 5486733"/>
                  <a:gd name="connsiteY75" fmla="*/ 4592162 h 5486602"/>
                  <a:gd name="connsiteX76" fmla="*/ 3682363 w 5486733"/>
                  <a:gd name="connsiteY76" fmla="*/ 5223696 h 5486602"/>
                  <a:gd name="connsiteX77" fmla="*/ 1791858 w 5486733"/>
                  <a:gd name="connsiteY77" fmla="*/ 1211775 h 5486602"/>
                  <a:gd name="connsiteX78" fmla="*/ 1921023 w 5486733"/>
                  <a:gd name="connsiteY78" fmla="*/ 1009445 h 5486602"/>
                  <a:gd name="connsiteX79" fmla="*/ 3338964 w 5486733"/>
                  <a:gd name="connsiteY79" fmla="*/ 1009445 h 5486602"/>
                  <a:gd name="connsiteX80" fmla="*/ 3572106 w 5486733"/>
                  <a:gd name="connsiteY80" fmla="*/ 1324374 h 5486602"/>
                  <a:gd name="connsiteX81" fmla="*/ 3723002 w 5486733"/>
                  <a:gd name="connsiteY81" fmla="*/ 1695823 h 5486602"/>
                  <a:gd name="connsiteX82" fmla="*/ 3723002 w 5486733"/>
                  <a:gd name="connsiteY82" fmla="*/ 2277607 h 5486602"/>
                  <a:gd name="connsiteX83" fmla="*/ 3604133 w 5486733"/>
                  <a:gd name="connsiteY83" fmla="*/ 2238761 h 5486602"/>
                  <a:gd name="connsiteX84" fmla="*/ 3438385 w 5486733"/>
                  <a:gd name="connsiteY84" fmla="*/ 2285601 h 5486602"/>
                  <a:gd name="connsiteX85" fmla="*/ 3438385 w 5486733"/>
                  <a:gd name="connsiteY85" fmla="*/ 2197623 h 5486602"/>
                  <a:gd name="connsiteX86" fmla="*/ 3370912 w 5486733"/>
                  <a:gd name="connsiteY86" fmla="*/ 2021117 h 5486602"/>
                  <a:gd name="connsiteX87" fmla="*/ 3203518 w 5486733"/>
                  <a:gd name="connsiteY87" fmla="*/ 1933521 h 5486602"/>
                  <a:gd name="connsiteX88" fmla="*/ 3020047 w 5486733"/>
                  <a:gd name="connsiteY88" fmla="*/ 1978715 h 5486602"/>
                  <a:gd name="connsiteX89" fmla="*/ 3020047 w 5486733"/>
                  <a:gd name="connsiteY89" fmla="*/ 1873553 h 5486602"/>
                  <a:gd name="connsiteX90" fmla="*/ 2944844 w 5486733"/>
                  <a:gd name="connsiteY90" fmla="*/ 1691924 h 5486602"/>
                  <a:gd name="connsiteX91" fmla="*/ 2767438 w 5486733"/>
                  <a:gd name="connsiteY91" fmla="*/ 1607266 h 5486602"/>
                  <a:gd name="connsiteX92" fmla="*/ 2570427 w 5486733"/>
                  <a:gd name="connsiteY92" fmla="*/ 1679638 h 5486602"/>
                  <a:gd name="connsiteX93" fmla="*/ 2487416 w 5486733"/>
                  <a:gd name="connsiteY93" fmla="*/ 1872446 h 5486602"/>
                  <a:gd name="connsiteX94" fmla="*/ 2487416 w 5486733"/>
                  <a:gd name="connsiteY94" fmla="*/ 1929583 h 5486602"/>
                  <a:gd name="connsiteX95" fmla="*/ 2321090 w 5486733"/>
                  <a:gd name="connsiteY95" fmla="*/ 1882125 h 5486602"/>
                  <a:gd name="connsiteX96" fmla="*/ 2139304 w 5486733"/>
                  <a:gd name="connsiteY96" fmla="*/ 1970956 h 5486602"/>
                  <a:gd name="connsiteX97" fmla="*/ 2068500 w 5486733"/>
                  <a:gd name="connsiteY97" fmla="*/ 2160462 h 5486602"/>
                  <a:gd name="connsiteX98" fmla="*/ 2068500 w 5486733"/>
                  <a:gd name="connsiteY98" fmla="*/ 2851386 h 5486602"/>
                  <a:gd name="connsiteX99" fmla="*/ 1867315 w 5486733"/>
                  <a:gd name="connsiteY99" fmla="*/ 2807955 h 5486602"/>
                  <a:gd name="connsiteX100" fmla="*/ 1745008 w 5486733"/>
                  <a:gd name="connsiteY100" fmla="*/ 2865131 h 5486602"/>
                  <a:gd name="connsiteX101" fmla="*/ 1745008 w 5486733"/>
                  <a:gd name="connsiteY101" fmla="*/ 1335210 h 5486602"/>
                  <a:gd name="connsiteX102" fmla="*/ 1791887 w 5486733"/>
                  <a:gd name="connsiteY102" fmla="*/ 1211785 h 5486602"/>
                  <a:gd name="connsiteX103" fmla="*/ 263699 w 5486733"/>
                  <a:gd name="connsiteY103" fmla="*/ 3682909 h 5486602"/>
                  <a:gd name="connsiteX104" fmla="*/ 119691 w 5486733"/>
                  <a:gd name="connsiteY104" fmla="*/ 1954693 h 5486602"/>
                  <a:gd name="connsiteX105" fmla="*/ 894665 w 5486733"/>
                  <a:gd name="connsiteY105" fmla="*/ 1954693 h 5486602"/>
                  <a:gd name="connsiteX106" fmla="*/ 894665 w 5486733"/>
                  <a:gd name="connsiteY106" fmla="*/ 3682909 h 5486602"/>
                  <a:gd name="connsiteX107" fmla="*/ 1649015 w 5486733"/>
                  <a:gd name="connsiteY107" fmla="*/ 3740046 h 5486602"/>
                  <a:gd name="connsiteX108" fmla="*/ 1335281 w 5486733"/>
                  <a:gd name="connsiteY108" fmla="*/ 3740085 h 5486602"/>
                  <a:gd name="connsiteX109" fmla="*/ 1211857 w 5486733"/>
                  <a:gd name="connsiteY109" fmla="*/ 3693205 h 5486602"/>
                  <a:gd name="connsiteX110" fmla="*/ 1008948 w 5486733"/>
                  <a:gd name="connsiteY110" fmla="*/ 3563472 h 5486602"/>
                  <a:gd name="connsiteX111" fmla="*/ 1008948 w 5486733"/>
                  <a:gd name="connsiteY111" fmla="*/ 2145531 h 5486602"/>
                  <a:gd name="connsiteX112" fmla="*/ 1008948 w 5486733"/>
                  <a:gd name="connsiteY112" fmla="*/ 2145571 h 5486602"/>
                  <a:gd name="connsiteX113" fmla="*/ 1323300 w 5486733"/>
                  <a:gd name="connsiteY113" fmla="*/ 1912389 h 5486602"/>
                  <a:gd name="connsiteX114" fmla="*/ 1630185 w 5486733"/>
                  <a:gd name="connsiteY114" fmla="*/ 1771780 h 5486602"/>
                  <a:gd name="connsiteX115" fmla="*/ 1630185 w 5486733"/>
                  <a:gd name="connsiteY115" fmla="*/ 2971930 h 5486602"/>
                  <a:gd name="connsiteX116" fmla="*/ 1649623 w 5486733"/>
                  <a:gd name="connsiteY116" fmla="*/ 3075378 h 5486602"/>
                  <a:gd name="connsiteX117" fmla="*/ 1649623 w 5486733"/>
                  <a:gd name="connsiteY117" fmla="*/ 3084519 h 5486602"/>
                  <a:gd name="connsiteX118" fmla="*/ 3742469 w 5486733"/>
                  <a:gd name="connsiteY118" fmla="*/ 4149233 h 5486602"/>
                  <a:gd name="connsiteX119" fmla="*/ 3742469 w 5486733"/>
                  <a:gd name="connsiteY119" fmla="*/ 4149273 h 5486602"/>
                  <a:gd name="connsiteX120" fmla="*/ 3695051 w 5486733"/>
                  <a:gd name="connsiteY120" fmla="*/ 4272736 h 5486602"/>
                  <a:gd name="connsiteX121" fmla="*/ 3565885 w 5486733"/>
                  <a:gd name="connsiteY121" fmla="*/ 4475606 h 5486602"/>
                  <a:gd name="connsiteX122" fmla="*/ 2147945 w 5486733"/>
                  <a:gd name="connsiteY122" fmla="*/ 4475606 h 5486602"/>
                  <a:gd name="connsiteX123" fmla="*/ 1914802 w 5486733"/>
                  <a:gd name="connsiteY123" fmla="*/ 4160716 h 5486602"/>
                  <a:gd name="connsiteX124" fmla="*/ 1763906 w 5486733"/>
                  <a:gd name="connsiteY124" fmla="*/ 3787503 h 5486602"/>
                  <a:gd name="connsiteX125" fmla="*/ 1763906 w 5486733"/>
                  <a:gd name="connsiteY125" fmla="*/ 3082266 h 5486602"/>
                  <a:gd name="connsiteX126" fmla="*/ 1796511 w 5486733"/>
                  <a:gd name="connsiteY126" fmla="*/ 2979621 h 5486602"/>
                  <a:gd name="connsiteX127" fmla="*/ 1886224 w 5486733"/>
                  <a:gd name="connsiteY127" fmla="*/ 2919956 h 5486602"/>
                  <a:gd name="connsiteX128" fmla="*/ 1914802 w 5486733"/>
                  <a:gd name="connsiteY128" fmla="*/ 2919956 h 5486602"/>
                  <a:gd name="connsiteX129" fmla="*/ 2011941 w 5486733"/>
                  <a:gd name="connsiteY129" fmla="*/ 2955393 h 5486602"/>
                  <a:gd name="connsiteX130" fmla="*/ 2069107 w 5486733"/>
                  <a:gd name="connsiteY130" fmla="*/ 3069706 h 5486602"/>
                  <a:gd name="connsiteX131" fmla="*/ 2069107 w 5486733"/>
                  <a:gd name="connsiteY131" fmla="*/ 3634913 h 5486602"/>
                  <a:gd name="connsiteX132" fmla="*/ 2126254 w 5486733"/>
                  <a:gd name="connsiteY132" fmla="*/ 3692050 h 5486602"/>
                  <a:gd name="connsiteX133" fmla="*/ 2183391 w 5486733"/>
                  <a:gd name="connsiteY133" fmla="*/ 3634913 h 5486602"/>
                  <a:gd name="connsiteX134" fmla="*/ 2183391 w 5486733"/>
                  <a:gd name="connsiteY134" fmla="*/ 2161030 h 5486602"/>
                  <a:gd name="connsiteX135" fmla="*/ 2223265 w 5486733"/>
                  <a:gd name="connsiteY135" fmla="*/ 2050773 h 5486602"/>
                  <a:gd name="connsiteX136" fmla="*/ 2327438 w 5486733"/>
                  <a:gd name="connsiteY136" fmla="*/ 1997007 h 5486602"/>
                  <a:gd name="connsiteX137" fmla="*/ 2440066 w 5486733"/>
                  <a:gd name="connsiteY137" fmla="*/ 2037998 h 5486602"/>
                  <a:gd name="connsiteX138" fmla="*/ 2488013 w 5486733"/>
                  <a:gd name="connsiteY138" fmla="*/ 2147873 h 5486602"/>
                  <a:gd name="connsiteX139" fmla="*/ 2488013 w 5486733"/>
                  <a:gd name="connsiteY139" fmla="*/ 3160604 h 5486602"/>
                  <a:gd name="connsiteX140" fmla="*/ 2545150 w 5486733"/>
                  <a:gd name="connsiteY140" fmla="*/ 3217770 h 5486602"/>
                  <a:gd name="connsiteX141" fmla="*/ 2602287 w 5486733"/>
                  <a:gd name="connsiteY141" fmla="*/ 3160604 h 5486602"/>
                  <a:gd name="connsiteX142" fmla="*/ 2602287 w 5486733"/>
                  <a:gd name="connsiteY142" fmla="*/ 1873553 h 5486602"/>
                  <a:gd name="connsiteX143" fmla="*/ 2649441 w 5486733"/>
                  <a:gd name="connsiteY143" fmla="*/ 1762953 h 5486602"/>
                  <a:gd name="connsiteX144" fmla="*/ 2762333 w 5486733"/>
                  <a:gd name="connsiteY144" fmla="*/ 1721540 h 5486602"/>
                  <a:gd name="connsiteX145" fmla="*/ 2865968 w 5486733"/>
                  <a:gd name="connsiteY145" fmla="*/ 1775885 h 5486602"/>
                  <a:gd name="connsiteX146" fmla="*/ 2905195 w 5486733"/>
                  <a:gd name="connsiteY146" fmla="*/ 1886142 h 5486602"/>
                  <a:gd name="connsiteX147" fmla="*/ 2905195 w 5486733"/>
                  <a:gd name="connsiteY147" fmla="*/ 3160555 h 5486602"/>
                  <a:gd name="connsiteX148" fmla="*/ 2962332 w 5486733"/>
                  <a:gd name="connsiteY148" fmla="*/ 3217731 h 5486602"/>
                  <a:gd name="connsiteX149" fmla="*/ 3019508 w 5486733"/>
                  <a:gd name="connsiteY149" fmla="*/ 3160555 h 5486602"/>
                  <a:gd name="connsiteX150" fmla="*/ 3019508 w 5486733"/>
                  <a:gd name="connsiteY150" fmla="*/ 2197603 h 5486602"/>
                  <a:gd name="connsiteX151" fmla="*/ 3066466 w 5486733"/>
                  <a:gd name="connsiteY151" fmla="*/ 2087385 h 5486602"/>
                  <a:gd name="connsiteX152" fmla="*/ 3178937 w 5486733"/>
                  <a:gd name="connsiteY152" fmla="*/ 2046129 h 5486602"/>
                  <a:gd name="connsiteX153" fmla="*/ 3282493 w 5486733"/>
                  <a:gd name="connsiteY153" fmla="*/ 2098672 h 5486602"/>
                  <a:gd name="connsiteX154" fmla="*/ 3323514 w 5486733"/>
                  <a:gd name="connsiteY154" fmla="*/ 2207322 h 5486602"/>
                  <a:gd name="connsiteX155" fmla="*/ 3323514 w 5486733"/>
                  <a:gd name="connsiteY155" fmla="*/ 3160555 h 5486602"/>
                  <a:gd name="connsiteX156" fmla="*/ 3380690 w 5486733"/>
                  <a:gd name="connsiteY156" fmla="*/ 3217731 h 5486602"/>
                  <a:gd name="connsiteX157" fmla="*/ 3437827 w 5486733"/>
                  <a:gd name="connsiteY157" fmla="*/ 3160555 h 5486602"/>
                  <a:gd name="connsiteX158" fmla="*/ 3437827 w 5486733"/>
                  <a:gd name="connsiteY158" fmla="*/ 2505067 h 5486602"/>
                  <a:gd name="connsiteX159" fmla="*/ 3486391 w 5486733"/>
                  <a:gd name="connsiteY159" fmla="*/ 2394771 h 5486602"/>
                  <a:gd name="connsiteX160" fmla="*/ 3600704 w 5486733"/>
                  <a:gd name="connsiteY160" fmla="*/ 2352486 h 5486602"/>
                  <a:gd name="connsiteX161" fmla="*/ 3702389 w 5486733"/>
                  <a:gd name="connsiteY161" fmla="*/ 2406713 h 5486602"/>
                  <a:gd name="connsiteX162" fmla="*/ 3742420 w 5486733"/>
                  <a:gd name="connsiteY162" fmla="*/ 2514786 h 5486602"/>
                  <a:gd name="connsiteX163" fmla="*/ 4477451 w 5486733"/>
                  <a:gd name="connsiteY163" fmla="*/ 3338902 h 5486602"/>
                  <a:gd name="connsiteX164" fmla="*/ 4163099 w 5486733"/>
                  <a:gd name="connsiteY164" fmla="*/ 3572044 h 5486602"/>
                  <a:gd name="connsiteX165" fmla="*/ 3856782 w 5486733"/>
                  <a:gd name="connsiteY165" fmla="*/ 3718355 h 5486602"/>
                  <a:gd name="connsiteX166" fmla="*/ 3856782 w 5486733"/>
                  <a:gd name="connsiteY166" fmla="*/ 2514776 h 5486602"/>
                  <a:gd name="connsiteX167" fmla="*/ 3851658 w 5486733"/>
                  <a:gd name="connsiteY167" fmla="*/ 2461048 h 5486602"/>
                  <a:gd name="connsiteX168" fmla="*/ 3837913 w 5486733"/>
                  <a:gd name="connsiteY168" fmla="*/ 2413052 h 5486602"/>
                  <a:gd name="connsiteX169" fmla="*/ 3837913 w 5486733"/>
                  <a:gd name="connsiteY169" fmla="*/ 2403911 h 5486602"/>
                  <a:gd name="connsiteX170" fmla="*/ 3837913 w 5486733"/>
                  <a:gd name="connsiteY170" fmla="*/ 1744407 h 5486602"/>
                  <a:gd name="connsiteX171" fmla="*/ 4151686 w 5486733"/>
                  <a:gd name="connsiteY171" fmla="*/ 1744407 h 5486602"/>
                  <a:gd name="connsiteX172" fmla="*/ 4275110 w 5486733"/>
                  <a:gd name="connsiteY172" fmla="*/ 1791247 h 5486602"/>
                  <a:gd name="connsiteX173" fmla="*/ 4478019 w 5486733"/>
                  <a:gd name="connsiteY173" fmla="*/ 1920981 h 5486602"/>
                  <a:gd name="connsiteX174" fmla="*/ 4477451 w 5486733"/>
                  <a:gd name="connsiteY174" fmla="*/ 3338921 h 5486602"/>
                  <a:gd name="connsiteX175" fmla="*/ 4591764 w 5486733"/>
                  <a:gd name="connsiteY175" fmla="*/ 3532053 h 5486602"/>
                  <a:gd name="connsiteX176" fmla="*/ 4591764 w 5486733"/>
                  <a:gd name="connsiteY176" fmla="*/ 1880450 h 5486602"/>
                  <a:gd name="connsiteX177" fmla="*/ 4591725 w 5486733"/>
                  <a:gd name="connsiteY177" fmla="*/ 1804444 h 5486602"/>
                  <a:gd name="connsiteX178" fmla="*/ 5220388 w 5486733"/>
                  <a:gd name="connsiteY178" fmla="*/ 1804444 h 5486602"/>
                  <a:gd name="connsiteX179" fmla="*/ 5367266 w 5486733"/>
                  <a:gd name="connsiteY179" fmla="*/ 3532072 h 54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5486733" h="5486602">
                    <a:moveTo>
                      <a:pt x="5332888" y="1742095"/>
                    </a:moveTo>
                    <a:cubicBezTo>
                      <a:pt x="5330213" y="1712546"/>
                      <a:pt x="5305407" y="1689974"/>
                      <a:pt x="5275752" y="1690082"/>
                    </a:cubicBezTo>
                    <a:lnTo>
                      <a:pt x="4532775" y="1690082"/>
                    </a:lnTo>
                    <a:cubicBezTo>
                      <a:pt x="4501238" y="1690082"/>
                      <a:pt x="4475638" y="1715652"/>
                      <a:pt x="4475638" y="1747219"/>
                    </a:cubicBezTo>
                    <a:lnTo>
                      <a:pt x="4475638" y="1794676"/>
                    </a:lnTo>
                    <a:cubicBezTo>
                      <a:pt x="4429905" y="1770947"/>
                      <a:pt x="4387425" y="1741370"/>
                      <a:pt x="4349343" y="1706658"/>
                    </a:cubicBezTo>
                    <a:cubicBezTo>
                      <a:pt x="4294391" y="1657330"/>
                      <a:pt x="4223127" y="1630074"/>
                      <a:pt x="4149305" y="1630074"/>
                    </a:cubicBezTo>
                    <a:lnTo>
                      <a:pt x="3833269" y="1630074"/>
                    </a:lnTo>
                    <a:cubicBezTo>
                      <a:pt x="3818152" y="1486174"/>
                      <a:pt x="3756577" y="1351159"/>
                      <a:pt x="3657802" y="1245458"/>
                    </a:cubicBezTo>
                    <a:cubicBezTo>
                      <a:pt x="3588683" y="1172940"/>
                      <a:pt x="3527030" y="1093681"/>
                      <a:pt x="3473802" y="1008837"/>
                    </a:cubicBezTo>
                    <a:lnTo>
                      <a:pt x="3589222" y="1008837"/>
                    </a:lnTo>
                    <a:cubicBezTo>
                      <a:pt x="3604378" y="1008837"/>
                      <a:pt x="3618917" y="1002832"/>
                      <a:pt x="3629635" y="992114"/>
                    </a:cubicBezTo>
                    <a:cubicBezTo>
                      <a:pt x="3640353" y="981405"/>
                      <a:pt x="3646398" y="966860"/>
                      <a:pt x="3646398" y="951704"/>
                    </a:cubicBezTo>
                    <a:lnTo>
                      <a:pt x="3646398" y="57294"/>
                    </a:lnTo>
                    <a:cubicBezTo>
                      <a:pt x="3646320" y="41450"/>
                      <a:pt x="3639697" y="26372"/>
                      <a:pt x="3628107" y="15579"/>
                    </a:cubicBezTo>
                    <a:cubicBezTo>
                      <a:pt x="3616429" y="4558"/>
                      <a:pt x="3600665" y="-1030"/>
                      <a:pt x="3584666" y="157"/>
                    </a:cubicBezTo>
                    <a:lnTo>
                      <a:pt x="1742118" y="153884"/>
                    </a:lnTo>
                    <a:cubicBezTo>
                      <a:pt x="1712579" y="156562"/>
                      <a:pt x="1689997" y="181362"/>
                      <a:pt x="1690114" y="211021"/>
                    </a:cubicBezTo>
                    <a:lnTo>
                      <a:pt x="1690114" y="953997"/>
                    </a:lnTo>
                    <a:cubicBezTo>
                      <a:pt x="1690183" y="968960"/>
                      <a:pt x="1696120" y="983345"/>
                      <a:pt x="1706681" y="993985"/>
                    </a:cubicBezTo>
                    <a:cubicBezTo>
                      <a:pt x="1717360" y="1004899"/>
                      <a:pt x="1731978" y="1011061"/>
                      <a:pt x="1747251" y="1011130"/>
                    </a:cubicBezTo>
                    <a:lnTo>
                      <a:pt x="1794699" y="1011130"/>
                    </a:lnTo>
                    <a:cubicBezTo>
                      <a:pt x="1771166" y="1056677"/>
                      <a:pt x="1741775" y="1098961"/>
                      <a:pt x="1707259" y="1136847"/>
                    </a:cubicBezTo>
                    <a:cubicBezTo>
                      <a:pt x="1657539" y="1191613"/>
                      <a:pt x="1630028" y="1262946"/>
                      <a:pt x="1630107" y="1336885"/>
                    </a:cubicBezTo>
                    <a:lnTo>
                      <a:pt x="1630107" y="1655792"/>
                    </a:lnTo>
                    <a:cubicBezTo>
                      <a:pt x="1485854" y="1671291"/>
                      <a:pt x="1350722" y="1733748"/>
                      <a:pt x="1245491" y="1833522"/>
                    </a:cubicBezTo>
                    <a:cubicBezTo>
                      <a:pt x="1172620" y="1902063"/>
                      <a:pt x="1093400" y="1963490"/>
                      <a:pt x="1008860" y="2016993"/>
                    </a:cubicBezTo>
                    <a:lnTo>
                      <a:pt x="1008860" y="1897556"/>
                    </a:lnTo>
                    <a:cubicBezTo>
                      <a:pt x="1008860" y="1882409"/>
                      <a:pt x="1002855" y="1867861"/>
                      <a:pt x="992136" y="1857143"/>
                    </a:cubicBezTo>
                    <a:cubicBezTo>
                      <a:pt x="981428" y="1846434"/>
                      <a:pt x="966880" y="1840389"/>
                      <a:pt x="951723" y="1840389"/>
                    </a:cubicBezTo>
                    <a:lnTo>
                      <a:pt x="57318" y="1840389"/>
                    </a:lnTo>
                    <a:cubicBezTo>
                      <a:pt x="41359" y="1840350"/>
                      <a:pt x="26089" y="1847002"/>
                      <a:pt x="15220" y="1858720"/>
                    </a:cubicBezTo>
                    <a:cubicBezTo>
                      <a:pt x="4351" y="1870467"/>
                      <a:pt x="-1083" y="1886191"/>
                      <a:pt x="180" y="1902111"/>
                    </a:cubicBezTo>
                    <a:lnTo>
                      <a:pt x="153907" y="3744660"/>
                    </a:lnTo>
                    <a:cubicBezTo>
                      <a:pt x="156280" y="3774434"/>
                      <a:pt x="181194" y="3797359"/>
                      <a:pt x="211044" y="3797241"/>
                    </a:cubicBezTo>
                    <a:lnTo>
                      <a:pt x="954016" y="3797241"/>
                    </a:lnTo>
                    <a:cubicBezTo>
                      <a:pt x="969172" y="3797241"/>
                      <a:pt x="983721" y="3791236"/>
                      <a:pt x="994429" y="3780518"/>
                    </a:cubicBezTo>
                    <a:cubicBezTo>
                      <a:pt x="1005147" y="3769809"/>
                      <a:pt x="1011153" y="3755261"/>
                      <a:pt x="1011153" y="3740105"/>
                    </a:cubicBezTo>
                    <a:lnTo>
                      <a:pt x="1011153" y="3692657"/>
                    </a:lnTo>
                    <a:cubicBezTo>
                      <a:pt x="1056886" y="3716190"/>
                      <a:pt x="1099327" y="3745581"/>
                      <a:pt x="1137448" y="3780096"/>
                    </a:cubicBezTo>
                    <a:cubicBezTo>
                      <a:pt x="1192292" y="3829621"/>
                      <a:pt x="1263625" y="3856906"/>
                      <a:pt x="1337486" y="3856681"/>
                    </a:cubicBezTo>
                    <a:lnTo>
                      <a:pt x="1655815" y="3856681"/>
                    </a:lnTo>
                    <a:cubicBezTo>
                      <a:pt x="1670167" y="4000307"/>
                      <a:pt x="1730939" y="4135360"/>
                      <a:pt x="1828989" y="4241297"/>
                    </a:cubicBezTo>
                    <a:cubicBezTo>
                      <a:pt x="1897951" y="4313776"/>
                      <a:pt x="1959408" y="4393035"/>
                      <a:pt x="2012421" y="4477918"/>
                    </a:cubicBezTo>
                    <a:lnTo>
                      <a:pt x="1898108" y="4477918"/>
                    </a:lnTo>
                    <a:lnTo>
                      <a:pt x="1898147" y="4477918"/>
                    </a:lnTo>
                    <a:cubicBezTo>
                      <a:pt x="1866581" y="4477918"/>
                      <a:pt x="1840971" y="4503478"/>
                      <a:pt x="1840971" y="4535055"/>
                    </a:cubicBezTo>
                    <a:lnTo>
                      <a:pt x="1840971" y="5429465"/>
                    </a:lnTo>
                    <a:cubicBezTo>
                      <a:pt x="1840971" y="5444621"/>
                      <a:pt x="1847026" y="5459160"/>
                      <a:pt x="1857734" y="5469878"/>
                    </a:cubicBezTo>
                    <a:cubicBezTo>
                      <a:pt x="1868452" y="5480596"/>
                      <a:pt x="1882991" y="5486602"/>
                      <a:pt x="1898147" y="5486602"/>
                    </a:cubicBezTo>
                    <a:lnTo>
                      <a:pt x="1902703" y="5486602"/>
                    </a:lnTo>
                    <a:lnTo>
                      <a:pt x="3745251" y="5332875"/>
                    </a:lnTo>
                    <a:cubicBezTo>
                      <a:pt x="3775025" y="5330504"/>
                      <a:pt x="3797950" y="5305590"/>
                      <a:pt x="3797833" y="5275738"/>
                    </a:cubicBezTo>
                    <a:lnTo>
                      <a:pt x="3797833" y="4532762"/>
                    </a:lnTo>
                    <a:cubicBezTo>
                      <a:pt x="3797833" y="4517606"/>
                      <a:pt x="3791827" y="4503067"/>
                      <a:pt x="3781109" y="4492349"/>
                    </a:cubicBezTo>
                    <a:cubicBezTo>
                      <a:pt x="3770400" y="4481631"/>
                      <a:pt x="3755852" y="4475625"/>
                      <a:pt x="3740696" y="4475625"/>
                    </a:cubicBezTo>
                    <a:lnTo>
                      <a:pt x="3692092" y="4475625"/>
                    </a:lnTo>
                    <a:cubicBezTo>
                      <a:pt x="3715634" y="4429892"/>
                      <a:pt x="3745026" y="4387451"/>
                      <a:pt x="3779541" y="4349330"/>
                    </a:cubicBezTo>
                    <a:cubicBezTo>
                      <a:pt x="3829252" y="4294564"/>
                      <a:pt x="3856772" y="4223231"/>
                      <a:pt x="3856694" y="4149292"/>
                    </a:cubicBezTo>
                    <a:lnTo>
                      <a:pt x="3856694" y="3833256"/>
                    </a:lnTo>
                    <a:cubicBezTo>
                      <a:pt x="4000437" y="3817678"/>
                      <a:pt x="4135334" y="3756142"/>
                      <a:pt x="4241310" y="3657789"/>
                    </a:cubicBezTo>
                    <a:cubicBezTo>
                      <a:pt x="4313907" y="3588944"/>
                      <a:pt x="4393166" y="3527516"/>
                      <a:pt x="4477931" y="3474357"/>
                    </a:cubicBezTo>
                    <a:lnTo>
                      <a:pt x="4477931" y="3588670"/>
                    </a:lnTo>
                    <a:lnTo>
                      <a:pt x="4477931" y="3588631"/>
                    </a:lnTo>
                    <a:cubicBezTo>
                      <a:pt x="4477931" y="3603787"/>
                      <a:pt x="4483946" y="3618326"/>
                      <a:pt x="4494654" y="3629044"/>
                    </a:cubicBezTo>
                    <a:cubicBezTo>
                      <a:pt x="4505372" y="3639762"/>
                      <a:pt x="4519911" y="3645807"/>
                      <a:pt x="4535067" y="3645807"/>
                    </a:cubicBezTo>
                    <a:lnTo>
                      <a:pt x="5429478" y="3645807"/>
                    </a:lnTo>
                    <a:cubicBezTo>
                      <a:pt x="5445516" y="3645925"/>
                      <a:pt x="5460859" y="3639263"/>
                      <a:pt x="5471773" y="3627516"/>
                    </a:cubicBezTo>
                    <a:cubicBezTo>
                      <a:pt x="5482256" y="3615573"/>
                      <a:pt x="5487615" y="3599956"/>
                      <a:pt x="5486615" y="3584075"/>
                    </a:cubicBezTo>
                    <a:close/>
                    <a:moveTo>
                      <a:pt x="1804447" y="263608"/>
                    </a:moveTo>
                    <a:lnTo>
                      <a:pt x="3532075" y="119600"/>
                    </a:lnTo>
                    <a:lnTo>
                      <a:pt x="3532075" y="894573"/>
                    </a:lnTo>
                    <a:lnTo>
                      <a:pt x="1804447" y="894573"/>
                    </a:lnTo>
                    <a:close/>
                    <a:moveTo>
                      <a:pt x="1954735" y="5367136"/>
                    </a:moveTo>
                    <a:lnTo>
                      <a:pt x="1954735" y="4592162"/>
                    </a:lnTo>
                    <a:lnTo>
                      <a:pt x="3682363" y="4592162"/>
                    </a:lnTo>
                    <a:lnTo>
                      <a:pt x="3682363" y="5223696"/>
                    </a:lnTo>
                    <a:close/>
                    <a:moveTo>
                      <a:pt x="1791858" y="1211775"/>
                    </a:moveTo>
                    <a:cubicBezTo>
                      <a:pt x="1846467" y="1152454"/>
                      <a:pt x="1890172" y="1083952"/>
                      <a:pt x="1921023" y="1009445"/>
                    </a:cubicBezTo>
                    <a:lnTo>
                      <a:pt x="3338964" y="1009445"/>
                    </a:lnTo>
                    <a:cubicBezTo>
                      <a:pt x="3403605" y="1123493"/>
                      <a:pt x="3481904" y="1229234"/>
                      <a:pt x="3572106" y="1324374"/>
                    </a:cubicBezTo>
                    <a:cubicBezTo>
                      <a:pt x="3667629" y="1424599"/>
                      <a:pt x="3721552" y="1557360"/>
                      <a:pt x="3723002" y="1695823"/>
                    </a:cubicBezTo>
                    <a:lnTo>
                      <a:pt x="3723002" y="2277607"/>
                    </a:lnTo>
                    <a:cubicBezTo>
                      <a:pt x="3687370" y="2254642"/>
                      <a:pt x="3646427" y="2241249"/>
                      <a:pt x="3604133" y="2238761"/>
                    </a:cubicBezTo>
                    <a:cubicBezTo>
                      <a:pt x="3545194" y="2235508"/>
                      <a:pt x="3486871" y="2252007"/>
                      <a:pt x="3438385" y="2285601"/>
                    </a:cubicBezTo>
                    <a:lnTo>
                      <a:pt x="3438385" y="2197623"/>
                    </a:lnTo>
                    <a:cubicBezTo>
                      <a:pt x="3438160" y="2132521"/>
                      <a:pt x="3414157" y="2069760"/>
                      <a:pt x="3370912" y="2021117"/>
                    </a:cubicBezTo>
                    <a:cubicBezTo>
                      <a:pt x="3327668" y="1972475"/>
                      <a:pt x="3268121" y="1941320"/>
                      <a:pt x="3203518" y="1933521"/>
                    </a:cubicBezTo>
                    <a:cubicBezTo>
                      <a:pt x="3138887" y="1925713"/>
                      <a:pt x="3073628" y="1941780"/>
                      <a:pt x="3020047" y="1978715"/>
                    </a:cubicBezTo>
                    <a:lnTo>
                      <a:pt x="3020047" y="1873553"/>
                    </a:lnTo>
                    <a:cubicBezTo>
                      <a:pt x="3018294" y="1805815"/>
                      <a:pt x="2991498" y="1741095"/>
                      <a:pt x="2944844" y="1691924"/>
                    </a:cubicBezTo>
                    <a:cubicBezTo>
                      <a:pt x="2898200" y="1642742"/>
                      <a:pt x="2835009" y="1612586"/>
                      <a:pt x="2767438" y="1607266"/>
                    </a:cubicBezTo>
                    <a:cubicBezTo>
                      <a:pt x="2694606" y="1603328"/>
                      <a:pt x="2623390" y="1629506"/>
                      <a:pt x="2570427" y="1679638"/>
                    </a:cubicBezTo>
                    <a:cubicBezTo>
                      <a:pt x="2517493" y="1729809"/>
                      <a:pt x="2487455" y="1799496"/>
                      <a:pt x="2487416" y="1872446"/>
                    </a:cubicBezTo>
                    <a:lnTo>
                      <a:pt x="2487416" y="1929583"/>
                    </a:lnTo>
                    <a:cubicBezTo>
                      <a:pt x="2438734" y="1895861"/>
                      <a:pt x="2380255" y="1879176"/>
                      <a:pt x="2321090" y="1882125"/>
                    </a:cubicBezTo>
                    <a:cubicBezTo>
                      <a:pt x="2251363" y="1887406"/>
                      <a:pt x="2186300" y="1919168"/>
                      <a:pt x="2139304" y="1970956"/>
                    </a:cubicBezTo>
                    <a:cubicBezTo>
                      <a:pt x="2092346" y="2022734"/>
                      <a:pt x="2066971" y="2090550"/>
                      <a:pt x="2068500" y="2160462"/>
                    </a:cubicBezTo>
                    <a:lnTo>
                      <a:pt x="2068500" y="2851386"/>
                    </a:lnTo>
                    <a:cubicBezTo>
                      <a:pt x="2010021" y="2810444"/>
                      <a:pt x="1937502" y="2794788"/>
                      <a:pt x="1867315" y="2807955"/>
                    </a:cubicBezTo>
                    <a:cubicBezTo>
                      <a:pt x="1822160" y="2815646"/>
                      <a:pt x="1779905" y="2835397"/>
                      <a:pt x="1745008" y="2865131"/>
                    </a:cubicBezTo>
                    <a:lnTo>
                      <a:pt x="1745008" y="1335210"/>
                    </a:lnTo>
                    <a:cubicBezTo>
                      <a:pt x="1744929" y="1289702"/>
                      <a:pt x="1761614" y="1245771"/>
                      <a:pt x="1791887" y="1211785"/>
                    </a:cubicBezTo>
                    <a:close/>
                    <a:moveTo>
                      <a:pt x="263699" y="3682909"/>
                    </a:moveTo>
                    <a:lnTo>
                      <a:pt x="119691" y="1954693"/>
                    </a:lnTo>
                    <a:lnTo>
                      <a:pt x="894665" y="1954693"/>
                    </a:lnTo>
                    <a:lnTo>
                      <a:pt x="894665" y="3682909"/>
                    </a:lnTo>
                    <a:close/>
                    <a:moveTo>
                      <a:pt x="1649015" y="3740046"/>
                    </a:moveTo>
                    <a:lnTo>
                      <a:pt x="1335281" y="3740085"/>
                    </a:lnTo>
                    <a:cubicBezTo>
                      <a:pt x="1289813" y="3739928"/>
                      <a:pt x="1245961" y="3723283"/>
                      <a:pt x="1211857" y="3693205"/>
                    </a:cubicBezTo>
                    <a:cubicBezTo>
                      <a:pt x="1152535" y="3638136"/>
                      <a:pt x="1083848" y="3594206"/>
                      <a:pt x="1008948" y="3563472"/>
                    </a:cubicBezTo>
                    <a:lnTo>
                      <a:pt x="1008948" y="2145531"/>
                    </a:lnTo>
                    <a:lnTo>
                      <a:pt x="1008948" y="2145571"/>
                    </a:lnTo>
                    <a:cubicBezTo>
                      <a:pt x="1122801" y="2080851"/>
                      <a:pt x="1228355" y="2002552"/>
                      <a:pt x="1323300" y="1912389"/>
                    </a:cubicBezTo>
                    <a:cubicBezTo>
                      <a:pt x="1408339" y="1834540"/>
                      <a:pt x="1515686" y="1785408"/>
                      <a:pt x="1630185" y="1771780"/>
                    </a:cubicBezTo>
                    <a:lnTo>
                      <a:pt x="1630185" y="2971930"/>
                    </a:lnTo>
                    <a:cubicBezTo>
                      <a:pt x="1630107" y="3007327"/>
                      <a:pt x="1636691" y="3042420"/>
                      <a:pt x="1649623" y="3075378"/>
                    </a:cubicBezTo>
                    <a:cubicBezTo>
                      <a:pt x="1649319" y="3078435"/>
                      <a:pt x="1649319" y="3081501"/>
                      <a:pt x="1649623" y="3084519"/>
                    </a:cubicBezTo>
                    <a:close/>
                    <a:moveTo>
                      <a:pt x="3742469" y="4149233"/>
                    </a:moveTo>
                    <a:lnTo>
                      <a:pt x="3742469" y="4149273"/>
                    </a:lnTo>
                    <a:cubicBezTo>
                      <a:pt x="3742391" y="4194849"/>
                      <a:pt x="3725520" y="4238828"/>
                      <a:pt x="3695051" y="4272736"/>
                    </a:cubicBezTo>
                    <a:cubicBezTo>
                      <a:pt x="3640402" y="4332205"/>
                      <a:pt x="3596658" y="4400902"/>
                      <a:pt x="3565885" y="4475606"/>
                    </a:cubicBezTo>
                    <a:lnTo>
                      <a:pt x="2147945" y="4475606"/>
                    </a:lnTo>
                    <a:cubicBezTo>
                      <a:pt x="2083577" y="4361371"/>
                      <a:pt x="2005279" y="4255591"/>
                      <a:pt x="1914802" y="4160716"/>
                    </a:cubicBezTo>
                    <a:cubicBezTo>
                      <a:pt x="1819094" y="4059874"/>
                      <a:pt x="1765170" y="3926505"/>
                      <a:pt x="1763906" y="3787503"/>
                    </a:cubicBezTo>
                    <a:lnTo>
                      <a:pt x="1763906" y="3082266"/>
                    </a:lnTo>
                    <a:cubicBezTo>
                      <a:pt x="1762799" y="3045330"/>
                      <a:pt x="1774282" y="3009130"/>
                      <a:pt x="1796511" y="2979621"/>
                    </a:cubicBezTo>
                    <a:cubicBezTo>
                      <a:pt x="1818751" y="2950112"/>
                      <a:pt x="1850396" y="2929067"/>
                      <a:pt x="1886224" y="2919956"/>
                    </a:cubicBezTo>
                    <a:cubicBezTo>
                      <a:pt x="1895707" y="2919153"/>
                      <a:pt x="1905279" y="2919153"/>
                      <a:pt x="1914802" y="2919956"/>
                    </a:cubicBezTo>
                    <a:cubicBezTo>
                      <a:pt x="1950395" y="2919652"/>
                      <a:pt x="1984920" y="2932242"/>
                      <a:pt x="2011941" y="2955393"/>
                    </a:cubicBezTo>
                    <a:cubicBezTo>
                      <a:pt x="2046916" y="2983216"/>
                      <a:pt x="2067853" y="3025050"/>
                      <a:pt x="2069107" y="3069706"/>
                    </a:cubicBezTo>
                    <a:lnTo>
                      <a:pt x="2069107" y="3634913"/>
                    </a:lnTo>
                    <a:cubicBezTo>
                      <a:pt x="2069107" y="3666489"/>
                      <a:pt x="2094678" y="3692050"/>
                      <a:pt x="2126254" y="3692050"/>
                    </a:cubicBezTo>
                    <a:cubicBezTo>
                      <a:pt x="2157820" y="3692050"/>
                      <a:pt x="2183391" y="3666489"/>
                      <a:pt x="2183391" y="3634913"/>
                    </a:cubicBezTo>
                    <a:lnTo>
                      <a:pt x="2183391" y="2161030"/>
                    </a:lnTo>
                    <a:cubicBezTo>
                      <a:pt x="2182313" y="2120578"/>
                      <a:pt x="2196548" y="2081203"/>
                      <a:pt x="2223265" y="2050773"/>
                    </a:cubicBezTo>
                    <a:cubicBezTo>
                      <a:pt x="2249972" y="2020392"/>
                      <a:pt x="2287172" y="2001180"/>
                      <a:pt x="2327438" y="1997007"/>
                    </a:cubicBezTo>
                    <a:cubicBezTo>
                      <a:pt x="2368998" y="1994675"/>
                      <a:pt x="2409715" y="2009478"/>
                      <a:pt x="2440066" y="2037998"/>
                    </a:cubicBezTo>
                    <a:cubicBezTo>
                      <a:pt x="2470447" y="2066507"/>
                      <a:pt x="2487749" y="2106225"/>
                      <a:pt x="2488013" y="2147873"/>
                    </a:cubicBezTo>
                    <a:lnTo>
                      <a:pt x="2488013" y="3160604"/>
                    </a:lnTo>
                    <a:cubicBezTo>
                      <a:pt x="2488013" y="3192170"/>
                      <a:pt x="2513584" y="3217770"/>
                      <a:pt x="2545150" y="3217770"/>
                    </a:cubicBezTo>
                    <a:cubicBezTo>
                      <a:pt x="2576726" y="3217770"/>
                      <a:pt x="2602287" y="3192170"/>
                      <a:pt x="2602287" y="3160604"/>
                    </a:cubicBezTo>
                    <a:lnTo>
                      <a:pt x="2602287" y="1873553"/>
                    </a:lnTo>
                    <a:cubicBezTo>
                      <a:pt x="2602101" y="1831758"/>
                      <a:pt x="2619129" y="1791727"/>
                      <a:pt x="2649441" y="1762953"/>
                    </a:cubicBezTo>
                    <a:cubicBezTo>
                      <a:pt x="2679753" y="1734169"/>
                      <a:pt x="2720588" y="1719169"/>
                      <a:pt x="2762333" y="1721540"/>
                    </a:cubicBezTo>
                    <a:cubicBezTo>
                      <a:pt x="2802482" y="1725978"/>
                      <a:pt x="2839486" y="1745387"/>
                      <a:pt x="2865968" y="1775885"/>
                    </a:cubicBezTo>
                    <a:cubicBezTo>
                      <a:pt x="2892449" y="1806384"/>
                      <a:pt x="2906459" y="1845768"/>
                      <a:pt x="2905195" y="1886142"/>
                    </a:cubicBezTo>
                    <a:lnTo>
                      <a:pt x="2905195" y="3160555"/>
                    </a:lnTo>
                    <a:cubicBezTo>
                      <a:pt x="2905195" y="3192131"/>
                      <a:pt x="2930795" y="3217731"/>
                      <a:pt x="2962332" y="3217731"/>
                    </a:cubicBezTo>
                    <a:cubicBezTo>
                      <a:pt x="2993899" y="3217731"/>
                      <a:pt x="3019508" y="3192131"/>
                      <a:pt x="3019508" y="3160555"/>
                    </a:cubicBezTo>
                    <a:lnTo>
                      <a:pt x="3019508" y="2197603"/>
                    </a:lnTo>
                    <a:cubicBezTo>
                      <a:pt x="3019273" y="2155926"/>
                      <a:pt x="3036261" y="2116052"/>
                      <a:pt x="3066466" y="2087385"/>
                    </a:cubicBezTo>
                    <a:cubicBezTo>
                      <a:pt x="3096661" y="2058680"/>
                      <a:pt x="3137378" y="2043759"/>
                      <a:pt x="3178937" y="2046129"/>
                    </a:cubicBezTo>
                    <a:cubicBezTo>
                      <a:pt x="3218812" y="2050146"/>
                      <a:pt x="3255737" y="2068859"/>
                      <a:pt x="3282493" y="2098672"/>
                    </a:cubicBezTo>
                    <a:cubicBezTo>
                      <a:pt x="3309239" y="2128523"/>
                      <a:pt x="3323857" y="2167252"/>
                      <a:pt x="3323514" y="2207322"/>
                    </a:cubicBezTo>
                    <a:lnTo>
                      <a:pt x="3323514" y="3160555"/>
                    </a:lnTo>
                    <a:cubicBezTo>
                      <a:pt x="3323514" y="3192131"/>
                      <a:pt x="3349114" y="3217731"/>
                      <a:pt x="3380690" y="3217731"/>
                    </a:cubicBezTo>
                    <a:cubicBezTo>
                      <a:pt x="3412227" y="3217731"/>
                      <a:pt x="3437827" y="3192131"/>
                      <a:pt x="3437827" y="3160555"/>
                    </a:cubicBezTo>
                    <a:lnTo>
                      <a:pt x="3437827" y="2505067"/>
                    </a:lnTo>
                    <a:cubicBezTo>
                      <a:pt x="3437983" y="2463125"/>
                      <a:pt x="3455589" y="2423172"/>
                      <a:pt x="3486391" y="2394771"/>
                    </a:cubicBezTo>
                    <a:cubicBezTo>
                      <a:pt x="3516664" y="2364919"/>
                      <a:pt x="3558302" y="2349498"/>
                      <a:pt x="3600704" y="2352486"/>
                    </a:cubicBezTo>
                    <a:cubicBezTo>
                      <a:pt x="3640089" y="2357502"/>
                      <a:pt x="3676289" y="2376783"/>
                      <a:pt x="3702389" y="2406713"/>
                    </a:cubicBezTo>
                    <a:cubicBezTo>
                      <a:pt x="3728528" y="2436604"/>
                      <a:pt x="3742763" y="2475068"/>
                      <a:pt x="3742420" y="2514786"/>
                    </a:cubicBezTo>
                    <a:close/>
                    <a:moveTo>
                      <a:pt x="4477451" y="3338902"/>
                    </a:moveTo>
                    <a:cubicBezTo>
                      <a:pt x="4363677" y="3403690"/>
                      <a:pt x="4258122" y="3481989"/>
                      <a:pt x="4163099" y="3572044"/>
                    </a:cubicBezTo>
                    <a:cubicBezTo>
                      <a:pt x="4078785" y="3651607"/>
                      <a:pt x="3971673" y="3702738"/>
                      <a:pt x="3856782" y="3718355"/>
                    </a:cubicBezTo>
                    <a:lnTo>
                      <a:pt x="3856782" y="2514776"/>
                    </a:lnTo>
                    <a:cubicBezTo>
                      <a:pt x="3856782" y="2496749"/>
                      <a:pt x="3855058" y="2478762"/>
                      <a:pt x="3851658" y="2461048"/>
                    </a:cubicBezTo>
                    <a:cubicBezTo>
                      <a:pt x="3848827" y="2444589"/>
                      <a:pt x="3844232" y="2428473"/>
                      <a:pt x="3837913" y="2413052"/>
                    </a:cubicBezTo>
                    <a:lnTo>
                      <a:pt x="3837913" y="2403911"/>
                    </a:lnTo>
                    <a:lnTo>
                      <a:pt x="3837913" y="1744407"/>
                    </a:lnTo>
                    <a:lnTo>
                      <a:pt x="4151686" y="1744407"/>
                    </a:lnTo>
                    <a:cubicBezTo>
                      <a:pt x="4197155" y="1744515"/>
                      <a:pt x="4241006" y="1761170"/>
                      <a:pt x="4275110" y="1791247"/>
                    </a:cubicBezTo>
                    <a:cubicBezTo>
                      <a:pt x="4334432" y="1846317"/>
                      <a:pt x="4403120" y="1890247"/>
                      <a:pt x="4478019" y="1920981"/>
                    </a:cubicBezTo>
                    <a:cubicBezTo>
                      <a:pt x="4477451" y="3864048"/>
                      <a:pt x="4477451" y="3193728"/>
                      <a:pt x="4477451" y="3338921"/>
                    </a:cubicBezTo>
                    <a:close/>
                    <a:moveTo>
                      <a:pt x="4591764" y="3532053"/>
                    </a:moveTo>
                    <a:lnTo>
                      <a:pt x="4591764" y="1880450"/>
                    </a:lnTo>
                    <a:lnTo>
                      <a:pt x="4591725" y="1804444"/>
                    </a:lnTo>
                    <a:lnTo>
                      <a:pt x="5220388" y="1804444"/>
                    </a:lnTo>
                    <a:lnTo>
                      <a:pt x="5367266" y="3532072"/>
                    </a:lnTo>
                    <a:close/>
                  </a:path>
                </a:pathLst>
              </a:custGeom>
              <a:solidFill>
                <a:schemeClr val="tx1"/>
              </a:solidFill>
              <a:ln w="9797" cap="flat">
                <a:noFill/>
                <a:prstDash val="solid"/>
                <a:miter/>
              </a:ln>
            </p:spPr>
            <p:txBody>
              <a:bodyPr rtlCol="0" anchor="ctr"/>
              <a:lstStyle/>
              <a:p>
                <a:endParaRPr lang="en-IN"/>
              </a:p>
            </p:txBody>
          </p:sp>
          <p:sp>
            <p:nvSpPr>
              <p:cNvPr id="239" name="Rectangle 343">
                <a:extLst>
                  <a:ext uri="{FF2B5EF4-FFF2-40B4-BE49-F238E27FC236}">
                    <a16:creationId xmlns:a16="http://schemas.microsoft.com/office/drawing/2014/main" id="{E6B0AFDF-33EA-433A-964A-A8167D6E5DB0}"/>
                  </a:ext>
                </a:extLst>
              </p:cNvPr>
              <p:cNvSpPr/>
              <p:nvPr/>
            </p:nvSpPr>
            <p:spPr>
              <a:xfrm>
                <a:off x="5306483" y="4593167"/>
                <a:ext cx="1729318" cy="772584"/>
              </a:xfrm>
              <a:custGeom>
                <a:avLst/>
                <a:gdLst>
                  <a:gd name="connsiteX0" fmla="*/ 0 w 1729318"/>
                  <a:gd name="connsiteY0" fmla="*/ 0 h 772584"/>
                  <a:gd name="connsiteX1" fmla="*/ 1729318 w 1729318"/>
                  <a:gd name="connsiteY1" fmla="*/ 0 h 772584"/>
                  <a:gd name="connsiteX2" fmla="*/ 1729318 w 1729318"/>
                  <a:gd name="connsiteY2" fmla="*/ 772584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10268 w 1729318"/>
                  <a:gd name="connsiteY2" fmla="*/ 603251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29318 w 1729318"/>
                  <a:gd name="connsiteY2" fmla="*/ 635001 h 772584"/>
                  <a:gd name="connsiteX3" fmla="*/ 0 w 1729318"/>
                  <a:gd name="connsiteY3" fmla="*/ 772584 h 772584"/>
                  <a:gd name="connsiteX4" fmla="*/ 0 w 1729318"/>
                  <a:gd name="connsiteY4" fmla="*/ 0 h 77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318" h="772584">
                    <a:moveTo>
                      <a:pt x="0" y="0"/>
                    </a:moveTo>
                    <a:lnTo>
                      <a:pt x="1729318" y="0"/>
                    </a:lnTo>
                    <a:lnTo>
                      <a:pt x="1729318" y="635001"/>
                    </a:lnTo>
                    <a:lnTo>
                      <a:pt x="0" y="77258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Rectangle 343">
                <a:extLst>
                  <a:ext uri="{FF2B5EF4-FFF2-40B4-BE49-F238E27FC236}">
                    <a16:creationId xmlns:a16="http://schemas.microsoft.com/office/drawing/2014/main" id="{896B7DFE-A302-4D16-9763-30D7FA681F2B}"/>
                  </a:ext>
                </a:extLst>
              </p:cNvPr>
              <p:cNvSpPr/>
              <p:nvPr/>
            </p:nvSpPr>
            <p:spPr>
              <a:xfrm rot="5400000">
                <a:off x="2995083" y="2429894"/>
                <a:ext cx="1729318" cy="772584"/>
              </a:xfrm>
              <a:custGeom>
                <a:avLst/>
                <a:gdLst>
                  <a:gd name="connsiteX0" fmla="*/ 0 w 1729318"/>
                  <a:gd name="connsiteY0" fmla="*/ 0 h 772584"/>
                  <a:gd name="connsiteX1" fmla="*/ 1729318 w 1729318"/>
                  <a:gd name="connsiteY1" fmla="*/ 0 h 772584"/>
                  <a:gd name="connsiteX2" fmla="*/ 1729318 w 1729318"/>
                  <a:gd name="connsiteY2" fmla="*/ 772584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10268 w 1729318"/>
                  <a:gd name="connsiteY2" fmla="*/ 603251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29318 w 1729318"/>
                  <a:gd name="connsiteY2" fmla="*/ 635001 h 772584"/>
                  <a:gd name="connsiteX3" fmla="*/ 0 w 1729318"/>
                  <a:gd name="connsiteY3" fmla="*/ 772584 h 772584"/>
                  <a:gd name="connsiteX4" fmla="*/ 0 w 1729318"/>
                  <a:gd name="connsiteY4" fmla="*/ 0 h 77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318" h="772584">
                    <a:moveTo>
                      <a:pt x="0" y="0"/>
                    </a:moveTo>
                    <a:lnTo>
                      <a:pt x="1729318" y="0"/>
                    </a:lnTo>
                    <a:lnTo>
                      <a:pt x="1729318" y="635001"/>
                    </a:lnTo>
                    <a:lnTo>
                      <a:pt x="0" y="77258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Rectangle 343">
                <a:extLst>
                  <a:ext uri="{FF2B5EF4-FFF2-40B4-BE49-F238E27FC236}">
                    <a16:creationId xmlns:a16="http://schemas.microsoft.com/office/drawing/2014/main" id="{F1890FE1-1865-40E6-9639-281CC126F285}"/>
                  </a:ext>
                </a:extLst>
              </p:cNvPr>
              <p:cNvSpPr/>
              <p:nvPr/>
            </p:nvSpPr>
            <p:spPr>
              <a:xfrm flipH="1" flipV="1">
                <a:off x="5158316" y="119063"/>
                <a:ext cx="1729318" cy="772584"/>
              </a:xfrm>
              <a:custGeom>
                <a:avLst/>
                <a:gdLst>
                  <a:gd name="connsiteX0" fmla="*/ 0 w 1729318"/>
                  <a:gd name="connsiteY0" fmla="*/ 0 h 772584"/>
                  <a:gd name="connsiteX1" fmla="*/ 1729318 w 1729318"/>
                  <a:gd name="connsiteY1" fmla="*/ 0 h 772584"/>
                  <a:gd name="connsiteX2" fmla="*/ 1729318 w 1729318"/>
                  <a:gd name="connsiteY2" fmla="*/ 772584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10268 w 1729318"/>
                  <a:gd name="connsiteY2" fmla="*/ 603251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29318 w 1729318"/>
                  <a:gd name="connsiteY2" fmla="*/ 635001 h 772584"/>
                  <a:gd name="connsiteX3" fmla="*/ 0 w 1729318"/>
                  <a:gd name="connsiteY3" fmla="*/ 772584 h 772584"/>
                  <a:gd name="connsiteX4" fmla="*/ 0 w 1729318"/>
                  <a:gd name="connsiteY4" fmla="*/ 0 h 77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318" h="772584">
                    <a:moveTo>
                      <a:pt x="0" y="0"/>
                    </a:moveTo>
                    <a:lnTo>
                      <a:pt x="1729318" y="0"/>
                    </a:lnTo>
                    <a:lnTo>
                      <a:pt x="1729318" y="635001"/>
                    </a:lnTo>
                    <a:lnTo>
                      <a:pt x="0" y="77258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Rectangle 343">
                <a:extLst>
                  <a:ext uri="{FF2B5EF4-FFF2-40B4-BE49-F238E27FC236}">
                    <a16:creationId xmlns:a16="http://schemas.microsoft.com/office/drawing/2014/main" id="{9945E0B8-9877-4E0A-86FE-FFC15ECF30BA}"/>
                  </a:ext>
                </a:extLst>
              </p:cNvPr>
              <p:cNvSpPr/>
              <p:nvPr/>
            </p:nvSpPr>
            <p:spPr>
              <a:xfrm rot="5400000" flipH="1" flipV="1">
                <a:off x="7467601" y="2284942"/>
                <a:ext cx="1729318" cy="772584"/>
              </a:xfrm>
              <a:custGeom>
                <a:avLst/>
                <a:gdLst>
                  <a:gd name="connsiteX0" fmla="*/ 0 w 1729318"/>
                  <a:gd name="connsiteY0" fmla="*/ 0 h 772584"/>
                  <a:gd name="connsiteX1" fmla="*/ 1729318 w 1729318"/>
                  <a:gd name="connsiteY1" fmla="*/ 0 h 772584"/>
                  <a:gd name="connsiteX2" fmla="*/ 1729318 w 1729318"/>
                  <a:gd name="connsiteY2" fmla="*/ 772584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10268 w 1729318"/>
                  <a:gd name="connsiteY2" fmla="*/ 603251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29318 w 1729318"/>
                  <a:gd name="connsiteY2" fmla="*/ 635001 h 772584"/>
                  <a:gd name="connsiteX3" fmla="*/ 0 w 1729318"/>
                  <a:gd name="connsiteY3" fmla="*/ 772584 h 772584"/>
                  <a:gd name="connsiteX4" fmla="*/ 0 w 1729318"/>
                  <a:gd name="connsiteY4" fmla="*/ 0 h 77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318" h="772584">
                    <a:moveTo>
                      <a:pt x="0" y="0"/>
                    </a:moveTo>
                    <a:lnTo>
                      <a:pt x="1729318" y="0"/>
                    </a:lnTo>
                    <a:lnTo>
                      <a:pt x="1729318" y="635001"/>
                    </a:lnTo>
                    <a:lnTo>
                      <a:pt x="0" y="77258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35" name="Straight Connector 234">
              <a:extLst>
                <a:ext uri="{FF2B5EF4-FFF2-40B4-BE49-F238E27FC236}">
                  <a16:creationId xmlns:a16="http://schemas.microsoft.com/office/drawing/2014/main" id="{D4577782-439F-444B-8AE4-42FBFA014E15}"/>
                </a:ext>
              </a:extLst>
            </p:cNvPr>
            <p:cNvCxnSpPr>
              <a:cxnSpLocks/>
            </p:cNvCxnSpPr>
            <p:nvPr/>
          </p:nvCxnSpPr>
          <p:spPr>
            <a:xfrm rot="1800000">
              <a:off x="8582144" y="954552"/>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4AEA021-93AC-44F5-9BE3-E6143095C3FE}"/>
                </a:ext>
              </a:extLst>
            </p:cNvPr>
            <p:cNvCxnSpPr>
              <a:cxnSpLocks/>
            </p:cNvCxnSpPr>
            <p:nvPr/>
          </p:nvCxnSpPr>
          <p:spPr>
            <a:xfrm rot="1800000">
              <a:off x="8140633" y="546412"/>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562AE6A-07E1-4A3D-BBF8-731E3C657F6C}"/>
                </a:ext>
              </a:extLst>
            </p:cNvPr>
            <p:cNvCxnSpPr>
              <a:cxnSpLocks/>
            </p:cNvCxnSpPr>
            <p:nvPr/>
          </p:nvCxnSpPr>
          <p:spPr>
            <a:xfrm rot="1800000">
              <a:off x="8642135" y="63410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7232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8DA6BBDD-E409-4ADA-B65B-6DF6DE1F306B}"/>
              </a:ext>
            </a:extLst>
          </p:cNvPr>
          <p:cNvGraphicFramePr>
            <a:graphicFrameLocks noGrp="1"/>
          </p:cNvGraphicFramePr>
          <p:nvPr>
            <p:extLst>
              <p:ext uri="{D42A27DB-BD31-4B8C-83A1-F6EECF244321}">
                <p14:modId xmlns:p14="http://schemas.microsoft.com/office/powerpoint/2010/main" val="898047738"/>
              </p:ext>
            </p:extLst>
          </p:nvPr>
        </p:nvGraphicFramePr>
        <p:xfrm>
          <a:off x="404077" y="235782"/>
          <a:ext cx="11422800" cy="4433976"/>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bl>
          </a:graphicData>
        </a:graphic>
      </p:graphicFrame>
      <p:sp>
        <p:nvSpPr>
          <p:cNvPr id="3" name="Rectangle 2">
            <a:extLst>
              <a:ext uri="{FF2B5EF4-FFF2-40B4-BE49-F238E27FC236}">
                <a16:creationId xmlns:a16="http://schemas.microsoft.com/office/drawing/2014/main" id="{19A430DB-D80A-44BD-B121-80C559C62ADB}"/>
              </a:ext>
            </a:extLst>
          </p:cNvPr>
          <p:cNvSpPr/>
          <p:nvPr/>
        </p:nvSpPr>
        <p:spPr>
          <a:xfrm>
            <a:off x="404077"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Cloud computing</a:t>
            </a:r>
          </a:p>
        </p:txBody>
      </p:sp>
      <p:sp>
        <p:nvSpPr>
          <p:cNvPr id="4" name="Rectangle 3">
            <a:extLst>
              <a:ext uri="{FF2B5EF4-FFF2-40B4-BE49-F238E27FC236}">
                <a16:creationId xmlns:a16="http://schemas.microsoft.com/office/drawing/2014/main" id="{58FDEC58-0F53-45CE-B61E-B5A4A6C9BE97}"/>
              </a:ext>
            </a:extLst>
          </p:cNvPr>
          <p:cNvSpPr/>
          <p:nvPr/>
        </p:nvSpPr>
        <p:spPr>
          <a:xfrm>
            <a:off x="26990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Building</a:t>
            </a:r>
          </a:p>
        </p:txBody>
      </p:sp>
      <p:sp>
        <p:nvSpPr>
          <p:cNvPr id="5" name="Rectangle 4">
            <a:extLst>
              <a:ext uri="{FF2B5EF4-FFF2-40B4-BE49-F238E27FC236}">
                <a16:creationId xmlns:a16="http://schemas.microsoft.com/office/drawing/2014/main" id="{BD7F1A95-E921-4CD8-A150-FA7486B03257}"/>
              </a:ext>
            </a:extLst>
          </p:cNvPr>
          <p:cNvSpPr/>
          <p:nvPr/>
        </p:nvSpPr>
        <p:spPr>
          <a:xfrm>
            <a:off x="49714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Clipboard</a:t>
            </a:r>
          </a:p>
        </p:txBody>
      </p:sp>
      <p:sp>
        <p:nvSpPr>
          <p:cNvPr id="6" name="Rectangle 5">
            <a:extLst>
              <a:ext uri="{FF2B5EF4-FFF2-40B4-BE49-F238E27FC236}">
                <a16:creationId xmlns:a16="http://schemas.microsoft.com/office/drawing/2014/main" id="{072022EE-1ABA-48C4-9643-A0DBBD58B68B}"/>
              </a:ext>
            </a:extLst>
          </p:cNvPr>
          <p:cNvSpPr/>
          <p:nvPr/>
        </p:nvSpPr>
        <p:spPr>
          <a:xfrm>
            <a:off x="726162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Venn diagram</a:t>
            </a:r>
          </a:p>
        </p:txBody>
      </p:sp>
      <p:sp>
        <p:nvSpPr>
          <p:cNvPr id="7" name="Rectangle 6">
            <a:extLst>
              <a:ext uri="{FF2B5EF4-FFF2-40B4-BE49-F238E27FC236}">
                <a16:creationId xmlns:a16="http://schemas.microsoft.com/office/drawing/2014/main" id="{47221961-5F71-4A2D-A640-AD4A2A76C1FD}"/>
              </a:ext>
            </a:extLst>
          </p:cNvPr>
          <p:cNvSpPr/>
          <p:nvPr/>
        </p:nvSpPr>
        <p:spPr>
          <a:xfrm>
            <a:off x="9544250"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Recycle</a:t>
            </a:r>
          </a:p>
        </p:txBody>
      </p:sp>
      <p:sp>
        <p:nvSpPr>
          <p:cNvPr id="8" name="Rectangle 7">
            <a:extLst>
              <a:ext uri="{FF2B5EF4-FFF2-40B4-BE49-F238E27FC236}">
                <a16:creationId xmlns:a16="http://schemas.microsoft.com/office/drawing/2014/main" id="{753E529C-9696-4B84-90D6-3E083C65C802}"/>
              </a:ext>
            </a:extLst>
          </p:cNvPr>
          <p:cNvSpPr/>
          <p:nvPr/>
        </p:nvSpPr>
        <p:spPr>
          <a:xfrm>
            <a:off x="404077"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Banking &amp; Financial services</a:t>
            </a:r>
          </a:p>
        </p:txBody>
      </p:sp>
      <p:sp>
        <p:nvSpPr>
          <p:cNvPr id="9" name="Rectangle 8">
            <a:extLst>
              <a:ext uri="{FF2B5EF4-FFF2-40B4-BE49-F238E27FC236}">
                <a16:creationId xmlns:a16="http://schemas.microsoft.com/office/drawing/2014/main" id="{261B13A8-9A52-4A4D-8415-F52DC527D393}"/>
              </a:ext>
            </a:extLst>
          </p:cNvPr>
          <p:cNvSpPr/>
          <p:nvPr/>
        </p:nvSpPr>
        <p:spPr>
          <a:xfrm>
            <a:off x="26990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GB" sz="1400" b="1">
                <a:solidFill>
                  <a:schemeClr val="tx1"/>
                </a:solidFill>
                <a:latin typeface="Arial" panose="020B0604020202020204" pitchFamily="34" charset="0"/>
                <a:cs typeface="Arial" panose="020B0604020202020204" pitchFamily="34" charset="0"/>
              </a:rPr>
              <a:t>Restaurant industry</a:t>
            </a:r>
          </a:p>
        </p:txBody>
      </p:sp>
      <p:sp>
        <p:nvSpPr>
          <p:cNvPr id="10" name="Rectangle 9">
            <a:extLst>
              <a:ext uri="{FF2B5EF4-FFF2-40B4-BE49-F238E27FC236}">
                <a16:creationId xmlns:a16="http://schemas.microsoft.com/office/drawing/2014/main" id="{77B53A3B-71C1-4E21-B771-945882354A9F}"/>
              </a:ext>
            </a:extLst>
          </p:cNvPr>
          <p:cNvSpPr/>
          <p:nvPr/>
        </p:nvSpPr>
        <p:spPr>
          <a:xfrm>
            <a:off x="49714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Healthcare (same as Pharma)</a:t>
            </a:r>
          </a:p>
        </p:txBody>
      </p:sp>
      <p:sp>
        <p:nvSpPr>
          <p:cNvPr id="11" name="Rectangle 10">
            <a:extLst>
              <a:ext uri="{FF2B5EF4-FFF2-40B4-BE49-F238E27FC236}">
                <a16:creationId xmlns:a16="http://schemas.microsoft.com/office/drawing/2014/main" id="{4D5099E6-83E8-4ACA-9B93-A05B394D31EF}"/>
              </a:ext>
            </a:extLst>
          </p:cNvPr>
          <p:cNvSpPr/>
          <p:nvPr/>
        </p:nvSpPr>
        <p:spPr>
          <a:xfrm>
            <a:off x="726162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No entry (i.e. circle with line through it)</a:t>
            </a:r>
          </a:p>
        </p:txBody>
      </p:sp>
      <p:sp>
        <p:nvSpPr>
          <p:cNvPr id="12" name="Rectangle 11">
            <a:extLst>
              <a:ext uri="{FF2B5EF4-FFF2-40B4-BE49-F238E27FC236}">
                <a16:creationId xmlns:a16="http://schemas.microsoft.com/office/drawing/2014/main" id="{033C2859-A0FF-49A8-8A62-24D5A6747E68}"/>
              </a:ext>
            </a:extLst>
          </p:cNvPr>
          <p:cNvSpPr/>
          <p:nvPr/>
        </p:nvSpPr>
        <p:spPr>
          <a:xfrm>
            <a:off x="9544250"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Government</a:t>
            </a:r>
          </a:p>
        </p:txBody>
      </p:sp>
      <p:sp>
        <p:nvSpPr>
          <p:cNvPr id="13" name="Rectangle 12">
            <a:extLst>
              <a:ext uri="{FF2B5EF4-FFF2-40B4-BE49-F238E27FC236}">
                <a16:creationId xmlns:a16="http://schemas.microsoft.com/office/drawing/2014/main" id="{EB56C652-1753-4DD3-B5EB-9B61F3004B3C}"/>
              </a:ext>
            </a:extLst>
          </p:cNvPr>
          <p:cNvSpPr/>
          <p:nvPr/>
        </p:nvSpPr>
        <p:spPr>
          <a:xfrm>
            <a:off x="404077"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Insurance</a:t>
            </a:r>
          </a:p>
        </p:txBody>
      </p:sp>
      <p:sp>
        <p:nvSpPr>
          <p:cNvPr id="14" name="Rectangle 13">
            <a:extLst>
              <a:ext uri="{FF2B5EF4-FFF2-40B4-BE49-F238E27FC236}">
                <a16:creationId xmlns:a16="http://schemas.microsoft.com/office/drawing/2014/main" id="{C4227583-EFAA-4940-8E0D-1EE8D2AE3FEC}"/>
              </a:ext>
            </a:extLst>
          </p:cNvPr>
          <p:cNvSpPr/>
          <p:nvPr/>
        </p:nvSpPr>
        <p:spPr>
          <a:xfrm>
            <a:off x="26990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Online retail</a:t>
            </a:r>
          </a:p>
        </p:txBody>
      </p:sp>
      <p:sp>
        <p:nvSpPr>
          <p:cNvPr id="15" name="Rectangle 14">
            <a:extLst>
              <a:ext uri="{FF2B5EF4-FFF2-40B4-BE49-F238E27FC236}">
                <a16:creationId xmlns:a16="http://schemas.microsoft.com/office/drawing/2014/main" id="{9AA101F2-47CF-4CC3-A2B2-1F89014F6133}"/>
              </a:ext>
            </a:extLst>
          </p:cNvPr>
          <p:cNvSpPr/>
          <p:nvPr/>
        </p:nvSpPr>
        <p:spPr>
          <a:xfrm>
            <a:off x="49714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Education</a:t>
            </a:r>
          </a:p>
        </p:txBody>
      </p:sp>
      <p:sp>
        <p:nvSpPr>
          <p:cNvPr id="16" name="Rectangle 15">
            <a:extLst>
              <a:ext uri="{FF2B5EF4-FFF2-40B4-BE49-F238E27FC236}">
                <a16:creationId xmlns:a16="http://schemas.microsoft.com/office/drawing/2014/main" id="{2FA2B84D-7A1E-4315-A01E-8AD54F2914E6}"/>
              </a:ext>
            </a:extLst>
          </p:cNvPr>
          <p:cNvSpPr/>
          <p:nvPr/>
        </p:nvSpPr>
        <p:spPr>
          <a:xfrm>
            <a:off x="9544250"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RAG / Harvey balls equivalents</a:t>
            </a:r>
          </a:p>
        </p:txBody>
      </p:sp>
      <p:sp>
        <p:nvSpPr>
          <p:cNvPr id="17" name="Rectangle 16">
            <a:extLst>
              <a:ext uri="{FF2B5EF4-FFF2-40B4-BE49-F238E27FC236}">
                <a16:creationId xmlns:a16="http://schemas.microsoft.com/office/drawing/2014/main" id="{9178E1EA-1084-4A25-BA84-9FDB335159F1}"/>
              </a:ext>
            </a:extLst>
          </p:cNvPr>
          <p:cNvSpPr/>
          <p:nvPr/>
        </p:nvSpPr>
        <p:spPr>
          <a:xfrm>
            <a:off x="726162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Legal services</a:t>
            </a:r>
          </a:p>
        </p:txBody>
      </p:sp>
      <p:grpSp>
        <p:nvGrpSpPr>
          <p:cNvPr id="18" name="Group 17">
            <a:extLst>
              <a:ext uri="{FF2B5EF4-FFF2-40B4-BE49-F238E27FC236}">
                <a16:creationId xmlns:a16="http://schemas.microsoft.com/office/drawing/2014/main" id="{623EE32C-ACF9-40D3-9CBF-5982AC40FFA4}"/>
              </a:ext>
            </a:extLst>
          </p:cNvPr>
          <p:cNvGrpSpPr/>
          <p:nvPr/>
        </p:nvGrpSpPr>
        <p:grpSpPr>
          <a:xfrm>
            <a:off x="3606828" y="515893"/>
            <a:ext cx="459532" cy="753107"/>
            <a:chOff x="5904116" y="538587"/>
            <a:chExt cx="459532" cy="753107"/>
          </a:xfrm>
        </p:grpSpPr>
        <p:grpSp>
          <p:nvGrpSpPr>
            <p:cNvPr id="19" name="Group 18">
              <a:extLst>
                <a:ext uri="{FF2B5EF4-FFF2-40B4-BE49-F238E27FC236}">
                  <a16:creationId xmlns:a16="http://schemas.microsoft.com/office/drawing/2014/main" id="{59C5816E-B01C-482B-AB86-8B266010ACC8}"/>
                </a:ext>
              </a:extLst>
            </p:cNvPr>
            <p:cNvGrpSpPr/>
            <p:nvPr/>
          </p:nvGrpSpPr>
          <p:grpSpPr>
            <a:xfrm rot="1800000">
              <a:off x="6022028" y="538587"/>
              <a:ext cx="341620" cy="521436"/>
              <a:chOff x="3544891" y="320613"/>
              <a:chExt cx="583406" cy="890491"/>
            </a:xfrm>
          </p:grpSpPr>
          <p:sp>
            <p:nvSpPr>
              <p:cNvPr id="23" name="Freeform: Shape 22">
                <a:extLst>
                  <a:ext uri="{FF2B5EF4-FFF2-40B4-BE49-F238E27FC236}">
                    <a16:creationId xmlns:a16="http://schemas.microsoft.com/office/drawing/2014/main" id="{2D6EF508-429E-41D3-9270-AB5C13CFF901}"/>
                  </a:ext>
                </a:extLst>
              </p:cNvPr>
              <p:cNvSpPr/>
              <p:nvPr/>
            </p:nvSpPr>
            <p:spPr>
              <a:xfrm>
                <a:off x="3544891" y="596933"/>
                <a:ext cx="583406" cy="614171"/>
              </a:xfrm>
              <a:custGeom>
                <a:avLst/>
                <a:gdLst>
                  <a:gd name="connsiteX0" fmla="*/ 568071 w 583406"/>
                  <a:gd name="connsiteY0" fmla="*/ 614172 h 614171"/>
                  <a:gd name="connsiteX1" fmla="*/ 15335 w 583406"/>
                  <a:gd name="connsiteY1" fmla="*/ 614172 h 614171"/>
                  <a:gd name="connsiteX2" fmla="*/ 0 w 583406"/>
                  <a:gd name="connsiteY2" fmla="*/ 598837 h 614171"/>
                  <a:gd name="connsiteX3" fmla="*/ 0 w 583406"/>
                  <a:gd name="connsiteY3" fmla="*/ 15335 h 614171"/>
                  <a:gd name="connsiteX4" fmla="*/ 15335 w 583406"/>
                  <a:gd name="connsiteY4" fmla="*/ 0 h 614171"/>
                  <a:gd name="connsiteX5" fmla="*/ 568071 w 583406"/>
                  <a:gd name="connsiteY5" fmla="*/ 0 h 614171"/>
                  <a:gd name="connsiteX6" fmla="*/ 578930 w 583406"/>
                  <a:gd name="connsiteY6" fmla="*/ 4477 h 614171"/>
                  <a:gd name="connsiteX7" fmla="*/ 583406 w 583406"/>
                  <a:gd name="connsiteY7" fmla="*/ 15335 h 614171"/>
                  <a:gd name="connsiteX8" fmla="*/ 583406 w 583406"/>
                  <a:gd name="connsiteY8" fmla="*/ 598742 h 614171"/>
                  <a:gd name="connsiteX9" fmla="*/ 578930 w 583406"/>
                  <a:gd name="connsiteY9" fmla="*/ 609600 h 614171"/>
                  <a:gd name="connsiteX10" fmla="*/ 568071 w 583406"/>
                  <a:gd name="connsiteY10" fmla="*/ 614077 h 614171"/>
                  <a:gd name="connsiteX11" fmla="*/ 30766 w 583406"/>
                  <a:gd name="connsiteY11" fmla="*/ 583501 h 614171"/>
                  <a:gd name="connsiteX12" fmla="*/ 552736 w 583406"/>
                  <a:gd name="connsiteY12" fmla="*/ 583501 h 614171"/>
                  <a:gd name="connsiteX13" fmla="*/ 552736 w 583406"/>
                  <a:gd name="connsiteY13" fmla="*/ 30766 h 614171"/>
                  <a:gd name="connsiteX14" fmla="*/ 30671 w 583406"/>
                  <a:gd name="connsiteY14" fmla="*/ 30766 h 614171"/>
                  <a:gd name="connsiteX15" fmla="*/ 30671 w 583406"/>
                  <a:gd name="connsiteY15" fmla="*/ 583501 h 61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406" h="614171">
                    <a:moveTo>
                      <a:pt x="568071" y="614172"/>
                    </a:moveTo>
                    <a:lnTo>
                      <a:pt x="15335" y="614172"/>
                    </a:lnTo>
                    <a:cubicBezTo>
                      <a:pt x="6858" y="614172"/>
                      <a:pt x="0" y="607314"/>
                      <a:pt x="0" y="598837"/>
                    </a:cubicBezTo>
                    <a:lnTo>
                      <a:pt x="0" y="15335"/>
                    </a:lnTo>
                    <a:cubicBezTo>
                      <a:pt x="0" y="6858"/>
                      <a:pt x="6858" y="0"/>
                      <a:pt x="15335" y="0"/>
                    </a:cubicBezTo>
                    <a:lnTo>
                      <a:pt x="568071" y="0"/>
                    </a:lnTo>
                    <a:cubicBezTo>
                      <a:pt x="572167" y="0"/>
                      <a:pt x="576072" y="1619"/>
                      <a:pt x="578930" y="4477"/>
                    </a:cubicBezTo>
                    <a:cubicBezTo>
                      <a:pt x="581787" y="7334"/>
                      <a:pt x="583406" y="11240"/>
                      <a:pt x="583406" y="15335"/>
                    </a:cubicBezTo>
                    <a:lnTo>
                      <a:pt x="583406" y="598742"/>
                    </a:lnTo>
                    <a:cubicBezTo>
                      <a:pt x="583406" y="602837"/>
                      <a:pt x="581787" y="606743"/>
                      <a:pt x="578930" y="609600"/>
                    </a:cubicBezTo>
                    <a:cubicBezTo>
                      <a:pt x="576072" y="612458"/>
                      <a:pt x="572167" y="614077"/>
                      <a:pt x="568071" y="614077"/>
                    </a:cubicBezTo>
                    <a:close/>
                    <a:moveTo>
                      <a:pt x="30766" y="583501"/>
                    </a:moveTo>
                    <a:lnTo>
                      <a:pt x="552736" y="583501"/>
                    </a:lnTo>
                    <a:lnTo>
                      <a:pt x="552736" y="30766"/>
                    </a:lnTo>
                    <a:lnTo>
                      <a:pt x="30671" y="30766"/>
                    </a:lnTo>
                    <a:lnTo>
                      <a:pt x="30671" y="583501"/>
                    </a:lnTo>
                    <a:close/>
                  </a:path>
                </a:pathLst>
              </a:custGeom>
              <a:solidFill>
                <a:schemeClr val="tx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2C3B74CD-9C88-4035-8478-5141609494E8}"/>
                  </a:ext>
                </a:extLst>
              </p:cNvPr>
              <p:cNvSpPr/>
              <p:nvPr/>
            </p:nvSpPr>
            <p:spPr>
              <a:xfrm>
                <a:off x="3729104" y="1088327"/>
                <a:ext cx="214884" cy="122777"/>
              </a:xfrm>
              <a:custGeom>
                <a:avLst/>
                <a:gdLst>
                  <a:gd name="connsiteX0" fmla="*/ 199644 w 214884"/>
                  <a:gd name="connsiteY0" fmla="*/ 122777 h 122777"/>
                  <a:gd name="connsiteX1" fmla="*/ 15335 w 214884"/>
                  <a:gd name="connsiteY1" fmla="*/ 122777 h 122777"/>
                  <a:gd name="connsiteX2" fmla="*/ 0 w 214884"/>
                  <a:gd name="connsiteY2" fmla="*/ 107442 h 122777"/>
                  <a:gd name="connsiteX3" fmla="*/ 0 w 214884"/>
                  <a:gd name="connsiteY3" fmla="*/ 15335 h 122777"/>
                  <a:gd name="connsiteX4" fmla="*/ 15335 w 214884"/>
                  <a:gd name="connsiteY4" fmla="*/ 0 h 122777"/>
                  <a:gd name="connsiteX5" fmla="*/ 199549 w 214884"/>
                  <a:gd name="connsiteY5" fmla="*/ 0 h 122777"/>
                  <a:gd name="connsiteX6" fmla="*/ 210407 w 214884"/>
                  <a:gd name="connsiteY6" fmla="*/ 4477 h 122777"/>
                  <a:gd name="connsiteX7" fmla="*/ 214884 w 214884"/>
                  <a:gd name="connsiteY7" fmla="*/ 15335 h 122777"/>
                  <a:gd name="connsiteX8" fmla="*/ 214884 w 214884"/>
                  <a:gd name="connsiteY8" fmla="*/ 107442 h 122777"/>
                  <a:gd name="connsiteX9" fmla="*/ 210407 w 214884"/>
                  <a:gd name="connsiteY9" fmla="*/ 118300 h 122777"/>
                  <a:gd name="connsiteX10" fmla="*/ 199549 w 214884"/>
                  <a:gd name="connsiteY10" fmla="*/ 122777 h 122777"/>
                  <a:gd name="connsiteX11" fmla="*/ 30766 w 214884"/>
                  <a:gd name="connsiteY11" fmla="*/ 92107 h 122777"/>
                  <a:gd name="connsiteX12" fmla="*/ 184309 w 214884"/>
                  <a:gd name="connsiteY12" fmla="*/ 92107 h 122777"/>
                  <a:gd name="connsiteX13" fmla="*/ 184309 w 214884"/>
                  <a:gd name="connsiteY13" fmla="*/ 30671 h 122777"/>
                  <a:gd name="connsiteX14" fmla="*/ 30766 w 214884"/>
                  <a:gd name="connsiteY14" fmla="*/ 30671 h 122777"/>
                  <a:gd name="connsiteX15" fmla="*/ 30766 w 214884"/>
                  <a:gd name="connsiteY15" fmla="*/ 92107 h 12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884" h="122777">
                    <a:moveTo>
                      <a:pt x="199644" y="122777"/>
                    </a:moveTo>
                    <a:lnTo>
                      <a:pt x="15335" y="122777"/>
                    </a:lnTo>
                    <a:cubicBezTo>
                      <a:pt x="6858" y="122777"/>
                      <a:pt x="0" y="115919"/>
                      <a:pt x="0" y="107442"/>
                    </a:cubicBezTo>
                    <a:lnTo>
                      <a:pt x="0" y="15335"/>
                    </a:lnTo>
                    <a:cubicBezTo>
                      <a:pt x="0" y="6858"/>
                      <a:pt x="6858" y="0"/>
                      <a:pt x="15335" y="0"/>
                    </a:cubicBezTo>
                    <a:lnTo>
                      <a:pt x="199549" y="0"/>
                    </a:lnTo>
                    <a:cubicBezTo>
                      <a:pt x="203645" y="0"/>
                      <a:pt x="207550" y="1619"/>
                      <a:pt x="210407" y="4477"/>
                    </a:cubicBezTo>
                    <a:cubicBezTo>
                      <a:pt x="213265" y="7334"/>
                      <a:pt x="214884" y="11240"/>
                      <a:pt x="214884" y="15335"/>
                    </a:cubicBezTo>
                    <a:lnTo>
                      <a:pt x="214884" y="107442"/>
                    </a:lnTo>
                    <a:cubicBezTo>
                      <a:pt x="214884" y="111538"/>
                      <a:pt x="213265" y="115443"/>
                      <a:pt x="210407" y="118300"/>
                    </a:cubicBezTo>
                    <a:cubicBezTo>
                      <a:pt x="207550" y="121158"/>
                      <a:pt x="203645" y="122777"/>
                      <a:pt x="199549" y="122777"/>
                    </a:cubicBezTo>
                    <a:close/>
                    <a:moveTo>
                      <a:pt x="30766" y="92107"/>
                    </a:moveTo>
                    <a:lnTo>
                      <a:pt x="184309" y="92107"/>
                    </a:lnTo>
                    <a:lnTo>
                      <a:pt x="184309" y="30671"/>
                    </a:lnTo>
                    <a:lnTo>
                      <a:pt x="30766" y="30671"/>
                    </a:lnTo>
                    <a:lnTo>
                      <a:pt x="30766" y="92107"/>
                    </a:lnTo>
                    <a:close/>
                  </a:path>
                </a:pathLst>
              </a:custGeom>
              <a:solidFill>
                <a:schemeClr val="tx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C77FCB1-7395-4CCF-923B-7DE2CF2798BD}"/>
                  </a:ext>
                </a:extLst>
              </p:cNvPr>
              <p:cNvSpPr/>
              <p:nvPr/>
            </p:nvSpPr>
            <p:spPr>
              <a:xfrm>
                <a:off x="3544891" y="1026891"/>
                <a:ext cx="583406" cy="30670"/>
              </a:xfrm>
              <a:custGeom>
                <a:avLst/>
                <a:gdLst>
                  <a:gd name="connsiteX0" fmla="*/ 568071 w 583406"/>
                  <a:gd name="connsiteY0" fmla="*/ 30671 h 30670"/>
                  <a:gd name="connsiteX1" fmla="*/ 15335 w 583406"/>
                  <a:gd name="connsiteY1" fmla="*/ 30671 h 30670"/>
                  <a:gd name="connsiteX2" fmla="*/ 0 w 583406"/>
                  <a:gd name="connsiteY2" fmla="*/ 15335 h 30670"/>
                  <a:gd name="connsiteX3" fmla="*/ 15335 w 583406"/>
                  <a:gd name="connsiteY3" fmla="*/ 0 h 30670"/>
                  <a:gd name="connsiteX4" fmla="*/ 568071 w 583406"/>
                  <a:gd name="connsiteY4" fmla="*/ 0 h 30670"/>
                  <a:gd name="connsiteX5" fmla="*/ 583406 w 583406"/>
                  <a:gd name="connsiteY5" fmla="*/ 15335 h 30670"/>
                  <a:gd name="connsiteX6" fmla="*/ 568071 w 583406"/>
                  <a:gd name="connsiteY6" fmla="*/ 30671 h 3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406" h="30670">
                    <a:moveTo>
                      <a:pt x="568071" y="30671"/>
                    </a:moveTo>
                    <a:lnTo>
                      <a:pt x="15335" y="30671"/>
                    </a:lnTo>
                    <a:cubicBezTo>
                      <a:pt x="6858" y="30671"/>
                      <a:pt x="0" y="23813"/>
                      <a:pt x="0" y="15335"/>
                    </a:cubicBezTo>
                    <a:cubicBezTo>
                      <a:pt x="0" y="6858"/>
                      <a:pt x="6858" y="0"/>
                      <a:pt x="15335" y="0"/>
                    </a:cubicBezTo>
                    <a:lnTo>
                      <a:pt x="568071" y="0"/>
                    </a:lnTo>
                    <a:cubicBezTo>
                      <a:pt x="576548" y="0"/>
                      <a:pt x="583406" y="6858"/>
                      <a:pt x="583406" y="15335"/>
                    </a:cubicBezTo>
                    <a:cubicBezTo>
                      <a:pt x="583406" y="23813"/>
                      <a:pt x="576548" y="30671"/>
                      <a:pt x="568071" y="30671"/>
                    </a:cubicBezTo>
                    <a:close/>
                  </a:path>
                </a:pathLst>
              </a:custGeom>
              <a:solidFill>
                <a:schemeClr val="tx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806ED64-BC3B-4B20-B9E0-0DDCBBBE3548}"/>
                  </a:ext>
                </a:extLst>
              </p:cNvPr>
              <p:cNvSpPr/>
              <p:nvPr/>
            </p:nvSpPr>
            <p:spPr>
              <a:xfrm>
                <a:off x="3636997" y="474156"/>
                <a:ext cx="399192" cy="153543"/>
              </a:xfrm>
              <a:custGeom>
                <a:avLst/>
                <a:gdLst>
                  <a:gd name="connsiteX0" fmla="*/ 383858 w 399192"/>
                  <a:gd name="connsiteY0" fmla="*/ 153543 h 153543"/>
                  <a:gd name="connsiteX1" fmla="*/ 15335 w 399192"/>
                  <a:gd name="connsiteY1" fmla="*/ 153543 h 153543"/>
                  <a:gd name="connsiteX2" fmla="*/ 0 w 399192"/>
                  <a:gd name="connsiteY2" fmla="*/ 138208 h 153543"/>
                  <a:gd name="connsiteX3" fmla="*/ 0 w 399192"/>
                  <a:gd name="connsiteY3" fmla="*/ 46101 h 153543"/>
                  <a:gd name="connsiteX4" fmla="*/ 13526 w 399192"/>
                  <a:gd name="connsiteY4" fmla="*/ 13526 h 153543"/>
                  <a:gd name="connsiteX5" fmla="*/ 46101 w 399192"/>
                  <a:gd name="connsiteY5" fmla="*/ 0 h 153543"/>
                  <a:gd name="connsiteX6" fmla="*/ 353092 w 399192"/>
                  <a:gd name="connsiteY6" fmla="*/ 0 h 153543"/>
                  <a:gd name="connsiteX7" fmla="*/ 385667 w 399192"/>
                  <a:gd name="connsiteY7" fmla="*/ 13526 h 153543"/>
                  <a:gd name="connsiteX8" fmla="*/ 399193 w 399192"/>
                  <a:gd name="connsiteY8" fmla="*/ 46101 h 153543"/>
                  <a:gd name="connsiteX9" fmla="*/ 399193 w 399192"/>
                  <a:gd name="connsiteY9" fmla="*/ 138208 h 153543"/>
                  <a:gd name="connsiteX10" fmla="*/ 394716 w 399192"/>
                  <a:gd name="connsiteY10" fmla="*/ 149066 h 153543"/>
                  <a:gd name="connsiteX11" fmla="*/ 383858 w 399192"/>
                  <a:gd name="connsiteY11" fmla="*/ 153543 h 153543"/>
                  <a:gd name="connsiteX12" fmla="*/ 383858 w 399192"/>
                  <a:gd name="connsiteY12" fmla="*/ 153543 h 153543"/>
                  <a:gd name="connsiteX13" fmla="*/ 30766 w 399192"/>
                  <a:gd name="connsiteY13" fmla="*/ 122873 h 153543"/>
                  <a:gd name="connsiteX14" fmla="*/ 368522 w 399192"/>
                  <a:gd name="connsiteY14" fmla="*/ 122873 h 153543"/>
                  <a:gd name="connsiteX15" fmla="*/ 368522 w 399192"/>
                  <a:gd name="connsiteY15" fmla="*/ 46101 h 153543"/>
                  <a:gd name="connsiteX16" fmla="*/ 364046 w 399192"/>
                  <a:gd name="connsiteY16" fmla="*/ 35242 h 153543"/>
                  <a:gd name="connsiteX17" fmla="*/ 353187 w 399192"/>
                  <a:gd name="connsiteY17" fmla="*/ 30766 h 153543"/>
                  <a:gd name="connsiteX18" fmla="*/ 46101 w 399192"/>
                  <a:gd name="connsiteY18" fmla="*/ 30766 h 153543"/>
                  <a:gd name="connsiteX19" fmla="*/ 30766 w 399192"/>
                  <a:gd name="connsiteY19" fmla="*/ 46101 h 153543"/>
                  <a:gd name="connsiteX20" fmla="*/ 30766 w 399192"/>
                  <a:gd name="connsiteY20" fmla="*/ 122873 h 15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9192" h="153543">
                    <a:moveTo>
                      <a:pt x="383858" y="153543"/>
                    </a:moveTo>
                    <a:lnTo>
                      <a:pt x="15335" y="153543"/>
                    </a:lnTo>
                    <a:cubicBezTo>
                      <a:pt x="6858" y="153543"/>
                      <a:pt x="0" y="146685"/>
                      <a:pt x="0" y="138208"/>
                    </a:cubicBezTo>
                    <a:lnTo>
                      <a:pt x="0" y="46101"/>
                    </a:lnTo>
                    <a:cubicBezTo>
                      <a:pt x="0" y="33909"/>
                      <a:pt x="4858" y="22193"/>
                      <a:pt x="13526" y="13526"/>
                    </a:cubicBezTo>
                    <a:cubicBezTo>
                      <a:pt x="22193" y="4858"/>
                      <a:pt x="33909" y="0"/>
                      <a:pt x="46101" y="0"/>
                    </a:cubicBezTo>
                    <a:lnTo>
                      <a:pt x="353092" y="0"/>
                    </a:lnTo>
                    <a:cubicBezTo>
                      <a:pt x="365284" y="0"/>
                      <a:pt x="377000" y="4858"/>
                      <a:pt x="385667" y="13526"/>
                    </a:cubicBezTo>
                    <a:cubicBezTo>
                      <a:pt x="394335" y="22193"/>
                      <a:pt x="399193" y="33909"/>
                      <a:pt x="399193" y="46101"/>
                    </a:cubicBezTo>
                    <a:lnTo>
                      <a:pt x="399193" y="138208"/>
                    </a:lnTo>
                    <a:cubicBezTo>
                      <a:pt x="399193" y="142303"/>
                      <a:pt x="397574" y="146209"/>
                      <a:pt x="394716" y="149066"/>
                    </a:cubicBezTo>
                    <a:cubicBezTo>
                      <a:pt x="391859" y="151924"/>
                      <a:pt x="387953" y="153543"/>
                      <a:pt x="383858" y="153543"/>
                    </a:cubicBezTo>
                    <a:lnTo>
                      <a:pt x="383858" y="153543"/>
                    </a:lnTo>
                    <a:close/>
                    <a:moveTo>
                      <a:pt x="30766" y="122873"/>
                    </a:moveTo>
                    <a:lnTo>
                      <a:pt x="368522" y="122873"/>
                    </a:lnTo>
                    <a:lnTo>
                      <a:pt x="368522" y="46101"/>
                    </a:lnTo>
                    <a:cubicBezTo>
                      <a:pt x="368522" y="42005"/>
                      <a:pt x="366903" y="38100"/>
                      <a:pt x="364046" y="35242"/>
                    </a:cubicBezTo>
                    <a:cubicBezTo>
                      <a:pt x="361188" y="32385"/>
                      <a:pt x="357283" y="30766"/>
                      <a:pt x="353187" y="30766"/>
                    </a:cubicBezTo>
                    <a:lnTo>
                      <a:pt x="46101" y="30766"/>
                    </a:lnTo>
                    <a:cubicBezTo>
                      <a:pt x="37624" y="30766"/>
                      <a:pt x="30766" y="37624"/>
                      <a:pt x="30766" y="46101"/>
                    </a:cubicBezTo>
                    <a:lnTo>
                      <a:pt x="30766" y="122873"/>
                    </a:lnTo>
                    <a:close/>
                  </a:path>
                </a:pathLst>
              </a:custGeom>
              <a:solidFill>
                <a:schemeClr val="tx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4D4FE85-42CD-4296-B40F-4D15D18A889B}"/>
                  </a:ext>
                </a:extLst>
              </p:cNvPr>
              <p:cNvSpPr/>
              <p:nvPr/>
            </p:nvSpPr>
            <p:spPr>
              <a:xfrm>
                <a:off x="3729104" y="320613"/>
                <a:ext cx="214979" cy="184213"/>
              </a:xfrm>
              <a:custGeom>
                <a:avLst/>
                <a:gdLst>
                  <a:gd name="connsiteX0" fmla="*/ 199644 w 214979"/>
                  <a:gd name="connsiteY0" fmla="*/ 184214 h 184213"/>
                  <a:gd name="connsiteX1" fmla="*/ 15335 w 214979"/>
                  <a:gd name="connsiteY1" fmla="*/ 184214 h 184213"/>
                  <a:gd name="connsiteX2" fmla="*/ 0 w 214979"/>
                  <a:gd name="connsiteY2" fmla="*/ 168878 h 184213"/>
                  <a:gd name="connsiteX3" fmla="*/ 0 w 214979"/>
                  <a:gd name="connsiteY3" fmla="*/ 46101 h 184213"/>
                  <a:gd name="connsiteX4" fmla="*/ 13526 w 214979"/>
                  <a:gd name="connsiteY4" fmla="*/ 13526 h 184213"/>
                  <a:gd name="connsiteX5" fmla="*/ 46101 w 214979"/>
                  <a:gd name="connsiteY5" fmla="*/ 0 h 184213"/>
                  <a:gd name="connsiteX6" fmla="*/ 168878 w 214979"/>
                  <a:gd name="connsiteY6" fmla="*/ 0 h 184213"/>
                  <a:gd name="connsiteX7" fmla="*/ 201454 w 214979"/>
                  <a:gd name="connsiteY7" fmla="*/ 13526 h 184213"/>
                  <a:gd name="connsiteX8" fmla="*/ 214979 w 214979"/>
                  <a:gd name="connsiteY8" fmla="*/ 46101 h 184213"/>
                  <a:gd name="connsiteX9" fmla="*/ 214979 w 214979"/>
                  <a:gd name="connsiteY9" fmla="*/ 168878 h 184213"/>
                  <a:gd name="connsiteX10" fmla="*/ 210502 w 214979"/>
                  <a:gd name="connsiteY10" fmla="*/ 179737 h 184213"/>
                  <a:gd name="connsiteX11" fmla="*/ 199644 w 214979"/>
                  <a:gd name="connsiteY11" fmla="*/ 184214 h 184213"/>
                  <a:gd name="connsiteX12" fmla="*/ 199644 w 214979"/>
                  <a:gd name="connsiteY12" fmla="*/ 184214 h 184213"/>
                  <a:gd name="connsiteX13" fmla="*/ 30766 w 214979"/>
                  <a:gd name="connsiteY13" fmla="*/ 153543 h 184213"/>
                  <a:gd name="connsiteX14" fmla="*/ 184309 w 214979"/>
                  <a:gd name="connsiteY14" fmla="*/ 153543 h 184213"/>
                  <a:gd name="connsiteX15" fmla="*/ 184309 w 214979"/>
                  <a:gd name="connsiteY15" fmla="*/ 46101 h 184213"/>
                  <a:gd name="connsiteX16" fmla="*/ 179832 w 214979"/>
                  <a:gd name="connsiteY16" fmla="*/ 35243 h 184213"/>
                  <a:gd name="connsiteX17" fmla="*/ 168974 w 214979"/>
                  <a:gd name="connsiteY17" fmla="*/ 30766 h 184213"/>
                  <a:gd name="connsiteX18" fmla="*/ 46196 w 214979"/>
                  <a:gd name="connsiteY18" fmla="*/ 30766 h 184213"/>
                  <a:gd name="connsiteX19" fmla="*/ 30861 w 214979"/>
                  <a:gd name="connsiteY19" fmla="*/ 46101 h 184213"/>
                  <a:gd name="connsiteX20" fmla="*/ 30861 w 214979"/>
                  <a:gd name="connsiteY20" fmla="*/ 153543 h 1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979" h="184213">
                    <a:moveTo>
                      <a:pt x="199644" y="184214"/>
                    </a:moveTo>
                    <a:lnTo>
                      <a:pt x="15335" y="184214"/>
                    </a:lnTo>
                    <a:cubicBezTo>
                      <a:pt x="6858" y="184214"/>
                      <a:pt x="0" y="177356"/>
                      <a:pt x="0" y="168878"/>
                    </a:cubicBezTo>
                    <a:lnTo>
                      <a:pt x="0" y="46101"/>
                    </a:lnTo>
                    <a:cubicBezTo>
                      <a:pt x="0" y="33909"/>
                      <a:pt x="4858" y="22193"/>
                      <a:pt x="13526" y="13526"/>
                    </a:cubicBezTo>
                    <a:cubicBezTo>
                      <a:pt x="22193" y="4858"/>
                      <a:pt x="33909" y="0"/>
                      <a:pt x="46101" y="0"/>
                    </a:cubicBezTo>
                    <a:lnTo>
                      <a:pt x="168878" y="0"/>
                    </a:lnTo>
                    <a:cubicBezTo>
                      <a:pt x="181070" y="0"/>
                      <a:pt x="192786" y="4858"/>
                      <a:pt x="201454" y="13526"/>
                    </a:cubicBezTo>
                    <a:cubicBezTo>
                      <a:pt x="210122" y="22193"/>
                      <a:pt x="214979" y="33909"/>
                      <a:pt x="214979" y="46101"/>
                    </a:cubicBezTo>
                    <a:lnTo>
                      <a:pt x="214979" y="168878"/>
                    </a:lnTo>
                    <a:cubicBezTo>
                      <a:pt x="214979" y="172974"/>
                      <a:pt x="213360" y="176879"/>
                      <a:pt x="210502" y="179737"/>
                    </a:cubicBezTo>
                    <a:cubicBezTo>
                      <a:pt x="207645" y="182594"/>
                      <a:pt x="203740" y="184214"/>
                      <a:pt x="199644" y="184214"/>
                    </a:cubicBezTo>
                    <a:lnTo>
                      <a:pt x="199644" y="184214"/>
                    </a:lnTo>
                    <a:close/>
                    <a:moveTo>
                      <a:pt x="30766" y="153543"/>
                    </a:moveTo>
                    <a:lnTo>
                      <a:pt x="184309" y="153543"/>
                    </a:lnTo>
                    <a:lnTo>
                      <a:pt x="184309" y="46101"/>
                    </a:lnTo>
                    <a:cubicBezTo>
                      <a:pt x="184309" y="42005"/>
                      <a:pt x="182690" y="38100"/>
                      <a:pt x="179832" y="35243"/>
                    </a:cubicBezTo>
                    <a:cubicBezTo>
                      <a:pt x="176974" y="32385"/>
                      <a:pt x="173069" y="30766"/>
                      <a:pt x="168974" y="30766"/>
                    </a:cubicBezTo>
                    <a:lnTo>
                      <a:pt x="46196" y="30766"/>
                    </a:lnTo>
                    <a:cubicBezTo>
                      <a:pt x="37719" y="30766"/>
                      <a:pt x="30861" y="37624"/>
                      <a:pt x="30861" y="46101"/>
                    </a:cubicBezTo>
                    <a:lnTo>
                      <a:pt x="30861" y="153543"/>
                    </a:lnTo>
                    <a:close/>
                  </a:path>
                </a:pathLst>
              </a:custGeom>
              <a:solidFill>
                <a:schemeClr val="tx1"/>
              </a:solidFill>
              <a:ln w="9525" cap="flat">
                <a:noFill/>
                <a:prstDash val="solid"/>
                <a:miter/>
              </a:ln>
            </p:spPr>
            <p:txBody>
              <a:bodyPr rtlCol="0" anchor="ctr"/>
              <a:lstStyle/>
              <a:p>
                <a:endParaRPr lang="en-IN"/>
              </a:p>
            </p:txBody>
          </p:sp>
          <p:sp>
            <p:nvSpPr>
              <p:cNvPr id="28" name="Rectangle 27">
                <a:extLst>
                  <a:ext uri="{FF2B5EF4-FFF2-40B4-BE49-F238E27FC236}">
                    <a16:creationId xmlns:a16="http://schemas.microsoft.com/office/drawing/2014/main" id="{EB5D04AC-94D9-454D-8890-570E49981CB4}"/>
                  </a:ext>
                </a:extLst>
              </p:cNvPr>
              <p:cNvSpPr/>
              <p:nvPr/>
            </p:nvSpPr>
            <p:spPr>
              <a:xfrm flipH="1">
                <a:off x="3629520" y="681562"/>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F48894B-BFA7-4E23-8236-B644BD235D6B}"/>
                  </a:ext>
                </a:extLst>
              </p:cNvPr>
              <p:cNvSpPr/>
              <p:nvPr/>
            </p:nvSpPr>
            <p:spPr>
              <a:xfrm flipH="1">
                <a:off x="3752297" y="681562"/>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34380AF6-9E36-4556-854E-6744A3B07795}"/>
                  </a:ext>
                </a:extLst>
              </p:cNvPr>
              <p:cNvSpPr/>
              <p:nvPr/>
            </p:nvSpPr>
            <p:spPr>
              <a:xfrm flipH="1">
                <a:off x="3875170" y="681562"/>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62FA4B55-89E2-4B4A-B248-385906345B12}"/>
                  </a:ext>
                </a:extLst>
              </p:cNvPr>
              <p:cNvSpPr/>
              <p:nvPr/>
            </p:nvSpPr>
            <p:spPr>
              <a:xfrm flipH="1">
                <a:off x="3997947" y="681562"/>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4AD4C9AE-39F1-40A6-8C48-2D5CD8B38C79}"/>
                  </a:ext>
                </a:extLst>
              </p:cNvPr>
              <p:cNvSpPr/>
              <p:nvPr/>
            </p:nvSpPr>
            <p:spPr>
              <a:xfrm flipH="1">
                <a:off x="3629520" y="804851"/>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357D9E29-4CF2-4361-BE4E-850020166699}"/>
                  </a:ext>
                </a:extLst>
              </p:cNvPr>
              <p:cNvSpPr/>
              <p:nvPr/>
            </p:nvSpPr>
            <p:spPr>
              <a:xfrm flipH="1">
                <a:off x="3752297" y="804851"/>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C07CF151-229E-492B-8263-75CE7386A767}"/>
                  </a:ext>
                </a:extLst>
              </p:cNvPr>
              <p:cNvSpPr/>
              <p:nvPr/>
            </p:nvSpPr>
            <p:spPr>
              <a:xfrm flipH="1">
                <a:off x="3875170" y="804851"/>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F5AB1532-18FF-426C-B623-3B934F7B67AA}"/>
                  </a:ext>
                </a:extLst>
              </p:cNvPr>
              <p:cNvSpPr/>
              <p:nvPr/>
            </p:nvSpPr>
            <p:spPr>
              <a:xfrm flipH="1">
                <a:off x="3997947" y="804851"/>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E4FAEEBB-E050-4000-8259-5D7D926B4E85}"/>
                  </a:ext>
                </a:extLst>
              </p:cNvPr>
              <p:cNvSpPr/>
              <p:nvPr/>
            </p:nvSpPr>
            <p:spPr>
              <a:xfrm flipH="1">
                <a:off x="3629520" y="927628"/>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088B4B6A-0219-494C-A6B7-D6F60A1961BB}"/>
                  </a:ext>
                </a:extLst>
              </p:cNvPr>
              <p:cNvSpPr/>
              <p:nvPr/>
            </p:nvSpPr>
            <p:spPr>
              <a:xfrm flipH="1">
                <a:off x="3752297" y="927628"/>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3A9D921A-9C20-4823-8E6E-43051DCD6AC2}"/>
                  </a:ext>
                </a:extLst>
              </p:cNvPr>
              <p:cNvSpPr/>
              <p:nvPr/>
            </p:nvSpPr>
            <p:spPr>
              <a:xfrm flipH="1">
                <a:off x="3875170" y="927628"/>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3066524B-4AC8-4111-A929-59B7AD21C21E}"/>
                  </a:ext>
                </a:extLst>
              </p:cNvPr>
              <p:cNvSpPr/>
              <p:nvPr/>
            </p:nvSpPr>
            <p:spPr>
              <a:xfrm flipH="1">
                <a:off x="3997947" y="927628"/>
                <a:ext cx="45720" cy="457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0" name="Straight Connector 19">
              <a:extLst>
                <a:ext uri="{FF2B5EF4-FFF2-40B4-BE49-F238E27FC236}">
                  <a16:creationId xmlns:a16="http://schemas.microsoft.com/office/drawing/2014/main" id="{29F8D6B5-4245-45CB-ABCA-B1E02F7C9167}"/>
                </a:ext>
              </a:extLst>
            </p:cNvPr>
            <p:cNvCxnSpPr>
              <a:cxnSpLocks/>
            </p:cNvCxnSpPr>
            <p:nvPr/>
          </p:nvCxnSpPr>
          <p:spPr>
            <a:xfrm rot="1800000">
              <a:off x="6234175" y="97580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7F65C0-D6C5-418F-B19B-E416F31B1D42}"/>
                </a:ext>
              </a:extLst>
            </p:cNvPr>
            <p:cNvCxnSpPr>
              <a:cxnSpLocks/>
            </p:cNvCxnSpPr>
            <p:nvPr/>
          </p:nvCxnSpPr>
          <p:spPr>
            <a:xfrm rot="1800000">
              <a:off x="5904116" y="60265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14C6D6-D5CC-4CCD-AB69-9B8D3268ADF5}"/>
                </a:ext>
              </a:extLst>
            </p:cNvPr>
            <p:cNvCxnSpPr>
              <a:cxnSpLocks/>
            </p:cNvCxnSpPr>
            <p:nvPr/>
          </p:nvCxnSpPr>
          <p:spPr>
            <a:xfrm rot="1800000">
              <a:off x="6011259" y="104560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0D4D4F7-5F32-4A3C-971E-A83B041B4427}"/>
              </a:ext>
            </a:extLst>
          </p:cNvPr>
          <p:cNvGrpSpPr/>
          <p:nvPr/>
        </p:nvGrpSpPr>
        <p:grpSpPr>
          <a:xfrm>
            <a:off x="5884493" y="491398"/>
            <a:ext cx="449002" cy="779557"/>
            <a:chOff x="5902951" y="491398"/>
            <a:chExt cx="449002" cy="779557"/>
          </a:xfrm>
        </p:grpSpPr>
        <p:grpSp>
          <p:nvGrpSpPr>
            <p:cNvPr id="41" name="Group 40">
              <a:extLst>
                <a:ext uri="{FF2B5EF4-FFF2-40B4-BE49-F238E27FC236}">
                  <a16:creationId xmlns:a16="http://schemas.microsoft.com/office/drawing/2014/main" id="{B71F87B7-7920-4EE6-BA64-072D0AEB62FE}"/>
                </a:ext>
              </a:extLst>
            </p:cNvPr>
            <p:cNvGrpSpPr/>
            <p:nvPr/>
          </p:nvGrpSpPr>
          <p:grpSpPr>
            <a:xfrm rot="1800000">
              <a:off x="5902951" y="562789"/>
              <a:ext cx="412086" cy="568980"/>
              <a:chOff x="4508499" y="1236691"/>
              <a:chExt cx="3162402" cy="4366427"/>
            </a:xfrm>
          </p:grpSpPr>
          <p:sp>
            <p:nvSpPr>
              <p:cNvPr id="45" name="Freeform: Shape 44">
                <a:extLst>
                  <a:ext uri="{FF2B5EF4-FFF2-40B4-BE49-F238E27FC236}">
                    <a16:creationId xmlns:a16="http://schemas.microsoft.com/office/drawing/2014/main" id="{70585930-CC65-4104-9954-DB0DAC0994A2}"/>
                  </a:ext>
                </a:extLst>
              </p:cNvPr>
              <p:cNvSpPr/>
              <p:nvPr/>
            </p:nvSpPr>
            <p:spPr>
              <a:xfrm>
                <a:off x="4508499" y="1236691"/>
                <a:ext cx="3162402" cy="4366427"/>
              </a:xfrm>
              <a:custGeom>
                <a:avLst/>
                <a:gdLst>
                  <a:gd name="connsiteX0" fmla="*/ 3078240 w 3162402"/>
                  <a:gd name="connsiteY0" fmla="*/ 643110 h 4366427"/>
                  <a:gd name="connsiteX1" fmla="*/ 2334887 w 3162402"/>
                  <a:gd name="connsiteY1" fmla="*/ 643110 h 4366427"/>
                  <a:gd name="connsiteX2" fmla="*/ 2334887 w 3162402"/>
                  <a:gd name="connsiteY2" fmla="*/ 559451 h 4366427"/>
                  <a:gd name="connsiteX3" fmla="*/ 2287010 w 3162402"/>
                  <a:gd name="connsiteY3" fmla="*/ 483856 h 4366427"/>
                  <a:gd name="connsiteX4" fmla="*/ 1946831 w 3162402"/>
                  <a:gd name="connsiteY4" fmla="*/ 316538 h 4366427"/>
                  <a:gd name="connsiteX5" fmla="*/ 1813783 w 3162402"/>
                  <a:gd name="connsiteY5" fmla="*/ 83705 h 4366427"/>
                  <a:gd name="connsiteX6" fmla="*/ 1559279 w 3162402"/>
                  <a:gd name="connsiteY6" fmla="*/ 550 h 4366427"/>
                  <a:gd name="connsiteX7" fmla="*/ 1303767 w 3162402"/>
                  <a:gd name="connsiteY7" fmla="*/ 84209 h 4366427"/>
                  <a:gd name="connsiteX8" fmla="*/ 1171727 w 3162402"/>
                  <a:gd name="connsiteY8" fmla="*/ 318554 h 4366427"/>
                  <a:gd name="connsiteX9" fmla="*/ 866826 w 3162402"/>
                  <a:gd name="connsiteY9" fmla="*/ 485872 h 4366427"/>
                  <a:gd name="connsiteX10" fmla="*/ 866826 w 3162402"/>
                  <a:gd name="connsiteY10" fmla="*/ 485872 h 4366427"/>
                  <a:gd name="connsiteX11" fmla="*/ 822477 w 3162402"/>
                  <a:gd name="connsiteY11" fmla="*/ 559451 h 4366427"/>
                  <a:gd name="connsiteX12" fmla="*/ 822477 w 3162402"/>
                  <a:gd name="connsiteY12" fmla="*/ 643110 h 4366427"/>
                  <a:gd name="connsiteX13" fmla="*/ 83659 w 3162402"/>
                  <a:gd name="connsiteY13" fmla="*/ 643110 h 4366427"/>
                  <a:gd name="connsiteX14" fmla="*/ 0 w 3162402"/>
                  <a:gd name="connsiteY14" fmla="*/ 726768 h 4366427"/>
                  <a:gd name="connsiteX15" fmla="*/ 0 w 3162402"/>
                  <a:gd name="connsiteY15" fmla="*/ 4282265 h 4366427"/>
                  <a:gd name="connsiteX16" fmla="*/ 24694 w 3162402"/>
                  <a:gd name="connsiteY16" fmla="*/ 4341733 h 4366427"/>
                  <a:gd name="connsiteX17" fmla="*/ 84163 w 3162402"/>
                  <a:gd name="connsiteY17" fmla="*/ 4366428 h 4366427"/>
                  <a:gd name="connsiteX18" fmla="*/ 3078240 w 3162402"/>
                  <a:gd name="connsiteY18" fmla="*/ 4366428 h 4366427"/>
                  <a:gd name="connsiteX19" fmla="*/ 3137708 w 3162402"/>
                  <a:gd name="connsiteY19" fmla="*/ 4341733 h 4366427"/>
                  <a:gd name="connsiteX20" fmla="*/ 3162403 w 3162402"/>
                  <a:gd name="connsiteY20" fmla="*/ 4282265 h 4366427"/>
                  <a:gd name="connsiteX21" fmla="*/ 3162403 w 3162402"/>
                  <a:gd name="connsiteY21" fmla="*/ 726768 h 4366427"/>
                  <a:gd name="connsiteX22" fmla="*/ 3137708 w 3162402"/>
                  <a:gd name="connsiteY22" fmla="*/ 667300 h 4366427"/>
                  <a:gd name="connsiteX23" fmla="*/ 3078240 w 3162402"/>
                  <a:gd name="connsiteY23" fmla="*/ 642606 h 4366427"/>
                  <a:gd name="connsiteX24" fmla="*/ 3078240 w 3162402"/>
                  <a:gd name="connsiteY24" fmla="*/ 642606 h 4366427"/>
                  <a:gd name="connsiteX25" fmla="*/ 994834 w 3162402"/>
                  <a:gd name="connsiteY25" fmla="*/ 606320 h 4366427"/>
                  <a:gd name="connsiteX26" fmla="*/ 1297215 w 3162402"/>
                  <a:gd name="connsiteY26" fmla="*/ 443538 h 4366427"/>
                  <a:gd name="connsiteX27" fmla="*/ 1340556 w 3162402"/>
                  <a:gd name="connsiteY27" fmla="*/ 369959 h 4366427"/>
                  <a:gd name="connsiteX28" fmla="*/ 1408088 w 3162402"/>
                  <a:gd name="connsiteY28" fmla="*/ 219776 h 4366427"/>
                  <a:gd name="connsiteX29" fmla="*/ 1564319 w 3162402"/>
                  <a:gd name="connsiteY29" fmla="*/ 167364 h 4366427"/>
                  <a:gd name="connsiteX30" fmla="*/ 1720549 w 3162402"/>
                  <a:gd name="connsiteY30" fmla="*/ 219776 h 4366427"/>
                  <a:gd name="connsiteX31" fmla="*/ 1788081 w 3162402"/>
                  <a:gd name="connsiteY31" fmla="*/ 369959 h 4366427"/>
                  <a:gd name="connsiteX32" fmla="*/ 1835958 w 3162402"/>
                  <a:gd name="connsiteY32" fmla="*/ 445554 h 4366427"/>
                  <a:gd name="connsiteX33" fmla="*/ 2171097 w 3162402"/>
                  <a:gd name="connsiteY33" fmla="*/ 608840 h 4366427"/>
                  <a:gd name="connsiteX34" fmla="*/ 2171097 w 3162402"/>
                  <a:gd name="connsiteY34" fmla="*/ 824034 h 4366427"/>
                  <a:gd name="connsiteX35" fmla="*/ 994330 w 3162402"/>
                  <a:gd name="connsiteY35" fmla="*/ 824034 h 4366427"/>
                  <a:gd name="connsiteX36" fmla="*/ 994330 w 3162402"/>
                  <a:gd name="connsiteY36" fmla="*/ 606320 h 4366427"/>
                  <a:gd name="connsiteX37" fmla="*/ 2996597 w 3162402"/>
                  <a:gd name="connsiteY37" fmla="*/ 4198606 h 4366427"/>
                  <a:gd name="connsiteX38" fmla="*/ 167318 w 3162402"/>
                  <a:gd name="connsiteY38" fmla="*/ 4198606 h 4366427"/>
                  <a:gd name="connsiteX39" fmla="*/ 167318 w 3162402"/>
                  <a:gd name="connsiteY39" fmla="*/ 810931 h 4366427"/>
                  <a:gd name="connsiteX40" fmla="*/ 826508 w 3162402"/>
                  <a:gd name="connsiteY40" fmla="*/ 810931 h 4366427"/>
                  <a:gd name="connsiteX41" fmla="*/ 826508 w 3162402"/>
                  <a:gd name="connsiteY41" fmla="*/ 908197 h 4366427"/>
                  <a:gd name="connsiteX42" fmla="*/ 851203 w 3162402"/>
                  <a:gd name="connsiteY42" fmla="*/ 967665 h 4366427"/>
                  <a:gd name="connsiteX43" fmla="*/ 910671 w 3162402"/>
                  <a:gd name="connsiteY43" fmla="*/ 992360 h 4366427"/>
                  <a:gd name="connsiteX44" fmla="*/ 2251228 w 3162402"/>
                  <a:gd name="connsiteY44" fmla="*/ 992360 h 4366427"/>
                  <a:gd name="connsiteX45" fmla="*/ 2310696 w 3162402"/>
                  <a:gd name="connsiteY45" fmla="*/ 967665 h 4366427"/>
                  <a:gd name="connsiteX46" fmla="*/ 2335390 w 3162402"/>
                  <a:gd name="connsiteY46" fmla="*/ 908197 h 4366427"/>
                  <a:gd name="connsiteX47" fmla="*/ 2335390 w 3162402"/>
                  <a:gd name="connsiteY47" fmla="*/ 810931 h 4366427"/>
                  <a:gd name="connsiteX48" fmla="*/ 2992061 w 3162402"/>
                  <a:gd name="connsiteY48" fmla="*/ 810931 h 4366427"/>
                  <a:gd name="connsiteX49" fmla="*/ 2997101 w 3162402"/>
                  <a:gd name="connsiteY49" fmla="*/ 4199110 h 436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62402" h="4366427">
                    <a:moveTo>
                      <a:pt x="3078240" y="643110"/>
                    </a:moveTo>
                    <a:lnTo>
                      <a:pt x="2334887" y="643110"/>
                    </a:lnTo>
                    <a:lnTo>
                      <a:pt x="2334887" y="559451"/>
                    </a:lnTo>
                    <a:cubicBezTo>
                      <a:pt x="2334887" y="527197"/>
                      <a:pt x="2316240" y="497967"/>
                      <a:pt x="2287010" y="483856"/>
                    </a:cubicBezTo>
                    <a:lnTo>
                      <a:pt x="1946831" y="316538"/>
                    </a:lnTo>
                    <a:cubicBezTo>
                      <a:pt x="1933224" y="225320"/>
                      <a:pt x="1885850" y="142165"/>
                      <a:pt x="1813783" y="83705"/>
                    </a:cubicBezTo>
                    <a:cubicBezTo>
                      <a:pt x="1742219" y="25245"/>
                      <a:pt x="1651505" y="-4490"/>
                      <a:pt x="1559279" y="550"/>
                    </a:cubicBezTo>
                    <a:cubicBezTo>
                      <a:pt x="1466549" y="-4490"/>
                      <a:pt x="1375330" y="25749"/>
                      <a:pt x="1303767" y="84209"/>
                    </a:cubicBezTo>
                    <a:cubicBezTo>
                      <a:pt x="1232203" y="143173"/>
                      <a:pt x="1184830" y="226832"/>
                      <a:pt x="1171727" y="318554"/>
                    </a:cubicBezTo>
                    <a:lnTo>
                      <a:pt x="866826" y="485872"/>
                    </a:lnTo>
                    <a:lnTo>
                      <a:pt x="866826" y="485872"/>
                    </a:lnTo>
                    <a:cubicBezTo>
                      <a:pt x="839612" y="500487"/>
                      <a:pt x="822477" y="528709"/>
                      <a:pt x="822477" y="559451"/>
                    </a:cubicBezTo>
                    <a:lnTo>
                      <a:pt x="822477" y="643110"/>
                    </a:lnTo>
                    <a:lnTo>
                      <a:pt x="83659" y="643110"/>
                    </a:lnTo>
                    <a:cubicBezTo>
                      <a:pt x="37294" y="643110"/>
                      <a:pt x="0" y="680403"/>
                      <a:pt x="0" y="726768"/>
                    </a:cubicBezTo>
                    <a:lnTo>
                      <a:pt x="0" y="4282265"/>
                    </a:lnTo>
                    <a:cubicBezTo>
                      <a:pt x="0" y="4304440"/>
                      <a:pt x="9071" y="4325606"/>
                      <a:pt x="24694" y="4341733"/>
                    </a:cubicBezTo>
                    <a:cubicBezTo>
                      <a:pt x="40317" y="4357860"/>
                      <a:pt x="61484" y="4366428"/>
                      <a:pt x="84163" y="4366428"/>
                    </a:cubicBezTo>
                    <a:lnTo>
                      <a:pt x="3078240" y="4366428"/>
                    </a:lnTo>
                    <a:cubicBezTo>
                      <a:pt x="3100415" y="4366428"/>
                      <a:pt x="3121581" y="4357356"/>
                      <a:pt x="3137708" y="4341733"/>
                    </a:cubicBezTo>
                    <a:cubicBezTo>
                      <a:pt x="3153331" y="4326110"/>
                      <a:pt x="3162403" y="4304943"/>
                      <a:pt x="3162403" y="4282265"/>
                    </a:cubicBezTo>
                    <a:lnTo>
                      <a:pt x="3162403" y="726768"/>
                    </a:lnTo>
                    <a:cubicBezTo>
                      <a:pt x="3162403" y="704594"/>
                      <a:pt x="3153331" y="683427"/>
                      <a:pt x="3137708" y="667300"/>
                    </a:cubicBezTo>
                    <a:cubicBezTo>
                      <a:pt x="3122085" y="651677"/>
                      <a:pt x="3100919" y="642606"/>
                      <a:pt x="3078240" y="642606"/>
                    </a:cubicBezTo>
                    <a:lnTo>
                      <a:pt x="3078240" y="642606"/>
                    </a:lnTo>
                    <a:close/>
                    <a:moveTo>
                      <a:pt x="994834" y="606320"/>
                    </a:moveTo>
                    <a:lnTo>
                      <a:pt x="1297215" y="443538"/>
                    </a:lnTo>
                    <a:cubicBezTo>
                      <a:pt x="1324430" y="428923"/>
                      <a:pt x="1341060" y="400701"/>
                      <a:pt x="1340556" y="369959"/>
                    </a:cubicBezTo>
                    <a:cubicBezTo>
                      <a:pt x="1340556" y="312506"/>
                      <a:pt x="1365251" y="258078"/>
                      <a:pt x="1408088" y="219776"/>
                    </a:cubicBezTo>
                    <a:cubicBezTo>
                      <a:pt x="1450422" y="181475"/>
                      <a:pt x="1507370" y="162324"/>
                      <a:pt x="1564319" y="167364"/>
                    </a:cubicBezTo>
                    <a:cubicBezTo>
                      <a:pt x="1621267" y="162324"/>
                      <a:pt x="1678215" y="180971"/>
                      <a:pt x="1720549" y="219776"/>
                    </a:cubicBezTo>
                    <a:cubicBezTo>
                      <a:pt x="1762882" y="258078"/>
                      <a:pt x="1787577" y="313010"/>
                      <a:pt x="1788081" y="369959"/>
                    </a:cubicBezTo>
                    <a:cubicBezTo>
                      <a:pt x="1788081" y="402213"/>
                      <a:pt x="1806727" y="431443"/>
                      <a:pt x="1835958" y="445554"/>
                    </a:cubicBezTo>
                    <a:lnTo>
                      <a:pt x="2171097" y="608840"/>
                    </a:lnTo>
                    <a:lnTo>
                      <a:pt x="2171097" y="824034"/>
                    </a:lnTo>
                    <a:lnTo>
                      <a:pt x="994330" y="824034"/>
                    </a:lnTo>
                    <a:lnTo>
                      <a:pt x="994330" y="606320"/>
                    </a:lnTo>
                    <a:close/>
                    <a:moveTo>
                      <a:pt x="2996597" y="4198606"/>
                    </a:moveTo>
                    <a:lnTo>
                      <a:pt x="167318" y="4198606"/>
                    </a:lnTo>
                    <a:lnTo>
                      <a:pt x="167318" y="810931"/>
                    </a:lnTo>
                    <a:lnTo>
                      <a:pt x="826508" y="810931"/>
                    </a:lnTo>
                    <a:lnTo>
                      <a:pt x="826508" y="908197"/>
                    </a:lnTo>
                    <a:cubicBezTo>
                      <a:pt x="826508" y="930372"/>
                      <a:pt x="835580" y="951538"/>
                      <a:pt x="851203" y="967665"/>
                    </a:cubicBezTo>
                    <a:cubicBezTo>
                      <a:pt x="866826" y="983792"/>
                      <a:pt x="887993" y="992360"/>
                      <a:pt x="910671" y="992360"/>
                    </a:cubicBezTo>
                    <a:lnTo>
                      <a:pt x="2251228" y="992360"/>
                    </a:lnTo>
                    <a:cubicBezTo>
                      <a:pt x="2273402" y="992360"/>
                      <a:pt x="2294569" y="983288"/>
                      <a:pt x="2310696" y="967665"/>
                    </a:cubicBezTo>
                    <a:cubicBezTo>
                      <a:pt x="2326823" y="952042"/>
                      <a:pt x="2335390" y="930876"/>
                      <a:pt x="2335390" y="908197"/>
                    </a:cubicBezTo>
                    <a:lnTo>
                      <a:pt x="2335390" y="810931"/>
                    </a:lnTo>
                    <a:lnTo>
                      <a:pt x="2992061" y="810931"/>
                    </a:lnTo>
                    <a:lnTo>
                      <a:pt x="2997101" y="4199110"/>
                    </a:lnTo>
                    <a:close/>
                  </a:path>
                </a:pathLst>
              </a:custGeom>
              <a:solidFill>
                <a:schemeClr val="tx1"/>
              </a:solidFill>
              <a:ln w="50346"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7DF084D8-9428-40E8-9397-E5E843F30278}"/>
                  </a:ext>
                </a:extLst>
              </p:cNvPr>
              <p:cNvSpPr/>
              <p:nvPr/>
            </p:nvSpPr>
            <p:spPr>
              <a:xfrm>
                <a:off x="5173737" y="3420432"/>
                <a:ext cx="1831421" cy="167317"/>
              </a:xfrm>
              <a:custGeom>
                <a:avLst/>
                <a:gdLst>
                  <a:gd name="connsiteX0" fmla="*/ 1747763 w 1831421"/>
                  <a:gd name="connsiteY0" fmla="*/ 0 h 167317"/>
                  <a:gd name="connsiteX1" fmla="*/ 83659 w 1831421"/>
                  <a:gd name="connsiteY1" fmla="*/ 0 h 167317"/>
                  <a:gd name="connsiteX2" fmla="*/ 0 w 1831421"/>
                  <a:gd name="connsiteY2" fmla="*/ 83659 h 167317"/>
                  <a:gd name="connsiteX3" fmla="*/ 83659 w 1831421"/>
                  <a:gd name="connsiteY3" fmla="*/ 167317 h 167317"/>
                  <a:gd name="connsiteX4" fmla="*/ 1747763 w 1831421"/>
                  <a:gd name="connsiteY4" fmla="*/ 167317 h 167317"/>
                  <a:gd name="connsiteX5" fmla="*/ 1831422 w 1831421"/>
                  <a:gd name="connsiteY5" fmla="*/ 83659 h 167317"/>
                  <a:gd name="connsiteX6" fmla="*/ 1747763 w 1831421"/>
                  <a:gd name="connsiteY6" fmla="*/ 0 h 16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421" h="167317">
                    <a:moveTo>
                      <a:pt x="1747763" y="0"/>
                    </a:moveTo>
                    <a:lnTo>
                      <a:pt x="83659" y="0"/>
                    </a:lnTo>
                    <a:cubicBezTo>
                      <a:pt x="37294" y="0"/>
                      <a:pt x="0" y="37294"/>
                      <a:pt x="0" y="83659"/>
                    </a:cubicBezTo>
                    <a:cubicBezTo>
                      <a:pt x="0" y="130024"/>
                      <a:pt x="37294" y="167317"/>
                      <a:pt x="83659" y="167317"/>
                    </a:cubicBezTo>
                    <a:lnTo>
                      <a:pt x="1747763" y="167317"/>
                    </a:lnTo>
                    <a:cubicBezTo>
                      <a:pt x="1794128" y="167317"/>
                      <a:pt x="1831422" y="130024"/>
                      <a:pt x="1831422" y="83659"/>
                    </a:cubicBezTo>
                    <a:cubicBezTo>
                      <a:pt x="1831422" y="37294"/>
                      <a:pt x="1794128" y="0"/>
                      <a:pt x="1747763" y="0"/>
                    </a:cubicBezTo>
                    <a:close/>
                  </a:path>
                </a:pathLst>
              </a:custGeom>
              <a:solidFill>
                <a:schemeClr val="accent2"/>
              </a:solidFill>
              <a:ln w="50346"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E0DC06D1-AEB5-40A6-92A2-078A98A8EB29}"/>
                  </a:ext>
                </a:extLst>
              </p:cNvPr>
              <p:cNvSpPr/>
              <p:nvPr/>
            </p:nvSpPr>
            <p:spPr>
              <a:xfrm>
                <a:off x="5173737" y="4090710"/>
                <a:ext cx="1831421" cy="167317"/>
              </a:xfrm>
              <a:custGeom>
                <a:avLst/>
                <a:gdLst>
                  <a:gd name="connsiteX0" fmla="*/ 1747763 w 1831421"/>
                  <a:gd name="connsiteY0" fmla="*/ 0 h 167317"/>
                  <a:gd name="connsiteX1" fmla="*/ 83659 w 1831421"/>
                  <a:gd name="connsiteY1" fmla="*/ 0 h 167317"/>
                  <a:gd name="connsiteX2" fmla="*/ 0 w 1831421"/>
                  <a:gd name="connsiteY2" fmla="*/ 83659 h 167317"/>
                  <a:gd name="connsiteX3" fmla="*/ 83659 w 1831421"/>
                  <a:gd name="connsiteY3" fmla="*/ 167317 h 167317"/>
                  <a:gd name="connsiteX4" fmla="*/ 1747763 w 1831421"/>
                  <a:gd name="connsiteY4" fmla="*/ 167317 h 167317"/>
                  <a:gd name="connsiteX5" fmla="*/ 1831422 w 1831421"/>
                  <a:gd name="connsiteY5" fmla="*/ 83659 h 167317"/>
                  <a:gd name="connsiteX6" fmla="*/ 1747763 w 1831421"/>
                  <a:gd name="connsiteY6" fmla="*/ 0 h 16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421" h="167317">
                    <a:moveTo>
                      <a:pt x="1747763" y="0"/>
                    </a:moveTo>
                    <a:lnTo>
                      <a:pt x="83659" y="0"/>
                    </a:lnTo>
                    <a:cubicBezTo>
                      <a:pt x="37294" y="0"/>
                      <a:pt x="0" y="37294"/>
                      <a:pt x="0" y="83659"/>
                    </a:cubicBezTo>
                    <a:cubicBezTo>
                      <a:pt x="0" y="130024"/>
                      <a:pt x="37294" y="167317"/>
                      <a:pt x="83659" y="167317"/>
                    </a:cubicBezTo>
                    <a:lnTo>
                      <a:pt x="1747763" y="167317"/>
                    </a:lnTo>
                    <a:cubicBezTo>
                      <a:pt x="1794128" y="167317"/>
                      <a:pt x="1831422" y="130024"/>
                      <a:pt x="1831422" y="83659"/>
                    </a:cubicBezTo>
                    <a:cubicBezTo>
                      <a:pt x="1831422" y="37294"/>
                      <a:pt x="1794128" y="0"/>
                      <a:pt x="1747763" y="0"/>
                    </a:cubicBezTo>
                    <a:close/>
                  </a:path>
                </a:pathLst>
              </a:custGeom>
              <a:solidFill>
                <a:schemeClr val="accent2"/>
              </a:solidFill>
              <a:ln w="50346"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4D96BDDC-0B8D-409E-9375-A764879C3706}"/>
                  </a:ext>
                </a:extLst>
              </p:cNvPr>
              <p:cNvSpPr/>
              <p:nvPr/>
            </p:nvSpPr>
            <p:spPr>
              <a:xfrm>
                <a:off x="5173737" y="4760988"/>
                <a:ext cx="1831421" cy="167317"/>
              </a:xfrm>
              <a:custGeom>
                <a:avLst/>
                <a:gdLst>
                  <a:gd name="connsiteX0" fmla="*/ 1747763 w 1831421"/>
                  <a:gd name="connsiteY0" fmla="*/ 0 h 167317"/>
                  <a:gd name="connsiteX1" fmla="*/ 83659 w 1831421"/>
                  <a:gd name="connsiteY1" fmla="*/ 0 h 167317"/>
                  <a:gd name="connsiteX2" fmla="*/ 0 w 1831421"/>
                  <a:gd name="connsiteY2" fmla="*/ 83659 h 167317"/>
                  <a:gd name="connsiteX3" fmla="*/ 83659 w 1831421"/>
                  <a:gd name="connsiteY3" fmla="*/ 167317 h 167317"/>
                  <a:gd name="connsiteX4" fmla="*/ 1747763 w 1831421"/>
                  <a:gd name="connsiteY4" fmla="*/ 167317 h 167317"/>
                  <a:gd name="connsiteX5" fmla="*/ 1831422 w 1831421"/>
                  <a:gd name="connsiteY5" fmla="*/ 83659 h 167317"/>
                  <a:gd name="connsiteX6" fmla="*/ 1747763 w 1831421"/>
                  <a:gd name="connsiteY6" fmla="*/ 0 h 16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421" h="167317">
                    <a:moveTo>
                      <a:pt x="1747763" y="0"/>
                    </a:moveTo>
                    <a:lnTo>
                      <a:pt x="83659" y="0"/>
                    </a:lnTo>
                    <a:cubicBezTo>
                      <a:pt x="37294" y="0"/>
                      <a:pt x="0" y="37294"/>
                      <a:pt x="0" y="83659"/>
                    </a:cubicBezTo>
                    <a:cubicBezTo>
                      <a:pt x="0" y="130024"/>
                      <a:pt x="37294" y="167317"/>
                      <a:pt x="83659" y="167317"/>
                    </a:cubicBezTo>
                    <a:lnTo>
                      <a:pt x="1747763" y="167317"/>
                    </a:lnTo>
                    <a:cubicBezTo>
                      <a:pt x="1794128" y="167317"/>
                      <a:pt x="1831422" y="130024"/>
                      <a:pt x="1831422" y="83659"/>
                    </a:cubicBezTo>
                    <a:cubicBezTo>
                      <a:pt x="1831422" y="37294"/>
                      <a:pt x="1794128" y="0"/>
                      <a:pt x="1747763" y="0"/>
                    </a:cubicBezTo>
                    <a:close/>
                  </a:path>
                </a:pathLst>
              </a:custGeom>
              <a:solidFill>
                <a:schemeClr val="accent2"/>
              </a:solidFill>
              <a:ln w="50346"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B1079E10-7EBA-4550-B959-511F3AC1F90A}"/>
                  </a:ext>
                </a:extLst>
              </p:cNvPr>
              <p:cNvSpPr/>
              <p:nvPr/>
            </p:nvSpPr>
            <p:spPr>
              <a:xfrm>
                <a:off x="5173737" y="2736043"/>
                <a:ext cx="1831421" cy="167317"/>
              </a:xfrm>
              <a:custGeom>
                <a:avLst/>
                <a:gdLst>
                  <a:gd name="connsiteX0" fmla="*/ 0 w 1831421"/>
                  <a:gd name="connsiteY0" fmla="*/ 83155 h 167317"/>
                  <a:gd name="connsiteX1" fmla="*/ 24694 w 1831421"/>
                  <a:gd name="connsiteY1" fmla="*/ 142623 h 167317"/>
                  <a:gd name="connsiteX2" fmla="*/ 84163 w 1831421"/>
                  <a:gd name="connsiteY2" fmla="*/ 167317 h 167317"/>
                  <a:gd name="connsiteX3" fmla="*/ 1747763 w 1831421"/>
                  <a:gd name="connsiteY3" fmla="*/ 167317 h 167317"/>
                  <a:gd name="connsiteX4" fmla="*/ 1831422 w 1831421"/>
                  <a:gd name="connsiteY4" fmla="*/ 83659 h 167317"/>
                  <a:gd name="connsiteX5" fmla="*/ 1747763 w 1831421"/>
                  <a:gd name="connsiteY5" fmla="*/ 0 h 167317"/>
                  <a:gd name="connsiteX6" fmla="*/ 83659 w 1831421"/>
                  <a:gd name="connsiteY6" fmla="*/ 0 h 167317"/>
                  <a:gd name="connsiteX7" fmla="*/ 0 w 1831421"/>
                  <a:gd name="connsiteY7" fmla="*/ 83659 h 167317"/>
                  <a:gd name="connsiteX8" fmla="*/ 0 w 1831421"/>
                  <a:gd name="connsiteY8" fmla="*/ 83659 h 16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1421" h="167317">
                    <a:moveTo>
                      <a:pt x="0" y="83155"/>
                    </a:moveTo>
                    <a:cubicBezTo>
                      <a:pt x="0" y="105329"/>
                      <a:pt x="9071" y="126496"/>
                      <a:pt x="24694" y="142623"/>
                    </a:cubicBezTo>
                    <a:cubicBezTo>
                      <a:pt x="40317" y="158246"/>
                      <a:pt x="61484" y="167317"/>
                      <a:pt x="84163" y="167317"/>
                    </a:cubicBezTo>
                    <a:lnTo>
                      <a:pt x="1747763" y="167317"/>
                    </a:lnTo>
                    <a:cubicBezTo>
                      <a:pt x="1794128" y="167317"/>
                      <a:pt x="1831422" y="130024"/>
                      <a:pt x="1831422" y="83659"/>
                    </a:cubicBezTo>
                    <a:cubicBezTo>
                      <a:pt x="1831422" y="37294"/>
                      <a:pt x="1794128" y="0"/>
                      <a:pt x="1747763" y="0"/>
                    </a:cubicBezTo>
                    <a:lnTo>
                      <a:pt x="83659" y="0"/>
                    </a:lnTo>
                    <a:cubicBezTo>
                      <a:pt x="37294" y="0"/>
                      <a:pt x="0" y="37294"/>
                      <a:pt x="0" y="83659"/>
                    </a:cubicBezTo>
                    <a:lnTo>
                      <a:pt x="0" y="83659"/>
                    </a:lnTo>
                    <a:close/>
                  </a:path>
                </a:pathLst>
              </a:custGeom>
              <a:solidFill>
                <a:schemeClr val="accent2"/>
              </a:solidFill>
              <a:ln w="50346" cap="flat">
                <a:noFill/>
                <a:prstDash val="solid"/>
                <a:miter/>
              </a:ln>
            </p:spPr>
            <p:txBody>
              <a:bodyPr rtlCol="0" anchor="ctr"/>
              <a:lstStyle/>
              <a:p>
                <a:endParaRPr lang="en-IN"/>
              </a:p>
            </p:txBody>
          </p:sp>
        </p:grpSp>
        <p:cxnSp>
          <p:nvCxnSpPr>
            <p:cNvPr id="42" name="Straight Connector 41">
              <a:extLst>
                <a:ext uri="{FF2B5EF4-FFF2-40B4-BE49-F238E27FC236}">
                  <a16:creationId xmlns:a16="http://schemas.microsoft.com/office/drawing/2014/main" id="{655A5FAA-A99C-4544-A8B8-65D3A872A412}"/>
                </a:ext>
              </a:extLst>
            </p:cNvPr>
            <p:cNvCxnSpPr>
              <a:cxnSpLocks/>
            </p:cNvCxnSpPr>
            <p:nvPr/>
          </p:nvCxnSpPr>
          <p:spPr>
            <a:xfrm rot="1800000">
              <a:off x="6277304" y="955066"/>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524E06A-BF9E-4A12-A8EF-972A5D2B556B}"/>
                </a:ext>
              </a:extLst>
            </p:cNvPr>
            <p:cNvCxnSpPr>
              <a:cxnSpLocks/>
            </p:cNvCxnSpPr>
            <p:nvPr/>
          </p:nvCxnSpPr>
          <p:spPr>
            <a:xfrm rot="1800000">
              <a:off x="6351953" y="834392"/>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6DE0F0-917F-4E7E-9439-7E8D22F9A7B7}"/>
                </a:ext>
              </a:extLst>
            </p:cNvPr>
            <p:cNvCxnSpPr>
              <a:cxnSpLocks/>
            </p:cNvCxnSpPr>
            <p:nvPr/>
          </p:nvCxnSpPr>
          <p:spPr>
            <a:xfrm rot="1800000">
              <a:off x="5950101" y="49139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15680E8-A8E9-43C9-AC53-48D75841ECB7}"/>
              </a:ext>
            </a:extLst>
          </p:cNvPr>
          <p:cNvGrpSpPr/>
          <p:nvPr/>
        </p:nvGrpSpPr>
        <p:grpSpPr>
          <a:xfrm>
            <a:off x="7996194" y="454458"/>
            <a:ext cx="700100" cy="699116"/>
            <a:chOff x="7996194" y="454458"/>
            <a:chExt cx="700100" cy="699116"/>
          </a:xfrm>
        </p:grpSpPr>
        <p:grpSp>
          <p:nvGrpSpPr>
            <p:cNvPr id="51" name="Group 50">
              <a:extLst>
                <a:ext uri="{FF2B5EF4-FFF2-40B4-BE49-F238E27FC236}">
                  <a16:creationId xmlns:a16="http://schemas.microsoft.com/office/drawing/2014/main" id="{24D3924C-BB0B-4EE6-A123-033EEC328A05}"/>
                </a:ext>
              </a:extLst>
            </p:cNvPr>
            <p:cNvGrpSpPr/>
            <p:nvPr/>
          </p:nvGrpSpPr>
          <p:grpSpPr>
            <a:xfrm rot="1800000">
              <a:off x="8051097" y="570248"/>
              <a:ext cx="613456" cy="583326"/>
              <a:chOff x="4145502" y="1572063"/>
              <a:chExt cx="3915167" cy="3722877"/>
            </a:xfrm>
          </p:grpSpPr>
          <p:sp>
            <p:nvSpPr>
              <p:cNvPr id="55" name="Graphic 390">
                <a:extLst>
                  <a:ext uri="{FF2B5EF4-FFF2-40B4-BE49-F238E27FC236}">
                    <a16:creationId xmlns:a16="http://schemas.microsoft.com/office/drawing/2014/main" id="{BA1A4952-B39F-40F0-BE34-7EE71912E15E}"/>
                  </a:ext>
                </a:extLst>
              </p:cNvPr>
              <p:cNvSpPr/>
              <p:nvPr/>
            </p:nvSpPr>
            <p:spPr>
              <a:xfrm>
                <a:off x="4145502" y="1572063"/>
                <a:ext cx="3915167" cy="3722877"/>
              </a:xfrm>
              <a:custGeom>
                <a:avLst/>
                <a:gdLst>
                  <a:gd name="connsiteX0" fmla="*/ 3871957 w 3915167"/>
                  <a:gd name="connsiteY0" fmla="*/ 2158549 h 3722877"/>
                  <a:gd name="connsiteX1" fmla="*/ 3293119 w 3915167"/>
                  <a:gd name="connsiteY1" fmla="*/ 1404145 h 3722877"/>
                  <a:gd name="connsiteX2" fmla="*/ 3194082 w 3915167"/>
                  <a:gd name="connsiteY2" fmla="*/ 1353876 h 3722877"/>
                  <a:gd name="connsiteX3" fmla="*/ 3200084 w 3915167"/>
                  <a:gd name="connsiteY3" fmla="*/ 1242835 h 3722877"/>
                  <a:gd name="connsiteX4" fmla="*/ 1957251 w 3915167"/>
                  <a:gd name="connsiteY4" fmla="*/ 0 h 3722877"/>
                  <a:gd name="connsiteX5" fmla="*/ 714792 w 3915167"/>
                  <a:gd name="connsiteY5" fmla="*/ 1242460 h 3722877"/>
                  <a:gd name="connsiteX6" fmla="*/ 720794 w 3915167"/>
                  <a:gd name="connsiteY6" fmla="*/ 1353501 h 3722877"/>
                  <a:gd name="connsiteX7" fmla="*/ 621758 w 3915167"/>
                  <a:gd name="connsiteY7" fmla="*/ 1403769 h 3722877"/>
                  <a:gd name="connsiteX8" fmla="*/ 42919 w 3915167"/>
                  <a:gd name="connsiteY8" fmla="*/ 2158174 h 3722877"/>
                  <a:gd name="connsiteX9" fmla="*/ 167090 w 3915167"/>
                  <a:gd name="connsiteY9" fmla="*/ 3101272 h 3722877"/>
                  <a:gd name="connsiteX10" fmla="*/ 1244487 w 3915167"/>
                  <a:gd name="connsiteY10" fmla="*/ 3722877 h 3722877"/>
                  <a:gd name="connsiteX11" fmla="*/ 1244487 w 3915167"/>
                  <a:gd name="connsiteY11" fmla="*/ 3722877 h 3722877"/>
                  <a:gd name="connsiteX12" fmla="*/ 1864591 w 3915167"/>
                  <a:gd name="connsiteY12" fmla="*/ 3556316 h 3722877"/>
                  <a:gd name="connsiteX13" fmla="*/ 1957626 w 3915167"/>
                  <a:gd name="connsiteY13" fmla="*/ 3495543 h 3722877"/>
                  <a:gd name="connsiteX14" fmla="*/ 2050660 w 3915167"/>
                  <a:gd name="connsiteY14" fmla="*/ 3556316 h 3722877"/>
                  <a:gd name="connsiteX15" fmla="*/ 2671139 w 3915167"/>
                  <a:gd name="connsiteY15" fmla="*/ 3722877 h 3722877"/>
                  <a:gd name="connsiteX16" fmla="*/ 3748162 w 3915167"/>
                  <a:gd name="connsiteY16" fmla="*/ 3101272 h 3722877"/>
                  <a:gd name="connsiteX17" fmla="*/ 3872333 w 3915167"/>
                  <a:gd name="connsiteY17" fmla="*/ 2158174 h 3722877"/>
                  <a:gd name="connsiteX18" fmla="*/ 3104799 w 3915167"/>
                  <a:gd name="connsiteY18" fmla="*/ 1242835 h 3722877"/>
                  <a:gd name="connsiteX19" fmla="*/ 3102173 w 3915167"/>
                  <a:gd name="connsiteY19" fmla="*/ 1315612 h 3722877"/>
                  <a:gd name="connsiteX20" fmla="*/ 3028271 w 3915167"/>
                  <a:gd name="connsiteY20" fmla="*/ 1290853 h 3722877"/>
                  <a:gd name="connsiteX21" fmla="*/ 3019643 w 3915167"/>
                  <a:gd name="connsiteY21" fmla="*/ 1288227 h 3722877"/>
                  <a:gd name="connsiteX22" fmla="*/ 3007638 w 3915167"/>
                  <a:gd name="connsiteY22" fmla="*/ 1284475 h 3722877"/>
                  <a:gd name="connsiteX23" fmla="*/ 2916104 w 3915167"/>
                  <a:gd name="connsiteY23" fmla="*/ 1262717 h 3722877"/>
                  <a:gd name="connsiteX24" fmla="*/ 2879716 w 3915167"/>
                  <a:gd name="connsiteY24" fmla="*/ 1256340 h 3722877"/>
                  <a:gd name="connsiteX25" fmla="*/ 2874839 w 3915167"/>
                  <a:gd name="connsiteY25" fmla="*/ 1255590 h 3722877"/>
                  <a:gd name="connsiteX26" fmla="*/ 2815567 w 3915167"/>
                  <a:gd name="connsiteY26" fmla="*/ 1247337 h 3722877"/>
                  <a:gd name="connsiteX27" fmla="*/ 2806189 w 3915167"/>
                  <a:gd name="connsiteY27" fmla="*/ 1246211 h 3722877"/>
                  <a:gd name="connsiteX28" fmla="*/ 2773552 w 3915167"/>
                  <a:gd name="connsiteY28" fmla="*/ 1242835 h 3722877"/>
                  <a:gd name="connsiteX29" fmla="*/ 2683143 w 3915167"/>
                  <a:gd name="connsiteY29" fmla="*/ 1238708 h 3722877"/>
                  <a:gd name="connsiteX30" fmla="*/ 2678642 w 3915167"/>
                  <a:gd name="connsiteY30" fmla="*/ 1238708 h 3722877"/>
                  <a:gd name="connsiteX31" fmla="*/ 2647130 w 3915167"/>
                  <a:gd name="connsiteY31" fmla="*/ 1238708 h 3722877"/>
                  <a:gd name="connsiteX32" fmla="*/ 2628748 w 3915167"/>
                  <a:gd name="connsiteY32" fmla="*/ 1239459 h 3722877"/>
                  <a:gd name="connsiteX33" fmla="*/ 2594986 w 3915167"/>
                  <a:gd name="connsiteY33" fmla="*/ 1240959 h 3722877"/>
                  <a:gd name="connsiteX34" fmla="*/ 2548094 w 3915167"/>
                  <a:gd name="connsiteY34" fmla="*/ 1245086 h 3722877"/>
                  <a:gd name="connsiteX35" fmla="*/ 2502702 w 3915167"/>
                  <a:gd name="connsiteY35" fmla="*/ 1250338 h 3722877"/>
                  <a:gd name="connsiteX36" fmla="*/ 2463312 w 3915167"/>
                  <a:gd name="connsiteY36" fmla="*/ 1256340 h 3722877"/>
                  <a:gd name="connsiteX37" fmla="*/ 2404791 w 3915167"/>
                  <a:gd name="connsiteY37" fmla="*/ 1267969 h 3722877"/>
                  <a:gd name="connsiteX38" fmla="*/ 2394662 w 3915167"/>
                  <a:gd name="connsiteY38" fmla="*/ 1270220 h 3722877"/>
                  <a:gd name="connsiteX39" fmla="*/ 2378156 w 3915167"/>
                  <a:gd name="connsiteY39" fmla="*/ 1273971 h 3722877"/>
                  <a:gd name="connsiteX40" fmla="*/ 2202966 w 3915167"/>
                  <a:gd name="connsiteY40" fmla="*/ 1330242 h 3722877"/>
                  <a:gd name="connsiteX41" fmla="*/ 2193213 w 3915167"/>
                  <a:gd name="connsiteY41" fmla="*/ 1334369 h 3722877"/>
                  <a:gd name="connsiteX42" fmla="*/ 2120811 w 3915167"/>
                  <a:gd name="connsiteY42" fmla="*/ 1367006 h 3722877"/>
                  <a:gd name="connsiteX43" fmla="*/ 2105430 w 3915167"/>
                  <a:gd name="connsiteY43" fmla="*/ 1374884 h 3722877"/>
                  <a:gd name="connsiteX44" fmla="*/ 2099428 w 3915167"/>
                  <a:gd name="connsiteY44" fmla="*/ 1377885 h 3722877"/>
                  <a:gd name="connsiteX45" fmla="*/ 2041657 w 3915167"/>
                  <a:gd name="connsiteY45" fmla="*/ 1409396 h 3722877"/>
                  <a:gd name="connsiteX46" fmla="*/ 2015772 w 3915167"/>
                  <a:gd name="connsiteY46" fmla="*/ 1424777 h 3722877"/>
                  <a:gd name="connsiteX47" fmla="*/ 1965504 w 3915167"/>
                  <a:gd name="connsiteY47" fmla="*/ 1457789 h 3722877"/>
                  <a:gd name="connsiteX48" fmla="*/ 1958376 w 3915167"/>
                  <a:gd name="connsiteY48" fmla="*/ 1462291 h 3722877"/>
                  <a:gd name="connsiteX49" fmla="*/ 1956125 w 3915167"/>
                  <a:gd name="connsiteY49" fmla="*/ 1463792 h 3722877"/>
                  <a:gd name="connsiteX50" fmla="*/ 1954249 w 3915167"/>
                  <a:gd name="connsiteY50" fmla="*/ 1462666 h 3722877"/>
                  <a:gd name="connsiteX51" fmla="*/ 1946747 w 3915167"/>
                  <a:gd name="connsiteY51" fmla="*/ 1457789 h 3722877"/>
                  <a:gd name="connsiteX52" fmla="*/ 1896103 w 3915167"/>
                  <a:gd name="connsiteY52" fmla="*/ 1424777 h 3722877"/>
                  <a:gd name="connsiteX53" fmla="*/ 1870593 w 3915167"/>
                  <a:gd name="connsiteY53" fmla="*/ 1409396 h 3722877"/>
                  <a:gd name="connsiteX54" fmla="*/ 1812447 w 3915167"/>
                  <a:gd name="connsiteY54" fmla="*/ 1377510 h 3722877"/>
                  <a:gd name="connsiteX55" fmla="*/ 1806820 w 3915167"/>
                  <a:gd name="connsiteY55" fmla="*/ 1374509 h 3722877"/>
                  <a:gd name="connsiteX56" fmla="*/ 1792190 w 3915167"/>
                  <a:gd name="connsiteY56" fmla="*/ 1367006 h 3722877"/>
                  <a:gd name="connsiteX57" fmla="*/ 1718662 w 3915167"/>
                  <a:gd name="connsiteY57" fmla="*/ 1333618 h 3722877"/>
                  <a:gd name="connsiteX58" fmla="*/ 1710034 w 3915167"/>
                  <a:gd name="connsiteY58" fmla="*/ 1329867 h 3722877"/>
                  <a:gd name="connsiteX59" fmla="*/ 1534469 w 3915167"/>
                  <a:gd name="connsiteY59" fmla="*/ 1273596 h 3722877"/>
                  <a:gd name="connsiteX60" fmla="*/ 1519089 w 3915167"/>
                  <a:gd name="connsiteY60" fmla="*/ 1270220 h 3722877"/>
                  <a:gd name="connsiteX61" fmla="*/ 1509335 w 3915167"/>
                  <a:gd name="connsiteY61" fmla="*/ 1268344 h 3722877"/>
                  <a:gd name="connsiteX62" fmla="*/ 1449313 w 3915167"/>
                  <a:gd name="connsiteY62" fmla="*/ 1256340 h 3722877"/>
                  <a:gd name="connsiteX63" fmla="*/ 1411049 w 3915167"/>
                  <a:gd name="connsiteY63" fmla="*/ 1250713 h 3722877"/>
                  <a:gd name="connsiteX64" fmla="*/ 1364532 w 3915167"/>
                  <a:gd name="connsiteY64" fmla="*/ 1245086 h 3722877"/>
                  <a:gd name="connsiteX65" fmla="*/ 1318765 w 3915167"/>
                  <a:gd name="connsiteY65" fmla="*/ 1241334 h 3722877"/>
                  <a:gd name="connsiteX66" fmla="*/ 1284627 w 3915167"/>
                  <a:gd name="connsiteY66" fmla="*/ 1239834 h 3722877"/>
                  <a:gd name="connsiteX67" fmla="*/ 1265120 w 3915167"/>
                  <a:gd name="connsiteY67" fmla="*/ 1239083 h 3722877"/>
                  <a:gd name="connsiteX68" fmla="*/ 1241861 w 3915167"/>
                  <a:gd name="connsiteY68" fmla="*/ 1238333 h 3722877"/>
                  <a:gd name="connsiteX69" fmla="*/ 1235109 w 3915167"/>
                  <a:gd name="connsiteY69" fmla="*/ 1238333 h 3722877"/>
                  <a:gd name="connsiteX70" fmla="*/ 1230607 w 3915167"/>
                  <a:gd name="connsiteY70" fmla="*/ 1238333 h 3722877"/>
                  <a:gd name="connsiteX71" fmla="*/ 1139824 w 3915167"/>
                  <a:gd name="connsiteY71" fmla="*/ 1242835 h 3722877"/>
                  <a:gd name="connsiteX72" fmla="*/ 1108312 w 3915167"/>
                  <a:gd name="connsiteY72" fmla="*/ 1246211 h 3722877"/>
                  <a:gd name="connsiteX73" fmla="*/ 1098934 w 3915167"/>
                  <a:gd name="connsiteY73" fmla="*/ 1247337 h 3722877"/>
                  <a:gd name="connsiteX74" fmla="*/ 1037036 w 3915167"/>
                  <a:gd name="connsiteY74" fmla="*/ 1255965 h 3722877"/>
                  <a:gd name="connsiteX75" fmla="*/ 998021 w 3915167"/>
                  <a:gd name="connsiteY75" fmla="*/ 1262717 h 3722877"/>
                  <a:gd name="connsiteX76" fmla="*/ 906488 w 3915167"/>
                  <a:gd name="connsiteY76" fmla="*/ 1284475 h 3722877"/>
                  <a:gd name="connsiteX77" fmla="*/ 894858 w 3915167"/>
                  <a:gd name="connsiteY77" fmla="*/ 1288227 h 3722877"/>
                  <a:gd name="connsiteX78" fmla="*/ 886605 w 3915167"/>
                  <a:gd name="connsiteY78" fmla="*/ 1290853 h 3722877"/>
                  <a:gd name="connsiteX79" fmla="*/ 812328 w 3915167"/>
                  <a:gd name="connsiteY79" fmla="*/ 1315612 h 3722877"/>
                  <a:gd name="connsiteX80" fmla="*/ 809702 w 3915167"/>
                  <a:gd name="connsiteY80" fmla="*/ 1242835 h 3722877"/>
                  <a:gd name="connsiteX81" fmla="*/ 1146201 w 3915167"/>
                  <a:gd name="connsiteY81" fmla="*/ 431785 h 3722877"/>
                  <a:gd name="connsiteX82" fmla="*/ 1957251 w 3915167"/>
                  <a:gd name="connsiteY82" fmla="*/ 95285 h 3722877"/>
                  <a:gd name="connsiteX83" fmla="*/ 1957251 w 3915167"/>
                  <a:gd name="connsiteY83" fmla="*/ 95285 h 3722877"/>
                  <a:gd name="connsiteX84" fmla="*/ 3104799 w 3915167"/>
                  <a:gd name="connsiteY84" fmla="*/ 1242835 h 3722877"/>
                  <a:gd name="connsiteX85" fmla="*/ 1549850 w 3915167"/>
                  <a:gd name="connsiteY85" fmla="*/ 2242205 h 3722877"/>
                  <a:gd name="connsiteX86" fmla="*/ 2208218 w 3915167"/>
                  <a:gd name="connsiteY86" fmla="*/ 1862189 h 3722877"/>
                  <a:gd name="connsiteX87" fmla="*/ 2210094 w 3915167"/>
                  <a:gd name="connsiteY87" fmla="*/ 1864815 h 3722877"/>
                  <a:gd name="connsiteX88" fmla="*/ 2236729 w 3915167"/>
                  <a:gd name="connsiteY88" fmla="*/ 1906455 h 3722877"/>
                  <a:gd name="connsiteX89" fmla="*/ 2262613 w 3915167"/>
                  <a:gd name="connsiteY89" fmla="*/ 1956349 h 3722877"/>
                  <a:gd name="connsiteX90" fmla="*/ 2263364 w 3915167"/>
                  <a:gd name="connsiteY90" fmla="*/ 1957474 h 3722877"/>
                  <a:gd name="connsiteX91" fmla="*/ 1608747 w 3915167"/>
                  <a:gd name="connsiteY91" fmla="*/ 2335239 h 3722877"/>
                  <a:gd name="connsiteX92" fmla="*/ 1537095 w 3915167"/>
                  <a:gd name="connsiteY92" fmla="*/ 2310480 h 3722877"/>
                  <a:gd name="connsiteX93" fmla="*/ 1550225 w 3915167"/>
                  <a:gd name="connsiteY93" fmla="*/ 2242205 h 3722877"/>
                  <a:gd name="connsiteX94" fmla="*/ 2081421 w 3915167"/>
                  <a:gd name="connsiteY94" fmla="*/ 1698628 h 3722877"/>
                  <a:gd name="connsiteX95" fmla="*/ 2153823 w 3915167"/>
                  <a:gd name="connsiteY95" fmla="*/ 1783785 h 3722877"/>
                  <a:gd name="connsiteX96" fmla="*/ 1586239 w 3915167"/>
                  <a:gd name="connsiteY96" fmla="*/ 2111281 h 3722877"/>
                  <a:gd name="connsiteX97" fmla="*/ 1659391 w 3915167"/>
                  <a:gd name="connsiteY97" fmla="*/ 1942094 h 3722877"/>
                  <a:gd name="connsiteX98" fmla="*/ 2081421 w 3915167"/>
                  <a:gd name="connsiteY98" fmla="*/ 1698628 h 3722877"/>
                  <a:gd name="connsiteX99" fmla="*/ 1773808 w 3915167"/>
                  <a:gd name="connsiteY99" fmla="*/ 1766154 h 3722877"/>
                  <a:gd name="connsiteX100" fmla="*/ 1957251 w 3915167"/>
                  <a:gd name="connsiteY100" fmla="*/ 1581960 h 3722877"/>
                  <a:gd name="connsiteX101" fmla="*/ 2011646 w 3915167"/>
                  <a:gd name="connsiteY101" fmla="*/ 1628478 h 3722877"/>
                  <a:gd name="connsiteX102" fmla="*/ 1773433 w 3915167"/>
                  <a:gd name="connsiteY102" fmla="*/ 1765778 h 3722877"/>
                  <a:gd name="connsiteX103" fmla="*/ 2303503 w 3915167"/>
                  <a:gd name="connsiteY103" fmla="*/ 2044131 h 3722877"/>
                  <a:gd name="connsiteX104" fmla="*/ 2340642 w 3915167"/>
                  <a:gd name="connsiteY104" fmla="*/ 2149545 h 3722877"/>
                  <a:gd name="connsiteX105" fmla="*/ 1926864 w 3915167"/>
                  <a:gd name="connsiteY105" fmla="*/ 2388509 h 3722877"/>
                  <a:gd name="connsiteX106" fmla="*/ 1741921 w 3915167"/>
                  <a:gd name="connsiteY106" fmla="*/ 2368626 h 3722877"/>
                  <a:gd name="connsiteX107" fmla="*/ 2303503 w 3915167"/>
                  <a:gd name="connsiteY107" fmla="*/ 2044131 h 3722877"/>
                  <a:gd name="connsiteX108" fmla="*/ 2110682 w 3915167"/>
                  <a:gd name="connsiteY108" fmla="*/ 1613097 h 3722877"/>
                  <a:gd name="connsiteX109" fmla="*/ 2110682 w 3915167"/>
                  <a:gd name="connsiteY109" fmla="*/ 1613097 h 3722877"/>
                  <a:gd name="connsiteX110" fmla="*/ 2377781 w 3915167"/>
                  <a:gd name="connsiteY110" fmla="*/ 2310480 h 3722877"/>
                  <a:gd name="connsiteX111" fmla="*/ 2139568 w 3915167"/>
                  <a:gd name="connsiteY111" fmla="*/ 2375379 h 3722877"/>
                  <a:gd name="connsiteX112" fmla="*/ 2365401 w 3915167"/>
                  <a:gd name="connsiteY112" fmla="*/ 2244831 h 3722877"/>
                  <a:gd name="connsiteX113" fmla="*/ 2377406 w 3915167"/>
                  <a:gd name="connsiteY113" fmla="*/ 2310105 h 3722877"/>
                  <a:gd name="connsiteX114" fmla="*/ 3088668 w 3915167"/>
                  <a:gd name="connsiteY114" fmla="*/ 1427028 h 3722877"/>
                  <a:gd name="connsiteX115" fmla="*/ 3082291 w 3915167"/>
                  <a:gd name="connsiteY115" fmla="*/ 1463792 h 3722877"/>
                  <a:gd name="connsiteX116" fmla="*/ 3075163 w 3915167"/>
                  <a:gd name="connsiteY116" fmla="*/ 1496054 h 3722877"/>
                  <a:gd name="connsiteX117" fmla="*/ 3073288 w 3915167"/>
                  <a:gd name="connsiteY117" fmla="*/ 1504682 h 3722877"/>
                  <a:gd name="connsiteX118" fmla="*/ 3065410 w 3915167"/>
                  <a:gd name="connsiteY118" fmla="*/ 1536569 h 3722877"/>
                  <a:gd name="connsiteX119" fmla="*/ 3056781 w 3915167"/>
                  <a:gd name="connsiteY119" fmla="*/ 1566955 h 3722877"/>
                  <a:gd name="connsiteX120" fmla="*/ 3053780 w 3915167"/>
                  <a:gd name="connsiteY120" fmla="*/ 1576333 h 3722877"/>
                  <a:gd name="connsiteX121" fmla="*/ 3044027 w 3915167"/>
                  <a:gd name="connsiteY121" fmla="*/ 1607845 h 3722877"/>
                  <a:gd name="connsiteX122" fmla="*/ 3032772 w 3915167"/>
                  <a:gd name="connsiteY122" fmla="*/ 1638981 h 3722877"/>
                  <a:gd name="connsiteX123" fmla="*/ 3028271 w 3915167"/>
                  <a:gd name="connsiteY123" fmla="*/ 1650611 h 3722877"/>
                  <a:gd name="connsiteX124" fmla="*/ 3018142 w 3915167"/>
                  <a:gd name="connsiteY124" fmla="*/ 1677246 h 3722877"/>
                  <a:gd name="connsiteX125" fmla="*/ 3005388 w 3915167"/>
                  <a:gd name="connsiteY125" fmla="*/ 1706131 h 3722877"/>
                  <a:gd name="connsiteX126" fmla="*/ 2999760 w 3915167"/>
                  <a:gd name="connsiteY126" fmla="*/ 1718886 h 3722877"/>
                  <a:gd name="connsiteX127" fmla="*/ 2987756 w 3915167"/>
                  <a:gd name="connsiteY127" fmla="*/ 1744771 h 3722877"/>
                  <a:gd name="connsiteX128" fmla="*/ 2973876 w 3915167"/>
                  <a:gd name="connsiteY128" fmla="*/ 1771781 h 3722877"/>
                  <a:gd name="connsiteX129" fmla="*/ 2966748 w 3915167"/>
                  <a:gd name="connsiteY129" fmla="*/ 1784910 h 3722877"/>
                  <a:gd name="connsiteX130" fmla="*/ 2953243 w 3915167"/>
                  <a:gd name="connsiteY130" fmla="*/ 1809670 h 3722877"/>
                  <a:gd name="connsiteX131" fmla="*/ 2938613 w 3915167"/>
                  <a:gd name="connsiteY131" fmla="*/ 1834054 h 3722877"/>
                  <a:gd name="connsiteX132" fmla="*/ 2928859 w 3915167"/>
                  <a:gd name="connsiteY132" fmla="*/ 1849809 h 3722877"/>
                  <a:gd name="connsiteX133" fmla="*/ 2914979 w 3915167"/>
                  <a:gd name="connsiteY133" fmla="*/ 1872318 h 3722877"/>
                  <a:gd name="connsiteX134" fmla="*/ 2898098 w 3915167"/>
                  <a:gd name="connsiteY134" fmla="*/ 1896702 h 3722877"/>
                  <a:gd name="connsiteX135" fmla="*/ 2887969 w 3915167"/>
                  <a:gd name="connsiteY135" fmla="*/ 1910957 h 3722877"/>
                  <a:gd name="connsiteX136" fmla="*/ 2872588 w 3915167"/>
                  <a:gd name="connsiteY136" fmla="*/ 1932340 h 3722877"/>
                  <a:gd name="connsiteX137" fmla="*/ 2854582 w 3915167"/>
                  <a:gd name="connsiteY137" fmla="*/ 1954848 h 3722877"/>
                  <a:gd name="connsiteX138" fmla="*/ 2842577 w 3915167"/>
                  <a:gd name="connsiteY138" fmla="*/ 1969854 h 3722877"/>
                  <a:gd name="connsiteX139" fmla="*/ 2826446 w 3915167"/>
                  <a:gd name="connsiteY139" fmla="*/ 1989736 h 3722877"/>
                  <a:gd name="connsiteX140" fmla="*/ 2806939 w 3915167"/>
                  <a:gd name="connsiteY140" fmla="*/ 2011494 h 3722877"/>
                  <a:gd name="connsiteX141" fmla="*/ 2792684 w 3915167"/>
                  <a:gd name="connsiteY141" fmla="*/ 2026875 h 3722877"/>
                  <a:gd name="connsiteX142" fmla="*/ 2776553 w 3915167"/>
                  <a:gd name="connsiteY142" fmla="*/ 2044131 h 3722877"/>
                  <a:gd name="connsiteX143" fmla="*/ 2755545 w 3915167"/>
                  <a:gd name="connsiteY143" fmla="*/ 2064764 h 3722877"/>
                  <a:gd name="connsiteX144" fmla="*/ 2740165 w 3915167"/>
                  <a:gd name="connsiteY144" fmla="*/ 2079769 h 3722877"/>
                  <a:gd name="connsiteX145" fmla="*/ 2723658 w 3915167"/>
                  <a:gd name="connsiteY145" fmla="*/ 2095525 h 3722877"/>
                  <a:gd name="connsiteX146" fmla="*/ 2700400 w 3915167"/>
                  <a:gd name="connsiteY146" fmla="*/ 2115408 h 3722877"/>
                  <a:gd name="connsiteX147" fmla="*/ 2683894 w 3915167"/>
                  <a:gd name="connsiteY147" fmla="*/ 2129288 h 3722877"/>
                  <a:gd name="connsiteX148" fmla="*/ 2667012 w 3915167"/>
                  <a:gd name="connsiteY148" fmla="*/ 2143168 h 3722877"/>
                  <a:gd name="connsiteX149" fmla="*/ 2641503 w 3915167"/>
                  <a:gd name="connsiteY149" fmla="*/ 2162300 h 3722877"/>
                  <a:gd name="connsiteX150" fmla="*/ 2624247 w 3915167"/>
                  <a:gd name="connsiteY150" fmla="*/ 2175055 h 3722877"/>
                  <a:gd name="connsiteX151" fmla="*/ 2607741 w 3915167"/>
                  <a:gd name="connsiteY151" fmla="*/ 2187059 h 3722877"/>
                  <a:gd name="connsiteX152" fmla="*/ 2578855 w 3915167"/>
                  <a:gd name="connsiteY152" fmla="*/ 2205816 h 3722877"/>
                  <a:gd name="connsiteX153" fmla="*/ 2560473 w 3915167"/>
                  <a:gd name="connsiteY153" fmla="*/ 2217446 h 3722877"/>
                  <a:gd name="connsiteX154" fmla="*/ 2545092 w 3915167"/>
                  <a:gd name="connsiteY154" fmla="*/ 2227199 h 3722877"/>
                  <a:gd name="connsiteX155" fmla="*/ 2508329 w 3915167"/>
                  <a:gd name="connsiteY155" fmla="*/ 2247832 h 3722877"/>
                  <a:gd name="connsiteX156" fmla="*/ 2492198 w 3915167"/>
                  <a:gd name="connsiteY156" fmla="*/ 2256835 h 3722877"/>
                  <a:gd name="connsiteX157" fmla="*/ 2479818 w 3915167"/>
                  <a:gd name="connsiteY157" fmla="*/ 2263588 h 3722877"/>
                  <a:gd name="connsiteX158" fmla="*/ 2466689 w 3915167"/>
                  <a:gd name="connsiteY158" fmla="*/ 2269965 h 3722877"/>
                  <a:gd name="connsiteX159" fmla="*/ 2369528 w 3915167"/>
                  <a:gd name="connsiteY159" fmla="*/ 1955974 h 3722877"/>
                  <a:gd name="connsiteX160" fmla="*/ 2366527 w 3915167"/>
                  <a:gd name="connsiteY160" fmla="*/ 1949596 h 3722877"/>
                  <a:gd name="connsiteX161" fmla="*/ 2319634 w 3915167"/>
                  <a:gd name="connsiteY161" fmla="*/ 1857687 h 3722877"/>
                  <a:gd name="connsiteX162" fmla="*/ 2123812 w 3915167"/>
                  <a:gd name="connsiteY162" fmla="*/ 1603718 h 3722877"/>
                  <a:gd name="connsiteX163" fmla="*/ 2120436 w 3915167"/>
                  <a:gd name="connsiteY163" fmla="*/ 1600342 h 3722877"/>
                  <a:gd name="connsiteX164" fmla="*/ 2037155 w 3915167"/>
                  <a:gd name="connsiteY164" fmla="*/ 1524564 h 3722877"/>
                  <a:gd name="connsiteX165" fmla="*/ 2057412 w 3915167"/>
                  <a:gd name="connsiteY165" fmla="*/ 1511059 h 3722877"/>
                  <a:gd name="connsiteX166" fmla="*/ 2069417 w 3915167"/>
                  <a:gd name="connsiteY166" fmla="*/ 1503931 h 3722877"/>
                  <a:gd name="connsiteX167" fmla="*/ 2076169 w 3915167"/>
                  <a:gd name="connsiteY167" fmla="*/ 1500180 h 3722877"/>
                  <a:gd name="connsiteX168" fmla="*/ 2133566 w 3915167"/>
                  <a:gd name="connsiteY168" fmla="*/ 1467543 h 3722877"/>
                  <a:gd name="connsiteX169" fmla="*/ 2152698 w 3915167"/>
                  <a:gd name="connsiteY169" fmla="*/ 1457789 h 3722877"/>
                  <a:gd name="connsiteX170" fmla="*/ 2216846 w 3915167"/>
                  <a:gd name="connsiteY170" fmla="*/ 1427778 h 3722877"/>
                  <a:gd name="connsiteX171" fmla="*/ 2229976 w 3915167"/>
                  <a:gd name="connsiteY171" fmla="*/ 1422151 h 3722877"/>
                  <a:gd name="connsiteX172" fmla="*/ 2394662 w 3915167"/>
                  <a:gd name="connsiteY172" fmla="*/ 1367381 h 3722877"/>
                  <a:gd name="connsiteX173" fmla="*/ 2414544 w 3915167"/>
                  <a:gd name="connsiteY173" fmla="*/ 1362879 h 3722877"/>
                  <a:gd name="connsiteX174" fmla="*/ 2474942 w 3915167"/>
                  <a:gd name="connsiteY174" fmla="*/ 1350500 h 3722877"/>
                  <a:gd name="connsiteX175" fmla="*/ 2507203 w 3915167"/>
                  <a:gd name="connsiteY175" fmla="*/ 1345248 h 3722877"/>
                  <a:gd name="connsiteX176" fmla="*/ 2555596 w 3915167"/>
                  <a:gd name="connsiteY176" fmla="*/ 1339246 h 3722877"/>
                  <a:gd name="connsiteX177" fmla="*/ 2561974 w 3915167"/>
                  <a:gd name="connsiteY177" fmla="*/ 1338495 h 3722877"/>
                  <a:gd name="connsiteX178" fmla="*/ 2593485 w 3915167"/>
                  <a:gd name="connsiteY178" fmla="*/ 1335494 h 3722877"/>
                  <a:gd name="connsiteX179" fmla="*/ 2632125 w 3915167"/>
                  <a:gd name="connsiteY179" fmla="*/ 1333994 h 3722877"/>
                  <a:gd name="connsiteX180" fmla="*/ 2639628 w 3915167"/>
                  <a:gd name="connsiteY180" fmla="*/ 1333994 h 3722877"/>
                  <a:gd name="connsiteX181" fmla="*/ 2690646 w 3915167"/>
                  <a:gd name="connsiteY181" fmla="*/ 1333243 h 3722877"/>
                  <a:gd name="connsiteX182" fmla="*/ 2769800 w 3915167"/>
                  <a:gd name="connsiteY182" fmla="*/ 1337370 h 3722877"/>
                  <a:gd name="connsiteX183" fmla="*/ 2805063 w 3915167"/>
                  <a:gd name="connsiteY183" fmla="*/ 1340746 h 3722877"/>
                  <a:gd name="connsiteX184" fmla="*/ 2895472 w 3915167"/>
                  <a:gd name="connsiteY184" fmla="*/ 1354626 h 3722877"/>
                  <a:gd name="connsiteX185" fmla="*/ 2913854 w 3915167"/>
                  <a:gd name="connsiteY185" fmla="*/ 1358753 h 3722877"/>
                  <a:gd name="connsiteX186" fmla="*/ 2923982 w 3915167"/>
                  <a:gd name="connsiteY186" fmla="*/ 1361004 h 3722877"/>
                  <a:gd name="connsiteX187" fmla="*/ 3000511 w 3915167"/>
                  <a:gd name="connsiteY187" fmla="*/ 1380886 h 3722877"/>
                  <a:gd name="connsiteX188" fmla="*/ 3009514 w 3915167"/>
                  <a:gd name="connsiteY188" fmla="*/ 1383512 h 3722877"/>
                  <a:gd name="connsiteX189" fmla="*/ 3024519 w 3915167"/>
                  <a:gd name="connsiteY189" fmla="*/ 1388014 h 3722877"/>
                  <a:gd name="connsiteX190" fmla="*/ 3092420 w 3915167"/>
                  <a:gd name="connsiteY190" fmla="*/ 1413148 h 3722877"/>
                  <a:gd name="connsiteX191" fmla="*/ 3090169 w 3915167"/>
                  <a:gd name="connsiteY191" fmla="*/ 1426653 h 3722877"/>
                  <a:gd name="connsiteX192" fmla="*/ 907238 w 3915167"/>
                  <a:gd name="connsiteY192" fmla="*/ 1383887 h 3722877"/>
                  <a:gd name="connsiteX193" fmla="*/ 916616 w 3915167"/>
                  <a:gd name="connsiteY193" fmla="*/ 1381261 h 3722877"/>
                  <a:gd name="connsiteX194" fmla="*/ 991269 w 3915167"/>
                  <a:gd name="connsiteY194" fmla="*/ 1361754 h 3722877"/>
                  <a:gd name="connsiteX195" fmla="*/ 1002148 w 3915167"/>
                  <a:gd name="connsiteY195" fmla="*/ 1359128 h 3722877"/>
                  <a:gd name="connsiteX196" fmla="*/ 1020905 w 3915167"/>
                  <a:gd name="connsiteY196" fmla="*/ 1355001 h 3722877"/>
                  <a:gd name="connsiteX197" fmla="*/ 1110188 w 3915167"/>
                  <a:gd name="connsiteY197" fmla="*/ 1341121 h 3722877"/>
                  <a:gd name="connsiteX198" fmla="*/ 1146576 w 3915167"/>
                  <a:gd name="connsiteY198" fmla="*/ 1337745 h 3722877"/>
                  <a:gd name="connsiteX199" fmla="*/ 1223480 w 3915167"/>
                  <a:gd name="connsiteY199" fmla="*/ 1333994 h 3722877"/>
                  <a:gd name="connsiteX200" fmla="*/ 1279000 w 3915167"/>
                  <a:gd name="connsiteY200" fmla="*/ 1334369 h 3722877"/>
                  <a:gd name="connsiteX201" fmla="*/ 1287628 w 3915167"/>
                  <a:gd name="connsiteY201" fmla="*/ 1334369 h 3722877"/>
                  <a:gd name="connsiteX202" fmla="*/ 1321766 w 3915167"/>
                  <a:gd name="connsiteY202" fmla="*/ 1336244 h 3722877"/>
                  <a:gd name="connsiteX203" fmla="*/ 1354403 w 3915167"/>
                  <a:gd name="connsiteY203" fmla="*/ 1339246 h 3722877"/>
                  <a:gd name="connsiteX204" fmla="*/ 1360780 w 3915167"/>
                  <a:gd name="connsiteY204" fmla="*/ 1339996 h 3722877"/>
                  <a:gd name="connsiteX205" fmla="*/ 1407673 w 3915167"/>
                  <a:gd name="connsiteY205" fmla="*/ 1345623 h 3722877"/>
                  <a:gd name="connsiteX206" fmla="*/ 1440685 w 3915167"/>
                  <a:gd name="connsiteY206" fmla="*/ 1350875 h 3722877"/>
                  <a:gd name="connsiteX207" fmla="*/ 1500332 w 3915167"/>
                  <a:gd name="connsiteY207" fmla="*/ 1362879 h 3722877"/>
                  <a:gd name="connsiteX208" fmla="*/ 1520589 w 3915167"/>
                  <a:gd name="connsiteY208" fmla="*/ 1367381 h 3722877"/>
                  <a:gd name="connsiteX209" fmla="*/ 1685275 w 3915167"/>
                  <a:gd name="connsiteY209" fmla="*/ 1421776 h 3722877"/>
                  <a:gd name="connsiteX210" fmla="*/ 1698405 w 3915167"/>
                  <a:gd name="connsiteY210" fmla="*/ 1427403 h 3722877"/>
                  <a:gd name="connsiteX211" fmla="*/ 1762554 w 3915167"/>
                  <a:gd name="connsiteY211" fmla="*/ 1457414 h 3722877"/>
                  <a:gd name="connsiteX212" fmla="*/ 1781686 w 3915167"/>
                  <a:gd name="connsiteY212" fmla="*/ 1467168 h 3722877"/>
                  <a:gd name="connsiteX213" fmla="*/ 1839082 w 3915167"/>
                  <a:gd name="connsiteY213" fmla="*/ 1499805 h 3722877"/>
                  <a:gd name="connsiteX214" fmla="*/ 1846585 w 3915167"/>
                  <a:gd name="connsiteY214" fmla="*/ 1504307 h 3722877"/>
                  <a:gd name="connsiteX215" fmla="*/ 1857839 w 3915167"/>
                  <a:gd name="connsiteY215" fmla="*/ 1511059 h 3722877"/>
                  <a:gd name="connsiteX216" fmla="*/ 1877721 w 3915167"/>
                  <a:gd name="connsiteY216" fmla="*/ 1524564 h 3722877"/>
                  <a:gd name="connsiteX217" fmla="*/ 1594867 w 3915167"/>
                  <a:gd name="connsiteY217" fmla="*/ 1857687 h 3722877"/>
                  <a:gd name="connsiteX218" fmla="*/ 1447812 w 3915167"/>
                  <a:gd name="connsiteY218" fmla="*/ 2269590 h 3722877"/>
                  <a:gd name="connsiteX219" fmla="*/ 1434683 w 3915167"/>
                  <a:gd name="connsiteY219" fmla="*/ 2263213 h 3722877"/>
                  <a:gd name="connsiteX220" fmla="*/ 1422303 w 3915167"/>
                  <a:gd name="connsiteY220" fmla="*/ 2256460 h 3722877"/>
                  <a:gd name="connsiteX221" fmla="*/ 1412925 w 3915167"/>
                  <a:gd name="connsiteY221" fmla="*/ 2251208 h 3722877"/>
                  <a:gd name="connsiteX222" fmla="*/ 1405797 w 3915167"/>
                  <a:gd name="connsiteY222" fmla="*/ 2247457 h 3722877"/>
                  <a:gd name="connsiteX223" fmla="*/ 1369408 w 3915167"/>
                  <a:gd name="connsiteY223" fmla="*/ 2227199 h 3722877"/>
                  <a:gd name="connsiteX224" fmla="*/ 1353653 w 3915167"/>
                  <a:gd name="connsiteY224" fmla="*/ 2217070 h 3722877"/>
                  <a:gd name="connsiteX225" fmla="*/ 1335646 w 3915167"/>
                  <a:gd name="connsiteY225" fmla="*/ 2205441 h 3722877"/>
                  <a:gd name="connsiteX226" fmla="*/ 1306760 w 3915167"/>
                  <a:gd name="connsiteY226" fmla="*/ 2186684 h 3722877"/>
                  <a:gd name="connsiteX227" fmla="*/ 1290254 w 3915167"/>
                  <a:gd name="connsiteY227" fmla="*/ 2174680 h 3722877"/>
                  <a:gd name="connsiteX228" fmla="*/ 1272248 w 3915167"/>
                  <a:gd name="connsiteY228" fmla="*/ 2161550 h 3722877"/>
                  <a:gd name="connsiteX229" fmla="*/ 1246738 w 3915167"/>
                  <a:gd name="connsiteY229" fmla="*/ 2142418 h 3722877"/>
                  <a:gd name="connsiteX230" fmla="*/ 1230232 w 3915167"/>
                  <a:gd name="connsiteY230" fmla="*/ 2128538 h 3722877"/>
                  <a:gd name="connsiteX231" fmla="*/ 1212976 w 3915167"/>
                  <a:gd name="connsiteY231" fmla="*/ 2113907 h 3722877"/>
                  <a:gd name="connsiteX232" fmla="*/ 1190467 w 3915167"/>
                  <a:gd name="connsiteY232" fmla="*/ 2094775 h 3722877"/>
                  <a:gd name="connsiteX233" fmla="*/ 1173586 w 3915167"/>
                  <a:gd name="connsiteY233" fmla="*/ 2078644 h 3722877"/>
                  <a:gd name="connsiteX234" fmla="*/ 1158956 w 3915167"/>
                  <a:gd name="connsiteY234" fmla="*/ 2064764 h 3722877"/>
                  <a:gd name="connsiteX235" fmla="*/ 1137198 w 3915167"/>
                  <a:gd name="connsiteY235" fmla="*/ 2043381 h 3722877"/>
                  <a:gd name="connsiteX236" fmla="*/ 1120692 w 3915167"/>
                  <a:gd name="connsiteY236" fmla="*/ 2025750 h 3722877"/>
                  <a:gd name="connsiteX237" fmla="*/ 1106436 w 3915167"/>
                  <a:gd name="connsiteY237" fmla="*/ 2010369 h 3722877"/>
                  <a:gd name="connsiteX238" fmla="*/ 1087304 w 3915167"/>
                  <a:gd name="connsiteY238" fmla="*/ 1989361 h 3722877"/>
                  <a:gd name="connsiteX239" fmla="*/ 1070798 w 3915167"/>
                  <a:gd name="connsiteY239" fmla="*/ 1969479 h 3722877"/>
                  <a:gd name="connsiteX240" fmla="*/ 1059169 w 3915167"/>
                  <a:gd name="connsiteY240" fmla="*/ 1954848 h 3722877"/>
                  <a:gd name="connsiteX241" fmla="*/ 1041162 w 3915167"/>
                  <a:gd name="connsiteY241" fmla="*/ 1932340 h 3722877"/>
                  <a:gd name="connsiteX242" fmla="*/ 1026157 w 3915167"/>
                  <a:gd name="connsiteY242" fmla="*/ 1911332 h 3722877"/>
                  <a:gd name="connsiteX243" fmla="*/ 1015653 w 3915167"/>
                  <a:gd name="connsiteY243" fmla="*/ 1896702 h 3722877"/>
                  <a:gd name="connsiteX244" fmla="*/ 998772 w 3915167"/>
                  <a:gd name="connsiteY244" fmla="*/ 1872318 h 3722877"/>
                  <a:gd name="connsiteX245" fmla="*/ 984516 w 3915167"/>
                  <a:gd name="connsiteY245" fmla="*/ 1849434 h 3722877"/>
                  <a:gd name="connsiteX246" fmla="*/ 975513 w 3915167"/>
                  <a:gd name="connsiteY246" fmla="*/ 1834804 h 3722877"/>
                  <a:gd name="connsiteX247" fmla="*/ 960132 w 3915167"/>
                  <a:gd name="connsiteY247" fmla="*/ 1809670 h 3722877"/>
                  <a:gd name="connsiteX248" fmla="*/ 946627 w 3915167"/>
                  <a:gd name="connsiteY248" fmla="*/ 1784910 h 3722877"/>
                  <a:gd name="connsiteX249" fmla="*/ 939500 w 3915167"/>
                  <a:gd name="connsiteY249" fmla="*/ 1771405 h 3722877"/>
                  <a:gd name="connsiteX250" fmla="*/ 925620 w 3915167"/>
                  <a:gd name="connsiteY250" fmla="*/ 1744395 h 3722877"/>
                  <a:gd name="connsiteX251" fmla="*/ 913615 w 3915167"/>
                  <a:gd name="connsiteY251" fmla="*/ 1718136 h 3722877"/>
                  <a:gd name="connsiteX252" fmla="*/ 907988 w 3915167"/>
                  <a:gd name="connsiteY252" fmla="*/ 1705756 h 3722877"/>
                  <a:gd name="connsiteX253" fmla="*/ 895234 w 3915167"/>
                  <a:gd name="connsiteY253" fmla="*/ 1676870 h 3722877"/>
                  <a:gd name="connsiteX254" fmla="*/ 883979 w 3915167"/>
                  <a:gd name="connsiteY254" fmla="*/ 1647234 h 3722877"/>
                  <a:gd name="connsiteX255" fmla="*/ 880603 w 3915167"/>
                  <a:gd name="connsiteY255" fmla="*/ 1637856 h 3722877"/>
                  <a:gd name="connsiteX256" fmla="*/ 869724 w 3915167"/>
                  <a:gd name="connsiteY256" fmla="*/ 1607470 h 3722877"/>
                  <a:gd name="connsiteX257" fmla="*/ 859970 w 3915167"/>
                  <a:gd name="connsiteY257" fmla="*/ 1576333 h 3722877"/>
                  <a:gd name="connsiteX258" fmla="*/ 856969 w 3915167"/>
                  <a:gd name="connsiteY258" fmla="*/ 1566205 h 3722877"/>
                  <a:gd name="connsiteX259" fmla="*/ 848341 w 3915167"/>
                  <a:gd name="connsiteY259" fmla="*/ 1535818 h 3722877"/>
                  <a:gd name="connsiteX260" fmla="*/ 840463 w 3915167"/>
                  <a:gd name="connsiteY260" fmla="*/ 1503556 h 3722877"/>
                  <a:gd name="connsiteX261" fmla="*/ 838588 w 3915167"/>
                  <a:gd name="connsiteY261" fmla="*/ 1495303 h 3722877"/>
                  <a:gd name="connsiteX262" fmla="*/ 831460 w 3915167"/>
                  <a:gd name="connsiteY262" fmla="*/ 1462666 h 3722877"/>
                  <a:gd name="connsiteX263" fmla="*/ 825833 w 3915167"/>
                  <a:gd name="connsiteY263" fmla="*/ 1430779 h 3722877"/>
                  <a:gd name="connsiteX264" fmla="*/ 825083 w 3915167"/>
                  <a:gd name="connsiteY264" fmla="*/ 1425903 h 3722877"/>
                  <a:gd name="connsiteX265" fmla="*/ 822832 w 3915167"/>
                  <a:gd name="connsiteY265" fmla="*/ 1412398 h 3722877"/>
                  <a:gd name="connsiteX266" fmla="*/ 890732 w 3915167"/>
                  <a:gd name="connsiteY266" fmla="*/ 1387263 h 3722877"/>
                  <a:gd name="connsiteX267" fmla="*/ 906488 w 3915167"/>
                  <a:gd name="connsiteY267" fmla="*/ 1382762 h 3722877"/>
                  <a:gd name="connsiteX268" fmla="*/ 1492079 w 3915167"/>
                  <a:gd name="connsiteY268" fmla="*/ 2818418 h 3722877"/>
                  <a:gd name="connsiteX269" fmla="*/ 1492079 w 3915167"/>
                  <a:gd name="connsiteY269" fmla="*/ 2818418 h 3722877"/>
                  <a:gd name="connsiteX270" fmla="*/ 809702 w 3915167"/>
                  <a:gd name="connsiteY270" fmla="*/ 1716635 h 3722877"/>
                  <a:gd name="connsiteX271" fmla="*/ 826958 w 3915167"/>
                  <a:gd name="connsiteY271" fmla="*/ 1756025 h 3722877"/>
                  <a:gd name="connsiteX272" fmla="*/ 828834 w 3915167"/>
                  <a:gd name="connsiteY272" fmla="*/ 1760526 h 3722877"/>
                  <a:gd name="connsiteX273" fmla="*/ 841964 w 3915167"/>
                  <a:gd name="connsiteY273" fmla="*/ 1788287 h 3722877"/>
                  <a:gd name="connsiteX274" fmla="*/ 862221 w 3915167"/>
                  <a:gd name="connsiteY274" fmla="*/ 1827301 h 3722877"/>
                  <a:gd name="connsiteX275" fmla="*/ 866348 w 3915167"/>
                  <a:gd name="connsiteY275" fmla="*/ 1835179 h 3722877"/>
                  <a:gd name="connsiteX276" fmla="*/ 878727 w 3915167"/>
                  <a:gd name="connsiteY276" fmla="*/ 1858062 h 3722877"/>
                  <a:gd name="connsiteX277" fmla="*/ 901986 w 3915167"/>
                  <a:gd name="connsiteY277" fmla="*/ 1896702 h 3722877"/>
                  <a:gd name="connsiteX278" fmla="*/ 907238 w 3915167"/>
                  <a:gd name="connsiteY278" fmla="*/ 1904955 h 3722877"/>
                  <a:gd name="connsiteX279" fmla="*/ 919618 w 3915167"/>
                  <a:gd name="connsiteY279" fmla="*/ 1924837 h 3722877"/>
                  <a:gd name="connsiteX280" fmla="*/ 944377 w 3915167"/>
                  <a:gd name="connsiteY280" fmla="*/ 1960475 h 3722877"/>
                  <a:gd name="connsiteX281" fmla="*/ 952630 w 3915167"/>
                  <a:gd name="connsiteY281" fmla="*/ 1972105 h 3722877"/>
                  <a:gd name="connsiteX282" fmla="*/ 964634 w 3915167"/>
                  <a:gd name="connsiteY282" fmla="*/ 1988986 h 3722877"/>
                  <a:gd name="connsiteX283" fmla="*/ 996896 w 3915167"/>
                  <a:gd name="connsiteY283" fmla="*/ 2029501 h 3722877"/>
                  <a:gd name="connsiteX284" fmla="*/ 1003273 w 3915167"/>
                  <a:gd name="connsiteY284" fmla="*/ 2037754 h 3722877"/>
                  <a:gd name="connsiteX285" fmla="*/ 1013402 w 3915167"/>
                  <a:gd name="connsiteY285" fmla="*/ 2050134 h 3722877"/>
                  <a:gd name="connsiteX286" fmla="*/ 1058794 w 3915167"/>
                  <a:gd name="connsiteY286" fmla="*/ 2100402 h 3722877"/>
                  <a:gd name="connsiteX287" fmla="*/ 1065922 w 3915167"/>
                  <a:gd name="connsiteY287" fmla="*/ 2108280 h 3722877"/>
                  <a:gd name="connsiteX288" fmla="*/ 1122943 w 3915167"/>
                  <a:gd name="connsiteY288" fmla="*/ 2163425 h 3722877"/>
                  <a:gd name="connsiteX289" fmla="*/ 1135697 w 3915167"/>
                  <a:gd name="connsiteY289" fmla="*/ 2174305 h 3722877"/>
                  <a:gd name="connsiteX290" fmla="*/ 1182965 w 3915167"/>
                  <a:gd name="connsiteY290" fmla="*/ 2214444 h 3722877"/>
                  <a:gd name="connsiteX291" fmla="*/ 1196470 w 3915167"/>
                  <a:gd name="connsiteY291" fmla="*/ 2224573 h 3722877"/>
                  <a:gd name="connsiteX292" fmla="*/ 1204723 w 3915167"/>
                  <a:gd name="connsiteY292" fmla="*/ 2230951 h 3722877"/>
                  <a:gd name="connsiteX293" fmla="*/ 1246363 w 3915167"/>
                  <a:gd name="connsiteY293" fmla="*/ 2261712 h 3722877"/>
                  <a:gd name="connsiteX294" fmla="*/ 1263244 w 3915167"/>
                  <a:gd name="connsiteY294" fmla="*/ 2272966 h 3722877"/>
                  <a:gd name="connsiteX295" fmla="*/ 1274874 w 3915167"/>
                  <a:gd name="connsiteY295" fmla="*/ 2280469 h 3722877"/>
                  <a:gd name="connsiteX296" fmla="*/ 1313138 w 3915167"/>
                  <a:gd name="connsiteY296" fmla="*/ 2304853 h 3722877"/>
                  <a:gd name="connsiteX297" fmla="*/ 1332645 w 3915167"/>
                  <a:gd name="connsiteY297" fmla="*/ 2316107 h 3722877"/>
                  <a:gd name="connsiteX298" fmla="*/ 1341273 w 3915167"/>
                  <a:gd name="connsiteY298" fmla="*/ 2320984 h 3722877"/>
                  <a:gd name="connsiteX299" fmla="*/ 1382913 w 3915167"/>
                  <a:gd name="connsiteY299" fmla="*/ 2344242 h 3722877"/>
                  <a:gd name="connsiteX300" fmla="*/ 1405797 w 3915167"/>
                  <a:gd name="connsiteY300" fmla="*/ 2355497 h 3722877"/>
                  <a:gd name="connsiteX301" fmla="*/ 1423804 w 3915167"/>
                  <a:gd name="connsiteY301" fmla="*/ 2364500 h 3722877"/>
                  <a:gd name="connsiteX302" fmla="*/ 1433557 w 3915167"/>
                  <a:gd name="connsiteY302" fmla="*/ 2369377 h 3722877"/>
                  <a:gd name="connsiteX303" fmla="*/ 1432807 w 3915167"/>
                  <a:gd name="connsiteY303" fmla="*/ 2380256 h 3722877"/>
                  <a:gd name="connsiteX304" fmla="*/ 1431681 w 3915167"/>
                  <a:gd name="connsiteY304" fmla="*/ 2400138 h 3722877"/>
                  <a:gd name="connsiteX305" fmla="*/ 1430181 w 3915167"/>
                  <a:gd name="connsiteY305" fmla="*/ 2426773 h 3722877"/>
                  <a:gd name="connsiteX306" fmla="*/ 1429431 w 3915167"/>
                  <a:gd name="connsiteY306" fmla="*/ 2473290 h 3722877"/>
                  <a:gd name="connsiteX307" fmla="*/ 1429431 w 3915167"/>
                  <a:gd name="connsiteY307" fmla="*/ 2482669 h 3722877"/>
                  <a:gd name="connsiteX308" fmla="*/ 1429431 w 3915167"/>
                  <a:gd name="connsiteY308" fmla="*/ 2506677 h 3722877"/>
                  <a:gd name="connsiteX309" fmla="*/ 1431681 w 3915167"/>
                  <a:gd name="connsiteY309" fmla="*/ 2555070 h 3722877"/>
                  <a:gd name="connsiteX310" fmla="*/ 1432432 w 3915167"/>
                  <a:gd name="connsiteY310" fmla="*/ 2565949 h 3722877"/>
                  <a:gd name="connsiteX311" fmla="*/ 1433557 w 3915167"/>
                  <a:gd name="connsiteY311" fmla="*/ 2586207 h 3722877"/>
                  <a:gd name="connsiteX312" fmla="*/ 1439559 w 3915167"/>
                  <a:gd name="connsiteY312" fmla="*/ 2637976 h 3722877"/>
                  <a:gd name="connsiteX313" fmla="*/ 1440685 w 3915167"/>
                  <a:gd name="connsiteY313" fmla="*/ 2648105 h 3722877"/>
                  <a:gd name="connsiteX314" fmla="*/ 1442936 w 3915167"/>
                  <a:gd name="connsiteY314" fmla="*/ 2664611 h 3722877"/>
                  <a:gd name="connsiteX315" fmla="*/ 1454190 w 3915167"/>
                  <a:gd name="connsiteY315" fmla="*/ 2726509 h 3722877"/>
                  <a:gd name="connsiteX316" fmla="*/ 1457191 w 3915167"/>
                  <a:gd name="connsiteY316" fmla="*/ 2742265 h 3722877"/>
                  <a:gd name="connsiteX317" fmla="*/ 1476323 w 3915167"/>
                  <a:gd name="connsiteY317" fmla="*/ 2819168 h 3722877"/>
                  <a:gd name="connsiteX318" fmla="*/ 1478574 w 3915167"/>
                  <a:gd name="connsiteY318" fmla="*/ 2825921 h 3722877"/>
                  <a:gd name="connsiteX319" fmla="*/ 1500332 w 3915167"/>
                  <a:gd name="connsiteY319" fmla="*/ 2893821 h 3722877"/>
                  <a:gd name="connsiteX320" fmla="*/ 1505584 w 3915167"/>
                  <a:gd name="connsiteY320" fmla="*/ 2907326 h 3722877"/>
                  <a:gd name="connsiteX321" fmla="*/ 1508960 w 3915167"/>
                  <a:gd name="connsiteY321" fmla="*/ 2916329 h 3722877"/>
                  <a:gd name="connsiteX322" fmla="*/ 1528842 w 3915167"/>
                  <a:gd name="connsiteY322" fmla="*/ 2966973 h 3722877"/>
                  <a:gd name="connsiteX323" fmla="*/ 1536345 w 3915167"/>
                  <a:gd name="connsiteY323" fmla="*/ 2983854 h 3722877"/>
                  <a:gd name="connsiteX324" fmla="*/ 1541972 w 3915167"/>
                  <a:gd name="connsiteY324" fmla="*/ 2996234 h 3722877"/>
                  <a:gd name="connsiteX325" fmla="*/ 1561855 w 3915167"/>
                  <a:gd name="connsiteY325" fmla="*/ 3038249 h 3722877"/>
                  <a:gd name="connsiteX326" fmla="*/ 1571983 w 3915167"/>
                  <a:gd name="connsiteY326" fmla="*/ 3057756 h 3722877"/>
                  <a:gd name="connsiteX327" fmla="*/ 1576485 w 3915167"/>
                  <a:gd name="connsiteY327" fmla="*/ 3066010 h 3722877"/>
                  <a:gd name="connsiteX328" fmla="*/ 1599368 w 3915167"/>
                  <a:gd name="connsiteY328" fmla="*/ 3107275 h 3722877"/>
                  <a:gd name="connsiteX329" fmla="*/ 1611748 w 3915167"/>
                  <a:gd name="connsiteY329" fmla="*/ 3127532 h 3722877"/>
                  <a:gd name="connsiteX330" fmla="*/ 1616250 w 3915167"/>
                  <a:gd name="connsiteY330" fmla="*/ 3135035 h 3722877"/>
                  <a:gd name="connsiteX331" fmla="*/ 1641009 w 3915167"/>
                  <a:gd name="connsiteY331" fmla="*/ 3173674 h 3722877"/>
                  <a:gd name="connsiteX332" fmla="*/ 1658265 w 3915167"/>
                  <a:gd name="connsiteY332" fmla="*/ 3198058 h 3722877"/>
                  <a:gd name="connsiteX333" fmla="*/ 1660516 w 3915167"/>
                  <a:gd name="connsiteY333" fmla="*/ 3201434 h 3722877"/>
                  <a:gd name="connsiteX334" fmla="*/ 1687151 w 3915167"/>
                  <a:gd name="connsiteY334" fmla="*/ 3237823 h 3722877"/>
                  <a:gd name="connsiteX335" fmla="*/ 1705908 w 3915167"/>
                  <a:gd name="connsiteY335" fmla="*/ 3261457 h 3722877"/>
                  <a:gd name="connsiteX336" fmla="*/ 1708534 w 3915167"/>
                  <a:gd name="connsiteY336" fmla="*/ 3264833 h 3722877"/>
                  <a:gd name="connsiteX337" fmla="*/ 1737044 w 3915167"/>
                  <a:gd name="connsiteY337" fmla="*/ 3298971 h 3722877"/>
                  <a:gd name="connsiteX338" fmla="*/ 1760678 w 3915167"/>
                  <a:gd name="connsiteY338" fmla="*/ 3324855 h 3722877"/>
                  <a:gd name="connsiteX339" fmla="*/ 1791064 w 3915167"/>
                  <a:gd name="connsiteY339" fmla="*/ 3356742 h 3722877"/>
                  <a:gd name="connsiteX340" fmla="*/ 1816574 w 3915167"/>
                  <a:gd name="connsiteY340" fmla="*/ 3381876 h 3722877"/>
                  <a:gd name="connsiteX341" fmla="*/ 1849211 w 3915167"/>
                  <a:gd name="connsiteY341" fmla="*/ 3411512 h 3722877"/>
                  <a:gd name="connsiteX342" fmla="*/ 1876596 w 3915167"/>
                  <a:gd name="connsiteY342" fmla="*/ 3435146 h 3722877"/>
                  <a:gd name="connsiteX343" fmla="*/ 1876596 w 3915167"/>
                  <a:gd name="connsiteY343" fmla="*/ 3435146 h 3722877"/>
                  <a:gd name="connsiteX344" fmla="*/ 1815073 w 3915167"/>
                  <a:gd name="connsiteY344" fmla="*/ 3474160 h 3722877"/>
                  <a:gd name="connsiteX345" fmla="*/ 1242612 w 3915167"/>
                  <a:gd name="connsiteY345" fmla="*/ 3627967 h 3722877"/>
                  <a:gd name="connsiteX346" fmla="*/ 247744 w 3915167"/>
                  <a:gd name="connsiteY346" fmla="*/ 3054005 h 3722877"/>
                  <a:gd name="connsiteX347" fmla="*/ 132952 w 3915167"/>
                  <a:gd name="connsiteY347" fmla="*/ 2183308 h 3722877"/>
                  <a:gd name="connsiteX348" fmla="*/ 667524 w 3915167"/>
                  <a:gd name="connsiteY348" fmla="*/ 1486675 h 3722877"/>
                  <a:gd name="connsiteX349" fmla="*/ 731673 w 3915167"/>
                  <a:gd name="connsiteY349" fmla="*/ 1452537 h 3722877"/>
                  <a:gd name="connsiteX350" fmla="*/ 738426 w 3915167"/>
                  <a:gd name="connsiteY350" fmla="*/ 1489301 h 3722877"/>
                  <a:gd name="connsiteX351" fmla="*/ 747429 w 3915167"/>
                  <a:gd name="connsiteY351" fmla="*/ 1530942 h 3722877"/>
                  <a:gd name="connsiteX352" fmla="*/ 756432 w 3915167"/>
                  <a:gd name="connsiteY352" fmla="*/ 1566955 h 3722877"/>
                  <a:gd name="connsiteX353" fmla="*/ 768437 w 3915167"/>
                  <a:gd name="connsiteY353" fmla="*/ 1607845 h 3722877"/>
                  <a:gd name="connsiteX354" fmla="*/ 779691 w 3915167"/>
                  <a:gd name="connsiteY354" fmla="*/ 1642733 h 3722877"/>
                  <a:gd name="connsiteX355" fmla="*/ 795447 w 3915167"/>
                  <a:gd name="connsiteY355" fmla="*/ 1685499 h 3722877"/>
                  <a:gd name="connsiteX356" fmla="*/ 807826 w 3915167"/>
                  <a:gd name="connsiteY356" fmla="*/ 1716635 h 3722877"/>
                  <a:gd name="connsiteX357" fmla="*/ 1889350 w 3915167"/>
                  <a:gd name="connsiteY357" fmla="*/ 3317728 h 3722877"/>
                  <a:gd name="connsiteX358" fmla="*/ 1884849 w 3915167"/>
                  <a:gd name="connsiteY358" fmla="*/ 3313601 h 3722877"/>
                  <a:gd name="connsiteX359" fmla="*/ 1863091 w 3915167"/>
                  <a:gd name="connsiteY359" fmla="*/ 3292968 h 3722877"/>
                  <a:gd name="connsiteX360" fmla="*/ 1838707 w 3915167"/>
                  <a:gd name="connsiteY360" fmla="*/ 3267834 h 3722877"/>
                  <a:gd name="connsiteX361" fmla="*/ 1831954 w 3915167"/>
                  <a:gd name="connsiteY361" fmla="*/ 3260706 h 3722877"/>
                  <a:gd name="connsiteX362" fmla="*/ 1812072 w 3915167"/>
                  <a:gd name="connsiteY362" fmla="*/ 3238948 h 3722877"/>
                  <a:gd name="connsiteX363" fmla="*/ 1789939 w 3915167"/>
                  <a:gd name="connsiteY363" fmla="*/ 3212689 h 3722877"/>
                  <a:gd name="connsiteX364" fmla="*/ 1782436 w 3915167"/>
                  <a:gd name="connsiteY364" fmla="*/ 3203685 h 3722877"/>
                  <a:gd name="connsiteX365" fmla="*/ 1764804 w 3915167"/>
                  <a:gd name="connsiteY365" fmla="*/ 3181927 h 3722877"/>
                  <a:gd name="connsiteX366" fmla="*/ 1744547 w 3915167"/>
                  <a:gd name="connsiteY366" fmla="*/ 3154542 h 3722877"/>
                  <a:gd name="connsiteX367" fmla="*/ 1736294 w 3915167"/>
                  <a:gd name="connsiteY367" fmla="*/ 3142913 h 3722877"/>
                  <a:gd name="connsiteX368" fmla="*/ 1721288 w 3915167"/>
                  <a:gd name="connsiteY368" fmla="*/ 3121905 h 3722877"/>
                  <a:gd name="connsiteX369" fmla="*/ 1704407 w 3915167"/>
                  <a:gd name="connsiteY369" fmla="*/ 3095645 h 3722877"/>
                  <a:gd name="connsiteX370" fmla="*/ 1695029 w 3915167"/>
                  <a:gd name="connsiteY370" fmla="*/ 3080640 h 3722877"/>
                  <a:gd name="connsiteX371" fmla="*/ 1681899 w 3915167"/>
                  <a:gd name="connsiteY371" fmla="*/ 3059257 h 3722877"/>
                  <a:gd name="connsiteX372" fmla="*/ 1665768 w 3915167"/>
                  <a:gd name="connsiteY372" fmla="*/ 3029996 h 3722877"/>
                  <a:gd name="connsiteX373" fmla="*/ 1658640 w 3915167"/>
                  <a:gd name="connsiteY373" fmla="*/ 3016866 h 3722877"/>
                  <a:gd name="connsiteX374" fmla="*/ 1646636 w 3915167"/>
                  <a:gd name="connsiteY374" fmla="*/ 2994358 h 3722877"/>
                  <a:gd name="connsiteX375" fmla="*/ 1633506 w 3915167"/>
                  <a:gd name="connsiteY375" fmla="*/ 2966598 h 3722877"/>
                  <a:gd name="connsiteX376" fmla="*/ 1626003 w 3915167"/>
                  <a:gd name="connsiteY376" fmla="*/ 2950092 h 3722877"/>
                  <a:gd name="connsiteX377" fmla="*/ 1615875 w 3915167"/>
                  <a:gd name="connsiteY377" fmla="*/ 2927583 h 3722877"/>
                  <a:gd name="connsiteX378" fmla="*/ 1604620 w 3915167"/>
                  <a:gd name="connsiteY378" fmla="*/ 2898697 h 3722877"/>
                  <a:gd name="connsiteX379" fmla="*/ 1597868 w 3915167"/>
                  <a:gd name="connsiteY379" fmla="*/ 2881816 h 3722877"/>
                  <a:gd name="connsiteX380" fmla="*/ 1589240 w 3915167"/>
                  <a:gd name="connsiteY380" fmla="*/ 2858933 h 3722877"/>
                  <a:gd name="connsiteX381" fmla="*/ 1579486 w 3915167"/>
                  <a:gd name="connsiteY381" fmla="*/ 2829297 h 3722877"/>
                  <a:gd name="connsiteX382" fmla="*/ 1573859 w 3915167"/>
                  <a:gd name="connsiteY382" fmla="*/ 2810915 h 3722877"/>
                  <a:gd name="connsiteX383" fmla="*/ 1567106 w 3915167"/>
                  <a:gd name="connsiteY383" fmla="*/ 2788782 h 3722877"/>
                  <a:gd name="connsiteX384" fmla="*/ 1559604 w 3915167"/>
                  <a:gd name="connsiteY384" fmla="*/ 2759146 h 3722877"/>
                  <a:gd name="connsiteX385" fmla="*/ 1554727 w 3915167"/>
                  <a:gd name="connsiteY385" fmla="*/ 2739263 h 3722877"/>
                  <a:gd name="connsiteX386" fmla="*/ 1549475 w 3915167"/>
                  <a:gd name="connsiteY386" fmla="*/ 2717130 h 3722877"/>
                  <a:gd name="connsiteX387" fmla="*/ 1543848 w 3915167"/>
                  <a:gd name="connsiteY387" fmla="*/ 2687119 h 3722877"/>
                  <a:gd name="connsiteX388" fmla="*/ 1540097 w 3915167"/>
                  <a:gd name="connsiteY388" fmla="*/ 2665736 h 3722877"/>
                  <a:gd name="connsiteX389" fmla="*/ 1536345 w 3915167"/>
                  <a:gd name="connsiteY389" fmla="*/ 2644353 h 3722877"/>
                  <a:gd name="connsiteX390" fmla="*/ 1532594 w 3915167"/>
                  <a:gd name="connsiteY390" fmla="*/ 2613592 h 3722877"/>
                  <a:gd name="connsiteX391" fmla="*/ 1529968 w 3915167"/>
                  <a:gd name="connsiteY391" fmla="*/ 2591084 h 3722877"/>
                  <a:gd name="connsiteX392" fmla="*/ 1527717 w 3915167"/>
                  <a:gd name="connsiteY392" fmla="*/ 2570826 h 3722877"/>
                  <a:gd name="connsiteX393" fmla="*/ 1525841 w 3915167"/>
                  <a:gd name="connsiteY393" fmla="*/ 2536689 h 3722877"/>
                  <a:gd name="connsiteX394" fmla="*/ 1524716 w 3915167"/>
                  <a:gd name="connsiteY394" fmla="*/ 2515306 h 3722877"/>
                  <a:gd name="connsiteX395" fmla="*/ 1523966 w 3915167"/>
                  <a:gd name="connsiteY395" fmla="*/ 2496174 h 3722877"/>
                  <a:gd name="connsiteX396" fmla="*/ 1524716 w 3915167"/>
                  <a:gd name="connsiteY396" fmla="*/ 2453783 h 3722877"/>
                  <a:gd name="connsiteX397" fmla="*/ 1524716 w 3915167"/>
                  <a:gd name="connsiteY397" fmla="*/ 2435401 h 3722877"/>
                  <a:gd name="connsiteX398" fmla="*/ 1525466 w 3915167"/>
                  <a:gd name="connsiteY398" fmla="*/ 2421146 h 3722877"/>
                  <a:gd name="connsiteX399" fmla="*/ 1526592 w 3915167"/>
                  <a:gd name="connsiteY399" fmla="*/ 2406891 h 3722877"/>
                  <a:gd name="connsiteX400" fmla="*/ 2387159 w 3915167"/>
                  <a:gd name="connsiteY400" fmla="*/ 2406891 h 3722877"/>
                  <a:gd name="connsiteX401" fmla="*/ 2388285 w 3915167"/>
                  <a:gd name="connsiteY401" fmla="*/ 2421146 h 3722877"/>
                  <a:gd name="connsiteX402" fmla="*/ 2388285 w 3915167"/>
                  <a:gd name="connsiteY402" fmla="*/ 2435401 h 3722877"/>
                  <a:gd name="connsiteX403" fmla="*/ 2388285 w 3915167"/>
                  <a:gd name="connsiteY403" fmla="*/ 2453783 h 3722877"/>
                  <a:gd name="connsiteX404" fmla="*/ 2389410 w 3915167"/>
                  <a:gd name="connsiteY404" fmla="*/ 2495798 h 3722877"/>
                  <a:gd name="connsiteX405" fmla="*/ 2388660 w 3915167"/>
                  <a:gd name="connsiteY405" fmla="*/ 2514931 h 3722877"/>
                  <a:gd name="connsiteX406" fmla="*/ 2387534 w 3915167"/>
                  <a:gd name="connsiteY406" fmla="*/ 2536689 h 3722877"/>
                  <a:gd name="connsiteX407" fmla="*/ 2385659 w 3915167"/>
                  <a:gd name="connsiteY407" fmla="*/ 2570451 h 3722877"/>
                  <a:gd name="connsiteX408" fmla="*/ 2383408 w 3915167"/>
                  <a:gd name="connsiteY408" fmla="*/ 2589958 h 3722877"/>
                  <a:gd name="connsiteX409" fmla="*/ 2380782 w 3915167"/>
                  <a:gd name="connsiteY409" fmla="*/ 2612091 h 3722877"/>
                  <a:gd name="connsiteX410" fmla="*/ 2377030 w 3915167"/>
                  <a:gd name="connsiteY410" fmla="*/ 2643978 h 3722877"/>
                  <a:gd name="connsiteX411" fmla="*/ 2373279 w 3915167"/>
                  <a:gd name="connsiteY411" fmla="*/ 2664986 h 3722877"/>
                  <a:gd name="connsiteX412" fmla="*/ 2369528 w 3915167"/>
                  <a:gd name="connsiteY412" fmla="*/ 2686744 h 3722877"/>
                  <a:gd name="connsiteX413" fmla="*/ 2363901 w 3915167"/>
                  <a:gd name="connsiteY413" fmla="*/ 2716755 h 3722877"/>
                  <a:gd name="connsiteX414" fmla="*/ 2358649 w 3915167"/>
                  <a:gd name="connsiteY414" fmla="*/ 2738138 h 3722877"/>
                  <a:gd name="connsiteX415" fmla="*/ 2353772 w 3915167"/>
                  <a:gd name="connsiteY415" fmla="*/ 2758396 h 3722877"/>
                  <a:gd name="connsiteX416" fmla="*/ 2346269 w 3915167"/>
                  <a:gd name="connsiteY416" fmla="*/ 2788407 h 3722877"/>
                  <a:gd name="connsiteX417" fmla="*/ 2339142 w 3915167"/>
                  <a:gd name="connsiteY417" fmla="*/ 2811290 h 3722877"/>
                  <a:gd name="connsiteX418" fmla="*/ 2333139 w 3915167"/>
                  <a:gd name="connsiteY418" fmla="*/ 2830422 h 3722877"/>
                  <a:gd name="connsiteX419" fmla="*/ 2324136 w 3915167"/>
                  <a:gd name="connsiteY419" fmla="*/ 2858558 h 3722877"/>
                  <a:gd name="connsiteX420" fmla="*/ 2315883 w 3915167"/>
                  <a:gd name="connsiteY420" fmla="*/ 2880316 h 3722877"/>
                  <a:gd name="connsiteX421" fmla="*/ 2308755 w 3915167"/>
                  <a:gd name="connsiteY421" fmla="*/ 2898322 h 3722877"/>
                  <a:gd name="connsiteX422" fmla="*/ 2297501 w 3915167"/>
                  <a:gd name="connsiteY422" fmla="*/ 2926833 h 3722877"/>
                  <a:gd name="connsiteX423" fmla="*/ 2287372 w 3915167"/>
                  <a:gd name="connsiteY423" fmla="*/ 2948966 h 3722877"/>
                  <a:gd name="connsiteX424" fmla="*/ 2280245 w 3915167"/>
                  <a:gd name="connsiteY424" fmla="*/ 2964722 h 3722877"/>
                  <a:gd name="connsiteX425" fmla="*/ 2266740 w 3915167"/>
                  <a:gd name="connsiteY425" fmla="*/ 2993608 h 3722877"/>
                  <a:gd name="connsiteX426" fmla="*/ 2254735 w 3915167"/>
                  <a:gd name="connsiteY426" fmla="*/ 3016491 h 3722877"/>
                  <a:gd name="connsiteX427" fmla="*/ 2246482 w 3915167"/>
                  <a:gd name="connsiteY427" fmla="*/ 3031497 h 3722877"/>
                  <a:gd name="connsiteX428" fmla="*/ 2231477 w 3915167"/>
                  <a:gd name="connsiteY428" fmla="*/ 3058131 h 3722877"/>
                  <a:gd name="connsiteX429" fmla="*/ 2216846 w 3915167"/>
                  <a:gd name="connsiteY429" fmla="*/ 3081765 h 3722877"/>
                  <a:gd name="connsiteX430" fmla="*/ 2210094 w 3915167"/>
                  <a:gd name="connsiteY430" fmla="*/ 3092644 h 3722877"/>
                  <a:gd name="connsiteX431" fmla="*/ 2192087 w 3915167"/>
                  <a:gd name="connsiteY431" fmla="*/ 3120405 h 3722877"/>
                  <a:gd name="connsiteX432" fmla="*/ 2176707 w 3915167"/>
                  <a:gd name="connsiteY432" fmla="*/ 3141787 h 3722877"/>
                  <a:gd name="connsiteX433" fmla="*/ 2167328 w 3915167"/>
                  <a:gd name="connsiteY433" fmla="*/ 3154917 h 3722877"/>
                  <a:gd name="connsiteX434" fmla="*/ 2148571 w 3915167"/>
                  <a:gd name="connsiteY434" fmla="*/ 3180052 h 3722877"/>
                  <a:gd name="connsiteX435" fmla="*/ 2130940 w 3915167"/>
                  <a:gd name="connsiteY435" fmla="*/ 3201810 h 3722877"/>
                  <a:gd name="connsiteX436" fmla="*/ 2123062 w 3915167"/>
                  <a:gd name="connsiteY436" fmla="*/ 3211188 h 3722877"/>
                  <a:gd name="connsiteX437" fmla="*/ 2101304 w 3915167"/>
                  <a:gd name="connsiteY437" fmla="*/ 3237448 h 3722877"/>
                  <a:gd name="connsiteX438" fmla="*/ 2082547 w 3915167"/>
                  <a:gd name="connsiteY438" fmla="*/ 3258080 h 3722877"/>
                  <a:gd name="connsiteX439" fmla="*/ 2074669 w 3915167"/>
                  <a:gd name="connsiteY439" fmla="*/ 3266334 h 3722877"/>
                  <a:gd name="connsiteX440" fmla="*/ 2050285 w 3915167"/>
                  <a:gd name="connsiteY440" fmla="*/ 3291843 h 3722877"/>
                  <a:gd name="connsiteX441" fmla="*/ 2028152 w 3915167"/>
                  <a:gd name="connsiteY441" fmla="*/ 3312851 h 3722877"/>
                  <a:gd name="connsiteX442" fmla="*/ 2022149 w 3915167"/>
                  <a:gd name="connsiteY442" fmla="*/ 3318478 h 3722877"/>
                  <a:gd name="connsiteX443" fmla="*/ 1995515 w 3915167"/>
                  <a:gd name="connsiteY443" fmla="*/ 3342862 h 3722877"/>
                  <a:gd name="connsiteX444" fmla="*/ 1970756 w 3915167"/>
                  <a:gd name="connsiteY444" fmla="*/ 3363495 h 3722877"/>
                  <a:gd name="connsiteX445" fmla="*/ 1967754 w 3915167"/>
                  <a:gd name="connsiteY445" fmla="*/ 3366121 h 3722877"/>
                  <a:gd name="connsiteX446" fmla="*/ 1956125 w 3915167"/>
                  <a:gd name="connsiteY446" fmla="*/ 3375499 h 3722877"/>
                  <a:gd name="connsiteX447" fmla="*/ 1944496 w 3915167"/>
                  <a:gd name="connsiteY447" fmla="*/ 3366121 h 3722877"/>
                  <a:gd name="connsiteX448" fmla="*/ 1941495 w 3915167"/>
                  <a:gd name="connsiteY448" fmla="*/ 3363870 h 3722877"/>
                  <a:gd name="connsiteX449" fmla="*/ 1916360 w 3915167"/>
                  <a:gd name="connsiteY449" fmla="*/ 3342862 h 3722877"/>
                  <a:gd name="connsiteX450" fmla="*/ 1916360 w 3915167"/>
                  <a:gd name="connsiteY450" fmla="*/ 3342862 h 3722877"/>
                  <a:gd name="connsiteX451" fmla="*/ 1887475 w 3915167"/>
                  <a:gd name="connsiteY451" fmla="*/ 3316602 h 3722877"/>
                  <a:gd name="connsiteX452" fmla="*/ 2036780 w 3915167"/>
                  <a:gd name="connsiteY452" fmla="*/ 3434771 h 3722877"/>
                  <a:gd name="connsiteX453" fmla="*/ 2064165 w 3915167"/>
                  <a:gd name="connsiteY453" fmla="*/ 3411137 h 3722877"/>
                  <a:gd name="connsiteX454" fmla="*/ 2096802 w 3915167"/>
                  <a:gd name="connsiteY454" fmla="*/ 3381501 h 3722877"/>
                  <a:gd name="connsiteX455" fmla="*/ 2122687 w 3915167"/>
                  <a:gd name="connsiteY455" fmla="*/ 3356367 h 3722877"/>
                  <a:gd name="connsiteX456" fmla="*/ 2153073 w 3915167"/>
                  <a:gd name="connsiteY456" fmla="*/ 3324480 h 3722877"/>
                  <a:gd name="connsiteX457" fmla="*/ 2176707 w 3915167"/>
                  <a:gd name="connsiteY457" fmla="*/ 3298595 h 3722877"/>
                  <a:gd name="connsiteX458" fmla="*/ 2205217 w 3915167"/>
                  <a:gd name="connsiteY458" fmla="*/ 3264458 h 3722877"/>
                  <a:gd name="connsiteX459" fmla="*/ 2207843 w 3915167"/>
                  <a:gd name="connsiteY459" fmla="*/ 3261082 h 3722877"/>
                  <a:gd name="connsiteX460" fmla="*/ 2226600 w 3915167"/>
                  <a:gd name="connsiteY460" fmla="*/ 3237448 h 3722877"/>
                  <a:gd name="connsiteX461" fmla="*/ 2253235 w 3915167"/>
                  <a:gd name="connsiteY461" fmla="*/ 3201059 h 3722877"/>
                  <a:gd name="connsiteX462" fmla="*/ 2256986 w 3915167"/>
                  <a:gd name="connsiteY462" fmla="*/ 3195808 h 3722877"/>
                  <a:gd name="connsiteX463" fmla="*/ 2272742 w 3915167"/>
                  <a:gd name="connsiteY463" fmla="*/ 3173674 h 3722877"/>
                  <a:gd name="connsiteX464" fmla="*/ 2297501 w 3915167"/>
                  <a:gd name="connsiteY464" fmla="*/ 3135035 h 3722877"/>
                  <a:gd name="connsiteX465" fmla="*/ 2302003 w 3915167"/>
                  <a:gd name="connsiteY465" fmla="*/ 3127907 h 3722877"/>
                  <a:gd name="connsiteX466" fmla="*/ 2314757 w 3915167"/>
                  <a:gd name="connsiteY466" fmla="*/ 3106900 h 3722877"/>
                  <a:gd name="connsiteX467" fmla="*/ 2337641 w 3915167"/>
                  <a:gd name="connsiteY467" fmla="*/ 3065634 h 3722877"/>
                  <a:gd name="connsiteX468" fmla="*/ 2342143 w 3915167"/>
                  <a:gd name="connsiteY468" fmla="*/ 3057381 h 3722877"/>
                  <a:gd name="connsiteX469" fmla="*/ 2352647 w 3915167"/>
                  <a:gd name="connsiteY469" fmla="*/ 3037874 h 3722877"/>
                  <a:gd name="connsiteX470" fmla="*/ 2373654 w 3915167"/>
                  <a:gd name="connsiteY470" fmla="*/ 2992857 h 3722877"/>
                  <a:gd name="connsiteX471" fmla="*/ 2378156 w 3915167"/>
                  <a:gd name="connsiteY471" fmla="*/ 2983479 h 3722877"/>
                  <a:gd name="connsiteX472" fmla="*/ 2385659 w 3915167"/>
                  <a:gd name="connsiteY472" fmla="*/ 2966598 h 3722877"/>
                  <a:gd name="connsiteX473" fmla="*/ 2405541 w 3915167"/>
                  <a:gd name="connsiteY473" fmla="*/ 2915954 h 3722877"/>
                  <a:gd name="connsiteX474" fmla="*/ 2408917 w 3915167"/>
                  <a:gd name="connsiteY474" fmla="*/ 2906951 h 3722877"/>
                  <a:gd name="connsiteX475" fmla="*/ 2414169 w 3915167"/>
                  <a:gd name="connsiteY475" fmla="*/ 2893445 h 3722877"/>
                  <a:gd name="connsiteX476" fmla="*/ 2436677 w 3915167"/>
                  <a:gd name="connsiteY476" fmla="*/ 2822544 h 3722877"/>
                  <a:gd name="connsiteX477" fmla="*/ 2437803 w 3915167"/>
                  <a:gd name="connsiteY477" fmla="*/ 2818418 h 3722877"/>
                  <a:gd name="connsiteX478" fmla="*/ 2456935 w 3915167"/>
                  <a:gd name="connsiteY478" fmla="*/ 2741514 h 3722877"/>
                  <a:gd name="connsiteX479" fmla="*/ 2458811 w 3915167"/>
                  <a:gd name="connsiteY479" fmla="*/ 2732511 h 3722877"/>
                  <a:gd name="connsiteX480" fmla="*/ 2459936 w 3915167"/>
                  <a:gd name="connsiteY480" fmla="*/ 2726134 h 3722877"/>
                  <a:gd name="connsiteX481" fmla="*/ 2471190 w 3915167"/>
                  <a:gd name="connsiteY481" fmla="*/ 2664236 h 3722877"/>
                  <a:gd name="connsiteX482" fmla="*/ 2473441 w 3915167"/>
                  <a:gd name="connsiteY482" fmla="*/ 2647730 h 3722877"/>
                  <a:gd name="connsiteX483" fmla="*/ 2474942 w 3915167"/>
                  <a:gd name="connsiteY483" fmla="*/ 2634975 h 3722877"/>
                  <a:gd name="connsiteX484" fmla="*/ 2480569 w 3915167"/>
                  <a:gd name="connsiteY484" fmla="*/ 2585832 h 3722877"/>
                  <a:gd name="connsiteX485" fmla="*/ 2482069 w 3915167"/>
                  <a:gd name="connsiteY485" fmla="*/ 2565199 h 3722877"/>
                  <a:gd name="connsiteX486" fmla="*/ 2482820 w 3915167"/>
                  <a:gd name="connsiteY486" fmla="*/ 2553195 h 3722877"/>
                  <a:gd name="connsiteX487" fmla="*/ 2485070 w 3915167"/>
                  <a:gd name="connsiteY487" fmla="*/ 2506302 h 3722877"/>
                  <a:gd name="connsiteX488" fmla="*/ 2485070 w 3915167"/>
                  <a:gd name="connsiteY488" fmla="*/ 2483044 h 3722877"/>
                  <a:gd name="connsiteX489" fmla="*/ 2485070 w 3915167"/>
                  <a:gd name="connsiteY489" fmla="*/ 2472915 h 3722877"/>
                  <a:gd name="connsiteX490" fmla="*/ 2484320 w 3915167"/>
                  <a:gd name="connsiteY490" fmla="*/ 2426398 h 3722877"/>
                  <a:gd name="connsiteX491" fmla="*/ 2482820 w 3915167"/>
                  <a:gd name="connsiteY491" fmla="*/ 2399763 h 3722877"/>
                  <a:gd name="connsiteX492" fmla="*/ 2481694 w 3915167"/>
                  <a:gd name="connsiteY492" fmla="*/ 2379881 h 3722877"/>
                  <a:gd name="connsiteX493" fmla="*/ 2480944 w 3915167"/>
                  <a:gd name="connsiteY493" fmla="*/ 2369752 h 3722877"/>
                  <a:gd name="connsiteX494" fmla="*/ 2490322 w 3915167"/>
                  <a:gd name="connsiteY494" fmla="*/ 2364875 h 3722877"/>
                  <a:gd name="connsiteX495" fmla="*/ 2508704 w 3915167"/>
                  <a:gd name="connsiteY495" fmla="*/ 2355872 h 3722877"/>
                  <a:gd name="connsiteX496" fmla="*/ 2531963 w 3915167"/>
                  <a:gd name="connsiteY496" fmla="*/ 2344242 h 3722877"/>
                  <a:gd name="connsiteX497" fmla="*/ 2573603 w 3915167"/>
                  <a:gd name="connsiteY497" fmla="*/ 2320984 h 3722877"/>
                  <a:gd name="connsiteX498" fmla="*/ 2582231 w 3915167"/>
                  <a:gd name="connsiteY498" fmla="*/ 2316107 h 3722877"/>
                  <a:gd name="connsiteX499" fmla="*/ 2601738 w 3915167"/>
                  <a:gd name="connsiteY499" fmla="*/ 2304853 h 3722877"/>
                  <a:gd name="connsiteX500" fmla="*/ 2643004 w 3915167"/>
                  <a:gd name="connsiteY500" fmla="*/ 2278218 h 3722877"/>
                  <a:gd name="connsiteX501" fmla="*/ 2652007 w 3915167"/>
                  <a:gd name="connsiteY501" fmla="*/ 2272216 h 3722877"/>
                  <a:gd name="connsiteX502" fmla="*/ 2668138 w 3915167"/>
                  <a:gd name="connsiteY502" fmla="*/ 2261337 h 3722877"/>
                  <a:gd name="connsiteX503" fmla="*/ 2710153 w 3915167"/>
                  <a:gd name="connsiteY503" fmla="*/ 2229825 h 3722877"/>
                  <a:gd name="connsiteX504" fmla="*/ 2718031 w 3915167"/>
                  <a:gd name="connsiteY504" fmla="*/ 2224198 h 3722877"/>
                  <a:gd name="connsiteX505" fmla="*/ 2731536 w 3915167"/>
                  <a:gd name="connsiteY505" fmla="*/ 2214069 h 3722877"/>
                  <a:gd name="connsiteX506" fmla="*/ 2778804 w 3915167"/>
                  <a:gd name="connsiteY506" fmla="*/ 2173929 h 3722877"/>
                  <a:gd name="connsiteX507" fmla="*/ 2784056 w 3915167"/>
                  <a:gd name="connsiteY507" fmla="*/ 2169428 h 3722877"/>
                  <a:gd name="connsiteX508" fmla="*/ 2791558 w 3915167"/>
                  <a:gd name="connsiteY508" fmla="*/ 2163050 h 3722877"/>
                  <a:gd name="connsiteX509" fmla="*/ 2848580 w 3915167"/>
                  <a:gd name="connsiteY509" fmla="*/ 2107905 h 3722877"/>
                  <a:gd name="connsiteX510" fmla="*/ 2855707 w 3915167"/>
                  <a:gd name="connsiteY510" fmla="*/ 2100027 h 3722877"/>
                  <a:gd name="connsiteX511" fmla="*/ 2901474 w 3915167"/>
                  <a:gd name="connsiteY511" fmla="*/ 2049758 h 3722877"/>
                  <a:gd name="connsiteX512" fmla="*/ 2911603 w 3915167"/>
                  <a:gd name="connsiteY512" fmla="*/ 2037379 h 3722877"/>
                  <a:gd name="connsiteX513" fmla="*/ 2919106 w 3915167"/>
                  <a:gd name="connsiteY513" fmla="*/ 2028000 h 3722877"/>
                  <a:gd name="connsiteX514" fmla="*/ 2950617 w 3915167"/>
                  <a:gd name="connsiteY514" fmla="*/ 1988611 h 3722877"/>
                  <a:gd name="connsiteX515" fmla="*/ 2962622 w 3915167"/>
                  <a:gd name="connsiteY515" fmla="*/ 1971730 h 3722877"/>
                  <a:gd name="connsiteX516" fmla="*/ 2970875 w 3915167"/>
                  <a:gd name="connsiteY516" fmla="*/ 1960100 h 3722877"/>
                  <a:gd name="connsiteX517" fmla="*/ 2995634 w 3915167"/>
                  <a:gd name="connsiteY517" fmla="*/ 1924462 h 3722877"/>
                  <a:gd name="connsiteX518" fmla="*/ 3008013 w 3915167"/>
                  <a:gd name="connsiteY518" fmla="*/ 1904580 h 3722877"/>
                  <a:gd name="connsiteX519" fmla="*/ 3015141 w 3915167"/>
                  <a:gd name="connsiteY519" fmla="*/ 1893326 h 3722877"/>
                  <a:gd name="connsiteX520" fmla="*/ 3036524 w 3915167"/>
                  <a:gd name="connsiteY520" fmla="*/ 1857687 h 3722877"/>
                  <a:gd name="connsiteX521" fmla="*/ 3049279 w 3915167"/>
                  <a:gd name="connsiteY521" fmla="*/ 1834429 h 3722877"/>
                  <a:gd name="connsiteX522" fmla="*/ 3053030 w 3915167"/>
                  <a:gd name="connsiteY522" fmla="*/ 1826926 h 3722877"/>
                  <a:gd name="connsiteX523" fmla="*/ 3073288 w 3915167"/>
                  <a:gd name="connsiteY523" fmla="*/ 1788287 h 3722877"/>
                  <a:gd name="connsiteX524" fmla="*/ 3086042 w 3915167"/>
                  <a:gd name="connsiteY524" fmla="*/ 1761277 h 3722877"/>
                  <a:gd name="connsiteX525" fmla="*/ 3088293 w 3915167"/>
                  <a:gd name="connsiteY525" fmla="*/ 1756025 h 3722877"/>
                  <a:gd name="connsiteX526" fmla="*/ 3105549 w 3915167"/>
                  <a:gd name="connsiteY526" fmla="*/ 1716635 h 3722877"/>
                  <a:gd name="connsiteX527" fmla="*/ 3118679 w 3915167"/>
                  <a:gd name="connsiteY527" fmla="*/ 1682873 h 3722877"/>
                  <a:gd name="connsiteX528" fmla="*/ 3133310 w 3915167"/>
                  <a:gd name="connsiteY528" fmla="*/ 1642358 h 3722877"/>
                  <a:gd name="connsiteX529" fmla="*/ 3144564 w 3915167"/>
                  <a:gd name="connsiteY529" fmla="*/ 1607470 h 3722877"/>
                  <a:gd name="connsiteX530" fmla="*/ 3156568 w 3915167"/>
                  <a:gd name="connsiteY530" fmla="*/ 1566580 h 3722877"/>
                  <a:gd name="connsiteX531" fmla="*/ 3165572 w 3915167"/>
                  <a:gd name="connsiteY531" fmla="*/ 1530566 h 3722877"/>
                  <a:gd name="connsiteX532" fmla="*/ 3174575 w 3915167"/>
                  <a:gd name="connsiteY532" fmla="*/ 1488926 h 3722877"/>
                  <a:gd name="connsiteX533" fmla="*/ 3181327 w 3915167"/>
                  <a:gd name="connsiteY533" fmla="*/ 1452162 h 3722877"/>
                  <a:gd name="connsiteX534" fmla="*/ 3245476 w 3915167"/>
                  <a:gd name="connsiteY534" fmla="*/ 1486300 h 3722877"/>
                  <a:gd name="connsiteX535" fmla="*/ 3780048 w 3915167"/>
                  <a:gd name="connsiteY535" fmla="*/ 2182933 h 3722877"/>
                  <a:gd name="connsiteX536" fmla="*/ 3665256 w 3915167"/>
                  <a:gd name="connsiteY536" fmla="*/ 3053630 h 3722877"/>
                  <a:gd name="connsiteX537" fmla="*/ 2670389 w 3915167"/>
                  <a:gd name="connsiteY537" fmla="*/ 3627592 h 3722877"/>
                  <a:gd name="connsiteX538" fmla="*/ 2670389 w 3915167"/>
                  <a:gd name="connsiteY538" fmla="*/ 3627592 h 3722877"/>
                  <a:gd name="connsiteX539" fmla="*/ 2097928 w 3915167"/>
                  <a:gd name="connsiteY539" fmla="*/ 3473785 h 3722877"/>
                  <a:gd name="connsiteX540" fmla="*/ 2036405 w 3915167"/>
                  <a:gd name="connsiteY540" fmla="*/ 3435146 h 3722877"/>
                  <a:gd name="connsiteX541" fmla="*/ 2036405 w 3915167"/>
                  <a:gd name="connsiteY541" fmla="*/ 3435146 h 37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Lst>
                <a:rect l="l" t="t" r="r" b="b"/>
                <a:pathLst>
                  <a:path w="3915167" h="3722877">
                    <a:moveTo>
                      <a:pt x="3871957" y="2158549"/>
                    </a:moveTo>
                    <a:cubicBezTo>
                      <a:pt x="3786051" y="1837805"/>
                      <a:pt x="3580475" y="1569956"/>
                      <a:pt x="3293119" y="1404145"/>
                    </a:cubicBezTo>
                    <a:cubicBezTo>
                      <a:pt x="3265358" y="1388014"/>
                      <a:pt x="3232721" y="1371508"/>
                      <a:pt x="3194082" y="1353876"/>
                    </a:cubicBezTo>
                    <a:cubicBezTo>
                      <a:pt x="3198209" y="1311860"/>
                      <a:pt x="3200084" y="1275472"/>
                      <a:pt x="3200084" y="1242835"/>
                    </a:cubicBezTo>
                    <a:cubicBezTo>
                      <a:pt x="3200084" y="557456"/>
                      <a:pt x="2642628" y="0"/>
                      <a:pt x="1957251" y="0"/>
                    </a:cubicBezTo>
                    <a:cubicBezTo>
                      <a:pt x="1271873" y="0"/>
                      <a:pt x="714792" y="557456"/>
                      <a:pt x="714792" y="1242460"/>
                    </a:cubicBezTo>
                    <a:cubicBezTo>
                      <a:pt x="714792" y="1274722"/>
                      <a:pt x="716668" y="1311110"/>
                      <a:pt x="720794" y="1353501"/>
                    </a:cubicBezTo>
                    <a:cubicBezTo>
                      <a:pt x="682155" y="1371132"/>
                      <a:pt x="649893" y="1387639"/>
                      <a:pt x="621758" y="1403769"/>
                    </a:cubicBezTo>
                    <a:cubicBezTo>
                      <a:pt x="334401" y="1569581"/>
                      <a:pt x="128826" y="1837805"/>
                      <a:pt x="42919" y="2158174"/>
                    </a:cubicBezTo>
                    <a:cubicBezTo>
                      <a:pt x="-42988" y="2478917"/>
                      <a:pt x="903" y="2813541"/>
                      <a:pt x="167090" y="3101272"/>
                    </a:cubicBezTo>
                    <a:cubicBezTo>
                      <a:pt x="388421" y="3484664"/>
                      <a:pt x="801074" y="3722877"/>
                      <a:pt x="1244487" y="3722877"/>
                    </a:cubicBezTo>
                    <a:lnTo>
                      <a:pt x="1244487" y="3722877"/>
                    </a:lnTo>
                    <a:cubicBezTo>
                      <a:pt x="1461317" y="3722877"/>
                      <a:pt x="1675897" y="3665106"/>
                      <a:pt x="1864591" y="3556316"/>
                    </a:cubicBezTo>
                    <a:cubicBezTo>
                      <a:pt x="1892727" y="3540185"/>
                      <a:pt x="1923113" y="3520302"/>
                      <a:pt x="1957626" y="3495543"/>
                    </a:cubicBezTo>
                    <a:cubicBezTo>
                      <a:pt x="1991763" y="3519927"/>
                      <a:pt x="2022525" y="3539810"/>
                      <a:pt x="2050660" y="3556316"/>
                    </a:cubicBezTo>
                    <a:cubicBezTo>
                      <a:pt x="2239355" y="3665481"/>
                      <a:pt x="2453934" y="3722877"/>
                      <a:pt x="2671139" y="3722877"/>
                    </a:cubicBezTo>
                    <a:cubicBezTo>
                      <a:pt x="3114177" y="3722877"/>
                      <a:pt x="3526830" y="3484664"/>
                      <a:pt x="3748162" y="3101272"/>
                    </a:cubicBezTo>
                    <a:cubicBezTo>
                      <a:pt x="3913973" y="2813916"/>
                      <a:pt x="3958239" y="2478917"/>
                      <a:pt x="3872333" y="2158174"/>
                    </a:cubicBezTo>
                    <a:close/>
                    <a:moveTo>
                      <a:pt x="3104799" y="1242835"/>
                    </a:moveTo>
                    <a:cubicBezTo>
                      <a:pt x="3104799" y="1266093"/>
                      <a:pt x="3104049" y="1290102"/>
                      <a:pt x="3102173" y="1315612"/>
                    </a:cubicBezTo>
                    <a:cubicBezTo>
                      <a:pt x="3077789" y="1306609"/>
                      <a:pt x="3052655" y="1298355"/>
                      <a:pt x="3028271" y="1290853"/>
                    </a:cubicBezTo>
                    <a:lnTo>
                      <a:pt x="3019643" y="1288227"/>
                    </a:lnTo>
                    <a:cubicBezTo>
                      <a:pt x="3015891" y="1287101"/>
                      <a:pt x="3011765" y="1285601"/>
                      <a:pt x="3007638" y="1284475"/>
                    </a:cubicBezTo>
                    <a:cubicBezTo>
                      <a:pt x="2979878" y="1276597"/>
                      <a:pt x="2949867" y="1269470"/>
                      <a:pt x="2916104" y="1262717"/>
                    </a:cubicBezTo>
                    <a:cubicBezTo>
                      <a:pt x="2904100" y="1260091"/>
                      <a:pt x="2891720" y="1258216"/>
                      <a:pt x="2879716" y="1256340"/>
                    </a:cubicBezTo>
                    <a:lnTo>
                      <a:pt x="2874839" y="1255590"/>
                    </a:lnTo>
                    <a:cubicBezTo>
                      <a:pt x="2854957" y="1252213"/>
                      <a:pt x="2835450" y="1249587"/>
                      <a:pt x="2815567" y="1247337"/>
                    </a:cubicBezTo>
                    <a:lnTo>
                      <a:pt x="2806189" y="1246211"/>
                    </a:lnTo>
                    <a:cubicBezTo>
                      <a:pt x="2795310" y="1245086"/>
                      <a:pt x="2784431" y="1243585"/>
                      <a:pt x="2773552" y="1242835"/>
                    </a:cubicBezTo>
                    <a:cubicBezTo>
                      <a:pt x="2743166" y="1240209"/>
                      <a:pt x="2712779" y="1239083"/>
                      <a:pt x="2683143" y="1238708"/>
                    </a:cubicBezTo>
                    <a:lnTo>
                      <a:pt x="2678642" y="1238708"/>
                    </a:lnTo>
                    <a:cubicBezTo>
                      <a:pt x="2668138" y="1237958"/>
                      <a:pt x="2657634" y="1238708"/>
                      <a:pt x="2647130" y="1238708"/>
                    </a:cubicBezTo>
                    <a:lnTo>
                      <a:pt x="2628748" y="1239459"/>
                    </a:lnTo>
                    <a:cubicBezTo>
                      <a:pt x="2617494" y="1239459"/>
                      <a:pt x="2606240" y="1240209"/>
                      <a:pt x="2594986" y="1240959"/>
                    </a:cubicBezTo>
                    <a:cubicBezTo>
                      <a:pt x="2579230" y="1242085"/>
                      <a:pt x="2563849" y="1243210"/>
                      <a:pt x="2548094" y="1245086"/>
                    </a:cubicBezTo>
                    <a:cubicBezTo>
                      <a:pt x="2533088" y="1246586"/>
                      <a:pt x="2518082" y="1248462"/>
                      <a:pt x="2502702" y="1250338"/>
                    </a:cubicBezTo>
                    <a:cubicBezTo>
                      <a:pt x="2489572" y="1252213"/>
                      <a:pt x="2476442" y="1254089"/>
                      <a:pt x="2463312" y="1256340"/>
                    </a:cubicBezTo>
                    <a:cubicBezTo>
                      <a:pt x="2443805" y="1259716"/>
                      <a:pt x="2424298" y="1263843"/>
                      <a:pt x="2404791" y="1267969"/>
                    </a:cubicBezTo>
                    <a:lnTo>
                      <a:pt x="2394662" y="1270220"/>
                    </a:lnTo>
                    <a:cubicBezTo>
                      <a:pt x="2389035" y="1271345"/>
                      <a:pt x="2383783" y="1272471"/>
                      <a:pt x="2378156" y="1273971"/>
                    </a:cubicBezTo>
                    <a:cubicBezTo>
                      <a:pt x="2318884" y="1288227"/>
                      <a:pt x="2259987" y="1307359"/>
                      <a:pt x="2202966" y="1330242"/>
                    </a:cubicBezTo>
                    <a:lnTo>
                      <a:pt x="2193213" y="1334369"/>
                    </a:lnTo>
                    <a:cubicBezTo>
                      <a:pt x="2168454" y="1344497"/>
                      <a:pt x="2144445" y="1355752"/>
                      <a:pt x="2120811" y="1367006"/>
                    </a:cubicBezTo>
                    <a:cubicBezTo>
                      <a:pt x="2115559" y="1369632"/>
                      <a:pt x="2110682" y="1372258"/>
                      <a:pt x="2105430" y="1374884"/>
                    </a:cubicBezTo>
                    <a:lnTo>
                      <a:pt x="2099428" y="1377885"/>
                    </a:lnTo>
                    <a:cubicBezTo>
                      <a:pt x="2079921" y="1388014"/>
                      <a:pt x="2060789" y="1398517"/>
                      <a:pt x="2041657" y="1409396"/>
                    </a:cubicBezTo>
                    <a:cubicBezTo>
                      <a:pt x="2033029" y="1414273"/>
                      <a:pt x="2024400" y="1419525"/>
                      <a:pt x="2015772" y="1424777"/>
                    </a:cubicBezTo>
                    <a:cubicBezTo>
                      <a:pt x="1998516" y="1435281"/>
                      <a:pt x="1982010" y="1446535"/>
                      <a:pt x="1965504" y="1457789"/>
                    </a:cubicBezTo>
                    <a:lnTo>
                      <a:pt x="1958376" y="1462291"/>
                    </a:lnTo>
                    <a:cubicBezTo>
                      <a:pt x="1958376" y="1462291"/>
                      <a:pt x="1956875" y="1463416"/>
                      <a:pt x="1956125" y="1463792"/>
                    </a:cubicBezTo>
                    <a:lnTo>
                      <a:pt x="1954249" y="1462666"/>
                    </a:lnTo>
                    <a:lnTo>
                      <a:pt x="1946747" y="1457789"/>
                    </a:lnTo>
                    <a:cubicBezTo>
                      <a:pt x="1930241" y="1446160"/>
                      <a:pt x="1913359" y="1435281"/>
                      <a:pt x="1896103" y="1424777"/>
                    </a:cubicBezTo>
                    <a:cubicBezTo>
                      <a:pt x="1887475" y="1419525"/>
                      <a:pt x="1879222" y="1414273"/>
                      <a:pt x="1870593" y="1409396"/>
                    </a:cubicBezTo>
                    <a:cubicBezTo>
                      <a:pt x="1851461" y="1398142"/>
                      <a:pt x="1831954" y="1387639"/>
                      <a:pt x="1812447" y="1377510"/>
                    </a:cubicBezTo>
                    <a:lnTo>
                      <a:pt x="1806820" y="1374509"/>
                    </a:lnTo>
                    <a:cubicBezTo>
                      <a:pt x="1801943" y="1371883"/>
                      <a:pt x="1797066" y="1369257"/>
                      <a:pt x="1792190" y="1367006"/>
                    </a:cubicBezTo>
                    <a:cubicBezTo>
                      <a:pt x="1768181" y="1355377"/>
                      <a:pt x="1743797" y="1344122"/>
                      <a:pt x="1718662" y="1333618"/>
                    </a:cubicBezTo>
                    <a:lnTo>
                      <a:pt x="1710034" y="1329867"/>
                    </a:lnTo>
                    <a:cubicBezTo>
                      <a:pt x="1653388" y="1306984"/>
                      <a:pt x="1594116" y="1287852"/>
                      <a:pt x="1534469" y="1273596"/>
                    </a:cubicBezTo>
                    <a:cubicBezTo>
                      <a:pt x="1529218" y="1272471"/>
                      <a:pt x="1524341" y="1271345"/>
                      <a:pt x="1519089" y="1270220"/>
                    </a:cubicBezTo>
                    <a:lnTo>
                      <a:pt x="1509335" y="1268344"/>
                    </a:lnTo>
                    <a:cubicBezTo>
                      <a:pt x="1489453" y="1263843"/>
                      <a:pt x="1469195" y="1259716"/>
                      <a:pt x="1449313" y="1256340"/>
                    </a:cubicBezTo>
                    <a:cubicBezTo>
                      <a:pt x="1436558" y="1254089"/>
                      <a:pt x="1423804" y="1252213"/>
                      <a:pt x="1411049" y="1250713"/>
                    </a:cubicBezTo>
                    <a:cubicBezTo>
                      <a:pt x="1395668" y="1248462"/>
                      <a:pt x="1379912" y="1246586"/>
                      <a:pt x="1364532" y="1245086"/>
                    </a:cubicBezTo>
                    <a:cubicBezTo>
                      <a:pt x="1349151" y="1243585"/>
                      <a:pt x="1334146" y="1242085"/>
                      <a:pt x="1318765" y="1241334"/>
                    </a:cubicBezTo>
                    <a:cubicBezTo>
                      <a:pt x="1307511" y="1240584"/>
                      <a:pt x="1295881" y="1240209"/>
                      <a:pt x="1284627" y="1239834"/>
                    </a:cubicBezTo>
                    <a:lnTo>
                      <a:pt x="1265120" y="1239083"/>
                    </a:lnTo>
                    <a:cubicBezTo>
                      <a:pt x="1257242" y="1238708"/>
                      <a:pt x="1249364" y="1238333"/>
                      <a:pt x="1241861" y="1238333"/>
                    </a:cubicBezTo>
                    <a:cubicBezTo>
                      <a:pt x="1239611" y="1238333"/>
                      <a:pt x="1237360" y="1238333"/>
                      <a:pt x="1235109" y="1238333"/>
                    </a:cubicBezTo>
                    <a:lnTo>
                      <a:pt x="1230607" y="1238333"/>
                    </a:lnTo>
                    <a:cubicBezTo>
                      <a:pt x="1200596" y="1238708"/>
                      <a:pt x="1170210" y="1240209"/>
                      <a:pt x="1139824" y="1242835"/>
                    </a:cubicBezTo>
                    <a:cubicBezTo>
                      <a:pt x="1129320" y="1243585"/>
                      <a:pt x="1118816" y="1245086"/>
                      <a:pt x="1108312" y="1246211"/>
                    </a:cubicBezTo>
                    <a:lnTo>
                      <a:pt x="1098934" y="1247337"/>
                    </a:lnTo>
                    <a:cubicBezTo>
                      <a:pt x="1079051" y="1249587"/>
                      <a:pt x="1058794" y="1252588"/>
                      <a:pt x="1037036" y="1255965"/>
                    </a:cubicBezTo>
                    <a:cubicBezTo>
                      <a:pt x="1023906" y="1258216"/>
                      <a:pt x="1010776" y="1260466"/>
                      <a:pt x="998021" y="1262717"/>
                    </a:cubicBezTo>
                    <a:cubicBezTo>
                      <a:pt x="964259" y="1269470"/>
                      <a:pt x="934248" y="1276597"/>
                      <a:pt x="906488" y="1284475"/>
                    </a:cubicBezTo>
                    <a:cubicBezTo>
                      <a:pt x="902736" y="1285601"/>
                      <a:pt x="898610" y="1286726"/>
                      <a:pt x="894858" y="1288227"/>
                    </a:cubicBezTo>
                    <a:lnTo>
                      <a:pt x="886605" y="1290853"/>
                    </a:lnTo>
                    <a:cubicBezTo>
                      <a:pt x="861471" y="1298355"/>
                      <a:pt x="836712" y="1306609"/>
                      <a:pt x="812328" y="1315612"/>
                    </a:cubicBezTo>
                    <a:cubicBezTo>
                      <a:pt x="810452" y="1290102"/>
                      <a:pt x="809702" y="1266093"/>
                      <a:pt x="809702" y="1242835"/>
                    </a:cubicBezTo>
                    <a:cubicBezTo>
                      <a:pt x="809702" y="936722"/>
                      <a:pt x="929371" y="648990"/>
                      <a:pt x="1146201" y="431785"/>
                    </a:cubicBezTo>
                    <a:cubicBezTo>
                      <a:pt x="1363031" y="214955"/>
                      <a:pt x="1651138" y="95285"/>
                      <a:pt x="1957251" y="95285"/>
                    </a:cubicBezTo>
                    <a:lnTo>
                      <a:pt x="1957251" y="95285"/>
                    </a:lnTo>
                    <a:cubicBezTo>
                      <a:pt x="2590109" y="95285"/>
                      <a:pt x="3104799" y="609976"/>
                      <a:pt x="3104799" y="1242835"/>
                    </a:cubicBezTo>
                    <a:close/>
                    <a:moveTo>
                      <a:pt x="1549850" y="2242205"/>
                    </a:moveTo>
                    <a:lnTo>
                      <a:pt x="2208218" y="1862189"/>
                    </a:lnTo>
                    <a:lnTo>
                      <a:pt x="2210094" y="1864815"/>
                    </a:lnTo>
                    <a:cubicBezTo>
                      <a:pt x="2219097" y="1878320"/>
                      <a:pt x="2228476" y="1892200"/>
                      <a:pt x="2236729" y="1906455"/>
                    </a:cubicBezTo>
                    <a:cubicBezTo>
                      <a:pt x="2246107" y="1922586"/>
                      <a:pt x="2254360" y="1939468"/>
                      <a:pt x="2262613" y="1956349"/>
                    </a:cubicBezTo>
                    <a:lnTo>
                      <a:pt x="2263364" y="1957474"/>
                    </a:lnTo>
                    <a:lnTo>
                      <a:pt x="1608747" y="2335239"/>
                    </a:lnTo>
                    <a:cubicBezTo>
                      <a:pt x="1586989" y="2328487"/>
                      <a:pt x="1562230" y="2320233"/>
                      <a:pt x="1537095" y="2310480"/>
                    </a:cubicBezTo>
                    <a:cubicBezTo>
                      <a:pt x="1540472" y="2287596"/>
                      <a:pt x="1545349" y="2265088"/>
                      <a:pt x="1550225" y="2242205"/>
                    </a:cubicBezTo>
                    <a:close/>
                    <a:moveTo>
                      <a:pt x="2081421" y="1698628"/>
                    </a:moveTo>
                    <a:cubicBezTo>
                      <a:pt x="2108056" y="1727139"/>
                      <a:pt x="2132065" y="1755274"/>
                      <a:pt x="2153823" y="1783785"/>
                    </a:cubicBezTo>
                    <a:lnTo>
                      <a:pt x="1586239" y="2111281"/>
                    </a:lnTo>
                    <a:cubicBezTo>
                      <a:pt x="1606121" y="2053135"/>
                      <a:pt x="1630505" y="1996489"/>
                      <a:pt x="1659391" y="1942094"/>
                    </a:cubicBezTo>
                    <a:lnTo>
                      <a:pt x="2081421" y="1698628"/>
                    </a:lnTo>
                    <a:close/>
                    <a:moveTo>
                      <a:pt x="1773808" y="1766154"/>
                    </a:moveTo>
                    <a:cubicBezTo>
                      <a:pt x="1828203" y="1697503"/>
                      <a:pt x="1889350" y="1635980"/>
                      <a:pt x="1957251" y="1581960"/>
                    </a:cubicBezTo>
                    <a:cubicBezTo>
                      <a:pt x="1975257" y="1596216"/>
                      <a:pt x="1993264" y="1611596"/>
                      <a:pt x="2011646" y="1628478"/>
                    </a:cubicBezTo>
                    <a:lnTo>
                      <a:pt x="1773433" y="1765778"/>
                    </a:lnTo>
                    <a:close/>
                    <a:moveTo>
                      <a:pt x="2303503" y="2044131"/>
                    </a:moveTo>
                    <a:cubicBezTo>
                      <a:pt x="2317008" y="2077519"/>
                      <a:pt x="2329388" y="2112782"/>
                      <a:pt x="2340642" y="2149545"/>
                    </a:cubicBezTo>
                    <a:lnTo>
                      <a:pt x="1926864" y="2388509"/>
                    </a:lnTo>
                    <a:cubicBezTo>
                      <a:pt x="1865342" y="2387008"/>
                      <a:pt x="1803069" y="2380256"/>
                      <a:pt x="1741921" y="2368626"/>
                    </a:cubicBezTo>
                    <a:lnTo>
                      <a:pt x="2303503" y="2044131"/>
                    </a:lnTo>
                    <a:close/>
                    <a:moveTo>
                      <a:pt x="2110682" y="1613097"/>
                    </a:moveTo>
                    <a:lnTo>
                      <a:pt x="2110682" y="1613097"/>
                    </a:lnTo>
                    <a:close/>
                    <a:moveTo>
                      <a:pt x="2377781" y="2310480"/>
                    </a:moveTo>
                    <a:cubicBezTo>
                      <a:pt x="2301252" y="2340491"/>
                      <a:pt x="2221348" y="2362249"/>
                      <a:pt x="2139568" y="2375379"/>
                    </a:cubicBezTo>
                    <a:lnTo>
                      <a:pt x="2365401" y="2244831"/>
                    </a:lnTo>
                    <a:cubicBezTo>
                      <a:pt x="2370653" y="2268839"/>
                      <a:pt x="2374405" y="2289847"/>
                      <a:pt x="2377406" y="2310105"/>
                    </a:cubicBezTo>
                    <a:close/>
                    <a:moveTo>
                      <a:pt x="3088668" y="1427028"/>
                    </a:moveTo>
                    <a:cubicBezTo>
                      <a:pt x="3086793" y="1439408"/>
                      <a:pt x="3084542" y="1451787"/>
                      <a:pt x="3082291" y="1463792"/>
                    </a:cubicBezTo>
                    <a:cubicBezTo>
                      <a:pt x="3080040" y="1474671"/>
                      <a:pt x="3077789" y="1485550"/>
                      <a:pt x="3075163" y="1496054"/>
                    </a:cubicBezTo>
                    <a:lnTo>
                      <a:pt x="3073288" y="1504682"/>
                    </a:lnTo>
                    <a:cubicBezTo>
                      <a:pt x="3070662" y="1515561"/>
                      <a:pt x="3068411" y="1526065"/>
                      <a:pt x="3065410" y="1536569"/>
                    </a:cubicBezTo>
                    <a:cubicBezTo>
                      <a:pt x="3062784" y="1546697"/>
                      <a:pt x="3059782" y="1556826"/>
                      <a:pt x="3056781" y="1566955"/>
                    </a:cubicBezTo>
                    <a:lnTo>
                      <a:pt x="3053780" y="1576333"/>
                    </a:lnTo>
                    <a:cubicBezTo>
                      <a:pt x="3050779" y="1586837"/>
                      <a:pt x="3047403" y="1597341"/>
                      <a:pt x="3044027" y="1607845"/>
                    </a:cubicBezTo>
                    <a:cubicBezTo>
                      <a:pt x="3040650" y="1618349"/>
                      <a:pt x="3036524" y="1628478"/>
                      <a:pt x="3032772" y="1638981"/>
                    </a:cubicBezTo>
                    <a:lnTo>
                      <a:pt x="3028271" y="1650611"/>
                    </a:lnTo>
                    <a:cubicBezTo>
                      <a:pt x="3024895" y="1659614"/>
                      <a:pt x="3021518" y="1668617"/>
                      <a:pt x="3018142" y="1677246"/>
                    </a:cubicBezTo>
                    <a:cubicBezTo>
                      <a:pt x="3014016" y="1686999"/>
                      <a:pt x="3009889" y="1696753"/>
                      <a:pt x="3005388" y="1706131"/>
                    </a:cubicBezTo>
                    <a:lnTo>
                      <a:pt x="2999760" y="1718886"/>
                    </a:lnTo>
                    <a:cubicBezTo>
                      <a:pt x="2996009" y="1727514"/>
                      <a:pt x="2991883" y="1736142"/>
                      <a:pt x="2987756" y="1744771"/>
                    </a:cubicBezTo>
                    <a:cubicBezTo>
                      <a:pt x="2983254" y="1754149"/>
                      <a:pt x="2978378" y="1763152"/>
                      <a:pt x="2973876" y="1771781"/>
                    </a:cubicBezTo>
                    <a:lnTo>
                      <a:pt x="2966748" y="1784910"/>
                    </a:lnTo>
                    <a:cubicBezTo>
                      <a:pt x="2962247" y="1793163"/>
                      <a:pt x="2958120" y="1801417"/>
                      <a:pt x="2953243" y="1809670"/>
                    </a:cubicBezTo>
                    <a:cubicBezTo>
                      <a:pt x="2948742" y="1817923"/>
                      <a:pt x="2943490" y="1825800"/>
                      <a:pt x="2938613" y="1834054"/>
                    </a:cubicBezTo>
                    <a:lnTo>
                      <a:pt x="2928859" y="1849809"/>
                    </a:lnTo>
                    <a:cubicBezTo>
                      <a:pt x="2924357" y="1857312"/>
                      <a:pt x="2919856" y="1864815"/>
                      <a:pt x="2914979" y="1872318"/>
                    </a:cubicBezTo>
                    <a:cubicBezTo>
                      <a:pt x="2909352" y="1880571"/>
                      <a:pt x="2903725" y="1888824"/>
                      <a:pt x="2898098" y="1896702"/>
                    </a:cubicBezTo>
                    <a:lnTo>
                      <a:pt x="2887969" y="1910957"/>
                    </a:lnTo>
                    <a:cubicBezTo>
                      <a:pt x="2883092" y="1918085"/>
                      <a:pt x="2877840" y="1925212"/>
                      <a:pt x="2872588" y="1932340"/>
                    </a:cubicBezTo>
                    <a:cubicBezTo>
                      <a:pt x="2866961" y="1940218"/>
                      <a:pt x="2860584" y="1947721"/>
                      <a:pt x="2854582" y="1954848"/>
                    </a:cubicBezTo>
                    <a:lnTo>
                      <a:pt x="2842577" y="1969854"/>
                    </a:lnTo>
                    <a:cubicBezTo>
                      <a:pt x="2837325" y="1976606"/>
                      <a:pt x="2832073" y="1983359"/>
                      <a:pt x="2826446" y="1989736"/>
                    </a:cubicBezTo>
                    <a:cubicBezTo>
                      <a:pt x="2820069" y="1997239"/>
                      <a:pt x="2813692" y="2004367"/>
                      <a:pt x="2806939" y="2011494"/>
                    </a:cubicBezTo>
                    <a:lnTo>
                      <a:pt x="2792684" y="2026875"/>
                    </a:lnTo>
                    <a:cubicBezTo>
                      <a:pt x="2787432" y="2032502"/>
                      <a:pt x="2782180" y="2038504"/>
                      <a:pt x="2776553" y="2044131"/>
                    </a:cubicBezTo>
                    <a:cubicBezTo>
                      <a:pt x="2769800" y="2051259"/>
                      <a:pt x="2762673" y="2058011"/>
                      <a:pt x="2755545" y="2064764"/>
                    </a:cubicBezTo>
                    <a:lnTo>
                      <a:pt x="2740165" y="2079769"/>
                    </a:lnTo>
                    <a:cubicBezTo>
                      <a:pt x="2734538" y="2085022"/>
                      <a:pt x="2729286" y="2090273"/>
                      <a:pt x="2723658" y="2095525"/>
                    </a:cubicBezTo>
                    <a:cubicBezTo>
                      <a:pt x="2716156" y="2102278"/>
                      <a:pt x="2708278" y="2109030"/>
                      <a:pt x="2700400" y="2115408"/>
                    </a:cubicBezTo>
                    <a:lnTo>
                      <a:pt x="2683894" y="2129288"/>
                    </a:lnTo>
                    <a:cubicBezTo>
                      <a:pt x="2678267" y="2134165"/>
                      <a:pt x="2673015" y="2138666"/>
                      <a:pt x="2667012" y="2143168"/>
                    </a:cubicBezTo>
                    <a:cubicBezTo>
                      <a:pt x="2658759" y="2149921"/>
                      <a:pt x="2650131" y="2155923"/>
                      <a:pt x="2641503" y="2162300"/>
                    </a:cubicBezTo>
                    <a:lnTo>
                      <a:pt x="2624247" y="2175055"/>
                    </a:lnTo>
                    <a:cubicBezTo>
                      <a:pt x="2618620" y="2179181"/>
                      <a:pt x="2613368" y="2183308"/>
                      <a:pt x="2607741" y="2187059"/>
                    </a:cubicBezTo>
                    <a:cubicBezTo>
                      <a:pt x="2598362" y="2193437"/>
                      <a:pt x="2588609" y="2199814"/>
                      <a:pt x="2578855" y="2205816"/>
                    </a:cubicBezTo>
                    <a:lnTo>
                      <a:pt x="2560473" y="2217446"/>
                    </a:lnTo>
                    <a:cubicBezTo>
                      <a:pt x="2555221" y="2220822"/>
                      <a:pt x="2550344" y="2224198"/>
                      <a:pt x="2545092" y="2227199"/>
                    </a:cubicBezTo>
                    <a:cubicBezTo>
                      <a:pt x="2533088" y="2234327"/>
                      <a:pt x="2520708" y="2241079"/>
                      <a:pt x="2508329" y="2247832"/>
                    </a:cubicBezTo>
                    <a:lnTo>
                      <a:pt x="2492198" y="2256835"/>
                    </a:lnTo>
                    <a:cubicBezTo>
                      <a:pt x="2488072" y="2259086"/>
                      <a:pt x="2483945" y="2261337"/>
                      <a:pt x="2479818" y="2263588"/>
                    </a:cubicBezTo>
                    <a:cubicBezTo>
                      <a:pt x="2475692" y="2265838"/>
                      <a:pt x="2471190" y="2267714"/>
                      <a:pt x="2466689" y="2269965"/>
                    </a:cubicBezTo>
                    <a:cubicBezTo>
                      <a:pt x="2447932" y="2159299"/>
                      <a:pt x="2414919" y="2053510"/>
                      <a:pt x="2369528" y="1955974"/>
                    </a:cubicBezTo>
                    <a:lnTo>
                      <a:pt x="2366527" y="1949596"/>
                    </a:lnTo>
                    <a:cubicBezTo>
                      <a:pt x="2353397" y="1921836"/>
                      <a:pt x="2337641" y="1889199"/>
                      <a:pt x="2319634" y="1857687"/>
                    </a:cubicBezTo>
                    <a:cubicBezTo>
                      <a:pt x="2267865" y="1768029"/>
                      <a:pt x="2202216" y="1682873"/>
                      <a:pt x="2123812" y="1603718"/>
                    </a:cubicBezTo>
                    <a:cubicBezTo>
                      <a:pt x="2122687" y="1602593"/>
                      <a:pt x="2120811" y="1600342"/>
                      <a:pt x="2120436" y="1600342"/>
                    </a:cubicBezTo>
                    <a:cubicBezTo>
                      <a:pt x="2093801" y="1574082"/>
                      <a:pt x="2066041" y="1548573"/>
                      <a:pt x="2037155" y="1524564"/>
                    </a:cubicBezTo>
                    <a:cubicBezTo>
                      <a:pt x="2043908" y="1520062"/>
                      <a:pt x="2050285" y="1515561"/>
                      <a:pt x="2057412" y="1511059"/>
                    </a:cubicBezTo>
                    <a:cubicBezTo>
                      <a:pt x="2061164" y="1508433"/>
                      <a:pt x="2065290" y="1506182"/>
                      <a:pt x="2069417" y="1503931"/>
                    </a:cubicBezTo>
                    <a:lnTo>
                      <a:pt x="2076169" y="1500180"/>
                    </a:lnTo>
                    <a:cubicBezTo>
                      <a:pt x="2094926" y="1488926"/>
                      <a:pt x="2114058" y="1477672"/>
                      <a:pt x="2133566" y="1467543"/>
                    </a:cubicBezTo>
                    <a:cubicBezTo>
                      <a:pt x="2139943" y="1464167"/>
                      <a:pt x="2146320" y="1460790"/>
                      <a:pt x="2152698" y="1457789"/>
                    </a:cubicBezTo>
                    <a:cubicBezTo>
                      <a:pt x="2173705" y="1446910"/>
                      <a:pt x="2195088" y="1437157"/>
                      <a:pt x="2216846" y="1427778"/>
                    </a:cubicBezTo>
                    <a:lnTo>
                      <a:pt x="2229976" y="1422151"/>
                    </a:lnTo>
                    <a:cubicBezTo>
                      <a:pt x="2283246" y="1400018"/>
                      <a:pt x="2338766" y="1381636"/>
                      <a:pt x="2394662" y="1367381"/>
                    </a:cubicBezTo>
                    <a:lnTo>
                      <a:pt x="2414544" y="1362879"/>
                    </a:lnTo>
                    <a:cubicBezTo>
                      <a:pt x="2434427" y="1358378"/>
                      <a:pt x="2454684" y="1354251"/>
                      <a:pt x="2474942" y="1350500"/>
                    </a:cubicBezTo>
                    <a:cubicBezTo>
                      <a:pt x="2485821" y="1348624"/>
                      <a:pt x="2496325" y="1346748"/>
                      <a:pt x="2507203" y="1345248"/>
                    </a:cubicBezTo>
                    <a:cubicBezTo>
                      <a:pt x="2523334" y="1342997"/>
                      <a:pt x="2539465" y="1341121"/>
                      <a:pt x="2555596" y="1339246"/>
                    </a:cubicBezTo>
                    <a:lnTo>
                      <a:pt x="2561974" y="1338495"/>
                    </a:lnTo>
                    <a:cubicBezTo>
                      <a:pt x="2572478" y="1337370"/>
                      <a:pt x="2582982" y="1336244"/>
                      <a:pt x="2593485" y="1335494"/>
                    </a:cubicBezTo>
                    <a:cubicBezTo>
                      <a:pt x="2606240" y="1334744"/>
                      <a:pt x="2619370" y="1334369"/>
                      <a:pt x="2632125" y="1333994"/>
                    </a:cubicBezTo>
                    <a:lnTo>
                      <a:pt x="2639628" y="1333994"/>
                    </a:lnTo>
                    <a:cubicBezTo>
                      <a:pt x="2656509" y="1333243"/>
                      <a:pt x="2673390" y="1332868"/>
                      <a:pt x="2690646" y="1333243"/>
                    </a:cubicBezTo>
                    <a:cubicBezTo>
                      <a:pt x="2715781" y="1333243"/>
                      <a:pt x="2742415" y="1335119"/>
                      <a:pt x="2769800" y="1337370"/>
                    </a:cubicBezTo>
                    <a:cubicBezTo>
                      <a:pt x="2781430" y="1338495"/>
                      <a:pt x="2793434" y="1339246"/>
                      <a:pt x="2805063" y="1340746"/>
                    </a:cubicBezTo>
                    <a:cubicBezTo>
                      <a:pt x="2837701" y="1344497"/>
                      <a:pt x="2866961" y="1348999"/>
                      <a:pt x="2895472" y="1354626"/>
                    </a:cubicBezTo>
                    <a:cubicBezTo>
                      <a:pt x="2901474" y="1355752"/>
                      <a:pt x="2907851" y="1357252"/>
                      <a:pt x="2913854" y="1358753"/>
                    </a:cubicBezTo>
                    <a:lnTo>
                      <a:pt x="2923982" y="1361004"/>
                    </a:lnTo>
                    <a:cubicBezTo>
                      <a:pt x="2950992" y="1367006"/>
                      <a:pt x="2976126" y="1373758"/>
                      <a:pt x="3000511" y="1380886"/>
                    </a:cubicBezTo>
                    <a:lnTo>
                      <a:pt x="3009514" y="1383512"/>
                    </a:lnTo>
                    <a:cubicBezTo>
                      <a:pt x="3014391" y="1385012"/>
                      <a:pt x="3019643" y="1386513"/>
                      <a:pt x="3024519" y="1388014"/>
                    </a:cubicBezTo>
                    <a:cubicBezTo>
                      <a:pt x="3048528" y="1395891"/>
                      <a:pt x="3072537" y="1405270"/>
                      <a:pt x="3092420" y="1413148"/>
                    </a:cubicBezTo>
                    <a:cubicBezTo>
                      <a:pt x="3091669" y="1417650"/>
                      <a:pt x="3090919" y="1422151"/>
                      <a:pt x="3090169" y="1426653"/>
                    </a:cubicBezTo>
                    <a:close/>
                    <a:moveTo>
                      <a:pt x="907238" y="1383887"/>
                    </a:moveTo>
                    <a:lnTo>
                      <a:pt x="916616" y="1381261"/>
                    </a:lnTo>
                    <a:cubicBezTo>
                      <a:pt x="940250" y="1374133"/>
                      <a:pt x="965009" y="1367756"/>
                      <a:pt x="991269" y="1361754"/>
                    </a:cubicBezTo>
                    <a:lnTo>
                      <a:pt x="1002148" y="1359128"/>
                    </a:lnTo>
                    <a:cubicBezTo>
                      <a:pt x="1008525" y="1357627"/>
                      <a:pt x="1014903" y="1356127"/>
                      <a:pt x="1020905" y="1355001"/>
                    </a:cubicBezTo>
                    <a:cubicBezTo>
                      <a:pt x="1048290" y="1349374"/>
                      <a:pt x="1077551" y="1345248"/>
                      <a:pt x="1110188" y="1341121"/>
                    </a:cubicBezTo>
                    <a:cubicBezTo>
                      <a:pt x="1121817" y="1339621"/>
                      <a:pt x="1133446" y="1338870"/>
                      <a:pt x="1146576" y="1337745"/>
                    </a:cubicBezTo>
                    <a:cubicBezTo>
                      <a:pt x="1172461" y="1335494"/>
                      <a:pt x="1198345" y="1334369"/>
                      <a:pt x="1223480" y="1333994"/>
                    </a:cubicBezTo>
                    <a:cubicBezTo>
                      <a:pt x="1241861" y="1333994"/>
                      <a:pt x="1260243" y="1333994"/>
                      <a:pt x="1279000" y="1334369"/>
                    </a:cubicBezTo>
                    <a:lnTo>
                      <a:pt x="1287628" y="1334369"/>
                    </a:lnTo>
                    <a:cubicBezTo>
                      <a:pt x="1298883" y="1335119"/>
                      <a:pt x="1310512" y="1335119"/>
                      <a:pt x="1321766" y="1336244"/>
                    </a:cubicBezTo>
                    <a:cubicBezTo>
                      <a:pt x="1332645" y="1336995"/>
                      <a:pt x="1343524" y="1338120"/>
                      <a:pt x="1354403" y="1339246"/>
                    </a:cubicBezTo>
                    <a:lnTo>
                      <a:pt x="1360780" y="1339996"/>
                    </a:lnTo>
                    <a:cubicBezTo>
                      <a:pt x="1376536" y="1341496"/>
                      <a:pt x="1392292" y="1343372"/>
                      <a:pt x="1407673" y="1345623"/>
                    </a:cubicBezTo>
                    <a:cubicBezTo>
                      <a:pt x="1418552" y="1347123"/>
                      <a:pt x="1429806" y="1348999"/>
                      <a:pt x="1440685" y="1350875"/>
                    </a:cubicBezTo>
                    <a:cubicBezTo>
                      <a:pt x="1460567" y="1354251"/>
                      <a:pt x="1480450" y="1358378"/>
                      <a:pt x="1500332" y="1362879"/>
                    </a:cubicBezTo>
                    <a:lnTo>
                      <a:pt x="1520589" y="1367381"/>
                    </a:lnTo>
                    <a:cubicBezTo>
                      <a:pt x="1576860" y="1381636"/>
                      <a:pt x="1632005" y="1399643"/>
                      <a:pt x="1685275" y="1421776"/>
                    </a:cubicBezTo>
                    <a:lnTo>
                      <a:pt x="1698405" y="1427403"/>
                    </a:lnTo>
                    <a:cubicBezTo>
                      <a:pt x="1720163" y="1436782"/>
                      <a:pt x="1741546" y="1446910"/>
                      <a:pt x="1762554" y="1457414"/>
                    </a:cubicBezTo>
                    <a:cubicBezTo>
                      <a:pt x="1768931" y="1460790"/>
                      <a:pt x="1775308" y="1463792"/>
                      <a:pt x="1781686" y="1467168"/>
                    </a:cubicBezTo>
                    <a:cubicBezTo>
                      <a:pt x="1801193" y="1477297"/>
                      <a:pt x="1820325" y="1488551"/>
                      <a:pt x="1839082" y="1499805"/>
                    </a:cubicBezTo>
                    <a:lnTo>
                      <a:pt x="1846585" y="1504307"/>
                    </a:lnTo>
                    <a:cubicBezTo>
                      <a:pt x="1850336" y="1506557"/>
                      <a:pt x="1854087" y="1508808"/>
                      <a:pt x="1857839" y="1511059"/>
                    </a:cubicBezTo>
                    <a:cubicBezTo>
                      <a:pt x="1864591" y="1515186"/>
                      <a:pt x="1871344" y="1520062"/>
                      <a:pt x="1877721" y="1524564"/>
                    </a:cubicBezTo>
                    <a:cubicBezTo>
                      <a:pt x="1762554" y="1619849"/>
                      <a:pt x="1667644" y="1731641"/>
                      <a:pt x="1594867" y="1857687"/>
                    </a:cubicBezTo>
                    <a:cubicBezTo>
                      <a:pt x="1522090" y="1983734"/>
                      <a:pt x="1472572" y="2122160"/>
                      <a:pt x="1447812" y="2269590"/>
                    </a:cubicBezTo>
                    <a:cubicBezTo>
                      <a:pt x="1443311" y="2267714"/>
                      <a:pt x="1439184" y="2265463"/>
                      <a:pt x="1434683" y="2263213"/>
                    </a:cubicBezTo>
                    <a:cubicBezTo>
                      <a:pt x="1430556" y="2260962"/>
                      <a:pt x="1426430" y="2258711"/>
                      <a:pt x="1422303" y="2256460"/>
                    </a:cubicBezTo>
                    <a:lnTo>
                      <a:pt x="1412925" y="2251208"/>
                    </a:lnTo>
                    <a:lnTo>
                      <a:pt x="1405797" y="2247457"/>
                    </a:lnTo>
                    <a:cubicBezTo>
                      <a:pt x="1393417" y="2240704"/>
                      <a:pt x="1381413" y="2234327"/>
                      <a:pt x="1369408" y="2227199"/>
                    </a:cubicBezTo>
                    <a:cubicBezTo>
                      <a:pt x="1364157" y="2224198"/>
                      <a:pt x="1358905" y="2220447"/>
                      <a:pt x="1353653" y="2217070"/>
                    </a:cubicBezTo>
                    <a:lnTo>
                      <a:pt x="1335646" y="2205441"/>
                    </a:lnTo>
                    <a:cubicBezTo>
                      <a:pt x="1325892" y="2199439"/>
                      <a:pt x="1316139" y="2193061"/>
                      <a:pt x="1306760" y="2186684"/>
                    </a:cubicBezTo>
                    <a:cubicBezTo>
                      <a:pt x="1301133" y="2182933"/>
                      <a:pt x="1295881" y="2178806"/>
                      <a:pt x="1290254" y="2174680"/>
                    </a:cubicBezTo>
                    <a:lnTo>
                      <a:pt x="1272248" y="2161550"/>
                    </a:lnTo>
                    <a:cubicBezTo>
                      <a:pt x="1263619" y="2155172"/>
                      <a:pt x="1254991" y="2149170"/>
                      <a:pt x="1246738" y="2142418"/>
                    </a:cubicBezTo>
                    <a:cubicBezTo>
                      <a:pt x="1241111" y="2137916"/>
                      <a:pt x="1235859" y="2133414"/>
                      <a:pt x="1230232" y="2128538"/>
                    </a:cubicBezTo>
                    <a:lnTo>
                      <a:pt x="1212976" y="2113907"/>
                    </a:lnTo>
                    <a:cubicBezTo>
                      <a:pt x="1205473" y="2107530"/>
                      <a:pt x="1197595" y="2101152"/>
                      <a:pt x="1190467" y="2094775"/>
                    </a:cubicBezTo>
                    <a:cubicBezTo>
                      <a:pt x="1184840" y="2089523"/>
                      <a:pt x="1179213" y="2084271"/>
                      <a:pt x="1173586" y="2078644"/>
                    </a:cubicBezTo>
                    <a:lnTo>
                      <a:pt x="1158956" y="2064764"/>
                    </a:lnTo>
                    <a:cubicBezTo>
                      <a:pt x="1151453" y="2057636"/>
                      <a:pt x="1144325" y="2050884"/>
                      <a:pt x="1137198" y="2043381"/>
                    </a:cubicBezTo>
                    <a:cubicBezTo>
                      <a:pt x="1131571" y="2037754"/>
                      <a:pt x="1126319" y="2031752"/>
                      <a:pt x="1120692" y="2025750"/>
                    </a:cubicBezTo>
                    <a:lnTo>
                      <a:pt x="1106436" y="2010369"/>
                    </a:lnTo>
                    <a:cubicBezTo>
                      <a:pt x="1100059" y="2003241"/>
                      <a:pt x="1093682" y="1996489"/>
                      <a:pt x="1087304" y="1989361"/>
                    </a:cubicBezTo>
                    <a:cubicBezTo>
                      <a:pt x="1081677" y="1982984"/>
                      <a:pt x="1076425" y="1976231"/>
                      <a:pt x="1070798" y="1969479"/>
                    </a:cubicBezTo>
                    <a:lnTo>
                      <a:pt x="1059169" y="1954848"/>
                    </a:lnTo>
                    <a:cubicBezTo>
                      <a:pt x="1053167" y="1947346"/>
                      <a:pt x="1047165" y="1939843"/>
                      <a:pt x="1041162" y="1932340"/>
                    </a:cubicBezTo>
                    <a:cubicBezTo>
                      <a:pt x="1035910" y="1925588"/>
                      <a:pt x="1031034" y="1918460"/>
                      <a:pt x="1026157" y="1911332"/>
                    </a:cubicBezTo>
                    <a:lnTo>
                      <a:pt x="1015653" y="1896702"/>
                    </a:lnTo>
                    <a:cubicBezTo>
                      <a:pt x="1010026" y="1888449"/>
                      <a:pt x="1004024" y="1880571"/>
                      <a:pt x="998772" y="1872318"/>
                    </a:cubicBezTo>
                    <a:cubicBezTo>
                      <a:pt x="993895" y="1864815"/>
                      <a:pt x="989018" y="1857312"/>
                      <a:pt x="984516" y="1849434"/>
                    </a:cubicBezTo>
                    <a:lnTo>
                      <a:pt x="975513" y="1834804"/>
                    </a:lnTo>
                    <a:cubicBezTo>
                      <a:pt x="970261" y="1826551"/>
                      <a:pt x="965384" y="1817923"/>
                      <a:pt x="960132" y="1809670"/>
                    </a:cubicBezTo>
                    <a:cubicBezTo>
                      <a:pt x="955631" y="1801417"/>
                      <a:pt x="951129" y="1793163"/>
                      <a:pt x="946627" y="1784910"/>
                    </a:cubicBezTo>
                    <a:lnTo>
                      <a:pt x="939500" y="1771405"/>
                    </a:lnTo>
                    <a:cubicBezTo>
                      <a:pt x="934623" y="1762402"/>
                      <a:pt x="930121" y="1753774"/>
                      <a:pt x="925620" y="1744395"/>
                    </a:cubicBezTo>
                    <a:cubicBezTo>
                      <a:pt x="921493" y="1735767"/>
                      <a:pt x="917367" y="1727139"/>
                      <a:pt x="913615" y="1718136"/>
                    </a:cubicBezTo>
                    <a:lnTo>
                      <a:pt x="907988" y="1705756"/>
                    </a:lnTo>
                    <a:cubicBezTo>
                      <a:pt x="903487" y="1696002"/>
                      <a:pt x="899360" y="1686624"/>
                      <a:pt x="895234" y="1676870"/>
                    </a:cubicBezTo>
                    <a:cubicBezTo>
                      <a:pt x="891107" y="1667117"/>
                      <a:pt x="887356" y="1656988"/>
                      <a:pt x="883979" y="1647234"/>
                    </a:cubicBezTo>
                    <a:lnTo>
                      <a:pt x="880603" y="1637856"/>
                    </a:lnTo>
                    <a:cubicBezTo>
                      <a:pt x="876852" y="1627727"/>
                      <a:pt x="873100" y="1617598"/>
                      <a:pt x="869724" y="1607470"/>
                    </a:cubicBezTo>
                    <a:cubicBezTo>
                      <a:pt x="866348" y="1597341"/>
                      <a:pt x="863347" y="1586837"/>
                      <a:pt x="859970" y="1576333"/>
                    </a:cubicBezTo>
                    <a:lnTo>
                      <a:pt x="856969" y="1566205"/>
                    </a:lnTo>
                    <a:cubicBezTo>
                      <a:pt x="853968" y="1556076"/>
                      <a:pt x="850967" y="1545947"/>
                      <a:pt x="848341" y="1535818"/>
                    </a:cubicBezTo>
                    <a:cubicBezTo>
                      <a:pt x="845340" y="1525314"/>
                      <a:pt x="843089" y="1514435"/>
                      <a:pt x="840463" y="1503556"/>
                    </a:cubicBezTo>
                    <a:lnTo>
                      <a:pt x="838588" y="1495303"/>
                    </a:lnTo>
                    <a:cubicBezTo>
                      <a:pt x="835962" y="1484424"/>
                      <a:pt x="833711" y="1473545"/>
                      <a:pt x="831460" y="1462666"/>
                    </a:cubicBezTo>
                    <a:cubicBezTo>
                      <a:pt x="829584" y="1452162"/>
                      <a:pt x="827709" y="1441283"/>
                      <a:pt x="825833" y="1430779"/>
                    </a:cubicBezTo>
                    <a:lnTo>
                      <a:pt x="825083" y="1425903"/>
                    </a:lnTo>
                    <a:cubicBezTo>
                      <a:pt x="824332" y="1421401"/>
                      <a:pt x="823582" y="1416899"/>
                      <a:pt x="822832" y="1412398"/>
                    </a:cubicBezTo>
                    <a:cubicBezTo>
                      <a:pt x="843464" y="1404145"/>
                      <a:pt x="867098" y="1395141"/>
                      <a:pt x="890732" y="1387263"/>
                    </a:cubicBezTo>
                    <a:cubicBezTo>
                      <a:pt x="895984" y="1385763"/>
                      <a:pt x="901236" y="1384262"/>
                      <a:pt x="906488" y="1382762"/>
                    </a:cubicBezTo>
                    <a:close/>
                    <a:moveTo>
                      <a:pt x="1492079" y="2818418"/>
                    </a:moveTo>
                    <a:lnTo>
                      <a:pt x="1492079" y="2818418"/>
                    </a:lnTo>
                    <a:close/>
                    <a:moveTo>
                      <a:pt x="809702" y="1716635"/>
                    </a:moveTo>
                    <a:cubicBezTo>
                      <a:pt x="815329" y="1729765"/>
                      <a:pt x="820956" y="1742895"/>
                      <a:pt x="826958" y="1756025"/>
                    </a:cubicBezTo>
                    <a:lnTo>
                      <a:pt x="828834" y="1760526"/>
                    </a:lnTo>
                    <a:cubicBezTo>
                      <a:pt x="832960" y="1769905"/>
                      <a:pt x="837462" y="1779283"/>
                      <a:pt x="841964" y="1788287"/>
                    </a:cubicBezTo>
                    <a:cubicBezTo>
                      <a:pt x="847966" y="1800666"/>
                      <a:pt x="854343" y="1812296"/>
                      <a:pt x="862221" y="1827301"/>
                    </a:cubicBezTo>
                    <a:lnTo>
                      <a:pt x="866348" y="1835179"/>
                    </a:lnTo>
                    <a:cubicBezTo>
                      <a:pt x="870474" y="1842682"/>
                      <a:pt x="874601" y="1850560"/>
                      <a:pt x="878727" y="1858062"/>
                    </a:cubicBezTo>
                    <a:cubicBezTo>
                      <a:pt x="885480" y="1870067"/>
                      <a:pt x="892983" y="1882071"/>
                      <a:pt x="901986" y="1896702"/>
                    </a:cubicBezTo>
                    <a:lnTo>
                      <a:pt x="907238" y="1904955"/>
                    </a:lnTo>
                    <a:cubicBezTo>
                      <a:pt x="911364" y="1911707"/>
                      <a:pt x="915491" y="1918460"/>
                      <a:pt x="919618" y="1924837"/>
                    </a:cubicBezTo>
                    <a:cubicBezTo>
                      <a:pt x="927495" y="1936842"/>
                      <a:pt x="936124" y="1948471"/>
                      <a:pt x="944377" y="1960475"/>
                    </a:cubicBezTo>
                    <a:lnTo>
                      <a:pt x="952630" y="1972105"/>
                    </a:lnTo>
                    <a:cubicBezTo>
                      <a:pt x="956756" y="1977732"/>
                      <a:pt x="960508" y="1983734"/>
                      <a:pt x="964634" y="1988986"/>
                    </a:cubicBezTo>
                    <a:cubicBezTo>
                      <a:pt x="974388" y="2002116"/>
                      <a:pt x="984516" y="2014495"/>
                      <a:pt x="996896" y="2029501"/>
                    </a:cubicBezTo>
                    <a:lnTo>
                      <a:pt x="1003273" y="2037754"/>
                    </a:lnTo>
                    <a:cubicBezTo>
                      <a:pt x="1006650" y="2041880"/>
                      <a:pt x="1010026" y="2046007"/>
                      <a:pt x="1013402" y="2050134"/>
                    </a:cubicBezTo>
                    <a:cubicBezTo>
                      <a:pt x="1028033" y="2067390"/>
                      <a:pt x="1043413" y="2083896"/>
                      <a:pt x="1058794" y="2100402"/>
                    </a:cubicBezTo>
                    <a:lnTo>
                      <a:pt x="1065922" y="2108280"/>
                    </a:lnTo>
                    <a:cubicBezTo>
                      <a:pt x="1083928" y="2127037"/>
                      <a:pt x="1103060" y="2145419"/>
                      <a:pt x="1122943" y="2163425"/>
                    </a:cubicBezTo>
                    <a:lnTo>
                      <a:pt x="1135697" y="2174305"/>
                    </a:lnTo>
                    <a:cubicBezTo>
                      <a:pt x="1151078" y="2187810"/>
                      <a:pt x="1166834" y="2201690"/>
                      <a:pt x="1182965" y="2214444"/>
                    </a:cubicBezTo>
                    <a:cubicBezTo>
                      <a:pt x="1187466" y="2217821"/>
                      <a:pt x="1191968" y="2221197"/>
                      <a:pt x="1196470" y="2224573"/>
                    </a:cubicBezTo>
                    <a:lnTo>
                      <a:pt x="1204723" y="2230951"/>
                    </a:lnTo>
                    <a:cubicBezTo>
                      <a:pt x="1218603" y="2241454"/>
                      <a:pt x="1232108" y="2251958"/>
                      <a:pt x="1246363" y="2261712"/>
                    </a:cubicBezTo>
                    <a:cubicBezTo>
                      <a:pt x="1251990" y="2265463"/>
                      <a:pt x="1257617" y="2269215"/>
                      <a:pt x="1263244" y="2272966"/>
                    </a:cubicBezTo>
                    <a:lnTo>
                      <a:pt x="1274874" y="2280469"/>
                    </a:lnTo>
                    <a:cubicBezTo>
                      <a:pt x="1287253" y="2288722"/>
                      <a:pt x="1300008" y="2296975"/>
                      <a:pt x="1313138" y="2304853"/>
                    </a:cubicBezTo>
                    <a:cubicBezTo>
                      <a:pt x="1319515" y="2308604"/>
                      <a:pt x="1326268" y="2312356"/>
                      <a:pt x="1332645" y="2316107"/>
                    </a:cubicBezTo>
                    <a:lnTo>
                      <a:pt x="1341273" y="2320984"/>
                    </a:lnTo>
                    <a:cubicBezTo>
                      <a:pt x="1355153" y="2328862"/>
                      <a:pt x="1368658" y="2336740"/>
                      <a:pt x="1382913" y="2344242"/>
                    </a:cubicBezTo>
                    <a:cubicBezTo>
                      <a:pt x="1390416" y="2348369"/>
                      <a:pt x="1398294" y="2351745"/>
                      <a:pt x="1405797" y="2355497"/>
                    </a:cubicBezTo>
                    <a:lnTo>
                      <a:pt x="1423804" y="2364500"/>
                    </a:lnTo>
                    <a:cubicBezTo>
                      <a:pt x="1427180" y="2366000"/>
                      <a:pt x="1430556" y="2367876"/>
                      <a:pt x="1433557" y="2369377"/>
                    </a:cubicBezTo>
                    <a:cubicBezTo>
                      <a:pt x="1433557" y="2373128"/>
                      <a:pt x="1433182" y="2376504"/>
                      <a:pt x="1432807" y="2380256"/>
                    </a:cubicBezTo>
                    <a:lnTo>
                      <a:pt x="1431681" y="2400138"/>
                    </a:lnTo>
                    <a:cubicBezTo>
                      <a:pt x="1430931" y="2409141"/>
                      <a:pt x="1430556" y="2417769"/>
                      <a:pt x="1430181" y="2426773"/>
                    </a:cubicBezTo>
                    <a:cubicBezTo>
                      <a:pt x="1429431" y="2441778"/>
                      <a:pt x="1429431" y="2456784"/>
                      <a:pt x="1429431" y="2473290"/>
                    </a:cubicBezTo>
                    <a:lnTo>
                      <a:pt x="1429431" y="2482669"/>
                    </a:lnTo>
                    <a:cubicBezTo>
                      <a:pt x="1429431" y="2490547"/>
                      <a:pt x="1429431" y="2498800"/>
                      <a:pt x="1429431" y="2506677"/>
                    </a:cubicBezTo>
                    <a:cubicBezTo>
                      <a:pt x="1429431" y="2522058"/>
                      <a:pt x="1430556" y="2537064"/>
                      <a:pt x="1431681" y="2555070"/>
                    </a:cubicBezTo>
                    <a:lnTo>
                      <a:pt x="1432432" y="2565949"/>
                    </a:lnTo>
                    <a:cubicBezTo>
                      <a:pt x="1432432" y="2572702"/>
                      <a:pt x="1433182" y="2579455"/>
                      <a:pt x="1433557" y="2586207"/>
                    </a:cubicBezTo>
                    <a:cubicBezTo>
                      <a:pt x="1435058" y="2602713"/>
                      <a:pt x="1436934" y="2619219"/>
                      <a:pt x="1439559" y="2637976"/>
                    </a:cubicBezTo>
                    <a:lnTo>
                      <a:pt x="1440685" y="2648105"/>
                    </a:lnTo>
                    <a:cubicBezTo>
                      <a:pt x="1441435" y="2653732"/>
                      <a:pt x="1441810" y="2659359"/>
                      <a:pt x="1442936" y="2664611"/>
                    </a:cubicBezTo>
                    <a:cubicBezTo>
                      <a:pt x="1445937" y="2685244"/>
                      <a:pt x="1450063" y="2705876"/>
                      <a:pt x="1454190" y="2726509"/>
                    </a:cubicBezTo>
                    <a:lnTo>
                      <a:pt x="1457191" y="2742265"/>
                    </a:lnTo>
                    <a:cubicBezTo>
                      <a:pt x="1462818" y="2768524"/>
                      <a:pt x="1469195" y="2794409"/>
                      <a:pt x="1476323" y="2819168"/>
                    </a:cubicBezTo>
                    <a:lnTo>
                      <a:pt x="1478574" y="2825921"/>
                    </a:lnTo>
                    <a:cubicBezTo>
                      <a:pt x="1485326" y="2848804"/>
                      <a:pt x="1492454" y="2871312"/>
                      <a:pt x="1500332" y="2893821"/>
                    </a:cubicBezTo>
                    <a:cubicBezTo>
                      <a:pt x="1501832" y="2898322"/>
                      <a:pt x="1503708" y="2902824"/>
                      <a:pt x="1505584" y="2907326"/>
                    </a:cubicBezTo>
                    <a:lnTo>
                      <a:pt x="1508960" y="2916329"/>
                    </a:lnTo>
                    <a:cubicBezTo>
                      <a:pt x="1515337" y="2933210"/>
                      <a:pt x="1521715" y="2950467"/>
                      <a:pt x="1528842" y="2966973"/>
                    </a:cubicBezTo>
                    <a:cubicBezTo>
                      <a:pt x="1531093" y="2972600"/>
                      <a:pt x="1533719" y="2978227"/>
                      <a:pt x="1536345" y="2983854"/>
                    </a:cubicBezTo>
                    <a:lnTo>
                      <a:pt x="1541972" y="2996234"/>
                    </a:lnTo>
                    <a:cubicBezTo>
                      <a:pt x="1548350" y="3010114"/>
                      <a:pt x="1554727" y="3024369"/>
                      <a:pt x="1561855" y="3038249"/>
                    </a:cubicBezTo>
                    <a:cubicBezTo>
                      <a:pt x="1565231" y="3044627"/>
                      <a:pt x="1568607" y="3051379"/>
                      <a:pt x="1571983" y="3057756"/>
                    </a:cubicBezTo>
                    <a:lnTo>
                      <a:pt x="1576485" y="3066010"/>
                    </a:lnTo>
                    <a:cubicBezTo>
                      <a:pt x="1583988" y="3079890"/>
                      <a:pt x="1591491" y="3093770"/>
                      <a:pt x="1599368" y="3107275"/>
                    </a:cubicBezTo>
                    <a:cubicBezTo>
                      <a:pt x="1603495" y="3114027"/>
                      <a:pt x="1607621" y="3120780"/>
                      <a:pt x="1611748" y="3127532"/>
                    </a:cubicBezTo>
                    <a:lnTo>
                      <a:pt x="1616250" y="3135035"/>
                    </a:lnTo>
                    <a:cubicBezTo>
                      <a:pt x="1624128" y="3148165"/>
                      <a:pt x="1632381" y="3160920"/>
                      <a:pt x="1641009" y="3173674"/>
                    </a:cubicBezTo>
                    <a:cubicBezTo>
                      <a:pt x="1646636" y="3181927"/>
                      <a:pt x="1652263" y="3190180"/>
                      <a:pt x="1658265" y="3198058"/>
                    </a:cubicBezTo>
                    <a:lnTo>
                      <a:pt x="1660516" y="3201434"/>
                    </a:lnTo>
                    <a:cubicBezTo>
                      <a:pt x="1669144" y="3213814"/>
                      <a:pt x="1678148" y="3225818"/>
                      <a:pt x="1687151" y="3237823"/>
                    </a:cubicBezTo>
                    <a:cubicBezTo>
                      <a:pt x="1693153" y="3245701"/>
                      <a:pt x="1699530" y="3253579"/>
                      <a:pt x="1705908" y="3261457"/>
                    </a:cubicBezTo>
                    <a:lnTo>
                      <a:pt x="1708534" y="3264833"/>
                    </a:lnTo>
                    <a:cubicBezTo>
                      <a:pt x="1717912" y="3276462"/>
                      <a:pt x="1727291" y="3287716"/>
                      <a:pt x="1737044" y="3298971"/>
                    </a:cubicBezTo>
                    <a:cubicBezTo>
                      <a:pt x="1744922" y="3307974"/>
                      <a:pt x="1752800" y="3316602"/>
                      <a:pt x="1760678" y="3324855"/>
                    </a:cubicBezTo>
                    <a:cubicBezTo>
                      <a:pt x="1770807" y="3335734"/>
                      <a:pt x="1780935" y="3346238"/>
                      <a:pt x="1791064" y="3356742"/>
                    </a:cubicBezTo>
                    <a:cubicBezTo>
                      <a:pt x="1799317" y="3365370"/>
                      <a:pt x="1807945" y="3373623"/>
                      <a:pt x="1816574" y="3381876"/>
                    </a:cubicBezTo>
                    <a:cubicBezTo>
                      <a:pt x="1827077" y="3392005"/>
                      <a:pt x="1837956" y="3401759"/>
                      <a:pt x="1849211" y="3411512"/>
                    </a:cubicBezTo>
                    <a:cubicBezTo>
                      <a:pt x="1858214" y="3419390"/>
                      <a:pt x="1867217" y="3427268"/>
                      <a:pt x="1876596" y="3435146"/>
                    </a:cubicBezTo>
                    <a:lnTo>
                      <a:pt x="1876596" y="3435146"/>
                    </a:lnTo>
                    <a:cubicBezTo>
                      <a:pt x="1855588" y="3449776"/>
                      <a:pt x="1835331" y="3462531"/>
                      <a:pt x="1815073" y="3474160"/>
                    </a:cubicBezTo>
                    <a:cubicBezTo>
                      <a:pt x="1640634" y="3574698"/>
                      <a:pt x="1442561" y="3627967"/>
                      <a:pt x="1242612" y="3627967"/>
                    </a:cubicBezTo>
                    <a:cubicBezTo>
                      <a:pt x="833336" y="3627967"/>
                      <a:pt x="452195" y="3408136"/>
                      <a:pt x="247744" y="3054005"/>
                    </a:cubicBezTo>
                    <a:cubicBezTo>
                      <a:pt x="94313" y="2788782"/>
                      <a:pt x="53798" y="2479292"/>
                      <a:pt x="132952" y="2183308"/>
                    </a:cubicBezTo>
                    <a:cubicBezTo>
                      <a:pt x="212106" y="1887323"/>
                      <a:pt x="402302" y="1639732"/>
                      <a:pt x="667524" y="1486675"/>
                    </a:cubicBezTo>
                    <a:cubicBezTo>
                      <a:pt x="687782" y="1475046"/>
                      <a:pt x="709165" y="1463792"/>
                      <a:pt x="731673" y="1452537"/>
                    </a:cubicBezTo>
                    <a:cubicBezTo>
                      <a:pt x="733924" y="1464917"/>
                      <a:pt x="736175" y="1476921"/>
                      <a:pt x="738426" y="1489301"/>
                    </a:cubicBezTo>
                    <a:cubicBezTo>
                      <a:pt x="741427" y="1503181"/>
                      <a:pt x="744428" y="1517061"/>
                      <a:pt x="747429" y="1530942"/>
                    </a:cubicBezTo>
                    <a:cubicBezTo>
                      <a:pt x="750430" y="1542946"/>
                      <a:pt x="753431" y="1554950"/>
                      <a:pt x="756432" y="1566955"/>
                    </a:cubicBezTo>
                    <a:cubicBezTo>
                      <a:pt x="760184" y="1580835"/>
                      <a:pt x="764310" y="1594340"/>
                      <a:pt x="768437" y="1607845"/>
                    </a:cubicBezTo>
                    <a:cubicBezTo>
                      <a:pt x="772188" y="1619474"/>
                      <a:pt x="775564" y="1631103"/>
                      <a:pt x="779691" y="1642733"/>
                    </a:cubicBezTo>
                    <a:cubicBezTo>
                      <a:pt x="784193" y="1656238"/>
                      <a:pt x="789444" y="1669743"/>
                      <a:pt x="795447" y="1685499"/>
                    </a:cubicBezTo>
                    <a:cubicBezTo>
                      <a:pt x="799573" y="1696002"/>
                      <a:pt x="803325" y="1706506"/>
                      <a:pt x="807826" y="1716635"/>
                    </a:cubicBezTo>
                    <a:close/>
                    <a:moveTo>
                      <a:pt x="1889350" y="3317728"/>
                    </a:moveTo>
                    <a:lnTo>
                      <a:pt x="1884849" y="3313601"/>
                    </a:lnTo>
                    <a:cubicBezTo>
                      <a:pt x="1877721" y="3306849"/>
                      <a:pt x="1870218" y="3300096"/>
                      <a:pt x="1863091" y="3292968"/>
                    </a:cubicBezTo>
                    <a:cubicBezTo>
                      <a:pt x="1854838" y="3284715"/>
                      <a:pt x="1846960" y="3276087"/>
                      <a:pt x="1838707" y="3267834"/>
                    </a:cubicBezTo>
                    <a:lnTo>
                      <a:pt x="1831954" y="3260706"/>
                    </a:lnTo>
                    <a:cubicBezTo>
                      <a:pt x="1825202" y="3253579"/>
                      <a:pt x="1818449" y="3246451"/>
                      <a:pt x="1812072" y="3238948"/>
                    </a:cubicBezTo>
                    <a:cubicBezTo>
                      <a:pt x="1804569" y="3230320"/>
                      <a:pt x="1797066" y="3221317"/>
                      <a:pt x="1789939" y="3212689"/>
                    </a:cubicBezTo>
                    <a:lnTo>
                      <a:pt x="1782436" y="3203685"/>
                    </a:lnTo>
                    <a:cubicBezTo>
                      <a:pt x="1776434" y="3196558"/>
                      <a:pt x="1770432" y="3189430"/>
                      <a:pt x="1764804" y="3181927"/>
                    </a:cubicBezTo>
                    <a:cubicBezTo>
                      <a:pt x="1757677" y="3172924"/>
                      <a:pt x="1751299" y="3163546"/>
                      <a:pt x="1744547" y="3154542"/>
                    </a:cubicBezTo>
                    <a:lnTo>
                      <a:pt x="1736294" y="3142913"/>
                    </a:lnTo>
                    <a:cubicBezTo>
                      <a:pt x="1731417" y="3136160"/>
                      <a:pt x="1726165" y="3129033"/>
                      <a:pt x="1721288" y="3121905"/>
                    </a:cubicBezTo>
                    <a:cubicBezTo>
                      <a:pt x="1715661" y="3113277"/>
                      <a:pt x="1710034" y="3104649"/>
                      <a:pt x="1704407" y="3095645"/>
                    </a:cubicBezTo>
                    <a:lnTo>
                      <a:pt x="1695029" y="3080640"/>
                    </a:lnTo>
                    <a:cubicBezTo>
                      <a:pt x="1690527" y="3073512"/>
                      <a:pt x="1686025" y="3066384"/>
                      <a:pt x="1681899" y="3059257"/>
                    </a:cubicBezTo>
                    <a:cubicBezTo>
                      <a:pt x="1676272" y="3049503"/>
                      <a:pt x="1671020" y="3039750"/>
                      <a:pt x="1665768" y="3029996"/>
                    </a:cubicBezTo>
                    <a:lnTo>
                      <a:pt x="1658640" y="3016866"/>
                    </a:lnTo>
                    <a:cubicBezTo>
                      <a:pt x="1654514" y="3009364"/>
                      <a:pt x="1650387" y="3001861"/>
                      <a:pt x="1646636" y="2994358"/>
                    </a:cubicBezTo>
                    <a:cubicBezTo>
                      <a:pt x="1642134" y="2985355"/>
                      <a:pt x="1637633" y="2975976"/>
                      <a:pt x="1633506" y="2966598"/>
                    </a:cubicBezTo>
                    <a:lnTo>
                      <a:pt x="1626003" y="2950092"/>
                    </a:lnTo>
                    <a:cubicBezTo>
                      <a:pt x="1622627" y="2942589"/>
                      <a:pt x="1619251" y="2935086"/>
                      <a:pt x="1615875" y="2927583"/>
                    </a:cubicBezTo>
                    <a:cubicBezTo>
                      <a:pt x="1611748" y="2918205"/>
                      <a:pt x="1607997" y="2908451"/>
                      <a:pt x="1604620" y="2898697"/>
                    </a:cubicBezTo>
                    <a:lnTo>
                      <a:pt x="1597868" y="2881816"/>
                    </a:lnTo>
                    <a:cubicBezTo>
                      <a:pt x="1594867" y="2874314"/>
                      <a:pt x="1591866" y="2866811"/>
                      <a:pt x="1589240" y="2858933"/>
                    </a:cubicBezTo>
                    <a:cubicBezTo>
                      <a:pt x="1585863" y="2849179"/>
                      <a:pt x="1582862" y="2839050"/>
                      <a:pt x="1579486" y="2829297"/>
                    </a:cubicBezTo>
                    <a:lnTo>
                      <a:pt x="1573859" y="2810915"/>
                    </a:lnTo>
                    <a:cubicBezTo>
                      <a:pt x="1571608" y="2803412"/>
                      <a:pt x="1568982" y="2796285"/>
                      <a:pt x="1567106" y="2788782"/>
                    </a:cubicBezTo>
                    <a:cubicBezTo>
                      <a:pt x="1564481" y="2779028"/>
                      <a:pt x="1561855" y="2769275"/>
                      <a:pt x="1559604" y="2759146"/>
                    </a:cubicBezTo>
                    <a:lnTo>
                      <a:pt x="1554727" y="2739263"/>
                    </a:lnTo>
                    <a:cubicBezTo>
                      <a:pt x="1552851" y="2731761"/>
                      <a:pt x="1550975" y="2724633"/>
                      <a:pt x="1549475" y="2717130"/>
                    </a:cubicBezTo>
                    <a:cubicBezTo>
                      <a:pt x="1547224" y="2707377"/>
                      <a:pt x="1545724" y="2697248"/>
                      <a:pt x="1543848" y="2687119"/>
                    </a:cubicBezTo>
                    <a:lnTo>
                      <a:pt x="1540097" y="2665736"/>
                    </a:lnTo>
                    <a:cubicBezTo>
                      <a:pt x="1538596" y="2658609"/>
                      <a:pt x="1537471" y="2651481"/>
                      <a:pt x="1536345" y="2644353"/>
                    </a:cubicBezTo>
                    <a:cubicBezTo>
                      <a:pt x="1534845" y="2634225"/>
                      <a:pt x="1533719" y="2623721"/>
                      <a:pt x="1532594" y="2613592"/>
                    </a:cubicBezTo>
                    <a:lnTo>
                      <a:pt x="1529968" y="2591084"/>
                    </a:lnTo>
                    <a:cubicBezTo>
                      <a:pt x="1529218" y="2584331"/>
                      <a:pt x="1528467" y="2577579"/>
                      <a:pt x="1527717" y="2570826"/>
                    </a:cubicBezTo>
                    <a:cubicBezTo>
                      <a:pt x="1526967" y="2559572"/>
                      <a:pt x="1526216" y="2547943"/>
                      <a:pt x="1525841" y="2536689"/>
                    </a:cubicBezTo>
                    <a:lnTo>
                      <a:pt x="1524716" y="2515306"/>
                    </a:lnTo>
                    <a:cubicBezTo>
                      <a:pt x="1524716" y="2508928"/>
                      <a:pt x="1523966" y="2502551"/>
                      <a:pt x="1523966" y="2496174"/>
                    </a:cubicBezTo>
                    <a:cubicBezTo>
                      <a:pt x="1523966" y="2481918"/>
                      <a:pt x="1523966" y="2468038"/>
                      <a:pt x="1524716" y="2453783"/>
                    </a:cubicBezTo>
                    <a:lnTo>
                      <a:pt x="1524716" y="2435401"/>
                    </a:lnTo>
                    <a:cubicBezTo>
                      <a:pt x="1525091" y="2430524"/>
                      <a:pt x="1525091" y="2426023"/>
                      <a:pt x="1525466" y="2421146"/>
                    </a:cubicBezTo>
                    <a:cubicBezTo>
                      <a:pt x="1525466" y="2416269"/>
                      <a:pt x="1526216" y="2411767"/>
                      <a:pt x="1526592" y="2406891"/>
                    </a:cubicBezTo>
                    <a:cubicBezTo>
                      <a:pt x="1806820" y="2511179"/>
                      <a:pt x="2106931" y="2511179"/>
                      <a:pt x="2387159" y="2406891"/>
                    </a:cubicBezTo>
                    <a:cubicBezTo>
                      <a:pt x="2387534" y="2411767"/>
                      <a:pt x="2387910" y="2416269"/>
                      <a:pt x="2388285" y="2421146"/>
                    </a:cubicBezTo>
                    <a:cubicBezTo>
                      <a:pt x="2388285" y="2426023"/>
                      <a:pt x="2388285" y="2430900"/>
                      <a:pt x="2388285" y="2435401"/>
                    </a:cubicBezTo>
                    <a:lnTo>
                      <a:pt x="2388285" y="2453783"/>
                    </a:lnTo>
                    <a:cubicBezTo>
                      <a:pt x="2389035" y="2468038"/>
                      <a:pt x="2389410" y="2481918"/>
                      <a:pt x="2389410" y="2495798"/>
                    </a:cubicBezTo>
                    <a:cubicBezTo>
                      <a:pt x="2389410" y="2502176"/>
                      <a:pt x="2389035" y="2508553"/>
                      <a:pt x="2388660" y="2514931"/>
                    </a:cubicBezTo>
                    <a:lnTo>
                      <a:pt x="2387534" y="2536689"/>
                    </a:lnTo>
                    <a:cubicBezTo>
                      <a:pt x="2387159" y="2547943"/>
                      <a:pt x="2386784" y="2559197"/>
                      <a:pt x="2385659" y="2570451"/>
                    </a:cubicBezTo>
                    <a:cubicBezTo>
                      <a:pt x="2385284" y="2577203"/>
                      <a:pt x="2384158" y="2583581"/>
                      <a:pt x="2383408" y="2589958"/>
                    </a:cubicBezTo>
                    <a:lnTo>
                      <a:pt x="2380782" y="2612091"/>
                    </a:lnTo>
                    <a:cubicBezTo>
                      <a:pt x="2379656" y="2622970"/>
                      <a:pt x="2378531" y="2633474"/>
                      <a:pt x="2377030" y="2643978"/>
                    </a:cubicBezTo>
                    <a:cubicBezTo>
                      <a:pt x="2375905" y="2651106"/>
                      <a:pt x="2374780" y="2658234"/>
                      <a:pt x="2373279" y="2664986"/>
                    </a:cubicBezTo>
                    <a:lnTo>
                      <a:pt x="2369528" y="2686744"/>
                    </a:lnTo>
                    <a:cubicBezTo>
                      <a:pt x="2367652" y="2696873"/>
                      <a:pt x="2366152" y="2707002"/>
                      <a:pt x="2363901" y="2716755"/>
                    </a:cubicBezTo>
                    <a:cubicBezTo>
                      <a:pt x="2362400" y="2723883"/>
                      <a:pt x="2360524" y="2731011"/>
                      <a:pt x="2358649" y="2738138"/>
                    </a:cubicBezTo>
                    <a:lnTo>
                      <a:pt x="2353772" y="2758396"/>
                    </a:lnTo>
                    <a:cubicBezTo>
                      <a:pt x="2351521" y="2768524"/>
                      <a:pt x="2348895" y="2778653"/>
                      <a:pt x="2346269" y="2788407"/>
                    </a:cubicBezTo>
                    <a:cubicBezTo>
                      <a:pt x="2344018" y="2795909"/>
                      <a:pt x="2341768" y="2803787"/>
                      <a:pt x="2339142" y="2811290"/>
                    </a:cubicBezTo>
                    <a:lnTo>
                      <a:pt x="2333139" y="2830422"/>
                    </a:lnTo>
                    <a:cubicBezTo>
                      <a:pt x="2330138" y="2839801"/>
                      <a:pt x="2327137" y="2849179"/>
                      <a:pt x="2324136" y="2858558"/>
                    </a:cubicBezTo>
                    <a:cubicBezTo>
                      <a:pt x="2321510" y="2866061"/>
                      <a:pt x="2318884" y="2873188"/>
                      <a:pt x="2315883" y="2880316"/>
                    </a:cubicBezTo>
                    <a:lnTo>
                      <a:pt x="2308755" y="2898322"/>
                    </a:lnTo>
                    <a:cubicBezTo>
                      <a:pt x="2305004" y="2908076"/>
                      <a:pt x="2301252" y="2917454"/>
                      <a:pt x="2297501" y="2926833"/>
                    </a:cubicBezTo>
                    <a:cubicBezTo>
                      <a:pt x="2294500" y="2934336"/>
                      <a:pt x="2290749" y="2941838"/>
                      <a:pt x="2287372" y="2948966"/>
                    </a:cubicBezTo>
                    <a:lnTo>
                      <a:pt x="2280245" y="2964722"/>
                    </a:lnTo>
                    <a:cubicBezTo>
                      <a:pt x="2275743" y="2974476"/>
                      <a:pt x="2271617" y="2983854"/>
                      <a:pt x="2266740" y="2993608"/>
                    </a:cubicBezTo>
                    <a:cubicBezTo>
                      <a:pt x="2262988" y="3001486"/>
                      <a:pt x="2258862" y="3008988"/>
                      <a:pt x="2254735" y="3016491"/>
                    </a:cubicBezTo>
                    <a:lnTo>
                      <a:pt x="2246482" y="3031497"/>
                    </a:lnTo>
                    <a:cubicBezTo>
                      <a:pt x="2241605" y="3040500"/>
                      <a:pt x="2236729" y="3049503"/>
                      <a:pt x="2231477" y="3058131"/>
                    </a:cubicBezTo>
                    <a:cubicBezTo>
                      <a:pt x="2226975" y="3066010"/>
                      <a:pt x="2221723" y="3073887"/>
                      <a:pt x="2216846" y="3081765"/>
                    </a:cubicBezTo>
                    <a:lnTo>
                      <a:pt x="2210094" y="3092644"/>
                    </a:lnTo>
                    <a:cubicBezTo>
                      <a:pt x="2204092" y="3102023"/>
                      <a:pt x="2198465" y="3111401"/>
                      <a:pt x="2192087" y="3120405"/>
                    </a:cubicBezTo>
                    <a:cubicBezTo>
                      <a:pt x="2187210" y="3127532"/>
                      <a:pt x="2181958" y="3134660"/>
                      <a:pt x="2176707" y="3141787"/>
                    </a:cubicBezTo>
                    <a:lnTo>
                      <a:pt x="2167328" y="3154917"/>
                    </a:lnTo>
                    <a:cubicBezTo>
                      <a:pt x="2161326" y="3163546"/>
                      <a:pt x="2154949" y="3171799"/>
                      <a:pt x="2148571" y="3180052"/>
                    </a:cubicBezTo>
                    <a:cubicBezTo>
                      <a:pt x="2142944" y="3187554"/>
                      <a:pt x="2136942" y="3194682"/>
                      <a:pt x="2130940" y="3201810"/>
                    </a:cubicBezTo>
                    <a:lnTo>
                      <a:pt x="2123062" y="3211188"/>
                    </a:lnTo>
                    <a:cubicBezTo>
                      <a:pt x="2115934" y="3219816"/>
                      <a:pt x="2108807" y="3228820"/>
                      <a:pt x="2101304" y="3237448"/>
                    </a:cubicBezTo>
                    <a:cubicBezTo>
                      <a:pt x="2095301" y="3244575"/>
                      <a:pt x="2088924" y="3251328"/>
                      <a:pt x="2082547" y="3258080"/>
                    </a:cubicBezTo>
                    <a:lnTo>
                      <a:pt x="2074669" y="3266334"/>
                    </a:lnTo>
                    <a:cubicBezTo>
                      <a:pt x="2066791" y="3274962"/>
                      <a:pt x="2058538" y="3283590"/>
                      <a:pt x="2050285" y="3291843"/>
                    </a:cubicBezTo>
                    <a:cubicBezTo>
                      <a:pt x="2043157" y="3298971"/>
                      <a:pt x="2035654" y="3306098"/>
                      <a:pt x="2028152" y="3312851"/>
                    </a:cubicBezTo>
                    <a:lnTo>
                      <a:pt x="2022149" y="3318478"/>
                    </a:lnTo>
                    <a:cubicBezTo>
                      <a:pt x="2013521" y="3326731"/>
                      <a:pt x="2004518" y="3334984"/>
                      <a:pt x="1995515" y="3342862"/>
                    </a:cubicBezTo>
                    <a:cubicBezTo>
                      <a:pt x="1987262" y="3349990"/>
                      <a:pt x="1979008" y="3356742"/>
                      <a:pt x="1970756" y="3363495"/>
                    </a:cubicBezTo>
                    <a:lnTo>
                      <a:pt x="1967754" y="3366121"/>
                    </a:lnTo>
                    <a:cubicBezTo>
                      <a:pt x="1964003" y="3369121"/>
                      <a:pt x="1959876" y="3372498"/>
                      <a:pt x="1956125" y="3375499"/>
                    </a:cubicBezTo>
                    <a:cubicBezTo>
                      <a:pt x="1952374" y="3372498"/>
                      <a:pt x="1948247" y="3369121"/>
                      <a:pt x="1944496" y="3366121"/>
                    </a:cubicBezTo>
                    <a:lnTo>
                      <a:pt x="1941495" y="3363870"/>
                    </a:lnTo>
                    <a:cubicBezTo>
                      <a:pt x="1933242" y="3357117"/>
                      <a:pt x="1924614" y="3349990"/>
                      <a:pt x="1916360" y="3342862"/>
                    </a:cubicBezTo>
                    <a:lnTo>
                      <a:pt x="1916360" y="3342862"/>
                    </a:lnTo>
                    <a:cubicBezTo>
                      <a:pt x="1906982" y="3334609"/>
                      <a:pt x="1897979" y="3326356"/>
                      <a:pt x="1887475" y="3316602"/>
                    </a:cubicBezTo>
                    <a:close/>
                    <a:moveTo>
                      <a:pt x="2036780" y="3434771"/>
                    </a:moveTo>
                    <a:cubicBezTo>
                      <a:pt x="2046158" y="3426893"/>
                      <a:pt x="2055162" y="3419015"/>
                      <a:pt x="2064165" y="3411137"/>
                    </a:cubicBezTo>
                    <a:cubicBezTo>
                      <a:pt x="2075044" y="3401383"/>
                      <a:pt x="2085923" y="3391630"/>
                      <a:pt x="2096802" y="3381501"/>
                    </a:cubicBezTo>
                    <a:cubicBezTo>
                      <a:pt x="2105430" y="3373248"/>
                      <a:pt x="2114058" y="3364995"/>
                      <a:pt x="2122687" y="3356367"/>
                    </a:cubicBezTo>
                    <a:cubicBezTo>
                      <a:pt x="2133190" y="3345863"/>
                      <a:pt x="2143319" y="3335359"/>
                      <a:pt x="2153073" y="3324480"/>
                    </a:cubicBezTo>
                    <a:cubicBezTo>
                      <a:pt x="2160951" y="3315852"/>
                      <a:pt x="2168829" y="3307224"/>
                      <a:pt x="2176707" y="3298595"/>
                    </a:cubicBezTo>
                    <a:cubicBezTo>
                      <a:pt x="2186460" y="3287341"/>
                      <a:pt x="2195839" y="3276087"/>
                      <a:pt x="2205217" y="3264458"/>
                    </a:cubicBezTo>
                    <a:lnTo>
                      <a:pt x="2207843" y="3261082"/>
                    </a:lnTo>
                    <a:cubicBezTo>
                      <a:pt x="2214220" y="3253204"/>
                      <a:pt x="2220598" y="3245326"/>
                      <a:pt x="2226600" y="3237448"/>
                    </a:cubicBezTo>
                    <a:cubicBezTo>
                      <a:pt x="2235603" y="3225444"/>
                      <a:pt x="2244607" y="3213439"/>
                      <a:pt x="2253235" y="3201059"/>
                    </a:cubicBezTo>
                    <a:lnTo>
                      <a:pt x="2256986" y="3195808"/>
                    </a:lnTo>
                    <a:cubicBezTo>
                      <a:pt x="2262238" y="3188305"/>
                      <a:pt x="2267490" y="3181177"/>
                      <a:pt x="2272742" y="3173674"/>
                    </a:cubicBezTo>
                    <a:cubicBezTo>
                      <a:pt x="2281370" y="3160920"/>
                      <a:pt x="2289248" y="3148165"/>
                      <a:pt x="2297501" y="3135035"/>
                    </a:cubicBezTo>
                    <a:lnTo>
                      <a:pt x="2302003" y="3127907"/>
                    </a:lnTo>
                    <a:cubicBezTo>
                      <a:pt x="2306505" y="3121155"/>
                      <a:pt x="2310631" y="3114027"/>
                      <a:pt x="2314757" y="3106900"/>
                    </a:cubicBezTo>
                    <a:cubicBezTo>
                      <a:pt x="2322635" y="3093395"/>
                      <a:pt x="2330138" y="3079514"/>
                      <a:pt x="2337641" y="3065634"/>
                    </a:cubicBezTo>
                    <a:lnTo>
                      <a:pt x="2342143" y="3057381"/>
                    </a:lnTo>
                    <a:cubicBezTo>
                      <a:pt x="2345519" y="3051004"/>
                      <a:pt x="2349270" y="3044627"/>
                      <a:pt x="2352647" y="3037874"/>
                    </a:cubicBezTo>
                    <a:cubicBezTo>
                      <a:pt x="2359774" y="3023994"/>
                      <a:pt x="2366152" y="3009739"/>
                      <a:pt x="2373654" y="2992857"/>
                    </a:cubicBezTo>
                    <a:lnTo>
                      <a:pt x="2378156" y="2983479"/>
                    </a:lnTo>
                    <a:cubicBezTo>
                      <a:pt x="2380782" y="2977852"/>
                      <a:pt x="2383408" y="2972225"/>
                      <a:pt x="2385659" y="2966598"/>
                    </a:cubicBezTo>
                    <a:cubicBezTo>
                      <a:pt x="2392786" y="2949716"/>
                      <a:pt x="2399164" y="2932835"/>
                      <a:pt x="2405541" y="2915954"/>
                    </a:cubicBezTo>
                    <a:lnTo>
                      <a:pt x="2408917" y="2906951"/>
                    </a:lnTo>
                    <a:cubicBezTo>
                      <a:pt x="2410793" y="2902449"/>
                      <a:pt x="2412669" y="2897947"/>
                      <a:pt x="2414169" y="2893445"/>
                    </a:cubicBezTo>
                    <a:cubicBezTo>
                      <a:pt x="2422047" y="2870937"/>
                      <a:pt x="2429175" y="2848429"/>
                      <a:pt x="2436677" y="2822544"/>
                    </a:cubicBezTo>
                    <a:lnTo>
                      <a:pt x="2437803" y="2818418"/>
                    </a:lnTo>
                    <a:cubicBezTo>
                      <a:pt x="2444931" y="2793284"/>
                      <a:pt x="2451308" y="2767399"/>
                      <a:pt x="2456935" y="2741514"/>
                    </a:cubicBezTo>
                    <a:cubicBezTo>
                      <a:pt x="2457685" y="2738513"/>
                      <a:pt x="2458060" y="2735512"/>
                      <a:pt x="2458811" y="2732511"/>
                    </a:cubicBezTo>
                    <a:lnTo>
                      <a:pt x="2459936" y="2726134"/>
                    </a:lnTo>
                    <a:cubicBezTo>
                      <a:pt x="2464063" y="2705501"/>
                      <a:pt x="2468189" y="2684868"/>
                      <a:pt x="2471190" y="2664236"/>
                    </a:cubicBezTo>
                    <a:cubicBezTo>
                      <a:pt x="2471941" y="2658984"/>
                      <a:pt x="2472691" y="2653357"/>
                      <a:pt x="2473441" y="2647730"/>
                    </a:cubicBezTo>
                    <a:lnTo>
                      <a:pt x="2474942" y="2634975"/>
                    </a:lnTo>
                    <a:cubicBezTo>
                      <a:pt x="2477193" y="2618469"/>
                      <a:pt x="2479068" y="2602338"/>
                      <a:pt x="2480569" y="2585832"/>
                    </a:cubicBezTo>
                    <a:cubicBezTo>
                      <a:pt x="2481319" y="2579079"/>
                      <a:pt x="2481694" y="2572327"/>
                      <a:pt x="2482069" y="2565199"/>
                    </a:cubicBezTo>
                    <a:lnTo>
                      <a:pt x="2482820" y="2553195"/>
                    </a:lnTo>
                    <a:cubicBezTo>
                      <a:pt x="2483945" y="2537439"/>
                      <a:pt x="2484695" y="2522058"/>
                      <a:pt x="2485070" y="2506302"/>
                    </a:cubicBezTo>
                    <a:cubicBezTo>
                      <a:pt x="2485070" y="2498424"/>
                      <a:pt x="2485070" y="2490922"/>
                      <a:pt x="2485070" y="2483044"/>
                    </a:cubicBezTo>
                    <a:lnTo>
                      <a:pt x="2485070" y="2472915"/>
                    </a:lnTo>
                    <a:cubicBezTo>
                      <a:pt x="2485070" y="2457534"/>
                      <a:pt x="2485070" y="2441778"/>
                      <a:pt x="2484320" y="2426398"/>
                    </a:cubicBezTo>
                    <a:cubicBezTo>
                      <a:pt x="2484320" y="2417395"/>
                      <a:pt x="2483195" y="2408391"/>
                      <a:pt x="2482820" y="2399763"/>
                    </a:cubicBezTo>
                    <a:lnTo>
                      <a:pt x="2481694" y="2379881"/>
                    </a:lnTo>
                    <a:cubicBezTo>
                      <a:pt x="2481694" y="2376504"/>
                      <a:pt x="2481319" y="2373128"/>
                      <a:pt x="2480944" y="2369752"/>
                    </a:cubicBezTo>
                    <a:cubicBezTo>
                      <a:pt x="2483945" y="2368251"/>
                      <a:pt x="2487321" y="2366751"/>
                      <a:pt x="2490322" y="2364875"/>
                    </a:cubicBezTo>
                    <a:lnTo>
                      <a:pt x="2508704" y="2355872"/>
                    </a:lnTo>
                    <a:cubicBezTo>
                      <a:pt x="2516582" y="2352120"/>
                      <a:pt x="2524460" y="2348369"/>
                      <a:pt x="2531963" y="2344242"/>
                    </a:cubicBezTo>
                    <a:cubicBezTo>
                      <a:pt x="2545843" y="2336740"/>
                      <a:pt x="2559723" y="2328862"/>
                      <a:pt x="2573603" y="2320984"/>
                    </a:cubicBezTo>
                    <a:lnTo>
                      <a:pt x="2582231" y="2316107"/>
                    </a:lnTo>
                    <a:cubicBezTo>
                      <a:pt x="2588609" y="2312356"/>
                      <a:pt x="2595361" y="2308604"/>
                      <a:pt x="2601738" y="2304853"/>
                    </a:cubicBezTo>
                    <a:cubicBezTo>
                      <a:pt x="2615994" y="2296225"/>
                      <a:pt x="2629499" y="2287221"/>
                      <a:pt x="2643004" y="2278218"/>
                    </a:cubicBezTo>
                    <a:lnTo>
                      <a:pt x="2652007" y="2272216"/>
                    </a:lnTo>
                    <a:cubicBezTo>
                      <a:pt x="2657634" y="2268839"/>
                      <a:pt x="2662886" y="2265088"/>
                      <a:pt x="2668138" y="2261337"/>
                    </a:cubicBezTo>
                    <a:cubicBezTo>
                      <a:pt x="2682393" y="2251208"/>
                      <a:pt x="2696273" y="2240704"/>
                      <a:pt x="2710153" y="2229825"/>
                    </a:cubicBezTo>
                    <a:lnTo>
                      <a:pt x="2718031" y="2224198"/>
                    </a:lnTo>
                    <a:cubicBezTo>
                      <a:pt x="2722533" y="2220822"/>
                      <a:pt x="2727035" y="2217446"/>
                      <a:pt x="2731536" y="2214069"/>
                    </a:cubicBezTo>
                    <a:cubicBezTo>
                      <a:pt x="2747667" y="2201315"/>
                      <a:pt x="2763423" y="2187810"/>
                      <a:pt x="2778804" y="2173929"/>
                    </a:cubicBezTo>
                    <a:lnTo>
                      <a:pt x="2784056" y="2169428"/>
                    </a:lnTo>
                    <a:cubicBezTo>
                      <a:pt x="2786682" y="2167177"/>
                      <a:pt x="2789308" y="2165301"/>
                      <a:pt x="2791558" y="2163050"/>
                    </a:cubicBezTo>
                    <a:cubicBezTo>
                      <a:pt x="2810691" y="2145419"/>
                      <a:pt x="2829823" y="2127037"/>
                      <a:pt x="2848580" y="2107905"/>
                    </a:cubicBezTo>
                    <a:lnTo>
                      <a:pt x="2855707" y="2100027"/>
                    </a:lnTo>
                    <a:cubicBezTo>
                      <a:pt x="2871463" y="2083521"/>
                      <a:pt x="2886468" y="2067015"/>
                      <a:pt x="2901474" y="2049758"/>
                    </a:cubicBezTo>
                    <a:cubicBezTo>
                      <a:pt x="2904850" y="2045632"/>
                      <a:pt x="2908227" y="2041505"/>
                      <a:pt x="2911603" y="2037379"/>
                    </a:cubicBezTo>
                    <a:lnTo>
                      <a:pt x="2919106" y="2028000"/>
                    </a:lnTo>
                    <a:cubicBezTo>
                      <a:pt x="2929609" y="2014870"/>
                      <a:pt x="2940488" y="2002116"/>
                      <a:pt x="2950617" y="1988611"/>
                    </a:cubicBezTo>
                    <a:cubicBezTo>
                      <a:pt x="2954744" y="1982984"/>
                      <a:pt x="2958870" y="1977357"/>
                      <a:pt x="2962622" y="1971730"/>
                    </a:cubicBezTo>
                    <a:lnTo>
                      <a:pt x="2970875" y="1960100"/>
                    </a:lnTo>
                    <a:cubicBezTo>
                      <a:pt x="2979128" y="1948471"/>
                      <a:pt x="2987756" y="1936466"/>
                      <a:pt x="2995634" y="1924462"/>
                    </a:cubicBezTo>
                    <a:cubicBezTo>
                      <a:pt x="2999760" y="1917710"/>
                      <a:pt x="3003887" y="1911332"/>
                      <a:pt x="3008013" y="1904580"/>
                    </a:cubicBezTo>
                    <a:lnTo>
                      <a:pt x="3015141" y="1893326"/>
                    </a:lnTo>
                    <a:cubicBezTo>
                      <a:pt x="3022269" y="1881696"/>
                      <a:pt x="3029771" y="1869692"/>
                      <a:pt x="3036524" y="1857687"/>
                    </a:cubicBezTo>
                    <a:cubicBezTo>
                      <a:pt x="3041026" y="1850185"/>
                      <a:pt x="3045152" y="1842307"/>
                      <a:pt x="3049279" y="1834429"/>
                    </a:cubicBezTo>
                    <a:lnTo>
                      <a:pt x="3053030" y="1826926"/>
                    </a:lnTo>
                    <a:cubicBezTo>
                      <a:pt x="3059782" y="1814171"/>
                      <a:pt x="3066910" y="1801041"/>
                      <a:pt x="3073288" y="1788287"/>
                    </a:cubicBezTo>
                    <a:cubicBezTo>
                      <a:pt x="3077789" y="1779283"/>
                      <a:pt x="3081916" y="1770280"/>
                      <a:pt x="3086042" y="1761277"/>
                    </a:cubicBezTo>
                    <a:lnTo>
                      <a:pt x="3088293" y="1756025"/>
                    </a:lnTo>
                    <a:cubicBezTo>
                      <a:pt x="3094295" y="1742895"/>
                      <a:pt x="3100298" y="1729765"/>
                      <a:pt x="3105549" y="1716635"/>
                    </a:cubicBezTo>
                    <a:cubicBezTo>
                      <a:pt x="3109676" y="1706131"/>
                      <a:pt x="3113803" y="1696002"/>
                      <a:pt x="3118679" y="1682873"/>
                    </a:cubicBezTo>
                    <a:cubicBezTo>
                      <a:pt x="3123931" y="1669368"/>
                      <a:pt x="3128808" y="1656238"/>
                      <a:pt x="3133310" y="1642358"/>
                    </a:cubicBezTo>
                    <a:cubicBezTo>
                      <a:pt x="3137061" y="1630728"/>
                      <a:pt x="3140813" y="1619099"/>
                      <a:pt x="3144564" y="1607470"/>
                    </a:cubicBezTo>
                    <a:cubicBezTo>
                      <a:pt x="3148690" y="1593965"/>
                      <a:pt x="3152817" y="1580085"/>
                      <a:pt x="3156568" y="1566580"/>
                    </a:cubicBezTo>
                    <a:cubicBezTo>
                      <a:pt x="3159944" y="1554575"/>
                      <a:pt x="3162946" y="1542571"/>
                      <a:pt x="3165572" y="1530566"/>
                    </a:cubicBezTo>
                    <a:cubicBezTo>
                      <a:pt x="3168948" y="1516686"/>
                      <a:pt x="3171949" y="1502806"/>
                      <a:pt x="3174575" y="1488926"/>
                    </a:cubicBezTo>
                    <a:cubicBezTo>
                      <a:pt x="3177201" y="1476921"/>
                      <a:pt x="3179452" y="1464542"/>
                      <a:pt x="3181327" y="1452162"/>
                    </a:cubicBezTo>
                    <a:cubicBezTo>
                      <a:pt x="3204211" y="1463416"/>
                      <a:pt x="3225594" y="1474671"/>
                      <a:pt x="3245476" y="1486300"/>
                    </a:cubicBezTo>
                    <a:cubicBezTo>
                      <a:pt x="3511074" y="1639732"/>
                      <a:pt x="3700894" y="1886948"/>
                      <a:pt x="3780048" y="2182933"/>
                    </a:cubicBezTo>
                    <a:cubicBezTo>
                      <a:pt x="3859202" y="2478917"/>
                      <a:pt x="3818688" y="2788407"/>
                      <a:pt x="3665256" y="3053630"/>
                    </a:cubicBezTo>
                    <a:cubicBezTo>
                      <a:pt x="3460806" y="3407761"/>
                      <a:pt x="3079665" y="3627592"/>
                      <a:pt x="2670389" y="3627592"/>
                    </a:cubicBezTo>
                    <a:lnTo>
                      <a:pt x="2670389" y="3627592"/>
                    </a:lnTo>
                    <a:cubicBezTo>
                      <a:pt x="2470065" y="3627592"/>
                      <a:pt x="2271992" y="3574322"/>
                      <a:pt x="2097928" y="3473785"/>
                    </a:cubicBezTo>
                    <a:cubicBezTo>
                      <a:pt x="2077670" y="3462156"/>
                      <a:pt x="2057412" y="3449401"/>
                      <a:pt x="2036405" y="3435146"/>
                    </a:cubicBezTo>
                    <a:lnTo>
                      <a:pt x="2036405" y="3435146"/>
                    </a:lnTo>
                    <a:close/>
                  </a:path>
                </a:pathLst>
              </a:custGeom>
              <a:solidFill>
                <a:schemeClr val="tx1"/>
              </a:solidFill>
              <a:ln w="37459" cap="flat">
                <a:noFill/>
                <a:prstDash val="solid"/>
                <a:miter/>
              </a:ln>
            </p:spPr>
            <p:txBody>
              <a:bodyPr rtlCol="0" anchor="ctr"/>
              <a:lstStyle/>
              <a:p>
                <a:endParaRPr lang="en-IN"/>
              </a:p>
            </p:txBody>
          </p:sp>
          <p:sp>
            <p:nvSpPr>
              <p:cNvPr id="56" name="Rectangle 392">
                <a:extLst>
                  <a:ext uri="{FF2B5EF4-FFF2-40B4-BE49-F238E27FC236}">
                    <a16:creationId xmlns:a16="http://schemas.microsoft.com/office/drawing/2014/main" id="{52BE98FA-6F40-43EC-B2B4-A76E83E5232F}"/>
                  </a:ext>
                </a:extLst>
              </p:cNvPr>
              <p:cNvSpPr/>
              <p:nvPr/>
            </p:nvSpPr>
            <p:spPr>
              <a:xfrm rot="19906339">
                <a:off x="5657215" y="3407921"/>
                <a:ext cx="664335" cy="127374"/>
              </a:xfrm>
              <a:custGeom>
                <a:avLst/>
                <a:gdLst>
                  <a:gd name="connsiteX0" fmla="*/ 0 w 634887"/>
                  <a:gd name="connsiteY0" fmla="*/ 0 h 128123"/>
                  <a:gd name="connsiteX1" fmla="*/ 634887 w 634887"/>
                  <a:gd name="connsiteY1" fmla="*/ 0 h 128123"/>
                  <a:gd name="connsiteX2" fmla="*/ 634887 w 634887"/>
                  <a:gd name="connsiteY2" fmla="*/ 128123 h 128123"/>
                  <a:gd name="connsiteX3" fmla="*/ 0 w 634887"/>
                  <a:gd name="connsiteY3" fmla="*/ 128123 h 128123"/>
                  <a:gd name="connsiteX4" fmla="*/ 0 w 634887"/>
                  <a:gd name="connsiteY4" fmla="*/ 0 h 128123"/>
                  <a:gd name="connsiteX0" fmla="*/ 0 w 634887"/>
                  <a:gd name="connsiteY0" fmla="*/ 15223 h 143346"/>
                  <a:gd name="connsiteX1" fmla="*/ 599817 w 634887"/>
                  <a:gd name="connsiteY1" fmla="*/ 0 h 143346"/>
                  <a:gd name="connsiteX2" fmla="*/ 634887 w 634887"/>
                  <a:gd name="connsiteY2" fmla="*/ 143346 h 143346"/>
                  <a:gd name="connsiteX3" fmla="*/ 0 w 634887"/>
                  <a:gd name="connsiteY3" fmla="*/ 143346 h 143346"/>
                  <a:gd name="connsiteX4" fmla="*/ 0 w 634887"/>
                  <a:gd name="connsiteY4" fmla="*/ 15223 h 143346"/>
                  <a:gd name="connsiteX0" fmla="*/ 0 w 599817"/>
                  <a:gd name="connsiteY0" fmla="*/ 15223 h 143346"/>
                  <a:gd name="connsiteX1" fmla="*/ 599817 w 599817"/>
                  <a:gd name="connsiteY1" fmla="*/ 0 h 143346"/>
                  <a:gd name="connsiteX2" fmla="*/ 584534 w 599817"/>
                  <a:gd name="connsiteY2" fmla="*/ 116315 h 143346"/>
                  <a:gd name="connsiteX3" fmla="*/ 0 w 599817"/>
                  <a:gd name="connsiteY3" fmla="*/ 143346 h 143346"/>
                  <a:gd name="connsiteX4" fmla="*/ 0 w 599817"/>
                  <a:gd name="connsiteY4" fmla="*/ 15223 h 143346"/>
                  <a:gd name="connsiteX0" fmla="*/ 0 w 624317"/>
                  <a:gd name="connsiteY0" fmla="*/ 15223 h 143346"/>
                  <a:gd name="connsiteX1" fmla="*/ 599817 w 624317"/>
                  <a:gd name="connsiteY1" fmla="*/ 0 h 143346"/>
                  <a:gd name="connsiteX2" fmla="*/ 624317 w 624317"/>
                  <a:gd name="connsiteY2" fmla="*/ 116049 h 143346"/>
                  <a:gd name="connsiteX3" fmla="*/ 0 w 624317"/>
                  <a:gd name="connsiteY3" fmla="*/ 143346 h 143346"/>
                  <a:gd name="connsiteX4" fmla="*/ 0 w 624317"/>
                  <a:gd name="connsiteY4" fmla="*/ 15223 h 143346"/>
                  <a:gd name="connsiteX0" fmla="*/ 0 w 624317"/>
                  <a:gd name="connsiteY0" fmla="*/ 15223 h 143346"/>
                  <a:gd name="connsiteX1" fmla="*/ 599817 w 624317"/>
                  <a:gd name="connsiteY1" fmla="*/ 0 h 143346"/>
                  <a:gd name="connsiteX2" fmla="*/ 624317 w 624317"/>
                  <a:gd name="connsiteY2" fmla="*/ 116049 h 143346"/>
                  <a:gd name="connsiteX3" fmla="*/ 0 w 624317"/>
                  <a:gd name="connsiteY3" fmla="*/ 143346 h 143346"/>
                  <a:gd name="connsiteX4" fmla="*/ 0 w 624317"/>
                  <a:gd name="connsiteY4" fmla="*/ 15223 h 143346"/>
                  <a:gd name="connsiteX0" fmla="*/ 43257 w 624317"/>
                  <a:gd name="connsiteY0" fmla="*/ 42048 h 143346"/>
                  <a:gd name="connsiteX1" fmla="*/ 599817 w 624317"/>
                  <a:gd name="connsiteY1" fmla="*/ 0 h 143346"/>
                  <a:gd name="connsiteX2" fmla="*/ 624317 w 624317"/>
                  <a:gd name="connsiteY2" fmla="*/ 116049 h 143346"/>
                  <a:gd name="connsiteX3" fmla="*/ 0 w 624317"/>
                  <a:gd name="connsiteY3" fmla="*/ 143346 h 143346"/>
                  <a:gd name="connsiteX4" fmla="*/ 43257 w 624317"/>
                  <a:gd name="connsiteY4" fmla="*/ 42048 h 143346"/>
                  <a:gd name="connsiteX0" fmla="*/ 118050 w 624317"/>
                  <a:gd name="connsiteY0" fmla="*/ 10127 h 143346"/>
                  <a:gd name="connsiteX1" fmla="*/ 599817 w 624317"/>
                  <a:gd name="connsiteY1" fmla="*/ 0 h 143346"/>
                  <a:gd name="connsiteX2" fmla="*/ 624317 w 624317"/>
                  <a:gd name="connsiteY2" fmla="*/ 116049 h 143346"/>
                  <a:gd name="connsiteX3" fmla="*/ 0 w 624317"/>
                  <a:gd name="connsiteY3" fmla="*/ 143346 h 143346"/>
                  <a:gd name="connsiteX4" fmla="*/ 118050 w 624317"/>
                  <a:gd name="connsiteY4" fmla="*/ 10127 h 143346"/>
                  <a:gd name="connsiteX0" fmla="*/ 147320 w 653587"/>
                  <a:gd name="connsiteY0" fmla="*/ 10127 h 124030"/>
                  <a:gd name="connsiteX1" fmla="*/ 629087 w 653587"/>
                  <a:gd name="connsiteY1" fmla="*/ 0 h 124030"/>
                  <a:gd name="connsiteX2" fmla="*/ 653587 w 653587"/>
                  <a:gd name="connsiteY2" fmla="*/ 116049 h 124030"/>
                  <a:gd name="connsiteX3" fmla="*/ 0 w 653587"/>
                  <a:gd name="connsiteY3" fmla="*/ 124030 h 124030"/>
                  <a:gd name="connsiteX4" fmla="*/ 147320 w 653587"/>
                  <a:gd name="connsiteY4" fmla="*/ 10127 h 124030"/>
                  <a:gd name="connsiteX0" fmla="*/ 151619 w 657886"/>
                  <a:gd name="connsiteY0" fmla="*/ 10127 h 125326"/>
                  <a:gd name="connsiteX1" fmla="*/ 633386 w 657886"/>
                  <a:gd name="connsiteY1" fmla="*/ 0 h 125326"/>
                  <a:gd name="connsiteX2" fmla="*/ 657886 w 657886"/>
                  <a:gd name="connsiteY2" fmla="*/ 116049 h 125326"/>
                  <a:gd name="connsiteX3" fmla="*/ 0 w 657886"/>
                  <a:gd name="connsiteY3" fmla="*/ 125326 h 125326"/>
                  <a:gd name="connsiteX4" fmla="*/ 151619 w 657886"/>
                  <a:gd name="connsiteY4" fmla="*/ 10127 h 125326"/>
                  <a:gd name="connsiteX0" fmla="*/ 153119 w 659386"/>
                  <a:gd name="connsiteY0" fmla="*/ 10127 h 128124"/>
                  <a:gd name="connsiteX1" fmla="*/ 634886 w 659386"/>
                  <a:gd name="connsiteY1" fmla="*/ 0 h 128124"/>
                  <a:gd name="connsiteX2" fmla="*/ 659386 w 659386"/>
                  <a:gd name="connsiteY2" fmla="*/ 116049 h 128124"/>
                  <a:gd name="connsiteX3" fmla="*/ 0 w 659386"/>
                  <a:gd name="connsiteY3" fmla="*/ 128124 h 128124"/>
                  <a:gd name="connsiteX4" fmla="*/ 153119 w 659386"/>
                  <a:gd name="connsiteY4" fmla="*/ 10127 h 128124"/>
                  <a:gd name="connsiteX0" fmla="*/ 153119 w 659386"/>
                  <a:gd name="connsiteY0" fmla="*/ 10127 h 128124"/>
                  <a:gd name="connsiteX1" fmla="*/ 634886 w 659386"/>
                  <a:gd name="connsiteY1" fmla="*/ 0 h 128124"/>
                  <a:gd name="connsiteX2" fmla="*/ 659386 w 659386"/>
                  <a:gd name="connsiteY2" fmla="*/ 116049 h 128124"/>
                  <a:gd name="connsiteX3" fmla="*/ 0 w 659386"/>
                  <a:gd name="connsiteY3" fmla="*/ 128124 h 128124"/>
                  <a:gd name="connsiteX4" fmla="*/ 153119 w 659386"/>
                  <a:gd name="connsiteY4" fmla="*/ 10127 h 128124"/>
                  <a:gd name="connsiteX0" fmla="*/ 153119 w 659386"/>
                  <a:gd name="connsiteY0" fmla="*/ 9377 h 127374"/>
                  <a:gd name="connsiteX1" fmla="*/ 636284 w 659386"/>
                  <a:gd name="connsiteY1" fmla="*/ 0 h 127374"/>
                  <a:gd name="connsiteX2" fmla="*/ 659386 w 659386"/>
                  <a:gd name="connsiteY2" fmla="*/ 115299 h 127374"/>
                  <a:gd name="connsiteX3" fmla="*/ 0 w 659386"/>
                  <a:gd name="connsiteY3" fmla="*/ 127374 h 127374"/>
                  <a:gd name="connsiteX4" fmla="*/ 153119 w 659386"/>
                  <a:gd name="connsiteY4" fmla="*/ 9377 h 127374"/>
                  <a:gd name="connsiteX0" fmla="*/ 153119 w 664335"/>
                  <a:gd name="connsiteY0" fmla="*/ 9377 h 127374"/>
                  <a:gd name="connsiteX1" fmla="*/ 636284 w 664335"/>
                  <a:gd name="connsiteY1" fmla="*/ 0 h 127374"/>
                  <a:gd name="connsiteX2" fmla="*/ 664335 w 664335"/>
                  <a:gd name="connsiteY2" fmla="*/ 116152 h 127374"/>
                  <a:gd name="connsiteX3" fmla="*/ 0 w 664335"/>
                  <a:gd name="connsiteY3" fmla="*/ 127374 h 127374"/>
                  <a:gd name="connsiteX4" fmla="*/ 153119 w 664335"/>
                  <a:gd name="connsiteY4" fmla="*/ 9377 h 127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335" h="127374">
                    <a:moveTo>
                      <a:pt x="153119" y="9377"/>
                    </a:moveTo>
                    <a:lnTo>
                      <a:pt x="636284" y="0"/>
                    </a:lnTo>
                    <a:lnTo>
                      <a:pt x="664335" y="116152"/>
                    </a:lnTo>
                    <a:lnTo>
                      <a:pt x="0" y="127374"/>
                    </a:lnTo>
                    <a:lnTo>
                      <a:pt x="153119" y="93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392">
                <a:extLst>
                  <a:ext uri="{FF2B5EF4-FFF2-40B4-BE49-F238E27FC236}">
                    <a16:creationId xmlns:a16="http://schemas.microsoft.com/office/drawing/2014/main" id="{941BD2AD-81B4-46C2-9F25-8F5B91A9250A}"/>
                  </a:ext>
                </a:extLst>
              </p:cNvPr>
              <p:cNvSpPr/>
              <p:nvPr/>
            </p:nvSpPr>
            <p:spPr>
              <a:xfrm rot="8942397" flipH="1">
                <a:off x="5867908" y="3763987"/>
                <a:ext cx="659386" cy="128124"/>
              </a:xfrm>
              <a:custGeom>
                <a:avLst/>
                <a:gdLst>
                  <a:gd name="connsiteX0" fmla="*/ 0 w 634887"/>
                  <a:gd name="connsiteY0" fmla="*/ 0 h 128123"/>
                  <a:gd name="connsiteX1" fmla="*/ 634887 w 634887"/>
                  <a:gd name="connsiteY1" fmla="*/ 0 h 128123"/>
                  <a:gd name="connsiteX2" fmla="*/ 634887 w 634887"/>
                  <a:gd name="connsiteY2" fmla="*/ 128123 h 128123"/>
                  <a:gd name="connsiteX3" fmla="*/ 0 w 634887"/>
                  <a:gd name="connsiteY3" fmla="*/ 128123 h 128123"/>
                  <a:gd name="connsiteX4" fmla="*/ 0 w 634887"/>
                  <a:gd name="connsiteY4" fmla="*/ 0 h 128123"/>
                  <a:gd name="connsiteX0" fmla="*/ 0 w 634887"/>
                  <a:gd name="connsiteY0" fmla="*/ 15223 h 143346"/>
                  <a:gd name="connsiteX1" fmla="*/ 599817 w 634887"/>
                  <a:gd name="connsiteY1" fmla="*/ 0 h 143346"/>
                  <a:gd name="connsiteX2" fmla="*/ 634887 w 634887"/>
                  <a:gd name="connsiteY2" fmla="*/ 143346 h 143346"/>
                  <a:gd name="connsiteX3" fmla="*/ 0 w 634887"/>
                  <a:gd name="connsiteY3" fmla="*/ 143346 h 143346"/>
                  <a:gd name="connsiteX4" fmla="*/ 0 w 634887"/>
                  <a:gd name="connsiteY4" fmla="*/ 15223 h 143346"/>
                  <a:gd name="connsiteX0" fmla="*/ 0 w 599817"/>
                  <a:gd name="connsiteY0" fmla="*/ 15223 h 143346"/>
                  <a:gd name="connsiteX1" fmla="*/ 599817 w 599817"/>
                  <a:gd name="connsiteY1" fmla="*/ 0 h 143346"/>
                  <a:gd name="connsiteX2" fmla="*/ 584534 w 599817"/>
                  <a:gd name="connsiteY2" fmla="*/ 116315 h 143346"/>
                  <a:gd name="connsiteX3" fmla="*/ 0 w 599817"/>
                  <a:gd name="connsiteY3" fmla="*/ 143346 h 143346"/>
                  <a:gd name="connsiteX4" fmla="*/ 0 w 599817"/>
                  <a:gd name="connsiteY4" fmla="*/ 15223 h 143346"/>
                  <a:gd name="connsiteX0" fmla="*/ 0 w 624317"/>
                  <a:gd name="connsiteY0" fmla="*/ 15223 h 143346"/>
                  <a:gd name="connsiteX1" fmla="*/ 599817 w 624317"/>
                  <a:gd name="connsiteY1" fmla="*/ 0 h 143346"/>
                  <a:gd name="connsiteX2" fmla="*/ 624317 w 624317"/>
                  <a:gd name="connsiteY2" fmla="*/ 116049 h 143346"/>
                  <a:gd name="connsiteX3" fmla="*/ 0 w 624317"/>
                  <a:gd name="connsiteY3" fmla="*/ 143346 h 143346"/>
                  <a:gd name="connsiteX4" fmla="*/ 0 w 624317"/>
                  <a:gd name="connsiteY4" fmla="*/ 15223 h 143346"/>
                  <a:gd name="connsiteX0" fmla="*/ 0 w 624317"/>
                  <a:gd name="connsiteY0" fmla="*/ 15223 h 143346"/>
                  <a:gd name="connsiteX1" fmla="*/ 599817 w 624317"/>
                  <a:gd name="connsiteY1" fmla="*/ 0 h 143346"/>
                  <a:gd name="connsiteX2" fmla="*/ 624317 w 624317"/>
                  <a:gd name="connsiteY2" fmla="*/ 116049 h 143346"/>
                  <a:gd name="connsiteX3" fmla="*/ 0 w 624317"/>
                  <a:gd name="connsiteY3" fmla="*/ 143346 h 143346"/>
                  <a:gd name="connsiteX4" fmla="*/ 0 w 624317"/>
                  <a:gd name="connsiteY4" fmla="*/ 15223 h 143346"/>
                  <a:gd name="connsiteX0" fmla="*/ 43257 w 624317"/>
                  <a:gd name="connsiteY0" fmla="*/ 42048 h 143346"/>
                  <a:gd name="connsiteX1" fmla="*/ 599817 w 624317"/>
                  <a:gd name="connsiteY1" fmla="*/ 0 h 143346"/>
                  <a:gd name="connsiteX2" fmla="*/ 624317 w 624317"/>
                  <a:gd name="connsiteY2" fmla="*/ 116049 h 143346"/>
                  <a:gd name="connsiteX3" fmla="*/ 0 w 624317"/>
                  <a:gd name="connsiteY3" fmla="*/ 143346 h 143346"/>
                  <a:gd name="connsiteX4" fmla="*/ 43257 w 624317"/>
                  <a:gd name="connsiteY4" fmla="*/ 42048 h 143346"/>
                  <a:gd name="connsiteX0" fmla="*/ 118050 w 624317"/>
                  <a:gd name="connsiteY0" fmla="*/ 10127 h 143346"/>
                  <a:gd name="connsiteX1" fmla="*/ 599817 w 624317"/>
                  <a:gd name="connsiteY1" fmla="*/ 0 h 143346"/>
                  <a:gd name="connsiteX2" fmla="*/ 624317 w 624317"/>
                  <a:gd name="connsiteY2" fmla="*/ 116049 h 143346"/>
                  <a:gd name="connsiteX3" fmla="*/ 0 w 624317"/>
                  <a:gd name="connsiteY3" fmla="*/ 143346 h 143346"/>
                  <a:gd name="connsiteX4" fmla="*/ 118050 w 624317"/>
                  <a:gd name="connsiteY4" fmla="*/ 10127 h 143346"/>
                  <a:gd name="connsiteX0" fmla="*/ 147320 w 653587"/>
                  <a:gd name="connsiteY0" fmla="*/ 10127 h 124030"/>
                  <a:gd name="connsiteX1" fmla="*/ 629087 w 653587"/>
                  <a:gd name="connsiteY1" fmla="*/ 0 h 124030"/>
                  <a:gd name="connsiteX2" fmla="*/ 653587 w 653587"/>
                  <a:gd name="connsiteY2" fmla="*/ 116049 h 124030"/>
                  <a:gd name="connsiteX3" fmla="*/ 0 w 653587"/>
                  <a:gd name="connsiteY3" fmla="*/ 124030 h 124030"/>
                  <a:gd name="connsiteX4" fmla="*/ 147320 w 653587"/>
                  <a:gd name="connsiteY4" fmla="*/ 10127 h 124030"/>
                  <a:gd name="connsiteX0" fmla="*/ 151619 w 657886"/>
                  <a:gd name="connsiteY0" fmla="*/ 10127 h 125326"/>
                  <a:gd name="connsiteX1" fmla="*/ 633386 w 657886"/>
                  <a:gd name="connsiteY1" fmla="*/ 0 h 125326"/>
                  <a:gd name="connsiteX2" fmla="*/ 657886 w 657886"/>
                  <a:gd name="connsiteY2" fmla="*/ 116049 h 125326"/>
                  <a:gd name="connsiteX3" fmla="*/ 0 w 657886"/>
                  <a:gd name="connsiteY3" fmla="*/ 125326 h 125326"/>
                  <a:gd name="connsiteX4" fmla="*/ 151619 w 657886"/>
                  <a:gd name="connsiteY4" fmla="*/ 10127 h 125326"/>
                  <a:gd name="connsiteX0" fmla="*/ 153119 w 659386"/>
                  <a:gd name="connsiteY0" fmla="*/ 10127 h 128124"/>
                  <a:gd name="connsiteX1" fmla="*/ 634886 w 659386"/>
                  <a:gd name="connsiteY1" fmla="*/ 0 h 128124"/>
                  <a:gd name="connsiteX2" fmla="*/ 659386 w 659386"/>
                  <a:gd name="connsiteY2" fmla="*/ 116049 h 128124"/>
                  <a:gd name="connsiteX3" fmla="*/ 0 w 659386"/>
                  <a:gd name="connsiteY3" fmla="*/ 128124 h 128124"/>
                  <a:gd name="connsiteX4" fmla="*/ 153119 w 659386"/>
                  <a:gd name="connsiteY4" fmla="*/ 10127 h 12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386" h="128124">
                    <a:moveTo>
                      <a:pt x="153119" y="10127"/>
                    </a:moveTo>
                    <a:lnTo>
                      <a:pt x="634886" y="0"/>
                    </a:lnTo>
                    <a:lnTo>
                      <a:pt x="659386" y="116049"/>
                    </a:lnTo>
                    <a:lnTo>
                      <a:pt x="0" y="128124"/>
                    </a:lnTo>
                    <a:lnTo>
                      <a:pt x="153119" y="1012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394">
                <a:extLst>
                  <a:ext uri="{FF2B5EF4-FFF2-40B4-BE49-F238E27FC236}">
                    <a16:creationId xmlns:a16="http://schemas.microsoft.com/office/drawing/2014/main" id="{E60C7963-4630-4368-A9E5-A24FC4BB7CB2}"/>
                  </a:ext>
                </a:extLst>
              </p:cNvPr>
              <p:cNvSpPr/>
              <p:nvPr/>
            </p:nvSpPr>
            <p:spPr>
              <a:xfrm rot="19832208">
                <a:off x="5627644" y="3621455"/>
                <a:ext cx="813581" cy="121152"/>
              </a:xfrm>
              <a:custGeom>
                <a:avLst/>
                <a:gdLst>
                  <a:gd name="connsiteX0" fmla="*/ 0 w 820453"/>
                  <a:gd name="connsiteY0" fmla="*/ 0 h 114554"/>
                  <a:gd name="connsiteX1" fmla="*/ 820453 w 820453"/>
                  <a:gd name="connsiteY1" fmla="*/ 0 h 114554"/>
                  <a:gd name="connsiteX2" fmla="*/ 820453 w 820453"/>
                  <a:gd name="connsiteY2" fmla="*/ 114554 h 114554"/>
                  <a:gd name="connsiteX3" fmla="*/ 0 w 820453"/>
                  <a:gd name="connsiteY3" fmla="*/ 114554 h 114554"/>
                  <a:gd name="connsiteX4" fmla="*/ 0 w 820453"/>
                  <a:gd name="connsiteY4" fmla="*/ 0 h 114554"/>
                  <a:gd name="connsiteX0" fmla="*/ 115080 w 820453"/>
                  <a:gd name="connsiteY0" fmla="*/ 57719 h 114554"/>
                  <a:gd name="connsiteX1" fmla="*/ 820453 w 820453"/>
                  <a:gd name="connsiteY1" fmla="*/ 0 h 114554"/>
                  <a:gd name="connsiteX2" fmla="*/ 820453 w 820453"/>
                  <a:gd name="connsiteY2" fmla="*/ 114554 h 114554"/>
                  <a:gd name="connsiteX3" fmla="*/ 0 w 820453"/>
                  <a:gd name="connsiteY3" fmla="*/ 114554 h 114554"/>
                  <a:gd name="connsiteX4" fmla="*/ 115080 w 820453"/>
                  <a:gd name="connsiteY4" fmla="*/ 57719 h 114554"/>
                  <a:gd name="connsiteX0" fmla="*/ 55341 w 820453"/>
                  <a:gd name="connsiteY0" fmla="*/ 2091 h 114554"/>
                  <a:gd name="connsiteX1" fmla="*/ 820453 w 820453"/>
                  <a:gd name="connsiteY1" fmla="*/ 0 h 114554"/>
                  <a:gd name="connsiteX2" fmla="*/ 820453 w 820453"/>
                  <a:gd name="connsiteY2" fmla="*/ 114554 h 114554"/>
                  <a:gd name="connsiteX3" fmla="*/ 0 w 820453"/>
                  <a:gd name="connsiteY3" fmla="*/ 114554 h 114554"/>
                  <a:gd name="connsiteX4" fmla="*/ 55341 w 820453"/>
                  <a:gd name="connsiteY4" fmla="*/ 2091 h 114554"/>
                  <a:gd name="connsiteX0" fmla="*/ 55341 w 820453"/>
                  <a:gd name="connsiteY0" fmla="*/ 2091 h 114554"/>
                  <a:gd name="connsiteX1" fmla="*/ 820453 w 820453"/>
                  <a:gd name="connsiteY1" fmla="*/ 0 h 114554"/>
                  <a:gd name="connsiteX2" fmla="*/ 820453 w 820453"/>
                  <a:gd name="connsiteY2" fmla="*/ 114554 h 114554"/>
                  <a:gd name="connsiteX3" fmla="*/ 0 w 820453"/>
                  <a:gd name="connsiteY3" fmla="*/ 114554 h 114554"/>
                  <a:gd name="connsiteX4" fmla="*/ 24418 w 820453"/>
                  <a:gd name="connsiteY4" fmla="*/ 64159 h 114554"/>
                  <a:gd name="connsiteX5" fmla="*/ 55341 w 820453"/>
                  <a:gd name="connsiteY5" fmla="*/ 2091 h 114554"/>
                  <a:gd name="connsiteX0" fmla="*/ 55341 w 820453"/>
                  <a:gd name="connsiteY0" fmla="*/ 2091 h 114554"/>
                  <a:gd name="connsiteX1" fmla="*/ 820453 w 820453"/>
                  <a:gd name="connsiteY1" fmla="*/ 0 h 114554"/>
                  <a:gd name="connsiteX2" fmla="*/ 820453 w 820453"/>
                  <a:gd name="connsiteY2" fmla="*/ 114554 h 114554"/>
                  <a:gd name="connsiteX3" fmla="*/ 0 w 820453"/>
                  <a:gd name="connsiteY3" fmla="*/ 114554 h 114554"/>
                  <a:gd name="connsiteX4" fmla="*/ 6872 w 820453"/>
                  <a:gd name="connsiteY4" fmla="*/ 59717 h 114554"/>
                  <a:gd name="connsiteX5" fmla="*/ 55341 w 820453"/>
                  <a:gd name="connsiteY5" fmla="*/ 2091 h 114554"/>
                  <a:gd name="connsiteX0" fmla="*/ 48469 w 813581"/>
                  <a:gd name="connsiteY0" fmla="*/ 2091 h 114554"/>
                  <a:gd name="connsiteX1" fmla="*/ 813581 w 813581"/>
                  <a:gd name="connsiteY1" fmla="*/ 0 h 114554"/>
                  <a:gd name="connsiteX2" fmla="*/ 813581 w 813581"/>
                  <a:gd name="connsiteY2" fmla="*/ 114554 h 114554"/>
                  <a:gd name="connsiteX3" fmla="*/ 55972 w 813581"/>
                  <a:gd name="connsiteY3" fmla="*/ 80771 h 114554"/>
                  <a:gd name="connsiteX4" fmla="*/ 0 w 813581"/>
                  <a:gd name="connsiteY4" fmla="*/ 59717 h 114554"/>
                  <a:gd name="connsiteX5" fmla="*/ 48469 w 813581"/>
                  <a:gd name="connsiteY5" fmla="*/ 2091 h 114554"/>
                  <a:gd name="connsiteX0" fmla="*/ 48469 w 813581"/>
                  <a:gd name="connsiteY0" fmla="*/ 2091 h 117426"/>
                  <a:gd name="connsiteX1" fmla="*/ 813581 w 813581"/>
                  <a:gd name="connsiteY1" fmla="*/ 0 h 117426"/>
                  <a:gd name="connsiteX2" fmla="*/ 813581 w 813581"/>
                  <a:gd name="connsiteY2" fmla="*/ 114554 h 117426"/>
                  <a:gd name="connsiteX3" fmla="*/ 49851 w 813581"/>
                  <a:gd name="connsiteY3" fmla="*/ 117426 h 117426"/>
                  <a:gd name="connsiteX4" fmla="*/ 0 w 813581"/>
                  <a:gd name="connsiteY4" fmla="*/ 59717 h 117426"/>
                  <a:gd name="connsiteX5" fmla="*/ 48469 w 813581"/>
                  <a:gd name="connsiteY5" fmla="*/ 2091 h 117426"/>
                  <a:gd name="connsiteX0" fmla="*/ 48469 w 813581"/>
                  <a:gd name="connsiteY0" fmla="*/ 5817 h 121152"/>
                  <a:gd name="connsiteX1" fmla="*/ 810215 w 813581"/>
                  <a:gd name="connsiteY1" fmla="*/ 0 h 121152"/>
                  <a:gd name="connsiteX2" fmla="*/ 813581 w 813581"/>
                  <a:gd name="connsiteY2" fmla="*/ 118280 h 121152"/>
                  <a:gd name="connsiteX3" fmla="*/ 49851 w 813581"/>
                  <a:gd name="connsiteY3" fmla="*/ 121152 h 121152"/>
                  <a:gd name="connsiteX4" fmla="*/ 0 w 813581"/>
                  <a:gd name="connsiteY4" fmla="*/ 63443 h 121152"/>
                  <a:gd name="connsiteX5" fmla="*/ 48469 w 813581"/>
                  <a:gd name="connsiteY5" fmla="*/ 5817 h 12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581" h="121152">
                    <a:moveTo>
                      <a:pt x="48469" y="5817"/>
                    </a:moveTo>
                    <a:lnTo>
                      <a:pt x="810215" y="0"/>
                    </a:lnTo>
                    <a:lnTo>
                      <a:pt x="813581" y="118280"/>
                    </a:lnTo>
                    <a:lnTo>
                      <a:pt x="49851" y="121152"/>
                    </a:lnTo>
                    <a:lnTo>
                      <a:pt x="0" y="63443"/>
                    </a:lnTo>
                    <a:lnTo>
                      <a:pt x="48469" y="581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2" name="Straight Connector 51">
              <a:extLst>
                <a:ext uri="{FF2B5EF4-FFF2-40B4-BE49-F238E27FC236}">
                  <a16:creationId xmlns:a16="http://schemas.microsoft.com/office/drawing/2014/main" id="{5DE14BF5-7CAA-41D6-A0DC-7BAA121EC918}"/>
                </a:ext>
              </a:extLst>
            </p:cNvPr>
            <p:cNvCxnSpPr>
              <a:cxnSpLocks/>
            </p:cNvCxnSpPr>
            <p:nvPr/>
          </p:nvCxnSpPr>
          <p:spPr>
            <a:xfrm rot="1800000">
              <a:off x="8696294" y="77445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4172F1-7EBE-4ED2-958D-CD31EBDFC612}"/>
                </a:ext>
              </a:extLst>
            </p:cNvPr>
            <p:cNvCxnSpPr>
              <a:cxnSpLocks/>
            </p:cNvCxnSpPr>
            <p:nvPr/>
          </p:nvCxnSpPr>
          <p:spPr>
            <a:xfrm rot="1800000">
              <a:off x="7996194" y="619044"/>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C6A5853-15C8-4998-9D85-D1B9BC11EE37}"/>
                </a:ext>
              </a:extLst>
            </p:cNvPr>
            <p:cNvCxnSpPr>
              <a:cxnSpLocks/>
            </p:cNvCxnSpPr>
            <p:nvPr/>
          </p:nvCxnSpPr>
          <p:spPr>
            <a:xfrm rot="1800000">
              <a:off x="8584874" y="454458"/>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34F40D42-8273-4F0F-93E2-18511BB37F15}"/>
              </a:ext>
            </a:extLst>
          </p:cNvPr>
          <p:cNvGrpSpPr/>
          <p:nvPr/>
        </p:nvGrpSpPr>
        <p:grpSpPr>
          <a:xfrm>
            <a:off x="10351089" y="612461"/>
            <a:ext cx="661404" cy="797574"/>
            <a:chOff x="10347079" y="612461"/>
            <a:chExt cx="661404" cy="797574"/>
          </a:xfrm>
        </p:grpSpPr>
        <p:grpSp>
          <p:nvGrpSpPr>
            <p:cNvPr id="60" name="Group 59">
              <a:extLst>
                <a:ext uri="{FF2B5EF4-FFF2-40B4-BE49-F238E27FC236}">
                  <a16:creationId xmlns:a16="http://schemas.microsoft.com/office/drawing/2014/main" id="{550ECAD1-A154-4CA5-82C1-F1ACEB03704A}"/>
                </a:ext>
              </a:extLst>
            </p:cNvPr>
            <p:cNvGrpSpPr/>
            <p:nvPr/>
          </p:nvGrpSpPr>
          <p:grpSpPr>
            <a:xfrm rot="1800000">
              <a:off x="10347079" y="673237"/>
              <a:ext cx="613779" cy="598558"/>
              <a:chOff x="10347079" y="673237"/>
              <a:chExt cx="613779" cy="598558"/>
            </a:xfrm>
            <a:solidFill>
              <a:schemeClr val="tx1"/>
            </a:solidFill>
          </p:grpSpPr>
          <p:sp>
            <p:nvSpPr>
              <p:cNvPr id="64" name="Freeform: Shape 63">
                <a:extLst>
                  <a:ext uri="{FF2B5EF4-FFF2-40B4-BE49-F238E27FC236}">
                    <a16:creationId xmlns:a16="http://schemas.microsoft.com/office/drawing/2014/main" id="{5421FFF0-7018-46B7-A2EA-6621FFC45849}"/>
                  </a:ext>
                </a:extLst>
              </p:cNvPr>
              <p:cNvSpPr/>
              <p:nvPr/>
            </p:nvSpPr>
            <p:spPr>
              <a:xfrm>
                <a:off x="10652683" y="862560"/>
                <a:ext cx="308175" cy="409235"/>
              </a:xfrm>
              <a:custGeom>
                <a:avLst/>
                <a:gdLst>
                  <a:gd name="connsiteX0" fmla="*/ 81131 w 308175"/>
                  <a:gd name="connsiteY0" fmla="*/ 409235 h 409235"/>
                  <a:gd name="connsiteX1" fmla="*/ 74259 w 308175"/>
                  <a:gd name="connsiteY1" fmla="*/ 405238 h 409235"/>
                  <a:gd name="connsiteX2" fmla="*/ 1052 w 308175"/>
                  <a:gd name="connsiteY2" fmla="*/ 277056 h 409235"/>
                  <a:gd name="connsiteX3" fmla="*/ 1052 w 308175"/>
                  <a:gd name="connsiteY3" fmla="*/ 269202 h 409235"/>
                  <a:gd name="connsiteX4" fmla="*/ 74259 w 308175"/>
                  <a:gd name="connsiteY4" fmla="*/ 141020 h 409235"/>
                  <a:gd name="connsiteX5" fmla="*/ 83164 w 308175"/>
                  <a:gd name="connsiteY5" fmla="*/ 137303 h 409235"/>
                  <a:gd name="connsiteX6" fmla="*/ 89055 w 308175"/>
                  <a:gd name="connsiteY6" fmla="*/ 144947 h 409235"/>
                  <a:gd name="connsiteX7" fmla="*/ 89055 w 308175"/>
                  <a:gd name="connsiteY7" fmla="*/ 197187 h 409235"/>
                  <a:gd name="connsiteX8" fmla="*/ 169484 w 308175"/>
                  <a:gd name="connsiteY8" fmla="*/ 197187 h 409235"/>
                  <a:gd name="connsiteX9" fmla="*/ 107707 w 308175"/>
                  <a:gd name="connsiteY9" fmla="*/ 90182 h 409235"/>
                  <a:gd name="connsiteX10" fmla="*/ 104902 w 308175"/>
                  <a:gd name="connsiteY10" fmla="*/ 68584 h 409235"/>
                  <a:gd name="connsiteX11" fmla="*/ 118155 w 308175"/>
                  <a:gd name="connsiteY11" fmla="*/ 51334 h 409235"/>
                  <a:gd name="connsiteX12" fmla="*/ 200478 w 308175"/>
                  <a:gd name="connsiteY12" fmla="*/ 3792 h 409235"/>
                  <a:gd name="connsiteX13" fmla="*/ 222076 w 308175"/>
                  <a:gd name="connsiteY13" fmla="*/ 987 h 409235"/>
                  <a:gd name="connsiteX14" fmla="*/ 239326 w 308175"/>
                  <a:gd name="connsiteY14" fmla="*/ 14240 h 409235"/>
                  <a:gd name="connsiteX15" fmla="*/ 300332 w 308175"/>
                  <a:gd name="connsiteY15" fmla="*/ 119913 h 409235"/>
                  <a:gd name="connsiteX16" fmla="*/ 298509 w 308175"/>
                  <a:gd name="connsiteY16" fmla="*/ 180989 h 409235"/>
                  <a:gd name="connsiteX17" fmla="*/ 204756 w 308175"/>
                  <a:gd name="connsiteY17" fmla="*/ 322986 h 409235"/>
                  <a:gd name="connsiteX18" fmla="*/ 156231 w 308175"/>
                  <a:gd name="connsiteY18" fmla="*/ 349071 h 409235"/>
                  <a:gd name="connsiteX19" fmla="*/ 89125 w 308175"/>
                  <a:gd name="connsiteY19" fmla="*/ 349071 h 409235"/>
                  <a:gd name="connsiteX20" fmla="*/ 89125 w 308175"/>
                  <a:gd name="connsiteY20" fmla="*/ 401311 h 409235"/>
                  <a:gd name="connsiteX21" fmla="*/ 83235 w 308175"/>
                  <a:gd name="connsiteY21" fmla="*/ 408955 h 409235"/>
                  <a:gd name="connsiteX22" fmla="*/ 81201 w 308175"/>
                  <a:gd name="connsiteY22" fmla="*/ 409235 h 409235"/>
                  <a:gd name="connsiteX23" fmla="*/ 81201 w 308175"/>
                  <a:gd name="connsiteY23" fmla="*/ 409235 h 409235"/>
                  <a:gd name="connsiteX24" fmla="*/ 17040 w 308175"/>
                  <a:gd name="connsiteY24" fmla="*/ 273129 h 409235"/>
                  <a:gd name="connsiteX25" fmla="*/ 73207 w 308175"/>
                  <a:gd name="connsiteY25" fmla="*/ 371510 h 409235"/>
                  <a:gd name="connsiteX26" fmla="*/ 73207 w 308175"/>
                  <a:gd name="connsiteY26" fmla="*/ 341217 h 409235"/>
                  <a:gd name="connsiteX27" fmla="*/ 81131 w 308175"/>
                  <a:gd name="connsiteY27" fmla="*/ 333293 h 409235"/>
                  <a:gd name="connsiteX28" fmla="*/ 156161 w 308175"/>
                  <a:gd name="connsiteY28" fmla="*/ 333293 h 409235"/>
                  <a:gd name="connsiteX29" fmla="*/ 191433 w 308175"/>
                  <a:gd name="connsiteY29" fmla="*/ 314290 h 409235"/>
                  <a:gd name="connsiteX30" fmla="*/ 285185 w 308175"/>
                  <a:gd name="connsiteY30" fmla="*/ 172294 h 409235"/>
                  <a:gd name="connsiteX31" fmla="*/ 286518 w 308175"/>
                  <a:gd name="connsiteY31" fmla="*/ 127837 h 409235"/>
                  <a:gd name="connsiteX32" fmla="*/ 225512 w 308175"/>
                  <a:gd name="connsiteY32" fmla="*/ 22094 h 409235"/>
                  <a:gd name="connsiteX33" fmla="*/ 217869 w 308175"/>
                  <a:gd name="connsiteY33" fmla="*/ 16203 h 409235"/>
                  <a:gd name="connsiteX34" fmla="*/ 208332 w 308175"/>
                  <a:gd name="connsiteY34" fmla="*/ 17466 h 409235"/>
                  <a:gd name="connsiteX35" fmla="*/ 126009 w 308175"/>
                  <a:gd name="connsiteY35" fmla="*/ 65008 h 409235"/>
                  <a:gd name="connsiteX36" fmla="*/ 121381 w 308175"/>
                  <a:gd name="connsiteY36" fmla="*/ 82258 h 409235"/>
                  <a:gd name="connsiteX37" fmla="*/ 184771 w 308175"/>
                  <a:gd name="connsiteY37" fmla="*/ 191998 h 409235"/>
                  <a:gd name="connsiteX38" fmla="*/ 184771 w 308175"/>
                  <a:gd name="connsiteY38" fmla="*/ 206023 h 409235"/>
                  <a:gd name="connsiteX39" fmla="*/ 172640 w 308175"/>
                  <a:gd name="connsiteY39" fmla="*/ 213035 h 409235"/>
                  <a:gd name="connsiteX40" fmla="*/ 81201 w 308175"/>
                  <a:gd name="connsiteY40" fmla="*/ 213035 h 409235"/>
                  <a:gd name="connsiteX41" fmla="*/ 73277 w 308175"/>
                  <a:gd name="connsiteY41" fmla="*/ 205111 h 409235"/>
                  <a:gd name="connsiteX42" fmla="*/ 73277 w 308175"/>
                  <a:gd name="connsiteY42" fmla="*/ 174819 h 409235"/>
                  <a:gd name="connsiteX43" fmla="*/ 17110 w 308175"/>
                  <a:gd name="connsiteY43" fmla="*/ 273199 h 409235"/>
                  <a:gd name="connsiteX44" fmla="*/ 17110 w 308175"/>
                  <a:gd name="connsiteY44" fmla="*/ 273199 h 40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8175" h="409235">
                    <a:moveTo>
                      <a:pt x="81131" y="409235"/>
                    </a:moveTo>
                    <a:cubicBezTo>
                      <a:pt x="78326" y="409235"/>
                      <a:pt x="75732" y="407763"/>
                      <a:pt x="74259" y="405238"/>
                    </a:cubicBezTo>
                    <a:lnTo>
                      <a:pt x="1052" y="277056"/>
                    </a:lnTo>
                    <a:cubicBezTo>
                      <a:pt x="-351" y="274602"/>
                      <a:pt x="-351" y="271657"/>
                      <a:pt x="1052" y="269202"/>
                    </a:cubicBezTo>
                    <a:lnTo>
                      <a:pt x="74259" y="141020"/>
                    </a:lnTo>
                    <a:cubicBezTo>
                      <a:pt x="76012" y="137935"/>
                      <a:pt x="79658" y="136392"/>
                      <a:pt x="83164" y="137303"/>
                    </a:cubicBezTo>
                    <a:cubicBezTo>
                      <a:pt x="86600" y="138215"/>
                      <a:pt x="89055" y="141371"/>
                      <a:pt x="89055" y="144947"/>
                    </a:cubicBezTo>
                    <a:lnTo>
                      <a:pt x="89055" y="197187"/>
                    </a:lnTo>
                    <a:lnTo>
                      <a:pt x="169484" y="197187"/>
                    </a:lnTo>
                    <a:lnTo>
                      <a:pt x="107707" y="90182"/>
                    </a:lnTo>
                    <a:cubicBezTo>
                      <a:pt x="103921" y="83590"/>
                      <a:pt x="102939" y="75947"/>
                      <a:pt x="104902" y="68584"/>
                    </a:cubicBezTo>
                    <a:cubicBezTo>
                      <a:pt x="106866" y="61221"/>
                      <a:pt x="111564" y="55121"/>
                      <a:pt x="118155" y="51334"/>
                    </a:cubicBezTo>
                    <a:lnTo>
                      <a:pt x="200478" y="3792"/>
                    </a:lnTo>
                    <a:cubicBezTo>
                      <a:pt x="207070" y="5"/>
                      <a:pt x="214713" y="-976"/>
                      <a:pt x="222076" y="987"/>
                    </a:cubicBezTo>
                    <a:cubicBezTo>
                      <a:pt x="229439" y="2950"/>
                      <a:pt x="235539" y="7649"/>
                      <a:pt x="239326" y="14240"/>
                    </a:cubicBezTo>
                    <a:lnTo>
                      <a:pt x="300332" y="119913"/>
                    </a:lnTo>
                    <a:cubicBezTo>
                      <a:pt x="311411" y="139127"/>
                      <a:pt x="310710" y="162547"/>
                      <a:pt x="298509" y="180989"/>
                    </a:cubicBezTo>
                    <a:lnTo>
                      <a:pt x="204756" y="322986"/>
                    </a:lnTo>
                    <a:cubicBezTo>
                      <a:pt x="193957" y="339324"/>
                      <a:pt x="175795" y="349071"/>
                      <a:pt x="156231" y="349071"/>
                    </a:cubicBezTo>
                    <a:lnTo>
                      <a:pt x="89125" y="349071"/>
                    </a:lnTo>
                    <a:lnTo>
                      <a:pt x="89125" y="401311"/>
                    </a:lnTo>
                    <a:cubicBezTo>
                      <a:pt x="89125" y="404888"/>
                      <a:pt x="86741" y="408043"/>
                      <a:pt x="83235" y="408955"/>
                    </a:cubicBezTo>
                    <a:cubicBezTo>
                      <a:pt x="82533" y="409165"/>
                      <a:pt x="81902" y="409235"/>
                      <a:pt x="81201" y="409235"/>
                    </a:cubicBezTo>
                    <a:lnTo>
                      <a:pt x="81201" y="409235"/>
                    </a:lnTo>
                    <a:close/>
                    <a:moveTo>
                      <a:pt x="17040" y="273129"/>
                    </a:moveTo>
                    <a:lnTo>
                      <a:pt x="73207" y="371510"/>
                    </a:lnTo>
                    <a:lnTo>
                      <a:pt x="73207" y="341217"/>
                    </a:lnTo>
                    <a:cubicBezTo>
                      <a:pt x="73207" y="336870"/>
                      <a:pt x="76783" y="333293"/>
                      <a:pt x="81131" y="333293"/>
                    </a:cubicBezTo>
                    <a:lnTo>
                      <a:pt x="156161" y="333293"/>
                    </a:lnTo>
                    <a:cubicBezTo>
                      <a:pt x="170396" y="333293"/>
                      <a:pt x="183579" y="326211"/>
                      <a:pt x="191433" y="314290"/>
                    </a:cubicBezTo>
                    <a:lnTo>
                      <a:pt x="285185" y="172294"/>
                    </a:lnTo>
                    <a:cubicBezTo>
                      <a:pt x="294091" y="158831"/>
                      <a:pt x="294582" y="141791"/>
                      <a:pt x="286518" y="127837"/>
                    </a:cubicBezTo>
                    <a:lnTo>
                      <a:pt x="225512" y="22094"/>
                    </a:lnTo>
                    <a:cubicBezTo>
                      <a:pt x="223829" y="19148"/>
                      <a:pt x="221094" y="17115"/>
                      <a:pt x="217869" y="16203"/>
                    </a:cubicBezTo>
                    <a:cubicBezTo>
                      <a:pt x="214643" y="15362"/>
                      <a:pt x="211207" y="15783"/>
                      <a:pt x="208332" y="17466"/>
                    </a:cubicBezTo>
                    <a:lnTo>
                      <a:pt x="126009" y="65008"/>
                    </a:lnTo>
                    <a:cubicBezTo>
                      <a:pt x="119978" y="68514"/>
                      <a:pt x="117945" y="76227"/>
                      <a:pt x="121381" y="82258"/>
                    </a:cubicBezTo>
                    <a:lnTo>
                      <a:pt x="184771" y="191998"/>
                    </a:lnTo>
                    <a:cubicBezTo>
                      <a:pt x="187295" y="196416"/>
                      <a:pt x="187295" y="201605"/>
                      <a:pt x="184771" y="206023"/>
                    </a:cubicBezTo>
                    <a:cubicBezTo>
                      <a:pt x="182247" y="210440"/>
                      <a:pt x="177689" y="213035"/>
                      <a:pt x="172640" y="213035"/>
                    </a:cubicBezTo>
                    <a:lnTo>
                      <a:pt x="81201" y="213035"/>
                    </a:lnTo>
                    <a:cubicBezTo>
                      <a:pt x="76854" y="213035"/>
                      <a:pt x="73277" y="209459"/>
                      <a:pt x="73277" y="205111"/>
                    </a:cubicBezTo>
                    <a:lnTo>
                      <a:pt x="73277" y="174819"/>
                    </a:lnTo>
                    <a:lnTo>
                      <a:pt x="17110" y="273199"/>
                    </a:lnTo>
                    <a:lnTo>
                      <a:pt x="17110" y="273199"/>
                    </a:lnTo>
                    <a:close/>
                  </a:path>
                </a:pathLst>
              </a:custGeom>
              <a:grpFill/>
              <a:ln w="6927"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05081CE3-A171-4D5C-85B3-46A2BBED9601}"/>
                  </a:ext>
                </a:extLst>
              </p:cNvPr>
              <p:cNvSpPr/>
              <p:nvPr/>
            </p:nvSpPr>
            <p:spPr>
              <a:xfrm>
                <a:off x="10817329" y="1031247"/>
                <a:ext cx="134995" cy="44277"/>
              </a:xfrm>
              <a:custGeom>
                <a:avLst/>
                <a:gdLst>
                  <a:gd name="connsiteX0" fmla="*/ 18933 w 134995"/>
                  <a:gd name="connsiteY0" fmla="*/ 44277 h 44277"/>
                  <a:gd name="connsiteX1" fmla="*/ 7924 w 134995"/>
                  <a:gd name="connsiteY1" fmla="*/ 44277 h 44277"/>
                  <a:gd name="connsiteX2" fmla="*/ 0 w 134995"/>
                  <a:gd name="connsiteY2" fmla="*/ 36353 h 44277"/>
                  <a:gd name="connsiteX3" fmla="*/ 7924 w 134995"/>
                  <a:gd name="connsiteY3" fmla="*/ 28430 h 44277"/>
                  <a:gd name="connsiteX4" fmla="*/ 13463 w 134995"/>
                  <a:gd name="connsiteY4" fmla="*/ 28430 h 44277"/>
                  <a:gd name="connsiteX5" fmla="*/ 120399 w 134995"/>
                  <a:gd name="connsiteY5" fmla="*/ 3747 h 44277"/>
                  <a:gd name="connsiteX6" fmla="*/ 131268 w 134995"/>
                  <a:gd name="connsiteY6" fmla="*/ 1152 h 44277"/>
                  <a:gd name="connsiteX7" fmla="*/ 133792 w 134995"/>
                  <a:gd name="connsiteY7" fmla="*/ 12021 h 44277"/>
                  <a:gd name="connsiteX8" fmla="*/ 18793 w 134995"/>
                  <a:gd name="connsiteY8" fmla="*/ 44207 h 44277"/>
                  <a:gd name="connsiteX9" fmla="*/ 18793 w 134995"/>
                  <a:gd name="connsiteY9" fmla="*/ 44207 h 4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995" h="44277">
                    <a:moveTo>
                      <a:pt x="18933" y="44277"/>
                    </a:moveTo>
                    <a:lnTo>
                      <a:pt x="7924" y="44277"/>
                    </a:lnTo>
                    <a:cubicBezTo>
                      <a:pt x="3576" y="44277"/>
                      <a:pt x="0" y="40701"/>
                      <a:pt x="0" y="36353"/>
                    </a:cubicBezTo>
                    <a:cubicBezTo>
                      <a:pt x="0" y="32006"/>
                      <a:pt x="3576" y="28430"/>
                      <a:pt x="7924" y="28430"/>
                    </a:cubicBezTo>
                    <a:lnTo>
                      <a:pt x="13463" y="28430"/>
                    </a:lnTo>
                    <a:cubicBezTo>
                      <a:pt x="60515" y="28430"/>
                      <a:pt x="105043" y="28500"/>
                      <a:pt x="120399" y="3747"/>
                    </a:cubicBezTo>
                    <a:cubicBezTo>
                      <a:pt x="122713" y="30"/>
                      <a:pt x="127552" y="-1092"/>
                      <a:pt x="131268" y="1152"/>
                    </a:cubicBezTo>
                    <a:cubicBezTo>
                      <a:pt x="134985" y="3466"/>
                      <a:pt x="136106" y="8375"/>
                      <a:pt x="133792" y="12021"/>
                    </a:cubicBezTo>
                    <a:cubicBezTo>
                      <a:pt x="114509" y="43155"/>
                      <a:pt x="68439" y="44207"/>
                      <a:pt x="18793" y="44207"/>
                    </a:cubicBezTo>
                    <a:lnTo>
                      <a:pt x="18793" y="44207"/>
                    </a:lnTo>
                    <a:close/>
                  </a:path>
                </a:pathLst>
              </a:custGeom>
              <a:grpFill/>
              <a:ln w="6927"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A18756FB-371D-4232-88A9-C96C9FCC4101}"/>
                  </a:ext>
                </a:extLst>
              </p:cNvPr>
              <p:cNvSpPr/>
              <p:nvPr/>
            </p:nvSpPr>
            <p:spPr>
              <a:xfrm>
                <a:off x="10458441" y="673237"/>
                <a:ext cx="421013" cy="225160"/>
              </a:xfrm>
              <a:custGeom>
                <a:avLst/>
                <a:gdLst>
                  <a:gd name="connsiteX0" fmla="*/ 113533 w 421013"/>
                  <a:gd name="connsiteY0" fmla="*/ 225161 h 225160"/>
                  <a:gd name="connsiteX1" fmla="*/ 100840 w 421013"/>
                  <a:gd name="connsiteY1" fmla="*/ 222145 h 225160"/>
                  <a:gd name="connsiteX2" fmla="*/ 15783 w 421013"/>
                  <a:gd name="connsiteY2" fmla="*/ 179722 h 225160"/>
                  <a:gd name="connsiteX3" fmla="*/ 1478 w 421013"/>
                  <a:gd name="connsiteY3" fmla="*/ 163313 h 225160"/>
                  <a:gd name="connsiteX4" fmla="*/ 3021 w 421013"/>
                  <a:gd name="connsiteY4" fmla="*/ 141646 h 225160"/>
                  <a:gd name="connsiteX5" fmla="*/ 57505 w 421013"/>
                  <a:gd name="connsiteY5" fmla="*/ 32396 h 225160"/>
                  <a:gd name="connsiteX6" fmla="*/ 109536 w 421013"/>
                  <a:gd name="connsiteY6" fmla="*/ 140 h 225160"/>
                  <a:gd name="connsiteX7" fmla="*/ 279721 w 421013"/>
                  <a:gd name="connsiteY7" fmla="*/ 0 h 225160"/>
                  <a:gd name="connsiteX8" fmla="*/ 328175 w 421013"/>
                  <a:gd name="connsiteY8" fmla="*/ 26015 h 225160"/>
                  <a:gd name="connsiteX9" fmla="*/ 365200 w 421013"/>
                  <a:gd name="connsiteY9" fmla="*/ 81972 h 225160"/>
                  <a:gd name="connsiteX10" fmla="*/ 408745 w 421013"/>
                  <a:gd name="connsiteY10" fmla="*/ 53152 h 225160"/>
                  <a:gd name="connsiteX11" fmla="*/ 418352 w 421013"/>
                  <a:gd name="connsiteY11" fmla="*/ 53853 h 225160"/>
                  <a:gd name="connsiteX12" fmla="*/ 420175 w 421013"/>
                  <a:gd name="connsiteY12" fmla="*/ 63320 h 225160"/>
                  <a:gd name="connsiteX13" fmla="*/ 353700 w 421013"/>
                  <a:gd name="connsiteY13" fmla="*/ 195078 h 225160"/>
                  <a:gd name="connsiteX14" fmla="*/ 347178 w 421013"/>
                  <a:gd name="connsiteY14" fmla="*/ 199426 h 225160"/>
                  <a:gd name="connsiteX15" fmla="*/ 199852 w 421013"/>
                  <a:gd name="connsiteY15" fmla="*/ 209173 h 225160"/>
                  <a:gd name="connsiteX16" fmla="*/ 191859 w 421013"/>
                  <a:gd name="connsiteY16" fmla="*/ 203774 h 225160"/>
                  <a:gd name="connsiteX17" fmla="*/ 195014 w 421013"/>
                  <a:gd name="connsiteY17" fmla="*/ 194658 h 225160"/>
                  <a:gd name="connsiteX18" fmla="*/ 238560 w 421013"/>
                  <a:gd name="connsiteY18" fmla="*/ 165838 h 225160"/>
                  <a:gd name="connsiteX19" fmla="*/ 194173 w 421013"/>
                  <a:gd name="connsiteY19" fmla="*/ 98801 h 225160"/>
                  <a:gd name="connsiteX20" fmla="*/ 139057 w 421013"/>
                  <a:gd name="connsiteY20" fmla="*/ 209383 h 225160"/>
                  <a:gd name="connsiteX21" fmla="*/ 122648 w 421013"/>
                  <a:gd name="connsiteY21" fmla="*/ 223688 h 225160"/>
                  <a:gd name="connsiteX22" fmla="*/ 113603 w 421013"/>
                  <a:gd name="connsiteY22" fmla="*/ 225161 h 225160"/>
                  <a:gd name="connsiteX23" fmla="*/ 113603 w 421013"/>
                  <a:gd name="connsiteY23" fmla="*/ 225161 h 225160"/>
                  <a:gd name="connsiteX24" fmla="*/ 279721 w 421013"/>
                  <a:gd name="connsiteY24" fmla="*/ 15847 h 225160"/>
                  <a:gd name="connsiteX25" fmla="*/ 109536 w 421013"/>
                  <a:gd name="connsiteY25" fmla="*/ 15988 h 225160"/>
                  <a:gd name="connsiteX26" fmla="*/ 71670 w 421013"/>
                  <a:gd name="connsiteY26" fmla="*/ 39408 h 225160"/>
                  <a:gd name="connsiteX27" fmla="*/ 17185 w 421013"/>
                  <a:gd name="connsiteY27" fmla="*/ 148658 h 225160"/>
                  <a:gd name="connsiteX28" fmla="*/ 16484 w 421013"/>
                  <a:gd name="connsiteY28" fmla="*/ 158265 h 225160"/>
                  <a:gd name="connsiteX29" fmla="*/ 22795 w 421013"/>
                  <a:gd name="connsiteY29" fmla="*/ 165557 h 225160"/>
                  <a:gd name="connsiteX30" fmla="*/ 107853 w 421013"/>
                  <a:gd name="connsiteY30" fmla="*/ 207981 h 225160"/>
                  <a:gd name="connsiteX31" fmla="*/ 117459 w 421013"/>
                  <a:gd name="connsiteY31" fmla="*/ 208682 h 225160"/>
                  <a:gd name="connsiteX32" fmla="*/ 124752 w 421013"/>
                  <a:gd name="connsiteY32" fmla="*/ 202371 h 225160"/>
                  <a:gd name="connsiteX33" fmla="*/ 181270 w 421013"/>
                  <a:gd name="connsiteY33" fmla="*/ 88984 h 225160"/>
                  <a:gd name="connsiteX34" fmla="*/ 192981 w 421013"/>
                  <a:gd name="connsiteY34" fmla="*/ 81271 h 225160"/>
                  <a:gd name="connsiteX35" fmla="*/ 205532 w 421013"/>
                  <a:gd name="connsiteY35" fmla="*/ 87512 h 225160"/>
                  <a:gd name="connsiteX36" fmla="*/ 256020 w 421013"/>
                  <a:gd name="connsiteY36" fmla="*/ 163804 h 225160"/>
                  <a:gd name="connsiteX37" fmla="*/ 253776 w 421013"/>
                  <a:gd name="connsiteY37" fmla="*/ 174743 h 225160"/>
                  <a:gd name="connsiteX38" fmla="*/ 228462 w 421013"/>
                  <a:gd name="connsiteY38" fmla="*/ 191502 h 225160"/>
                  <a:gd name="connsiteX39" fmla="*/ 341499 w 421013"/>
                  <a:gd name="connsiteY39" fmla="*/ 184069 h 225160"/>
                  <a:gd name="connsiteX40" fmla="*/ 392547 w 421013"/>
                  <a:gd name="connsiteY40" fmla="*/ 82954 h 225160"/>
                  <a:gd name="connsiteX41" fmla="*/ 367233 w 421013"/>
                  <a:gd name="connsiteY41" fmla="*/ 99713 h 225160"/>
                  <a:gd name="connsiteX42" fmla="*/ 361273 w 421013"/>
                  <a:gd name="connsiteY42" fmla="*/ 100905 h 225160"/>
                  <a:gd name="connsiteX43" fmla="*/ 356224 w 421013"/>
                  <a:gd name="connsiteY43" fmla="*/ 97539 h 225160"/>
                  <a:gd name="connsiteX44" fmla="*/ 314852 w 421013"/>
                  <a:gd name="connsiteY44" fmla="*/ 34991 h 225160"/>
                  <a:gd name="connsiteX45" fmla="*/ 279581 w 421013"/>
                  <a:gd name="connsiteY45" fmla="*/ 16058 h 225160"/>
                  <a:gd name="connsiteX46" fmla="*/ 279581 w 421013"/>
                  <a:gd name="connsiteY46" fmla="*/ 16058 h 22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1013" h="225160">
                    <a:moveTo>
                      <a:pt x="113533" y="225161"/>
                    </a:moveTo>
                    <a:cubicBezTo>
                      <a:pt x="109185" y="225161"/>
                      <a:pt x="104837" y="224179"/>
                      <a:pt x="100840" y="222145"/>
                    </a:cubicBezTo>
                    <a:lnTo>
                      <a:pt x="15783" y="179722"/>
                    </a:lnTo>
                    <a:cubicBezTo>
                      <a:pt x="8981" y="176356"/>
                      <a:pt x="3932" y="170536"/>
                      <a:pt x="1478" y="163313"/>
                    </a:cubicBezTo>
                    <a:cubicBezTo>
                      <a:pt x="-906" y="156091"/>
                      <a:pt x="-415" y="148377"/>
                      <a:pt x="3021" y="141646"/>
                    </a:cubicBezTo>
                    <a:lnTo>
                      <a:pt x="57505" y="32396"/>
                    </a:lnTo>
                    <a:cubicBezTo>
                      <a:pt x="67462" y="12552"/>
                      <a:pt x="87377" y="210"/>
                      <a:pt x="109536" y="140"/>
                    </a:cubicBezTo>
                    <a:lnTo>
                      <a:pt x="279721" y="0"/>
                    </a:lnTo>
                    <a:cubicBezTo>
                      <a:pt x="299285" y="0"/>
                      <a:pt x="317377" y="9747"/>
                      <a:pt x="328175" y="26015"/>
                    </a:cubicBezTo>
                    <a:lnTo>
                      <a:pt x="365200" y="81972"/>
                    </a:lnTo>
                    <a:lnTo>
                      <a:pt x="408745" y="53152"/>
                    </a:lnTo>
                    <a:cubicBezTo>
                      <a:pt x="411761" y="51189"/>
                      <a:pt x="415687" y="51469"/>
                      <a:pt x="418352" y="53853"/>
                    </a:cubicBezTo>
                    <a:cubicBezTo>
                      <a:pt x="421017" y="56238"/>
                      <a:pt x="421788" y="60164"/>
                      <a:pt x="420175" y="63320"/>
                    </a:cubicBezTo>
                    <a:lnTo>
                      <a:pt x="353700" y="195078"/>
                    </a:lnTo>
                    <a:cubicBezTo>
                      <a:pt x="352438" y="197603"/>
                      <a:pt x="349983" y="199216"/>
                      <a:pt x="347178" y="199426"/>
                    </a:cubicBezTo>
                    <a:lnTo>
                      <a:pt x="199852" y="209173"/>
                    </a:lnTo>
                    <a:cubicBezTo>
                      <a:pt x="196276" y="209383"/>
                      <a:pt x="192981" y="207209"/>
                      <a:pt x="191859" y="203774"/>
                    </a:cubicBezTo>
                    <a:cubicBezTo>
                      <a:pt x="190737" y="200408"/>
                      <a:pt x="191999" y="196621"/>
                      <a:pt x="195014" y="194658"/>
                    </a:cubicBezTo>
                    <a:lnTo>
                      <a:pt x="238560" y="165838"/>
                    </a:lnTo>
                    <a:lnTo>
                      <a:pt x="194173" y="98801"/>
                    </a:lnTo>
                    <a:lnTo>
                      <a:pt x="139057" y="209383"/>
                    </a:lnTo>
                    <a:cubicBezTo>
                      <a:pt x="135691" y="216185"/>
                      <a:pt x="129871" y="221234"/>
                      <a:pt x="122648" y="223688"/>
                    </a:cubicBezTo>
                    <a:cubicBezTo>
                      <a:pt x="119703" y="224670"/>
                      <a:pt x="116618" y="225161"/>
                      <a:pt x="113603" y="225161"/>
                    </a:cubicBezTo>
                    <a:lnTo>
                      <a:pt x="113603" y="225161"/>
                    </a:lnTo>
                    <a:close/>
                    <a:moveTo>
                      <a:pt x="279721" y="15847"/>
                    </a:moveTo>
                    <a:lnTo>
                      <a:pt x="109536" y="15988"/>
                    </a:lnTo>
                    <a:cubicBezTo>
                      <a:pt x="93408" y="15988"/>
                      <a:pt x="78892" y="24963"/>
                      <a:pt x="71670" y="39408"/>
                    </a:cubicBezTo>
                    <a:lnTo>
                      <a:pt x="17185" y="148658"/>
                    </a:lnTo>
                    <a:cubicBezTo>
                      <a:pt x="15713" y="151673"/>
                      <a:pt x="15432" y="155109"/>
                      <a:pt x="16484" y="158265"/>
                    </a:cubicBezTo>
                    <a:cubicBezTo>
                      <a:pt x="17536" y="161490"/>
                      <a:pt x="19780" y="164015"/>
                      <a:pt x="22795" y="165557"/>
                    </a:cubicBezTo>
                    <a:lnTo>
                      <a:pt x="107853" y="207981"/>
                    </a:lnTo>
                    <a:cubicBezTo>
                      <a:pt x="110868" y="209453"/>
                      <a:pt x="114304" y="209734"/>
                      <a:pt x="117459" y="208682"/>
                    </a:cubicBezTo>
                    <a:cubicBezTo>
                      <a:pt x="120685" y="207630"/>
                      <a:pt x="123209" y="205386"/>
                      <a:pt x="124752" y="202371"/>
                    </a:cubicBezTo>
                    <a:lnTo>
                      <a:pt x="181270" y="88984"/>
                    </a:lnTo>
                    <a:cubicBezTo>
                      <a:pt x="183514" y="84426"/>
                      <a:pt x="187932" y="81551"/>
                      <a:pt x="192981" y="81271"/>
                    </a:cubicBezTo>
                    <a:cubicBezTo>
                      <a:pt x="198029" y="80920"/>
                      <a:pt x="202727" y="83305"/>
                      <a:pt x="205532" y="87512"/>
                    </a:cubicBezTo>
                    <a:lnTo>
                      <a:pt x="256020" y="163804"/>
                    </a:lnTo>
                    <a:cubicBezTo>
                      <a:pt x="258404" y="167450"/>
                      <a:pt x="257423" y="172359"/>
                      <a:pt x="253776" y="174743"/>
                    </a:cubicBezTo>
                    <a:lnTo>
                      <a:pt x="228462" y="191502"/>
                    </a:lnTo>
                    <a:lnTo>
                      <a:pt x="341499" y="184069"/>
                    </a:lnTo>
                    <a:lnTo>
                      <a:pt x="392547" y="82954"/>
                    </a:lnTo>
                    <a:lnTo>
                      <a:pt x="367233" y="99713"/>
                    </a:lnTo>
                    <a:cubicBezTo>
                      <a:pt x="365480" y="100905"/>
                      <a:pt x="363377" y="101256"/>
                      <a:pt x="361273" y="100905"/>
                    </a:cubicBezTo>
                    <a:cubicBezTo>
                      <a:pt x="359239" y="100484"/>
                      <a:pt x="357416" y="99292"/>
                      <a:pt x="356224" y="97539"/>
                    </a:cubicBezTo>
                    <a:lnTo>
                      <a:pt x="314852" y="34991"/>
                    </a:lnTo>
                    <a:cubicBezTo>
                      <a:pt x="306999" y="23140"/>
                      <a:pt x="293816" y="16058"/>
                      <a:pt x="279581" y="16058"/>
                    </a:cubicBezTo>
                    <a:lnTo>
                      <a:pt x="279581" y="16058"/>
                    </a:lnTo>
                    <a:close/>
                  </a:path>
                </a:pathLst>
              </a:custGeom>
              <a:grpFill/>
              <a:ln w="6927"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D6428454-716D-44D8-B9D0-9BD664047566}"/>
                  </a:ext>
                </a:extLst>
              </p:cNvPr>
              <p:cNvSpPr/>
              <p:nvPr/>
            </p:nvSpPr>
            <p:spPr>
              <a:xfrm>
                <a:off x="10560118" y="673447"/>
                <a:ext cx="105364" cy="99572"/>
              </a:xfrm>
              <a:custGeom>
                <a:avLst/>
                <a:gdLst>
                  <a:gd name="connsiteX0" fmla="*/ 97403 w 105364"/>
                  <a:gd name="connsiteY0" fmla="*/ 99503 h 99572"/>
                  <a:gd name="connsiteX1" fmla="*/ 90812 w 105364"/>
                  <a:gd name="connsiteY1" fmla="*/ 95926 h 99572"/>
                  <a:gd name="connsiteX2" fmla="*/ 87727 w 105364"/>
                  <a:gd name="connsiteY2" fmla="*/ 91298 h 99572"/>
                  <a:gd name="connsiteX3" fmla="*/ 8138 w 105364"/>
                  <a:gd name="connsiteY3" fmla="*/ 15777 h 99572"/>
                  <a:gd name="connsiteX4" fmla="*/ 4 w 105364"/>
                  <a:gd name="connsiteY4" fmla="*/ 8134 h 99572"/>
                  <a:gd name="connsiteX5" fmla="*/ 7647 w 105364"/>
                  <a:gd name="connsiteY5" fmla="*/ 0 h 99572"/>
                  <a:gd name="connsiteX6" fmla="*/ 9190 w 105364"/>
                  <a:gd name="connsiteY6" fmla="*/ 0 h 99572"/>
                  <a:gd name="connsiteX7" fmla="*/ 100980 w 105364"/>
                  <a:gd name="connsiteY7" fmla="*/ 82673 h 99572"/>
                  <a:gd name="connsiteX8" fmla="*/ 104065 w 105364"/>
                  <a:gd name="connsiteY8" fmla="*/ 87301 h 99572"/>
                  <a:gd name="connsiteX9" fmla="*/ 101821 w 105364"/>
                  <a:gd name="connsiteY9" fmla="*/ 98240 h 99572"/>
                  <a:gd name="connsiteX10" fmla="*/ 97473 w 105364"/>
                  <a:gd name="connsiteY10" fmla="*/ 99573 h 99572"/>
                  <a:gd name="connsiteX11" fmla="*/ 97473 w 105364"/>
                  <a:gd name="connsiteY11" fmla="*/ 99573 h 9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364" h="99572">
                    <a:moveTo>
                      <a:pt x="97403" y="99503"/>
                    </a:moveTo>
                    <a:cubicBezTo>
                      <a:pt x="94809" y="99503"/>
                      <a:pt x="92355" y="98240"/>
                      <a:pt x="90812" y="95926"/>
                    </a:cubicBezTo>
                    <a:lnTo>
                      <a:pt x="87727" y="91298"/>
                    </a:lnTo>
                    <a:cubicBezTo>
                      <a:pt x="61781" y="52030"/>
                      <a:pt x="37309" y="14936"/>
                      <a:pt x="8138" y="15777"/>
                    </a:cubicBezTo>
                    <a:cubicBezTo>
                      <a:pt x="3791" y="15918"/>
                      <a:pt x="144" y="12482"/>
                      <a:pt x="4" y="8134"/>
                    </a:cubicBezTo>
                    <a:cubicBezTo>
                      <a:pt x="-136" y="3787"/>
                      <a:pt x="3300" y="140"/>
                      <a:pt x="7647" y="0"/>
                    </a:cubicBezTo>
                    <a:cubicBezTo>
                      <a:pt x="8138" y="0"/>
                      <a:pt x="8629" y="0"/>
                      <a:pt x="9190" y="0"/>
                    </a:cubicBezTo>
                    <a:cubicBezTo>
                      <a:pt x="46355" y="0"/>
                      <a:pt x="72861" y="40180"/>
                      <a:pt x="100980" y="82673"/>
                    </a:cubicBezTo>
                    <a:lnTo>
                      <a:pt x="104065" y="87301"/>
                    </a:lnTo>
                    <a:cubicBezTo>
                      <a:pt x="106449" y="90948"/>
                      <a:pt x="105467" y="95856"/>
                      <a:pt x="101821" y="98240"/>
                    </a:cubicBezTo>
                    <a:cubicBezTo>
                      <a:pt x="100489" y="99152"/>
                      <a:pt x="98946" y="99573"/>
                      <a:pt x="97473" y="99573"/>
                    </a:cubicBezTo>
                    <a:lnTo>
                      <a:pt x="97473" y="99573"/>
                    </a:lnTo>
                    <a:close/>
                  </a:path>
                </a:pathLst>
              </a:custGeom>
              <a:grpFill/>
              <a:ln w="6927"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1A66324-387E-4C6E-9A6E-25C2AFF31474}"/>
                  </a:ext>
                </a:extLst>
              </p:cNvPr>
              <p:cNvSpPr/>
              <p:nvPr/>
            </p:nvSpPr>
            <p:spPr>
              <a:xfrm>
                <a:off x="10347079" y="875327"/>
                <a:ext cx="292561" cy="338407"/>
              </a:xfrm>
              <a:custGeom>
                <a:avLst/>
                <a:gdLst>
                  <a:gd name="connsiteX0" fmla="*/ 264162 w 292561"/>
                  <a:gd name="connsiteY0" fmla="*/ 338337 h 338407"/>
                  <a:gd name="connsiteX1" fmla="*/ 142080 w 292561"/>
                  <a:gd name="connsiteY1" fmla="*/ 338337 h 338407"/>
                  <a:gd name="connsiteX2" fmla="*/ 90050 w 292561"/>
                  <a:gd name="connsiteY2" fmla="*/ 306221 h 338407"/>
                  <a:gd name="connsiteX3" fmla="*/ 13968 w 292561"/>
                  <a:gd name="connsiteY3" fmla="*/ 153987 h 338407"/>
                  <a:gd name="connsiteX4" fmla="*/ 15651 w 292561"/>
                  <a:gd name="connsiteY4" fmla="*/ 98942 h 338407"/>
                  <a:gd name="connsiteX5" fmla="*/ 49239 w 292561"/>
                  <a:gd name="connsiteY5" fmla="*/ 40811 h 338407"/>
                  <a:gd name="connsiteX6" fmla="*/ 3940 w 292561"/>
                  <a:gd name="connsiteY6" fmla="*/ 14726 h 338407"/>
                  <a:gd name="connsiteX7" fmla="*/ 294 w 292561"/>
                  <a:gd name="connsiteY7" fmla="*/ 5820 h 338407"/>
                  <a:gd name="connsiteX8" fmla="*/ 7937 w 292561"/>
                  <a:gd name="connsiteY8" fmla="*/ 0 h 338407"/>
                  <a:gd name="connsiteX9" fmla="*/ 7937 w 292561"/>
                  <a:gd name="connsiteY9" fmla="*/ 0 h 338407"/>
                  <a:gd name="connsiteX10" fmla="*/ 155544 w 292561"/>
                  <a:gd name="connsiteY10" fmla="*/ 701 h 338407"/>
                  <a:gd name="connsiteX11" fmla="*/ 162346 w 292561"/>
                  <a:gd name="connsiteY11" fmla="*/ 4628 h 338407"/>
                  <a:gd name="connsiteX12" fmla="*/ 236745 w 292561"/>
                  <a:gd name="connsiteY12" fmla="*/ 132109 h 338407"/>
                  <a:gd name="connsiteX13" fmla="*/ 235553 w 292561"/>
                  <a:gd name="connsiteY13" fmla="*/ 141716 h 338407"/>
                  <a:gd name="connsiteX14" fmla="*/ 226016 w 292561"/>
                  <a:gd name="connsiteY14" fmla="*/ 142978 h 338407"/>
                  <a:gd name="connsiteX15" fmla="*/ 180788 w 292561"/>
                  <a:gd name="connsiteY15" fmla="*/ 116893 h 338407"/>
                  <a:gd name="connsiteX16" fmla="*/ 140608 w 292561"/>
                  <a:gd name="connsiteY16" fmla="*/ 186524 h 338407"/>
                  <a:gd name="connsiteX17" fmla="*/ 264162 w 292561"/>
                  <a:gd name="connsiteY17" fmla="*/ 186524 h 338407"/>
                  <a:gd name="connsiteX18" fmla="*/ 292562 w 292561"/>
                  <a:gd name="connsiteY18" fmla="*/ 214923 h 338407"/>
                  <a:gd name="connsiteX19" fmla="*/ 292562 w 292561"/>
                  <a:gd name="connsiteY19" fmla="*/ 310008 h 338407"/>
                  <a:gd name="connsiteX20" fmla="*/ 264162 w 292561"/>
                  <a:gd name="connsiteY20" fmla="*/ 338407 h 338407"/>
                  <a:gd name="connsiteX21" fmla="*/ 264162 w 292561"/>
                  <a:gd name="connsiteY21" fmla="*/ 338407 h 338407"/>
                  <a:gd name="connsiteX22" fmla="*/ 22523 w 292561"/>
                  <a:gd name="connsiteY22" fmla="*/ 102939 h 338407"/>
                  <a:gd name="connsiteX23" fmla="*/ 29395 w 292561"/>
                  <a:gd name="connsiteY23" fmla="*/ 106865 h 338407"/>
                  <a:gd name="connsiteX24" fmla="*/ 28202 w 292561"/>
                  <a:gd name="connsiteY24" fmla="*/ 146975 h 338407"/>
                  <a:gd name="connsiteX25" fmla="*/ 104285 w 292561"/>
                  <a:gd name="connsiteY25" fmla="*/ 299139 h 338407"/>
                  <a:gd name="connsiteX26" fmla="*/ 142150 w 292561"/>
                  <a:gd name="connsiteY26" fmla="*/ 322560 h 338407"/>
                  <a:gd name="connsiteX27" fmla="*/ 264233 w 292561"/>
                  <a:gd name="connsiteY27" fmla="*/ 322560 h 338407"/>
                  <a:gd name="connsiteX28" fmla="*/ 276854 w 292561"/>
                  <a:gd name="connsiteY28" fmla="*/ 309938 h 338407"/>
                  <a:gd name="connsiteX29" fmla="*/ 276854 w 292561"/>
                  <a:gd name="connsiteY29" fmla="*/ 214853 h 338407"/>
                  <a:gd name="connsiteX30" fmla="*/ 264233 w 292561"/>
                  <a:gd name="connsiteY30" fmla="*/ 202231 h 338407"/>
                  <a:gd name="connsiteX31" fmla="*/ 137452 w 292561"/>
                  <a:gd name="connsiteY31" fmla="*/ 202231 h 338407"/>
                  <a:gd name="connsiteX32" fmla="*/ 125321 w 292561"/>
                  <a:gd name="connsiteY32" fmla="*/ 195219 h 338407"/>
                  <a:gd name="connsiteX33" fmla="*/ 125321 w 292561"/>
                  <a:gd name="connsiteY33" fmla="*/ 181194 h 338407"/>
                  <a:gd name="connsiteX34" fmla="*/ 171041 w 292561"/>
                  <a:gd name="connsiteY34" fmla="*/ 101957 h 338407"/>
                  <a:gd name="connsiteX35" fmla="*/ 181839 w 292561"/>
                  <a:gd name="connsiteY35" fmla="*/ 99082 h 338407"/>
                  <a:gd name="connsiteX36" fmla="*/ 208135 w 292561"/>
                  <a:gd name="connsiteY36" fmla="*/ 114228 h 338407"/>
                  <a:gd name="connsiteX37" fmla="*/ 151056 w 292561"/>
                  <a:gd name="connsiteY37" fmla="*/ 16408 h 338407"/>
                  <a:gd name="connsiteX38" fmla="*/ 37809 w 292561"/>
                  <a:gd name="connsiteY38" fmla="*/ 15847 h 338407"/>
                  <a:gd name="connsiteX39" fmla="*/ 64105 w 292561"/>
                  <a:gd name="connsiteY39" fmla="*/ 30994 h 338407"/>
                  <a:gd name="connsiteX40" fmla="*/ 67821 w 292561"/>
                  <a:gd name="connsiteY40" fmla="*/ 35762 h 338407"/>
                  <a:gd name="connsiteX41" fmla="*/ 67050 w 292561"/>
                  <a:gd name="connsiteY41" fmla="*/ 41792 h 338407"/>
                  <a:gd name="connsiteX42" fmla="*/ 29535 w 292561"/>
                  <a:gd name="connsiteY42" fmla="*/ 106725 h 338407"/>
                  <a:gd name="connsiteX43" fmla="*/ 22663 w 292561"/>
                  <a:gd name="connsiteY43" fmla="*/ 102798 h 338407"/>
                  <a:gd name="connsiteX44" fmla="*/ 22663 w 292561"/>
                  <a:gd name="connsiteY44" fmla="*/ 102798 h 33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2561" h="338407">
                    <a:moveTo>
                      <a:pt x="264162" y="338337"/>
                    </a:moveTo>
                    <a:lnTo>
                      <a:pt x="142080" y="338337"/>
                    </a:lnTo>
                    <a:cubicBezTo>
                      <a:pt x="119922" y="338337"/>
                      <a:pt x="100007" y="325996"/>
                      <a:pt x="90050" y="306221"/>
                    </a:cubicBezTo>
                    <a:lnTo>
                      <a:pt x="13968" y="153987"/>
                    </a:lnTo>
                    <a:cubicBezTo>
                      <a:pt x="5203" y="136457"/>
                      <a:pt x="5834" y="115911"/>
                      <a:pt x="15651" y="98942"/>
                    </a:cubicBezTo>
                    <a:lnTo>
                      <a:pt x="49239" y="40811"/>
                    </a:lnTo>
                    <a:lnTo>
                      <a:pt x="3940" y="14726"/>
                    </a:lnTo>
                    <a:cubicBezTo>
                      <a:pt x="855" y="12902"/>
                      <a:pt x="-688" y="9256"/>
                      <a:pt x="294" y="5820"/>
                    </a:cubicBezTo>
                    <a:cubicBezTo>
                      <a:pt x="1206" y="2384"/>
                      <a:pt x="4361" y="0"/>
                      <a:pt x="7937" y="0"/>
                    </a:cubicBezTo>
                    <a:lnTo>
                      <a:pt x="7937" y="0"/>
                    </a:lnTo>
                    <a:lnTo>
                      <a:pt x="155544" y="701"/>
                    </a:lnTo>
                    <a:cubicBezTo>
                      <a:pt x="158349" y="701"/>
                      <a:pt x="160943" y="2174"/>
                      <a:pt x="162346" y="4628"/>
                    </a:cubicBezTo>
                    <a:lnTo>
                      <a:pt x="236745" y="132109"/>
                    </a:lnTo>
                    <a:cubicBezTo>
                      <a:pt x="238568" y="135195"/>
                      <a:pt x="238077" y="139121"/>
                      <a:pt x="235553" y="141716"/>
                    </a:cubicBezTo>
                    <a:cubicBezTo>
                      <a:pt x="233028" y="144240"/>
                      <a:pt x="229101" y="144801"/>
                      <a:pt x="226016" y="142978"/>
                    </a:cubicBezTo>
                    <a:lnTo>
                      <a:pt x="180788" y="116893"/>
                    </a:lnTo>
                    <a:lnTo>
                      <a:pt x="140608" y="186524"/>
                    </a:lnTo>
                    <a:lnTo>
                      <a:pt x="264162" y="186524"/>
                    </a:lnTo>
                    <a:cubicBezTo>
                      <a:pt x="279870" y="186524"/>
                      <a:pt x="292562" y="199286"/>
                      <a:pt x="292562" y="214923"/>
                    </a:cubicBezTo>
                    <a:lnTo>
                      <a:pt x="292562" y="310008"/>
                    </a:lnTo>
                    <a:cubicBezTo>
                      <a:pt x="292562" y="325715"/>
                      <a:pt x="279800" y="338407"/>
                      <a:pt x="264162" y="338407"/>
                    </a:cubicBezTo>
                    <a:lnTo>
                      <a:pt x="264162" y="338407"/>
                    </a:lnTo>
                    <a:close/>
                    <a:moveTo>
                      <a:pt x="22523" y="102939"/>
                    </a:moveTo>
                    <a:lnTo>
                      <a:pt x="29395" y="106865"/>
                    </a:lnTo>
                    <a:cubicBezTo>
                      <a:pt x="22242" y="119207"/>
                      <a:pt x="21821" y="134213"/>
                      <a:pt x="28202" y="146975"/>
                    </a:cubicBezTo>
                    <a:lnTo>
                      <a:pt x="104285" y="299139"/>
                    </a:lnTo>
                    <a:cubicBezTo>
                      <a:pt x="111507" y="313584"/>
                      <a:pt x="126022" y="322560"/>
                      <a:pt x="142150" y="322560"/>
                    </a:cubicBezTo>
                    <a:lnTo>
                      <a:pt x="264233" y="322560"/>
                    </a:lnTo>
                    <a:cubicBezTo>
                      <a:pt x="271175" y="322560"/>
                      <a:pt x="276854" y="316880"/>
                      <a:pt x="276854" y="309938"/>
                    </a:cubicBezTo>
                    <a:lnTo>
                      <a:pt x="276854" y="214853"/>
                    </a:lnTo>
                    <a:cubicBezTo>
                      <a:pt x="276854" y="207911"/>
                      <a:pt x="271175" y="202231"/>
                      <a:pt x="264233" y="202231"/>
                    </a:cubicBezTo>
                    <a:lnTo>
                      <a:pt x="137452" y="202231"/>
                    </a:lnTo>
                    <a:cubicBezTo>
                      <a:pt x="132403" y="202231"/>
                      <a:pt x="127846" y="199636"/>
                      <a:pt x="125321" y="195219"/>
                    </a:cubicBezTo>
                    <a:cubicBezTo>
                      <a:pt x="122797" y="190801"/>
                      <a:pt x="122797" y="185612"/>
                      <a:pt x="125321" y="181194"/>
                    </a:cubicBezTo>
                    <a:lnTo>
                      <a:pt x="171041" y="101957"/>
                    </a:lnTo>
                    <a:cubicBezTo>
                      <a:pt x="173214" y="98170"/>
                      <a:pt x="178053" y="96908"/>
                      <a:pt x="181839" y="99082"/>
                    </a:cubicBezTo>
                    <a:lnTo>
                      <a:pt x="208135" y="114228"/>
                    </a:lnTo>
                    <a:lnTo>
                      <a:pt x="151056" y="16408"/>
                    </a:lnTo>
                    <a:lnTo>
                      <a:pt x="37809" y="15847"/>
                    </a:lnTo>
                    <a:lnTo>
                      <a:pt x="64105" y="30994"/>
                    </a:lnTo>
                    <a:cubicBezTo>
                      <a:pt x="65928" y="32046"/>
                      <a:pt x="67260" y="33799"/>
                      <a:pt x="67821" y="35762"/>
                    </a:cubicBezTo>
                    <a:cubicBezTo>
                      <a:pt x="68382" y="37796"/>
                      <a:pt x="68102" y="39969"/>
                      <a:pt x="67050" y="41792"/>
                    </a:cubicBezTo>
                    <a:lnTo>
                      <a:pt x="29535" y="106725"/>
                    </a:lnTo>
                    <a:lnTo>
                      <a:pt x="22663" y="102798"/>
                    </a:lnTo>
                    <a:lnTo>
                      <a:pt x="22663" y="102798"/>
                    </a:lnTo>
                    <a:close/>
                  </a:path>
                </a:pathLst>
              </a:custGeom>
              <a:grpFill/>
              <a:ln w="6927"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AB13D70-A9FF-4B25-BDCC-17010AFDE24B}"/>
                  </a:ext>
                </a:extLst>
              </p:cNvPr>
              <p:cNvSpPr/>
              <p:nvPr/>
            </p:nvSpPr>
            <p:spPr>
              <a:xfrm>
                <a:off x="10431107" y="1052584"/>
                <a:ext cx="56029" cy="133311"/>
              </a:xfrm>
              <a:custGeom>
                <a:avLst/>
                <a:gdLst>
                  <a:gd name="connsiteX0" fmla="*/ 13104 w 56029"/>
                  <a:gd name="connsiteY0" fmla="*/ 133312 h 133311"/>
                  <a:gd name="connsiteX1" fmla="*/ 6162 w 56029"/>
                  <a:gd name="connsiteY1" fmla="*/ 129104 h 133311"/>
                  <a:gd name="connsiteX2" fmla="*/ 38488 w 56029"/>
                  <a:gd name="connsiteY2" fmla="*/ 8776 h 133311"/>
                  <a:gd name="connsiteX3" fmla="*/ 41293 w 56029"/>
                  <a:gd name="connsiteY3" fmla="*/ 3937 h 133311"/>
                  <a:gd name="connsiteX4" fmla="*/ 52092 w 56029"/>
                  <a:gd name="connsiteY4" fmla="*/ 1062 h 133311"/>
                  <a:gd name="connsiteX5" fmla="*/ 54967 w 56029"/>
                  <a:gd name="connsiteY5" fmla="*/ 11861 h 133311"/>
                  <a:gd name="connsiteX6" fmla="*/ 52162 w 56029"/>
                  <a:gd name="connsiteY6" fmla="*/ 16699 h 133311"/>
                  <a:gd name="connsiteX7" fmla="*/ 20046 w 56029"/>
                  <a:gd name="connsiteY7" fmla="*/ 121671 h 133311"/>
                  <a:gd name="connsiteX8" fmla="*/ 16821 w 56029"/>
                  <a:gd name="connsiteY8" fmla="*/ 132400 h 133311"/>
                  <a:gd name="connsiteX9" fmla="*/ 13104 w 56029"/>
                  <a:gd name="connsiteY9" fmla="*/ 133312 h 133311"/>
                  <a:gd name="connsiteX10" fmla="*/ 13104 w 56029"/>
                  <a:gd name="connsiteY10" fmla="*/ 133312 h 13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9" h="133311">
                    <a:moveTo>
                      <a:pt x="13104" y="133312"/>
                    </a:moveTo>
                    <a:cubicBezTo>
                      <a:pt x="10299" y="133312"/>
                      <a:pt x="7565" y="131769"/>
                      <a:pt x="6162" y="129104"/>
                    </a:cubicBezTo>
                    <a:cubicBezTo>
                      <a:pt x="-11789" y="95656"/>
                      <a:pt x="12683" y="53443"/>
                      <a:pt x="38488" y="8776"/>
                    </a:cubicBezTo>
                    <a:lnTo>
                      <a:pt x="41293" y="3937"/>
                    </a:lnTo>
                    <a:cubicBezTo>
                      <a:pt x="43467" y="151"/>
                      <a:pt x="48305" y="-1112"/>
                      <a:pt x="52092" y="1062"/>
                    </a:cubicBezTo>
                    <a:cubicBezTo>
                      <a:pt x="55879" y="3236"/>
                      <a:pt x="57141" y="8074"/>
                      <a:pt x="54967" y="11861"/>
                    </a:cubicBezTo>
                    <a:lnTo>
                      <a:pt x="52162" y="16699"/>
                    </a:lnTo>
                    <a:cubicBezTo>
                      <a:pt x="28601" y="57440"/>
                      <a:pt x="6302" y="95937"/>
                      <a:pt x="20046" y="121671"/>
                    </a:cubicBezTo>
                    <a:cubicBezTo>
                      <a:pt x="22080" y="125528"/>
                      <a:pt x="20677" y="130296"/>
                      <a:pt x="16821" y="132400"/>
                    </a:cubicBezTo>
                    <a:cubicBezTo>
                      <a:pt x="15629" y="133031"/>
                      <a:pt x="14366" y="133312"/>
                      <a:pt x="13104" y="133312"/>
                    </a:cubicBezTo>
                    <a:lnTo>
                      <a:pt x="13104" y="133312"/>
                    </a:lnTo>
                    <a:close/>
                  </a:path>
                </a:pathLst>
              </a:custGeom>
              <a:grpFill/>
              <a:ln w="6927" cap="flat">
                <a:noFill/>
                <a:prstDash val="solid"/>
                <a:miter/>
              </a:ln>
            </p:spPr>
            <p:txBody>
              <a:bodyPr rtlCol="0" anchor="ctr"/>
              <a:lstStyle/>
              <a:p>
                <a:endParaRPr lang="en-IN"/>
              </a:p>
            </p:txBody>
          </p:sp>
        </p:grpSp>
        <p:cxnSp>
          <p:nvCxnSpPr>
            <p:cNvPr id="61" name="Straight Connector 60">
              <a:extLst>
                <a:ext uri="{FF2B5EF4-FFF2-40B4-BE49-F238E27FC236}">
                  <a16:creationId xmlns:a16="http://schemas.microsoft.com/office/drawing/2014/main" id="{F2562F84-ED59-488E-8C98-9E27C116CBEE}"/>
                </a:ext>
              </a:extLst>
            </p:cNvPr>
            <p:cNvCxnSpPr>
              <a:cxnSpLocks/>
            </p:cNvCxnSpPr>
            <p:nvPr/>
          </p:nvCxnSpPr>
          <p:spPr>
            <a:xfrm rot="1800000">
              <a:off x="10895830" y="1094146"/>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EC14DF-C33D-4407-B8DF-FB66C94CB035}"/>
                </a:ext>
              </a:extLst>
            </p:cNvPr>
            <p:cNvCxnSpPr>
              <a:cxnSpLocks/>
            </p:cNvCxnSpPr>
            <p:nvPr/>
          </p:nvCxnSpPr>
          <p:spPr>
            <a:xfrm rot="1800000">
              <a:off x="10352533" y="612461"/>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80E98E-9E19-4852-A27F-29E6FC911CA5}"/>
                </a:ext>
              </a:extLst>
            </p:cNvPr>
            <p:cNvCxnSpPr>
              <a:cxnSpLocks/>
            </p:cNvCxnSpPr>
            <p:nvPr/>
          </p:nvCxnSpPr>
          <p:spPr>
            <a:xfrm rot="1800000">
              <a:off x="11008483" y="85379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6DA30210-F202-4339-B10E-C51CF55D7D25}"/>
              </a:ext>
            </a:extLst>
          </p:cNvPr>
          <p:cNvGrpSpPr/>
          <p:nvPr/>
        </p:nvGrpSpPr>
        <p:grpSpPr>
          <a:xfrm>
            <a:off x="1327315" y="1878971"/>
            <a:ext cx="428606" cy="808108"/>
            <a:chOff x="1327315" y="1878971"/>
            <a:chExt cx="428606" cy="808108"/>
          </a:xfrm>
        </p:grpSpPr>
        <p:grpSp>
          <p:nvGrpSpPr>
            <p:cNvPr id="71" name="Group 70">
              <a:extLst>
                <a:ext uri="{FF2B5EF4-FFF2-40B4-BE49-F238E27FC236}">
                  <a16:creationId xmlns:a16="http://schemas.microsoft.com/office/drawing/2014/main" id="{A145289A-590D-4DC0-A169-4E23861B8734}"/>
                </a:ext>
              </a:extLst>
            </p:cNvPr>
            <p:cNvGrpSpPr/>
            <p:nvPr/>
          </p:nvGrpSpPr>
          <p:grpSpPr>
            <a:xfrm rot="1800000">
              <a:off x="1327315" y="2021794"/>
              <a:ext cx="428606" cy="428624"/>
              <a:chOff x="4280891" y="1613789"/>
              <a:chExt cx="3631076" cy="3631230"/>
            </a:xfrm>
          </p:grpSpPr>
          <p:grpSp>
            <p:nvGrpSpPr>
              <p:cNvPr id="75" name="Group 74">
                <a:extLst>
                  <a:ext uri="{FF2B5EF4-FFF2-40B4-BE49-F238E27FC236}">
                    <a16:creationId xmlns:a16="http://schemas.microsoft.com/office/drawing/2014/main" id="{39A8CD5E-8E09-4492-8753-40EB06594927}"/>
                  </a:ext>
                </a:extLst>
              </p:cNvPr>
              <p:cNvGrpSpPr/>
              <p:nvPr/>
            </p:nvGrpSpPr>
            <p:grpSpPr>
              <a:xfrm>
                <a:off x="4280891" y="1613789"/>
                <a:ext cx="3631076" cy="3631230"/>
                <a:chOff x="5553075" y="2886027"/>
                <a:chExt cx="1086707" cy="1086754"/>
              </a:xfrm>
              <a:solidFill>
                <a:schemeClr val="tx1"/>
              </a:solidFill>
            </p:grpSpPr>
            <p:sp>
              <p:nvSpPr>
                <p:cNvPr id="82" name="Freeform: Shape 81">
                  <a:extLst>
                    <a:ext uri="{FF2B5EF4-FFF2-40B4-BE49-F238E27FC236}">
                      <a16:creationId xmlns:a16="http://schemas.microsoft.com/office/drawing/2014/main" id="{96B2E866-5883-415C-82D0-D87B6AFAFC60}"/>
                    </a:ext>
                  </a:extLst>
                </p:cNvPr>
                <p:cNvSpPr/>
                <p:nvPr/>
              </p:nvSpPr>
              <p:spPr>
                <a:xfrm>
                  <a:off x="5553109" y="2886027"/>
                  <a:ext cx="1086653" cy="450770"/>
                </a:xfrm>
                <a:custGeom>
                  <a:avLst/>
                  <a:gdLst>
                    <a:gd name="connsiteX0" fmla="*/ 535080 w 1086653"/>
                    <a:gd name="connsiteY0" fmla="*/ 3000 h 450770"/>
                    <a:gd name="connsiteX1" fmla="*/ 5013 w 1086653"/>
                    <a:gd name="connsiteY1" fmla="*/ 427149 h 450770"/>
                    <a:gd name="connsiteX2" fmla="*/ 727 w 1086653"/>
                    <a:gd name="connsiteY2" fmla="*/ 442008 h 450770"/>
                    <a:gd name="connsiteX3" fmla="*/ 13205 w 1086653"/>
                    <a:gd name="connsiteY3" fmla="*/ 450771 h 450770"/>
                    <a:gd name="connsiteX4" fmla="*/ 1073433 w 1086653"/>
                    <a:gd name="connsiteY4" fmla="*/ 450771 h 450770"/>
                    <a:gd name="connsiteX5" fmla="*/ 1085911 w 1086653"/>
                    <a:gd name="connsiteY5" fmla="*/ 442008 h 450770"/>
                    <a:gd name="connsiteX6" fmla="*/ 1081624 w 1086653"/>
                    <a:gd name="connsiteY6" fmla="*/ 427149 h 450770"/>
                    <a:gd name="connsiteX7" fmla="*/ 551558 w 1086653"/>
                    <a:gd name="connsiteY7" fmla="*/ 3000 h 450770"/>
                    <a:gd name="connsiteX8" fmla="*/ 535080 w 1086653"/>
                    <a:gd name="connsiteY8" fmla="*/ 3000 h 450770"/>
                    <a:gd name="connsiteX9" fmla="*/ 535080 w 1086653"/>
                    <a:gd name="connsiteY9" fmla="*/ 3000 h 450770"/>
                    <a:gd name="connsiteX10" fmla="*/ 51114 w 1086653"/>
                    <a:gd name="connsiteY10" fmla="*/ 424196 h 450770"/>
                    <a:gd name="connsiteX11" fmla="*/ 543271 w 1086653"/>
                    <a:gd name="connsiteY11" fmla="*/ 30337 h 450770"/>
                    <a:gd name="connsiteX12" fmla="*/ 1035428 w 1086653"/>
                    <a:gd name="connsiteY12" fmla="*/ 424196 h 450770"/>
                    <a:gd name="connsiteX13" fmla="*/ 51114 w 1086653"/>
                    <a:gd name="connsiteY13" fmla="*/ 424196 h 45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6653" h="450770">
                      <a:moveTo>
                        <a:pt x="535080" y="3000"/>
                      </a:moveTo>
                      <a:lnTo>
                        <a:pt x="5013" y="427149"/>
                      </a:lnTo>
                      <a:cubicBezTo>
                        <a:pt x="537" y="430578"/>
                        <a:pt x="-1083" y="436674"/>
                        <a:pt x="727" y="442008"/>
                      </a:cubicBezTo>
                      <a:cubicBezTo>
                        <a:pt x="2537" y="447342"/>
                        <a:pt x="7585" y="450771"/>
                        <a:pt x="13205" y="450771"/>
                      </a:cubicBezTo>
                      <a:lnTo>
                        <a:pt x="1073433" y="450771"/>
                      </a:lnTo>
                      <a:cubicBezTo>
                        <a:pt x="1078957" y="450771"/>
                        <a:pt x="1084006" y="447342"/>
                        <a:pt x="1085911" y="442008"/>
                      </a:cubicBezTo>
                      <a:cubicBezTo>
                        <a:pt x="1087720" y="436674"/>
                        <a:pt x="1086196" y="430863"/>
                        <a:pt x="1081624" y="427149"/>
                      </a:cubicBezTo>
                      <a:lnTo>
                        <a:pt x="551558" y="3000"/>
                      </a:lnTo>
                      <a:cubicBezTo>
                        <a:pt x="546796" y="-1000"/>
                        <a:pt x="539842" y="-1000"/>
                        <a:pt x="535080" y="3000"/>
                      </a:cubicBezTo>
                      <a:lnTo>
                        <a:pt x="535080" y="3000"/>
                      </a:lnTo>
                      <a:close/>
                      <a:moveTo>
                        <a:pt x="51114" y="424196"/>
                      </a:moveTo>
                      <a:lnTo>
                        <a:pt x="543271" y="30337"/>
                      </a:lnTo>
                      <a:lnTo>
                        <a:pt x="1035428" y="424196"/>
                      </a:lnTo>
                      <a:lnTo>
                        <a:pt x="51114" y="424196"/>
                      </a:lnTo>
                      <a:close/>
                    </a:path>
                  </a:pathLst>
                </a:custGeom>
                <a:grp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E11007BB-3237-40A2-9983-03719C182747}"/>
                    </a:ext>
                  </a:extLst>
                </p:cNvPr>
                <p:cNvSpPr/>
                <p:nvPr/>
              </p:nvSpPr>
              <p:spPr>
                <a:xfrm>
                  <a:off x="5606033" y="3893343"/>
                  <a:ext cx="980693" cy="26479"/>
                </a:xfrm>
                <a:custGeom>
                  <a:avLst/>
                  <a:gdLst>
                    <a:gd name="connsiteX0" fmla="*/ 0 w 980693"/>
                    <a:gd name="connsiteY0" fmla="*/ 13240 h 26479"/>
                    <a:gd name="connsiteX1" fmla="*/ 13240 w 980693"/>
                    <a:gd name="connsiteY1" fmla="*/ 26479 h 26479"/>
                    <a:gd name="connsiteX2" fmla="*/ 967454 w 980693"/>
                    <a:gd name="connsiteY2" fmla="*/ 26479 h 26479"/>
                    <a:gd name="connsiteX3" fmla="*/ 980694 w 980693"/>
                    <a:gd name="connsiteY3" fmla="*/ 13240 h 26479"/>
                    <a:gd name="connsiteX4" fmla="*/ 967454 w 980693"/>
                    <a:gd name="connsiteY4" fmla="*/ 0 h 26479"/>
                    <a:gd name="connsiteX5" fmla="*/ 13335 w 980693"/>
                    <a:gd name="connsiteY5" fmla="*/ 0 h 26479"/>
                    <a:gd name="connsiteX6" fmla="*/ 95 w 980693"/>
                    <a:gd name="connsiteY6" fmla="*/ 13240 h 26479"/>
                    <a:gd name="connsiteX7" fmla="*/ 95 w 980693"/>
                    <a:gd name="connsiteY7" fmla="*/ 13240 h 2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693" h="26479">
                      <a:moveTo>
                        <a:pt x="0" y="13240"/>
                      </a:moveTo>
                      <a:cubicBezTo>
                        <a:pt x="0" y="20669"/>
                        <a:pt x="5810" y="26479"/>
                        <a:pt x="13240" y="26479"/>
                      </a:cubicBezTo>
                      <a:lnTo>
                        <a:pt x="967454" y="26479"/>
                      </a:lnTo>
                      <a:cubicBezTo>
                        <a:pt x="974884" y="26479"/>
                        <a:pt x="980694" y="20669"/>
                        <a:pt x="980694" y="13240"/>
                      </a:cubicBezTo>
                      <a:cubicBezTo>
                        <a:pt x="980694" y="5810"/>
                        <a:pt x="974884" y="0"/>
                        <a:pt x="967454" y="0"/>
                      </a:cubicBezTo>
                      <a:lnTo>
                        <a:pt x="13335" y="0"/>
                      </a:lnTo>
                      <a:cubicBezTo>
                        <a:pt x="5905" y="0"/>
                        <a:pt x="95" y="5810"/>
                        <a:pt x="95" y="13240"/>
                      </a:cubicBezTo>
                      <a:lnTo>
                        <a:pt x="95" y="13240"/>
                      </a:lnTo>
                      <a:close/>
                    </a:path>
                  </a:pathLst>
                </a:custGeom>
                <a:grp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A21A2570-0085-4EAA-8022-7AF6C225EEFD}"/>
                    </a:ext>
                  </a:extLst>
                </p:cNvPr>
                <p:cNvSpPr/>
                <p:nvPr/>
              </p:nvSpPr>
              <p:spPr>
                <a:xfrm>
                  <a:off x="5553075" y="3946302"/>
                  <a:ext cx="1086707" cy="26479"/>
                </a:xfrm>
                <a:custGeom>
                  <a:avLst/>
                  <a:gdLst>
                    <a:gd name="connsiteX0" fmla="*/ 1073372 w 1086707"/>
                    <a:gd name="connsiteY0" fmla="*/ 0 h 26479"/>
                    <a:gd name="connsiteX1" fmla="*/ 13240 w 1086707"/>
                    <a:gd name="connsiteY1" fmla="*/ 0 h 26479"/>
                    <a:gd name="connsiteX2" fmla="*/ 0 w 1086707"/>
                    <a:gd name="connsiteY2" fmla="*/ 13240 h 26479"/>
                    <a:gd name="connsiteX3" fmla="*/ 13240 w 1086707"/>
                    <a:gd name="connsiteY3" fmla="*/ 26479 h 26479"/>
                    <a:gd name="connsiteX4" fmla="*/ 1073468 w 1086707"/>
                    <a:gd name="connsiteY4" fmla="*/ 26479 h 26479"/>
                    <a:gd name="connsiteX5" fmla="*/ 1086707 w 1086707"/>
                    <a:gd name="connsiteY5" fmla="*/ 13240 h 26479"/>
                    <a:gd name="connsiteX6" fmla="*/ 1073468 w 1086707"/>
                    <a:gd name="connsiteY6" fmla="*/ 0 h 26479"/>
                    <a:gd name="connsiteX7" fmla="*/ 1073468 w 1086707"/>
                    <a:gd name="connsiteY7" fmla="*/ 0 h 2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6707" h="26479">
                      <a:moveTo>
                        <a:pt x="1073372" y="0"/>
                      </a:moveTo>
                      <a:lnTo>
                        <a:pt x="13240" y="0"/>
                      </a:lnTo>
                      <a:cubicBezTo>
                        <a:pt x="5810" y="0"/>
                        <a:pt x="0" y="5810"/>
                        <a:pt x="0" y="13240"/>
                      </a:cubicBezTo>
                      <a:cubicBezTo>
                        <a:pt x="0" y="20669"/>
                        <a:pt x="5810" y="26479"/>
                        <a:pt x="13240" y="26479"/>
                      </a:cubicBezTo>
                      <a:lnTo>
                        <a:pt x="1073468" y="26479"/>
                      </a:lnTo>
                      <a:cubicBezTo>
                        <a:pt x="1080897" y="26479"/>
                        <a:pt x="1086707" y="20669"/>
                        <a:pt x="1086707" y="13240"/>
                      </a:cubicBezTo>
                      <a:cubicBezTo>
                        <a:pt x="1086707" y="5810"/>
                        <a:pt x="1080897" y="0"/>
                        <a:pt x="1073468" y="0"/>
                      </a:cubicBezTo>
                      <a:lnTo>
                        <a:pt x="1073468" y="0"/>
                      </a:lnTo>
                      <a:close/>
                    </a:path>
                  </a:pathLst>
                </a:custGeom>
                <a:grp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9C73529-5A01-4E6A-98AB-8C7A9D159FEF}"/>
                    </a:ext>
                  </a:extLst>
                </p:cNvPr>
                <p:cNvSpPr/>
                <p:nvPr/>
              </p:nvSpPr>
              <p:spPr>
                <a:xfrm>
                  <a:off x="5632608" y="3363277"/>
                  <a:ext cx="185451" cy="503491"/>
                </a:xfrm>
                <a:custGeom>
                  <a:avLst/>
                  <a:gdLst>
                    <a:gd name="connsiteX0" fmla="*/ 13240 w 185451"/>
                    <a:gd name="connsiteY0" fmla="*/ 477012 h 503491"/>
                    <a:gd name="connsiteX1" fmla="*/ 0 w 185451"/>
                    <a:gd name="connsiteY1" fmla="*/ 490252 h 503491"/>
                    <a:gd name="connsiteX2" fmla="*/ 13240 w 185451"/>
                    <a:gd name="connsiteY2" fmla="*/ 503492 h 503491"/>
                    <a:gd name="connsiteX3" fmla="*/ 172212 w 185451"/>
                    <a:gd name="connsiteY3" fmla="*/ 503492 h 503491"/>
                    <a:gd name="connsiteX4" fmla="*/ 185452 w 185451"/>
                    <a:gd name="connsiteY4" fmla="*/ 490252 h 503491"/>
                    <a:gd name="connsiteX5" fmla="*/ 172212 w 185451"/>
                    <a:gd name="connsiteY5" fmla="*/ 477012 h 503491"/>
                    <a:gd name="connsiteX6" fmla="*/ 145733 w 185451"/>
                    <a:gd name="connsiteY6" fmla="*/ 477012 h 503491"/>
                    <a:gd name="connsiteX7" fmla="*/ 145733 w 185451"/>
                    <a:gd name="connsiteY7" fmla="*/ 26480 h 503491"/>
                    <a:gd name="connsiteX8" fmla="*/ 172212 w 185451"/>
                    <a:gd name="connsiteY8" fmla="*/ 26480 h 503491"/>
                    <a:gd name="connsiteX9" fmla="*/ 185452 w 185451"/>
                    <a:gd name="connsiteY9" fmla="*/ 13240 h 503491"/>
                    <a:gd name="connsiteX10" fmla="*/ 172212 w 185451"/>
                    <a:gd name="connsiteY10" fmla="*/ 0 h 503491"/>
                    <a:gd name="connsiteX11" fmla="*/ 13240 w 185451"/>
                    <a:gd name="connsiteY11" fmla="*/ 0 h 503491"/>
                    <a:gd name="connsiteX12" fmla="*/ 0 w 185451"/>
                    <a:gd name="connsiteY12" fmla="*/ 13240 h 503491"/>
                    <a:gd name="connsiteX13" fmla="*/ 13240 w 185451"/>
                    <a:gd name="connsiteY13" fmla="*/ 26480 h 503491"/>
                    <a:gd name="connsiteX14" fmla="*/ 39719 w 185451"/>
                    <a:gd name="connsiteY14" fmla="*/ 26480 h 503491"/>
                    <a:gd name="connsiteX15" fmla="*/ 39719 w 185451"/>
                    <a:gd name="connsiteY15" fmla="*/ 477012 h 503491"/>
                    <a:gd name="connsiteX16" fmla="*/ 13240 w 185451"/>
                    <a:gd name="connsiteY16" fmla="*/ 477012 h 503491"/>
                    <a:gd name="connsiteX17" fmla="*/ 106013 w 185451"/>
                    <a:gd name="connsiteY17" fmla="*/ 26480 h 503491"/>
                    <a:gd name="connsiteX18" fmla="*/ 119253 w 185451"/>
                    <a:gd name="connsiteY18" fmla="*/ 26480 h 503491"/>
                    <a:gd name="connsiteX19" fmla="*/ 119253 w 185451"/>
                    <a:gd name="connsiteY19" fmla="*/ 477012 h 503491"/>
                    <a:gd name="connsiteX20" fmla="*/ 106013 w 185451"/>
                    <a:gd name="connsiteY20" fmla="*/ 477012 h 503491"/>
                    <a:gd name="connsiteX21" fmla="*/ 106013 w 185451"/>
                    <a:gd name="connsiteY21" fmla="*/ 26480 h 503491"/>
                    <a:gd name="connsiteX22" fmla="*/ 66294 w 185451"/>
                    <a:gd name="connsiteY22" fmla="*/ 26480 h 503491"/>
                    <a:gd name="connsiteX23" fmla="*/ 79534 w 185451"/>
                    <a:gd name="connsiteY23" fmla="*/ 26480 h 503491"/>
                    <a:gd name="connsiteX24" fmla="*/ 79534 w 185451"/>
                    <a:gd name="connsiteY24" fmla="*/ 477012 h 503491"/>
                    <a:gd name="connsiteX25" fmla="*/ 66294 w 185451"/>
                    <a:gd name="connsiteY25" fmla="*/ 477012 h 503491"/>
                    <a:gd name="connsiteX26" fmla="*/ 66294 w 185451"/>
                    <a:gd name="connsiteY26" fmla="*/ 26480 h 50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451" h="503491">
                      <a:moveTo>
                        <a:pt x="13240" y="477012"/>
                      </a:moveTo>
                      <a:cubicBezTo>
                        <a:pt x="5810" y="477012"/>
                        <a:pt x="0" y="482822"/>
                        <a:pt x="0" y="490252"/>
                      </a:cubicBezTo>
                      <a:cubicBezTo>
                        <a:pt x="0" y="497681"/>
                        <a:pt x="5810" y="503492"/>
                        <a:pt x="13240" y="503492"/>
                      </a:cubicBezTo>
                      <a:lnTo>
                        <a:pt x="172212" y="503492"/>
                      </a:lnTo>
                      <a:cubicBezTo>
                        <a:pt x="179641" y="503492"/>
                        <a:pt x="185452" y="497681"/>
                        <a:pt x="185452" y="490252"/>
                      </a:cubicBezTo>
                      <a:cubicBezTo>
                        <a:pt x="185452" y="482822"/>
                        <a:pt x="179641" y="477012"/>
                        <a:pt x="172212" y="477012"/>
                      </a:cubicBezTo>
                      <a:lnTo>
                        <a:pt x="145733" y="477012"/>
                      </a:lnTo>
                      <a:lnTo>
                        <a:pt x="145733" y="26480"/>
                      </a:lnTo>
                      <a:lnTo>
                        <a:pt x="172212" y="26480"/>
                      </a:lnTo>
                      <a:cubicBezTo>
                        <a:pt x="179641" y="26480"/>
                        <a:pt x="185452" y="20669"/>
                        <a:pt x="185452" y="13240"/>
                      </a:cubicBezTo>
                      <a:cubicBezTo>
                        <a:pt x="185452" y="5810"/>
                        <a:pt x="179641" y="0"/>
                        <a:pt x="172212" y="0"/>
                      </a:cubicBezTo>
                      <a:lnTo>
                        <a:pt x="13240" y="0"/>
                      </a:lnTo>
                      <a:cubicBezTo>
                        <a:pt x="5810" y="0"/>
                        <a:pt x="0" y="5810"/>
                        <a:pt x="0" y="13240"/>
                      </a:cubicBezTo>
                      <a:cubicBezTo>
                        <a:pt x="0" y="20669"/>
                        <a:pt x="5810" y="26480"/>
                        <a:pt x="13240" y="26480"/>
                      </a:cubicBezTo>
                      <a:lnTo>
                        <a:pt x="39719" y="26480"/>
                      </a:lnTo>
                      <a:lnTo>
                        <a:pt x="39719" y="477012"/>
                      </a:lnTo>
                      <a:lnTo>
                        <a:pt x="13240" y="477012"/>
                      </a:lnTo>
                      <a:close/>
                      <a:moveTo>
                        <a:pt x="106013" y="26480"/>
                      </a:moveTo>
                      <a:lnTo>
                        <a:pt x="119253" y="26480"/>
                      </a:lnTo>
                      <a:lnTo>
                        <a:pt x="119253" y="477012"/>
                      </a:lnTo>
                      <a:lnTo>
                        <a:pt x="106013" y="477012"/>
                      </a:lnTo>
                      <a:lnTo>
                        <a:pt x="106013" y="26480"/>
                      </a:lnTo>
                      <a:close/>
                      <a:moveTo>
                        <a:pt x="66294" y="26480"/>
                      </a:moveTo>
                      <a:lnTo>
                        <a:pt x="79534" y="26480"/>
                      </a:lnTo>
                      <a:lnTo>
                        <a:pt x="79534" y="477012"/>
                      </a:lnTo>
                      <a:lnTo>
                        <a:pt x="66294" y="477012"/>
                      </a:lnTo>
                      <a:lnTo>
                        <a:pt x="66294" y="26480"/>
                      </a:lnTo>
                      <a:close/>
                    </a:path>
                  </a:pathLst>
                </a:custGeom>
                <a:grp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A63A9DE8-7D17-45DC-BEC2-DD461F53FD02}"/>
                    </a:ext>
                  </a:extLst>
                </p:cNvPr>
                <p:cNvSpPr/>
                <p:nvPr/>
              </p:nvSpPr>
              <p:spPr>
                <a:xfrm>
                  <a:off x="6003607" y="3363277"/>
                  <a:ext cx="185546" cy="503491"/>
                </a:xfrm>
                <a:custGeom>
                  <a:avLst/>
                  <a:gdLst>
                    <a:gd name="connsiteX0" fmla="*/ 13240 w 185546"/>
                    <a:gd name="connsiteY0" fmla="*/ 477012 h 503491"/>
                    <a:gd name="connsiteX1" fmla="*/ 0 w 185546"/>
                    <a:gd name="connsiteY1" fmla="*/ 490252 h 503491"/>
                    <a:gd name="connsiteX2" fmla="*/ 13240 w 185546"/>
                    <a:gd name="connsiteY2" fmla="*/ 503492 h 503491"/>
                    <a:gd name="connsiteX3" fmla="*/ 172307 w 185546"/>
                    <a:gd name="connsiteY3" fmla="*/ 503492 h 503491"/>
                    <a:gd name="connsiteX4" fmla="*/ 185547 w 185546"/>
                    <a:gd name="connsiteY4" fmla="*/ 490252 h 503491"/>
                    <a:gd name="connsiteX5" fmla="*/ 172307 w 185546"/>
                    <a:gd name="connsiteY5" fmla="*/ 477012 h 503491"/>
                    <a:gd name="connsiteX6" fmla="*/ 145828 w 185546"/>
                    <a:gd name="connsiteY6" fmla="*/ 477012 h 503491"/>
                    <a:gd name="connsiteX7" fmla="*/ 145828 w 185546"/>
                    <a:gd name="connsiteY7" fmla="*/ 26480 h 503491"/>
                    <a:gd name="connsiteX8" fmla="*/ 172307 w 185546"/>
                    <a:gd name="connsiteY8" fmla="*/ 26480 h 503491"/>
                    <a:gd name="connsiteX9" fmla="*/ 185547 w 185546"/>
                    <a:gd name="connsiteY9" fmla="*/ 13240 h 503491"/>
                    <a:gd name="connsiteX10" fmla="*/ 172307 w 185546"/>
                    <a:gd name="connsiteY10" fmla="*/ 0 h 503491"/>
                    <a:gd name="connsiteX11" fmla="*/ 13240 w 185546"/>
                    <a:gd name="connsiteY11" fmla="*/ 0 h 503491"/>
                    <a:gd name="connsiteX12" fmla="*/ 0 w 185546"/>
                    <a:gd name="connsiteY12" fmla="*/ 13240 h 503491"/>
                    <a:gd name="connsiteX13" fmla="*/ 13240 w 185546"/>
                    <a:gd name="connsiteY13" fmla="*/ 26480 h 503491"/>
                    <a:gd name="connsiteX14" fmla="*/ 39719 w 185546"/>
                    <a:gd name="connsiteY14" fmla="*/ 26480 h 503491"/>
                    <a:gd name="connsiteX15" fmla="*/ 39719 w 185546"/>
                    <a:gd name="connsiteY15" fmla="*/ 477012 h 503491"/>
                    <a:gd name="connsiteX16" fmla="*/ 13240 w 185546"/>
                    <a:gd name="connsiteY16" fmla="*/ 477012 h 503491"/>
                    <a:gd name="connsiteX17" fmla="*/ 106013 w 185546"/>
                    <a:gd name="connsiteY17" fmla="*/ 26480 h 503491"/>
                    <a:gd name="connsiteX18" fmla="*/ 119253 w 185546"/>
                    <a:gd name="connsiteY18" fmla="*/ 26480 h 503491"/>
                    <a:gd name="connsiteX19" fmla="*/ 119253 w 185546"/>
                    <a:gd name="connsiteY19" fmla="*/ 477012 h 503491"/>
                    <a:gd name="connsiteX20" fmla="*/ 106013 w 185546"/>
                    <a:gd name="connsiteY20" fmla="*/ 477012 h 503491"/>
                    <a:gd name="connsiteX21" fmla="*/ 106013 w 185546"/>
                    <a:gd name="connsiteY21" fmla="*/ 26480 h 503491"/>
                    <a:gd name="connsiteX22" fmla="*/ 66294 w 185546"/>
                    <a:gd name="connsiteY22" fmla="*/ 26480 h 503491"/>
                    <a:gd name="connsiteX23" fmla="*/ 79534 w 185546"/>
                    <a:gd name="connsiteY23" fmla="*/ 26480 h 503491"/>
                    <a:gd name="connsiteX24" fmla="*/ 79534 w 185546"/>
                    <a:gd name="connsiteY24" fmla="*/ 477012 h 503491"/>
                    <a:gd name="connsiteX25" fmla="*/ 66294 w 185546"/>
                    <a:gd name="connsiteY25" fmla="*/ 477012 h 503491"/>
                    <a:gd name="connsiteX26" fmla="*/ 66294 w 185546"/>
                    <a:gd name="connsiteY26" fmla="*/ 26480 h 50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546" h="503491">
                      <a:moveTo>
                        <a:pt x="13240" y="477012"/>
                      </a:moveTo>
                      <a:cubicBezTo>
                        <a:pt x="5810" y="477012"/>
                        <a:pt x="0" y="482822"/>
                        <a:pt x="0" y="490252"/>
                      </a:cubicBezTo>
                      <a:cubicBezTo>
                        <a:pt x="0" y="497681"/>
                        <a:pt x="5810" y="503492"/>
                        <a:pt x="13240" y="503492"/>
                      </a:cubicBezTo>
                      <a:lnTo>
                        <a:pt x="172307" y="503492"/>
                      </a:lnTo>
                      <a:cubicBezTo>
                        <a:pt x="179737" y="503492"/>
                        <a:pt x="185547" y="497681"/>
                        <a:pt x="185547" y="490252"/>
                      </a:cubicBezTo>
                      <a:cubicBezTo>
                        <a:pt x="185547" y="482822"/>
                        <a:pt x="179737" y="477012"/>
                        <a:pt x="172307" y="477012"/>
                      </a:cubicBezTo>
                      <a:lnTo>
                        <a:pt x="145828" y="477012"/>
                      </a:lnTo>
                      <a:lnTo>
                        <a:pt x="145828" y="26480"/>
                      </a:lnTo>
                      <a:lnTo>
                        <a:pt x="172307" y="26480"/>
                      </a:lnTo>
                      <a:cubicBezTo>
                        <a:pt x="179737" y="26480"/>
                        <a:pt x="185547" y="20669"/>
                        <a:pt x="185547" y="13240"/>
                      </a:cubicBezTo>
                      <a:cubicBezTo>
                        <a:pt x="185547" y="5810"/>
                        <a:pt x="179737" y="0"/>
                        <a:pt x="172307" y="0"/>
                      </a:cubicBezTo>
                      <a:lnTo>
                        <a:pt x="13240" y="0"/>
                      </a:lnTo>
                      <a:cubicBezTo>
                        <a:pt x="5810" y="0"/>
                        <a:pt x="0" y="5810"/>
                        <a:pt x="0" y="13240"/>
                      </a:cubicBezTo>
                      <a:cubicBezTo>
                        <a:pt x="0" y="20669"/>
                        <a:pt x="5810" y="26480"/>
                        <a:pt x="13240" y="26480"/>
                      </a:cubicBezTo>
                      <a:lnTo>
                        <a:pt x="39719" y="26480"/>
                      </a:lnTo>
                      <a:lnTo>
                        <a:pt x="39719" y="477012"/>
                      </a:lnTo>
                      <a:lnTo>
                        <a:pt x="13240" y="477012"/>
                      </a:lnTo>
                      <a:close/>
                      <a:moveTo>
                        <a:pt x="106013" y="26480"/>
                      </a:moveTo>
                      <a:lnTo>
                        <a:pt x="119253" y="26480"/>
                      </a:lnTo>
                      <a:lnTo>
                        <a:pt x="119253" y="477012"/>
                      </a:lnTo>
                      <a:lnTo>
                        <a:pt x="106013" y="477012"/>
                      </a:lnTo>
                      <a:lnTo>
                        <a:pt x="106013" y="26480"/>
                      </a:lnTo>
                      <a:close/>
                      <a:moveTo>
                        <a:pt x="66294" y="26480"/>
                      </a:moveTo>
                      <a:lnTo>
                        <a:pt x="79534" y="26480"/>
                      </a:lnTo>
                      <a:lnTo>
                        <a:pt x="79534" y="477012"/>
                      </a:lnTo>
                      <a:lnTo>
                        <a:pt x="66294" y="477012"/>
                      </a:lnTo>
                      <a:lnTo>
                        <a:pt x="66294" y="26480"/>
                      </a:lnTo>
                      <a:close/>
                    </a:path>
                  </a:pathLst>
                </a:custGeom>
                <a:grp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5EDA8C4F-20CA-4ED5-B429-7A881842A787}"/>
                    </a:ext>
                  </a:extLst>
                </p:cNvPr>
                <p:cNvSpPr/>
                <p:nvPr/>
              </p:nvSpPr>
              <p:spPr>
                <a:xfrm>
                  <a:off x="6374701" y="3363277"/>
                  <a:ext cx="185546" cy="503491"/>
                </a:xfrm>
                <a:custGeom>
                  <a:avLst/>
                  <a:gdLst>
                    <a:gd name="connsiteX0" fmla="*/ 13240 w 185546"/>
                    <a:gd name="connsiteY0" fmla="*/ 477012 h 503491"/>
                    <a:gd name="connsiteX1" fmla="*/ 0 w 185546"/>
                    <a:gd name="connsiteY1" fmla="*/ 490252 h 503491"/>
                    <a:gd name="connsiteX2" fmla="*/ 13240 w 185546"/>
                    <a:gd name="connsiteY2" fmla="*/ 503492 h 503491"/>
                    <a:gd name="connsiteX3" fmla="*/ 172307 w 185546"/>
                    <a:gd name="connsiteY3" fmla="*/ 503492 h 503491"/>
                    <a:gd name="connsiteX4" fmla="*/ 185547 w 185546"/>
                    <a:gd name="connsiteY4" fmla="*/ 490252 h 503491"/>
                    <a:gd name="connsiteX5" fmla="*/ 172307 w 185546"/>
                    <a:gd name="connsiteY5" fmla="*/ 477012 h 503491"/>
                    <a:gd name="connsiteX6" fmla="*/ 145828 w 185546"/>
                    <a:gd name="connsiteY6" fmla="*/ 477012 h 503491"/>
                    <a:gd name="connsiteX7" fmla="*/ 145828 w 185546"/>
                    <a:gd name="connsiteY7" fmla="*/ 26480 h 503491"/>
                    <a:gd name="connsiteX8" fmla="*/ 172307 w 185546"/>
                    <a:gd name="connsiteY8" fmla="*/ 26480 h 503491"/>
                    <a:gd name="connsiteX9" fmla="*/ 185547 w 185546"/>
                    <a:gd name="connsiteY9" fmla="*/ 13240 h 503491"/>
                    <a:gd name="connsiteX10" fmla="*/ 172307 w 185546"/>
                    <a:gd name="connsiteY10" fmla="*/ 0 h 503491"/>
                    <a:gd name="connsiteX11" fmla="*/ 13240 w 185546"/>
                    <a:gd name="connsiteY11" fmla="*/ 0 h 503491"/>
                    <a:gd name="connsiteX12" fmla="*/ 0 w 185546"/>
                    <a:gd name="connsiteY12" fmla="*/ 13240 h 503491"/>
                    <a:gd name="connsiteX13" fmla="*/ 13240 w 185546"/>
                    <a:gd name="connsiteY13" fmla="*/ 26480 h 503491"/>
                    <a:gd name="connsiteX14" fmla="*/ 39719 w 185546"/>
                    <a:gd name="connsiteY14" fmla="*/ 26480 h 503491"/>
                    <a:gd name="connsiteX15" fmla="*/ 39719 w 185546"/>
                    <a:gd name="connsiteY15" fmla="*/ 477012 h 503491"/>
                    <a:gd name="connsiteX16" fmla="*/ 13240 w 185546"/>
                    <a:gd name="connsiteY16" fmla="*/ 477012 h 503491"/>
                    <a:gd name="connsiteX17" fmla="*/ 106013 w 185546"/>
                    <a:gd name="connsiteY17" fmla="*/ 26480 h 503491"/>
                    <a:gd name="connsiteX18" fmla="*/ 119253 w 185546"/>
                    <a:gd name="connsiteY18" fmla="*/ 26480 h 503491"/>
                    <a:gd name="connsiteX19" fmla="*/ 119253 w 185546"/>
                    <a:gd name="connsiteY19" fmla="*/ 477012 h 503491"/>
                    <a:gd name="connsiteX20" fmla="*/ 106013 w 185546"/>
                    <a:gd name="connsiteY20" fmla="*/ 477012 h 503491"/>
                    <a:gd name="connsiteX21" fmla="*/ 106013 w 185546"/>
                    <a:gd name="connsiteY21" fmla="*/ 26480 h 503491"/>
                    <a:gd name="connsiteX22" fmla="*/ 66294 w 185546"/>
                    <a:gd name="connsiteY22" fmla="*/ 26480 h 503491"/>
                    <a:gd name="connsiteX23" fmla="*/ 79534 w 185546"/>
                    <a:gd name="connsiteY23" fmla="*/ 26480 h 503491"/>
                    <a:gd name="connsiteX24" fmla="*/ 79534 w 185546"/>
                    <a:gd name="connsiteY24" fmla="*/ 477012 h 503491"/>
                    <a:gd name="connsiteX25" fmla="*/ 66294 w 185546"/>
                    <a:gd name="connsiteY25" fmla="*/ 477012 h 503491"/>
                    <a:gd name="connsiteX26" fmla="*/ 66294 w 185546"/>
                    <a:gd name="connsiteY26" fmla="*/ 26480 h 50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546" h="503491">
                      <a:moveTo>
                        <a:pt x="13240" y="477012"/>
                      </a:moveTo>
                      <a:cubicBezTo>
                        <a:pt x="5810" y="477012"/>
                        <a:pt x="0" y="482822"/>
                        <a:pt x="0" y="490252"/>
                      </a:cubicBezTo>
                      <a:cubicBezTo>
                        <a:pt x="0" y="497681"/>
                        <a:pt x="5810" y="503492"/>
                        <a:pt x="13240" y="503492"/>
                      </a:cubicBezTo>
                      <a:lnTo>
                        <a:pt x="172307" y="503492"/>
                      </a:lnTo>
                      <a:cubicBezTo>
                        <a:pt x="179737" y="503492"/>
                        <a:pt x="185547" y="497681"/>
                        <a:pt x="185547" y="490252"/>
                      </a:cubicBezTo>
                      <a:cubicBezTo>
                        <a:pt x="185547" y="482822"/>
                        <a:pt x="179737" y="477012"/>
                        <a:pt x="172307" y="477012"/>
                      </a:cubicBezTo>
                      <a:lnTo>
                        <a:pt x="145828" y="477012"/>
                      </a:lnTo>
                      <a:lnTo>
                        <a:pt x="145828" y="26480"/>
                      </a:lnTo>
                      <a:lnTo>
                        <a:pt x="172307" y="26480"/>
                      </a:lnTo>
                      <a:cubicBezTo>
                        <a:pt x="179737" y="26480"/>
                        <a:pt x="185547" y="20669"/>
                        <a:pt x="185547" y="13240"/>
                      </a:cubicBezTo>
                      <a:cubicBezTo>
                        <a:pt x="185547" y="5810"/>
                        <a:pt x="179737" y="0"/>
                        <a:pt x="172307" y="0"/>
                      </a:cubicBezTo>
                      <a:lnTo>
                        <a:pt x="13240" y="0"/>
                      </a:lnTo>
                      <a:cubicBezTo>
                        <a:pt x="5810" y="0"/>
                        <a:pt x="0" y="5810"/>
                        <a:pt x="0" y="13240"/>
                      </a:cubicBezTo>
                      <a:cubicBezTo>
                        <a:pt x="0" y="20669"/>
                        <a:pt x="5810" y="26480"/>
                        <a:pt x="13240" y="26480"/>
                      </a:cubicBezTo>
                      <a:lnTo>
                        <a:pt x="39719" y="26480"/>
                      </a:lnTo>
                      <a:lnTo>
                        <a:pt x="39719" y="477012"/>
                      </a:lnTo>
                      <a:lnTo>
                        <a:pt x="13240" y="477012"/>
                      </a:lnTo>
                      <a:close/>
                      <a:moveTo>
                        <a:pt x="106013" y="26480"/>
                      </a:moveTo>
                      <a:lnTo>
                        <a:pt x="119253" y="26480"/>
                      </a:lnTo>
                      <a:lnTo>
                        <a:pt x="119253" y="477012"/>
                      </a:lnTo>
                      <a:lnTo>
                        <a:pt x="106013" y="477012"/>
                      </a:lnTo>
                      <a:lnTo>
                        <a:pt x="106013" y="26480"/>
                      </a:lnTo>
                      <a:close/>
                      <a:moveTo>
                        <a:pt x="66294" y="26480"/>
                      </a:moveTo>
                      <a:lnTo>
                        <a:pt x="79534" y="26480"/>
                      </a:lnTo>
                      <a:lnTo>
                        <a:pt x="79534" y="477012"/>
                      </a:lnTo>
                      <a:lnTo>
                        <a:pt x="66294" y="477012"/>
                      </a:lnTo>
                      <a:lnTo>
                        <a:pt x="66294" y="26480"/>
                      </a:lnTo>
                      <a:close/>
                    </a:path>
                  </a:pathLst>
                </a:custGeom>
                <a:grp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94BA86C-00A1-435E-B1A4-872C33A760CD}"/>
                    </a:ext>
                  </a:extLst>
                </p:cNvPr>
                <p:cNvSpPr/>
                <p:nvPr/>
              </p:nvSpPr>
              <p:spPr>
                <a:xfrm>
                  <a:off x="6023229" y="3013995"/>
                  <a:ext cx="146304" cy="243935"/>
                </a:xfrm>
                <a:custGeom>
                  <a:avLst/>
                  <a:gdLst>
                    <a:gd name="connsiteX0" fmla="*/ 134207 w 146304"/>
                    <a:gd name="connsiteY0" fmla="*/ 243935 h 243935"/>
                    <a:gd name="connsiteX1" fmla="*/ 12192 w 146304"/>
                    <a:gd name="connsiteY1" fmla="*/ 243935 h 243935"/>
                    <a:gd name="connsiteX2" fmla="*/ 3524 w 146304"/>
                    <a:gd name="connsiteY2" fmla="*/ 223075 h 243935"/>
                    <a:gd name="connsiteX3" fmla="*/ 24384 w 146304"/>
                    <a:gd name="connsiteY3" fmla="*/ 172784 h 243935"/>
                    <a:gd name="connsiteX4" fmla="*/ 24384 w 146304"/>
                    <a:gd name="connsiteY4" fmla="*/ 134112 h 243935"/>
                    <a:gd name="connsiteX5" fmla="*/ 0 w 146304"/>
                    <a:gd name="connsiteY5" fmla="*/ 134112 h 243935"/>
                    <a:gd name="connsiteX6" fmla="*/ 0 w 146304"/>
                    <a:gd name="connsiteY6" fmla="*/ 109728 h 243935"/>
                    <a:gd name="connsiteX7" fmla="*/ 24384 w 146304"/>
                    <a:gd name="connsiteY7" fmla="*/ 109728 h 243935"/>
                    <a:gd name="connsiteX8" fmla="*/ 24384 w 146304"/>
                    <a:gd name="connsiteY8" fmla="*/ 60960 h 243935"/>
                    <a:gd name="connsiteX9" fmla="*/ 85344 w 146304"/>
                    <a:gd name="connsiteY9" fmla="*/ 0 h 243935"/>
                    <a:gd name="connsiteX10" fmla="*/ 146304 w 146304"/>
                    <a:gd name="connsiteY10" fmla="*/ 60960 h 243935"/>
                    <a:gd name="connsiteX11" fmla="*/ 121920 w 146304"/>
                    <a:gd name="connsiteY11" fmla="*/ 60960 h 243935"/>
                    <a:gd name="connsiteX12" fmla="*/ 85344 w 146304"/>
                    <a:gd name="connsiteY12" fmla="*/ 24384 h 243935"/>
                    <a:gd name="connsiteX13" fmla="*/ 48768 w 146304"/>
                    <a:gd name="connsiteY13" fmla="*/ 60960 h 243935"/>
                    <a:gd name="connsiteX14" fmla="*/ 48768 w 146304"/>
                    <a:gd name="connsiteY14" fmla="*/ 109728 h 243935"/>
                    <a:gd name="connsiteX15" fmla="*/ 97536 w 146304"/>
                    <a:gd name="connsiteY15" fmla="*/ 109728 h 243935"/>
                    <a:gd name="connsiteX16" fmla="*/ 97536 w 146304"/>
                    <a:gd name="connsiteY16" fmla="*/ 134112 h 243935"/>
                    <a:gd name="connsiteX17" fmla="*/ 48768 w 146304"/>
                    <a:gd name="connsiteY17" fmla="*/ 134112 h 243935"/>
                    <a:gd name="connsiteX18" fmla="*/ 48768 w 146304"/>
                    <a:gd name="connsiteY18" fmla="*/ 172784 h 243935"/>
                    <a:gd name="connsiteX19" fmla="*/ 36481 w 146304"/>
                    <a:gd name="connsiteY19" fmla="*/ 219456 h 243935"/>
                    <a:gd name="connsiteX20" fmla="*/ 134112 w 146304"/>
                    <a:gd name="connsiteY20" fmla="*/ 219456 h 243935"/>
                    <a:gd name="connsiteX21" fmla="*/ 134112 w 146304"/>
                    <a:gd name="connsiteY21" fmla="*/ 243840 h 24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304" h="243935">
                      <a:moveTo>
                        <a:pt x="134207" y="243935"/>
                      </a:moveTo>
                      <a:lnTo>
                        <a:pt x="12192" y="243935"/>
                      </a:lnTo>
                      <a:lnTo>
                        <a:pt x="3524" y="223075"/>
                      </a:lnTo>
                      <a:cubicBezTo>
                        <a:pt x="16764" y="209836"/>
                        <a:pt x="24384" y="191548"/>
                        <a:pt x="24384" y="172784"/>
                      </a:cubicBezTo>
                      <a:lnTo>
                        <a:pt x="24384" y="134112"/>
                      </a:lnTo>
                      <a:lnTo>
                        <a:pt x="0" y="134112"/>
                      </a:lnTo>
                      <a:lnTo>
                        <a:pt x="0" y="109728"/>
                      </a:lnTo>
                      <a:lnTo>
                        <a:pt x="24384" y="109728"/>
                      </a:lnTo>
                      <a:lnTo>
                        <a:pt x="24384" y="60960"/>
                      </a:lnTo>
                      <a:cubicBezTo>
                        <a:pt x="24384" y="27337"/>
                        <a:pt x="51721" y="0"/>
                        <a:pt x="85344" y="0"/>
                      </a:cubicBezTo>
                      <a:cubicBezTo>
                        <a:pt x="118967" y="0"/>
                        <a:pt x="146304" y="27337"/>
                        <a:pt x="146304" y="60960"/>
                      </a:cubicBezTo>
                      <a:lnTo>
                        <a:pt x="121920" y="60960"/>
                      </a:lnTo>
                      <a:cubicBezTo>
                        <a:pt x="121920" y="40767"/>
                        <a:pt x="105537" y="24384"/>
                        <a:pt x="85344" y="24384"/>
                      </a:cubicBezTo>
                      <a:cubicBezTo>
                        <a:pt x="65151" y="24384"/>
                        <a:pt x="48768" y="40767"/>
                        <a:pt x="48768" y="60960"/>
                      </a:cubicBezTo>
                      <a:lnTo>
                        <a:pt x="48768" y="109728"/>
                      </a:lnTo>
                      <a:lnTo>
                        <a:pt x="97536" y="109728"/>
                      </a:lnTo>
                      <a:lnTo>
                        <a:pt x="97536" y="134112"/>
                      </a:lnTo>
                      <a:lnTo>
                        <a:pt x="48768" y="134112"/>
                      </a:lnTo>
                      <a:lnTo>
                        <a:pt x="48768" y="172784"/>
                      </a:lnTo>
                      <a:cubicBezTo>
                        <a:pt x="48768" y="189167"/>
                        <a:pt x="44482" y="205359"/>
                        <a:pt x="36481" y="219456"/>
                      </a:cubicBezTo>
                      <a:lnTo>
                        <a:pt x="134112" y="219456"/>
                      </a:lnTo>
                      <a:lnTo>
                        <a:pt x="134112" y="243840"/>
                      </a:lnTo>
                      <a:close/>
                    </a:path>
                  </a:pathLst>
                </a:custGeom>
                <a:solidFill>
                  <a:schemeClr val="accent2"/>
                </a:solidFill>
                <a:ln w="9525" cap="flat">
                  <a:noFill/>
                  <a:prstDash val="solid"/>
                  <a:miter/>
                </a:ln>
              </p:spPr>
              <p:txBody>
                <a:bodyPr rtlCol="0" anchor="ctr"/>
                <a:lstStyle/>
                <a:p>
                  <a:endParaRPr lang="en-IN"/>
                </a:p>
              </p:txBody>
            </p:sp>
          </p:grpSp>
          <p:sp>
            <p:nvSpPr>
              <p:cNvPr id="76" name="Rectangle 75">
                <a:extLst>
                  <a:ext uri="{FF2B5EF4-FFF2-40B4-BE49-F238E27FC236}">
                    <a16:creationId xmlns:a16="http://schemas.microsoft.com/office/drawing/2014/main" id="{7914DE11-B747-48E5-8C9B-C8331872FE1D}"/>
                  </a:ext>
                </a:extLst>
              </p:cNvPr>
              <p:cNvSpPr/>
              <p:nvPr/>
            </p:nvSpPr>
            <p:spPr>
              <a:xfrm>
                <a:off x="4768607" y="3299883"/>
                <a:ext cx="45719" cy="1507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9AF290B3-85BC-417C-809F-1BFFE7C8C3F0}"/>
                  </a:ext>
                </a:extLst>
              </p:cNvPr>
              <p:cNvSpPr/>
              <p:nvPr/>
            </p:nvSpPr>
            <p:spPr>
              <a:xfrm>
                <a:off x="4898804" y="3299883"/>
                <a:ext cx="45719" cy="1507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a16="http://schemas.microsoft.com/office/drawing/2014/main" id="{46014B04-AA2A-4966-9BC8-333033DC6C9E}"/>
                  </a:ext>
                </a:extLst>
              </p:cNvPr>
              <p:cNvSpPr/>
              <p:nvPr/>
            </p:nvSpPr>
            <p:spPr>
              <a:xfrm>
                <a:off x="6010275" y="3299883"/>
                <a:ext cx="45719" cy="1507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a:extLst>
                  <a:ext uri="{FF2B5EF4-FFF2-40B4-BE49-F238E27FC236}">
                    <a16:creationId xmlns:a16="http://schemas.microsoft.com/office/drawing/2014/main" id="{FC45812A-608F-47DB-8488-7DF4E454AD93}"/>
                  </a:ext>
                </a:extLst>
              </p:cNvPr>
              <p:cNvSpPr/>
              <p:nvPr/>
            </p:nvSpPr>
            <p:spPr>
              <a:xfrm>
                <a:off x="6140472" y="3299883"/>
                <a:ext cx="45719" cy="1507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id="{9FC37AD3-8A12-4457-8EBF-1153C52F6683}"/>
                  </a:ext>
                </a:extLst>
              </p:cNvPr>
              <p:cNvSpPr/>
              <p:nvPr/>
            </p:nvSpPr>
            <p:spPr>
              <a:xfrm>
                <a:off x="7247255" y="3299883"/>
                <a:ext cx="45719" cy="1507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09C9BFE7-8417-48CE-A6EC-466FED93F223}"/>
                  </a:ext>
                </a:extLst>
              </p:cNvPr>
              <p:cNvSpPr/>
              <p:nvPr/>
            </p:nvSpPr>
            <p:spPr>
              <a:xfrm>
                <a:off x="7377452" y="3299883"/>
                <a:ext cx="45719" cy="1507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72" name="Straight Connector 71">
              <a:extLst>
                <a:ext uri="{FF2B5EF4-FFF2-40B4-BE49-F238E27FC236}">
                  <a16:creationId xmlns:a16="http://schemas.microsoft.com/office/drawing/2014/main" id="{957756E0-34D2-42FE-BE84-E611A584EEB2}"/>
                </a:ext>
              </a:extLst>
            </p:cNvPr>
            <p:cNvCxnSpPr>
              <a:cxnSpLocks/>
            </p:cNvCxnSpPr>
            <p:nvPr/>
          </p:nvCxnSpPr>
          <p:spPr>
            <a:xfrm rot="1800000">
              <a:off x="1673024" y="23711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121763-0EFB-43D5-9091-732B2FD98B1A}"/>
                </a:ext>
              </a:extLst>
            </p:cNvPr>
            <p:cNvCxnSpPr>
              <a:cxnSpLocks/>
            </p:cNvCxnSpPr>
            <p:nvPr/>
          </p:nvCxnSpPr>
          <p:spPr>
            <a:xfrm rot="1800000">
              <a:off x="1364581" y="1878971"/>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FB84E5C-6908-4B6E-9949-CBF02CA2F3D9}"/>
                </a:ext>
              </a:extLst>
            </p:cNvPr>
            <p:cNvCxnSpPr>
              <a:cxnSpLocks/>
            </p:cNvCxnSpPr>
            <p:nvPr/>
          </p:nvCxnSpPr>
          <p:spPr>
            <a:xfrm rot="1800000">
              <a:off x="1370338" y="247150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7C12D19B-C251-49C0-B063-CD4F3182C97F}"/>
              </a:ext>
            </a:extLst>
          </p:cNvPr>
          <p:cNvGrpSpPr/>
          <p:nvPr/>
        </p:nvGrpSpPr>
        <p:grpSpPr>
          <a:xfrm>
            <a:off x="3500520" y="1921837"/>
            <a:ext cx="639202" cy="882241"/>
            <a:chOff x="3500520" y="1921837"/>
            <a:chExt cx="639202" cy="882241"/>
          </a:xfrm>
        </p:grpSpPr>
        <p:grpSp>
          <p:nvGrpSpPr>
            <p:cNvPr id="90" name="Group 89">
              <a:extLst>
                <a:ext uri="{FF2B5EF4-FFF2-40B4-BE49-F238E27FC236}">
                  <a16:creationId xmlns:a16="http://schemas.microsoft.com/office/drawing/2014/main" id="{101B1A15-181E-469F-91C0-966DC1FBAB3A}"/>
                </a:ext>
              </a:extLst>
            </p:cNvPr>
            <p:cNvGrpSpPr/>
            <p:nvPr/>
          </p:nvGrpSpPr>
          <p:grpSpPr>
            <a:xfrm rot="1800000">
              <a:off x="3500520" y="2074318"/>
              <a:ext cx="639202" cy="466900"/>
              <a:chOff x="4001323" y="1905293"/>
              <a:chExt cx="4198665" cy="3066883"/>
            </a:xfrm>
          </p:grpSpPr>
          <p:sp>
            <p:nvSpPr>
              <p:cNvPr id="94" name="Freeform: Shape 93">
                <a:extLst>
                  <a:ext uri="{FF2B5EF4-FFF2-40B4-BE49-F238E27FC236}">
                    <a16:creationId xmlns:a16="http://schemas.microsoft.com/office/drawing/2014/main" id="{90639FCB-57A2-4AFA-A742-AECC29A10EFF}"/>
                  </a:ext>
                </a:extLst>
              </p:cNvPr>
              <p:cNvSpPr/>
              <p:nvPr/>
            </p:nvSpPr>
            <p:spPr>
              <a:xfrm>
                <a:off x="4001323" y="1905293"/>
                <a:ext cx="4198665" cy="3066883"/>
              </a:xfrm>
              <a:custGeom>
                <a:avLst/>
                <a:gdLst>
                  <a:gd name="connsiteX0" fmla="*/ 4043755 w 4198665"/>
                  <a:gd name="connsiteY0" fmla="*/ 2205143 h 3066883"/>
                  <a:gd name="connsiteX1" fmla="*/ 4043755 w 4198665"/>
                  <a:gd name="connsiteY1" fmla="*/ 778784 h 3066883"/>
                  <a:gd name="connsiteX2" fmla="*/ 4014127 w 4198665"/>
                  <a:gd name="connsiteY2" fmla="*/ 731379 h 3066883"/>
                  <a:gd name="connsiteX3" fmla="*/ 3958681 w 4198665"/>
                  <a:gd name="connsiteY3" fmla="*/ 737728 h 3066883"/>
                  <a:gd name="connsiteX4" fmla="*/ 3486754 w 4198665"/>
                  <a:gd name="connsiteY4" fmla="*/ 1112729 h 3066883"/>
                  <a:gd name="connsiteX5" fmla="*/ 3486754 w 4198665"/>
                  <a:gd name="connsiteY5" fmla="*/ 778784 h 3066883"/>
                  <a:gd name="connsiteX6" fmla="*/ 3457127 w 4198665"/>
                  <a:gd name="connsiteY6" fmla="*/ 731379 h 3066883"/>
                  <a:gd name="connsiteX7" fmla="*/ 3401681 w 4198665"/>
                  <a:gd name="connsiteY7" fmla="*/ 737728 h 3066883"/>
                  <a:gd name="connsiteX8" fmla="*/ 2931024 w 4198665"/>
                  <a:gd name="connsiteY8" fmla="*/ 1112729 h 3066883"/>
                  <a:gd name="connsiteX9" fmla="*/ 2931024 w 4198665"/>
                  <a:gd name="connsiteY9" fmla="*/ 778784 h 3066883"/>
                  <a:gd name="connsiteX10" fmla="*/ 2901396 w 4198665"/>
                  <a:gd name="connsiteY10" fmla="*/ 731379 h 3066883"/>
                  <a:gd name="connsiteX11" fmla="*/ 2845950 w 4198665"/>
                  <a:gd name="connsiteY11" fmla="*/ 737728 h 3066883"/>
                  <a:gd name="connsiteX12" fmla="*/ 2351168 w 4198665"/>
                  <a:gd name="connsiteY12" fmla="*/ 1130929 h 3066883"/>
                  <a:gd name="connsiteX13" fmla="*/ 2274136 w 4198665"/>
                  <a:gd name="connsiteY13" fmla="*/ 381350 h 3066883"/>
                  <a:gd name="connsiteX14" fmla="*/ 2368098 w 4198665"/>
                  <a:gd name="connsiteY14" fmla="*/ 254798 h 3066883"/>
                  <a:gd name="connsiteX15" fmla="*/ 2368098 w 4198665"/>
                  <a:gd name="connsiteY15" fmla="*/ 133324 h 3066883"/>
                  <a:gd name="connsiteX16" fmla="*/ 2234774 w 4198665"/>
                  <a:gd name="connsiteY16" fmla="*/ 0 h 3066883"/>
                  <a:gd name="connsiteX17" fmla="*/ 1852153 w 4198665"/>
                  <a:gd name="connsiteY17" fmla="*/ 0 h 3066883"/>
                  <a:gd name="connsiteX18" fmla="*/ 1718829 w 4198665"/>
                  <a:gd name="connsiteY18" fmla="*/ 133324 h 3066883"/>
                  <a:gd name="connsiteX19" fmla="*/ 1718829 w 4198665"/>
                  <a:gd name="connsiteY19" fmla="*/ 254798 h 3066883"/>
                  <a:gd name="connsiteX20" fmla="*/ 1812791 w 4198665"/>
                  <a:gd name="connsiteY20" fmla="*/ 381350 h 3066883"/>
                  <a:gd name="connsiteX21" fmla="*/ 1724331 w 4198665"/>
                  <a:gd name="connsiteY21" fmla="*/ 1241398 h 3066883"/>
                  <a:gd name="connsiteX22" fmla="*/ 1262986 w 4198665"/>
                  <a:gd name="connsiteY22" fmla="*/ 1201189 h 3066883"/>
                  <a:gd name="connsiteX23" fmla="*/ 0 w 4198665"/>
                  <a:gd name="connsiteY23" fmla="*/ 1786546 h 3066883"/>
                  <a:gd name="connsiteX24" fmla="*/ 0 w 4198665"/>
                  <a:gd name="connsiteY24" fmla="*/ 2481526 h 3066883"/>
                  <a:gd name="connsiteX25" fmla="*/ 1262986 w 4198665"/>
                  <a:gd name="connsiteY25" fmla="*/ 3066884 h 3066883"/>
                  <a:gd name="connsiteX26" fmla="*/ 2516236 w 4198665"/>
                  <a:gd name="connsiteY26" fmla="*/ 2554749 h 3066883"/>
                  <a:gd name="connsiteX27" fmla="*/ 4022592 w 4198665"/>
                  <a:gd name="connsiteY27" fmla="*/ 2554749 h 3066883"/>
                  <a:gd name="connsiteX28" fmla="*/ 4147028 w 4198665"/>
                  <a:gd name="connsiteY28" fmla="*/ 2503112 h 3066883"/>
                  <a:gd name="connsiteX29" fmla="*/ 4198665 w 4198665"/>
                  <a:gd name="connsiteY29" fmla="*/ 2378676 h 3066883"/>
                  <a:gd name="connsiteX30" fmla="*/ 4044178 w 4198665"/>
                  <a:gd name="connsiteY30" fmla="*/ 2205143 h 3066883"/>
                  <a:gd name="connsiteX31" fmla="*/ 4044178 w 4198665"/>
                  <a:gd name="connsiteY31" fmla="*/ 2205143 h 3066883"/>
                  <a:gd name="connsiteX32" fmla="*/ 2276252 w 4198665"/>
                  <a:gd name="connsiteY32" fmla="*/ 1433978 h 3066883"/>
                  <a:gd name="connsiteX33" fmla="*/ 1827181 w 4198665"/>
                  <a:gd name="connsiteY33" fmla="*/ 1262137 h 3066883"/>
                  <a:gd name="connsiteX34" fmla="*/ 1917334 w 4198665"/>
                  <a:gd name="connsiteY34" fmla="*/ 388122 h 3066883"/>
                  <a:gd name="connsiteX35" fmla="*/ 2169169 w 4198665"/>
                  <a:gd name="connsiteY35" fmla="*/ 388122 h 3066883"/>
                  <a:gd name="connsiteX36" fmla="*/ 2276675 w 4198665"/>
                  <a:gd name="connsiteY36" fmla="*/ 1434401 h 3066883"/>
                  <a:gd name="connsiteX37" fmla="*/ 1823372 w 4198665"/>
                  <a:gd name="connsiteY37" fmla="*/ 133324 h 3066883"/>
                  <a:gd name="connsiteX38" fmla="*/ 1851730 w 4198665"/>
                  <a:gd name="connsiteY38" fmla="*/ 104966 h 3066883"/>
                  <a:gd name="connsiteX39" fmla="*/ 2234350 w 4198665"/>
                  <a:gd name="connsiteY39" fmla="*/ 104966 h 3066883"/>
                  <a:gd name="connsiteX40" fmla="*/ 2262708 w 4198665"/>
                  <a:gd name="connsiteY40" fmla="*/ 133324 h 3066883"/>
                  <a:gd name="connsiteX41" fmla="*/ 2262708 w 4198665"/>
                  <a:gd name="connsiteY41" fmla="*/ 254798 h 3066883"/>
                  <a:gd name="connsiteX42" fmla="*/ 2234350 w 4198665"/>
                  <a:gd name="connsiteY42" fmla="*/ 283156 h 3066883"/>
                  <a:gd name="connsiteX43" fmla="*/ 2217420 w 4198665"/>
                  <a:gd name="connsiteY43" fmla="*/ 283156 h 3066883"/>
                  <a:gd name="connsiteX44" fmla="*/ 2216574 w 4198665"/>
                  <a:gd name="connsiteY44" fmla="*/ 283156 h 3066883"/>
                  <a:gd name="connsiteX45" fmla="*/ 1870353 w 4198665"/>
                  <a:gd name="connsiteY45" fmla="*/ 283156 h 3066883"/>
                  <a:gd name="connsiteX46" fmla="*/ 1869506 w 4198665"/>
                  <a:gd name="connsiteY46" fmla="*/ 283156 h 3066883"/>
                  <a:gd name="connsiteX47" fmla="*/ 1852153 w 4198665"/>
                  <a:gd name="connsiteY47" fmla="*/ 283156 h 3066883"/>
                  <a:gd name="connsiteX48" fmla="*/ 1823795 w 4198665"/>
                  <a:gd name="connsiteY48" fmla="*/ 254798 h 3066883"/>
                  <a:gd name="connsiteX49" fmla="*/ 1823795 w 4198665"/>
                  <a:gd name="connsiteY49" fmla="*/ 133324 h 3066883"/>
                  <a:gd name="connsiteX50" fmla="*/ 2420158 w 4198665"/>
                  <a:gd name="connsiteY50" fmla="*/ 2481526 h 3066883"/>
                  <a:gd name="connsiteX51" fmla="*/ 2419311 w 4198665"/>
                  <a:gd name="connsiteY51" fmla="*/ 2497610 h 3066883"/>
                  <a:gd name="connsiteX52" fmla="*/ 1262139 w 4198665"/>
                  <a:gd name="connsiteY52" fmla="*/ 2961917 h 3066883"/>
                  <a:gd name="connsiteX53" fmla="*/ 104120 w 4198665"/>
                  <a:gd name="connsiteY53" fmla="*/ 2481526 h 3066883"/>
                  <a:gd name="connsiteX54" fmla="*/ 104120 w 4198665"/>
                  <a:gd name="connsiteY54" fmla="*/ 2024414 h 3066883"/>
                  <a:gd name="connsiteX55" fmla="*/ 321672 w 4198665"/>
                  <a:gd name="connsiteY55" fmla="*/ 2180594 h 3066883"/>
                  <a:gd name="connsiteX56" fmla="*/ 1262139 w 4198665"/>
                  <a:gd name="connsiteY56" fmla="*/ 2371481 h 3066883"/>
                  <a:gd name="connsiteX57" fmla="*/ 1628676 w 4198665"/>
                  <a:gd name="connsiteY57" fmla="*/ 2346509 h 3066883"/>
                  <a:gd name="connsiteX58" fmla="*/ 1848344 w 4198665"/>
                  <a:gd name="connsiteY58" fmla="*/ 2306300 h 3066883"/>
                  <a:gd name="connsiteX59" fmla="*/ 2202606 w 4198665"/>
                  <a:gd name="connsiteY59" fmla="*/ 2180594 h 3066883"/>
                  <a:gd name="connsiteX60" fmla="*/ 2420158 w 4198665"/>
                  <a:gd name="connsiteY60" fmla="*/ 2024414 h 3066883"/>
                  <a:gd name="connsiteX61" fmla="*/ 2420158 w 4198665"/>
                  <a:gd name="connsiteY61" fmla="*/ 2481103 h 3066883"/>
                  <a:gd name="connsiteX62" fmla="*/ 2347359 w 4198665"/>
                  <a:gd name="connsiteY62" fmla="*/ 1949075 h 3066883"/>
                  <a:gd name="connsiteX63" fmla="*/ 2347359 w 4198665"/>
                  <a:gd name="connsiteY63" fmla="*/ 1949075 h 3066883"/>
                  <a:gd name="connsiteX64" fmla="*/ 2155202 w 4198665"/>
                  <a:gd name="connsiteY64" fmla="*/ 2087479 h 3066883"/>
                  <a:gd name="connsiteX65" fmla="*/ 1824218 w 4198665"/>
                  <a:gd name="connsiteY65" fmla="*/ 2204720 h 3066883"/>
                  <a:gd name="connsiteX66" fmla="*/ 1614708 w 4198665"/>
                  <a:gd name="connsiteY66" fmla="*/ 2243235 h 3066883"/>
                  <a:gd name="connsiteX67" fmla="*/ 1262139 w 4198665"/>
                  <a:gd name="connsiteY67" fmla="*/ 2267361 h 3066883"/>
                  <a:gd name="connsiteX68" fmla="*/ 369499 w 4198665"/>
                  <a:gd name="connsiteY68" fmla="*/ 2087902 h 3066883"/>
                  <a:gd name="connsiteX69" fmla="*/ 104543 w 4198665"/>
                  <a:gd name="connsiteY69" fmla="*/ 1787393 h 3066883"/>
                  <a:gd name="connsiteX70" fmla="*/ 1262562 w 4198665"/>
                  <a:gd name="connsiteY70" fmla="*/ 1307002 h 3066883"/>
                  <a:gd name="connsiteX71" fmla="*/ 1759884 w 4198665"/>
                  <a:gd name="connsiteY71" fmla="*/ 1354829 h 3066883"/>
                  <a:gd name="connsiteX72" fmla="*/ 2302071 w 4198665"/>
                  <a:gd name="connsiteY72" fmla="*/ 1580846 h 3066883"/>
                  <a:gd name="connsiteX73" fmla="*/ 2306303 w 4198665"/>
                  <a:gd name="connsiteY73" fmla="*/ 1585079 h 3066883"/>
                  <a:gd name="connsiteX74" fmla="*/ 2420158 w 4198665"/>
                  <a:gd name="connsiteY74" fmla="*/ 1786970 h 3066883"/>
                  <a:gd name="connsiteX75" fmla="*/ 2347359 w 4198665"/>
                  <a:gd name="connsiteY75" fmla="*/ 1949499 h 3066883"/>
                  <a:gd name="connsiteX76" fmla="*/ 2347359 w 4198665"/>
                  <a:gd name="connsiteY76" fmla="*/ 1949499 h 3066883"/>
                  <a:gd name="connsiteX77" fmla="*/ 2390954 w 4198665"/>
                  <a:gd name="connsiteY77" fmla="*/ 1519898 h 3066883"/>
                  <a:gd name="connsiteX78" fmla="*/ 2373600 w 4198665"/>
                  <a:gd name="connsiteY78" fmla="*/ 1350597 h 3066883"/>
                  <a:gd name="connsiteX79" fmla="*/ 2373600 w 4198665"/>
                  <a:gd name="connsiteY79" fmla="*/ 1246900 h 3066883"/>
                  <a:gd name="connsiteX80" fmla="*/ 2826057 w 4198665"/>
                  <a:gd name="connsiteY80" fmla="*/ 887559 h 3066883"/>
                  <a:gd name="connsiteX81" fmla="*/ 2826057 w 4198665"/>
                  <a:gd name="connsiteY81" fmla="*/ 1221505 h 3066883"/>
                  <a:gd name="connsiteX82" fmla="*/ 2855685 w 4198665"/>
                  <a:gd name="connsiteY82" fmla="*/ 1268909 h 3066883"/>
                  <a:gd name="connsiteX83" fmla="*/ 2911131 w 4198665"/>
                  <a:gd name="connsiteY83" fmla="*/ 1262561 h 3066883"/>
                  <a:gd name="connsiteX84" fmla="*/ 3381788 w 4198665"/>
                  <a:gd name="connsiteY84" fmla="*/ 887559 h 3066883"/>
                  <a:gd name="connsiteX85" fmla="*/ 3381788 w 4198665"/>
                  <a:gd name="connsiteY85" fmla="*/ 1221505 h 3066883"/>
                  <a:gd name="connsiteX86" fmla="*/ 3411416 w 4198665"/>
                  <a:gd name="connsiteY86" fmla="*/ 1268909 h 3066883"/>
                  <a:gd name="connsiteX87" fmla="*/ 3466861 w 4198665"/>
                  <a:gd name="connsiteY87" fmla="*/ 1262561 h 3066883"/>
                  <a:gd name="connsiteX88" fmla="*/ 3938788 w 4198665"/>
                  <a:gd name="connsiteY88" fmla="*/ 887559 h 3066883"/>
                  <a:gd name="connsiteX89" fmla="*/ 3938788 w 4198665"/>
                  <a:gd name="connsiteY89" fmla="*/ 2203026 h 3066883"/>
                  <a:gd name="connsiteX90" fmla="*/ 2525125 w 4198665"/>
                  <a:gd name="connsiteY90" fmla="*/ 2203026 h 3066883"/>
                  <a:gd name="connsiteX91" fmla="*/ 2525125 w 4198665"/>
                  <a:gd name="connsiteY91" fmla="*/ 1763691 h 3066883"/>
                  <a:gd name="connsiteX92" fmla="*/ 2523008 w 4198665"/>
                  <a:gd name="connsiteY92" fmla="*/ 1753110 h 3066883"/>
                  <a:gd name="connsiteX93" fmla="*/ 2390530 w 4198665"/>
                  <a:gd name="connsiteY93" fmla="*/ 1520321 h 3066883"/>
                  <a:gd name="connsiteX94" fmla="*/ 2390530 w 4198665"/>
                  <a:gd name="connsiteY94" fmla="*/ 1520321 h 3066883"/>
                  <a:gd name="connsiteX95" fmla="*/ 4072536 w 4198665"/>
                  <a:gd name="connsiteY95" fmla="*/ 2428620 h 3066883"/>
                  <a:gd name="connsiteX96" fmla="*/ 4022169 w 4198665"/>
                  <a:gd name="connsiteY96" fmla="*/ 2449359 h 3066883"/>
                  <a:gd name="connsiteX97" fmla="*/ 2525125 w 4198665"/>
                  <a:gd name="connsiteY97" fmla="*/ 2449359 h 3066883"/>
                  <a:gd name="connsiteX98" fmla="*/ 2525125 w 4198665"/>
                  <a:gd name="connsiteY98" fmla="*/ 2307993 h 3066883"/>
                  <a:gd name="connsiteX99" fmla="*/ 4021746 w 4198665"/>
                  <a:gd name="connsiteY99" fmla="*/ 2307993 h 3066883"/>
                  <a:gd name="connsiteX100" fmla="*/ 4093275 w 4198665"/>
                  <a:gd name="connsiteY100" fmla="*/ 2378676 h 3066883"/>
                  <a:gd name="connsiteX101" fmla="*/ 4072536 w 4198665"/>
                  <a:gd name="connsiteY101" fmla="*/ 2428620 h 3066883"/>
                  <a:gd name="connsiteX102" fmla="*/ 4072536 w 4198665"/>
                  <a:gd name="connsiteY102" fmla="*/ 2428620 h 306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198665" h="3066883">
                    <a:moveTo>
                      <a:pt x="4043755" y="2205143"/>
                    </a:moveTo>
                    <a:lnTo>
                      <a:pt x="4043755" y="778784"/>
                    </a:lnTo>
                    <a:cubicBezTo>
                      <a:pt x="4043755" y="758468"/>
                      <a:pt x="4032327" y="740268"/>
                      <a:pt x="4014127" y="731379"/>
                    </a:cubicBezTo>
                    <a:cubicBezTo>
                      <a:pt x="3995927" y="722491"/>
                      <a:pt x="3974341" y="725031"/>
                      <a:pt x="3958681" y="737728"/>
                    </a:cubicBezTo>
                    <a:lnTo>
                      <a:pt x="3486754" y="1112729"/>
                    </a:lnTo>
                    <a:lnTo>
                      <a:pt x="3486754" y="778784"/>
                    </a:lnTo>
                    <a:cubicBezTo>
                      <a:pt x="3486754" y="758468"/>
                      <a:pt x="3475327" y="740268"/>
                      <a:pt x="3457127" y="731379"/>
                    </a:cubicBezTo>
                    <a:cubicBezTo>
                      <a:pt x="3438927" y="722491"/>
                      <a:pt x="3417341" y="725031"/>
                      <a:pt x="3401681" y="737728"/>
                    </a:cubicBezTo>
                    <a:lnTo>
                      <a:pt x="2931024" y="1112729"/>
                    </a:lnTo>
                    <a:lnTo>
                      <a:pt x="2931024" y="778784"/>
                    </a:lnTo>
                    <a:cubicBezTo>
                      <a:pt x="2931024" y="758468"/>
                      <a:pt x="2919596" y="740268"/>
                      <a:pt x="2901396" y="731379"/>
                    </a:cubicBezTo>
                    <a:cubicBezTo>
                      <a:pt x="2883196" y="722491"/>
                      <a:pt x="2861611" y="725031"/>
                      <a:pt x="2845950" y="737728"/>
                    </a:cubicBezTo>
                    <a:lnTo>
                      <a:pt x="2351168" y="1130929"/>
                    </a:lnTo>
                    <a:lnTo>
                      <a:pt x="2274136" y="381350"/>
                    </a:lnTo>
                    <a:cubicBezTo>
                      <a:pt x="2328312" y="364420"/>
                      <a:pt x="2368098" y="314476"/>
                      <a:pt x="2368098" y="254798"/>
                    </a:cubicBezTo>
                    <a:lnTo>
                      <a:pt x="2368098" y="133324"/>
                    </a:lnTo>
                    <a:cubicBezTo>
                      <a:pt x="2368098" y="59679"/>
                      <a:pt x="2308419" y="0"/>
                      <a:pt x="2234774" y="0"/>
                    </a:cubicBezTo>
                    <a:lnTo>
                      <a:pt x="1852153" y="0"/>
                    </a:lnTo>
                    <a:cubicBezTo>
                      <a:pt x="1778507" y="0"/>
                      <a:pt x="1718829" y="59679"/>
                      <a:pt x="1718829" y="133324"/>
                    </a:cubicBezTo>
                    <a:lnTo>
                      <a:pt x="1718829" y="254798"/>
                    </a:lnTo>
                    <a:cubicBezTo>
                      <a:pt x="1718829" y="314476"/>
                      <a:pt x="1758614" y="364420"/>
                      <a:pt x="1812791" y="381350"/>
                    </a:cubicBezTo>
                    <a:lnTo>
                      <a:pt x="1724331" y="1241398"/>
                    </a:lnTo>
                    <a:cubicBezTo>
                      <a:pt x="1577886" y="1215156"/>
                      <a:pt x="1423398" y="1201189"/>
                      <a:pt x="1262986" y="1201189"/>
                    </a:cubicBezTo>
                    <a:cubicBezTo>
                      <a:pt x="554884" y="1201189"/>
                      <a:pt x="0" y="1458103"/>
                      <a:pt x="0" y="1786546"/>
                    </a:cubicBezTo>
                    <a:lnTo>
                      <a:pt x="0" y="2481526"/>
                    </a:lnTo>
                    <a:cubicBezTo>
                      <a:pt x="0" y="2809546"/>
                      <a:pt x="554884" y="3066884"/>
                      <a:pt x="1262986" y="3066884"/>
                    </a:cubicBezTo>
                    <a:cubicBezTo>
                      <a:pt x="1919450" y="3066884"/>
                      <a:pt x="2440897" y="2850179"/>
                      <a:pt x="2516236" y="2554749"/>
                    </a:cubicBezTo>
                    <a:lnTo>
                      <a:pt x="4022592" y="2554749"/>
                    </a:lnTo>
                    <a:cubicBezTo>
                      <a:pt x="4068727" y="2554749"/>
                      <a:pt x="4114438" y="2536126"/>
                      <a:pt x="4147028" y="2503112"/>
                    </a:cubicBezTo>
                    <a:cubicBezTo>
                      <a:pt x="4180042" y="2470522"/>
                      <a:pt x="4198665" y="2425234"/>
                      <a:pt x="4198665" y="2378676"/>
                    </a:cubicBezTo>
                    <a:cubicBezTo>
                      <a:pt x="4198665" y="2289370"/>
                      <a:pt x="4130945" y="2216147"/>
                      <a:pt x="4044178" y="2205143"/>
                    </a:cubicBezTo>
                    <a:lnTo>
                      <a:pt x="4044178" y="2205143"/>
                    </a:lnTo>
                    <a:close/>
                    <a:moveTo>
                      <a:pt x="2276252" y="1433978"/>
                    </a:moveTo>
                    <a:cubicBezTo>
                      <a:pt x="2159011" y="1361601"/>
                      <a:pt x="2004524" y="1302346"/>
                      <a:pt x="1827181" y="1262137"/>
                    </a:cubicBezTo>
                    <a:lnTo>
                      <a:pt x="1917334" y="388122"/>
                    </a:lnTo>
                    <a:lnTo>
                      <a:pt x="2169169" y="388122"/>
                    </a:lnTo>
                    <a:lnTo>
                      <a:pt x="2276675" y="1434401"/>
                    </a:lnTo>
                    <a:close/>
                    <a:moveTo>
                      <a:pt x="1823372" y="133324"/>
                    </a:moveTo>
                    <a:cubicBezTo>
                      <a:pt x="1823372" y="117664"/>
                      <a:pt x="1836069" y="104966"/>
                      <a:pt x="1851730" y="104966"/>
                    </a:cubicBezTo>
                    <a:lnTo>
                      <a:pt x="2234350" y="104966"/>
                    </a:lnTo>
                    <a:cubicBezTo>
                      <a:pt x="2250010" y="104966"/>
                      <a:pt x="2262708" y="117664"/>
                      <a:pt x="2262708" y="133324"/>
                    </a:cubicBezTo>
                    <a:lnTo>
                      <a:pt x="2262708" y="254798"/>
                    </a:lnTo>
                    <a:cubicBezTo>
                      <a:pt x="2262708" y="270458"/>
                      <a:pt x="2250010" y="283156"/>
                      <a:pt x="2234350" y="283156"/>
                    </a:cubicBezTo>
                    <a:lnTo>
                      <a:pt x="2217420" y="283156"/>
                    </a:lnTo>
                    <a:cubicBezTo>
                      <a:pt x="2217420" y="283156"/>
                      <a:pt x="2216997" y="283156"/>
                      <a:pt x="2216574" y="283156"/>
                    </a:cubicBezTo>
                    <a:lnTo>
                      <a:pt x="1870353" y="283156"/>
                    </a:lnTo>
                    <a:cubicBezTo>
                      <a:pt x="1870353" y="283156"/>
                      <a:pt x="1869930" y="283156"/>
                      <a:pt x="1869506" y="283156"/>
                    </a:cubicBezTo>
                    <a:lnTo>
                      <a:pt x="1852153" y="283156"/>
                    </a:lnTo>
                    <a:cubicBezTo>
                      <a:pt x="1836493" y="283156"/>
                      <a:pt x="1823795" y="270458"/>
                      <a:pt x="1823795" y="254798"/>
                    </a:cubicBezTo>
                    <a:lnTo>
                      <a:pt x="1823795" y="133324"/>
                    </a:lnTo>
                    <a:close/>
                    <a:moveTo>
                      <a:pt x="2420158" y="2481526"/>
                    </a:moveTo>
                    <a:cubicBezTo>
                      <a:pt x="2420158" y="2487028"/>
                      <a:pt x="2419735" y="2492954"/>
                      <a:pt x="2419311" y="2497610"/>
                    </a:cubicBezTo>
                    <a:cubicBezTo>
                      <a:pt x="2397726" y="2753677"/>
                      <a:pt x="1878395" y="2961917"/>
                      <a:pt x="1262139" y="2961917"/>
                    </a:cubicBezTo>
                    <a:cubicBezTo>
                      <a:pt x="634456" y="2961917"/>
                      <a:pt x="104120" y="2741826"/>
                      <a:pt x="104120" y="2481526"/>
                    </a:cubicBezTo>
                    <a:lnTo>
                      <a:pt x="104120" y="2024414"/>
                    </a:lnTo>
                    <a:cubicBezTo>
                      <a:pt x="157450" y="2081553"/>
                      <a:pt x="230673" y="2134460"/>
                      <a:pt x="321672" y="2180594"/>
                    </a:cubicBezTo>
                    <a:cubicBezTo>
                      <a:pt x="558693" y="2302067"/>
                      <a:pt x="901528" y="2371481"/>
                      <a:pt x="1262139" y="2371481"/>
                    </a:cubicBezTo>
                    <a:cubicBezTo>
                      <a:pt x="1389115" y="2371481"/>
                      <a:pt x="1512705" y="2363016"/>
                      <a:pt x="1628676" y="2346509"/>
                    </a:cubicBezTo>
                    <a:cubicBezTo>
                      <a:pt x="1701899" y="2337197"/>
                      <a:pt x="1775544" y="2323653"/>
                      <a:pt x="1848344" y="2306300"/>
                    </a:cubicBezTo>
                    <a:cubicBezTo>
                      <a:pt x="1982938" y="2274133"/>
                      <a:pt x="2102295" y="2232231"/>
                      <a:pt x="2202606" y="2180594"/>
                    </a:cubicBezTo>
                    <a:cubicBezTo>
                      <a:pt x="2292759" y="2134883"/>
                      <a:pt x="2365982" y="2082400"/>
                      <a:pt x="2420158" y="2024414"/>
                    </a:cubicBezTo>
                    <a:lnTo>
                      <a:pt x="2420158" y="2481103"/>
                    </a:lnTo>
                    <a:close/>
                    <a:moveTo>
                      <a:pt x="2347359" y="1949075"/>
                    </a:moveTo>
                    <a:lnTo>
                      <a:pt x="2347359" y="1949075"/>
                    </a:lnTo>
                    <a:cubicBezTo>
                      <a:pt x="2301224" y="1999866"/>
                      <a:pt x="2236466" y="2046000"/>
                      <a:pt x="2155202" y="2087479"/>
                    </a:cubicBezTo>
                    <a:cubicBezTo>
                      <a:pt x="2062086" y="2135306"/>
                      <a:pt x="1950771" y="2174669"/>
                      <a:pt x="1824218" y="2204720"/>
                    </a:cubicBezTo>
                    <a:cubicBezTo>
                      <a:pt x="1755228" y="2221226"/>
                      <a:pt x="1684968" y="2233924"/>
                      <a:pt x="1614708" y="2243235"/>
                    </a:cubicBezTo>
                    <a:cubicBezTo>
                      <a:pt x="1502970" y="2259319"/>
                      <a:pt x="1384459" y="2267361"/>
                      <a:pt x="1262139" y="2267361"/>
                    </a:cubicBezTo>
                    <a:cubicBezTo>
                      <a:pt x="917612" y="2267361"/>
                      <a:pt x="592130" y="2201757"/>
                      <a:pt x="369499" y="2087902"/>
                    </a:cubicBezTo>
                    <a:cubicBezTo>
                      <a:pt x="198505" y="2000712"/>
                      <a:pt x="104543" y="1894053"/>
                      <a:pt x="104543" y="1787393"/>
                    </a:cubicBezTo>
                    <a:cubicBezTo>
                      <a:pt x="104543" y="1527093"/>
                      <a:pt x="634879" y="1307002"/>
                      <a:pt x="1262562" y="1307002"/>
                    </a:cubicBezTo>
                    <a:cubicBezTo>
                      <a:pt x="1436519" y="1307002"/>
                      <a:pt x="1604127" y="1323086"/>
                      <a:pt x="1759884" y="1354829"/>
                    </a:cubicBezTo>
                    <a:cubicBezTo>
                      <a:pt x="1992673" y="1402234"/>
                      <a:pt x="2185253" y="1482228"/>
                      <a:pt x="2302071" y="1580846"/>
                    </a:cubicBezTo>
                    <a:cubicBezTo>
                      <a:pt x="2303340" y="1582116"/>
                      <a:pt x="2305033" y="1583809"/>
                      <a:pt x="2306303" y="1585079"/>
                    </a:cubicBezTo>
                    <a:cubicBezTo>
                      <a:pt x="2358363" y="1629520"/>
                      <a:pt x="2420158" y="1700203"/>
                      <a:pt x="2420158" y="1786970"/>
                    </a:cubicBezTo>
                    <a:cubicBezTo>
                      <a:pt x="2420158" y="1841569"/>
                      <a:pt x="2395609" y="1896592"/>
                      <a:pt x="2347359" y="1949499"/>
                    </a:cubicBezTo>
                    <a:lnTo>
                      <a:pt x="2347359" y="1949499"/>
                    </a:lnTo>
                    <a:close/>
                    <a:moveTo>
                      <a:pt x="2390954" y="1519898"/>
                    </a:moveTo>
                    <a:lnTo>
                      <a:pt x="2373600" y="1350597"/>
                    </a:lnTo>
                    <a:lnTo>
                      <a:pt x="2373600" y="1246900"/>
                    </a:lnTo>
                    <a:lnTo>
                      <a:pt x="2826057" y="887559"/>
                    </a:lnTo>
                    <a:lnTo>
                      <a:pt x="2826057" y="1221505"/>
                    </a:lnTo>
                    <a:cubicBezTo>
                      <a:pt x="2826057" y="1241821"/>
                      <a:pt x="2837485" y="1260021"/>
                      <a:pt x="2855685" y="1268909"/>
                    </a:cubicBezTo>
                    <a:cubicBezTo>
                      <a:pt x="2873885" y="1277798"/>
                      <a:pt x="2895471" y="1275258"/>
                      <a:pt x="2911131" y="1262561"/>
                    </a:cubicBezTo>
                    <a:lnTo>
                      <a:pt x="3381788" y="887559"/>
                    </a:lnTo>
                    <a:lnTo>
                      <a:pt x="3381788" y="1221505"/>
                    </a:lnTo>
                    <a:cubicBezTo>
                      <a:pt x="3381788" y="1241821"/>
                      <a:pt x="3393216" y="1260021"/>
                      <a:pt x="3411416" y="1268909"/>
                    </a:cubicBezTo>
                    <a:cubicBezTo>
                      <a:pt x="3429615" y="1277798"/>
                      <a:pt x="3451201" y="1275258"/>
                      <a:pt x="3466861" y="1262561"/>
                    </a:cubicBezTo>
                    <a:lnTo>
                      <a:pt x="3938788" y="887559"/>
                    </a:lnTo>
                    <a:lnTo>
                      <a:pt x="3938788" y="2203026"/>
                    </a:lnTo>
                    <a:lnTo>
                      <a:pt x="2525125" y="2203026"/>
                    </a:lnTo>
                    <a:lnTo>
                      <a:pt x="2525125" y="1763691"/>
                    </a:lnTo>
                    <a:cubicBezTo>
                      <a:pt x="2525125" y="1759882"/>
                      <a:pt x="2523855" y="1756496"/>
                      <a:pt x="2523008" y="1753110"/>
                    </a:cubicBezTo>
                    <a:cubicBezTo>
                      <a:pt x="2513274" y="1670576"/>
                      <a:pt x="2467986" y="1591004"/>
                      <a:pt x="2390530" y="1520321"/>
                    </a:cubicBezTo>
                    <a:lnTo>
                      <a:pt x="2390530" y="1520321"/>
                    </a:lnTo>
                    <a:close/>
                    <a:moveTo>
                      <a:pt x="4072536" y="2428620"/>
                    </a:moveTo>
                    <a:cubicBezTo>
                      <a:pt x="4059415" y="2441741"/>
                      <a:pt x="4040792" y="2449359"/>
                      <a:pt x="4022169" y="2449359"/>
                    </a:cubicBezTo>
                    <a:lnTo>
                      <a:pt x="2525125" y="2449359"/>
                    </a:lnTo>
                    <a:lnTo>
                      <a:pt x="2525125" y="2307993"/>
                    </a:lnTo>
                    <a:lnTo>
                      <a:pt x="4021746" y="2307993"/>
                    </a:lnTo>
                    <a:cubicBezTo>
                      <a:pt x="4061108" y="2307993"/>
                      <a:pt x="4093275" y="2339737"/>
                      <a:pt x="4093275" y="2378676"/>
                    </a:cubicBezTo>
                    <a:cubicBezTo>
                      <a:pt x="4093275" y="2397299"/>
                      <a:pt x="4085657" y="2415499"/>
                      <a:pt x="4072536" y="2428620"/>
                    </a:cubicBezTo>
                    <a:lnTo>
                      <a:pt x="4072536" y="2428620"/>
                    </a:lnTo>
                    <a:close/>
                  </a:path>
                </a:pathLst>
              </a:custGeom>
              <a:solidFill>
                <a:schemeClr val="tx1"/>
              </a:solidFill>
              <a:ln w="42237"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4A91D52E-F3F0-426C-951A-0E6CD452647A}"/>
                  </a:ext>
                </a:extLst>
              </p:cNvPr>
              <p:cNvSpPr/>
              <p:nvPr/>
            </p:nvSpPr>
            <p:spPr>
              <a:xfrm>
                <a:off x="4336539" y="3384981"/>
                <a:ext cx="1852576" cy="614561"/>
              </a:xfrm>
              <a:custGeom>
                <a:avLst/>
                <a:gdLst>
                  <a:gd name="connsiteX0" fmla="*/ 1780623 w 1852576"/>
                  <a:gd name="connsiteY0" fmla="*/ 180729 h 614561"/>
                  <a:gd name="connsiteX1" fmla="*/ 1417473 w 1852576"/>
                  <a:gd name="connsiteY1" fmla="*/ 50367 h 614561"/>
                  <a:gd name="connsiteX2" fmla="*/ 926923 w 1852576"/>
                  <a:gd name="connsiteY2" fmla="*/ 0 h 614561"/>
                  <a:gd name="connsiteX3" fmla="*/ 73646 w 1852576"/>
                  <a:gd name="connsiteY3" fmla="*/ 180729 h 614561"/>
                  <a:gd name="connsiteX4" fmla="*/ 0 w 1852576"/>
                  <a:gd name="connsiteY4" fmla="*/ 307281 h 614561"/>
                  <a:gd name="connsiteX5" fmla="*/ 73223 w 1852576"/>
                  <a:gd name="connsiteY5" fmla="*/ 433833 h 614561"/>
                  <a:gd name="connsiteX6" fmla="*/ 435104 w 1852576"/>
                  <a:gd name="connsiteY6" fmla="*/ 564195 h 614561"/>
                  <a:gd name="connsiteX7" fmla="*/ 926500 w 1852576"/>
                  <a:gd name="connsiteY7" fmla="*/ 614562 h 614561"/>
                  <a:gd name="connsiteX8" fmla="*/ 1371762 w 1852576"/>
                  <a:gd name="connsiteY8" fmla="*/ 573930 h 614561"/>
                  <a:gd name="connsiteX9" fmla="*/ 1417473 w 1852576"/>
                  <a:gd name="connsiteY9" fmla="*/ 564195 h 614561"/>
                  <a:gd name="connsiteX10" fmla="*/ 1482230 w 1852576"/>
                  <a:gd name="connsiteY10" fmla="*/ 548535 h 614561"/>
                  <a:gd name="connsiteX11" fmla="*/ 1736605 w 1852576"/>
                  <a:gd name="connsiteY11" fmla="*/ 456266 h 614561"/>
                  <a:gd name="connsiteX12" fmla="*/ 1779354 w 1852576"/>
                  <a:gd name="connsiteY12" fmla="*/ 433410 h 614561"/>
                  <a:gd name="connsiteX13" fmla="*/ 1798823 w 1852576"/>
                  <a:gd name="connsiteY13" fmla="*/ 418596 h 614561"/>
                  <a:gd name="connsiteX14" fmla="*/ 1810251 w 1852576"/>
                  <a:gd name="connsiteY14" fmla="*/ 410131 h 614561"/>
                  <a:gd name="connsiteX15" fmla="*/ 1818293 w 1852576"/>
                  <a:gd name="connsiteY15" fmla="*/ 399550 h 614561"/>
                  <a:gd name="connsiteX16" fmla="*/ 1833107 w 1852576"/>
                  <a:gd name="connsiteY16" fmla="*/ 380080 h 614561"/>
                  <a:gd name="connsiteX17" fmla="*/ 1839456 w 1852576"/>
                  <a:gd name="connsiteY17" fmla="*/ 364420 h 614561"/>
                  <a:gd name="connsiteX18" fmla="*/ 1852576 w 1852576"/>
                  <a:gd name="connsiteY18" fmla="*/ 306858 h 614561"/>
                  <a:gd name="connsiteX19" fmla="*/ 1779354 w 1852576"/>
                  <a:gd name="connsiteY19" fmla="*/ 180305 h 614561"/>
                  <a:gd name="connsiteX20" fmla="*/ 1779354 w 1852576"/>
                  <a:gd name="connsiteY20" fmla="*/ 180305 h 614561"/>
                  <a:gd name="connsiteX21" fmla="*/ 1728140 w 1852576"/>
                  <a:gd name="connsiteY21" fmla="*/ 342834 h 614561"/>
                  <a:gd name="connsiteX22" fmla="*/ 1395464 w 1852576"/>
                  <a:gd name="connsiteY22" fmla="*/ 461768 h 614561"/>
                  <a:gd name="connsiteX23" fmla="*/ 1352292 w 1852576"/>
                  <a:gd name="connsiteY23" fmla="*/ 470656 h 614561"/>
                  <a:gd name="connsiteX24" fmla="*/ 926923 w 1852576"/>
                  <a:gd name="connsiteY24" fmla="*/ 509595 h 614561"/>
                  <a:gd name="connsiteX25" fmla="*/ 458383 w 1852576"/>
                  <a:gd name="connsiteY25" fmla="*/ 461768 h 614561"/>
                  <a:gd name="connsiteX26" fmla="*/ 126129 w 1852576"/>
                  <a:gd name="connsiteY26" fmla="*/ 342834 h 614561"/>
                  <a:gd name="connsiteX27" fmla="*/ 105390 w 1852576"/>
                  <a:gd name="connsiteY27" fmla="*/ 307281 h 614561"/>
                  <a:gd name="connsiteX28" fmla="*/ 126129 w 1852576"/>
                  <a:gd name="connsiteY28" fmla="*/ 271728 h 614561"/>
                  <a:gd name="connsiteX29" fmla="*/ 926923 w 1852576"/>
                  <a:gd name="connsiteY29" fmla="*/ 104966 h 614561"/>
                  <a:gd name="connsiteX30" fmla="*/ 1395040 w 1852576"/>
                  <a:gd name="connsiteY30" fmla="*/ 152794 h 614561"/>
                  <a:gd name="connsiteX31" fmla="*/ 1514821 w 1852576"/>
                  <a:gd name="connsiteY31" fmla="*/ 183268 h 614561"/>
                  <a:gd name="connsiteX32" fmla="*/ 1591006 w 1852576"/>
                  <a:gd name="connsiteY32" fmla="*/ 209087 h 614561"/>
                  <a:gd name="connsiteX33" fmla="*/ 1663382 w 1852576"/>
                  <a:gd name="connsiteY33" fmla="*/ 238714 h 614561"/>
                  <a:gd name="connsiteX34" fmla="*/ 1728563 w 1852576"/>
                  <a:gd name="connsiteY34" fmla="*/ 271728 h 614561"/>
                  <a:gd name="connsiteX35" fmla="*/ 1728563 w 1852576"/>
                  <a:gd name="connsiteY35" fmla="*/ 271728 h 614561"/>
                  <a:gd name="connsiteX36" fmla="*/ 1749303 w 1852576"/>
                  <a:gd name="connsiteY36" fmla="*/ 307281 h 614561"/>
                  <a:gd name="connsiteX37" fmla="*/ 1728563 w 1852576"/>
                  <a:gd name="connsiteY37" fmla="*/ 342834 h 614561"/>
                  <a:gd name="connsiteX38" fmla="*/ 1728563 w 1852576"/>
                  <a:gd name="connsiteY38" fmla="*/ 342834 h 6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52576" h="614561">
                    <a:moveTo>
                      <a:pt x="1780623" y="180729"/>
                    </a:moveTo>
                    <a:cubicBezTo>
                      <a:pt x="1714596" y="142636"/>
                      <a:pt x="1598202" y="89306"/>
                      <a:pt x="1417473" y="50367"/>
                    </a:cubicBezTo>
                    <a:cubicBezTo>
                      <a:pt x="1268488" y="16930"/>
                      <a:pt x="1103419" y="0"/>
                      <a:pt x="926923" y="0"/>
                    </a:cubicBezTo>
                    <a:cubicBezTo>
                      <a:pt x="439759" y="0"/>
                      <a:pt x="167608" y="126552"/>
                      <a:pt x="73646" y="180729"/>
                    </a:cubicBezTo>
                    <a:cubicBezTo>
                      <a:pt x="27511" y="206970"/>
                      <a:pt x="0" y="254375"/>
                      <a:pt x="0" y="307281"/>
                    </a:cubicBezTo>
                    <a:cubicBezTo>
                      <a:pt x="0" y="360188"/>
                      <a:pt x="27511" y="407169"/>
                      <a:pt x="73223" y="433833"/>
                    </a:cubicBezTo>
                    <a:cubicBezTo>
                      <a:pt x="138404" y="471503"/>
                      <a:pt x="254375" y="524409"/>
                      <a:pt x="435104" y="564195"/>
                    </a:cubicBezTo>
                    <a:cubicBezTo>
                      <a:pt x="584089" y="597632"/>
                      <a:pt x="749580" y="614562"/>
                      <a:pt x="926500" y="614562"/>
                    </a:cubicBezTo>
                    <a:cubicBezTo>
                      <a:pt x="1086066" y="614562"/>
                      <a:pt x="1236321" y="601018"/>
                      <a:pt x="1371762" y="573930"/>
                    </a:cubicBezTo>
                    <a:cubicBezTo>
                      <a:pt x="1387422" y="570967"/>
                      <a:pt x="1402659" y="567581"/>
                      <a:pt x="1417473" y="564195"/>
                    </a:cubicBezTo>
                    <a:cubicBezTo>
                      <a:pt x="1440328" y="559116"/>
                      <a:pt x="1461914" y="554037"/>
                      <a:pt x="1482230" y="548535"/>
                    </a:cubicBezTo>
                    <a:cubicBezTo>
                      <a:pt x="1595662" y="519330"/>
                      <a:pt x="1678620" y="485470"/>
                      <a:pt x="1736605" y="456266"/>
                    </a:cubicBezTo>
                    <a:cubicBezTo>
                      <a:pt x="1752689" y="448224"/>
                      <a:pt x="1767079" y="440605"/>
                      <a:pt x="1779354" y="433410"/>
                    </a:cubicBezTo>
                    <a:cubicBezTo>
                      <a:pt x="1786549" y="429177"/>
                      <a:pt x="1792474" y="423675"/>
                      <a:pt x="1798823" y="418596"/>
                    </a:cubicBezTo>
                    <a:cubicBezTo>
                      <a:pt x="1802633" y="415633"/>
                      <a:pt x="1806865" y="413094"/>
                      <a:pt x="1810251" y="410131"/>
                    </a:cubicBezTo>
                    <a:cubicBezTo>
                      <a:pt x="1813637" y="407169"/>
                      <a:pt x="1815330" y="402936"/>
                      <a:pt x="1818293" y="399550"/>
                    </a:cubicBezTo>
                    <a:cubicBezTo>
                      <a:pt x="1823372" y="393201"/>
                      <a:pt x="1829298" y="387276"/>
                      <a:pt x="1833107" y="380080"/>
                    </a:cubicBezTo>
                    <a:cubicBezTo>
                      <a:pt x="1836070" y="375001"/>
                      <a:pt x="1837339" y="369499"/>
                      <a:pt x="1839456" y="364420"/>
                    </a:cubicBezTo>
                    <a:cubicBezTo>
                      <a:pt x="1847074" y="346643"/>
                      <a:pt x="1852576" y="327174"/>
                      <a:pt x="1852576" y="306858"/>
                    </a:cubicBezTo>
                    <a:cubicBezTo>
                      <a:pt x="1852576" y="253951"/>
                      <a:pt x="1825065" y="206547"/>
                      <a:pt x="1779354" y="180305"/>
                    </a:cubicBezTo>
                    <a:lnTo>
                      <a:pt x="1779354" y="180305"/>
                    </a:lnTo>
                    <a:close/>
                    <a:moveTo>
                      <a:pt x="1728140" y="342834"/>
                    </a:moveTo>
                    <a:cubicBezTo>
                      <a:pt x="1645183" y="390662"/>
                      <a:pt x="1527095" y="432987"/>
                      <a:pt x="1395464" y="461768"/>
                    </a:cubicBezTo>
                    <a:cubicBezTo>
                      <a:pt x="1381496" y="464731"/>
                      <a:pt x="1367529" y="468117"/>
                      <a:pt x="1352292" y="470656"/>
                    </a:cubicBezTo>
                    <a:cubicBezTo>
                      <a:pt x="1222777" y="496475"/>
                      <a:pt x="1079717" y="509595"/>
                      <a:pt x="926923" y="509595"/>
                    </a:cubicBezTo>
                    <a:cubicBezTo>
                      <a:pt x="757622" y="509595"/>
                      <a:pt x="599749" y="493512"/>
                      <a:pt x="458383" y="461768"/>
                    </a:cubicBezTo>
                    <a:cubicBezTo>
                      <a:pt x="327174" y="432987"/>
                      <a:pt x="209087" y="391085"/>
                      <a:pt x="126129" y="342834"/>
                    </a:cubicBezTo>
                    <a:cubicBezTo>
                      <a:pt x="107506" y="331830"/>
                      <a:pt x="105390" y="314476"/>
                      <a:pt x="105390" y="307281"/>
                    </a:cubicBezTo>
                    <a:cubicBezTo>
                      <a:pt x="105390" y="300086"/>
                      <a:pt x="107506" y="282732"/>
                      <a:pt x="126129" y="271728"/>
                    </a:cubicBezTo>
                    <a:cubicBezTo>
                      <a:pt x="193850" y="232789"/>
                      <a:pt x="452457" y="104966"/>
                      <a:pt x="926923" y="104966"/>
                    </a:cubicBezTo>
                    <a:cubicBezTo>
                      <a:pt x="1095801" y="104966"/>
                      <a:pt x="1252827" y="121050"/>
                      <a:pt x="1395040" y="152794"/>
                    </a:cubicBezTo>
                    <a:cubicBezTo>
                      <a:pt x="1439059" y="162106"/>
                      <a:pt x="1478844" y="172687"/>
                      <a:pt x="1514821" y="183268"/>
                    </a:cubicBezTo>
                    <a:cubicBezTo>
                      <a:pt x="1543179" y="191733"/>
                      <a:pt x="1567727" y="200198"/>
                      <a:pt x="1591006" y="209087"/>
                    </a:cubicBezTo>
                    <a:cubicBezTo>
                      <a:pt x="1618518" y="219245"/>
                      <a:pt x="1642643" y="229403"/>
                      <a:pt x="1663382" y="238714"/>
                    </a:cubicBezTo>
                    <a:cubicBezTo>
                      <a:pt x="1690894" y="251412"/>
                      <a:pt x="1712903" y="262839"/>
                      <a:pt x="1728563" y="271728"/>
                    </a:cubicBezTo>
                    <a:lnTo>
                      <a:pt x="1728563" y="271728"/>
                    </a:lnTo>
                    <a:cubicBezTo>
                      <a:pt x="1747186" y="282732"/>
                      <a:pt x="1749303" y="300086"/>
                      <a:pt x="1749303" y="307281"/>
                    </a:cubicBezTo>
                    <a:cubicBezTo>
                      <a:pt x="1749303" y="314476"/>
                      <a:pt x="1747186" y="331830"/>
                      <a:pt x="1728563" y="342834"/>
                    </a:cubicBezTo>
                    <a:lnTo>
                      <a:pt x="1728563" y="342834"/>
                    </a:lnTo>
                    <a:close/>
                  </a:path>
                </a:pathLst>
              </a:custGeom>
              <a:solidFill>
                <a:schemeClr val="tx1"/>
              </a:solidFill>
              <a:ln w="42237"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FCB4A54-9499-48CE-A41F-CF79F9D75588}"/>
                  </a:ext>
                </a:extLst>
              </p:cNvPr>
              <p:cNvSpPr/>
              <p:nvPr/>
            </p:nvSpPr>
            <p:spPr>
              <a:xfrm>
                <a:off x="4835553" y="4333489"/>
                <a:ext cx="1033582" cy="438065"/>
              </a:xfrm>
              <a:custGeom>
                <a:avLst/>
                <a:gdLst>
                  <a:gd name="connsiteX0" fmla="*/ 815608 w 1033582"/>
                  <a:gd name="connsiteY0" fmla="*/ 847 h 438065"/>
                  <a:gd name="connsiteX1" fmla="*/ 712757 w 1033582"/>
                  <a:gd name="connsiteY1" fmla="*/ 847 h 438065"/>
                  <a:gd name="connsiteX2" fmla="*/ 691595 w 1033582"/>
                  <a:gd name="connsiteY2" fmla="*/ 5079 h 438065"/>
                  <a:gd name="connsiteX3" fmla="*/ 641228 w 1033582"/>
                  <a:gd name="connsiteY3" fmla="*/ 27088 h 438065"/>
                  <a:gd name="connsiteX4" fmla="*/ 385583 w 1033582"/>
                  <a:gd name="connsiteY4" fmla="*/ 160836 h 438065"/>
                  <a:gd name="connsiteX5" fmla="*/ 76186 w 1033582"/>
                  <a:gd name="connsiteY5" fmla="*/ 5926 h 438065"/>
                  <a:gd name="connsiteX6" fmla="*/ 24972 w 1033582"/>
                  <a:gd name="connsiteY6" fmla="*/ 8042 h 438065"/>
                  <a:gd name="connsiteX7" fmla="*/ 0 w 1033582"/>
                  <a:gd name="connsiteY7" fmla="*/ 52483 h 438065"/>
                  <a:gd name="connsiteX8" fmla="*/ 0 w 1033582"/>
                  <a:gd name="connsiteY8" fmla="*/ 385583 h 438065"/>
                  <a:gd name="connsiteX9" fmla="*/ 24972 w 1033582"/>
                  <a:gd name="connsiteY9" fmla="*/ 430024 h 438065"/>
                  <a:gd name="connsiteX10" fmla="*/ 52483 w 1033582"/>
                  <a:gd name="connsiteY10" fmla="*/ 438066 h 438065"/>
                  <a:gd name="connsiteX11" fmla="*/ 75762 w 1033582"/>
                  <a:gd name="connsiteY11" fmla="*/ 432563 h 438065"/>
                  <a:gd name="connsiteX12" fmla="*/ 385160 w 1033582"/>
                  <a:gd name="connsiteY12" fmla="*/ 278077 h 438065"/>
                  <a:gd name="connsiteX13" fmla="*/ 644190 w 1033582"/>
                  <a:gd name="connsiteY13" fmla="*/ 413094 h 438065"/>
                  <a:gd name="connsiteX14" fmla="*/ 690325 w 1033582"/>
                  <a:gd name="connsiteY14" fmla="*/ 433410 h 438065"/>
                  <a:gd name="connsiteX15" fmla="*/ 711488 w 1033582"/>
                  <a:gd name="connsiteY15" fmla="*/ 438066 h 438065"/>
                  <a:gd name="connsiteX16" fmla="*/ 814761 w 1033582"/>
                  <a:gd name="connsiteY16" fmla="*/ 438066 h 438065"/>
                  <a:gd name="connsiteX17" fmla="*/ 1033583 w 1033582"/>
                  <a:gd name="connsiteY17" fmla="*/ 219245 h 438065"/>
                  <a:gd name="connsiteX18" fmla="*/ 1033583 w 1033582"/>
                  <a:gd name="connsiteY18" fmla="*/ 219245 h 438065"/>
                  <a:gd name="connsiteX19" fmla="*/ 814761 w 1033582"/>
                  <a:gd name="connsiteY19" fmla="*/ 0 h 438065"/>
                  <a:gd name="connsiteX20" fmla="*/ 814761 w 1033582"/>
                  <a:gd name="connsiteY20" fmla="*/ 0 h 438065"/>
                  <a:gd name="connsiteX21" fmla="*/ 105390 w 1033582"/>
                  <a:gd name="connsiteY21" fmla="*/ 301779 h 438065"/>
                  <a:gd name="connsiteX22" fmla="*/ 105390 w 1033582"/>
                  <a:gd name="connsiteY22" fmla="*/ 138403 h 438065"/>
                  <a:gd name="connsiteX23" fmla="*/ 268765 w 1033582"/>
                  <a:gd name="connsiteY23" fmla="*/ 220091 h 438065"/>
                  <a:gd name="connsiteX24" fmla="*/ 105390 w 1033582"/>
                  <a:gd name="connsiteY24" fmla="*/ 301779 h 438065"/>
                  <a:gd name="connsiteX25" fmla="*/ 929463 w 1033582"/>
                  <a:gd name="connsiteY25" fmla="*/ 220091 h 438065"/>
                  <a:gd name="connsiteX26" fmla="*/ 815608 w 1033582"/>
                  <a:gd name="connsiteY26" fmla="*/ 333946 h 438065"/>
                  <a:gd name="connsiteX27" fmla="*/ 723339 w 1033582"/>
                  <a:gd name="connsiteY27" fmla="*/ 333946 h 438065"/>
                  <a:gd name="connsiteX28" fmla="*/ 499861 w 1033582"/>
                  <a:gd name="connsiteY28" fmla="*/ 219668 h 438065"/>
                  <a:gd name="connsiteX29" fmla="*/ 687362 w 1033582"/>
                  <a:gd name="connsiteY29" fmla="*/ 121473 h 438065"/>
                  <a:gd name="connsiteX30" fmla="*/ 724185 w 1033582"/>
                  <a:gd name="connsiteY30" fmla="*/ 105390 h 438065"/>
                  <a:gd name="connsiteX31" fmla="*/ 816031 w 1033582"/>
                  <a:gd name="connsiteY31" fmla="*/ 105390 h 438065"/>
                  <a:gd name="connsiteX32" fmla="*/ 929886 w 1033582"/>
                  <a:gd name="connsiteY32" fmla="*/ 219245 h 438065"/>
                  <a:gd name="connsiteX33" fmla="*/ 929886 w 1033582"/>
                  <a:gd name="connsiteY33" fmla="*/ 219245 h 43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3582" h="438065">
                    <a:moveTo>
                      <a:pt x="815608" y="847"/>
                    </a:moveTo>
                    <a:lnTo>
                      <a:pt x="712757" y="847"/>
                    </a:lnTo>
                    <a:cubicBezTo>
                      <a:pt x="705562" y="847"/>
                      <a:pt x="698367" y="2540"/>
                      <a:pt x="691595" y="5079"/>
                    </a:cubicBezTo>
                    <a:lnTo>
                      <a:pt x="641228" y="27088"/>
                    </a:lnTo>
                    <a:lnTo>
                      <a:pt x="385583" y="160836"/>
                    </a:lnTo>
                    <a:lnTo>
                      <a:pt x="76186" y="5926"/>
                    </a:lnTo>
                    <a:cubicBezTo>
                      <a:pt x="60102" y="-2116"/>
                      <a:pt x="40632" y="-1270"/>
                      <a:pt x="24972" y="8042"/>
                    </a:cubicBezTo>
                    <a:cubicBezTo>
                      <a:pt x="9312" y="17777"/>
                      <a:pt x="0" y="34283"/>
                      <a:pt x="0" y="52483"/>
                    </a:cubicBezTo>
                    <a:lnTo>
                      <a:pt x="0" y="385583"/>
                    </a:lnTo>
                    <a:cubicBezTo>
                      <a:pt x="0" y="403783"/>
                      <a:pt x="9312" y="420712"/>
                      <a:pt x="24972" y="430024"/>
                    </a:cubicBezTo>
                    <a:cubicBezTo>
                      <a:pt x="33437" y="435103"/>
                      <a:pt x="43172" y="438066"/>
                      <a:pt x="52483" y="438066"/>
                    </a:cubicBezTo>
                    <a:cubicBezTo>
                      <a:pt x="60525" y="438066"/>
                      <a:pt x="68567" y="436373"/>
                      <a:pt x="75762" y="432563"/>
                    </a:cubicBezTo>
                    <a:lnTo>
                      <a:pt x="385160" y="278077"/>
                    </a:lnTo>
                    <a:lnTo>
                      <a:pt x="644190" y="413094"/>
                    </a:lnTo>
                    <a:lnTo>
                      <a:pt x="690325" y="433410"/>
                    </a:lnTo>
                    <a:cubicBezTo>
                      <a:pt x="697097" y="436373"/>
                      <a:pt x="704292" y="438066"/>
                      <a:pt x="711488" y="438066"/>
                    </a:cubicBezTo>
                    <a:lnTo>
                      <a:pt x="814761" y="438066"/>
                    </a:lnTo>
                    <a:cubicBezTo>
                      <a:pt x="935388" y="438066"/>
                      <a:pt x="1033583" y="339871"/>
                      <a:pt x="1033583" y="219245"/>
                    </a:cubicBezTo>
                    <a:lnTo>
                      <a:pt x="1033583" y="219245"/>
                    </a:lnTo>
                    <a:cubicBezTo>
                      <a:pt x="1033583" y="98194"/>
                      <a:pt x="935388" y="0"/>
                      <a:pt x="814761" y="0"/>
                    </a:cubicBezTo>
                    <a:lnTo>
                      <a:pt x="814761" y="0"/>
                    </a:lnTo>
                    <a:close/>
                    <a:moveTo>
                      <a:pt x="105390" y="301779"/>
                    </a:moveTo>
                    <a:lnTo>
                      <a:pt x="105390" y="138403"/>
                    </a:lnTo>
                    <a:lnTo>
                      <a:pt x="268765" y="220091"/>
                    </a:lnTo>
                    <a:lnTo>
                      <a:pt x="105390" y="301779"/>
                    </a:lnTo>
                    <a:close/>
                    <a:moveTo>
                      <a:pt x="929463" y="220091"/>
                    </a:moveTo>
                    <a:cubicBezTo>
                      <a:pt x="929463" y="282732"/>
                      <a:pt x="878249" y="333946"/>
                      <a:pt x="815608" y="333946"/>
                    </a:cubicBezTo>
                    <a:lnTo>
                      <a:pt x="723339" y="333946"/>
                    </a:lnTo>
                    <a:lnTo>
                      <a:pt x="499861" y="219668"/>
                    </a:lnTo>
                    <a:lnTo>
                      <a:pt x="687362" y="121473"/>
                    </a:lnTo>
                    <a:lnTo>
                      <a:pt x="724185" y="105390"/>
                    </a:lnTo>
                    <a:lnTo>
                      <a:pt x="816031" y="105390"/>
                    </a:lnTo>
                    <a:cubicBezTo>
                      <a:pt x="878672" y="105390"/>
                      <a:pt x="929886" y="156603"/>
                      <a:pt x="929886" y="219245"/>
                    </a:cubicBezTo>
                    <a:lnTo>
                      <a:pt x="929886" y="219245"/>
                    </a:lnTo>
                    <a:close/>
                  </a:path>
                </a:pathLst>
              </a:custGeom>
              <a:solidFill>
                <a:schemeClr val="tx1"/>
              </a:solidFill>
              <a:ln w="42237" cap="flat">
                <a:noFill/>
                <a:prstDash val="solid"/>
                <a:miter/>
              </a:ln>
            </p:spPr>
            <p:txBody>
              <a:bodyPr rtlCol="0" anchor="ctr"/>
              <a:lstStyle/>
              <a:p>
                <a:endParaRPr lang="en-IN"/>
              </a:p>
            </p:txBody>
          </p:sp>
          <p:sp>
            <p:nvSpPr>
              <p:cNvPr id="97" name="Rectangle 96">
                <a:extLst>
                  <a:ext uri="{FF2B5EF4-FFF2-40B4-BE49-F238E27FC236}">
                    <a16:creationId xmlns:a16="http://schemas.microsoft.com/office/drawing/2014/main" id="{D8E68529-6A2C-484A-BCF5-D047ABB75545}"/>
                  </a:ext>
                </a:extLst>
              </p:cNvPr>
              <p:cNvSpPr/>
              <p:nvPr/>
            </p:nvSpPr>
            <p:spPr>
              <a:xfrm>
                <a:off x="6610250" y="3419265"/>
                <a:ext cx="303047" cy="400395"/>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97">
                <a:extLst>
                  <a:ext uri="{FF2B5EF4-FFF2-40B4-BE49-F238E27FC236}">
                    <a16:creationId xmlns:a16="http://schemas.microsoft.com/office/drawing/2014/main" id="{205D796B-919C-4BEC-989A-27D784074FED}"/>
                  </a:ext>
                </a:extLst>
              </p:cNvPr>
              <p:cNvSpPr/>
              <p:nvPr/>
            </p:nvSpPr>
            <p:spPr>
              <a:xfrm>
                <a:off x="7055513" y="3419265"/>
                <a:ext cx="303047" cy="400395"/>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98">
                <a:extLst>
                  <a:ext uri="{FF2B5EF4-FFF2-40B4-BE49-F238E27FC236}">
                    <a16:creationId xmlns:a16="http://schemas.microsoft.com/office/drawing/2014/main" id="{C3C4F273-339C-42B1-9DC3-3B7826AB2752}"/>
                  </a:ext>
                </a:extLst>
              </p:cNvPr>
              <p:cNvSpPr/>
              <p:nvPr/>
            </p:nvSpPr>
            <p:spPr>
              <a:xfrm>
                <a:off x="7500776" y="3419265"/>
                <a:ext cx="303047" cy="400395"/>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Rounded Corners 99">
                <a:extLst>
                  <a:ext uri="{FF2B5EF4-FFF2-40B4-BE49-F238E27FC236}">
                    <a16:creationId xmlns:a16="http://schemas.microsoft.com/office/drawing/2014/main" id="{690E5E6E-A350-4A54-9BE0-1169B77DD3BD}"/>
                  </a:ext>
                </a:extLst>
              </p:cNvPr>
              <p:cNvSpPr/>
              <p:nvPr/>
            </p:nvSpPr>
            <p:spPr>
              <a:xfrm>
                <a:off x="5824538" y="2009246"/>
                <a:ext cx="439737" cy="182034"/>
              </a:xfrm>
              <a:prstGeom prst="roundRect">
                <a:avLst>
                  <a:gd name="adj" fmla="val 131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1" name="Straight Connector 90">
              <a:extLst>
                <a:ext uri="{FF2B5EF4-FFF2-40B4-BE49-F238E27FC236}">
                  <a16:creationId xmlns:a16="http://schemas.microsoft.com/office/drawing/2014/main" id="{DEEF55B3-8990-4799-8F43-E7A859F5DD2E}"/>
                </a:ext>
              </a:extLst>
            </p:cNvPr>
            <p:cNvCxnSpPr>
              <a:cxnSpLocks/>
            </p:cNvCxnSpPr>
            <p:nvPr/>
          </p:nvCxnSpPr>
          <p:spPr>
            <a:xfrm rot="1800000">
              <a:off x="4041951" y="248818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994E865-FA19-4A7A-A054-5BBD1C3AE4FD}"/>
                </a:ext>
              </a:extLst>
            </p:cNvPr>
            <p:cNvCxnSpPr>
              <a:cxnSpLocks/>
            </p:cNvCxnSpPr>
            <p:nvPr/>
          </p:nvCxnSpPr>
          <p:spPr>
            <a:xfrm rot="1800000">
              <a:off x="3522409" y="19218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5CDD045-D0DD-4BE5-8F96-01F09E3556A5}"/>
                </a:ext>
              </a:extLst>
            </p:cNvPr>
            <p:cNvCxnSpPr>
              <a:cxnSpLocks/>
            </p:cNvCxnSpPr>
            <p:nvPr/>
          </p:nvCxnSpPr>
          <p:spPr>
            <a:xfrm rot="1800000">
              <a:off x="3681522" y="2556473"/>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1F0B0BB6-1020-4F48-AECF-D7E852DA22E8}"/>
              </a:ext>
            </a:extLst>
          </p:cNvPr>
          <p:cNvGrpSpPr/>
          <p:nvPr/>
        </p:nvGrpSpPr>
        <p:grpSpPr>
          <a:xfrm>
            <a:off x="5793964" y="1921837"/>
            <a:ext cx="630060" cy="859550"/>
            <a:chOff x="10366761" y="1822387"/>
            <a:chExt cx="630060" cy="859550"/>
          </a:xfrm>
        </p:grpSpPr>
        <p:grpSp>
          <p:nvGrpSpPr>
            <p:cNvPr id="102" name="Group 101">
              <a:extLst>
                <a:ext uri="{FF2B5EF4-FFF2-40B4-BE49-F238E27FC236}">
                  <a16:creationId xmlns:a16="http://schemas.microsoft.com/office/drawing/2014/main" id="{0C31DC0D-876B-490B-85BB-1F1283541E14}"/>
                </a:ext>
              </a:extLst>
            </p:cNvPr>
            <p:cNvGrpSpPr/>
            <p:nvPr/>
          </p:nvGrpSpPr>
          <p:grpSpPr>
            <a:xfrm rot="1800000">
              <a:off x="10366761" y="2041171"/>
              <a:ext cx="630060" cy="556628"/>
              <a:chOff x="4328150" y="1379517"/>
              <a:chExt cx="3535704" cy="3123632"/>
            </a:xfrm>
          </p:grpSpPr>
          <p:sp>
            <p:nvSpPr>
              <p:cNvPr id="106" name="Freeform: Shape 105">
                <a:extLst>
                  <a:ext uri="{FF2B5EF4-FFF2-40B4-BE49-F238E27FC236}">
                    <a16:creationId xmlns:a16="http://schemas.microsoft.com/office/drawing/2014/main" id="{A6D3865E-3583-4732-A257-F88F741A3BB6}"/>
                  </a:ext>
                </a:extLst>
              </p:cNvPr>
              <p:cNvSpPr/>
              <p:nvPr/>
            </p:nvSpPr>
            <p:spPr>
              <a:xfrm>
                <a:off x="5707579" y="2952218"/>
                <a:ext cx="830072" cy="781582"/>
              </a:xfrm>
              <a:custGeom>
                <a:avLst/>
                <a:gdLst>
                  <a:gd name="connsiteX0" fmla="*/ 721227 w 830072"/>
                  <a:gd name="connsiteY0" fmla="*/ 781581 h 781582"/>
                  <a:gd name="connsiteX1" fmla="*/ 665652 w 830072"/>
                  <a:gd name="connsiteY1" fmla="*/ 745305 h 781582"/>
                  <a:gd name="connsiteX2" fmla="*/ 676131 w 830072"/>
                  <a:gd name="connsiteY2" fmla="*/ 679775 h 781582"/>
                  <a:gd name="connsiteX3" fmla="*/ 706011 w 830072"/>
                  <a:gd name="connsiteY3" fmla="*/ 592605 h 781582"/>
                  <a:gd name="connsiteX4" fmla="*/ 384150 w 830072"/>
                  <a:gd name="connsiteY4" fmla="*/ 518227 h 781582"/>
                  <a:gd name="connsiteX5" fmla="*/ 15338 w 830072"/>
                  <a:gd name="connsiteY5" fmla="*/ 371324 h 781582"/>
                  <a:gd name="connsiteX6" fmla="*/ 131761 w 830072"/>
                  <a:gd name="connsiteY6" fmla="*/ 19581 h 781582"/>
                  <a:gd name="connsiteX7" fmla="*/ 218004 w 830072"/>
                  <a:gd name="connsiteY7" fmla="*/ 16230 h 781582"/>
                  <a:gd name="connsiteX8" fmla="*/ 221355 w 830072"/>
                  <a:gd name="connsiteY8" fmla="*/ 102473 h 781582"/>
                  <a:gd name="connsiteX9" fmla="*/ 126871 w 830072"/>
                  <a:gd name="connsiteY9" fmla="*/ 322528 h 781582"/>
                  <a:gd name="connsiteX10" fmla="*/ 384129 w 830072"/>
                  <a:gd name="connsiteY10" fmla="*/ 396279 h 781582"/>
                  <a:gd name="connsiteX11" fmla="*/ 817544 w 830072"/>
                  <a:gd name="connsiteY11" fmla="*/ 543182 h 781582"/>
                  <a:gd name="connsiteX12" fmla="*/ 766324 w 830072"/>
                  <a:gd name="connsiteY12" fmla="*/ 762039 h 781582"/>
                  <a:gd name="connsiteX13" fmla="*/ 766351 w 830072"/>
                  <a:gd name="connsiteY13" fmla="*/ 762067 h 781582"/>
                  <a:gd name="connsiteX14" fmla="*/ 721234 w 830072"/>
                  <a:gd name="connsiteY14" fmla="*/ 781581 h 78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072" h="781582">
                    <a:moveTo>
                      <a:pt x="721227" y="781581"/>
                    </a:moveTo>
                    <a:cubicBezTo>
                      <a:pt x="697170" y="781526"/>
                      <a:pt x="675399" y="767320"/>
                      <a:pt x="665652" y="745305"/>
                    </a:cubicBezTo>
                    <a:cubicBezTo>
                      <a:pt x="655913" y="723317"/>
                      <a:pt x="659995" y="697652"/>
                      <a:pt x="676131" y="679775"/>
                    </a:cubicBezTo>
                    <a:cubicBezTo>
                      <a:pt x="690775" y="663305"/>
                      <a:pt x="718203" y="618815"/>
                      <a:pt x="706011" y="592605"/>
                    </a:cubicBezTo>
                    <a:cubicBezTo>
                      <a:pt x="700515" y="580413"/>
                      <a:pt x="658470" y="518227"/>
                      <a:pt x="384150" y="518227"/>
                    </a:cubicBezTo>
                    <a:cubicBezTo>
                      <a:pt x="179338" y="518227"/>
                      <a:pt x="58609" y="470058"/>
                      <a:pt x="15338" y="371324"/>
                    </a:cubicBezTo>
                    <a:cubicBezTo>
                      <a:pt x="-49893" y="221968"/>
                      <a:pt x="112874" y="40315"/>
                      <a:pt x="131761" y="19581"/>
                    </a:cubicBezTo>
                    <a:cubicBezTo>
                      <a:pt x="154654" y="-5158"/>
                      <a:pt x="193265" y="-6656"/>
                      <a:pt x="218004" y="16230"/>
                    </a:cubicBezTo>
                    <a:cubicBezTo>
                      <a:pt x="242743" y="39123"/>
                      <a:pt x="244269" y="77734"/>
                      <a:pt x="221355" y="102473"/>
                    </a:cubicBezTo>
                    <a:cubicBezTo>
                      <a:pt x="179282" y="148196"/>
                      <a:pt x="99435" y="262195"/>
                      <a:pt x="126871" y="322528"/>
                    </a:cubicBezTo>
                    <a:cubicBezTo>
                      <a:pt x="147604" y="369478"/>
                      <a:pt x="241468" y="396279"/>
                      <a:pt x="384129" y="396279"/>
                    </a:cubicBezTo>
                    <a:cubicBezTo>
                      <a:pt x="631612" y="396279"/>
                      <a:pt x="773674" y="444448"/>
                      <a:pt x="817544" y="543182"/>
                    </a:cubicBezTo>
                    <a:cubicBezTo>
                      <a:pt x="861442" y="641945"/>
                      <a:pt x="776697" y="750446"/>
                      <a:pt x="766324" y="762039"/>
                    </a:cubicBezTo>
                    <a:lnTo>
                      <a:pt x="766351" y="762067"/>
                    </a:lnTo>
                    <a:cubicBezTo>
                      <a:pt x="754731" y="774614"/>
                      <a:pt x="738352" y="781693"/>
                      <a:pt x="721234" y="781581"/>
                    </a:cubicBezTo>
                    <a:close/>
                  </a:path>
                </a:pathLst>
              </a:custGeom>
              <a:solidFill>
                <a:schemeClr val="accent2"/>
              </a:solidFill>
              <a:ln w="6967"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0DAF00FC-456E-4746-B39B-0EBBCA065181}"/>
                  </a:ext>
                </a:extLst>
              </p:cNvPr>
              <p:cNvSpPr/>
              <p:nvPr/>
            </p:nvSpPr>
            <p:spPr>
              <a:xfrm>
                <a:off x="6247146" y="2953519"/>
                <a:ext cx="292156" cy="399913"/>
              </a:xfrm>
              <a:custGeom>
                <a:avLst/>
                <a:gdLst>
                  <a:gd name="connsiteX0" fmla="*/ 140208 w 292156"/>
                  <a:gd name="connsiteY0" fmla="*/ 399891 h 399913"/>
                  <a:gd name="connsiteX1" fmla="*/ 81429 w 292156"/>
                  <a:gd name="connsiteY1" fmla="*/ 351450 h 399913"/>
                  <a:gd name="connsiteX2" fmla="*/ 115824 w 292156"/>
                  <a:gd name="connsiteY2" fmla="*/ 283467 h 399913"/>
                  <a:gd name="connsiteX3" fmla="*/ 169462 w 292156"/>
                  <a:gd name="connsiteY3" fmla="*/ 222507 h 399913"/>
                  <a:gd name="connsiteX4" fmla="*/ 60960 w 292156"/>
                  <a:gd name="connsiteY4" fmla="*/ 121920 h 399913"/>
                  <a:gd name="connsiteX5" fmla="*/ 0 w 292156"/>
                  <a:gd name="connsiteY5" fmla="*/ 60960 h 399913"/>
                  <a:gd name="connsiteX6" fmla="*/ 60960 w 292156"/>
                  <a:gd name="connsiteY6" fmla="*/ 0 h 399913"/>
                  <a:gd name="connsiteX7" fmla="*/ 204923 w 292156"/>
                  <a:gd name="connsiteY7" fmla="*/ 64583 h 399913"/>
                  <a:gd name="connsiteX8" fmla="*/ 288957 w 292156"/>
                  <a:gd name="connsiteY8" fmla="*/ 198123 h 399913"/>
                  <a:gd name="connsiteX9" fmla="*/ 167037 w 292156"/>
                  <a:gd name="connsiteY9" fmla="*/ 393795 h 399913"/>
                  <a:gd name="connsiteX10" fmla="*/ 140208 w 292156"/>
                  <a:gd name="connsiteY10" fmla="*/ 399891 h 3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156" h="399913">
                    <a:moveTo>
                      <a:pt x="140208" y="399891"/>
                    </a:moveTo>
                    <a:cubicBezTo>
                      <a:pt x="111686" y="399480"/>
                      <a:pt x="87274" y="379373"/>
                      <a:pt x="81429" y="351450"/>
                    </a:cubicBezTo>
                    <a:cubicBezTo>
                      <a:pt x="75576" y="323527"/>
                      <a:pt x="89858" y="295276"/>
                      <a:pt x="115824" y="283467"/>
                    </a:cubicBezTo>
                    <a:cubicBezTo>
                      <a:pt x="176784" y="257258"/>
                      <a:pt x="171287" y="232874"/>
                      <a:pt x="169462" y="222507"/>
                    </a:cubicBezTo>
                    <a:cubicBezTo>
                      <a:pt x="151341" y="173628"/>
                      <a:pt x="111059" y="136293"/>
                      <a:pt x="60960" y="121920"/>
                    </a:cubicBezTo>
                    <a:cubicBezTo>
                      <a:pt x="27296" y="121920"/>
                      <a:pt x="0" y="94624"/>
                      <a:pt x="0" y="60960"/>
                    </a:cubicBezTo>
                    <a:cubicBezTo>
                      <a:pt x="0" y="27296"/>
                      <a:pt x="27296" y="0"/>
                      <a:pt x="60960" y="0"/>
                    </a:cubicBezTo>
                    <a:cubicBezTo>
                      <a:pt x="114277" y="6855"/>
                      <a:pt x="164348" y="29337"/>
                      <a:pt x="204923" y="64583"/>
                    </a:cubicBezTo>
                    <a:cubicBezTo>
                      <a:pt x="245498" y="99821"/>
                      <a:pt x="274731" y="146304"/>
                      <a:pt x="288957" y="198123"/>
                    </a:cubicBezTo>
                    <a:cubicBezTo>
                      <a:pt x="296879" y="237145"/>
                      <a:pt x="300550" y="335287"/>
                      <a:pt x="167037" y="393795"/>
                    </a:cubicBezTo>
                    <a:cubicBezTo>
                      <a:pt x="158740" y="398065"/>
                      <a:pt x="149516" y="400162"/>
                      <a:pt x="140208" y="399891"/>
                    </a:cubicBezTo>
                    <a:close/>
                  </a:path>
                </a:pathLst>
              </a:custGeom>
              <a:solidFill>
                <a:schemeClr val="accent2"/>
              </a:solidFill>
              <a:ln w="696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62216A32-C86D-4304-BF41-F6B3D70F9839}"/>
                  </a:ext>
                </a:extLst>
              </p:cNvPr>
              <p:cNvSpPr/>
              <p:nvPr/>
            </p:nvSpPr>
            <p:spPr>
              <a:xfrm>
                <a:off x="6035040" y="1633132"/>
                <a:ext cx="1828814" cy="1496571"/>
              </a:xfrm>
              <a:custGeom>
                <a:avLst/>
                <a:gdLst>
                  <a:gd name="connsiteX0" fmla="*/ 60960 w 1828814"/>
                  <a:gd name="connsiteY0" fmla="*/ 1496572 h 1496571"/>
                  <a:gd name="connsiteX1" fmla="*/ 0 w 1828814"/>
                  <a:gd name="connsiteY1" fmla="*/ 1435612 h 1496571"/>
                  <a:gd name="connsiteX2" fmla="*/ 0 w 1828814"/>
                  <a:gd name="connsiteY2" fmla="*/ 564476 h 1496571"/>
                  <a:gd name="connsiteX3" fmla="*/ 60960 w 1828814"/>
                  <a:gd name="connsiteY3" fmla="*/ 503516 h 1496571"/>
                  <a:gd name="connsiteX4" fmla="*/ 373110 w 1828814"/>
                  <a:gd name="connsiteY4" fmla="*/ 373458 h 1496571"/>
                  <a:gd name="connsiteX5" fmla="*/ 502324 w 1828814"/>
                  <a:gd name="connsiteY5" fmla="*/ 60960 h 1496571"/>
                  <a:gd name="connsiteX6" fmla="*/ 563284 w 1828814"/>
                  <a:gd name="connsiteY6" fmla="*/ 0 h 1496571"/>
                  <a:gd name="connsiteX7" fmla="*/ 1767854 w 1828814"/>
                  <a:gd name="connsiteY7" fmla="*/ 0 h 1496571"/>
                  <a:gd name="connsiteX8" fmla="*/ 1810965 w 1828814"/>
                  <a:gd name="connsiteY8" fmla="*/ 17853 h 1496571"/>
                  <a:gd name="connsiteX9" fmla="*/ 1828814 w 1828814"/>
                  <a:gd name="connsiteY9" fmla="*/ 60960 h 1496571"/>
                  <a:gd name="connsiteX10" fmla="*/ 1478890 w 1828814"/>
                  <a:gd name="connsiteY10" fmla="*/ 393788 h 1496571"/>
                  <a:gd name="connsiteX11" fmla="*/ 1360641 w 1828814"/>
                  <a:gd name="connsiteY11" fmla="*/ 576668 h 1496571"/>
                  <a:gd name="connsiteX12" fmla="*/ 1135688 w 1828814"/>
                  <a:gd name="connsiteY12" fmla="*/ 666882 h 1496571"/>
                  <a:gd name="connsiteX13" fmla="*/ 1017440 w 1828814"/>
                  <a:gd name="connsiteY13" fmla="*/ 849762 h 1496571"/>
                  <a:gd name="connsiteX14" fmla="*/ 792487 w 1828814"/>
                  <a:gd name="connsiteY14" fmla="*/ 942428 h 1496571"/>
                  <a:gd name="connsiteX15" fmla="*/ 674211 w 1828814"/>
                  <a:gd name="connsiteY15" fmla="*/ 1125308 h 1496571"/>
                  <a:gd name="connsiteX16" fmla="*/ 469998 w 1828814"/>
                  <a:gd name="connsiteY16" fmla="*/ 1213104 h 1496571"/>
                  <a:gd name="connsiteX17" fmla="*/ 348078 w 1828814"/>
                  <a:gd name="connsiteY17" fmla="*/ 1400854 h 1496571"/>
                  <a:gd name="connsiteX18" fmla="*/ 60967 w 1828814"/>
                  <a:gd name="connsiteY18" fmla="*/ 1496565 h 1496571"/>
                  <a:gd name="connsiteX19" fmla="*/ 121920 w 1828814"/>
                  <a:gd name="connsiteY19" fmla="*/ 622370 h 1496571"/>
                  <a:gd name="connsiteX20" fmla="*/ 121920 w 1828814"/>
                  <a:gd name="connsiteY20" fmla="*/ 1369148 h 1496571"/>
                  <a:gd name="connsiteX21" fmla="*/ 271868 w 1828814"/>
                  <a:gd name="connsiteY21" fmla="*/ 1308188 h 1496571"/>
                  <a:gd name="connsiteX22" fmla="*/ 348071 w 1828814"/>
                  <a:gd name="connsiteY22" fmla="*/ 1203330 h 1496571"/>
                  <a:gd name="connsiteX23" fmla="*/ 337732 w 1828814"/>
                  <a:gd name="connsiteY23" fmla="*/ 1137528 h 1496571"/>
                  <a:gd name="connsiteX24" fmla="*/ 393788 w 1828814"/>
                  <a:gd name="connsiteY24" fmla="*/ 1101523 h 1496571"/>
                  <a:gd name="connsiteX25" fmla="*/ 598634 w 1828814"/>
                  <a:gd name="connsiteY25" fmla="*/ 1034467 h 1496571"/>
                  <a:gd name="connsiteX26" fmla="*/ 676656 w 1828814"/>
                  <a:gd name="connsiteY26" fmla="*/ 887564 h 1496571"/>
                  <a:gd name="connsiteX27" fmla="*/ 737616 w 1828814"/>
                  <a:gd name="connsiteY27" fmla="*/ 826604 h 1496571"/>
                  <a:gd name="connsiteX28" fmla="*/ 941822 w 1828814"/>
                  <a:gd name="connsiteY28" fmla="*/ 759548 h 1496571"/>
                  <a:gd name="connsiteX29" fmla="*/ 1019843 w 1828814"/>
                  <a:gd name="connsiteY29" fmla="*/ 612645 h 1496571"/>
                  <a:gd name="connsiteX30" fmla="*/ 1080804 w 1828814"/>
                  <a:gd name="connsiteY30" fmla="*/ 551685 h 1496571"/>
                  <a:gd name="connsiteX31" fmla="*/ 1285023 w 1828814"/>
                  <a:gd name="connsiteY31" fmla="*/ 484629 h 1496571"/>
                  <a:gd name="connsiteX32" fmla="*/ 1363038 w 1828814"/>
                  <a:gd name="connsiteY32" fmla="*/ 337698 h 1496571"/>
                  <a:gd name="connsiteX33" fmla="*/ 1423998 w 1828814"/>
                  <a:gd name="connsiteY33" fmla="*/ 276738 h 1496571"/>
                  <a:gd name="connsiteX34" fmla="*/ 1582417 w 1828814"/>
                  <a:gd name="connsiteY34" fmla="*/ 240621 h 1496571"/>
                  <a:gd name="connsiteX35" fmla="*/ 1695266 w 1828814"/>
                  <a:gd name="connsiteY35" fmla="*/ 123738 h 1496571"/>
                  <a:gd name="connsiteX36" fmla="*/ 621193 w 1828814"/>
                  <a:gd name="connsiteY36" fmla="*/ 123738 h 1496571"/>
                  <a:gd name="connsiteX37" fmla="*/ 458942 w 1828814"/>
                  <a:gd name="connsiteY37" fmla="*/ 460572 h 1496571"/>
                  <a:gd name="connsiteX38" fmla="*/ 121920 w 1828814"/>
                  <a:gd name="connsiteY38" fmla="*/ 622391 h 149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8814" h="1496571">
                    <a:moveTo>
                      <a:pt x="60960" y="1496572"/>
                    </a:moveTo>
                    <a:cubicBezTo>
                      <a:pt x="27296" y="1496572"/>
                      <a:pt x="0" y="1469275"/>
                      <a:pt x="0" y="1435612"/>
                    </a:cubicBezTo>
                    <a:lnTo>
                      <a:pt x="0" y="564476"/>
                    </a:lnTo>
                    <a:cubicBezTo>
                      <a:pt x="0" y="530812"/>
                      <a:pt x="27296" y="503516"/>
                      <a:pt x="60960" y="503516"/>
                    </a:cubicBezTo>
                    <a:cubicBezTo>
                      <a:pt x="178115" y="503188"/>
                      <a:pt x="290379" y="456434"/>
                      <a:pt x="373110" y="373458"/>
                    </a:cubicBezTo>
                    <a:cubicBezTo>
                      <a:pt x="455841" y="290511"/>
                      <a:pt x="502324" y="178115"/>
                      <a:pt x="502324" y="60960"/>
                    </a:cubicBezTo>
                    <a:cubicBezTo>
                      <a:pt x="502324" y="27269"/>
                      <a:pt x="529593" y="0"/>
                      <a:pt x="563284" y="0"/>
                    </a:cubicBezTo>
                    <a:lnTo>
                      <a:pt x="1767854" y="0"/>
                    </a:lnTo>
                    <a:cubicBezTo>
                      <a:pt x="1784017" y="0"/>
                      <a:pt x="1799532" y="6423"/>
                      <a:pt x="1810965" y="17853"/>
                    </a:cubicBezTo>
                    <a:cubicBezTo>
                      <a:pt x="1822391" y="29282"/>
                      <a:pt x="1828814" y="44795"/>
                      <a:pt x="1828814" y="60960"/>
                    </a:cubicBezTo>
                    <a:cubicBezTo>
                      <a:pt x="1828814" y="231049"/>
                      <a:pt x="1676414" y="371856"/>
                      <a:pt x="1478890" y="393788"/>
                    </a:cubicBezTo>
                    <a:cubicBezTo>
                      <a:pt x="1461883" y="466612"/>
                      <a:pt x="1420082" y="531272"/>
                      <a:pt x="1360641" y="576668"/>
                    </a:cubicBezTo>
                    <a:cubicBezTo>
                      <a:pt x="1295738" y="627449"/>
                      <a:pt x="1217709" y="658744"/>
                      <a:pt x="1135688" y="666882"/>
                    </a:cubicBezTo>
                    <a:cubicBezTo>
                      <a:pt x="1118682" y="739706"/>
                      <a:pt x="1076881" y="804365"/>
                      <a:pt x="1017440" y="849762"/>
                    </a:cubicBezTo>
                    <a:cubicBezTo>
                      <a:pt x="952808" y="901442"/>
                      <a:pt x="874759" y="933580"/>
                      <a:pt x="792487" y="942428"/>
                    </a:cubicBezTo>
                    <a:cubicBezTo>
                      <a:pt x="775697" y="1015364"/>
                      <a:pt x="733840" y="1080079"/>
                      <a:pt x="674211" y="1125308"/>
                    </a:cubicBezTo>
                    <a:cubicBezTo>
                      <a:pt x="615104" y="1172090"/>
                      <a:pt x="544641" y="1202375"/>
                      <a:pt x="469998" y="1213104"/>
                    </a:cubicBezTo>
                    <a:cubicBezTo>
                      <a:pt x="452992" y="1288186"/>
                      <a:pt x="409777" y="1354754"/>
                      <a:pt x="348078" y="1400854"/>
                    </a:cubicBezTo>
                    <a:cubicBezTo>
                      <a:pt x="265486" y="1463416"/>
                      <a:pt x="164599" y="1497059"/>
                      <a:pt x="60967" y="1496565"/>
                    </a:cubicBezTo>
                    <a:close/>
                    <a:moveTo>
                      <a:pt x="121920" y="622370"/>
                    </a:moveTo>
                    <a:lnTo>
                      <a:pt x="121920" y="1369148"/>
                    </a:lnTo>
                    <a:cubicBezTo>
                      <a:pt x="176129" y="1361421"/>
                      <a:pt x="227649" y="1340465"/>
                      <a:pt x="271868" y="1308188"/>
                    </a:cubicBezTo>
                    <a:cubicBezTo>
                      <a:pt x="307872" y="1282306"/>
                      <a:pt x="334569" y="1245570"/>
                      <a:pt x="348071" y="1203330"/>
                    </a:cubicBezTo>
                    <a:cubicBezTo>
                      <a:pt x="331880" y="1185397"/>
                      <a:pt x="327825" y="1159571"/>
                      <a:pt x="337732" y="1137528"/>
                    </a:cubicBezTo>
                    <a:cubicBezTo>
                      <a:pt x="347632" y="1115457"/>
                      <a:pt x="369627" y="1101356"/>
                      <a:pt x="393788" y="1101523"/>
                    </a:cubicBezTo>
                    <a:cubicBezTo>
                      <a:pt x="467650" y="1102610"/>
                      <a:pt x="539715" y="1079013"/>
                      <a:pt x="598634" y="1034467"/>
                    </a:cubicBezTo>
                    <a:cubicBezTo>
                      <a:pt x="646009" y="1000260"/>
                      <a:pt x="674852" y="945995"/>
                      <a:pt x="676656" y="887564"/>
                    </a:cubicBezTo>
                    <a:cubicBezTo>
                      <a:pt x="676656" y="853900"/>
                      <a:pt x="703952" y="826604"/>
                      <a:pt x="737616" y="826604"/>
                    </a:cubicBezTo>
                    <a:cubicBezTo>
                      <a:pt x="811277" y="827879"/>
                      <a:pt x="883230" y="804261"/>
                      <a:pt x="941822" y="759548"/>
                    </a:cubicBezTo>
                    <a:cubicBezTo>
                      <a:pt x="989370" y="725473"/>
                      <a:pt x="1018241" y="671103"/>
                      <a:pt x="1019843" y="612645"/>
                    </a:cubicBezTo>
                    <a:cubicBezTo>
                      <a:pt x="1019843" y="578953"/>
                      <a:pt x="1047140" y="551685"/>
                      <a:pt x="1080804" y="551685"/>
                    </a:cubicBezTo>
                    <a:cubicBezTo>
                      <a:pt x="1154506" y="552932"/>
                      <a:pt x="1226425" y="529314"/>
                      <a:pt x="1285023" y="484629"/>
                    </a:cubicBezTo>
                    <a:cubicBezTo>
                      <a:pt x="1332342" y="450338"/>
                      <a:pt x="1361171" y="396101"/>
                      <a:pt x="1363038" y="337698"/>
                    </a:cubicBezTo>
                    <a:cubicBezTo>
                      <a:pt x="1363038" y="304034"/>
                      <a:pt x="1390341" y="276738"/>
                      <a:pt x="1423998" y="276738"/>
                    </a:cubicBezTo>
                    <a:cubicBezTo>
                      <a:pt x="1479189" y="280353"/>
                      <a:pt x="1534248" y="267778"/>
                      <a:pt x="1582417" y="240621"/>
                    </a:cubicBezTo>
                    <a:cubicBezTo>
                      <a:pt x="1630607" y="213465"/>
                      <a:pt x="1669830" y="172834"/>
                      <a:pt x="1695266" y="123738"/>
                    </a:cubicBezTo>
                    <a:lnTo>
                      <a:pt x="621193" y="123738"/>
                    </a:lnTo>
                    <a:cubicBezTo>
                      <a:pt x="606876" y="251155"/>
                      <a:pt x="549664" y="369947"/>
                      <a:pt x="458942" y="460572"/>
                    </a:cubicBezTo>
                    <a:cubicBezTo>
                      <a:pt x="368212" y="551197"/>
                      <a:pt x="249365" y="608235"/>
                      <a:pt x="121920" y="622391"/>
                    </a:cubicBezTo>
                    <a:close/>
                  </a:path>
                </a:pathLst>
              </a:custGeom>
              <a:solidFill>
                <a:schemeClr val="tx1"/>
              </a:solidFill>
              <a:ln w="696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1894FCE-79A0-4AF9-A745-AB6EAE66E3EA}"/>
                  </a:ext>
                </a:extLst>
              </p:cNvPr>
              <p:cNvSpPr/>
              <p:nvPr/>
            </p:nvSpPr>
            <p:spPr>
              <a:xfrm>
                <a:off x="7226219" y="1908065"/>
                <a:ext cx="293806" cy="121920"/>
              </a:xfrm>
              <a:custGeom>
                <a:avLst/>
                <a:gdLst>
                  <a:gd name="connsiteX0" fmla="*/ 232846 w 293806"/>
                  <a:gd name="connsiteY0" fmla="*/ 121920 h 121920"/>
                  <a:gd name="connsiteX1" fmla="*/ 60960 w 293806"/>
                  <a:gd name="connsiteY1" fmla="*/ 121920 h 121920"/>
                  <a:gd name="connsiteX2" fmla="*/ 0 w 293806"/>
                  <a:gd name="connsiteY2" fmla="*/ 60960 h 121920"/>
                  <a:gd name="connsiteX3" fmla="*/ 60960 w 293806"/>
                  <a:gd name="connsiteY3" fmla="*/ 0 h 121920"/>
                  <a:gd name="connsiteX4" fmla="*/ 232874 w 293806"/>
                  <a:gd name="connsiteY4" fmla="*/ 0 h 121920"/>
                  <a:gd name="connsiteX5" fmla="*/ 232846 w 293806"/>
                  <a:gd name="connsiteY5" fmla="*/ 0 h 121920"/>
                  <a:gd name="connsiteX6" fmla="*/ 293806 w 293806"/>
                  <a:gd name="connsiteY6" fmla="*/ 60960 h 121920"/>
                  <a:gd name="connsiteX7" fmla="*/ 232846 w 293806"/>
                  <a:gd name="connsiteY7"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806" h="121920">
                    <a:moveTo>
                      <a:pt x="232846" y="121920"/>
                    </a:moveTo>
                    <a:lnTo>
                      <a:pt x="60960" y="121920"/>
                    </a:lnTo>
                    <a:cubicBezTo>
                      <a:pt x="27268" y="121920"/>
                      <a:pt x="0" y="94624"/>
                      <a:pt x="0" y="60960"/>
                    </a:cubicBezTo>
                    <a:cubicBezTo>
                      <a:pt x="0" y="27296"/>
                      <a:pt x="27268" y="0"/>
                      <a:pt x="60960" y="0"/>
                    </a:cubicBezTo>
                    <a:lnTo>
                      <a:pt x="232874" y="0"/>
                    </a:lnTo>
                    <a:lnTo>
                      <a:pt x="232846" y="0"/>
                    </a:lnTo>
                    <a:cubicBezTo>
                      <a:pt x="266538" y="0"/>
                      <a:pt x="293806" y="27296"/>
                      <a:pt x="293806" y="60960"/>
                    </a:cubicBezTo>
                    <a:cubicBezTo>
                      <a:pt x="293806" y="94624"/>
                      <a:pt x="266538" y="121920"/>
                      <a:pt x="232846" y="121920"/>
                    </a:cubicBezTo>
                    <a:close/>
                  </a:path>
                </a:pathLst>
              </a:custGeom>
              <a:solidFill>
                <a:schemeClr val="tx1"/>
              </a:solidFill>
              <a:ln w="696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E00A2F29-9915-4DBA-8B63-504F9B07A285}"/>
                  </a:ext>
                </a:extLst>
              </p:cNvPr>
              <p:cNvSpPr/>
              <p:nvPr/>
            </p:nvSpPr>
            <p:spPr>
              <a:xfrm>
                <a:off x="6883003" y="2182977"/>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52"/>
                      <a:pt x="0" y="60960"/>
                    </a:cubicBezTo>
                    <a:cubicBezTo>
                      <a:pt x="0" y="27296"/>
                      <a:pt x="27296" y="0"/>
                      <a:pt x="60960" y="0"/>
                    </a:cubicBezTo>
                    <a:lnTo>
                      <a:pt x="232874" y="0"/>
                    </a:lnTo>
                    <a:cubicBezTo>
                      <a:pt x="266538" y="0"/>
                      <a:pt x="293834" y="27296"/>
                      <a:pt x="293834" y="60960"/>
                    </a:cubicBezTo>
                    <a:cubicBezTo>
                      <a:pt x="293834" y="94652"/>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3FB1CC5-F8F4-4FB6-9468-22DE9827B4D0}"/>
                  </a:ext>
                </a:extLst>
              </p:cNvPr>
              <p:cNvSpPr/>
              <p:nvPr/>
            </p:nvSpPr>
            <p:spPr>
              <a:xfrm>
                <a:off x="6539747" y="2457889"/>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24"/>
                      <a:pt x="0" y="60960"/>
                    </a:cubicBezTo>
                    <a:cubicBezTo>
                      <a:pt x="0" y="27296"/>
                      <a:pt x="27296" y="0"/>
                      <a:pt x="60960" y="0"/>
                    </a:cubicBezTo>
                    <a:lnTo>
                      <a:pt x="232874" y="0"/>
                    </a:lnTo>
                    <a:cubicBezTo>
                      <a:pt x="266538" y="0"/>
                      <a:pt x="293834" y="27296"/>
                      <a:pt x="293834" y="60960"/>
                    </a:cubicBezTo>
                    <a:cubicBezTo>
                      <a:pt x="293834" y="94624"/>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8242D2F-AA38-4123-A967-94369AC181EE}"/>
                  </a:ext>
                </a:extLst>
              </p:cNvPr>
              <p:cNvSpPr/>
              <p:nvPr/>
            </p:nvSpPr>
            <p:spPr>
              <a:xfrm>
                <a:off x="6217899" y="2732802"/>
                <a:ext cx="272494" cy="121920"/>
              </a:xfrm>
              <a:custGeom>
                <a:avLst/>
                <a:gdLst>
                  <a:gd name="connsiteX0" fmla="*/ 210908 w 272494"/>
                  <a:gd name="connsiteY0" fmla="*/ 121920 h 121920"/>
                  <a:gd name="connsiteX1" fmla="*/ 60960 w 272494"/>
                  <a:gd name="connsiteY1" fmla="*/ 121920 h 121920"/>
                  <a:gd name="connsiteX2" fmla="*/ 0 w 272494"/>
                  <a:gd name="connsiteY2" fmla="*/ 60960 h 121920"/>
                  <a:gd name="connsiteX3" fmla="*/ 60960 w 272494"/>
                  <a:gd name="connsiteY3" fmla="*/ 0 h 121920"/>
                  <a:gd name="connsiteX4" fmla="*/ 211535 w 272494"/>
                  <a:gd name="connsiteY4" fmla="*/ 0 h 121920"/>
                  <a:gd name="connsiteX5" fmla="*/ 272495 w 272494"/>
                  <a:gd name="connsiteY5" fmla="*/ 60960 h 121920"/>
                  <a:gd name="connsiteX6" fmla="*/ 211535 w 27249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494" h="121920">
                    <a:moveTo>
                      <a:pt x="210908" y="121920"/>
                    </a:moveTo>
                    <a:lnTo>
                      <a:pt x="60960" y="121920"/>
                    </a:lnTo>
                    <a:cubicBezTo>
                      <a:pt x="27296" y="121920"/>
                      <a:pt x="0" y="94624"/>
                      <a:pt x="0" y="60960"/>
                    </a:cubicBezTo>
                    <a:cubicBezTo>
                      <a:pt x="0" y="27296"/>
                      <a:pt x="27296" y="0"/>
                      <a:pt x="60960" y="0"/>
                    </a:cubicBezTo>
                    <a:lnTo>
                      <a:pt x="211535" y="0"/>
                    </a:lnTo>
                    <a:cubicBezTo>
                      <a:pt x="245198" y="0"/>
                      <a:pt x="272495" y="27296"/>
                      <a:pt x="272495" y="60960"/>
                    </a:cubicBezTo>
                    <a:cubicBezTo>
                      <a:pt x="272495" y="94624"/>
                      <a:pt x="245198" y="121920"/>
                      <a:pt x="211535" y="121920"/>
                    </a:cubicBezTo>
                    <a:close/>
                  </a:path>
                </a:pathLst>
              </a:custGeom>
              <a:solidFill>
                <a:schemeClr val="tx1"/>
              </a:solidFill>
              <a:ln w="6967"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839ADF90-6397-4475-91EA-0B358DA0C12B}"/>
                  </a:ext>
                </a:extLst>
              </p:cNvPr>
              <p:cNvSpPr/>
              <p:nvPr/>
            </p:nvSpPr>
            <p:spPr>
              <a:xfrm>
                <a:off x="4328150" y="1631286"/>
                <a:ext cx="1828809" cy="1498456"/>
              </a:xfrm>
              <a:custGeom>
                <a:avLst/>
                <a:gdLst>
                  <a:gd name="connsiteX0" fmla="*/ 1767849 w 1828809"/>
                  <a:gd name="connsiteY0" fmla="*/ 1498418 h 1498456"/>
                  <a:gd name="connsiteX1" fmla="*/ 1757482 w 1828809"/>
                  <a:gd name="connsiteY1" fmla="*/ 1498418 h 1498456"/>
                  <a:gd name="connsiteX2" fmla="*/ 1477066 w 1828809"/>
                  <a:gd name="connsiteY2" fmla="*/ 1404525 h 1498456"/>
                  <a:gd name="connsiteX3" fmla="*/ 1358818 w 1828809"/>
                  <a:gd name="connsiteY3" fmla="*/ 1217375 h 1498456"/>
                  <a:gd name="connsiteX4" fmla="*/ 1153978 w 1828809"/>
                  <a:gd name="connsiteY4" fmla="*/ 1127161 h 1498456"/>
                  <a:gd name="connsiteX5" fmla="*/ 1036329 w 1828809"/>
                  <a:gd name="connsiteY5" fmla="*/ 944281 h 1498456"/>
                  <a:gd name="connsiteX6" fmla="*/ 810777 w 1828809"/>
                  <a:gd name="connsiteY6" fmla="*/ 853440 h 1498456"/>
                  <a:gd name="connsiteX7" fmla="*/ 693128 w 1828809"/>
                  <a:gd name="connsiteY7" fmla="*/ 670560 h 1498456"/>
                  <a:gd name="connsiteX8" fmla="*/ 467576 w 1828809"/>
                  <a:gd name="connsiteY8" fmla="*/ 578521 h 1498456"/>
                  <a:gd name="connsiteX9" fmla="*/ 349926 w 1828809"/>
                  <a:gd name="connsiteY9" fmla="*/ 395641 h 1498456"/>
                  <a:gd name="connsiteX10" fmla="*/ 121922 w 1828809"/>
                  <a:gd name="connsiteY10" fmla="*/ 304800 h 1498456"/>
                  <a:gd name="connsiteX11" fmla="*/ 0 w 1828809"/>
                  <a:gd name="connsiteY11" fmla="*/ 60960 h 1498456"/>
                  <a:gd name="connsiteX12" fmla="*/ 60962 w 1828809"/>
                  <a:gd name="connsiteY12" fmla="*/ 0 h 1498456"/>
                  <a:gd name="connsiteX13" fmla="*/ 1265532 w 1828809"/>
                  <a:gd name="connsiteY13" fmla="*/ 0 h 1498456"/>
                  <a:gd name="connsiteX14" fmla="*/ 1308636 w 1828809"/>
                  <a:gd name="connsiteY14" fmla="*/ 17853 h 1498456"/>
                  <a:gd name="connsiteX15" fmla="*/ 1326492 w 1828809"/>
                  <a:gd name="connsiteY15" fmla="*/ 60960 h 1498456"/>
                  <a:gd name="connsiteX16" fmla="*/ 1455051 w 1828809"/>
                  <a:gd name="connsiteY16" fmla="*/ 374657 h 1498456"/>
                  <a:gd name="connsiteX17" fmla="*/ 1767849 w 1828809"/>
                  <a:gd name="connsiteY17" fmla="*/ 505369 h 1498456"/>
                  <a:gd name="connsiteX18" fmla="*/ 1810953 w 1828809"/>
                  <a:gd name="connsiteY18" fmla="*/ 523225 h 1498456"/>
                  <a:gd name="connsiteX19" fmla="*/ 1828809 w 1828809"/>
                  <a:gd name="connsiteY19" fmla="*/ 566329 h 1498456"/>
                  <a:gd name="connsiteX20" fmla="*/ 1828809 w 1828809"/>
                  <a:gd name="connsiteY20" fmla="*/ 1437465 h 1498456"/>
                  <a:gd name="connsiteX21" fmla="*/ 1810953 w 1828809"/>
                  <a:gd name="connsiteY21" fmla="*/ 1480569 h 1498456"/>
                  <a:gd name="connsiteX22" fmla="*/ 1767849 w 1828809"/>
                  <a:gd name="connsiteY22" fmla="*/ 1498425 h 1498456"/>
                  <a:gd name="connsiteX23" fmla="*/ 1480111 w 1828809"/>
                  <a:gd name="connsiteY23" fmla="*/ 1203357 h 1498456"/>
                  <a:gd name="connsiteX24" fmla="*/ 1553263 w 1828809"/>
                  <a:gd name="connsiteY24" fmla="*/ 1310034 h 1498456"/>
                  <a:gd name="connsiteX25" fmla="*/ 1706889 w 1828809"/>
                  <a:gd name="connsiteY25" fmla="*/ 1370994 h 1498456"/>
                  <a:gd name="connsiteX26" fmla="*/ 1706889 w 1828809"/>
                  <a:gd name="connsiteY26" fmla="*/ 624216 h 1498456"/>
                  <a:gd name="connsiteX27" fmla="*/ 1369324 w 1828809"/>
                  <a:gd name="connsiteY27" fmla="*/ 461694 h 1498456"/>
                  <a:gd name="connsiteX28" fmla="*/ 1207616 w 1828809"/>
                  <a:gd name="connsiteY28" fmla="*/ 123745 h 1498456"/>
                  <a:gd name="connsiteX29" fmla="*/ 133536 w 1828809"/>
                  <a:gd name="connsiteY29" fmla="*/ 123745 h 1498456"/>
                  <a:gd name="connsiteX30" fmla="*/ 199366 w 1828809"/>
                  <a:gd name="connsiteY30" fmla="*/ 212733 h 1498456"/>
                  <a:gd name="connsiteX31" fmla="*/ 404804 w 1828809"/>
                  <a:gd name="connsiteY31" fmla="*/ 279789 h 1498456"/>
                  <a:gd name="connsiteX32" fmla="*/ 447915 w 1828809"/>
                  <a:gd name="connsiteY32" fmla="*/ 297638 h 1498456"/>
                  <a:gd name="connsiteX33" fmla="*/ 465764 w 1828809"/>
                  <a:gd name="connsiteY33" fmla="*/ 340749 h 1498456"/>
                  <a:gd name="connsiteX34" fmla="*/ 543786 w 1828809"/>
                  <a:gd name="connsiteY34" fmla="*/ 487652 h 1498456"/>
                  <a:gd name="connsiteX35" fmla="*/ 747999 w 1828809"/>
                  <a:gd name="connsiteY35" fmla="*/ 554708 h 1498456"/>
                  <a:gd name="connsiteX36" fmla="*/ 791110 w 1828809"/>
                  <a:gd name="connsiteY36" fmla="*/ 572557 h 1498456"/>
                  <a:gd name="connsiteX37" fmla="*/ 808959 w 1828809"/>
                  <a:gd name="connsiteY37" fmla="*/ 615668 h 1498456"/>
                  <a:gd name="connsiteX38" fmla="*/ 886981 w 1828809"/>
                  <a:gd name="connsiteY38" fmla="*/ 761373 h 1498456"/>
                  <a:gd name="connsiteX39" fmla="*/ 1091193 w 1828809"/>
                  <a:gd name="connsiteY39" fmla="*/ 828429 h 1498456"/>
                  <a:gd name="connsiteX40" fmla="*/ 1134304 w 1828809"/>
                  <a:gd name="connsiteY40" fmla="*/ 846278 h 1498456"/>
                  <a:gd name="connsiteX41" fmla="*/ 1152153 w 1828809"/>
                  <a:gd name="connsiteY41" fmla="*/ 889389 h 1498456"/>
                  <a:gd name="connsiteX42" fmla="*/ 1230175 w 1828809"/>
                  <a:gd name="connsiteY42" fmla="*/ 1036292 h 1498456"/>
                  <a:gd name="connsiteX43" fmla="*/ 1435015 w 1828809"/>
                  <a:gd name="connsiteY43" fmla="*/ 1103348 h 1498456"/>
                  <a:gd name="connsiteX44" fmla="*/ 1478125 w 1828809"/>
                  <a:gd name="connsiteY44" fmla="*/ 1121197 h 1498456"/>
                  <a:gd name="connsiteX45" fmla="*/ 1495975 w 1828809"/>
                  <a:gd name="connsiteY45" fmla="*/ 1164308 h 1498456"/>
                  <a:gd name="connsiteX46" fmla="*/ 1480111 w 1828809"/>
                  <a:gd name="connsiteY46" fmla="*/ 1203337 h 149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28809" h="1498456">
                    <a:moveTo>
                      <a:pt x="1767849" y="1498418"/>
                    </a:moveTo>
                    <a:lnTo>
                      <a:pt x="1757482" y="1498418"/>
                    </a:lnTo>
                    <a:cubicBezTo>
                      <a:pt x="1656080" y="1499748"/>
                      <a:pt x="1557241" y="1466656"/>
                      <a:pt x="1477066" y="1404525"/>
                    </a:cubicBezTo>
                    <a:cubicBezTo>
                      <a:pt x="1416434" y="1358370"/>
                      <a:pt x="1374466" y="1291941"/>
                      <a:pt x="1358818" y="1217375"/>
                    </a:cubicBezTo>
                    <a:cubicBezTo>
                      <a:pt x="1283785" y="1205838"/>
                      <a:pt x="1213141" y="1174731"/>
                      <a:pt x="1153978" y="1127161"/>
                    </a:cubicBezTo>
                    <a:cubicBezTo>
                      <a:pt x="1094704" y="1081744"/>
                      <a:pt x="1053098" y="1017050"/>
                      <a:pt x="1036329" y="944281"/>
                    </a:cubicBezTo>
                    <a:cubicBezTo>
                      <a:pt x="954037" y="936116"/>
                      <a:pt x="875764" y="904605"/>
                      <a:pt x="810777" y="853440"/>
                    </a:cubicBezTo>
                    <a:cubicBezTo>
                      <a:pt x="751503" y="808023"/>
                      <a:pt x="709897" y="743357"/>
                      <a:pt x="693128" y="670560"/>
                    </a:cubicBezTo>
                    <a:cubicBezTo>
                      <a:pt x="610696" y="662040"/>
                      <a:pt x="532430" y="630117"/>
                      <a:pt x="467576" y="578521"/>
                    </a:cubicBezTo>
                    <a:cubicBezTo>
                      <a:pt x="408274" y="533104"/>
                      <a:pt x="366696" y="468410"/>
                      <a:pt x="349926" y="395641"/>
                    </a:cubicBezTo>
                    <a:cubicBezTo>
                      <a:pt x="266756" y="387936"/>
                      <a:pt x="187592" y="356397"/>
                      <a:pt x="121922" y="304800"/>
                    </a:cubicBezTo>
                    <a:cubicBezTo>
                      <a:pt x="45830" y="246696"/>
                      <a:pt x="843" y="156699"/>
                      <a:pt x="0" y="60960"/>
                    </a:cubicBezTo>
                    <a:cubicBezTo>
                      <a:pt x="0" y="27296"/>
                      <a:pt x="27298" y="0"/>
                      <a:pt x="60962" y="0"/>
                    </a:cubicBezTo>
                    <a:lnTo>
                      <a:pt x="1265532" y="0"/>
                    </a:lnTo>
                    <a:cubicBezTo>
                      <a:pt x="1281695" y="0"/>
                      <a:pt x="1297210" y="6423"/>
                      <a:pt x="1308636" y="17853"/>
                    </a:cubicBezTo>
                    <a:cubicBezTo>
                      <a:pt x="1320068" y="29310"/>
                      <a:pt x="1326492" y="44795"/>
                      <a:pt x="1326492" y="60960"/>
                    </a:cubicBezTo>
                    <a:cubicBezTo>
                      <a:pt x="1326025" y="178442"/>
                      <a:pt x="1372264" y="291298"/>
                      <a:pt x="1455051" y="374657"/>
                    </a:cubicBezTo>
                    <a:cubicBezTo>
                      <a:pt x="1537838" y="458015"/>
                      <a:pt x="1650367" y="505041"/>
                      <a:pt x="1767849" y="505369"/>
                    </a:cubicBezTo>
                    <a:cubicBezTo>
                      <a:pt x="1784012" y="505369"/>
                      <a:pt x="1799527" y="511792"/>
                      <a:pt x="1810953" y="523225"/>
                    </a:cubicBezTo>
                    <a:cubicBezTo>
                      <a:pt x="1822386" y="534651"/>
                      <a:pt x="1828809" y="550166"/>
                      <a:pt x="1828809" y="566329"/>
                    </a:cubicBezTo>
                    <a:lnTo>
                      <a:pt x="1828809" y="1437465"/>
                    </a:lnTo>
                    <a:cubicBezTo>
                      <a:pt x="1828809" y="1453628"/>
                      <a:pt x="1822386" y="1469115"/>
                      <a:pt x="1810953" y="1480569"/>
                    </a:cubicBezTo>
                    <a:cubicBezTo>
                      <a:pt x="1799527" y="1492001"/>
                      <a:pt x="1784012" y="1498425"/>
                      <a:pt x="1767849" y="1498425"/>
                    </a:cubicBezTo>
                    <a:close/>
                    <a:moveTo>
                      <a:pt x="1480111" y="1203357"/>
                    </a:moveTo>
                    <a:cubicBezTo>
                      <a:pt x="1492463" y="1245841"/>
                      <a:pt x="1518101" y="1283233"/>
                      <a:pt x="1553263" y="1310034"/>
                    </a:cubicBezTo>
                    <a:cubicBezTo>
                      <a:pt x="1598220" y="1343510"/>
                      <a:pt x="1651210" y="1364515"/>
                      <a:pt x="1706889" y="1370994"/>
                    </a:cubicBezTo>
                    <a:lnTo>
                      <a:pt x="1706889" y="624216"/>
                    </a:lnTo>
                    <a:cubicBezTo>
                      <a:pt x="1579173" y="610011"/>
                      <a:pt x="1460109" y="552667"/>
                      <a:pt x="1369324" y="461694"/>
                    </a:cubicBezTo>
                    <a:cubicBezTo>
                      <a:pt x="1278567" y="370693"/>
                      <a:pt x="1221522" y="251490"/>
                      <a:pt x="1207616" y="123745"/>
                    </a:cubicBezTo>
                    <a:lnTo>
                      <a:pt x="133536" y="123745"/>
                    </a:lnTo>
                    <a:cubicBezTo>
                      <a:pt x="147114" y="158740"/>
                      <a:pt x="169868" y="189471"/>
                      <a:pt x="199366" y="212733"/>
                    </a:cubicBezTo>
                    <a:cubicBezTo>
                      <a:pt x="258528" y="257175"/>
                      <a:pt x="330781" y="280771"/>
                      <a:pt x="404804" y="279789"/>
                    </a:cubicBezTo>
                    <a:cubicBezTo>
                      <a:pt x="420967" y="279789"/>
                      <a:pt x="436455" y="286212"/>
                      <a:pt x="447915" y="297638"/>
                    </a:cubicBezTo>
                    <a:cubicBezTo>
                      <a:pt x="459341" y="309071"/>
                      <a:pt x="465764" y="324586"/>
                      <a:pt x="465764" y="340749"/>
                    </a:cubicBezTo>
                    <a:cubicBezTo>
                      <a:pt x="467645" y="399152"/>
                      <a:pt x="496460" y="453389"/>
                      <a:pt x="543786" y="487652"/>
                    </a:cubicBezTo>
                    <a:cubicBezTo>
                      <a:pt x="602378" y="532366"/>
                      <a:pt x="674303" y="555990"/>
                      <a:pt x="747999" y="554708"/>
                    </a:cubicBezTo>
                    <a:cubicBezTo>
                      <a:pt x="764162" y="554708"/>
                      <a:pt x="779677" y="561132"/>
                      <a:pt x="791110" y="572557"/>
                    </a:cubicBezTo>
                    <a:cubicBezTo>
                      <a:pt x="802535" y="584018"/>
                      <a:pt x="808959" y="599505"/>
                      <a:pt x="808959" y="615668"/>
                    </a:cubicBezTo>
                    <a:cubicBezTo>
                      <a:pt x="810944" y="673716"/>
                      <a:pt x="839766" y="727549"/>
                      <a:pt x="886981" y="761373"/>
                    </a:cubicBezTo>
                    <a:cubicBezTo>
                      <a:pt x="945572" y="806086"/>
                      <a:pt x="1017525" y="829711"/>
                      <a:pt x="1091193" y="828429"/>
                    </a:cubicBezTo>
                    <a:cubicBezTo>
                      <a:pt x="1107356" y="828429"/>
                      <a:pt x="1122871" y="834853"/>
                      <a:pt x="1134304" y="846278"/>
                    </a:cubicBezTo>
                    <a:cubicBezTo>
                      <a:pt x="1145730" y="857711"/>
                      <a:pt x="1152153" y="873226"/>
                      <a:pt x="1152153" y="889389"/>
                    </a:cubicBezTo>
                    <a:cubicBezTo>
                      <a:pt x="1153951" y="947820"/>
                      <a:pt x="1182800" y="1002085"/>
                      <a:pt x="1230175" y="1036292"/>
                    </a:cubicBezTo>
                    <a:cubicBezTo>
                      <a:pt x="1289094" y="1080838"/>
                      <a:pt x="1361159" y="1104435"/>
                      <a:pt x="1435015" y="1103348"/>
                    </a:cubicBezTo>
                    <a:cubicBezTo>
                      <a:pt x="1451185" y="1103348"/>
                      <a:pt x="1466665" y="1109772"/>
                      <a:pt x="1478125" y="1121197"/>
                    </a:cubicBezTo>
                    <a:cubicBezTo>
                      <a:pt x="1489551" y="1132658"/>
                      <a:pt x="1495975" y="1148145"/>
                      <a:pt x="1495975" y="1164308"/>
                    </a:cubicBezTo>
                    <a:cubicBezTo>
                      <a:pt x="1495487" y="1178785"/>
                      <a:pt x="1489850" y="1192615"/>
                      <a:pt x="1480111" y="1203337"/>
                    </a:cubicBezTo>
                    <a:close/>
                  </a:path>
                </a:pathLst>
              </a:custGeom>
              <a:solidFill>
                <a:schemeClr val="tx1"/>
              </a:solidFill>
              <a:ln w="6967"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28665BF4-B65A-4A30-827B-FA82CE985B52}"/>
                  </a:ext>
                </a:extLst>
              </p:cNvPr>
              <p:cNvSpPr/>
              <p:nvPr/>
            </p:nvSpPr>
            <p:spPr>
              <a:xfrm>
                <a:off x="4671960" y="1908065"/>
                <a:ext cx="293806" cy="121920"/>
              </a:xfrm>
              <a:custGeom>
                <a:avLst/>
                <a:gdLst>
                  <a:gd name="connsiteX0" fmla="*/ 232846 w 293806"/>
                  <a:gd name="connsiteY0" fmla="*/ 121920 h 121920"/>
                  <a:gd name="connsiteX1" fmla="*/ 60960 w 293806"/>
                  <a:gd name="connsiteY1" fmla="*/ 121920 h 121920"/>
                  <a:gd name="connsiteX2" fmla="*/ 0 w 293806"/>
                  <a:gd name="connsiteY2" fmla="*/ 60960 h 121920"/>
                  <a:gd name="connsiteX3" fmla="*/ 60960 w 293806"/>
                  <a:gd name="connsiteY3" fmla="*/ 0 h 121920"/>
                  <a:gd name="connsiteX4" fmla="*/ 232874 w 293806"/>
                  <a:gd name="connsiteY4" fmla="*/ 0 h 121920"/>
                  <a:gd name="connsiteX5" fmla="*/ 232846 w 293806"/>
                  <a:gd name="connsiteY5" fmla="*/ 0 h 121920"/>
                  <a:gd name="connsiteX6" fmla="*/ 293806 w 293806"/>
                  <a:gd name="connsiteY6" fmla="*/ 60960 h 121920"/>
                  <a:gd name="connsiteX7" fmla="*/ 232846 w 293806"/>
                  <a:gd name="connsiteY7"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806" h="121920">
                    <a:moveTo>
                      <a:pt x="232846" y="121920"/>
                    </a:moveTo>
                    <a:lnTo>
                      <a:pt x="60960" y="121920"/>
                    </a:lnTo>
                    <a:cubicBezTo>
                      <a:pt x="27268" y="121920"/>
                      <a:pt x="0" y="94624"/>
                      <a:pt x="0" y="60960"/>
                    </a:cubicBezTo>
                    <a:cubicBezTo>
                      <a:pt x="0" y="27296"/>
                      <a:pt x="27268" y="0"/>
                      <a:pt x="60960" y="0"/>
                    </a:cubicBezTo>
                    <a:lnTo>
                      <a:pt x="232874" y="0"/>
                    </a:lnTo>
                    <a:lnTo>
                      <a:pt x="232846" y="0"/>
                    </a:lnTo>
                    <a:cubicBezTo>
                      <a:pt x="266538" y="0"/>
                      <a:pt x="293806" y="27296"/>
                      <a:pt x="293806" y="60960"/>
                    </a:cubicBezTo>
                    <a:cubicBezTo>
                      <a:pt x="293806" y="94624"/>
                      <a:pt x="266538" y="121920"/>
                      <a:pt x="232846" y="121920"/>
                    </a:cubicBezTo>
                    <a:close/>
                  </a:path>
                </a:pathLst>
              </a:custGeom>
              <a:solidFill>
                <a:schemeClr val="tx1"/>
              </a:solidFill>
              <a:ln w="696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B63F09F4-EE71-4D70-BD83-CECE065A698A}"/>
                  </a:ext>
                </a:extLst>
              </p:cNvPr>
              <p:cNvSpPr/>
              <p:nvPr/>
            </p:nvSpPr>
            <p:spPr>
              <a:xfrm>
                <a:off x="5015189" y="2182977"/>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52"/>
                      <a:pt x="0" y="60960"/>
                    </a:cubicBezTo>
                    <a:cubicBezTo>
                      <a:pt x="0" y="27296"/>
                      <a:pt x="27296" y="0"/>
                      <a:pt x="60960" y="0"/>
                    </a:cubicBezTo>
                    <a:lnTo>
                      <a:pt x="232874" y="0"/>
                    </a:lnTo>
                    <a:cubicBezTo>
                      <a:pt x="266538" y="0"/>
                      <a:pt x="293834" y="27296"/>
                      <a:pt x="293834" y="60960"/>
                    </a:cubicBezTo>
                    <a:cubicBezTo>
                      <a:pt x="293834" y="94652"/>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228A592-6542-4C1E-96F8-DA78E42FE3D2}"/>
                  </a:ext>
                </a:extLst>
              </p:cNvPr>
              <p:cNvSpPr/>
              <p:nvPr/>
            </p:nvSpPr>
            <p:spPr>
              <a:xfrm>
                <a:off x="5358376" y="2457889"/>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24"/>
                      <a:pt x="0" y="60960"/>
                    </a:cubicBezTo>
                    <a:cubicBezTo>
                      <a:pt x="0" y="27296"/>
                      <a:pt x="27296" y="0"/>
                      <a:pt x="60960" y="0"/>
                    </a:cubicBezTo>
                    <a:lnTo>
                      <a:pt x="232874" y="0"/>
                    </a:lnTo>
                    <a:cubicBezTo>
                      <a:pt x="266538" y="0"/>
                      <a:pt x="293834" y="27296"/>
                      <a:pt x="293834" y="60960"/>
                    </a:cubicBezTo>
                    <a:cubicBezTo>
                      <a:pt x="293834" y="94624"/>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3CD1BD70-8D83-4974-8365-63F01B40553F}"/>
                  </a:ext>
                </a:extLst>
              </p:cNvPr>
              <p:cNvSpPr/>
              <p:nvPr/>
            </p:nvSpPr>
            <p:spPr>
              <a:xfrm>
                <a:off x="5702212" y="2732802"/>
                <a:ext cx="271867" cy="121920"/>
              </a:xfrm>
              <a:custGeom>
                <a:avLst/>
                <a:gdLst>
                  <a:gd name="connsiteX0" fmla="*/ 210908 w 271867"/>
                  <a:gd name="connsiteY0" fmla="*/ 121920 h 121920"/>
                  <a:gd name="connsiteX1" fmla="*/ 60960 w 271867"/>
                  <a:gd name="connsiteY1" fmla="*/ 121920 h 121920"/>
                  <a:gd name="connsiteX2" fmla="*/ 0 w 271867"/>
                  <a:gd name="connsiteY2" fmla="*/ 60960 h 121920"/>
                  <a:gd name="connsiteX3" fmla="*/ 60960 w 271867"/>
                  <a:gd name="connsiteY3" fmla="*/ 0 h 121920"/>
                  <a:gd name="connsiteX4" fmla="*/ 210908 w 271867"/>
                  <a:gd name="connsiteY4" fmla="*/ 0 h 121920"/>
                  <a:gd name="connsiteX5" fmla="*/ 271868 w 271867"/>
                  <a:gd name="connsiteY5" fmla="*/ 60960 h 121920"/>
                  <a:gd name="connsiteX6" fmla="*/ 210908 w 271867"/>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867" h="121920">
                    <a:moveTo>
                      <a:pt x="210908" y="121920"/>
                    </a:moveTo>
                    <a:lnTo>
                      <a:pt x="60960" y="121920"/>
                    </a:lnTo>
                    <a:cubicBezTo>
                      <a:pt x="27268" y="121920"/>
                      <a:pt x="0" y="94624"/>
                      <a:pt x="0" y="60960"/>
                    </a:cubicBezTo>
                    <a:cubicBezTo>
                      <a:pt x="0" y="27296"/>
                      <a:pt x="27268" y="0"/>
                      <a:pt x="60960" y="0"/>
                    </a:cubicBezTo>
                    <a:lnTo>
                      <a:pt x="210908" y="0"/>
                    </a:lnTo>
                    <a:cubicBezTo>
                      <a:pt x="244572" y="0"/>
                      <a:pt x="271868" y="27296"/>
                      <a:pt x="271868" y="60960"/>
                    </a:cubicBezTo>
                    <a:cubicBezTo>
                      <a:pt x="271868" y="94624"/>
                      <a:pt x="244572" y="121920"/>
                      <a:pt x="210908" y="121920"/>
                    </a:cubicBezTo>
                    <a:close/>
                  </a:path>
                </a:pathLst>
              </a:custGeom>
              <a:solidFill>
                <a:schemeClr val="tx1"/>
              </a:solidFill>
              <a:ln w="696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2A14C88A-744A-4AAB-8761-6A4830768518}"/>
                  </a:ext>
                </a:extLst>
              </p:cNvPr>
              <p:cNvSpPr/>
              <p:nvPr/>
            </p:nvSpPr>
            <p:spPr>
              <a:xfrm>
                <a:off x="5780653" y="3504532"/>
                <a:ext cx="639336" cy="487110"/>
              </a:xfrm>
              <a:custGeom>
                <a:avLst/>
                <a:gdLst>
                  <a:gd name="connsiteX0" fmla="*/ 549433 w 639336"/>
                  <a:gd name="connsiteY0" fmla="*/ 487111 h 487110"/>
                  <a:gd name="connsiteX1" fmla="*/ 508586 w 639336"/>
                  <a:gd name="connsiteY1" fmla="*/ 470648 h 487110"/>
                  <a:gd name="connsiteX2" fmla="*/ 504908 w 639336"/>
                  <a:gd name="connsiteY2" fmla="*/ 384705 h 487110"/>
                  <a:gd name="connsiteX3" fmla="*/ 521377 w 639336"/>
                  <a:gd name="connsiteY3" fmla="*/ 350574 h 487110"/>
                  <a:gd name="connsiteX4" fmla="*/ 314113 w 639336"/>
                  <a:gd name="connsiteY4" fmla="*/ 311553 h 487110"/>
                  <a:gd name="connsiteX5" fmla="*/ 9313 w 639336"/>
                  <a:gd name="connsiteY5" fmla="*/ 200599 h 487110"/>
                  <a:gd name="connsiteX6" fmla="*/ 64776 w 639336"/>
                  <a:gd name="connsiteY6" fmla="*/ 17719 h 487110"/>
                  <a:gd name="connsiteX7" fmla="*/ 64797 w 639336"/>
                  <a:gd name="connsiteY7" fmla="*/ 17719 h 487110"/>
                  <a:gd name="connsiteX8" fmla="*/ 150740 w 639336"/>
                  <a:gd name="connsiteY8" fmla="*/ 17719 h 487110"/>
                  <a:gd name="connsiteX9" fmla="*/ 168785 w 639336"/>
                  <a:gd name="connsiteY9" fmla="*/ 61011 h 487110"/>
                  <a:gd name="connsiteX10" fmla="*/ 150740 w 639336"/>
                  <a:gd name="connsiteY10" fmla="*/ 104282 h 487110"/>
                  <a:gd name="connsiteX11" fmla="*/ 122086 w 639336"/>
                  <a:gd name="connsiteY11" fmla="*/ 154875 h 487110"/>
                  <a:gd name="connsiteX12" fmla="*/ 312288 w 639336"/>
                  <a:gd name="connsiteY12" fmla="*/ 190225 h 487110"/>
                  <a:gd name="connsiteX13" fmla="*/ 631105 w 639336"/>
                  <a:gd name="connsiteY13" fmla="*/ 302405 h 487110"/>
                  <a:gd name="connsiteX14" fmla="*/ 635104 w 639336"/>
                  <a:gd name="connsiteY14" fmla="*/ 390689 h 487110"/>
                  <a:gd name="connsiteX15" fmla="*/ 592704 w 639336"/>
                  <a:gd name="connsiteY15" fmla="*/ 468223 h 487110"/>
                  <a:gd name="connsiteX16" fmla="*/ 549440 w 639336"/>
                  <a:gd name="connsiteY16" fmla="*/ 487111 h 48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9336" h="487110">
                    <a:moveTo>
                      <a:pt x="549433" y="487111"/>
                    </a:moveTo>
                    <a:cubicBezTo>
                      <a:pt x="534217" y="486922"/>
                      <a:pt x="519663" y="481042"/>
                      <a:pt x="508586" y="470648"/>
                    </a:cubicBezTo>
                    <a:cubicBezTo>
                      <a:pt x="483903" y="447894"/>
                      <a:pt x="482266" y="409472"/>
                      <a:pt x="504908" y="384705"/>
                    </a:cubicBezTo>
                    <a:cubicBezTo>
                      <a:pt x="513888" y="375369"/>
                      <a:pt x="519663" y="363393"/>
                      <a:pt x="521377" y="350574"/>
                    </a:cubicBezTo>
                    <a:cubicBezTo>
                      <a:pt x="521377" y="350574"/>
                      <a:pt x="495767" y="311553"/>
                      <a:pt x="314113" y="311553"/>
                    </a:cubicBezTo>
                    <a:cubicBezTo>
                      <a:pt x="203786" y="311553"/>
                      <a:pt x="51985" y="299960"/>
                      <a:pt x="9313" y="200599"/>
                    </a:cubicBezTo>
                    <a:cubicBezTo>
                      <a:pt x="-27263" y="111611"/>
                      <a:pt x="55030" y="26267"/>
                      <a:pt x="64776" y="17719"/>
                    </a:cubicBezTo>
                    <a:lnTo>
                      <a:pt x="64797" y="17719"/>
                    </a:lnTo>
                    <a:cubicBezTo>
                      <a:pt x="88561" y="-5906"/>
                      <a:pt x="126956" y="-5906"/>
                      <a:pt x="150740" y="17719"/>
                    </a:cubicBezTo>
                    <a:cubicBezTo>
                      <a:pt x="162285" y="29172"/>
                      <a:pt x="168785" y="44743"/>
                      <a:pt x="168785" y="61011"/>
                    </a:cubicBezTo>
                    <a:cubicBezTo>
                      <a:pt x="168785" y="77257"/>
                      <a:pt x="162285" y="92828"/>
                      <a:pt x="150740" y="104282"/>
                    </a:cubicBezTo>
                    <a:cubicBezTo>
                      <a:pt x="135964" y="117616"/>
                      <a:pt x="125925" y="135361"/>
                      <a:pt x="122086" y="154875"/>
                    </a:cubicBezTo>
                    <a:cubicBezTo>
                      <a:pt x="122086" y="154875"/>
                      <a:pt x="145871" y="190225"/>
                      <a:pt x="312288" y="190225"/>
                    </a:cubicBezTo>
                    <a:cubicBezTo>
                      <a:pt x="495168" y="190225"/>
                      <a:pt x="597574" y="226202"/>
                      <a:pt x="631105" y="302405"/>
                    </a:cubicBezTo>
                    <a:cubicBezTo>
                      <a:pt x="640497" y="330900"/>
                      <a:pt x="641883" y="361435"/>
                      <a:pt x="635104" y="390689"/>
                    </a:cubicBezTo>
                    <a:cubicBezTo>
                      <a:pt x="628332" y="419922"/>
                      <a:pt x="613660" y="446752"/>
                      <a:pt x="592704" y="468223"/>
                    </a:cubicBezTo>
                    <a:cubicBezTo>
                      <a:pt x="581411" y="480088"/>
                      <a:pt x="565819" y="486895"/>
                      <a:pt x="549440" y="487111"/>
                    </a:cubicBezTo>
                    <a:close/>
                  </a:path>
                </a:pathLst>
              </a:custGeom>
              <a:solidFill>
                <a:schemeClr val="accent2"/>
              </a:solidFill>
              <a:ln w="696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254F79ED-13BD-484A-A692-392C8B5F4059}"/>
                  </a:ext>
                </a:extLst>
              </p:cNvPr>
              <p:cNvSpPr/>
              <p:nvPr/>
            </p:nvSpPr>
            <p:spPr>
              <a:xfrm>
                <a:off x="5862064" y="3838531"/>
                <a:ext cx="462089" cy="351256"/>
              </a:xfrm>
              <a:custGeom>
                <a:avLst/>
                <a:gdLst>
                  <a:gd name="connsiteX0" fmla="*/ 391177 w 462089"/>
                  <a:gd name="connsiteY0" fmla="*/ 351250 h 351256"/>
                  <a:gd name="connsiteX1" fmla="*/ 352776 w 462089"/>
                  <a:gd name="connsiteY1" fmla="*/ 337232 h 351256"/>
                  <a:gd name="connsiteX2" fmla="*/ 334488 w 462089"/>
                  <a:gd name="connsiteY2" fmla="*/ 268957 h 351256"/>
                  <a:gd name="connsiteX3" fmla="*/ 233900 w 462089"/>
                  <a:gd name="connsiteY3" fmla="*/ 261036 h 351256"/>
                  <a:gd name="connsiteX4" fmla="*/ 20540 w 462089"/>
                  <a:gd name="connsiteY4" fmla="*/ 177517 h 351256"/>
                  <a:gd name="connsiteX5" fmla="*/ 14444 w 462089"/>
                  <a:gd name="connsiteY5" fmla="*/ 34885 h 351256"/>
                  <a:gd name="connsiteX6" fmla="*/ 95817 w 462089"/>
                  <a:gd name="connsiteY6" fmla="*/ 5930 h 351256"/>
                  <a:gd name="connsiteX7" fmla="*/ 124778 w 462089"/>
                  <a:gd name="connsiteY7" fmla="*/ 87303 h 351256"/>
                  <a:gd name="connsiteX8" fmla="*/ 124778 w 462089"/>
                  <a:gd name="connsiteY8" fmla="*/ 112906 h 351256"/>
                  <a:gd name="connsiteX9" fmla="*/ 233907 w 462089"/>
                  <a:gd name="connsiteY9" fmla="*/ 139116 h 351256"/>
                  <a:gd name="connsiteX10" fmla="*/ 453363 w 462089"/>
                  <a:gd name="connsiteY10" fmla="*/ 218963 h 351256"/>
                  <a:gd name="connsiteX11" fmla="*/ 460950 w 462089"/>
                  <a:gd name="connsiteY11" fmla="*/ 277366 h 351256"/>
                  <a:gd name="connsiteX12" fmla="*/ 436894 w 462089"/>
                  <a:gd name="connsiteY12" fmla="*/ 331143 h 351256"/>
                  <a:gd name="connsiteX13" fmla="*/ 391177 w 462089"/>
                  <a:gd name="connsiteY13" fmla="*/ 351250 h 3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089" h="351256">
                    <a:moveTo>
                      <a:pt x="391177" y="351250"/>
                    </a:moveTo>
                    <a:cubicBezTo>
                      <a:pt x="377083" y="351465"/>
                      <a:pt x="363421" y="346463"/>
                      <a:pt x="352776" y="337232"/>
                    </a:cubicBezTo>
                    <a:cubicBezTo>
                      <a:pt x="332774" y="320686"/>
                      <a:pt x="325431" y="293285"/>
                      <a:pt x="334488" y="268957"/>
                    </a:cubicBezTo>
                    <a:cubicBezTo>
                      <a:pt x="301479" y="261823"/>
                      <a:pt x="267627" y="259155"/>
                      <a:pt x="233900" y="261036"/>
                    </a:cubicBezTo>
                    <a:cubicBezTo>
                      <a:pt x="126625" y="261036"/>
                      <a:pt x="55291" y="233001"/>
                      <a:pt x="20540" y="177517"/>
                    </a:cubicBezTo>
                    <a:cubicBezTo>
                      <a:pt x="-4499" y="133786"/>
                      <a:pt x="-6784" y="80608"/>
                      <a:pt x="14444" y="34885"/>
                    </a:cubicBezTo>
                    <a:cubicBezTo>
                      <a:pt x="28921" y="4405"/>
                      <a:pt x="65365" y="-8554"/>
                      <a:pt x="95817" y="5930"/>
                    </a:cubicBezTo>
                    <a:cubicBezTo>
                      <a:pt x="126297" y="20407"/>
                      <a:pt x="139256" y="56816"/>
                      <a:pt x="124778" y="87303"/>
                    </a:cubicBezTo>
                    <a:cubicBezTo>
                      <a:pt x="124778" y="90947"/>
                      <a:pt x="118682" y="105591"/>
                      <a:pt x="124778" y="112906"/>
                    </a:cubicBezTo>
                    <a:cubicBezTo>
                      <a:pt x="130874" y="120229"/>
                      <a:pt x="144913" y="139116"/>
                      <a:pt x="233907" y="139116"/>
                    </a:cubicBezTo>
                    <a:cubicBezTo>
                      <a:pt x="311922" y="139116"/>
                      <a:pt x="416787" y="147037"/>
                      <a:pt x="453363" y="218963"/>
                    </a:cubicBezTo>
                    <a:cubicBezTo>
                      <a:pt x="461222" y="237362"/>
                      <a:pt x="463834" y="257580"/>
                      <a:pt x="460950" y="277366"/>
                    </a:cubicBezTo>
                    <a:cubicBezTo>
                      <a:pt x="458038" y="297180"/>
                      <a:pt x="449713" y="315795"/>
                      <a:pt x="436894" y="331143"/>
                    </a:cubicBezTo>
                    <a:cubicBezTo>
                      <a:pt x="425217" y="344067"/>
                      <a:pt x="408594" y="351389"/>
                      <a:pt x="391177" y="351250"/>
                    </a:cubicBezTo>
                    <a:close/>
                  </a:path>
                </a:pathLst>
              </a:custGeom>
              <a:solidFill>
                <a:schemeClr val="accent2"/>
              </a:solidFill>
              <a:ln w="696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2DB57C96-DD63-4F85-A3BA-25290C368CDD}"/>
                  </a:ext>
                </a:extLst>
              </p:cNvPr>
              <p:cNvSpPr/>
              <p:nvPr/>
            </p:nvSpPr>
            <p:spPr>
              <a:xfrm>
                <a:off x="6035040" y="1887373"/>
                <a:ext cx="121920" cy="2615776"/>
              </a:xfrm>
              <a:custGeom>
                <a:avLst/>
                <a:gdLst>
                  <a:gd name="connsiteX0" fmla="*/ 60960 w 121920"/>
                  <a:gd name="connsiteY0" fmla="*/ 2615776 h 2615776"/>
                  <a:gd name="connsiteX1" fmla="*/ 0 w 121920"/>
                  <a:gd name="connsiteY1" fmla="*/ 2554816 h 2615776"/>
                  <a:gd name="connsiteX2" fmla="*/ 0 w 121920"/>
                  <a:gd name="connsiteY2" fmla="*/ 60960 h 2615776"/>
                  <a:gd name="connsiteX3" fmla="*/ 60960 w 121920"/>
                  <a:gd name="connsiteY3" fmla="*/ 0 h 2615776"/>
                  <a:gd name="connsiteX4" fmla="*/ 121920 w 121920"/>
                  <a:gd name="connsiteY4" fmla="*/ 60960 h 2615776"/>
                  <a:gd name="connsiteX5" fmla="*/ 121920 w 121920"/>
                  <a:gd name="connsiteY5" fmla="*/ 2554816 h 2615776"/>
                  <a:gd name="connsiteX6" fmla="*/ 104071 w 121920"/>
                  <a:gd name="connsiteY6" fmla="*/ 2597920 h 2615776"/>
                  <a:gd name="connsiteX7" fmla="*/ 60960 w 121920"/>
                  <a:gd name="connsiteY7" fmla="*/ 2615776 h 261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 h="2615776">
                    <a:moveTo>
                      <a:pt x="60960" y="2615776"/>
                    </a:moveTo>
                    <a:cubicBezTo>
                      <a:pt x="27296" y="2615776"/>
                      <a:pt x="0" y="2588480"/>
                      <a:pt x="0" y="2554816"/>
                    </a:cubicBezTo>
                    <a:lnTo>
                      <a:pt x="0" y="60960"/>
                    </a:lnTo>
                    <a:cubicBezTo>
                      <a:pt x="0" y="27296"/>
                      <a:pt x="27296" y="0"/>
                      <a:pt x="60960" y="0"/>
                    </a:cubicBezTo>
                    <a:cubicBezTo>
                      <a:pt x="94624" y="0"/>
                      <a:pt x="121920" y="27296"/>
                      <a:pt x="121920" y="60960"/>
                    </a:cubicBezTo>
                    <a:lnTo>
                      <a:pt x="121920" y="2554816"/>
                    </a:lnTo>
                    <a:cubicBezTo>
                      <a:pt x="121920" y="2570979"/>
                      <a:pt x="115497" y="2586495"/>
                      <a:pt x="104071" y="2597920"/>
                    </a:cubicBezTo>
                    <a:cubicBezTo>
                      <a:pt x="92638" y="2609353"/>
                      <a:pt x="77123" y="2615776"/>
                      <a:pt x="60960" y="2615776"/>
                    </a:cubicBezTo>
                    <a:close/>
                  </a:path>
                </a:pathLst>
              </a:custGeom>
              <a:solidFill>
                <a:schemeClr val="tx1"/>
              </a:solidFill>
              <a:ln w="6967" cap="flat">
                <a:noFill/>
                <a:prstDash val="solid"/>
                <a:miter/>
              </a:ln>
            </p:spPr>
            <p:txBody>
              <a:bodyPr rtlCol="0" anchor="ctr"/>
              <a:lstStyle/>
              <a:p>
                <a:endParaRPr lang="en-IN"/>
              </a:p>
            </p:txBody>
          </p:sp>
          <p:sp>
            <p:nvSpPr>
              <p:cNvPr id="121" name="Oval 120">
                <a:extLst>
                  <a:ext uri="{FF2B5EF4-FFF2-40B4-BE49-F238E27FC236}">
                    <a16:creationId xmlns:a16="http://schemas.microsoft.com/office/drawing/2014/main" id="{7B452122-B807-4333-9663-A8D5548D0AB9}"/>
                  </a:ext>
                </a:extLst>
              </p:cNvPr>
              <p:cNvSpPr/>
              <p:nvPr/>
            </p:nvSpPr>
            <p:spPr>
              <a:xfrm>
                <a:off x="5780833" y="1379517"/>
                <a:ext cx="630333" cy="630333"/>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03" name="Straight Connector 102">
              <a:extLst>
                <a:ext uri="{FF2B5EF4-FFF2-40B4-BE49-F238E27FC236}">
                  <a16:creationId xmlns:a16="http://schemas.microsoft.com/office/drawing/2014/main" id="{4FF4C0B8-5B5E-447F-B103-EECF6BEFA715}"/>
                </a:ext>
              </a:extLst>
            </p:cNvPr>
            <p:cNvCxnSpPr>
              <a:cxnSpLocks/>
            </p:cNvCxnSpPr>
            <p:nvPr/>
          </p:nvCxnSpPr>
          <p:spPr>
            <a:xfrm rot="1800000">
              <a:off x="10742894" y="236604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FB4F401-522F-49B1-8FA8-7AA40F68C405}"/>
                </a:ext>
              </a:extLst>
            </p:cNvPr>
            <p:cNvCxnSpPr>
              <a:cxnSpLocks/>
            </p:cNvCxnSpPr>
            <p:nvPr/>
          </p:nvCxnSpPr>
          <p:spPr>
            <a:xfrm rot="1800000">
              <a:off x="10473491" y="182238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6DD9E89-7201-415A-BDA2-6ABE33C02F5D}"/>
                </a:ext>
              </a:extLst>
            </p:cNvPr>
            <p:cNvCxnSpPr>
              <a:cxnSpLocks/>
            </p:cNvCxnSpPr>
            <p:nvPr/>
          </p:nvCxnSpPr>
          <p:spPr>
            <a:xfrm rot="1800000">
              <a:off x="10495806" y="2300940"/>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63A43F2-6F60-4DD7-8D86-32BDAD65EE8D}"/>
              </a:ext>
            </a:extLst>
          </p:cNvPr>
          <p:cNvGrpSpPr/>
          <p:nvPr/>
        </p:nvGrpSpPr>
        <p:grpSpPr>
          <a:xfrm>
            <a:off x="8105837" y="1976890"/>
            <a:ext cx="580920" cy="770534"/>
            <a:chOff x="8105837" y="1976890"/>
            <a:chExt cx="580920" cy="770534"/>
          </a:xfrm>
        </p:grpSpPr>
        <p:grpSp>
          <p:nvGrpSpPr>
            <p:cNvPr id="123" name="Group 122">
              <a:extLst>
                <a:ext uri="{FF2B5EF4-FFF2-40B4-BE49-F238E27FC236}">
                  <a16:creationId xmlns:a16="http://schemas.microsoft.com/office/drawing/2014/main" id="{605E1965-5FF9-432A-8777-DC0204E0A92D}"/>
                </a:ext>
              </a:extLst>
            </p:cNvPr>
            <p:cNvGrpSpPr/>
            <p:nvPr/>
          </p:nvGrpSpPr>
          <p:grpSpPr>
            <a:xfrm rot="1800000">
              <a:off x="8111571" y="2032894"/>
              <a:ext cx="575186" cy="488746"/>
              <a:chOff x="3423411" y="1160200"/>
              <a:chExt cx="5343307" cy="4540293"/>
            </a:xfrm>
          </p:grpSpPr>
          <p:sp>
            <p:nvSpPr>
              <p:cNvPr id="127" name="Freeform: Shape 126">
                <a:extLst>
                  <a:ext uri="{FF2B5EF4-FFF2-40B4-BE49-F238E27FC236}">
                    <a16:creationId xmlns:a16="http://schemas.microsoft.com/office/drawing/2014/main" id="{089CE036-A319-47DF-9561-CE7B70E61C81}"/>
                  </a:ext>
                </a:extLst>
              </p:cNvPr>
              <p:cNvSpPr/>
              <p:nvPr/>
            </p:nvSpPr>
            <p:spPr>
              <a:xfrm>
                <a:off x="4226965" y="1160200"/>
                <a:ext cx="3736721" cy="2629489"/>
              </a:xfrm>
              <a:custGeom>
                <a:avLst/>
                <a:gdLst>
                  <a:gd name="connsiteX0" fmla="*/ 751926 w 3736721"/>
                  <a:gd name="connsiteY0" fmla="*/ 1804798 h 2629489"/>
                  <a:gd name="connsiteX1" fmla="*/ 1503852 w 3736721"/>
                  <a:gd name="connsiteY1" fmla="*/ 1511036 h 2629489"/>
                  <a:gd name="connsiteX2" fmla="*/ 1344393 w 3736721"/>
                  <a:gd name="connsiteY2" fmla="*/ 1316991 h 2629489"/>
                  <a:gd name="connsiteX3" fmla="*/ 853440 w 3736721"/>
                  <a:gd name="connsiteY3" fmla="*/ 190901 h 2629489"/>
                  <a:gd name="connsiteX4" fmla="*/ 1736976 w 3736721"/>
                  <a:gd name="connsiteY4" fmla="*/ 190901 h 2629489"/>
                  <a:gd name="connsiteX5" fmla="*/ 1736976 w 3736721"/>
                  <a:gd name="connsiteY5" fmla="*/ 2326294 h 2629489"/>
                  <a:gd name="connsiteX6" fmla="*/ 1582907 w 3736721"/>
                  <a:gd name="connsiteY6" fmla="*/ 2326294 h 2629489"/>
                  <a:gd name="connsiteX7" fmla="*/ 1487681 w 3736721"/>
                  <a:gd name="connsiteY7" fmla="*/ 2421520 h 2629489"/>
                  <a:gd name="connsiteX8" fmla="*/ 1489478 w 3736721"/>
                  <a:gd name="connsiteY8" fmla="*/ 2439038 h 2629489"/>
                  <a:gd name="connsiteX9" fmla="*/ 1408626 w 3736721"/>
                  <a:gd name="connsiteY9" fmla="*/ 2439038 h 2629489"/>
                  <a:gd name="connsiteX10" fmla="*/ 1313400 w 3736721"/>
                  <a:gd name="connsiteY10" fmla="*/ 2534264 h 2629489"/>
                  <a:gd name="connsiteX11" fmla="*/ 1408626 w 3736721"/>
                  <a:gd name="connsiteY11" fmla="*/ 2629489 h 2629489"/>
                  <a:gd name="connsiteX12" fmla="*/ 2252634 w 3736721"/>
                  <a:gd name="connsiteY12" fmla="*/ 2629489 h 2629489"/>
                  <a:gd name="connsiteX13" fmla="*/ 2347860 w 3736721"/>
                  <a:gd name="connsiteY13" fmla="*/ 2534264 h 2629489"/>
                  <a:gd name="connsiteX14" fmla="*/ 2252634 w 3736721"/>
                  <a:gd name="connsiteY14" fmla="*/ 2439038 h 2629489"/>
                  <a:gd name="connsiteX15" fmla="*/ 2172680 w 3736721"/>
                  <a:gd name="connsiteY15" fmla="*/ 2439038 h 2629489"/>
                  <a:gd name="connsiteX16" fmla="*/ 2174477 w 3736721"/>
                  <a:gd name="connsiteY16" fmla="*/ 2421520 h 2629489"/>
                  <a:gd name="connsiteX17" fmla="*/ 2079250 w 3736721"/>
                  <a:gd name="connsiteY17" fmla="*/ 2326294 h 2629489"/>
                  <a:gd name="connsiteX18" fmla="*/ 1928326 w 3736721"/>
                  <a:gd name="connsiteY18" fmla="*/ 2326294 h 2629489"/>
                  <a:gd name="connsiteX19" fmla="*/ 1928326 w 3736721"/>
                  <a:gd name="connsiteY19" fmla="*/ 190901 h 2629489"/>
                  <a:gd name="connsiteX20" fmla="*/ 2852737 w 3736721"/>
                  <a:gd name="connsiteY20" fmla="*/ 190901 h 2629489"/>
                  <a:gd name="connsiteX21" fmla="*/ 2375709 w 3736721"/>
                  <a:gd name="connsiteY21" fmla="*/ 1325076 h 2629489"/>
                  <a:gd name="connsiteX22" fmla="*/ 2232870 w 3736721"/>
                  <a:gd name="connsiteY22" fmla="*/ 1511036 h 2629489"/>
                  <a:gd name="connsiteX23" fmla="*/ 2984796 w 3736721"/>
                  <a:gd name="connsiteY23" fmla="*/ 1804798 h 2629489"/>
                  <a:gd name="connsiteX24" fmla="*/ 3736722 w 3736721"/>
                  <a:gd name="connsiteY24" fmla="*/ 1511036 h 2629489"/>
                  <a:gd name="connsiteX25" fmla="*/ 3577263 w 3736721"/>
                  <a:gd name="connsiteY25" fmla="*/ 1316541 h 2629489"/>
                  <a:gd name="connsiteX26" fmla="*/ 3086310 w 3736721"/>
                  <a:gd name="connsiteY26" fmla="*/ 190452 h 2629489"/>
                  <a:gd name="connsiteX27" fmla="*/ 3279907 w 3736721"/>
                  <a:gd name="connsiteY27" fmla="*/ 190452 h 2629489"/>
                  <a:gd name="connsiteX28" fmla="*/ 3375132 w 3736721"/>
                  <a:gd name="connsiteY28" fmla="*/ 95226 h 2629489"/>
                  <a:gd name="connsiteX29" fmla="*/ 3279907 w 3736721"/>
                  <a:gd name="connsiteY29" fmla="*/ 0 h 2629489"/>
                  <a:gd name="connsiteX30" fmla="*/ 385845 w 3736721"/>
                  <a:gd name="connsiteY30" fmla="*/ 0 h 2629489"/>
                  <a:gd name="connsiteX31" fmla="*/ 290619 w 3736721"/>
                  <a:gd name="connsiteY31" fmla="*/ 95226 h 2629489"/>
                  <a:gd name="connsiteX32" fmla="*/ 385845 w 3736721"/>
                  <a:gd name="connsiteY32" fmla="*/ 190452 h 2629489"/>
                  <a:gd name="connsiteX33" fmla="*/ 619867 w 3736721"/>
                  <a:gd name="connsiteY33" fmla="*/ 190452 h 2629489"/>
                  <a:gd name="connsiteX34" fmla="*/ 142839 w 3736721"/>
                  <a:gd name="connsiteY34" fmla="*/ 1324627 h 2629489"/>
                  <a:gd name="connsiteX35" fmla="*/ 0 w 3736721"/>
                  <a:gd name="connsiteY35" fmla="*/ 1510586 h 2629489"/>
                  <a:gd name="connsiteX36" fmla="*/ 751926 w 3736721"/>
                  <a:gd name="connsiteY36" fmla="*/ 1803900 h 2629489"/>
                  <a:gd name="connsiteX37" fmla="*/ 751926 w 3736721"/>
                  <a:gd name="connsiteY37" fmla="*/ 1803900 h 2629489"/>
                  <a:gd name="connsiteX38" fmla="*/ 751926 w 3736721"/>
                  <a:gd name="connsiteY38" fmla="*/ 1614347 h 2629489"/>
                  <a:gd name="connsiteX39" fmla="*/ 202131 w 3736721"/>
                  <a:gd name="connsiteY39" fmla="*/ 1511485 h 2629489"/>
                  <a:gd name="connsiteX40" fmla="*/ 751926 w 3736721"/>
                  <a:gd name="connsiteY40" fmla="*/ 1408623 h 2629489"/>
                  <a:gd name="connsiteX41" fmla="*/ 1301721 w 3736721"/>
                  <a:gd name="connsiteY41" fmla="*/ 1511485 h 2629489"/>
                  <a:gd name="connsiteX42" fmla="*/ 751926 w 3736721"/>
                  <a:gd name="connsiteY42" fmla="*/ 1614347 h 2629489"/>
                  <a:gd name="connsiteX43" fmla="*/ 2984347 w 3736721"/>
                  <a:gd name="connsiteY43" fmla="*/ 1614347 h 2629489"/>
                  <a:gd name="connsiteX44" fmla="*/ 2434551 w 3736721"/>
                  <a:gd name="connsiteY44" fmla="*/ 1511485 h 2629489"/>
                  <a:gd name="connsiteX45" fmla="*/ 2984347 w 3736721"/>
                  <a:gd name="connsiteY45" fmla="*/ 1408623 h 2629489"/>
                  <a:gd name="connsiteX46" fmla="*/ 3534142 w 3736721"/>
                  <a:gd name="connsiteY46" fmla="*/ 1511485 h 2629489"/>
                  <a:gd name="connsiteX47" fmla="*/ 2984347 w 3736721"/>
                  <a:gd name="connsiteY47" fmla="*/ 1614347 h 2629489"/>
                  <a:gd name="connsiteX48" fmla="*/ 2984347 w 3736721"/>
                  <a:gd name="connsiteY48" fmla="*/ 1217722 h 2629489"/>
                  <a:gd name="connsiteX49" fmla="*/ 2614223 w 3736721"/>
                  <a:gd name="connsiteY49" fmla="*/ 1249614 h 2629489"/>
                  <a:gd name="connsiteX50" fmla="*/ 2970422 w 3736721"/>
                  <a:gd name="connsiteY50" fmla="*/ 402464 h 2629489"/>
                  <a:gd name="connsiteX51" fmla="*/ 3338300 w 3736721"/>
                  <a:gd name="connsiteY51" fmla="*/ 1246470 h 2629489"/>
                  <a:gd name="connsiteX52" fmla="*/ 2984347 w 3736721"/>
                  <a:gd name="connsiteY52" fmla="*/ 1217722 h 2629489"/>
                  <a:gd name="connsiteX53" fmla="*/ 2984347 w 3736721"/>
                  <a:gd name="connsiteY53" fmla="*/ 1217722 h 2629489"/>
                  <a:gd name="connsiteX54" fmla="*/ 738001 w 3736721"/>
                  <a:gd name="connsiteY54" fmla="*/ 402464 h 2629489"/>
                  <a:gd name="connsiteX55" fmla="*/ 1105879 w 3736721"/>
                  <a:gd name="connsiteY55" fmla="*/ 1246470 h 2629489"/>
                  <a:gd name="connsiteX56" fmla="*/ 751926 w 3736721"/>
                  <a:gd name="connsiteY56" fmla="*/ 1217722 h 2629489"/>
                  <a:gd name="connsiteX57" fmla="*/ 381353 w 3736721"/>
                  <a:gd name="connsiteY57" fmla="*/ 1249614 h 2629489"/>
                  <a:gd name="connsiteX58" fmla="*/ 737552 w 3736721"/>
                  <a:gd name="connsiteY58" fmla="*/ 402464 h 262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736721" h="2629489">
                    <a:moveTo>
                      <a:pt x="751926" y="1804798"/>
                    </a:moveTo>
                    <a:cubicBezTo>
                      <a:pt x="1098692" y="1804798"/>
                      <a:pt x="1503852" y="1727989"/>
                      <a:pt x="1503852" y="1511036"/>
                    </a:cubicBezTo>
                    <a:cubicBezTo>
                      <a:pt x="1503852" y="1426141"/>
                      <a:pt x="1441416" y="1362807"/>
                      <a:pt x="1344393" y="1316991"/>
                    </a:cubicBezTo>
                    <a:lnTo>
                      <a:pt x="853440" y="190901"/>
                    </a:lnTo>
                    <a:lnTo>
                      <a:pt x="1736976" y="190901"/>
                    </a:lnTo>
                    <a:lnTo>
                      <a:pt x="1736976" y="2326294"/>
                    </a:lnTo>
                    <a:lnTo>
                      <a:pt x="1582907" y="2326294"/>
                    </a:lnTo>
                    <a:cubicBezTo>
                      <a:pt x="1530353" y="2326294"/>
                      <a:pt x="1487681" y="2368966"/>
                      <a:pt x="1487681" y="2421520"/>
                    </a:cubicBezTo>
                    <a:cubicBezTo>
                      <a:pt x="1487681" y="2427359"/>
                      <a:pt x="1488131" y="2433199"/>
                      <a:pt x="1489478" y="2439038"/>
                    </a:cubicBezTo>
                    <a:lnTo>
                      <a:pt x="1408626" y="2439038"/>
                    </a:lnTo>
                    <a:cubicBezTo>
                      <a:pt x="1356072" y="2439038"/>
                      <a:pt x="1313400" y="2481710"/>
                      <a:pt x="1313400" y="2534264"/>
                    </a:cubicBezTo>
                    <a:cubicBezTo>
                      <a:pt x="1313400" y="2586818"/>
                      <a:pt x="1356072" y="2629489"/>
                      <a:pt x="1408626" y="2629489"/>
                    </a:cubicBezTo>
                    <a:lnTo>
                      <a:pt x="2252634" y="2629489"/>
                    </a:lnTo>
                    <a:cubicBezTo>
                      <a:pt x="2305188" y="2629489"/>
                      <a:pt x="2347860" y="2586818"/>
                      <a:pt x="2347860" y="2534264"/>
                    </a:cubicBezTo>
                    <a:cubicBezTo>
                      <a:pt x="2347860" y="2481710"/>
                      <a:pt x="2305188" y="2439038"/>
                      <a:pt x="2252634" y="2439038"/>
                    </a:cubicBezTo>
                    <a:lnTo>
                      <a:pt x="2172680" y="2439038"/>
                    </a:lnTo>
                    <a:cubicBezTo>
                      <a:pt x="2173578" y="2433199"/>
                      <a:pt x="2174477" y="2427359"/>
                      <a:pt x="2174477" y="2421520"/>
                    </a:cubicBezTo>
                    <a:cubicBezTo>
                      <a:pt x="2174477" y="2368966"/>
                      <a:pt x="2131804" y="2326294"/>
                      <a:pt x="2079250" y="2326294"/>
                    </a:cubicBezTo>
                    <a:lnTo>
                      <a:pt x="1928326" y="2326294"/>
                    </a:lnTo>
                    <a:lnTo>
                      <a:pt x="1928326" y="190901"/>
                    </a:lnTo>
                    <a:lnTo>
                      <a:pt x="2852737" y="190901"/>
                    </a:lnTo>
                    <a:lnTo>
                      <a:pt x="2375709" y="1325076"/>
                    </a:lnTo>
                    <a:cubicBezTo>
                      <a:pt x="2288568" y="1369994"/>
                      <a:pt x="2232870" y="1431082"/>
                      <a:pt x="2232870" y="1511036"/>
                    </a:cubicBezTo>
                    <a:cubicBezTo>
                      <a:pt x="2232870" y="1727540"/>
                      <a:pt x="2638029" y="1804798"/>
                      <a:pt x="2984796" y="1804798"/>
                    </a:cubicBezTo>
                    <a:cubicBezTo>
                      <a:pt x="3331562" y="1804798"/>
                      <a:pt x="3736722" y="1727989"/>
                      <a:pt x="3736722" y="1511036"/>
                    </a:cubicBezTo>
                    <a:cubicBezTo>
                      <a:pt x="3736722" y="1426141"/>
                      <a:pt x="3674286" y="1362358"/>
                      <a:pt x="3577263" y="1316541"/>
                    </a:cubicBezTo>
                    <a:lnTo>
                      <a:pt x="3086310" y="190452"/>
                    </a:lnTo>
                    <a:lnTo>
                      <a:pt x="3279907" y="190452"/>
                    </a:lnTo>
                    <a:cubicBezTo>
                      <a:pt x="3332460" y="190452"/>
                      <a:pt x="3375132" y="147780"/>
                      <a:pt x="3375132" y="95226"/>
                    </a:cubicBezTo>
                    <a:cubicBezTo>
                      <a:pt x="3375132" y="42672"/>
                      <a:pt x="3332460" y="0"/>
                      <a:pt x="3279907" y="0"/>
                    </a:cubicBezTo>
                    <a:lnTo>
                      <a:pt x="385845" y="0"/>
                    </a:lnTo>
                    <a:cubicBezTo>
                      <a:pt x="333291" y="0"/>
                      <a:pt x="290619" y="42672"/>
                      <a:pt x="290619" y="95226"/>
                    </a:cubicBezTo>
                    <a:cubicBezTo>
                      <a:pt x="290619" y="147780"/>
                      <a:pt x="333291" y="190452"/>
                      <a:pt x="385845" y="190452"/>
                    </a:cubicBezTo>
                    <a:lnTo>
                      <a:pt x="619867" y="190452"/>
                    </a:lnTo>
                    <a:lnTo>
                      <a:pt x="142839" y="1324627"/>
                    </a:lnTo>
                    <a:cubicBezTo>
                      <a:pt x="55249" y="1369544"/>
                      <a:pt x="0" y="1430633"/>
                      <a:pt x="0" y="1510586"/>
                    </a:cubicBezTo>
                    <a:cubicBezTo>
                      <a:pt x="0" y="1727090"/>
                      <a:pt x="405160" y="1803900"/>
                      <a:pt x="751926" y="1803900"/>
                    </a:cubicBezTo>
                    <a:lnTo>
                      <a:pt x="751926" y="1803900"/>
                    </a:lnTo>
                    <a:close/>
                    <a:moveTo>
                      <a:pt x="751926" y="1614347"/>
                    </a:moveTo>
                    <a:cubicBezTo>
                      <a:pt x="443789" y="1614347"/>
                      <a:pt x="256481" y="1550114"/>
                      <a:pt x="202131" y="1511485"/>
                    </a:cubicBezTo>
                    <a:cubicBezTo>
                      <a:pt x="256481" y="1472855"/>
                      <a:pt x="443789" y="1408623"/>
                      <a:pt x="751926" y="1408623"/>
                    </a:cubicBezTo>
                    <a:cubicBezTo>
                      <a:pt x="1060063" y="1408623"/>
                      <a:pt x="1247371" y="1472855"/>
                      <a:pt x="1301721" y="1511485"/>
                    </a:cubicBezTo>
                    <a:cubicBezTo>
                      <a:pt x="1247371" y="1550114"/>
                      <a:pt x="1060063" y="1614347"/>
                      <a:pt x="751926" y="1614347"/>
                    </a:cubicBezTo>
                    <a:close/>
                    <a:moveTo>
                      <a:pt x="2984347" y="1614347"/>
                    </a:moveTo>
                    <a:cubicBezTo>
                      <a:pt x="2676210" y="1614347"/>
                      <a:pt x="2488902" y="1550114"/>
                      <a:pt x="2434551" y="1511485"/>
                    </a:cubicBezTo>
                    <a:cubicBezTo>
                      <a:pt x="2488902" y="1472855"/>
                      <a:pt x="2676210" y="1408623"/>
                      <a:pt x="2984347" y="1408623"/>
                    </a:cubicBezTo>
                    <a:cubicBezTo>
                      <a:pt x="3292484" y="1408623"/>
                      <a:pt x="3479791" y="1472855"/>
                      <a:pt x="3534142" y="1511485"/>
                    </a:cubicBezTo>
                    <a:cubicBezTo>
                      <a:pt x="3479791" y="1550114"/>
                      <a:pt x="3292484" y="1614347"/>
                      <a:pt x="2984347" y="1614347"/>
                    </a:cubicBezTo>
                    <a:close/>
                    <a:moveTo>
                      <a:pt x="2984347" y="1217722"/>
                    </a:moveTo>
                    <a:cubicBezTo>
                      <a:pt x="2861271" y="1217722"/>
                      <a:pt x="2731010" y="1227604"/>
                      <a:pt x="2614223" y="1249614"/>
                    </a:cubicBezTo>
                    <a:lnTo>
                      <a:pt x="2970422" y="402464"/>
                    </a:lnTo>
                    <a:lnTo>
                      <a:pt x="3338300" y="1246470"/>
                    </a:lnTo>
                    <a:cubicBezTo>
                      <a:pt x="3225556" y="1226257"/>
                      <a:pt x="3101582" y="1217722"/>
                      <a:pt x="2984347" y="1217722"/>
                    </a:cubicBezTo>
                    <a:lnTo>
                      <a:pt x="2984347" y="1217722"/>
                    </a:lnTo>
                    <a:close/>
                    <a:moveTo>
                      <a:pt x="738001" y="402464"/>
                    </a:moveTo>
                    <a:lnTo>
                      <a:pt x="1105879" y="1246470"/>
                    </a:lnTo>
                    <a:cubicBezTo>
                      <a:pt x="993135" y="1226257"/>
                      <a:pt x="869162" y="1217722"/>
                      <a:pt x="751926" y="1217722"/>
                    </a:cubicBezTo>
                    <a:cubicBezTo>
                      <a:pt x="628851" y="1217722"/>
                      <a:pt x="498589" y="1227604"/>
                      <a:pt x="381353" y="1249614"/>
                    </a:cubicBezTo>
                    <a:lnTo>
                      <a:pt x="737552" y="402464"/>
                    </a:lnTo>
                    <a:close/>
                  </a:path>
                </a:pathLst>
              </a:custGeom>
              <a:solidFill>
                <a:schemeClr val="tx1"/>
              </a:solidFill>
              <a:ln w="44904"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F77B82D-1B8E-488A-860B-2AEDCB39F10E}"/>
                  </a:ext>
                </a:extLst>
              </p:cNvPr>
              <p:cNvSpPr/>
              <p:nvPr/>
            </p:nvSpPr>
            <p:spPr>
              <a:xfrm>
                <a:off x="3423411" y="3559313"/>
                <a:ext cx="5343307" cy="2141180"/>
              </a:xfrm>
              <a:custGeom>
                <a:avLst/>
                <a:gdLst>
                  <a:gd name="connsiteX0" fmla="*/ 5292650 w 5343307"/>
                  <a:gd name="connsiteY0" fmla="*/ 398369 h 2141180"/>
                  <a:gd name="connsiteX1" fmla="*/ 5078392 w 5343307"/>
                  <a:gd name="connsiteY1" fmla="*/ 243403 h 2141180"/>
                  <a:gd name="connsiteX2" fmla="*/ 4817419 w 5343307"/>
                  <a:gd name="connsiteY2" fmla="*/ 286524 h 2141180"/>
                  <a:gd name="connsiteX3" fmla="*/ 4784629 w 5343307"/>
                  <a:gd name="connsiteY3" fmla="*/ 307186 h 2141180"/>
                  <a:gd name="connsiteX4" fmla="*/ 4720396 w 5343307"/>
                  <a:gd name="connsiteY4" fmla="*/ 144135 h 2141180"/>
                  <a:gd name="connsiteX5" fmla="*/ 4475144 w 5343307"/>
                  <a:gd name="connsiteY5" fmla="*/ 2194 h 2141180"/>
                  <a:gd name="connsiteX6" fmla="*/ 4206086 w 5343307"/>
                  <a:gd name="connsiteY6" fmla="*/ 88436 h 2141180"/>
                  <a:gd name="connsiteX7" fmla="*/ 4094240 w 5343307"/>
                  <a:gd name="connsiteY7" fmla="*/ 187705 h 2141180"/>
                  <a:gd name="connsiteX8" fmla="*/ 4039890 w 5343307"/>
                  <a:gd name="connsiteY8" fmla="*/ 102810 h 2141180"/>
                  <a:gd name="connsiteX9" fmla="*/ 3640569 w 5343307"/>
                  <a:gd name="connsiteY9" fmla="*/ 76758 h 2141180"/>
                  <a:gd name="connsiteX10" fmla="*/ 3007227 w 5343307"/>
                  <a:gd name="connsiteY10" fmla="*/ 607687 h 2141180"/>
                  <a:gd name="connsiteX11" fmla="*/ 2987463 w 5343307"/>
                  <a:gd name="connsiteY11" fmla="*/ 630145 h 2141180"/>
                  <a:gd name="connsiteX12" fmla="*/ 2953325 w 5343307"/>
                  <a:gd name="connsiteY12" fmla="*/ 613975 h 2141180"/>
                  <a:gd name="connsiteX13" fmla="*/ 2664054 w 5343307"/>
                  <a:gd name="connsiteY13" fmla="*/ 451373 h 2141180"/>
                  <a:gd name="connsiteX14" fmla="*/ 1900000 w 5343307"/>
                  <a:gd name="connsiteY14" fmla="*/ 384894 h 2141180"/>
                  <a:gd name="connsiteX15" fmla="*/ 1403208 w 5343307"/>
                  <a:gd name="connsiteY15" fmla="*/ 594660 h 2141180"/>
                  <a:gd name="connsiteX16" fmla="*/ 1403208 w 5343307"/>
                  <a:gd name="connsiteY16" fmla="*/ 484163 h 2141180"/>
                  <a:gd name="connsiteX17" fmla="*/ 1307982 w 5343307"/>
                  <a:gd name="connsiteY17" fmla="*/ 388937 h 2141180"/>
                  <a:gd name="connsiteX18" fmla="*/ 95198 w 5343307"/>
                  <a:gd name="connsiteY18" fmla="*/ 388937 h 2141180"/>
                  <a:gd name="connsiteX19" fmla="*/ 13447 w 5343307"/>
                  <a:gd name="connsiteY19" fmla="*/ 435202 h 2141180"/>
                  <a:gd name="connsiteX20" fmla="*/ 11202 w 5343307"/>
                  <a:gd name="connsiteY20" fmla="*/ 529080 h 2141180"/>
                  <a:gd name="connsiteX21" fmla="*/ 851167 w 5343307"/>
                  <a:gd name="connsiteY21" fmla="*/ 2090873 h 2141180"/>
                  <a:gd name="connsiteX22" fmla="*/ 935163 w 5343307"/>
                  <a:gd name="connsiteY22" fmla="*/ 2141181 h 2141180"/>
                  <a:gd name="connsiteX23" fmla="*/ 1307982 w 5343307"/>
                  <a:gd name="connsiteY23" fmla="*/ 2141181 h 2141180"/>
                  <a:gd name="connsiteX24" fmla="*/ 1403208 w 5343307"/>
                  <a:gd name="connsiteY24" fmla="*/ 2045955 h 2141180"/>
                  <a:gd name="connsiteX25" fmla="*/ 1403208 w 5343307"/>
                  <a:gd name="connsiteY25" fmla="*/ 1852359 h 2141180"/>
                  <a:gd name="connsiteX26" fmla="*/ 1729312 w 5343307"/>
                  <a:gd name="connsiteY26" fmla="*/ 1647534 h 2141180"/>
                  <a:gd name="connsiteX27" fmla="*/ 1900898 w 5343307"/>
                  <a:gd name="connsiteY27" fmla="*/ 1643941 h 2141180"/>
                  <a:gd name="connsiteX28" fmla="*/ 2282701 w 5343307"/>
                  <a:gd name="connsiteY28" fmla="*/ 1861343 h 2141180"/>
                  <a:gd name="connsiteX29" fmla="*/ 2779493 w 5343307"/>
                  <a:gd name="connsiteY29" fmla="*/ 1992503 h 2141180"/>
                  <a:gd name="connsiteX30" fmla="*/ 2942096 w 5343307"/>
                  <a:gd name="connsiteY30" fmla="*/ 1979028 h 2141180"/>
                  <a:gd name="connsiteX31" fmla="*/ 3509409 w 5343307"/>
                  <a:gd name="connsiteY31" fmla="*/ 1885150 h 2141180"/>
                  <a:gd name="connsiteX32" fmla="*/ 4187220 w 5343307"/>
                  <a:gd name="connsiteY32" fmla="*/ 1599921 h 2141180"/>
                  <a:gd name="connsiteX33" fmla="*/ 5202365 w 5343307"/>
                  <a:gd name="connsiteY33" fmla="*/ 855184 h 2141180"/>
                  <a:gd name="connsiteX34" fmla="*/ 5292201 w 5343307"/>
                  <a:gd name="connsiteY34" fmla="*/ 399268 h 2141180"/>
                  <a:gd name="connsiteX35" fmla="*/ 5292201 w 5343307"/>
                  <a:gd name="connsiteY35" fmla="*/ 399268 h 2141180"/>
                  <a:gd name="connsiteX36" fmla="*/ 1212756 w 5343307"/>
                  <a:gd name="connsiteY36" fmla="*/ 1949831 h 2141180"/>
                  <a:gd name="connsiteX37" fmla="*/ 992209 w 5343307"/>
                  <a:gd name="connsiteY37" fmla="*/ 1949831 h 2141180"/>
                  <a:gd name="connsiteX38" fmla="*/ 254657 w 5343307"/>
                  <a:gd name="connsiteY38" fmla="*/ 578939 h 2141180"/>
                  <a:gd name="connsiteX39" fmla="*/ 1212756 w 5343307"/>
                  <a:gd name="connsiteY39" fmla="*/ 578939 h 2141180"/>
                  <a:gd name="connsiteX40" fmla="*/ 1212756 w 5343307"/>
                  <a:gd name="connsiteY40" fmla="*/ 1949831 h 2141180"/>
                  <a:gd name="connsiteX41" fmla="*/ 4052017 w 5343307"/>
                  <a:gd name="connsiteY41" fmla="*/ 481018 h 2141180"/>
                  <a:gd name="connsiteX42" fmla="*/ 4333204 w 5343307"/>
                  <a:gd name="connsiteY42" fmla="*/ 230826 h 2141180"/>
                  <a:gd name="connsiteX43" fmla="*/ 4455381 w 5343307"/>
                  <a:gd name="connsiteY43" fmla="*/ 191747 h 2141180"/>
                  <a:gd name="connsiteX44" fmla="*/ 4566328 w 5343307"/>
                  <a:gd name="connsiteY44" fmla="*/ 255980 h 2141180"/>
                  <a:gd name="connsiteX45" fmla="*/ 4594177 w 5343307"/>
                  <a:gd name="connsiteY45" fmla="*/ 376360 h 2141180"/>
                  <a:gd name="connsiteX46" fmla="*/ 4556895 w 5343307"/>
                  <a:gd name="connsiteY46" fmla="*/ 453618 h 2141180"/>
                  <a:gd name="connsiteX47" fmla="*/ 4551954 w 5343307"/>
                  <a:gd name="connsiteY47" fmla="*/ 459008 h 2141180"/>
                  <a:gd name="connsiteX48" fmla="*/ 4527249 w 5343307"/>
                  <a:gd name="connsiteY48" fmla="*/ 479671 h 2141180"/>
                  <a:gd name="connsiteX49" fmla="*/ 3927146 w 5343307"/>
                  <a:gd name="connsiteY49" fmla="*/ 888423 h 2141180"/>
                  <a:gd name="connsiteX50" fmla="*/ 3798680 w 5343307"/>
                  <a:gd name="connsiteY50" fmla="*/ 707853 h 2141180"/>
                  <a:gd name="connsiteX51" fmla="*/ 4017431 w 5343307"/>
                  <a:gd name="connsiteY51" fmla="*/ 516054 h 2141180"/>
                  <a:gd name="connsiteX52" fmla="*/ 4051568 w 5343307"/>
                  <a:gd name="connsiteY52" fmla="*/ 480569 h 2141180"/>
                  <a:gd name="connsiteX53" fmla="*/ 4051568 w 5343307"/>
                  <a:gd name="connsiteY53" fmla="*/ 480569 h 2141180"/>
                  <a:gd name="connsiteX54" fmla="*/ 3763644 w 5343307"/>
                  <a:gd name="connsiteY54" fmla="*/ 222741 h 2141180"/>
                  <a:gd name="connsiteX55" fmla="*/ 3900195 w 5343307"/>
                  <a:gd name="connsiteY55" fmla="*/ 231724 h 2141180"/>
                  <a:gd name="connsiteX56" fmla="*/ 3926247 w 5343307"/>
                  <a:gd name="connsiteY56" fmla="*/ 304042 h 2141180"/>
                  <a:gd name="connsiteX57" fmla="*/ 3910975 w 5343307"/>
                  <a:gd name="connsiteY57" fmla="*/ 351655 h 2141180"/>
                  <a:gd name="connsiteX58" fmla="*/ 3576337 w 5343307"/>
                  <a:gd name="connsiteY58" fmla="*/ 649460 h 2141180"/>
                  <a:gd name="connsiteX59" fmla="*/ 3254724 w 5343307"/>
                  <a:gd name="connsiteY59" fmla="*/ 649460 h 2141180"/>
                  <a:gd name="connsiteX60" fmla="*/ 3764094 w 5343307"/>
                  <a:gd name="connsiteY60" fmla="*/ 222292 h 2141180"/>
                  <a:gd name="connsiteX61" fmla="*/ 5090071 w 5343307"/>
                  <a:gd name="connsiteY61" fmla="*/ 701116 h 2141180"/>
                  <a:gd name="connsiteX62" fmla="*/ 4074926 w 5343307"/>
                  <a:gd name="connsiteY62" fmla="*/ 1445404 h 2141180"/>
                  <a:gd name="connsiteX63" fmla="*/ 3478416 w 5343307"/>
                  <a:gd name="connsiteY63" fmla="*/ 1696494 h 2141180"/>
                  <a:gd name="connsiteX64" fmla="*/ 2911102 w 5343307"/>
                  <a:gd name="connsiteY64" fmla="*/ 1790373 h 2141180"/>
                  <a:gd name="connsiteX65" fmla="*/ 2377478 w 5343307"/>
                  <a:gd name="connsiteY65" fmla="*/ 1695147 h 2141180"/>
                  <a:gd name="connsiteX66" fmla="*/ 1995675 w 5343307"/>
                  <a:gd name="connsiteY66" fmla="*/ 1477745 h 2141180"/>
                  <a:gd name="connsiteX67" fmla="*/ 1628247 w 5343307"/>
                  <a:gd name="connsiteY67" fmla="*/ 1485830 h 2141180"/>
                  <a:gd name="connsiteX68" fmla="*/ 1419378 w 5343307"/>
                  <a:gd name="connsiteY68" fmla="*/ 1616990 h 2141180"/>
                  <a:gd name="connsiteX69" fmla="*/ 1419378 w 5343307"/>
                  <a:gd name="connsiteY69" fmla="*/ 794544 h 2141180"/>
                  <a:gd name="connsiteX70" fmla="*/ 1979056 w 5343307"/>
                  <a:gd name="connsiteY70" fmla="*/ 558277 h 2141180"/>
                  <a:gd name="connsiteX71" fmla="*/ 2563438 w 5343307"/>
                  <a:gd name="connsiteY71" fmla="*/ 612178 h 2141180"/>
                  <a:gd name="connsiteX72" fmla="*/ 2860794 w 5343307"/>
                  <a:gd name="connsiteY72" fmla="*/ 779722 h 2141180"/>
                  <a:gd name="connsiteX73" fmla="*/ 3090774 w 5343307"/>
                  <a:gd name="connsiteY73" fmla="*/ 839912 h 2141180"/>
                  <a:gd name="connsiteX74" fmla="*/ 3612271 w 5343307"/>
                  <a:gd name="connsiteY74" fmla="*/ 839912 h 2141180"/>
                  <a:gd name="connsiteX75" fmla="*/ 3748821 w 5343307"/>
                  <a:gd name="connsiteY75" fmla="*/ 962537 h 2141180"/>
                  <a:gd name="connsiteX76" fmla="*/ 3638773 w 5343307"/>
                  <a:gd name="connsiteY76" fmla="*/ 1112114 h 2141180"/>
                  <a:gd name="connsiteX77" fmla="*/ 3468534 w 5343307"/>
                  <a:gd name="connsiteY77" fmla="*/ 1147599 h 2141180"/>
                  <a:gd name="connsiteX78" fmla="*/ 2398140 w 5343307"/>
                  <a:gd name="connsiteY78" fmla="*/ 1150294 h 2141180"/>
                  <a:gd name="connsiteX79" fmla="*/ 2269674 w 5343307"/>
                  <a:gd name="connsiteY79" fmla="*/ 1191169 h 2141180"/>
                  <a:gd name="connsiteX80" fmla="*/ 2310550 w 5343307"/>
                  <a:gd name="connsiteY80" fmla="*/ 1319634 h 2141180"/>
                  <a:gd name="connsiteX81" fmla="*/ 3524681 w 5343307"/>
                  <a:gd name="connsiteY81" fmla="*/ 1328618 h 2141180"/>
                  <a:gd name="connsiteX82" fmla="*/ 3674707 w 5343307"/>
                  <a:gd name="connsiteY82" fmla="*/ 1299421 h 2141180"/>
                  <a:gd name="connsiteX83" fmla="*/ 3895254 w 5343307"/>
                  <a:gd name="connsiteY83" fmla="*/ 1141310 h 2141180"/>
                  <a:gd name="connsiteX84" fmla="*/ 4635052 w 5343307"/>
                  <a:gd name="connsiteY84" fmla="*/ 637332 h 2141180"/>
                  <a:gd name="connsiteX85" fmla="*/ 4688954 w 5343307"/>
                  <a:gd name="connsiteY85" fmla="*/ 592414 h 2141180"/>
                  <a:gd name="connsiteX86" fmla="*/ 4918484 w 5343307"/>
                  <a:gd name="connsiteY86" fmla="*/ 448677 h 2141180"/>
                  <a:gd name="connsiteX87" fmla="*/ 5034821 w 5343307"/>
                  <a:gd name="connsiteY87" fmla="*/ 429363 h 2141180"/>
                  <a:gd name="connsiteX88" fmla="*/ 5130048 w 5343307"/>
                  <a:gd name="connsiteY88" fmla="*/ 498536 h 2141180"/>
                  <a:gd name="connsiteX89" fmla="*/ 5090071 w 5343307"/>
                  <a:gd name="connsiteY89" fmla="*/ 701116 h 2141180"/>
                  <a:gd name="connsiteX90" fmla="*/ 5090071 w 5343307"/>
                  <a:gd name="connsiteY90" fmla="*/ 701116 h 21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343307" h="2141180">
                    <a:moveTo>
                      <a:pt x="5292650" y="398369"/>
                    </a:moveTo>
                    <a:cubicBezTo>
                      <a:pt x="5244588" y="319314"/>
                      <a:pt x="5168228" y="264514"/>
                      <a:pt x="5078392" y="243403"/>
                    </a:cubicBezTo>
                    <a:cubicBezTo>
                      <a:pt x="4988556" y="221842"/>
                      <a:pt x="4895576" y="237114"/>
                      <a:pt x="4817419" y="286524"/>
                    </a:cubicBezTo>
                    <a:lnTo>
                      <a:pt x="4784629" y="307186"/>
                    </a:lnTo>
                    <a:cubicBezTo>
                      <a:pt x="4777891" y="248793"/>
                      <a:pt x="4755881" y="193095"/>
                      <a:pt x="4720396" y="144135"/>
                    </a:cubicBezTo>
                    <a:cubicBezTo>
                      <a:pt x="4662901" y="64630"/>
                      <a:pt x="4573515" y="12974"/>
                      <a:pt x="4475144" y="2194"/>
                    </a:cubicBezTo>
                    <a:cubicBezTo>
                      <a:pt x="4377223" y="-9035"/>
                      <a:pt x="4279302" y="23306"/>
                      <a:pt x="4206086" y="88436"/>
                    </a:cubicBezTo>
                    <a:lnTo>
                      <a:pt x="4094240" y="187705"/>
                    </a:lnTo>
                    <a:cubicBezTo>
                      <a:pt x="4081214" y="156712"/>
                      <a:pt x="4063247" y="127964"/>
                      <a:pt x="4039890" y="102810"/>
                    </a:cubicBezTo>
                    <a:cubicBezTo>
                      <a:pt x="3934782" y="-11730"/>
                      <a:pt x="3759602" y="-23409"/>
                      <a:pt x="3640569" y="76758"/>
                    </a:cubicBezTo>
                    <a:lnTo>
                      <a:pt x="3007227" y="607687"/>
                    </a:lnTo>
                    <a:cubicBezTo>
                      <a:pt x="2999141" y="614424"/>
                      <a:pt x="2992853" y="622060"/>
                      <a:pt x="2987463" y="630145"/>
                    </a:cubicBezTo>
                    <a:cubicBezTo>
                      <a:pt x="2975784" y="625654"/>
                      <a:pt x="2964105" y="620263"/>
                      <a:pt x="2953325" y="613975"/>
                    </a:cubicBezTo>
                    <a:lnTo>
                      <a:pt x="2664054" y="451373"/>
                    </a:lnTo>
                    <a:cubicBezTo>
                      <a:pt x="2296625" y="195341"/>
                      <a:pt x="1911229" y="379055"/>
                      <a:pt x="1900000" y="384894"/>
                    </a:cubicBezTo>
                    <a:lnTo>
                      <a:pt x="1403208" y="594660"/>
                    </a:lnTo>
                    <a:lnTo>
                      <a:pt x="1403208" y="484163"/>
                    </a:lnTo>
                    <a:cubicBezTo>
                      <a:pt x="1403208" y="431609"/>
                      <a:pt x="1360536" y="388937"/>
                      <a:pt x="1307982" y="388937"/>
                    </a:cubicBezTo>
                    <a:lnTo>
                      <a:pt x="95198" y="388937"/>
                    </a:lnTo>
                    <a:cubicBezTo>
                      <a:pt x="61510" y="388937"/>
                      <a:pt x="30516" y="406455"/>
                      <a:pt x="13447" y="435202"/>
                    </a:cubicBezTo>
                    <a:cubicBezTo>
                      <a:pt x="-3621" y="463949"/>
                      <a:pt x="-4520" y="499434"/>
                      <a:pt x="11202" y="529080"/>
                    </a:cubicBezTo>
                    <a:lnTo>
                      <a:pt x="851167" y="2090873"/>
                    </a:lnTo>
                    <a:cubicBezTo>
                      <a:pt x="867786" y="2121866"/>
                      <a:pt x="900127" y="2141181"/>
                      <a:pt x="935163" y="2141181"/>
                    </a:cubicBezTo>
                    <a:lnTo>
                      <a:pt x="1307982" y="2141181"/>
                    </a:lnTo>
                    <a:cubicBezTo>
                      <a:pt x="1360536" y="2141181"/>
                      <a:pt x="1403208" y="2098509"/>
                      <a:pt x="1403208" y="2045955"/>
                    </a:cubicBezTo>
                    <a:lnTo>
                      <a:pt x="1403208" y="1852359"/>
                    </a:lnTo>
                    <a:lnTo>
                      <a:pt x="1729312" y="1647534"/>
                    </a:lnTo>
                    <a:cubicBezTo>
                      <a:pt x="1781417" y="1614744"/>
                      <a:pt x="1847446" y="1613397"/>
                      <a:pt x="1900898" y="1643941"/>
                    </a:cubicBezTo>
                    <a:lnTo>
                      <a:pt x="2282701" y="1861343"/>
                    </a:lnTo>
                    <a:cubicBezTo>
                      <a:pt x="2434523" y="1947585"/>
                      <a:pt x="2606559" y="1992503"/>
                      <a:pt x="2779493" y="1992503"/>
                    </a:cubicBezTo>
                    <a:cubicBezTo>
                      <a:pt x="2833844" y="1992503"/>
                      <a:pt x="2888194" y="1988011"/>
                      <a:pt x="2942096" y="1979028"/>
                    </a:cubicBezTo>
                    <a:lnTo>
                      <a:pt x="3509409" y="1885150"/>
                    </a:lnTo>
                    <a:cubicBezTo>
                      <a:pt x="3753313" y="1844723"/>
                      <a:pt x="3987785" y="1746353"/>
                      <a:pt x="4187220" y="1599921"/>
                    </a:cubicBezTo>
                    <a:lnTo>
                      <a:pt x="5202365" y="855184"/>
                    </a:lnTo>
                    <a:cubicBezTo>
                      <a:pt x="5347450" y="748728"/>
                      <a:pt x="5386080" y="552887"/>
                      <a:pt x="5292201" y="399268"/>
                    </a:cubicBezTo>
                    <a:lnTo>
                      <a:pt x="5292201" y="399268"/>
                    </a:lnTo>
                    <a:close/>
                    <a:moveTo>
                      <a:pt x="1212756" y="1949831"/>
                    </a:moveTo>
                    <a:lnTo>
                      <a:pt x="992209" y="1949831"/>
                    </a:lnTo>
                    <a:lnTo>
                      <a:pt x="254657" y="578939"/>
                    </a:lnTo>
                    <a:lnTo>
                      <a:pt x="1212756" y="578939"/>
                    </a:lnTo>
                    <a:lnTo>
                      <a:pt x="1212756" y="1949831"/>
                    </a:lnTo>
                    <a:close/>
                    <a:moveTo>
                      <a:pt x="4052017" y="481018"/>
                    </a:moveTo>
                    <a:lnTo>
                      <a:pt x="4333204" y="230826"/>
                    </a:lnTo>
                    <a:cubicBezTo>
                      <a:pt x="4366892" y="200731"/>
                      <a:pt x="4409115" y="185459"/>
                      <a:pt x="4455381" y="191747"/>
                    </a:cubicBezTo>
                    <a:cubicBezTo>
                      <a:pt x="4500298" y="196688"/>
                      <a:pt x="4539826" y="219597"/>
                      <a:pt x="4566328" y="255980"/>
                    </a:cubicBezTo>
                    <a:cubicBezTo>
                      <a:pt x="4591482" y="291016"/>
                      <a:pt x="4601364" y="333688"/>
                      <a:pt x="4594177" y="376360"/>
                    </a:cubicBezTo>
                    <a:cubicBezTo>
                      <a:pt x="4589236" y="405556"/>
                      <a:pt x="4576210" y="432058"/>
                      <a:pt x="4556895" y="453618"/>
                    </a:cubicBezTo>
                    <a:cubicBezTo>
                      <a:pt x="4555098" y="455415"/>
                      <a:pt x="4553302" y="457212"/>
                      <a:pt x="4551954" y="459008"/>
                    </a:cubicBezTo>
                    <a:cubicBezTo>
                      <a:pt x="4544767" y="466645"/>
                      <a:pt x="4536233" y="473382"/>
                      <a:pt x="4527249" y="479671"/>
                    </a:cubicBezTo>
                    <a:lnTo>
                      <a:pt x="3927146" y="888423"/>
                    </a:lnTo>
                    <a:cubicBezTo>
                      <a:pt x="3906483" y="813859"/>
                      <a:pt x="3860218" y="750525"/>
                      <a:pt x="3798680" y="707853"/>
                    </a:cubicBezTo>
                    <a:lnTo>
                      <a:pt x="4017431" y="516054"/>
                    </a:lnTo>
                    <a:cubicBezTo>
                      <a:pt x="4030008" y="505274"/>
                      <a:pt x="4041237" y="493146"/>
                      <a:pt x="4051568" y="480569"/>
                    </a:cubicBezTo>
                    <a:lnTo>
                      <a:pt x="4051568" y="480569"/>
                    </a:lnTo>
                    <a:close/>
                    <a:moveTo>
                      <a:pt x="3763644" y="222741"/>
                    </a:moveTo>
                    <a:cubicBezTo>
                      <a:pt x="3804071" y="188603"/>
                      <a:pt x="3864260" y="192646"/>
                      <a:pt x="3900195" y="231724"/>
                    </a:cubicBezTo>
                    <a:cubicBezTo>
                      <a:pt x="3918162" y="251488"/>
                      <a:pt x="3927595" y="277091"/>
                      <a:pt x="3926247" y="304042"/>
                    </a:cubicBezTo>
                    <a:cubicBezTo>
                      <a:pt x="3925349" y="321560"/>
                      <a:pt x="3919959" y="337730"/>
                      <a:pt x="3910975" y="351655"/>
                    </a:cubicBezTo>
                    <a:lnTo>
                      <a:pt x="3576337" y="649460"/>
                    </a:lnTo>
                    <a:lnTo>
                      <a:pt x="3254724" y="649460"/>
                    </a:lnTo>
                    <a:lnTo>
                      <a:pt x="3764094" y="222292"/>
                    </a:lnTo>
                    <a:close/>
                    <a:moveTo>
                      <a:pt x="5090071" y="701116"/>
                    </a:moveTo>
                    <a:lnTo>
                      <a:pt x="4074926" y="1445404"/>
                    </a:lnTo>
                    <a:cubicBezTo>
                      <a:pt x="3899296" y="1574318"/>
                      <a:pt x="3693123" y="1661009"/>
                      <a:pt x="3478416" y="1696494"/>
                    </a:cubicBezTo>
                    <a:lnTo>
                      <a:pt x="2911102" y="1790373"/>
                    </a:lnTo>
                    <a:cubicBezTo>
                      <a:pt x="2727837" y="1820018"/>
                      <a:pt x="2538733" y="1786779"/>
                      <a:pt x="2377478" y="1695147"/>
                    </a:cubicBezTo>
                    <a:lnTo>
                      <a:pt x="1995675" y="1477745"/>
                    </a:lnTo>
                    <a:cubicBezTo>
                      <a:pt x="1880685" y="1412614"/>
                      <a:pt x="1740092" y="1415758"/>
                      <a:pt x="1628247" y="1485830"/>
                    </a:cubicBezTo>
                    <a:lnTo>
                      <a:pt x="1419378" y="1616990"/>
                    </a:lnTo>
                    <a:lnTo>
                      <a:pt x="1419378" y="794544"/>
                    </a:lnTo>
                    <a:lnTo>
                      <a:pt x="1979056" y="558277"/>
                    </a:lnTo>
                    <a:cubicBezTo>
                      <a:pt x="1991183" y="552437"/>
                      <a:pt x="2281353" y="416786"/>
                      <a:pt x="2563438" y="612178"/>
                    </a:cubicBezTo>
                    <a:lnTo>
                      <a:pt x="2860794" y="779722"/>
                    </a:lnTo>
                    <a:cubicBezTo>
                      <a:pt x="2930417" y="819249"/>
                      <a:pt x="3010371" y="839912"/>
                      <a:pt x="3090774" y="839912"/>
                    </a:cubicBezTo>
                    <a:lnTo>
                      <a:pt x="3612271" y="839912"/>
                    </a:lnTo>
                    <a:cubicBezTo>
                      <a:pt x="3682343" y="839912"/>
                      <a:pt x="3741185" y="892465"/>
                      <a:pt x="3748821" y="962537"/>
                    </a:cubicBezTo>
                    <a:cubicBezTo>
                      <a:pt x="3756457" y="1032609"/>
                      <a:pt x="3707946" y="1098638"/>
                      <a:pt x="3638773" y="1112114"/>
                    </a:cubicBezTo>
                    <a:lnTo>
                      <a:pt x="3468534" y="1147599"/>
                    </a:lnTo>
                    <a:cubicBezTo>
                      <a:pt x="3463143" y="1150294"/>
                      <a:pt x="2881007" y="1399588"/>
                      <a:pt x="2398140" y="1150294"/>
                    </a:cubicBezTo>
                    <a:cubicBezTo>
                      <a:pt x="2351874" y="1126488"/>
                      <a:pt x="2293930" y="1144005"/>
                      <a:pt x="2269674" y="1191169"/>
                    </a:cubicBezTo>
                    <a:cubicBezTo>
                      <a:pt x="2245419" y="1237884"/>
                      <a:pt x="2263835" y="1295378"/>
                      <a:pt x="2310550" y="1319634"/>
                    </a:cubicBezTo>
                    <a:cubicBezTo>
                      <a:pt x="2875617" y="1611600"/>
                      <a:pt x="3517943" y="1334008"/>
                      <a:pt x="3524681" y="1328618"/>
                    </a:cubicBezTo>
                    <a:lnTo>
                      <a:pt x="3674707" y="1299421"/>
                    </a:lnTo>
                    <a:cubicBezTo>
                      <a:pt x="3770382" y="1281005"/>
                      <a:pt x="3848989" y="1220815"/>
                      <a:pt x="3895254" y="1141310"/>
                    </a:cubicBezTo>
                    <a:lnTo>
                      <a:pt x="4635052" y="637332"/>
                    </a:lnTo>
                    <a:cubicBezTo>
                      <a:pt x="4654816" y="623857"/>
                      <a:pt x="4672783" y="609034"/>
                      <a:pt x="4688954" y="592414"/>
                    </a:cubicBezTo>
                    <a:lnTo>
                      <a:pt x="4918484" y="448677"/>
                    </a:lnTo>
                    <a:cubicBezTo>
                      <a:pt x="4953520" y="427117"/>
                      <a:pt x="4993946" y="419930"/>
                      <a:pt x="5034821" y="429363"/>
                    </a:cubicBezTo>
                    <a:cubicBezTo>
                      <a:pt x="5074799" y="438795"/>
                      <a:pt x="5108487" y="463500"/>
                      <a:pt x="5130048" y="498536"/>
                    </a:cubicBezTo>
                    <a:cubicBezTo>
                      <a:pt x="5171372" y="565464"/>
                      <a:pt x="5153405" y="654850"/>
                      <a:pt x="5090071" y="701116"/>
                    </a:cubicBezTo>
                    <a:lnTo>
                      <a:pt x="5090071" y="701116"/>
                    </a:lnTo>
                    <a:close/>
                  </a:path>
                </a:pathLst>
              </a:custGeom>
              <a:solidFill>
                <a:schemeClr val="tx1"/>
              </a:solidFill>
              <a:ln w="44904" cap="flat">
                <a:noFill/>
                <a:prstDash val="solid"/>
                <a:miter/>
              </a:ln>
            </p:spPr>
            <p:txBody>
              <a:bodyPr rtlCol="0" anchor="ctr"/>
              <a:lstStyle/>
              <a:p>
                <a:endParaRPr lang="en-IN"/>
              </a:p>
            </p:txBody>
          </p:sp>
          <p:sp>
            <p:nvSpPr>
              <p:cNvPr id="129" name="Isosceles Triangle 443">
                <a:extLst>
                  <a:ext uri="{FF2B5EF4-FFF2-40B4-BE49-F238E27FC236}">
                    <a16:creationId xmlns:a16="http://schemas.microsoft.com/office/drawing/2014/main" id="{F34A512F-B113-4378-BC02-EFB2FB5A5053}"/>
                  </a:ext>
                </a:extLst>
              </p:cNvPr>
              <p:cNvSpPr/>
              <p:nvPr/>
            </p:nvSpPr>
            <p:spPr>
              <a:xfrm>
                <a:off x="4605865" y="1559608"/>
                <a:ext cx="726017" cy="853390"/>
              </a:xfrm>
              <a:custGeom>
                <a:avLst/>
                <a:gdLst>
                  <a:gd name="connsiteX0" fmla="*/ 0 w 740834"/>
                  <a:gd name="connsiteY0" fmla="*/ 853391 h 853391"/>
                  <a:gd name="connsiteX1" fmla="*/ 370417 w 740834"/>
                  <a:gd name="connsiteY1" fmla="*/ 0 h 853391"/>
                  <a:gd name="connsiteX2" fmla="*/ 740834 w 740834"/>
                  <a:gd name="connsiteY2" fmla="*/ 853391 h 853391"/>
                  <a:gd name="connsiteX3" fmla="*/ 0 w 740834"/>
                  <a:gd name="connsiteY3" fmla="*/ 853391 h 853391"/>
                  <a:gd name="connsiteX0" fmla="*/ 0 w 622301"/>
                  <a:gd name="connsiteY0" fmla="*/ 760257 h 853391"/>
                  <a:gd name="connsiteX1" fmla="*/ 251884 w 622301"/>
                  <a:gd name="connsiteY1" fmla="*/ 0 h 853391"/>
                  <a:gd name="connsiteX2" fmla="*/ 622301 w 622301"/>
                  <a:gd name="connsiteY2" fmla="*/ 853391 h 853391"/>
                  <a:gd name="connsiteX3" fmla="*/ 0 w 622301"/>
                  <a:gd name="connsiteY3" fmla="*/ 760257 h 853391"/>
                  <a:gd name="connsiteX0" fmla="*/ 0 w 730251"/>
                  <a:gd name="connsiteY0" fmla="*/ 853390 h 853391"/>
                  <a:gd name="connsiteX1" fmla="*/ 359834 w 730251"/>
                  <a:gd name="connsiteY1" fmla="*/ 0 h 853391"/>
                  <a:gd name="connsiteX2" fmla="*/ 730251 w 730251"/>
                  <a:gd name="connsiteY2" fmla="*/ 853391 h 853391"/>
                  <a:gd name="connsiteX3" fmla="*/ 0 w 730251"/>
                  <a:gd name="connsiteY3" fmla="*/ 853390 h 853391"/>
                  <a:gd name="connsiteX0" fmla="*/ 0 w 702734"/>
                  <a:gd name="connsiteY0" fmla="*/ 853390 h 853390"/>
                  <a:gd name="connsiteX1" fmla="*/ 359834 w 702734"/>
                  <a:gd name="connsiteY1" fmla="*/ 0 h 853390"/>
                  <a:gd name="connsiteX2" fmla="*/ 702734 w 702734"/>
                  <a:gd name="connsiteY2" fmla="*/ 792008 h 853390"/>
                  <a:gd name="connsiteX3" fmla="*/ 0 w 702734"/>
                  <a:gd name="connsiteY3" fmla="*/ 853390 h 853390"/>
                  <a:gd name="connsiteX0" fmla="*/ 0 w 721784"/>
                  <a:gd name="connsiteY0" fmla="*/ 853390 h 853390"/>
                  <a:gd name="connsiteX1" fmla="*/ 359834 w 721784"/>
                  <a:gd name="connsiteY1" fmla="*/ 0 h 853390"/>
                  <a:gd name="connsiteX2" fmla="*/ 721784 w 721784"/>
                  <a:gd name="connsiteY2" fmla="*/ 847041 h 853390"/>
                  <a:gd name="connsiteX3" fmla="*/ 0 w 721784"/>
                  <a:gd name="connsiteY3" fmla="*/ 853390 h 853390"/>
                  <a:gd name="connsiteX0" fmla="*/ 0 w 721784"/>
                  <a:gd name="connsiteY0" fmla="*/ 853390 h 853390"/>
                  <a:gd name="connsiteX1" fmla="*/ 359834 w 721784"/>
                  <a:gd name="connsiteY1" fmla="*/ 0 h 853390"/>
                  <a:gd name="connsiteX2" fmla="*/ 721784 w 721784"/>
                  <a:gd name="connsiteY2" fmla="*/ 847041 h 853390"/>
                  <a:gd name="connsiteX3" fmla="*/ 0 w 721784"/>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Lst>
                <a:ahLst/>
                <a:cxnLst>
                  <a:cxn ang="0">
                    <a:pos x="connsiteX0" y="connsiteY0"/>
                  </a:cxn>
                  <a:cxn ang="0">
                    <a:pos x="connsiteX1" y="connsiteY1"/>
                  </a:cxn>
                  <a:cxn ang="0">
                    <a:pos x="connsiteX2" y="connsiteY2"/>
                  </a:cxn>
                  <a:cxn ang="0">
                    <a:pos x="connsiteX3" y="connsiteY3"/>
                  </a:cxn>
                </a:cxnLst>
                <a:rect l="l" t="t" r="r" b="b"/>
                <a:pathLst>
                  <a:path w="726017" h="853390">
                    <a:moveTo>
                      <a:pt x="0" y="853390"/>
                    </a:moveTo>
                    <a:lnTo>
                      <a:pt x="359834" y="0"/>
                    </a:lnTo>
                    <a:lnTo>
                      <a:pt x="726017" y="847041"/>
                    </a:lnTo>
                    <a:cubicBezTo>
                      <a:pt x="536222" y="808940"/>
                      <a:pt x="253295" y="802591"/>
                      <a:pt x="0" y="8533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Isosceles Triangle 443">
                <a:extLst>
                  <a:ext uri="{FF2B5EF4-FFF2-40B4-BE49-F238E27FC236}">
                    <a16:creationId xmlns:a16="http://schemas.microsoft.com/office/drawing/2014/main" id="{38161888-5F36-42ED-851E-8FF29ED31A62}"/>
                  </a:ext>
                </a:extLst>
              </p:cNvPr>
              <p:cNvSpPr/>
              <p:nvPr/>
            </p:nvSpPr>
            <p:spPr>
              <a:xfrm>
                <a:off x="6844880" y="1559608"/>
                <a:ext cx="726017" cy="853390"/>
              </a:xfrm>
              <a:custGeom>
                <a:avLst/>
                <a:gdLst>
                  <a:gd name="connsiteX0" fmla="*/ 0 w 740834"/>
                  <a:gd name="connsiteY0" fmla="*/ 853391 h 853391"/>
                  <a:gd name="connsiteX1" fmla="*/ 370417 w 740834"/>
                  <a:gd name="connsiteY1" fmla="*/ 0 h 853391"/>
                  <a:gd name="connsiteX2" fmla="*/ 740834 w 740834"/>
                  <a:gd name="connsiteY2" fmla="*/ 853391 h 853391"/>
                  <a:gd name="connsiteX3" fmla="*/ 0 w 740834"/>
                  <a:gd name="connsiteY3" fmla="*/ 853391 h 853391"/>
                  <a:gd name="connsiteX0" fmla="*/ 0 w 622301"/>
                  <a:gd name="connsiteY0" fmla="*/ 760257 h 853391"/>
                  <a:gd name="connsiteX1" fmla="*/ 251884 w 622301"/>
                  <a:gd name="connsiteY1" fmla="*/ 0 h 853391"/>
                  <a:gd name="connsiteX2" fmla="*/ 622301 w 622301"/>
                  <a:gd name="connsiteY2" fmla="*/ 853391 h 853391"/>
                  <a:gd name="connsiteX3" fmla="*/ 0 w 622301"/>
                  <a:gd name="connsiteY3" fmla="*/ 760257 h 853391"/>
                  <a:gd name="connsiteX0" fmla="*/ 0 w 730251"/>
                  <a:gd name="connsiteY0" fmla="*/ 853390 h 853391"/>
                  <a:gd name="connsiteX1" fmla="*/ 359834 w 730251"/>
                  <a:gd name="connsiteY1" fmla="*/ 0 h 853391"/>
                  <a:gd name="connsiteX2" fmla="*/ 730251 w 730251"/>
                  <a:gd name="connsiteY2" fmla="*/ 853391 h 853391"/>
                  <a:gd name="connsiteX3" fmla="*/ 0 w 730251"/>
                  <a:gd name="connsiteY3" fmla="*/ 853390 h 853391"/>
                  <a:gd name="connsiteX0" fmla="*/ 0 w 702734"/>
                  <a:gd name="connsiteY0" fmla="*/ 853390 h 853390"/>
                  <a:gd name="connsiteX1" fmla="*/ 359834 w 702734"/>
                  <a:gd name="connsiteY1" fmla="*/ 0 h 853390"/>
                  <a:gd name="connsiteX2" fmla="*/ 702734 w 702734"/>
                  <a:gd name="connsiteY2" fmla="*/ 792008 h 853390"/>
                  <a:gd name="connsiteX3" fmla="*/ 0 w 702734"/>
                  <a:gd name="connsiteY3" fmla="*/ 853390 h 853390"/>
                  <a:gd name="connsiteX0" fmla="*/ 0 w 721784"/>
                  <a:gd name="connsiteY0" fmla="*/ 853390 h 853390"/>
                  <a:gd name="connsiteX1" fmla="*/ 359834 w 721784"/>
                  <a:gd name="connsiteY1" fmla="*/ 0 h 853390"/>
                  <a:gd name="connsiteX2" fmla="*/ 721784 w 721784"/>
                  <a:gd name="connsiteY2" fmla="*/ 847041 h 853390"/>
                  <a:gd name="connsiteX3" fmla="*/ 0 w 721784"/>
                  <a:gd name="connsiteY3" fmla="*/ 853390 h 853390"/>
                  <a:gd name="connsiteX0" fmla="*/ 0 w 721784"/>
                  <a:gd name="connsiteY0" fmla="*/ 853390 h 853390"/>
                  <a:gd name="connsiteX1" fmla="*/ 359834 w 721784"/>
                  <a:gd name="connsiteY1" fmla="*/ 0 h 853390"/>
                  <a:gd name="connsiteX2" fmla="*/ 721784 w 721784"/>
                  <a:gd name="connsiteY2" fmla="*/ 847041 h 853390"/>
                  <a:gd name="connsiteX3" fmla="*/ 0 w 721784"/>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Lst>
                <a:ahLst/>
                <a:cxnLst>
                  <a:cxn ang="0">
                    <a:pos x="connsiteX0" y="connsiteY0"/>
                  </a:cxn>
                  <a:cxn ang="0">
                    <a:pos x="connsiteX1" y="connsiteY1"/>
                  </a:cxn>
                  <a:cxn ang="0">
                    <a:pos x="connsiteX2" y="connsiteY2"/>
                  </a:cxn>
                  <a:cxn ang="0">
                    <a:pos x="connsiteX3" y="connsiteY3"/>
                  </a:cxn>
                </a:cxnLst>
                <a:rect l="l" t="t" r="r" b="b"/>
                <a:pathLst>
                  <a:path w="726017" h="853390">
                    <a:moveTo>
                      <a:pt x="0" y="853390"/>
                    </a:moveTo>
                    <a:lnTo>
                      <a:pt x="359834" y="0"/>
                    </a:lnTo>
                    <a:lnTo>
                      <a:pt x="726017" y="847041"/>
                    </a:lnTo>
                    <a:cubicBezTo>
                      <a:pt x="536222" y="808940"/>
                      <a:pt x="253295" y="802591"/>
                      <a:pt x="0" y="8533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445">
                <a:extLst>
                  <a:ext uri="{FF2B5EF4-FFF2-40B4-BE49-F238E27FC236}">
                    <a16:creationId xmlns:a16="http://schemas.microsoft.com/office/drawing/2014/main" id="{71F0FE3F-7744-4E71-95A2-9105DB4EEF6C}"/>
                  </a:ext>
                </a:extLst>
              </p:cNvPr>
              <p:cNvSpPr/>
              <p:nvPr/>
            </p:nvSpPr>
            <p:spPr>
              <a:xfrm rot="16200000">
                <a:off x="3461997" y="4355232"/>
                <a:ext cx="1390273" cy="956728"/>
              </a:xfrm>
              <a:custGeom>
                <a:avLst/>
                <a:gdLst>
                  <a:gd name="connsiteX0" fmla="*/ 0 w 1377574"/>
                  <a:gd name="connsiteY0" fmla="*/ 0 h 960961"/>
                  <a:gd name="connsiteX1" fmla="*/ 1377574 w 1377574"/>
                  <a:gd name="connsiteY1" fmla="*/ 0 h 960961"/>
                  <a:gd name="connsiteX2" fmla="*/ 1377574 w 1377574"/>
                  <a:gd name="connsiteY2" fmla="*/ 960961 h 960961"/>
                  <a:gd name="connsiteX3" fmla="*/ 0 w 1377574"/>
                  <a:gd name="connsiteY3" fmla="*/ 960961 h 960961"/>
                  <a:gd name="connsiteX4" fmla="*/ 0 w 1377574"/>
                  <a:gd name="connsiteY4" fmla="*/ 0 h 960961"/>
                  <a:gd name="connsiteX0" fmla="*/ 0 w 1377574"/>
                  <a:gd name="connsiteY0" fmla="*/ 0 h 960961"/>
                  <a:gd name="connsiteX1" fmla="*/ 1360641 w 1377574"/>
                  <a:gd name="connsiteY1" fmla="*/ 38100 h 960961"/>
                  <a:gd name="connsiteX2" fmla="*/ 1377574 w 1377574"/>
                  <a:gd name="connsiteY2" fmla="*/ 960961 h 960961"/>
                  <a:gd name="connsiteX3" fmla="*/ 0 w 1377574"/>
                  <a:gd name="connsiteY3" fmla="*/ 960961 h 960961"/>
                  <a:gd name="connsiteX4" fmla="*/ 0 w 1377574"/>
                  <a:gd name="connsiteY4" fmla="*/ 0 h 960961"/>
                  <a:gd name="connsiteX0" fmla="*/ 0 w 1377574"/>
                  <a:gd name="connsiteY0" fmla="*/ 0 h 960961"/>
                  <a:gd name="connsiteX1" fmla="*/ 1373341 w 1377574"/>
                  <a:gd name="connsiteY1" fmla="*/ 8467 h 960961"/>
                  <a:gd name="connsiteX2" fmla="*/ 1377574 w 1377574"/>
                  <a:gd name="connsiteY2" fmla="*/ 960961 h 960961"/>
                  <a:gd name="connsiteX3" fmla="*/ 0 w 1377574"/>
                  <a:gd name="connsiteY3" fmla="*/ 960961 h 960961"/>
                  <a:gd name="connsiteX4" fmla="*/ 0 w 1377574"/>
                  <a:gd name="connsiteY4" fmla="*/ 0 h 960961"/>
                  <a:gd name="connsiteX0" fmla="*/ 410634 w 1377574"/>
                  <a:gd name="connsiteY0" fmla="*/ 351369 h 952494"/>
                  <a:gd name="connsiteX1" fmla="*/ 1373341 w 1377574"/>
                  <a:gd name="connsiteY1" fmla="*/ 0 h 952494"/>
                  <a:gd name="connsiteX2" fmla="*/ 1377574 w 1377574"/>
                  <a:gd name="connsiteY2" fmla="*/ 952494 h 952494"/>
                  <a:gd name="connsiteX3" fmla="*/ 0 w 1377574"/>
                  <a:gd name="connsiteY3" fmla="*/ 952494 h 952494"/>
                  <a:gd name="connsiteX4" fmla="*/ 410634 w 1377574"/>
                  <a:gd name="connsiteY4" fmla="*/ 351369 h 952494"/>
                  <a:gd name="connsiteX0" fmla="*/ 0 w 1390273"/>
                  <a:gd name="connsiteY0" fmla="*/ 740835 h 952494"/>
                  <a:gd name="connsiteX1" fmla="*/ 1386040 w 1390273"/>
                  <a:gd name="connsiteY1" fmla="*/ 0 h 952494"/>
                  <a:gd name="connsiteX2" fmla="*/ 1390273 w 1390273"/>
                  <a:gd name="connsiteY2" fmla="*/ 952494 h 952494"/>
                  <a:gd name="connsiteX3" fmla="*/ 12699 w 1390273"/>
                  <a:gd name="connsiteY3" fmla="*/ 952494 h 952494"/>
                  <a:gd name="connsiteX4" fmla="*/ 0 w 1390273"/>
                  <a:gd name="connsiteY4" fmla="*/ 740835 h 952494"/>
                  <a:gd name="connsiteX0" fmla="*/ 0 w 1390273"/>
                  <a:gd name="connsiteY0" fmla="*/ 740836 h 952495"/>
                  <a:gd name="connsiteX1" fmla="*/ 1386040 w 1390273"/>
                  <a:gd name="connsiteY1" fmla="*/ 0 h 952495"/>
                  <a:gd name="connsiteX2" fmla="*/ 1390273 w 1390273"/>
                  <a:gd name="connsiteY2" fmla="*/ 952495 h 952495"/>
                  <a:gd name="connsiteX3" fmla="*/ 12699 w 1390273"/>
                  <a:gd name="connsiteY3" fmla="*/ 952495 h 952495"/>
                  <a:gd name="connsiteX4" fmla="*/ 0 w 1390273"/>
                  <a:gd name="connsiteY4" fmla="*/ 740836 h 952495"/>
                  <a:gd name="connsiteX0" fmla="*/ 0 w 1390273"/>
                  <a:gd name="connsiteY0" fmla="*/ 745069 h 956728"/>
                  <a:gd name="connsiteX1" fmla="*/ 1390273 w 1390273"/>
                  <a:gd name="connsiteY1" fmla="*/ 0 h 956728"/>
                  <a:gd name="connsiteX2" fmla="*/ 1390273 w 1390273"/>
                  <a:gd name="connsiteY2" fmla="*/ 956728 h 956728"/>
                  <a:gd name="connsiteX3" fmla="*/ 12699 w 1390273"/>
                  <a:gd name="connsiteY3" fmla="*/ 956728 h 956728"/>
                  <a:gd name="connsiteX4" fmla="*/ 0 w 1390273"/>
                  <a:gd name="connsiteY4" fmla="*/ 745069 h 95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273" h="956728">
                    <a:moveTo>
                      <a:pt x="0" y="745069"/>
                    </a:moveTo>
                    <a:lnTo>
                      <a:pt x="1390273" y="0"/>
                    </a:lnTo>
                    <a:lnTo>
                      <a:pt x="1390273" y="956728"/>
                    </a:lnTo>
                    <a:lnTo>
                      <a:pt x="12699" y="956728"/>
                    </a:lnTo>
                    <a:lnTo>
                      <a:pt x="0" y="7450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24" name="Straight Connector 123">
              <a:extLst>
                <a:ext uri="{FF2B5EF4-FFF2-40B4-BE49-F238E27FC236}">
                  <a16:creationId xmlns:a16="http://schemas.microsoft.com/office/drawing/2014/main" id="{66E3D385-CB31-41E2-AA94-3E53D2710AEE}"/>
                </a:ext>
              </a:extLst>
            </p:cNvPr>
            <p:cNvCxnSpPr>
              <a:cxnSpLocks/>
            </p:cNvCxnSpPr>
            <p:nvPr/>
          </p:nvCxnSpPr>
          <p:spPr>
            <a:xfrm rot="1800000">
              <a:off x="8590595" y="243153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48613DD-E939-479E-9D83-487A4FA79FDE}"/>
                </a:ext>
              </a:extLst>
            </p:cNvPr>
            <p:cNvCxnSpPr>
              <a:cxnSpLocks/>
            </p:cNvCxnSpPr>
            <p:nvPr/>
          </p:nvCxnSpPr>
          <p:spPr>
            <a:xfrm rot="1800000">
              <a:off x="8105837" y="19768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1CA0139-58DD-4C72-95B5-92797BF50D82}"/>
                </a:ext>
              </a:extLst>
            </p:cNvPr>
            <p:cNvCxnSpPr>
              <a:cxnSpLocks/>
            </p:cNvCxnSpPr>
            <p:nvPr/>
          </p:nvCxnSpPr>
          <p:spPr>
            <a:xfrm rot="1800000">
              <a:off x="8642481" y="2263078"/>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B35D0135-ECC5-4321-A9E2-2C735727E25E}"/>
              </a:ext>
            </a:extLst>
          </p:cNvPr>
          <p:cNvGrpSpPr/>
          <p:nvPr/>
        </p:nvGrpSpPr>
        <p:grpSpPr>
          <a:xfrm>
            <a:off x="10444877" y="2019565"/>
            <a:ext cx="473828" cy="746903"/>
            <a:chOff x="10510982" y="2019565"/>
            <a:chExt cx="473828" cy="746903"/>
          </a:xfrm>
        </p:grpSpPr>
        <p:grpSp>
          <p:nvGrpSpPr>
            <p:cNvPr id="133" name="Group 132">
              <a:extLst>
                <a:ext uri="{FF2B5EF4-FFF2-40B4-BE49-F238E27FC236}">
                  <a16:creationId xmlns:a16="http://schemas.microsoft.com/office/drawing/2014/main" id="{5AB9D5D5-4C13-4C0F-90F7-6FF9B7EE86DB}"/>
                </a:ext>
              </a:extLst>
            </p:cNvPr>
            <p:cNvGrpSpPr/>
            <p:nvPr/>
          </p:nvGrpSpPr>
          <p:grpSpPr>
            <a:xfrm rot="1800000">
              <a:off x="10566768" y="2059101"/>
              <a:ext cx="418042" cy="418588"/>
              <a:chOff x="4106779" y="1439779"/>
              <a:chExt cx="3962528" cy="3967700"/>
            </a:xfrm>
          </p:grpSpPr>
          <p:sp>
            <p:nvSpPr>
              <p:cNvPr id="137" name="Graphic 447">
                <a:extLst>
                  <a:ext uri="{FF2B5EF4-FFF2-40B4-BE49-F238E27FC236}">
                    <a16:creationId xmlns:a16="http://schemas.microsoft.com/office/drawing/2014/main" id="{56DBE3F7-9EEB-4AAF-9CD0-8B455AFC9D60}"/>
                  </a:ext>
                </a:extLst>
              </p:cNvPr>
              <p:cNvSpPr/>
              <p:nvPr/>
            </p:nvSpPr>
            <p:spPr>
              <a:xfrm>
                <a:off x="4106779" y="1439779"/>
                <a:ext cx="3962528" cy="3967700"/>
              </a:xfrm>
              <a:custGeom>
                <a:avLst/>
                <a:gdLst>
                  <a:gd name="connsiteX0" fmla="*/ 3884153 w 3962528"/>
                  <a:gd name="connsiteY0" fmla="*/ 3966905 h 3967700"/>
                  <a:gd name="connsiteX1" fmla="*/ 78375 w 3962528"/>
                  <a:gd name="connsiteY1" fmla="*/ 3966905 h 3967700"/>
                  <a:gd name="connsiteX2" fmla="*/ 23075 w 3962528"/>
                  <a:gd name="connsiteY2" fmla="*/ 3943830 h 3967700"/>
                  <a:gd name="connsiteX3" fmla="*/ 0 w 3962528"/>
                  <a:gd name="connsiteY3" fmla="*/ 3888529 h 3967700"/>
                  <a:gd name="connsiteX4" fmla="*/ 0 w 3962528"/>
                  <a:gd name="connsiteY4" fmla="*/ 2638105 h 3967700"/>
                  <a:gd name="connsiteX5" fmla="*/ 23075 w 3962528"/>
                  <a:gd name="connsiteY5" fmla="*/ 2582805 h 3967700"/>
                  <a:gd name="connsiteX6" fmla="*/ 78375 w 3962528"/>
                  <a:gd name="connsiteY6" fmla="*/ 2559730 h 3967700"/>
                  <a:gd name="connsiteX7" fmla="*/ 533509 w 3962528"/>
                  <a:gd name="connsiteY7" fmla="*/ 2559730 h 3967700"/>
                  <a:gd name="connsiteX8" fmla="*/ 533509 w 3962528"/>
                  <a:gd name="connsiteY8" fmla="*/ 2170638 h 3967700"/>
                  <a:gd name="connsiteX9" fmla="*/ 556584 w 3962528"/>
                  <a:gd name="connsiteY9" fmla="*/ 2115338 h 3967700"/>
                  <a:gd name="connsiteX10" fmla="*/ 611884 w 3962528"/>
                  <a:gd name="connsiteY10" fmla="*/ 2092263 h 3967700"/>
                  <a:gd name="connsiteX11" fmla="*/ 1029621 w 3962528"/>
                  <a:gd name="connsiteY11" fmla="*/ 2092263 h 3967700"/>
                  <a:gd name="connsiteX12" fmla="*/ 1029621 w 3962528"/>
                  <a:gd name="connsiteY12" fmla="*/ 1719483 h 3967700"/>
                  <a:gd name="connsiteX13" fmla="*/ 1281456 w 3962528"/>
                  <a:gd name="connsiteY13" fmla="*/ 1075373 h 3967700"/>
                  <a:gd name="connsiteX14" fmla="*/ 1902889 w 3962528"/>
                  <a:gd name="connsiteY14" fmla="*/ 771420 h 3967700"/>
                  <a:gd name="connsiteX15" fmla="*/ 1902889 w 3962528"/>
                  <a:gd name="connsiteY15" fmla="*/ 78375 h 3967700"/>
                  <a:gd name="connsiteX16" fmla="*/ 1925964 w 3962528"/>
                  <a:gd name="connsiteY16" fmla="*/ 23075 h 3967700"/>
                  <a:gd name="connsiteX17" fmla="*/ 1981264 w 3962528"/>
                  <a:gd name="connsiteY17" fmla="*/ 0 h 3967700"/>
                  <a:gd name="connsiteX18" fmla="*/ 2036564 w 3962528"/>
                  <a:gd name="connsiteY18" fmla="*/ 23075 h 3967700"/>
                  <a:gd name="connsiteX19" fmla="*/ 2059640 w 3962528"/>
                  <a:gd name="connsiteY19" fmla="*/ 78375 h 3967700"/>
                  <a:gd name="connsiteX20" fmla="*/ 2059640 w 3962528"/>
                  <a:gd name="connsiteY20" fmla="*/ 99859 h 3967700"/>
                  <a:gd name="connsiteX21" fmla="*/ 2669933 w 3962528"/>
                  <a:gd name="connsiteY21" fmla="*/ 99859 h 3967700"/>
                  <a:gd name="connsiteX22" fmla="*/ 2725233 w 3962528"/>
                  <a:gd name="connsiteY22" fmla="*/ 122934 h 3967700"/>
                  <a:gd name="connsiteX23" fmla="*/ 2748308 w 3962528"/>
                  <a:gd name="connsiteY23" fmla="*/ 178234 h 3967700"/>
                  <a:gd name="connsiteX24" fmla="*/ 2748308 w 3962528"/>
                  <a:gd name="connsiteY24" fmla="*/ 524359 h 3967700"/>
                  <a:gd name="connsiteX25" fmla="*/ 2725233 w 3962528"/>
                  <a:gd name="connsiteY25" fmla="*/ 579659 h 3967700"/>
                  <a:gd name="connsiteX26" fmla="*/ 2669933 w 3962528"/>
                  <a:gd name="connsiteY26" fmla="*/ 602734 h 3967700"/>
                  <a:gd name="connsiteX27" fmla="*/ 2059640 w 3962528"/>
                  <a:gd name="connsiteY27" fmla="*/ 602734 h 3967700"/>
                  <a:gd name="connsiteX28" fmla="*/ 2059640 w 3962528"/>
                  <a:gd name="connsiteY28" fmla="*/ 771818 h 3967700"/>
                  <a:gd name="connsiteX29" fmla="*/ 2681072 w 3962528"/>
                  <a:gd name="connsiteY29" fmla="*/ 1075771 h 3967700"/>
                  <a:gd name="connsiteX30" fmla="*/ 2932908 w 3962528"/>
                  <a:gd name="connsiteY30" fmla="*/ 1720278 h 3967700"/>
                  <a:gd name="connsiteX31" fmla="*/ 2932908 w 3962528"/>
                  <a:gd name="connsiteY31" fmla="*/ 2093058 h 3967700"/>
                  <a:gd name="connsiteX32" fmla="*/ 3350246 w 3962528"/>
                  <a:gd name="connsiteY32" fmla="*/ 2093058 h 3967700"/>
                  <a:gd name="connsiteX33" fmla="*/ 3405546 w 3962528"/>
                  <a:gd name="connsiteY33" fmla="*/ 2116133 h 3967700"/>
                  <a:gd name="connsiteX34" fmla="*/ 3428621 w 3962528"/>
                  <a:gd name="connsiteY34" fmla="*/ 2171434 h 3967700"/>
                  <a:gd name="connsiteX35" fmla="*/ 3428621 w 3962528"/>
                  <a:gd name="connsiteY35" fmla="*/ 2560525 h 3967700"/>
                  <a:gd name="connsiteX36" fmla="*/ 3884153 w 3962528"/>
                  <a:gd name="connsiteY36" fmla="*/ 2560525 h 3967700"/>
                  <a:gd name="connsiteX37" fmla="*/ 3939453 w 3962528"/>
                  <a:gd name="connsiteY37" fmla="*/ 2583600 h 3967700"/>
                  <a:gd name="connsiteX38" fmla="*/ 3962528 w 3962528"/>
                  <a:gd name="connsiteY38" fmla="*/ 2638901 h 3967700"/>
                  <a:gd name="connsiteX39" fmla="*/ 3962528 w 3962528"/>
                  <a:gd name="connsiteY39" fmla="*/ 3889325 h 3967700"/>
                  <a:gd name="connsiteX40" fmla="*/ 3939453 w 3962528"/>
                  <a:gd name="connsiteY40" fmla="*/ 3944625 h 3967700"/>
                  <a:gd name="connsiteX41" fmla="*/ 3884153 w 3962528"/>
                  <a:gd name="connsiteY41" fmla="*/ 3967700 h 3967700"/>
                  <a:gd name="connsiteX42" fmla="*/ 3884153 w 3962528"/>
                  <a:gd name="connsiteY42" fmla="*/ 3967700 h 3967700"/>
                  <a:gd name="connsiteX43" fmla="*/ 3429019 w 3962528"/>
                  <a:gd name="connsiteY43" fmla="*/ 3810154 h 3967700"/>
                  <a:gd name="connsiteX44" fmla="*/ 3805778 w 3962528"/>
                  <a:gd name="connsiteY44" fmla="*/ 3810154 h 3967700"/>
                  <a:gd name="connsiteX45" fmla="*/ 3805778 w 3962528"/>
                  <a:gd name="connsiteY45" fmla="*/ 2716480 h 3967700"/>
                  <a:gd name="connsiteX46" fmla="*/ 3429019 w 3962528"/>
                  <a:gd name="connsiteY46" fmla="*/ 2716480 h 3967700"/>
                  <a:gd name="connsiteX47" fmla="*/ 3429019 w 3962528"/>
                  <a:gd name="connsiteY47" fmla="*/ 3810154 h 3967700"/>
                  <a:gd name="connsiteX48" fmla="*/ 157148 w 3962528"/>
                  <a:gd name="connsiteY48" fmla="*/ 3810154 h 3967700"/>
                  <a:gd name="connsiteX49" fmla="*/ 533907 w 3962528"/>
                  <a:gd name="connsiteY49" fmla="*/ 3810154 h 3967700"/>
                  <a:gd name="connsiteX50" fmla="*/ 533907 w 3962528"/>
                  <a:gd name="connsiteY50" fmla="*/ 2716480 h 3967700"/>
                  <a:gd name="connsiteX51" fmla="*/ 155955 w 3962528"/>
                  <a:gd name="connsiteY51" fmla="*/ 2716480 h 3967700"/>
                  <a:gd name="connsiteX52" fmla="*/ 157148 w 3962528"/>
                  <a:gd name="connsiteY52" fmla="*/ 3810154 h 3967700"/>
                  <a:gd name="connsiteX53" fmla="*/ 690658 w 3962528"/>
                  <a:gd name="connsiteY53" fmla="*/ 3810154 h 3967700"/>
                  <a:gd name="connsiteX54" fmla="*/ 3272269 w 3962528"/>
                  <a:gd name="connsiteY54" fmla="*/ 3810154 h 3967700"/>
                  <a:gd name="connsiteX55" fmla="*/ 3272269 w 3962528"/>
                  <a:gd name="connsiteY55" fmla="*/ 2249411 h 3967700"/>
                  <a:gd name="connsiteX56" fmla="*/ 689862 w 3962528"/>
                  <a:gd name="connsiteY56" fmla="*/ 2249411 h 3967700"/>
                  <a:gd name="connsiteX57" fmla="*/ 690658 w 3962528"/>
                  <a:gd name="connsiteY57" fmla="*/ 3810552 h 3967700"/>
                  <a:gd name="connsiteX58" fmla="*/ 1186769 w 3962528"/>
                  <a:gd name="connsiteY58" fmla="*/ 2092660 h 3967700"/>
                  <a:gd name="connsiteX59" fmla="*/ 2776555 w 3962528"/>
                  <a:gd name="connsiteY59" fmla="*/ 2092660 h 3967700"/>
                  <a:gd name="connsiteX60" fmla="*/ 2776555 w 3962528"/>
                  <a:gd name="connsiteY60" fmla="*/ 1719881 h 3967700"/>
                  <a:gd name="connsiteX61" fmla="*/ 2539838 w 3962528"/>
                  <a:gd name="connsiteY61" fmla="*/ 1164888 h 3967700"/>
                  <a:gd name="connsiteX62" fmla="*/ 1981662 w 3962528"/>
                  <a:gd name="connsiteY62" fmla="*/ 935730 h 3967700"/>
                  <a:gd name="connsiteX63" fmla="*/ 1423487 w 3962528"/>
                  <a:gd name="connsiteY63" fmla="*/ 1164888 h 3967700"/>
                  <a:gd name="connsiteX64" fmla="*/ 1186769 w 3962528"/>
                  <a:gd name="connsiteY64" fmla="*/ 1719881 h 3967700"/>
                  <a:gd name="connsiteX65" fmla="*/ 1186769 w 3962528"/>
                  <a:gd name="connsiteY65" fmla="*/ 2092660 h 3967700"/>
                  <a:gd name="connsiteX66" fmla="*/ 2060037 w 3962528"/>
                  <a:gd name="connsiteY66" fmla="*/ 445983 h 3967700"/>
                  <a:gd name="connsiteX67" fmla="*/ 2591955 w 3962528"/>
                  <a:gd name="connsiteY67" fmla="*/ 445983 h 3967700"/>
                  <a:gd name="connsiteX68" fmla="*/ 2591955 w 3962528"/>
                  <a:gd name="connsiteY68" fmla="*/ 256212 h 3967700"/>
                  <a:gd name="connsiteX69" fmla="*/ 2060037 w 3962528"/>
                  <a:gd name="connsiteY69" fmla="*/ 256212 h 3967700"/>
                  <a:gd name="connsiteX70" fmla="*/ 2060037 w 3962528"/>
                  <a:gd name="connsiteY70" fmla="*/ 446381 h 3967700"/>
                  <a:gd name="connsiteX71" fmla="*/ 2829070 w 3962528"/>
                  <a:gd name="connsiteY71" fmla="*/ 3641468 h 3967700"/>
                  <a:gd name="connsiteX72" fmla="*/ 2773770 w 3962528"/>
                  <a:gd name="connsiteY72" fmla="*/ 3618393 h 3967700"/>
                  <a:gd name="connsiteX73" fmla="*/ 2750695 w 3962528"/>
                  <a:gd name="connsiteY73" fmla="*/ 3563093 h 3967700"/>
                  <a:gd name="connsiteX74" fmla="*/ 2750695 w 3962528"/>
                  <a:gd name="connsiteY74" fmla="*/ 2565697 h 3967700"/>
                  <a:gd name="connsiteX75" fmla="*/ 2773770 w 3962528"/>
                  <a:gd name="connsiteY75" fmla="*/ 2510397 h 3967700"/>
                  <a:gd name="connsiteX76" fmla="*/ 2829070 w 3962528"/>
                  <a:gd name="connsiteY76" fmla="*/ 2487322 h 3967700"/>
                  <a:gd name="connsiteX77" fmla="*/ 2884371 w 3962528"/>
                  <a:gd name="connsiteY77" fmla="*/ 2510397 h 3967700"/>
                  <a:gd name="connsiteX78" fmla="*/ 2907446 w 3962528"/>
                  <a:gd name="connsiteY78" fmla="*/ 2565697 h 3967700"/>
                  <a:gd name="connsiteX79" fmla="*/ 2907446 w 3962528"/>
                  <a:gd name="connsiteY79" fmla="*/ 3563093 h 3967700"/>
                  <a:gd name="connsiteX80" fmla="*/ 2901478 w 3962528"/>
                  <a:gd name="connsiteY80" fmla="*/ 3593329 h 3967700"/>
                  <a:gd name="connsiteX81" fmla="*/ 2884371 w 3962528"/>
                  <a:gd name="connsiteY81" fmla="*/ 3618791 h 3967700"/>
                  <a:gd name="connsiteX82" fmla="*/ 2858909 w 3962528"/>
                  <a:gd name="connsiteY82" fmla="*/ 3635898 h 3967700"/>
                  <a:gd name="connsiteX83" fmla="*/ 2828672 w 3962528"/>
                  <a:gd name="connsiteY83" fmla="*/ 3641866 h 3967700"/>
                  <a:gd name="connsiteX84" fmla="*/ 2829070 w 3962528"/>
                  <a:gd name="connsiteY84" fmla="*/ 3641866 h 3967700"/>
                  <a:gd name="connsiteX85" fmla="*/ 2264131 w 3962528"/>
                  <a:gd name="connsiteY85" fmla="*/ 3641468 h 3967700"/>
                  <a:gd name="connsiteX86" fmla="*/ 2208831 w 3962528"/>
                  <a:gd name="connsiteY86" fmla="*/ 3618393 h 3967700"/>
                  <a:gd name="connsiteX87" fmla="*/ 2185756 w 3962528"/>
                  <a:gd name="connsiteY87" fmla="*/ 3563093 h 3967700"/>
                  <a:gd name="connsiteX88" fmla="*/ 2185756 w 3962528"/>
                  <a:gd name="connsiteY88" fmla="*/ 2565697 h 3967700"/>
                  <a:gd name="connsiteX89" fmla="*/ 2208831 w 3962528"/>
                  <a:gd name="connsiteY89" fmla="*/ 2510397 h 3967700"/>
                  <a:gd name="connsiteX90" fmla="*/ 2264131 w 3962528"/>
                  <a:gd name="connsiteY90" fmla="*/ 2487322 h 3967700"/>
                  <a:gd name="connsiteX91" fmla="*/ 2319432 w 3962528"/>
                  <a:gd name="connsiteY91" fmla="*/ 2510397 h 3967700"/>
                  <a:gd name="connsiteX92" fmla="*/ 2342507 w 3962528"/>
                  <a:gd name="connsiteY92" fmla="*/ 2565697 h 3967700"/>
                  <a:gd name="connsiteX93" fmla="*/ 2342507 w 3962528"/>
                  <a:gd name="connsiteY93" fmla="*/ 3563093 h 3967700"/>
                  <a:gd name="connsiteX94" fmla="*/ 2336539 w 3962528"/>
                  <a:gd name="connsiteY94" fmla="*/ 3593329 h 3967700"/>
                  <a:gd name="connsiteX95" fmla="*/ 2319432 w 3962528"/>
                  <a:gd name="connsiteY95" fmla="*/ 3618791 h 3967700"/>
                  <a:gd name="connsiteX96" fmla="*/ 2293970 w 3962528"/>
                  <a:gd name="connsiteY96" fmla="*/ 3635898 h 3967700"/>
                  <a:gd name="connsiteX97" fmla="*/ 2263734 w 3962528"/>
                  <a:gd name="connsiteY97" fmla="*/ 3641866 h 3967700"/>
                  <a:gd name="connsiteX98" fmla="*/ 2264529 w 3962528"/>
                  <a:gd name="connsiteY98" fmla="*/ 3641866 h 3967700"/>
                  <a:gd name="connsiteX99" fmla="*/ 1699193 w 3962528"/>
                  <a:gd name="connsiteY99" fmla="*/ 3641468 h 3967700"/>
                  <a:gd name="connsiteX100" fmla="*/ 1643892 w 3962528"/>
                  <a:gd name="connsiteY100" fmla="*/ 3618393 h 3967700"/>
                  <a:gd name="connsiteX101" fmla="*/ 1620817 w 3962528"/>
                  <a:gd name="connsiteY101" fmla="*/ 3563093 h 3967700"/>
                  <a:gd name="connsiteX102" fmla="*/ 1620817 w 3962528"/>
                  <a:gd name="connsiteY102" fmla="*/ 2565697 h 3967700"/>
                  <a:gd name="connsiteX103" fmla="*/ 1643892 w 3962528"/>
                  <a:gd name="connsiteY103" fmla="*/ 2510397 h 3967700"/>
                  <a:gd name="connsiteX104" fmla="*/ 1699193 w 3962528"/>
                  <a:gd name="connsiteY104" fmla="*/ 2487322 h 3967700"/>
                  <a:gd name="connsiteX105" fmla="*/ 1754493 w 3962528"/>
                  <a:gd name="connsiteY105" fmla="*/ 2510397 h 3967700"/>
                  <a:gd name="connsiteX106" fmla="*/ 1777568 w 3962528"/>
                  <a:gd name="connsiteY106" fmla="*/ 2565697 h 3967700"/>
                  <a:gd name="connsiteX107" fmla="*/ 1777568 w 3962528"/>
                  <a:gd name="connsiteY107" fmla="*/ 3563093 h 3967700"/>
                  <a:gd name="connsiteX108" fmla="*/ 1771600 w 3962528"/>
                  <a:gd name="connsiteY108" fmla="*/ 3593329 h 3967700"/>
                  <a:gd name="connsiteX109" fmla="*/ 1754493 w 3962528"/>
                  <a:gd name="connsiteY109" fmla="*/ 3618791 h 3967700"/>
                  <a:gd name="connsiteX110" fmla="*/ 1729031 w 3962528"/>
                  <a:gd name="connsiteY110" fmla="*/ 3635898 h 3967700"/>
                  <a:gd name="connsiteX111" fmla="*/ 1698795 w 3962528"/>
                  <a:gd name="connsiteY111" fmla="*/ 3641866 h 3967700"/>
                  <a:gd name="connsiteX112" fmla="*/ 1699193 w 3962528"/>
                  <a:gd name="connsiteY112" fmla="*/ 3641866 h 3967700"/>
                  <a:gd name="connsiteX113" fmla="*/ 1134254 w 3962528"/>
                  <a:gd name="connsiteY113" fmla="*/ 3641468 h 3967700"/>
                  <a:gd name="connsiteX114" fmla="*/ 1078954 w 3962528"/>
                  <a:gd name="connsiteY114" fmla="*/ 3618393 h 3967700"/>
                  <a:gd name="connsiteX115" fmla="*/ 1055879 w 3962528"/>
                  <a:gd name="connsiteY115" fmla="*/ 3563093 h 3967700"/>
                  <a:gd name="connsiteX116" fmla="*/ 1055879 w 3962528"/>
                  <a:gd name="connsiteY116" fmla="*/ 2565697 h 3967700"/>
                  <a:gd name="connsiteX117" fmla="*/ 1078954 w 3962528"/>
                  <a:gd name="connsiteY117" fmla="*/ 2510397 h 3967700"/>
                  <a:gd name="connsiteX118" fmla="*/ 1134254 w 3962528"/>
                  <a:gd name="connsiteY118" fmla="*/ 2487322 h 3967700"/>
                  <a:gd name="connsiteX119" fmla="*/ 1189554 w 3962528"/>
                  <a:gd name="connsiteY119" fmla="*/ 2510397 h 3967700"/>
                  <a:gd name="connsiteX120" fmla="*/ 1212629 w 3962528"/>
                  <a:gd name="connsiteY120" fmla="*/ 2565697 h 3967700"/>
                  <a:gd name="connsiteX121" fmla="*/ 1212629 w 3962528"/>
                  <a:gd name="connsiteY121" fmla="*/ 3563093 h 3967700"/>
                  <a:gd name="connsiteX122" fmla="*/ 1206662 w 3962528"/>
                  <a:gd name="connsiteY122" fmla="*/ 3593329 h 3967700"/>
                  <a:gd name="connsiteX123" fmla="*/ 1189554 w 3962528"/>
                  <a:gd name="connsiteY123" fmla="*/ 3618791 h 3967700"/>
                  <a:gd name="connsiteX124" fmla="*/ 1164092 w 3962528"/>
                  <a:gd name="connsiteY124" fmla="*/ 3635898 h 3967700"/>
                  <a:gd name="connsiteX125" fmla="*/ 1133856 w 3962528"/>
                  <a:gd name="connsiteY125" fmla="*/ 3641866 h 3967700"/>
                  <a:gd name="connsiteX126" fmla="*/ 1134254 w 3962528"/>
                  <a:gd name="connsiteY126" fmla="*/ 3641866 h 396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962528" h="3967700">
                    <a:moveTo>
                      <a:pt x="3884153" y="3966905"/>
                    </a:moveTo>
                    <a:lnTo>
                      <a:pt x="78375" y="3966905"/>
                    </a:lnTo>
                    <a:cubicBezTo>
                      <a:pt x="57687" y="3966905"/>
                      <a:pt x="37795" y="3958550"/>
                      <a:pt x="23075" y="3943830"/>
                    </a:cubicBezTo>
                    <a:cubicBezTo>
                      <a:pt x="8355" y="3929110"/>
                      <a:pt x="0" y="3909217"/>
                      <a:pt x="0" y="3888529"/>
                    </a:cubicBezTo>
                    <a:lnTo>
                      <a:pt x="0" y="2638105"/>
                    </a:lnTo>
                    <a:cubicBezTo>
                      <a:pt x="0" y="2617417"/>
                      <a:pt x="8355" y="2597525"/>
                      <a:pt x="23075" y="2582805"/>
                    </a:cubicBezTo>
                    <a:cubicBezTo>
                      <a:pt x="37795" y="2568085"/>
                      <a:pt x="57687" y="2559730"/>
                      <a:pt x="78375" y="2559730"/>
                    </a:cubicBezTo>
                    <a:lnTo>
                      <a:pt x="533509" y="2559730"/>
                    </a:lnTo>
                    <a:lnTo>
                      <a:pt x="533509" y="2170638"/>
                    </a:lnTo>
                    <a:cubicBezTo>
                      <a:pt x="533509" y="2149950"/>
                      <a:pt x="541864" y="2130058"/>
                      <a:pt x="556584" y="2115338"/>
                    </a:cubicBezTo>
                    <a:cubicBezTo>
                      <a:pt x="571304" y="2100617"/>
                      <a:pt x="591196" y="2092263"/>
                      <a:pt x="611884" y="2092263"/>
                    </a:cubicBezTo>
                    <a:lnTo>
                      <a:pt x="1029621" y="2092263"/>
                    </a:lnTo>
                    <a:lnTo>
                      <a:pt x="1029621" y="1719483"/>
                    </a:lnTo>
                    <a:cubicBezTo>
                      <a:pt x="1029621" y="1480776"/>
                      <a:pt x="1119931" y="1250822"/>
                      <a:pt x="1281456" y="1075373"/>
                    </a:cubicBezTo>
                    <a:cubicBezTo>
                      <a:pt x="1442981" y="899924"/>
                      <a:pt x="1664978" y="791312"/>
                      <a:pt x="1902889" y="771420"/>
                    </a:cubicBezTo>
                    <a:lnTo>
                      <a:pt x="1902889" y="78375"/>
                    </a:lnTo>
                    <a:cubicBezTo>
                      <a:pt x="1902889" y="57687"/>
                      <a:pt x="1911244" y="37795"/>
                      <a:pt x="1925964" y="23075"/>
                    </a:cubicBezTo>
                    <a:cubicBezTo>
                      <a:pt x="1940684" y="8355"/>
                      <a:pt x="1960576" y="0"/>
                      <a:pt x="1981264" y="0"/>
                    </a:cubicBezTo>
                    <a:cubicBezTo>
                      <a:pt x="2001952" y="0"/>
                      <a:pt x="2021844" y="8355"/>
                      <a:pt x="2036564" y="23075"/>
                    </a:cubicBezTo>
                    <a:cubicBezTo>
                      <a:pt x="2051285" y="37795"/>
                      <a:pt x="2059640" y="57687"/>
                      <a:pt x="2059640" y="78375"/>
                    </a:cubicBezTo>
                    <a:lnTo>
                      <a:pt x="2059640" y="99859"/>
                    </a:lnTo>
                    <a:lnTo>
                      <a:pt x="2669933" y="99859"/>
                    </a:lnTo>
                    <a:cubicBezTo>
                      <a:pt x="2690620" y="99859"/>
                      <a:pt x="2710513" y="108214"/>
                      <a:pt x="2725233" y="122934"/>
                    </a:cubicBezTo>
                    <a:cubicBezTo>
                      <a:pt x="2739953" y="137654"/>
                      <a:pt x="2748308" y="157546"/>
                      <a:pt x="2748308" y="178234"/>
                    </a:cubicBezTo>
                    <a:lnTo>
                      <a:pt x="2748308" y="524359"/>
                    </a:lnTo>
                    <a:cubicBezTo>
                      <a:pt x="2748308" y="545047"/>
                      <a:pt x="2739953" y="564939"/>
                      <a:pt x="2725233" y="579659"/>
                    </a:cubicBezTo>
                    <a:cubicBezTo>
                      <a:pt x="2710513" y="594379"/>
                      <a:pt x="2690620" y="602734"/>
                      <a:pt x="2669933" y="602734"/>
                    </a:cubicBezTo>
                    <a:lnTo>
                      <a:pt x="2059640" y="602734"/>
                    </a:lnTo>
                    <a:lnTo>
                      <a:pt x="2059640" y="771818"/>
                    </a:lnTo>
                    <a:cubicBezTo>
                      <a:pt x="2297550" y="791710"/>
                      <a:pt x="2519150" y="900321"/>
                      <a:pt x="2681072" y="1075771"/>
                    </a:cubicBezTo>
                    <a:cubicBezTo>
                      <a:pt x="2842995" y="1251220"/>
                      <a:pt x="2932908" y="1481174"/>
                      <a:pt x="2932908" y="1720278"/>
                    </a:cubicBezTo>
                    <a:lnTo>
                      <a:pt x="2932908" y="2093058"/>
                    </a:lnTo>
                    <a:lnTo>
                      <a:pt x="3350246" y="2093058"/>
                    </a:lnTo>
                    <a:cubicBezTo>
                      <a:pt x="3370934" y="2093058"/>
                      <a:pt x="3390826" y="2101413"/>
                      <a:pt x="3405546" y="2116133"/>
                    </a:cubicBezTo>
                    <a:cubicBezTo>
                      <a:pt x="3420267" y="2130854"/>
                      <a:pt x="3428621" y="2150746"/>
                      <a:pt x="3428621" y="2171434"/>
                    </a:cubicBezTo>
                    <a:lnTo>
                      <a:pt x="3428621" y="2560525"/>
                    </a:lnTo>
                    <a:lnTo>
                      <a:pt x="3884153" y="2560525"/>
                    </a:lnTo>
                    <a:cubicBezTo>
                      <a:pt x="3904841" y="2560525"/>
                      <a:pt x="3924733" y="2568880"/>
                      <a:pt x="3939453" y="2583600"/>
                    </a:cubicBezTo>
                    <a:cubicBezTo>
                      <a:pt x="3954174" y="2598320"/>
                      <a:pt x="3962528" y="2618213"/>
                      <a:pt x="3962528" y="2638901"/>
                    </a:cubicBezTo>
                    <a:lnTo>
                      <a:pt x="3962528" y="3889325"/>
                    </a:lnTo>
                    <a:cubicBezTo>
                      <a:pt x="3962528" y="3910013"/>
                      <a:pt x="3954174" y="3929905"/>
                      <a:pt x="3939453" y="3944625"/>
                    </a:cubicBezTo>
                    <a:cubicBezTo>
                      <a:pt x="3924733" y="3959345"/>
                      <a:pt x="3904841" y="3967700"/>
                      <a:pt x="3884153" y="3967700"/>
                    </a:cubicBezTo>
                    <a:lnTo>
                      <a:pt x="3884153" y="3967700"/>
                    </a:lnTo>
                    <a:close/>
                    <a:moveTo>
                      <a:pt x="3429019" y="3810154"/>
                    </a:moveTo>
                    <a:lnTo>
                      <a:pt x="3805778" y="3810154"/>
                    </a:lnTo>
                    <a:lnTo>
                      <a:pt x="3805778" y="2716480"/>
                    </a:lnTo>
                    <a:lnTo>
                      <a:pt x="3429019" y="2716480"/>
                    </a:lnTo>
                    <a:lnTo>
                      <a:pt x="3429019" y="3810154"/>
                    </a:lnTo>
                    <a:close/>
                    <a:moveTo>
                      <a:pt x="157148" y="3810154"/>
                    </a:moveTo>
                    <a:lnTo>
                      <a:pt x="533907" y="3810154"/>
                    </a:lnTo>
                    <a:lnTo>
                      <a:pt x="533907" y="2716480"/>
                    </a:lnTo>
                    <a:lnTo>
                      <a:pt x="155955" y="2716480"/>
                    </a:lnTo>
                    <a:lnTo>
                      <a:pt x="157148" y="3810154"/>
                    </a:lnTo>
                    <a:close/>
                    <a:moveTo>
                      <a:pt x="690658" y="3810154"/>
                    </a:moveTo>
                    <a:lnTo>
                      <a:pt x="3272269" y="3810154"/>
                    </a:lnTo>
                    <a:lnTo>
                      <a:pt x="3272269" y="2249411"/>
                    </a:lnTo>
                    <a:lnTo>
                      <a:pt x="689862" y="2249411"/>
                    </a:lnTo>
                    <a:lnTo>
                      <a:pt x="690658" y="3810552"/>
                    </a:lnTo>
                    <a:close/>
                    <a:moveTo>
                      <a:pt x="1186769" y="2092660"/>
                    </a:moveTo>
                    <a:lnTo>
                      <a:pt x="2776555" y="2092660"/>
                    </a:lnTo>
                    <a:lnTo>
                      <a:pt x="2776555" y="1719881"/>
                    </a:lnTo>
                    <a:cubicBezTo>
                      <a:pt x="2773770" y="1511012"/>
                      <a:pt x="2688631" y="1311692"/>
                      <a:pt x="2539838" y="1164888"/>
                    </a:cubicBezTo>
                    <a:cubicBezTo>
                      <a:pt x="2391044" y="1018083"/>
                      <a:pt x="2190530" y="935730"/>
                      <a:pt x="1981662" y="935730"/>
                    </a:cubicBezTo>
                    <a:cubicBezTo>
                      <a:pt x="1772794" y="935730"/>
                      <a:pt x="1572280" y="1018083"/>
                      <a:pt x="1423487" y="1164888"/>
                    </a:cubicBezTo>
                    <a:cubicBezTo>
                      <a:pt x="1274693" y="1311692"/>
                      <a:pt x="1189554" y="1511012"/>
                      <a:pt x="1186769" y="1719881"/>
                    </a:cubicBezTo>
                    <a:lnTo>
                      <a:pt x="1186769" y="2092660"/>
                    </a:lnTo>
                    <a:close/>
                    <a:moveTo>
                      <a:pt x="2060037" y="445983"/>
                    </a:moveTo>
                    <a:lnTo>
                      <a:pt x="2591955" y="445983"/>
                    </a:lnTo>
                    <a:lnTo>
                      <a:pt x="2591955" y="256212"/>
                    </a:lnTo>
                    <a:lnTo>
                      <a:pt x="2060037" y="256212"/>
                    </a:lnTo>
                    <a:lnTo>
                      <a:pt x="2060037" y="446381"/>
                    </a:lnTo>
                    <a:close/>
                    <a:moveTo>
                      <a:pt x="2829070" y="3641468"/>
                    </a:moveTo>
                    <a:cubicBezTo>
                      <a:pt x="2808382" y="3641468"/>
                      <a:pt x="2788490" y="3633113"/>
                      <a:pt x="2773770" y="3618393"/>
                    </a:cubicBezTo>
                    <a:cubicBezTo>
                      <a:pt x="2759050" y="3603673"/>
                      <a:pt x="2750695" y="3583781"/>
                      <a:pt x="2750695" y="3563093"/>
                    </a:cubicBezTo>
                    <a:lnTo>
                      <a:pt x="2750695" y="2565697"/>
                    </a:lnTo>
                    <a:cubicBezTo>
                      <a:pt x="2750695" y="2545010"/>
                      <a:pt x="2759050" y="2525117"/>
                      <a:pt x="2773770" y="2510397"/>
                    </a:cubicBezTo>
                    <a:cubicBezTo>
                      <a:pt x="2788490" y="2495677"/>
                      <a:pt x="2808382" y="2487322"/>
                      <a:pt x="2829070" y="2487322"/>
                    </a:cubicBezTo>
                    <a:cubicBezTo>
                      <a:pt x="2849758" y="2487322"/>
                      <a:pt x="2869650" y="2495677"/>
                      <a:pt x="2884371" y="2510397"/>
                    </a:cubicBezTo>
                    <a:cubicBezTo>
                      <a:pt x="2899091" y="2525117"/>
                      <a:pt x="2907446" y="2545010"/>
                      <a:pt x="2907446" y="2565697"/>
                    </a:cubicBezTo>
                    <a:lnTo>
                      <a:pt x="2907446" y="3563093"/>
                    </a:lnTo>
                    <a:cubicBezTo>
                      <a:pt x="2907446" y="3573437"/>
                      <a:pt x="2905456" y="3583781"/>
                      <a:pt x="2901478" y="3593329"/>
                    </a:cubicBezTo>
                    <a:cubicBezTo>
                      <a:pt x="2897500" y="3602877"/>
                      <a:pt x="2891532" y="3611630"/>
                      <a:pt x="2884371" y="3618791"/>
                    </a:cubicBezTo>
                    <a:cubicBezTo>
                      <a:pt x="2877209" y="3625952"/>
                      <a:pt x="2868457" y="3631920"/>
                      <a:pt x="2858909" y="3635898"/>
                    </a:cubicBezTo>
                    <a:cubicBezTo>
                      <a:pt x="2849360" y="3639877"/>
                      <a:pt x="2839016" y="3641866"/>
                      <a:pt x="2828672" y="3641866"/>
                    </a:cubicBezTo>
                    <a:lnTo>
                      <a:pt x="2829070" y="3641866"/>
                    </a:lnTo>
                    <a:close/>
                    <a:moveTo>
                      <a:pt x="2264131" y="3641468"/>
                    </a:moveTo>
                    <a:cubicBezTo>
                      <a:pt x="2243444" y="3641468"/>
                      <a:pt x="2223551" y="3633113"/>
                      <a:pt x="2208831" y="3618393"/>
                    </a:cubicBezTo>
                    <a:cubicBezTo>
                      <a:pt x="2194111" y="3603673"/>
                      <a:pt x="2185756" y="3583781"/>
                      <a:pt x="2185756" y="3563093"/>
                    </a:cubicBezTo>
                    <a:lnTo>
                      <a:pt x="2185756" y="2565697"/>
                    </a:lnTo>
                    <a:cubicBezTo>
                      <a:pt x="2185756" y="2545010"/>
                      <a:pt x="2194111" y="2525117"/>
                      <a:pt x="2208831" y="2510397"/>
                    </a:cubicBezTo>
                    <a:cubicBezTo>
                      <a:pt x="2223551" y="2495677"/>
                      <a:pt x="2243444" y="2487322"/>
                      <a:pt x="2264131" y="2487322"/>
                    </a:cubicBezTo>
                    <a:cubicBezTo>
                      <a:pt x="2284819" y="2487322"/>
                      <a:pt x="2304712" y="2495677"/>
                      <a:pt x="2319432" y="2510397"/>
                    </a:cubicBezTo>
                    <a:cubicBezTo>
                      <a:pt x="2334152" y="2525117"/>
                      <a:pt x="2342507" y="2545010"/>
                      <a:pt x="2342507" y="2565697"/>
                    </a:cubicBezTo>
                    <a:lnTo>
                      <a:pt x="2342507" y="3563093"/>
                    </a:lnTo>
                    <a:cubicBezTo>
                      <a:pt x="2342507" y="3573437"/>
                      <a:pt x="2340518" y="3583781"/>
                      <a:pt x="2336539" y="3593329"/>
                    </a:cubicBezTo>
                    <a:cubicBezTo>
                      <a:pt x="2332561" y="3602877"/>
                      <a:pt x="2326593" y="3611630"/>
                      <a:pt x="2319432" y="3618791"/>
                    </a:cubicBezTo>
                    <a:cubicBezTo>
                      <a:pt x="2312271" y="3625952"/>
                      <a:pt x="2303518" y="3631920"/>
                      <a:pt x="2293970" y="3635898"/>
                    </a:cubicBezTo>
                    <a:cubicBezTo>
                      <a:pt x="2284421" y="3639877"/>
                      <a:pt x="2274078" y="3641866"/>
                      <a:pt x="2263734" y="3641866"/>
                    </a:cubicBezTo>
                    <a:lnTo>
                      <a:pt x="2264529" y="3641866"/>
                    </a:lnTo>
                    <a:close/>
                    <a:moveTo>
                      <a:pt x="1699193" y="3641468"/>
                    </a:moveTo>
                    <a:cubicBezTo>
                      <a:pt x="1678505" y="3641468"/>
                      <a:pt x="1658612" y="3633113"/>
                      <a:pt x="1643892" y="3618393"/>
                    </a:cubicBezTo>
                    <a:cubicBezTo>
                      <a:pt x="1629172" y="3603673"/>
                      <a:pt x="1620817" y="3583781"/>
                      <a:pt x="1620817" y="3563093"/>
                    </a:cubicBezTo>
                    <a:lnTo>
                      <a:pt x="1620817" y="2565697"/>
                    </a:lnTo>
                    <a:cubicBezTo>
                      <a:pt x="1620817" y="2545010"/>
                      <a:pt x="1629172" y="2525117"/>
                      <a:pt x="1643892" y="2510397"/>
                    </a:cubicBezTo>
                    <a:cubicBezTo>
                      <a:pt x="1658612" y="2495677"/>
                      <a:pt x="1678505" y="2487322"/>
                      <a:pt x="1699193" y="2487322"/>
                    </a:cubicBezTo>
                    <a:cubicBezTo>
                      <a:pt x="1719881" y="2487322"/>
                      <a:pt x="1739773" y="2495677"/>
                      <a:pt x="1754493" y="2510397"/>
                    </a:cubicBezTo>
                    <a:cubicBezTo>
                      <a:pt x="1769213" y="2525117"/>
                      <a:pt x="1777568" y="2545010"/>
                      <a:pt x="1777568" y="2565697"/>
                    </a:cubicBezTo>
                    <a:lnTo>
                      <a:pt x="1777568" y="3563093"/>
                    </a:lnTo>
                    <a:cubicBezTo>
                      <a:pt x="1777568" y="3573437"/>
                      <a:pt x="1775579" y="3583781"/>
                      <a:pt x="1771600" y="3593329"/>
                    </a:cubicBezTo>
                    <a:cubicBezTo>
                      <a:pt x="1767622" y="3602877"/>
                      <a:pt x="1761654" y="3611630"/>
                      <a:pt x="1754493" y="3618791"/>
                    </a:cubicBezTo>
                    <a:cubicBezTo>
                      <a:pt x="1747332" y="3625952"/>
                      <a:pt x="1738579" y="3631920"/>
                      <a:pt x="1729031" y="3635898"/>
                    </a:cubicBezTo>
                    <a:cubicBezTo>
                      <a:pt x="1719483" y="3639877"/>
                      <a:pt x="1709139" y="3641866"/>
                      <a:pt x="1698795" y="3641866"/>
                    </a:cubicBezTo>
                    <a:lnTo>
                      <a:pt x="1699193" y="3641866"/>
                    </a:lnTo>
                    <a:close/>
                    <a:moveTo>
                      <a:pt x="1134254" y="3641468"/>
                    </a:moveTo>
                    <a:cubicBezTo>
                      <a:pt x="1113566" y="3641468"/>
                      <a:pt x="1093674" y="3633113"/>
                      <a:pt x="1078954" y="3618393"/>
                    </a:cubicBezTo>
                    <a:cubicBezTo>
                      <a:pt x="1064233" y="3603673"/>
                      <a:pt x="1055879" y="3583781"/>
                      <a:pt x="1055879" y="3563093"/>
                    </a:cubicBezTo>
                    <a:lnTo>
                      <a:pt x="1055879" y="2565697"/>
                    </a:lnTo>
                    <a:cubicBezTo>
                      <a:pt x="1055879" y="2545010"/>
                      <a:pt x="1064233" y="2525117"/>
                      <a:pt x="1078954" y="2510397"/>
                    </a:cubicBezTo>
                    <a:cubicBezTo>
                      <a:pt x="1093674" y="2495677"/>
                      <a:pt x="1113566" y="2487322"/>
                      <a:pt x="1134254" y="2487322"/>
                    </a:cubicBezTo>
                    <a:cubicBezTo>
                      <a:pt x="1154942" y="2487322"/>
                      <a:pt x="1174834" y="2495677"/>
                      <a:pt x="1189554" y="2510397"/>
                    </a:cubicBezTo>
                    <a:cubicBezTo>
                      <a:pt x="1204274" y="2525117"/>
                      <a:pt x="1212629" y="2545010"/>
                      <a:pt x="1212629" y="2565697"/>
                    </a:cubicBezTo>
                    <a:lnTo>
                      <a:pt x="1212629" y="3563093"/>
                    </a:lnTo>
                    <a:cubicBezTo>
                      <a:pt x="1212629" y="3573437"/>
                      <a:pt x="1210640" y="3583781"/>
                      <a:pt x="1206662" y="3593329"/>
                    </a:cubicBezTo>
                    <a:cubicBezTo>
                      <a:pt x="1202683" y="3602877"/>
                      <a:pt x="1196715" y="3611630"/>
                      <a:pt x="1189554" y="3618791"/>
                    </a:cubicBezTo>
                    <a:cubicBezTo>
                      <a:pt x="1182393" y="3625952"/>
                      <a:pt x="1173640" y="3631920"/>
                      <a:pt x="1164092" y="3635898"/>
                    </a:cubicBezTo>
                    <a:cubicBezTo>
                      <a:pt x="1154544" y="3639877"/>
                      <a:pt x="1144200" y="3641866"/>
                      <a:pt x="1133856" y="3641866"/>
                    </a:cubicBezTo>
                    <a:lnTo>
                      <a:pt x="1134254" y="3641866"/>
                    </a:lnTo>
                    <a:close/>
                  </a:path>
                </a:pathLst>
              </a:custGeom>
              <a:solidFill>
                <a:schemeClr val="tx1"/>
              </a:solidFill>
              <a:ln w="39719" cap="flat">
                <a:noFill/>
                <a:prstDash val="solid"/>
                <a:miter/>
              </a:ln>
            </p:spPr>
            <p:txBody>
              <a:bodyPr rtlCol="0" anchor="ctr"/>
              <a:lstStyle/>
              <a:p>
                <a:endParaRPr lang="en-IN"/>
              </a:p>
            </p:txBody>
          </p:sp>
          <p:sp>
            <p:nvSpPr>
              <p:cNvPr id="138" name="Rectangle 137">
                <a:extLst>
                  <a:ext uri="{FF2B5EF4-FFF2-40B4-BE49-F238E27FC236}">
                    <a16:creationId xmlns:a16="http://schemas.microsoft.com/office/drawing/2014/main" id="{28A2E7EA-341C-4C35-8AC3-21104E612DB5}"/>
                  </a:ext>
                </a:extLst>
              </p:cNvPr>
              <p:cNvSpPr/>
              <p:nvPr/>
            </p:nvSpPr>
            <p:spPr>
              <a:xfrm>
                <a:off x="6167438" y="1695450"/>
                <a:ext cx="533929" cy="192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Rectangle 138">
                <a:extLst>
                  <a:ext uri="{FF2B5EF4-FFF2-40B4-BE49-F238E27FC236}">
                    <a16:creationId xmlns:a16="http://schemas.microsoft.com/office/drawing/2014/main" id="{0E6A7833-A28A-457F-B6BB-082D183A2D24}"/>
                  </a:ext>
                </a:extLst>
              </p:cNvPr>
              <p:cNvSpPr/>
              <p:nvPr/>
            </p:nvSpPr>
            <p:spPr>
              <a:xfrm>
                <a:off x="4260850" y="4155017"/>
                <a:ext cx="378883" cy="109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139">
                <a:extLst>
                  <a:ext uri="{FF2B5EF4-FFF2-40B4-BE49-F238E27FC236}">
                    <a16:creationId xmlns:a16="http://schemas.microsoft.com/office/drawing/2014/main" id="{8EA94FAE-3BA8-4A54-A93C-DE6996AD8065}"/>
                  </a:ext>
                </a:extLst>
              </p:cNvPr>
              <p:cNvSpPr/>
              <p:nvPr/>
            </p:nvSpPr>
            <p:spPr>
              <a:xfrm>
                <a:off x="7535337" y="4155017"/>
                <a:ext cx="378883" cy="109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34" name="Straight Connector 133">
              <a:extLst>
                <a:ext uri="{FF2B5EF4-FFF2-40B4-BE49-F238E27FC236}">
                  <a16:creationId xmlns:a16="http://schemas.microsoft.com/office/drawing/2014/main" id="{43E8F597-8E07-4219-939C-5AAB8A7C9692}"/>
                </a:ext>
              </a:extLst>
            </p:cNvPr>
            <p:cNvCxnSpPr>
              <a:cxnSpLocks/>
            </p:cNvCxnSpPr>
            <p:nvPr/>
          </p:nvCxnSpPr>
          <p:spPr>
            <a:xfrm rot="1800000">
              <a:off x="10923924" y="245057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CCC3E00-73F2-4B57-AA2D-A8D89C294E92}"/>
                </a:ext>
              </a:extLst>
            </p:cNvPr>
            <p:cNvCxnSpPr>
              <a:cxnSpLocks/>
            </p:cNvCxnSpPr>
            <p:nvPr/>
          </p:nvCxnSpPr>
          <p:spPr>
            <a:xfrm rot="1800000">
              <a:off x="10510982" y="201956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EF8E45D-D0C9-402E-8CAB-F73100488B5B}"/>
                </a:ext>
              </a:extLst>
            </p:cNvPr>
            <p:cNvCxnSpPr>
              <a:cxnSpLocks/>
            </p:cNvCxnSpPr>
            <p:nvPr/>
          </p:nvCxnSpPr>
          <p:spPr>
            <a:xfrm rot="1800000">
              <a:off x="10594735" y="2509952"/>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0028B2D0-4626-42D3-A08C-91003F1950A7}"/>
              </a:ext>
            </a:extLst>
          </p:cNvPr>
          <p:cNvGrpSpPr/>
          <p:nvPr/>
        </p:nvGrpSpPr>
        <p:grpSpPr>
          <a:xfrm>
            <a:off x="1238916" y="3535771"/>
            <a:ext cx="516122" cy="633789"/>
            <a:chOff x="1238916" y="3535771"/>
            <a:chExt cx="516122" cy="633789"/>
          </a:xfrm>
        </p:grpSpPr>
        <p:grpSp>
          <p:nvGrpSpPr>
            <p:cNvPr id="142" name="Group 141">
              <a:extLst>
                <a:ext uri="{FF2B5EF4-FFF2-40B4-BE49-F238E27FC236}">
                  <a16:creationId xmlns:a16="http://schemas.microsoft.com/office/drawing/2014/main" id="{EA948E6A-CC30-4167-8557-1667DCFD1788}"/>
                </a:ext>
              </a:extLst>
            </p:cNvPr>
            <p:cNvGrpSpPr/>
            <p:nvPr/>
          </p:nvGrpSpPr>
          <p:grpSpPr>
            <a:xfrm rot="1800000">
              <a:off x="1329109" y="3604445"/>
              <a:ext cx="425018" cy="457992"/>
              <a:chOff x="4610100" y="1828800"/>
              <a:chExt cx="2971837" cy="3202415"/>
            </a:xfrm>
          </p:grpSpPr>
          <p:sp>
            <p:nvSpPr>
              <p:cNvPr id="146" name="Freeform: Shape 145">
                <a:extLst>
                  <a:ext uri="{FF2B5EF4-FFF2-40B4-BE49-F238E27FC236}">
                    <a16:creationId xmlns:a16="http://schemas.microsoft.com/office/drawing/2014/main" id="{99C9FDC5-CF9B-4054-93E4-1857FFFCEF52}"/>
                  </a:ext>
                </a:extLst>
              </p:cNvPr>
              <p:cNvSpPr/>
              <p:nvPr/>
            </p:nvSpPr>
            <p:spPr>
              <a:xfrm>
                <a:off x="4610100" y="1828800"/>
                <a:ext cx="2971837" cy="3202415"/>
              </a:xfrm>
              <a:custGeom>
                <a:avLst/>
                <a:gdLst>
                  <a:gd name="connsiteX0" fmla="*/ 0 w 2971837"/>
                  <a:gd name="connsiteY0" fmla="*/ 1769364 h 3202415"/>
                  <a:gd name="connsiteX1" fmla="*/ 0 w 2971837"/>
                  <a:gd name="connsiteY1" fmla="*/ 1094423 h 3202415"/>
                  <a:gd name="connsiteX2" fmla="*/ 1238 w 2971837"/>
                  <a:gd name="connsiteY2" fmla="*/ 1091660 h 3202415"/>
                  <a:gd name="connsiteX3" fmla="*/ 80010 w 2971837"/>
                  <a:gd name="connsiteY3" fmla="*/ 1028319 h 3202415"/>
                  <a:gd name="connsiteX4" fmla="*/ 630269 w 2971837"/>
                  <a:gd name="connsiteY4" fmla="*/ 1028605 h 3202415"/>
                  <a:gd name="connsiteX5" fmla="*/ 644366 w 2971837"/>
                  <a:gd name="connsiteY5" fmla="*/ 1028605 h 3202415"/>
                  <a:gd name="connsiteX6" fmla="*/ 644366 w 2971837"/>
                  <a:gd name="connsiteY6" fmla="*/ 1012888 h 3202415"/>
                  <a:gd name="connsiteX7" fmla="*/ 644462 w 2971837"/>
                  <a:gd name="connsiteY7" fmla="*/ 86678 h 3202415"/>
                  <a:gd name="connsiteX8" fmla="*/ 647510 w 2971837"/>
                  <a:gd name="connsiteY8" fmla="*/ 55912 h 3202415"/>
                  <a:gd name="connsiteX9" fmla="*/ 724090 w 2971837"/>
                  <a:gd name="connsiteY9" fmla="*/ 95 h 3202415"/>
                  <a:gd name="connsiteX10" fmla="*/ 2398871 w 2971837"/>
                  <a:gd name="connsiteY10" fmla="*/ 0 h 3202415"/>
                  <a:gd name="connsiteX11" fmla="*/ 2460974 w 2971837"/>
                  <a:gd name="connsiteY11" fmla="*/ 25718 h 3202415"/>
                  <a:gd name="connsiteX12" fmla="*/ 2944845 w 2971837"/>
                  <a:gd name="connsiteY12" fmla="*/ 509492 h 3202415"/>
                  <a:gd name="connsiteX13" fmla="*/ 2971800 w 2971837"/>
                  <a:gd name="connsiteY13" fmla="*/ 574262 h 3202415"/>
                  <a:gd name="connsiteX14" fmla="*/ 2971610 w 2971837"/>
                  <a:gd name="connsiteY14" fmla="*/ 3120295 h 3202415"/>
                  <a:gd name="connsiteX15" fmla="*/ 2971514 w 2971837"/>
                  <a:gd name="connsiteY15" fmla="*/ 3128582 h 3202415"/>
                  <a:gd name="connsiteX16" fmla="*/ 2961513 w 2971837"/>
                  <a:gd name="connsiteY16" fmla="*/ 3164015 h 3202415"/>
                  <a:gd name="connsiteX17" fmla="*/ 2890933 w 2971837"/>
                  <a:gd name="connsiteY17" fmla="*/ 3202400 h 3202415"/>
                  <a:gd name="connsiteX18" fmla="*/ 1150811 w 2971837"/>
                  <a:gd name="connsiteY18" fmla="*/ 3202400 h 3202415"/>
                  <a:gd name="connsiteX19" fmla="*/ 724090 w 2971837"/>
                  <a:gd name="connsiteY19" fmla="*/ 3202210 h 3202415"/>
                  <a:gd name="connsiteX20" fmla="*/ 692753 w 2971837"/>
                  <a:gd name="connsiteY20" fmla="*/ 3196876 h 3202415"/>
                  <a:gd name="connsiteX21" fmla="*/ 644462 w 2971837"/>
                  <a:gd name="connsiteY21" fmla="*/ 3121057 h 3202415"/>
                  <a:gd name="connsiteX22" fmla="*/ 645128 w 2971837"/>
                  <a:gd name="connsiteY22" fmla="*/ 2763870 h 3202415"/>
                  <a:gd name="connsiteX23" fmla="*/ 617982 w 2971837"/>
                  <a:gd name="connsiteY23" fmla="*/ 2711577 h 3202415"/>
                  <a:gd name="connsiteX24" fmla="*/ 327279 w 2971837"/>
                  <a:gd name="connsiteY24" fmla="*/ 2458403 h 3202415"/>
                  <a:gd name="connsiteX25" fmla="*/ 202883 w 2971837"/>
                  <a:gd name="connsiteY25" fmla="*/ 2307241 h 3202415"/>
                  <a:gd name="connsiteX26" fmla="*/ 72676 w 2971837"/>
                  <a:gd name="connsiteY26" fmla="*/ 2077974 h 3202415"/>
                  <a:gd name="connsiteX27" fmla="*/ 6477 w 2971837"/>
                  <a:gd name="connsiteY27" fmla="*/ 1833277 h 3202415"/>
                  <a:gd name="connsiteX28" fmla="*/ 191 w 2971837"/>
                  <a:gd name="connsiteY28" fmla="*/ 1769459 h 3202415"/>
                  <a:gd name="connsiteX29" fmla="*/ 795242 w 2971837"/>
                  <a:gd name="connsiteY29" fmla="*/ 1028129 h 3202415"/>
                  <a:gd name="connsiteX30" fmla="*/ 807815 w 2971837"/>
                  <a:gd name="connsiteY30" fmla="*/ 1028129 h 3202415"/>
                  <a:gd name="connsiteX31" fmla="*/ 1357027 w 2971837"/>
                  <a:gd name="connsiteY31" fmla="*/ 1028129 h 3202415"/>
                  <a:gd name="connsiteX32" fmla="*/ 1438466 w 2971837"/>
                  <a:gd name="connsiteY32" fmla="*/ 1109377 h 3202415"/>
                  <a:gd name="connsiteX33" fmla="*/ 1438466 w 2971837"/>
                  <a:gd name="connsiteY33" fmla="*/ 1737551 h 3202415"/>
                  <a:gd name="connsiteX34" fmla="*/ 1419320 w 2971837"/>
                  <a:gd name="connsiteY34" fmla="*/ 1911477 h 3202415"/>
                  <a:gd name="connsiteX35" fmla="*/ 1316260 w 2971837"/>
                  <a:gd name="connsiteY35" fmla="*/ 2180273 h 3202415"/>
                  <a:gd name="connsiteX36" fmla="*/ 1175671 w 2971837"/>
                  <a:gd name="connsiteY36" fmla="*/ 2385251 h 3202415"/>
                  <a:gd name="connsiteX37" fmla="*/ 1031748 w 2971837"/>
                  <a:gd name="connsiteY37" fmla="*/ 2538698 h 3202415"/>
                  <a:gd name="connsiteX38" fmla="*/ 801719 w 2971837"/>
                  <a:gd name="connsiteY38" fmla="*/ 2725198 h 3202415"/>
                  <a:gd name="connsiteX39" fmla="*/ 793813 w 2971837"/>
                  <a:gd name="connsiteY39" fmla="*/ 2740438 h 3202415"/>
                  <a:gd name="connsiteX40" fmla="*/ 793813 w 2971837"/>
                  <a:gd name="connsiteY40" fmla="*/ 3040475 h 3202415"/>
                  <a:gd name="connsiteX41" fmla="*/ 806672 w 2971837"/>
                  <a:gd name="connsiteY41" fmla="*/ 3052953 h 3202415"/>
                  <a:gd name="connsiteX42" fmla="*/ 2809589 w 2971837"/>
                  <a:gd name="connsiteY42" fmla="*/ 3052763 h 3202415"/>
                  <a:gd name="connsiteX43" fmla="*/ 2821686 w 2971837"/>
                  <a:gd name="connsiteY43" fmla="*/ 3052763 h 3202415"/>
                  <a:gd name="connsiteX44" fmla="*/ 2821686 w 2971837"/>
                  <a:gd name="connsiteY44" fmla="*/ 3039142 h 3202415"/>
                  <a:gd name="connsiteX45" fmla="*/ 2821686 w 2971837"/>
                  <a:gd name="connsiteY45" fmla="*/ 656082 h 3202415"/>
                  <a:gd name="connsiteX46" fmla="*/ 2807494 w 2971837"/>
                  <a:gd name="connsiteY46" fmla="*/ 642271 h 3202415"/>
                  <a:gd name="connsiteX47" fmla="*/ 2404586 w 2971837"/>
                  <a:gd name="connsiteY47" fmla="*/ 642271 h 3202415"/>
                  <a:gd name="connsiteX48" fmla="*/ 2342864 w 2971837"/>
                  <a:gd name="connsiteY48" fmla="*/ 610267 h 3202415"/>
                  <a:gd name="connsiteX49" fmla="*/ 2329434 w 2971837"/>
                  <a:gd name="connsiteY49" fmla="*/ 559118 h 3202415"/>
                  <a:gd name="connsiteX50" fmla="*/ 2329434 w 2971837"/>
                  <a:gd name="connsiteY50" fmla="*/ 164497 h 3202415"/>
                  <a:gd name="connsiteX51" fmla="*/ 2328767 w 2971837"/>
                  <a:gd name="connsiteY51" fmla="*/ 150114 h 3202415"/>
                  <a:gd name="connsiteX52" fmla="*/ 795242 w 2971837"/>
                  <a:gd name="connsiteY52" fmla="*/ 150114 h 3202415"/>
                  <a:gd name="connsiteX53" fmla="*/ 795242 w 2971837"/>
                  <a:gd name="connsiteY53" fmla="*/ 1028129 h 3202415"/>
                  <a:gd name="connsiteX54" fmla="*/ 719900 w 2971837"/>
                  <a:gd name="connsiteY54" fmla="*/ 1177576 h 3202415"/>
                  <a:gd name="connsiteX55" fmla="*/ 163354 w 2971837"/>
                  <a:gd name="connsiteY55" fmla="*/ 1177576 h 3202415"/>
                  <a:gd name="connsiteX56" fmla="*/ 149543 w 2971837"/>
                  <a:gd name="connsiteY56" fmla="*/ 1190720 h 3202415"/>
                  <a:gd name="connsiteX57" fmla="*/ 150019 w 2971837"/>
                  <a:gd name="connsiteY57" fmla="*/ 1736884 h 3202415"/>
                  <a:gd name="connsiteX58" fmla="*/ 160496 w 2971837"/>
                  <a:gd name="connsiteY58" fmla="*/ 1854422 h 3202415"/>
                  <a:gd name="connsiteX59" fmla="*/ 258318 w 2971837"/>
                  <a:gd name="connsiteY59" fmla="*/ 2120075 h 3202415"/>
                  <a:gd name="connsiteX60" fmla="*/ 442722 w 2971837"/>
                  <a:gd name="connsiteY60" fmla="*/ 2365534 h 3202415"/>
                  <a:gd name="connsiteX61" fmla="*/ 709327 w 2971837"/>
                  <a:gd name="connsiteY61" fmla="*/ 2594801 h 3202415"/>
                  <a:gd name="connsiteX62" fmla="*/ 729806 w 2971837"/>
                  <a:gd name="connsiteY62" fmla="*/ 2594324 h 3202415"/>
                  <a:gd name="connsiteX63" fmla="*/ 854393 w 2971837"/>
                  <a:gd name="connsiteY63" fmla="*/ 2498027 h 3202415"/>
                  <a:gd name="connsiteX64" fmla="*/ 1070801 w 2971837"/>
                  <a:gd name="connsiteY64" fmla="*/ 2279714 h 3202415"/>
                  <a:gd name="connsiteX65" fmla="*/ 1233107 w 2971837"/>
                  <a:gd name="connsiteY65" fmla="*/ 2010823 h 3202415"/>
                  <a:gd name="connsiteX66" fmla="*/ 1288828 w 2971837"/>
                  <a:gd name="connsiteY66" fmla="*/ 1740313 h 3202415"/>
                  <a:gd name="connsiteX67" fmla="*/ 1289018 w 2971837"/>
                  <a:gd name="connsiteY67" fmla="*/ 1191006 h 3202415"/>
                  <a:gd name="connsiteX68" fmla="*/ 1275398 w 2971837"/>
                  <a:gd name="connsiteY68" fmla="*/ 1177576 h 3202415"/>
                  <a:gd name="connsiteX69" fmla="*/ 719900 w 2971837"/>
                  <a:gd name="connsiteY69" fmla="*/ 1177576 h 3202415"/>
                  <a:gd name="connsiteX70" fmla="*/ 2480024 w 2971837"/>
                  <a:gd name="connsiteY70" fmla="*/ 492824 h 3202415"/>
                  <a:gd name="connsiteX71" fmla="*/ 2712720 w 2971837"/>
                  <a:gd name="connsiteY71" fmla="*/ 492824 h 3202415"/>
                  <a:gd name="connsiteX72" fmla="*/ 2480024 w 2971837"/>
                  <a:gd name="connsiteY72" fmla="*/ 262223 h 3202415"/>
                  <a:gd name="connsiteX73" fmla="*/ 2480024 w 2971837"/>
                  <a:gd name="connsiteY73" fmla="*/ 492824 h 320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971837" h="3202415">
                    <a:moveTo>
                      <a:pt x="0" y="1769364"/>
                    </a:moveTo>
                    <a:cubicBezTo>
                      <a:pt x="0" y="1544384"/>
                      <a:pt x="0" y="1319403"/>
                      <a:pt x="0" y="1094423"/>
                    </a:cubicBezTo>
                    <a:cubicBezTo>
                      <a:pt x="476" y="1093470"/>
                      <a:pt x="1143" y="1092613"/>
                      <a:pt x="1238" y="1091660"/>
                    </a:cubicBezTo>
                    <a:cubicBezTo>
                      <a:pt x="6763" y="1053084"/>
                      <a:pt x="41624" y="1028129"/>
                      <a:pt x="80010" y="1028319"/>
                    </a:cubicBezTo>
                    <a:cubicBezTo>
                      <a:pt x="263462" y="1028986"/>
                      <a:pt x="446913" y="1028605"/>
                      <a:pt x="630269" y="1028605"/>
                    </a:cubicBezTo>
                    <a:lnTo>
                      <a:pt x="644366" y="1028605"/>
                    </a:lnTo>
                    <a:lnTo>
                      <a:pt x="644366" y="1012888"/>
                    </a:lnTo>
                    <a:cubicBezTo>
                      <a:pt x="644366" y="704183"/>
                      <a:pt x="644366" y="395383"/>
                      <a:pt x="644462" y="86678"/>
                    </a:cubicBezTo>
                    <a:cubicBezTo>
                      <a:pt x="644462" y="76391"/>
                      <a:pt x="644843" y="65723"/>
                      <a:pt x="647510" y="55912"/>
                    </a:cubicBezTo>
                    <a:cubicBezTo>
                      <a:pt x="656939" y="20669"/>
                      <a:pt x="685800" y="95"/>
                      <a:pt x="724090" y="95"/>
                    </a:cubicBezTo>
                    <a:cubicBezTo>
                      <a:pt x="1282351" y="95"/>
                      <a:pt x="1840611" y="95"/>
                      <a:pt x="2398871" y="0"/>
                    </a:cubicBezTo>
                    <a:cubicBezTo>
                      <a:pt x="2423446" y="0"/>
                      <a:pt x="2443639" y="8382"/>
                      <a:pt x="2460974" y="25718"/>
                    </a:cubicBezTo>
                    <a:cubicBezTo>
                      <a:pt x="2622137" y="187071"/>
                      <a:pt x="2783396" y="348425"/>
                      <a:pt x="2944845" y="509492"/>
                    </a:cubicBezTo>
                    <a:cubicBezTo>
                      <a:pt x="2963037" y="527685"/>
                      <a:pt x="2971800" y="548450"/>
                      <a:pt x="2971800" y="574262"/>
                    </a:cubicBezTo>
                    <a:cubicBezTo>
                      <a:pt x="2971610" y="1422940"/>
                      <a:pt x="2971610" y="2271617"/>
                      <a:pt x="2971610" y="3120295"/>
                    </a:cubicBezTo>
                    <a:cubicBezTo>
                      <a:pt x="2971610" y="3123057"/>
                      <a:pt x="2972181" y="3126010"/>
                      <a:pt x="2971514" y="3128582"/>
                    </a:cubicBezTo>
                    <a:cubicBezTo>
                      <a:pt x="2968466" y="3140488"/>
                      <a:pt x="2967228" y="3153442"/>
                      <a:pt x="2961513" y="3164015"/>
                    </a:cubicBezTo>
                    <a:cubicBezTo>
                      <a:pt x="2946654" y="3191447"/>
                      <a:pt x="2921699" y="3202400"/>
                      <a:pt x="2890933" y="3202400"/>
                    </a:cubicBezTo>
                    <a:cubicBezTo>
                      <a:pt x="2310860" y="3202305"/>
                      <a:pt x="1730788" y="3202400"/>
                      <a:pt x="1150811" y="3202400"/>
                    </a:cubicBezTo>
                    <a:cubicBezTo>
                      <a:pt x="1008602" y="3202400"/>
                      <a:pt x="866299" y="3202496"/>
                      <a:pt x="724090" y="3202210"/>
                    </a:cubicBezTo>
                    <a:cubicBezTo>
                      <a:pt x="713613" y="3202210"/>
                      <a:pt x="702374" y="3200686"/>
                      <a:pt x="692753" y="3196876"/>
                    </a:cubicBezTo>
                    <a:cubicBezTo>
                      <a:pt x="658940" y="3183350"/>
                      <a:pt x="644462" y="3156680"/>
                      <a:pt x="644462" y="3121057"/>
                    </a:cubicBezTo>
                    <a:cubicBezTo>
                      <a:pt x="644462" y="3001995"/>
                      <a:pt x="643604" y="2882932"/>
                      <a:pt x="645128" y="2763870"/>
                    </a:cubicBezTo>
                    <a:cubicBezTo>
                      <a:pt x="645414" y="2739295"/>
                      <a:pt x="637985" y="2725484"/>
                      <a:pt x="617982" y="2711577"/>
                    </a:cubicBezTo>
                    <a:cubicBezTo>
                      <a:pt x="511969" y="2637758"/>
                      <a:pt x="415385" y="2552891"/>
                      <a:pt x="327279" y="2458403"/>
                    </a:cubicBezTo>
                    <a:cubicBezTo>
                      <a:pt x="282702" y="2410587"/>
                      <a:pt x="240887" y="2360390"/>
                      <a:pt x="202883" y="2307241"/>
                    </a:cubicBezTo>
                    <a:cubicBezTo>
                      <a:pt x="151448" y="2235422"/>
                      <a:pt x="107061" y="2159508"/>
                      <a:pt x="72676" y="2077974"/>
                    </a:cubicBezTo>
                    <a:cubicBezTo>
                      <a:pt x="39529" y="1999393"/>
                      <a:pt x="16383" y="1918145"/>
                      <a:pt x="6477" y="1833277"/>
                    </a:cubicBezTo>
                    <a:cubicBezTo>
                      <a:pt x="4000" y="1812036"/>
                      <a:pt x="2286" y="1790795"/>
                      <a:pt x="191" y="1769459"/>
                    </a:cubicBezTo>
                    <a:close/>
                    <a:moveTo>
                      <a:pt x="795242" y="1028129"/>
                    </a:moveTo>
                    <a:lnTo>
                      <a:pt x="807815" y="1028129"/>
                    </a:lnTo>
                    <a:cubicBezTo>
                      <a:pt x="990886" y="1028129"/>
                      <a:pt x="1173956" y="1028129"/>
                      <a:pt x="1357027" y="1028129"/>
                    </a:cubicBezTo>
                    <a:cubicBezTo>
                      <a:pt x="1407319" y="1028129"/>
                      <a:pt x="1438466" y="1059180"/>
                      <a:pt x="1438466" y="1109377"/>
                    </a:cubicBezTo>
                    <a:cubicBezTo>
                      <a:pt x="1438466" y="1318736"/>
                      <a:pt x="1438561" y="1528191"/>
                      <a:pt x="1438466" y="1737551"/>
                    </a:cubicBezTo>
                    <a:cubicBezTo>
                      <a:pt x="1438466" y="1796129"/>
                      <a:pt x="1431703" y="1854137"/>
                      <a:pt x="1419320" y="1911477"/>
                    </a:cubicBezTo>
                    <a:cubicBezTo>
                      <a:pt x="1398746" y="2006346"/>
                      <a:pt x="1362932" y="2095405"/>
                      <a:pt x="1316260" y="2180273"/>
                    </a:cubicBezTo>
                    <a:cubicBezTo>
                      <a:pt x="1276160" y="2253234"/>
                      <a:pt x="1228630" y="2321243"/>
                      <a:pt x="1175671" y="2385251"/>
                    </a:cubicBezTo>
                    <a:cubicBezTo>
                      <a:pt x="1130903" y="2439353"/>
                      <a:pt x="1082897" y="2490407"/>
                      <a:pt x="1031748" y="2538698"/>
                    </a:cubicBezTo>
                    <a:cubicBezTo>
                      <a:pt x="959644" y="2606612"/>
                      <a:pt x="883063" y="2668905"/>
                      <a:pt x="801719" y="2725198"/>
                    </a:cubicBezTo>
                    <a:cubicBezTo>
                      <a:pt x="795814" y="2729294"/>
                      <a:pt x="793813" y="2733485"/>
                      <a:pt x="793813" y="2740438"/>
                    </a:cubicBezTo>
                    <a:cubicBezTo>
                      <a:pt x="794004" y="2840450"/>
                      <a:pt x="794099" y="2940463"/>
                      <a:pt x="793813" y="3040475"/>
                    </a:cubicBezTo>
                    <a:cubicBezTo>
                      <a:pt x="793813" y="3050667"/>
                      <a:pt x="796957" y="3052953"/>
                      <a:pt x="806672" y="3052953"/>
                    </a:cubicBezTo>
                    <a:cubicBezTo>
                      <a:pt x="1474280" y="3052763"/>
                      <a:pt x="2141887" y="3052763"/>
                      <a:pt x="2809589" y="3052763"/>
                    </a:cubicBezTo>
                    <a:lnTo>
                      <a:pt x="2821686" y="3052763"/>
                    </a:lnTo>
                    <a:lnTo>
                      <a:pt x="2821686" y="3039142"/>
                    </a:lnTo>
                    <a:cubicBezTo>
                      <a:pt x="2821686" y="2244757"/>
                      <a:pt x="2821686" y="1450467"/>
                      <a:pt x="2821686" y="656082"/>
                    </a:cubicBezTo>
                    <a:cubicBezTo>
                      <a:pt x="2821686" y="646874"/>
                      <a:pt x="2816952" y="642271"/>
                      <a:pt x="2807494" y="642271"/>
                    </a:cubicBezTo>
                    <a:cubicBezTo>
                      <a:pt x="2673191" y="642271"/>
                      <a:pt x="2538889" y="642271"/>
                      <a:pt x="2404586" y="642271"/>
                    </a:cubicBezTo>
                    <a:cubicBezTo>
                      <a:pt x="2378583" y="642271"/>
                      <a:pt x="2358295" y="631412"/>
                      <a:pt x="2342864" y="610267"/>
                    </a:cubicBezTo>
                    <a:cubicBezTo>
                      <a:pt x="2331625" y="594836"/>
                      <a:pt x="2329434" y="577406"/>
                      <a:pt x="2329434" y="559118"/>
                    </a:cubicBezTo>
                    <a:cubicBezTo>
                      <a:pt x="2329434" y="427577"/>
                      <a:pt x="2329434" y="296037"/>
                      <a:pt x="2329434" y="164497"/>
                    </a:cubicBezTo>
                    <a:cubicBezTo>
                      <a:pt x="2329434" y="159734"/>
                      <a:pt x="2328958" y="155067"/>
                      <a:pt x="2328767" y="150114"/>
                    </a:cubicBezTo>
                    <a:lnTo>
                      <a:pt x="795242" y="150114"/>
                    </a:lnTo>
                    <a:lnTo>
                      <a:pt x="795242" y="1028129"/>
                    </a:lnTo>
                    <a:close/>
                    <a:moveTo>
                      <a:pt x="719900" y="1177576"/>
                    </a:moveTo>
                    <a:cubicBezTo>
                      <a:pt x="534353" y="1177576"/>
                      <a:pt x="348901" y="1177576"/>
                      <a:pt x="163354" y="1177576"/>
                    </a:cubicBezTo>
                    <a:cubicBezTo>
                      <a:pt x="154210" y="1177576"/>
                      <a:pt x="149606" y="1181957"/>
                      <a:pt x="149543" y="1190720"/>
                    </a:cubicBezTo>
                    <a:cubicBezTo>
                      <a:pt x="149543" y="1372743"/>
                      <a:pt x="148971" y="1554861"/>
                      <a:pt x="150019" y="1736884"/>
                    </a:cubicBezTo>
                    <a:cubicBezTo>
                      <a:pt x="150209" y="1776127"/>
                      <a:pt x="154019" y="1815656"/>
                      <a:pt x="160496" y="1854422"/>
                    </a:cubicBezTo>
                    <a:cubicBezTo>
                      <a:pt x="176308" y="1948910"/>
                      <a:pt x="211169" y="2036826"/>
                      <a:pt x="258318" y="2120075"/>
                    </a:cubicBezTo>
                    <a:cubicBezTo>
                      <a:pt x="309182" y="2209895"/>
                      <a:pt x="371856" y="2290858"/>
                      <a:pt x="442722" y="2365534"/>
                    </a:cubicBezTo>
                    <a:cubicBezTo>
                      <a:pt x="523780" y="2450973"/>
                      <a:pt x="612934" y="2526983"/>
                      <a:pt x="709327" y="2594801"/>
                    </a:cubicBezTo>
                    <a:cubicBezTo>
                      <a:pt x="717613" y="2600611"/>
                      <a:pt x="722471" y="2599944"/>
                      <a:pt x="729806" y="2594324"/>
                    </a:cubicBezTo>
                    <a:cubicBezTo>
                      <a:pt x="771239" y="2562130"/>
                      <a:pt x="813911" y="2531364"/>
                      <a:pt x="854393" y="2498027"/>
                    </a:cubicBezTo>
                    <a:cubicBezTo>
                      <a:pt x="933831" y="2432685"/>
                      <a:pt x="1006126" y="2360009"/>
                      <a:pt x="1070801" y="2279714"/>
                    </a:cubicBezTo>
                    <a:cubicBezTo>
                      <a:pt x="1137095" y="2197418"/>
                      <a:pt x="1193292" y="2109121"/>
                      <a:pt x="1233107" y="2010823"/>
                    </a:cubicBezTo>
                    <a:cubicBezTo>
                      <a:pt x="1268254" y="1924145"/>
                      <a:pt x="1288542" y="1834134"/>
                      <a:pt x="1288828" y="1740313"/>
                    </a:cubicBezTo>
                    <a:cubicBezTo>
                      <a:pt x="1289399" y="1557242"/>
                      <a:pt x="1289018" y="1374077"/>
                      <a:pt x="1289018" y="1191006"/>
                    </a:cubicBezTo>
                    <a:cubicBezTo>
                      <a:pt x="1289018" y="1182053"/>
                      <a:pt x="1284475" y="1177576"/>
                      <a:pt x="1275398" y="1177576"/>
                    </a:cubicBezTo>
                    <a:cubicBezTo>
                      <a:pt x="1090232" y="1177576"/>
                      <a:pt x="905065" y="1177576"/>
                      <a:pt x="719900" y="1177576"/>
                    </a:cubicBezTo>
                    <a:close/>
                    <a:moveTo>
                      <a:pt x="2480024" y="492824"/>
                    </a:moveTo>
                    <a:lnTo>
                      <a:pt x="2712720" y="492824"/>
                    </a:lnTo>
                    <a:cubicBezTo>
                      <a:pt x="2634424" y="415290"/>
                      <a:pt x="2556605" y="338138"/>
                      <a:pt x="2480024" y="262223"/>
                    </a:cubicBezTo>
                    <a:lnTo>
                      <a:pt x="2480024" y="492824"/>
                    </a:lnTo>
                    <a:close/>
                  </a:path>
                </a:pathLst>
              </a:custGeom>
              <a:solidFill>
                <a:schemeClr val="tx1"/>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5485E15F-D300-4975-87DF-4036EEEF66DB}"/>
                  </a:ext>
                </a:extLst>
              </p:cNvPr>
              <p:cNvSpPr/>
              <p:nvPr/>
            </p:nvSpPr>
            <p:spPr>
              <a:xfrm>
                <a:off x="7090124" y="2091118"/>
                <a:ext cx="232695" cy="230600"/>
              </a:xfrm>
              <a:custGeom>
                <a:avLst/>
                <a:gdLst>
                  <a:gd name="connsiteX0" fmla="*/ 0 w 232695"/>
                  <a:gd name="connsiteY0" fmla="*/ 230505 h 230600"/>
                  <a:gd name="connsiteX1" fmla="*/ 0 w 232695"/>
                  <a:gd name="connsiteY1" fmla="*/ 0 h 230600"/>
                  <a:gd name="connsiteX2" fmla="*/ 232696 w 232695"/>
                  <a:gd name="connsiteY2" fmla="*/ 230600 h 230600"/>
                  <a:gd name="connsiteX3" fmla="*/ 0 w 232695"/>
                  <a:gd name="connsiteY3" fmla="*/ 230600 h 230600"/>
                </a:gdLst>
                <a:ahLst/>
                <a:cxnLst>
                  <a:cxn ang="0">
                    <a:pos x="connsiteX0" y="connsiteY0"/>
                  </a:cxn>
                  <a:cxn ang="0">
                    <a:pos x="connsiteX1" y="connsiteY1"/>
                  </a:cxn>
                  <a:cxn ang="0">
                    <a:pos x="connsiteX2" y="connsiteY2"/>
                  </a:cxn>
                  <a:cxn ang="0">
                    <a:pos x="connsiteX3" y="connsiteY3"/>
                  </a:cxn>
                </a:cxnLst>
                <a:rect l="l" t="t" r="r" b="b"/>
                <a:pathLst>
                  <a:path w="232695" h="230600">
                    <a:moveTo>
                      <a:pt x="0" y="230505"/>
                    </a:moveTo>
                    <a:lnTo>
                      <a:pt x="0" y="0"/>
                    </a:lnTo>
                    <a:cubicBezTo>
                      <a:pt x="76581" y="75914"/>
                      <a:pt x="154496" y="152971"/>
                      <a:pt x="232696" y="230600"/>
                    </a:cubicBezTo>
                    <a:lnTo>
                      <a:pt x="0" y="230600"/>
                    </a:lnTo>
                    <a:close/>
                  </a:path>
                </a:pathLst>
              </a:custGeom>
              <a:solidFill>
                <a:schemeClr val="accent2"/>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E5359B5-1745-4E73-B370-A1F81C1D9509}"/>
                  </a:ext>
                </a:extLst>
              </p:cNvPr>
              <p:cNvSpPr/>
              <p:nvPr/>
            </p:nvSpPr>
            <p:spPr>
              <a:xfrm>
                <a:off x="6343859" y="3899534"/>
                <a:ext cx="910781" cy="149161"/>
              </a:xfrm>
              <a:custGeom>
                <a:avLst/>
                <a:gdLst>
                  <a:gd name="connsiteX0" fmla="*/ 454991 w 910781"/>
                  <a:gd name="connsiteY0" fmla="*/ 149162 h 149161"/>
                  <a:gd name="connsiteX1" fmla="*/ 78182 w 910781"/>
                  <a:gd name="connsiteY1" fmla="*/ 149162 h 149161"/>
                  <a:gd name="connsiteX2" fmla="*/ 6173 w 910781"/>
                  <a:gd name="connsiteY2" fmla="*/ 45244 h 149161"/>
                  <a:gd name="connsiteX3" fmla="*/ 68276 w 910781"/>
                  <a:gd name="connsiteY3" fmla="*/ 286 h 149161"/>
                  <a:gd name="connsiteX4" fmla="*/ 77610 w 910781"/>
                  <a:gd name="connsiteY4" fmla="*/ 0 h 149161"/>
                  <a:gd name="connsiteX5" fmla="*/ 834276 w 910781"/>
                  <a:gd name="connsiteY5" fmla="*/ 0 h 149161"/>
                  <a:gd name="connsiteX6" fmla="*/ 910095 w 910781"/>
                  <a:gd name="connsiteY6" fmla="*/ 64961 h 149161"/>
                  <a:gd name="connsiteX7" fmla="*/ 835896 w 910781"/>
                  <a:gd name="connsiteY7" fmla="*/ 149162 h 149161"/>
                  <a:gd name="connsiteX8" fmla="*/ 454991 w 910781"/>
                  <a:gd name="connsiteY8" fmla="*/ 149162 h 14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781" h="149161">
                    <a:moveTo>
                      <a:pt x="454991" y="149162"/>
                    </a:moveTo>
                    <a:cubicBezTo>
                      <a:pt x="329356" y="149162"/>
                      <a:pt x="203816" y="149162"/>
                      <a:pt x="78182" y="149162"/>
                    </a:cubicBezTo>
                    <a:cubicBezTo>
                      <a:pt x="20841" y="149162"/>
                      <a:pt x="-15068" y="98298"/>
                      <a:pt x="6173" y="45244"/>
                    </a:cubicBezTo>
                    <a:cubicBezTo>
                      <a:pt x="17031" y="18193"/>
                      <a:pt x="39034" y="3429"/>
                      <a:pt x="68276" y="286"/>
                    </a:cubicBezTo>
                    <a:cubicBezTo>
                      <a:pt x="71324" y="0"/>
                      <a:pt x="74467" y="0"/>
                      <a:pt x="77610" y="0"/>
                    </a:cubicBezTo>
                    <a:cubicBezTo>
                      <a:pt x="329832" y="0"/>
                      <a:pt x="582054" y="0"/>
                      <a:pt x="834276" y="0"/>
                    </a:cubicBezTo>
                    <a:cubicBezTo>
                      <a:pt x="874281" y="0"/>
                      <a:pt x="904856" y="26670"/>
                      <a:pt x="910095" y="64961"/>
                    </a:cubicBezTo>
                    <a:cubicBezTo>
                      <a:pt x="916096" y="108680"/>
                      <a:pt x="881996" y="149162"/>
                      <a:pt x="835896" y="149162"/>
                    </a:cubicBezTo>
                    <a:cubicBezTo>
                      <a:pt x="708927" y="149162"/>
                      <a:pt x="581959" y="149162"/>
                      <a:pt x="454991" y="149162"/>
                    </a:cubicBezTo>
                    <a:close/>
                  </a:path>
                </a:pathLst>
              </a:custGeom>
              <a:solidFill>
                <a:schemeClr val="accent2"/>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3EF78AB-D9FC-4D6C-9DC3-49BD9F8135A8}"/>
                  </a:ext>
                </a:extLst>
              </p:cNvPr>
              <p:cNvSpPr/>
              <p:nvPr/>
            </p:nvSpPr>
            <p:spPr>
              <a:xfrm>
                <a:off x="6343627" y="3417337"/>
                <a:ext cx="911370" cy="149013"/>
              </a:xfrm>
              <a:custGeom>
                <a:avLst/>
                <a:gdLst>
                  <a:gd name="connsiteX0" fmla="*/ 455508 w 911370"/>
                  <a:gd name="connsiteY0" fmla="*/ 42 h 149013"/>
                  <a:gd name="connsiteX1" fmla="*/ 834413 w 911370"/>
                  <a:gd name="connsiteY1" fmla="*/ 42 h 149013"/>
                  <a:gd name="connsiteX2" fmla="*/ 910708 w 911370"/>
                  <a:gd name="connsiteY2" fmla="*/ 65670 h 149013"/>
                  <a:gd name="connsiteX3" fmla="*/ 851653 w 911370"/>
                  <a:gd name="connsiteY3" fmla="*/ 147204 h 149013"/>
                  <a:gd name="connsiteX4" fmla="*/ 830031 w 911370"/>
                  <a:gd name="connsiteY4" fmla="*/ 149013 h 149013"/>
                  <a:gd name="connsiteX5" fmla="*/ 78509 w 911370"/>
                  <a:gd name="connsiteY5" fmla="*/ 149013 h 149013"/>
                  <a:gd name="connsiteX6" fmla="*/ 1928 w 911370"/>
                  <a:gd name="connsiteY6" fmla="*/ 90625 h 149013"/>
                  <a:gd name="connsiteX7" fmla="*/ 73461 w 911370"/>
                  <a:gd name="connsiteY7" fmla="*/ 42 h 149013"/>
                  <a:gd name="connsiteX8" fmla="*/ 455508 w 911370"/>
                  <a:gd name="connsiteY8" fmla="*/ 42 h 14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370" h="149013">
                    <a:moveTo>
                      <a:pt x="455508" y="42"/>
                    </a:moveTo>
                    <a:cubicBezTo>
                      <a:pt x="581810" y="42"/>
                      <a:pt x="708111" y="42"/>
                      <a:pt x="834413" y="42"/>
                    </a:cubicBezTo>
                    <a:cubicBezTo>
                      <a:pt x="875275" y="42"/>
                      <a:pt x="904898" y="25474"/>
                      <a:pt x="910708" y="65670"/>
                    </a:cubicBezTo>
                    <a:cubicBezTo>
                      <a:pt x="916042" y="102627"/>
                      <a:pt x="888515" y="140917"/>
                      <a:pt x="851653" y="147204"/>
                    </a:cubicBezTo>
                    <a:cubicBezTo>
                      <a:pt x="844509" y="148442"/>
                      <a:pt x="837270" y="149013"/>
                      <a:pt x="830031" y="149013"/>
                    </a:cubicBezTo>
                    <a:cubicBezTo>
                      <a:pt x="579524" y="149013"/>
                      <a:pt x="329016" y="149013"/>
                      <a:pt x="78509" y="149013"/>
                    </a:cubicBezTo>
                    <a:cubicBezTo>
                      <a:pt x="39456" y="149013"/>
                      <a:pt x="10310" y="126725"/>
                      <a:pt x="1928" y="90625"/>
                    </a:cubicBezTo>
                    <a:cubicBezTo>
                      <a:pt x="-8740" y="44715"/>
                      <a:pt x="26217" y="138"/>
                      <a:pt x="73461" y="42"/>
                    </a:cubicBezTo>
                    <a:cubicBezTo>
                      <a:pt x="200810" y="-53"/>
                      <a:pt x="328159" y="42"/>
                      <a:pt x="455508" y="42"/>
                    </a:cubicBezTo>
                    <a:close/>
                  </a:path>
                </a:pathLst>
              </a:custGeom>
              <a:solidFill>
                <a:schemeClr val="accent2"/>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B16AA117-51B1-4267-83C2-C585C7EE2D9F}"/>
                  </a:ext>
                </a:extLst>
              </p:cNvPr>
              <p:cNvSpPr/>
              <p:nvPr/>
            </p:nvSpPr>
            <p:spPr>
              <a:xfrm>
                <a:off x="6343690" y="2933985"/>
                <a:ext cx="911779" cy="149828"/>
              </a:xfrm>
              <a:custGeom>
                <a:avLst/>
                <a:gdLst>
                  <a:gd name="connsiteX0" fmla="*/ 455254 w 911779"/>
                  <a:gd name="connsiteY0" fmla="*/ 149828 h 149828"/>
                  <a:gd name="connsiteX1" fmla="*/ 80541 w 911779"/>
                  <a:gd name="connsiteY1" fmla="*/ 149828 h 149828"/>
                  <a:gd name="connsiteX2" fmla="*/ 10627 w 911779"/>
                  <a:gd name="connsiteY2" fmla="*/ 113443 h 149828"/>
                  <a:gd name="connsiteX3" fmla="*/ 62348 w 911779"/>
                  <a:gd name="connsiteY3" fmla="*/ 1810 h 149828"/>
                  <a:gd name="connsiteX4" fmla="*/ 88161 w 911779"/>
                  <a:gd name="connsiteY4" fmla="*/ 191 h 149828"/>
                  <a:gd name="connsiteX5" fmla="*/ 827301 w 911779"/>
                  <a:gd name="connsiteY5" fmla="*/ 0 h 149828"/>
                  <a:gd name="connsiteX6" fmla="*/ 894452 w 911779"/>
                  <a:gd name="connsiteY6" fmla="*/ 27908 h 149828"/>
                  <a:gd name="connsiteX7" fmla="*/ 905025 w 911779"/>
                  <a:gd name="connsiteY7" fmla="*/ 104775 h 149828"/>
                  <a:gd name="connsiteX8" fmla="*/ 843493 w 911779"/>
                  <a:gd name="connsiteY8" fmla="*/ 148971 h 149828"/>
                  <a:gd name="connsiteX9" fmla="*/ 825872 w 911779"/>
                  <a:gd name="connsiteY9" fmla="*/ 149542 h 149828"/>
                  <a:gd name="connsiteX10" fmla="*/ 455254 w 911779"/>
                  <a:gd name="connsiteY10" fmla="*/ 149542 h 1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779" h="149828">
                    <a:moveTo>
                      <a:pt x="455254" y="149828"/>
                    </a:moveTo>
                    <a:cubicBezTo>
                      <a:pt x="330382" y="149828"/>
                      <a:pt x="205414" y="149733"/>
                      <a:pt x="80541" y="149828"/>
                    </a:cubicBezTo>
                    <a:cubicBezTo>
                      <a:pt x="50632" y="149828"/>
                      <a:pt x="27106" y="139255"/>
                      <a:pt x="10627" y="113443"/>
                    </a:cubicBezTo>
                    <a:cubicBezTo>
                      <a:pt x="-16805" y="70485"/>
                      <a:pt x="11866" y="8096"/>
                      <a:pt x="62348" y="1810"/>
                    </a:cubicBezTo>
                    <a:cubicBezTo>
                      <a:pt x="70921" y="762"/>
                      <a:pt x="79588" y="191"/>
                      <a:pt x="88161" y="191"/>
                    </a:cubicBezTo>
                    <a:cubicBezTo>
                      <a:pt x="334573" y="191"/>
                      <a:pt x="580889" y="191"/>
                      <a:pt x="827301" y="0"/>
                    </a:cubicBezTo>
                    <a:cubicBezTo>
                      <a:pt x="853781" y="0"/>
                      <a:pt x="877212" y="6382"/>
                      <a:pt x="894452" y="27908"/>
                    </a:cubicBezTo>
                    <a:cubicBezTo>
                      <a:pt x="913216" y="51340"/>
                      <a:pt x="916741" y="77915"/>
                      <a:pt x="905025" y="104775"/>
                    </a:cubicBezTo>
                    <a:cubicBezTo>
                      <a:pt x="893690" y="130874"/>
                      <a:pt x="872640" y="146304"/>
                      <a:pt x="843493" y="148971"/>
                    </a:cubicBezTo>
                    <a:cubicBezTo>
                      <a:pt x="837683" y="149447"/>
                      <a:pt x="831778" y="149542"/>
                      <a:pt x="825872" y="149542"/>
                    </a:cubicBezTo>
                    <a:cubicBezTo>
                      <a:pt x="702333" y="149542"/>
                      <a:pt x="578794" y="149542"/>
                      <a:pt x="455254" y="149542"/>
                    </a:cubicBezTo>
                    <a:close/>
                  </a:path>
                </a:pathLst>
              </a:custGeom>
              <a:solidFill>
                <a:schemeClr val="accent2"/>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EABC9C8-4713-4017-8A94-169D9A93966A}"/>
                  </a:ext>
                </a:extLst>
              </p:cNvPr>
              <p:cNvSpPr/>
              <p:nvPr/>
            </p:nvSpPr>
            <p:spPr>
              <a:xfrm>
                <a:off x="5024030" y="3340988"/>
                <a:ext cx="648714" cy="567208"/>
              </a:xfrm>
              <a:custGeom>
                <a:avLst/>
                <a:gdLst>
                  <a:gd name="connsiteX0" fmla="*/ 249200 w 648714"/>
                  <a:gd name="connsiteY0" fmla="*/ 378619 h 567208"/>
                  <a:gd name="connsiteX1" fmla="*/ 372453 w 648714"/>
                  <a:gd name="connsiteY1" fmla="*/ 216408 h 567208"/>
                  <a:gd name="connsiteX2" fmla="*/ 511899 w 648714"/>
                  <a:gd name="connsiteY2" fmla="*/ 31814 h 567208"/>
                  <a:gd name="connsiteX3" fmla="*/ 642487 w 648714"/>
                  <a:gd name="connsiteY3" fmla="*/ 47340 h 567208"/>
                  <a:gd name="connsiteX4" fmla="*/ 634105 w 648714"/>
                  <a:gd name="connsiteY4" fmla="*/ 118110 h 567208"/>
                  <a:gd name="connsiteX5" fmla="*/ 464465 w 648714"/>
                  <a:gd name="connsiteY5" fmla="*/ 342138 h 567208"/>
                  <a:gd name="connsiteX6" fmla="*/ 319304 w 648714"/>
                  <a:gd name="connsiteY6" fmla="*/ 534067 h 567208"/>
                  <a:gd name="connsiteX7" fmla="*/ 201575 w 648714"/>
                  <a:gd name="connsiteY7" fmla="*/ 542735 h 567208"/>
                  <a:gd name="connsiteX8" fmla="*/ 25743 w 648714"/>
                  <a:gd name="connsiteY8" fmla="*/ 366332 h 567208"/>
                  <a:gd name="connsiteX9" fmla="*/ 2026 w 648714"/>
                  <a:gd name="connsiteY9" fmla="*/ 292989 h 567208"/>
                  <a:gd name="connsiteX10" fmla="*/ 54985 w 648714"/>
                  <a:gd name="connsiteY10" fmla="*/ 237744 h 567208"/>
                  <a:gd name="connsiteX11" fmla="*/ 126613 w 648714"/>
                  <a:gd name="connsiteY11" fmla="*/ 256318 h 567208"/>
                  <a:gd name="connsiteX12" fmla="*/ 243104 w 648714"/>
                  <a:gd name="connsiteY12" fmla="*/ 373190 h 567208"/>
                  <a:gd name="connsiteX13" fmla="*/ 249009 w 648714"/>
                  <a:gd name="connsiteY13" fmla="*/ 378619 h 56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714" h="567208">
                    <a:moveTo>
                      <a:pt x="249200" y="378619"/>
                    </a:moveTo>
                    <a:cubicBezTo>
                      <a:pt x="290824" y="323850"/>
                      <a:pt x="331782" y="270225"/>
                      <a:pt x="372453" y="216408"/>
                    </a:cubicBezTo>
                    <a:cubicBezTo>
                      <a:pt x="419031" y="154877"/>
                      <a:pt x="465132" y="93155"/>
                      <a:pt x="511899" y="31814"/>
                    </a:cubicBezTo>
                    <a:cubicBezTo>
                      <a:pt x="548761" y="-16573"/>
                      <a:pt x="618389" y="-8477"/>
                      <a:pt x="642487" y="47340"/>
                    </a:cubicBezTo>
                    <a:cubicBezTo>
                      <a:pt x="653060" y="71724"/>
                      <a:pt x="650107" y="96774"/>
                      <a:pt x="634105" y="118110"/>
                    </a:cubicBezTo>
                    <a:cubicBezTo>
                      <a:pt x="577908" y="193072"/>
                      <a:pt x="521043" y="267462"/>
                      <a:pt x="464465" y="342138"/>
                    </a:cubicBezTo>
                    <a:cubicBezTo>
                      <a:pt x="415983" y="406051"/>
                      <a:pt x="367500" y="469964"/>
                      <a:pt x="319304" y="534067"/>
                    </a:cubicBezTo>
                    <a:cubicBezTo>
                      <a:pt x="288919" y="574548"/>
                      <a:pt x="237198" y="578549"/>
                      <a:pt x="201575" y="542735"/>
                    </a:cubicBezTo>
                    <a:cubicBezTo>
                      <a:pt x="142996" y="483870"/>
                      <a:pt x="84417" y="425006"/>
                      <a:pt x="25743" y="366332"/>
                    </a:cubicBezTo>
                    <a:cubicBezTo>
                      <a:pt x="5265" y="345853"/>
                      <a:pt x="-4546" y="321850"/>
                      <a:pt x="2026" y="292989"/>
                    </a:cubicBezTo>
                    <a:cubicBezTo>
                      <a:pt x="8598" y="264319"/>
                      <a:pt x="26791" y="245460"/>
                      <a:pt x="54985" y="237744"/>
                    </a:cubicBezTo>
                    <a:cubicBezTo>
                      <a:pt x="82036" y="230315"/>
                      <a:pt x="106611" y="236601"/>
                      <a:pt x="126613" y="256318"/>
                    </a:cubicBezTo>
                    <a:cubicBezTo>
                      <a:pt x="165761" y="294990"/>
                      <a:pt x="204337" y="334233"/>
                      <a:pt x="243104" y="373190"/>
                    </a:cubicBezTo>
                    <a:cubicBezTo>
                      <a:pt x="244818" y="374904"/>
                      <a:pt x="246628" y="376428"/>
                      <a:pt x="249009" y="378619"/>
                    </a:cubicBezTo>
                    <a:close/>
                  </a:path>
                </a:pathLst>
              </a:custGeom>
              <a:solidFill>
                <a:schemeClr val="accent2"/>
              </a:solidFill>
              <a:ln w="9525" cap="flat">
                <a:noFill/>
                <a:prstDash val="solid"/>
                <a:miter/>
              </a:ln>
            </p:spPr>
            <p:txBody>
              <a:bodyPr rtlCol="0" anchor="ctr"/>
              <a:lstStyle/>
              <a:p>
                <a:endParaRPr lang="en-IN"/>
              </a:p>
            </p:txBody>
          </p:sp>
        </p:grpSp>
        <p:cxnSp>
          <p:nvCxnSpPr>
            <p:cNvPr id="143" name="Straight Connector 142">
              <a:extLst>
                <a:ext uri="{FF2B5EF4-FFF2-40B4-BE49-F238E27FC236}">
                  <a16:creationId xmlns:a16="http://schemas.microsoft.com/office/drawing/2014/main" id="{B0B2B0CD-4DDD-41D2-A22D-2FDC0E789C27}"/>
                </a:ext>
              </a:extLst>
            </p:cNvPr>
            <p:cNvCxnSpPr>
              <a:cxnSpLocks/>
            </p:cNvCxnSpPr>
            <p:nvPr/>
          </p:nvCxnSpPr>
          <p:spPr>
            <a:xfrm rot="1800000">
              <a:off x="1755038" y="3853671"/>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0AB0DEF-A225-48A0-BE67-A2DCD3AF2507}"/>
                </a:ext>
              </a:extLst>
            </p:cNvPr>
            <p:cNvCxnSpPr>
              <a:cxnSpLocks/>
            </p:cNvCxnSpPr>
            <p:nvPr/>
          </p:nvCxnSpPr>
          <p:spPr>
            <a:xfrm rot="1800000">
              <a:off x="1238916" y="3741774"/>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5D67366-B809-41E7-843D-43D7F4E7DD40}"/>
                </a:ext>
              </a:extLst>
            </p:cNvPr>
            <p:cNvCxnSpPr>
              <a:cxnSpLocks/>
            </p:cNvCxnSpPr>
            <p:nvPr/>
          </p:nvCxnSpPr>
          <p:spPr>
            <a:xfrm rot="1800000">
              <a:off x="1483956" y="3535771"/>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47C5AB26-AD0D-44EF-A71B-F7D817FA6BE9}"/>
              </a:ext>
            </a:extLst>
          </p:cNvPr>
          <p:cNvGrpSpPr/>
          <p:nvPr/>
        </p:nvGrpSpPr>
        <p:grpSpPr>
          <a:xfrm>
            <a:off x="3455023" y="3385346"/>
            <a:ext cx="670759" cy="860500"/>
            <a:chOff x="3455023" y="3385346"/>
            <a:chExt cx="670759" cy="860500"/>
          </a:xfrm>
        </p:grpSpPr>
        <p:grpSp>
          <p:nvGrpSpPr>
            <p:cNvPr id="153" name="Group 152">
              <a:extLst>
                <a:ext uri="{FF2B5EF4-FFF2-40B4-BE49-F238E27FC236}">
                  <a16:creationId xmlns:a16="http://schemas.microsoft.com/office/drawing/2014/main" id="{5F7B361A-67B9-4EF9-99A3-6FF68E9EF80C}"/>
                </a:ext>
              </a:extLst>
            </p:cNvPr>
            <p:cNvGrpSpPr/>
            <p:nvPr/>
          </p:nvGrpSpPr>
          <p:grpSpPr>
            <a:xfrm rot="1800000">
              <a:off x="3547406" y="3385346"/>
              <a:ext cx="578376" cy="668178"/>
              <a:chOff x="4667250" y="1776412"/>
              <a:chExt cx="2857257" cy="3300888"/>
            </a:xfrm>
          </p:grpSpPr>
          <p:sp>
            <p:nvSpPr>
              <p:cNvPr id="157" name="Freeform: Shape 156">
                <a:extLst>
                  <a:ext uri="{FF2B5EF4-FFF2-40B4-BE49-F238E27FC236}">
                    <a16:creationId xmlns:a16="http://schemas.microsoft.com/office/drawing/2014/main" id="{E42C452A-3EF9-4E21-9FD6-6A91A91E5C7F}"/>
                  </a:ext>
                </a:extLst>
              </p:cNvPr>
              <p:cNvSpPr/>
              <p:nvPr/>
            </p:nvSpPr>
            <p:spPr>
              <a:xfrm>
                <a:off x="4667250" y="2539174"/>
                <a:ext cx="2514710" cy="2538126"/>
              </a:xfrm>
              <a:custGeom>
                <a:avLst/>
                <a:gdLst>
                  <a:gd name="connsiteX0" fmla="*/ 0 w 2514710"/>
                  <a:gd name="connsiteY0" fmla="*/ 612267 h 2538126"/>
                  <a:gd name="connsiteX1" fmla="*/ 5715 w 2514710"/>
                  <a:gd name="connsiteY1" fmla="*/ 601885 h 2538126"/>
                  <a:gd name="connsiteX2" fmla="*/ 59341 w 2514710"/>
                  <a:gd name="connsiteY2" fmla="*/ 568357 h 2538126"/>
                  <a:gd name="connsiteX3" fmla="*/ 313754 w 2514710"/>
                  <a:gd name="connsiteY3" fmla="*/ 568357 h 2538126"/>
                  <a:gd name="connsiteX4" fmla="*/ 327755 w 2514710"/>
                  <a:gd name="connsiteY4" fmla="*/ 568357 h 2538126"/>
                  <a:gd name="connsiteX5" fmla="*/ 327755 w 2514710"/>
                  <a:gd name="connsiteY5" fmla="*/ 554546 h 2538126"/>
                  <a:gd name="connsiteX6" fmla="*/ 327755 w 2514710"/>
                  <a:gd name="connsiteY6" fmla="*/ 151638 h 2538126"/>
                  <a:gd name="connsiteX7" fmla="*/ 479679 w 2514710"/>
                  <a:gd name="connsiteY7" fmla="*/ 0 h 2538126"/>
                  <a:gd name="connsiteX8" fmla="*/ 1731836 w 2514710"/>
                  <a:gd name="connsiteY8" fmla="*/ 0 h 2538126"/>
                  <a:gd name="connsiteX9" fmla="*/ 1796034 w 2514710"/>
                  <a:gd name="connsiteY9" fmla="*/ 63817 h 2538126"/>
                  <a:gd name="connsiteX10" fmla="*/ 1798225 w 2514710"/>
                  <a:gd name="connsiteY10" fmla="*/ 92773 h 2538126"/>
                  <a:gd name="connsiteX11" fmla="*/ 2051399 w 2514710"/>
                  <a:gd name="connsiteY11" fmla="*/ 298894 h 2538126"/>
                  <a:gd name="connsiteX12" fmla="*/ 2110264 w 2514710"/>
                  <a:gd name="connsiteY12" fmla="*/ 288226 h 2538126"/>
                  <a:gd name="connsiteX13" fmla="*/ 2186559 w 2514710"/>
                  <a:gd name="connsiteY13" fmla="*/ 343567 h 2538126"/>
                  <a:gd name="connsiteX14" fmla="*/ 2187035 w 2514710"/>
                  <a:gd name="connsiteY14" fmla="*/ 554355 h 2538126"/>
                  <a:gd name="connsiteX15" fmla="*/ 2187035 w 2514710"/>
                  <a:gd name="connsiteY15" fmla="*/ 568357 h 2538126"/>
                  <a:gd name="connsiteX16" fmla="*/ 2199799 w 2514710"/>
                  <a:gd name="connsiteY16" fmla="*/ 568357 h 2538126"/>
                  <a:gd name="connsiteX17" fmla="*/ 2453164 w 2514710"/>
                  <a:gd name="connsiteY17" fmla="*/ 568357 h 2538126"/>
                  <a:gd name="connsiteX18" fmla="*/ 2514505 w 2514710"/>
                  <a:gd name="connsiteY18" fmla="*/ 630174 h 2538126"/>
                  <a:gd name="connsiteX19" fmla="*/ 2514314 w 2514710"/>
                  <a:gd name="connsiteY19" fmla="*/ 959358 h 2538126"/>
                  <a:gd name="connsiteX20" fmla="*/ 2441258 w 2514710"/>
                  <a:gd name="connsiteY20" fmla="*/ 1149382 h 2538126"/>
                  <a:gd name="connsiteX21" fmla="*/ 2322862 w 2514710"/>
                  <a:gd name="connsiteY21" fmla="*/ 1232535 h 2538126"/>
                  <a:gd name="connsiteX22" fmla="*/ 2315813 w 2514710"/>
                  <a:gd name="connsiteY22" fmla="*/ 1243013 h 2538126"/>
                  <a:gd name="connsiteX23" fmla="*/ 2315813 w 2514710"/>
                  <a:gd name="connsiteY23" fmla="*/ 1251299 h 2538126"/>
                  <a:gd name="connsiteX24" fmla="*/ 2316290 w 2514710"/>
                  <a:gd name="connsiteY24" fmla="*/ 2473547 h 2538126"/>
                  <a:gd name="connsiteX25" fmla="*/ 2251901 w 2514710"/>
                  <a:gd name="connsiteY25" fmla="*/ 2538127 h 2538126"/>
                  <a:gd name="connsiteX26" fmla="*/ 262509 w 2514710"/>
                  <a:gd name="connsiteY26" fmla="*/ 2537841 h 2538126"/>
                  <a:gd name="connsiteX27" fmla="*/ 197644 w 2514710"/>
                  <a:gd name="connsiteY27" fmla="*/ 2474690 h 2538126"/>
                  <a:gd name="connsiteX28" fmla="*/ 197644 w 2514710"/>
                  <a:gd name="connsiteY28" fmla="*/ 2464308 h 2538126"/>
                  <a:gd name="connsiteX29" fmla="*/ 197834 w 2514710"/>
                  <a:gd name="connsiteY29" fmla="*/ 1248251 h 2538126"/>
                  <a:gd name="connsiteX30" fmla="*/ 186214 w 2514710"/>
                  <a:gd name="connsiteY30" fmla="*/ 1230059 h 2538126"/>
                  <a:gd name="connsiteX31" fmla="*/ 24860 w 2514710"/>
                  <a:gd name="connsiteY31" fmla="*/ 1073087 h 2538126"/>
                  <a:gd name="connsiteX32" fmla="*/ 2191 w 2514710"/>
                  <a:gd name="connsiteY32" fmla="*/ 990695 h 2538126"/>
                  <a:gd name="connsiteX33" fmla="*/ 0 w 2514710"/>
                  <a:gd name="connsiteY33" fmla="*/ 982027 h 2538126"/>
                  <a:gd name="connsiteX34" fmla="*/ 0 w 2514710"/>
                  <a:gd name="connsiteY34" fmla="*/ 612362 h 2538126"/>
                  <a:gd name="connsiteX35" fmla="*/ 2198942 w 2514710"/>
                  <a:gd name="connsiteY35" fmla="*/ 2420493 h 2538126"/>
                  <a:gd name="connsiteX36" fmla="*/ 2198942 w 2514710"/>
                  <a:gd name="connsiteY36" fmla="*/ 1251680 h 2538126"/>
                  <a:gd name="connsiteX37" fmla="*/ 1975961 w 2514710"/>
                  <a:gd name="connsiteY37" fmla="*/ 1126903 h 2538126"/>
                  <a:gd name="connsiteX38" fmla="*/ 1734503 w 2514710"/>
                  <a:gd name="connsiteY38" fmla="*/ 1249871 h 2538126"/>
                  <a:gd name="connsiteX39" fmla="*/ 1492949 w 2514710"/>
                  <a:gd name="connsiteY39" fmla="*/ 1127284 h 2538126"/>
                  <a:gd name="connsiteX40" fmla="*/ 1251966 w 2514710"/>
                  <a:gd name="connsiteY40" fmla="*/ 1249871 h 2538126"/>
                  <a:gd name="connsiteX41" fmla="*/ 1010412 w 2514710"/>
                  <a:gd name="connsiteY41" fmla="*/ 1127284 h 2538126"/>
                  <a:gd name="connsiteX42" fmla="*/ 769334 w 2514710"/>
                  <a:gd name="connsiteY42" fmla="*/ 1249775 h 2538126"/>
                  <a:gd name="connsiteX43" fmla="*/ 527304 w 2514710"/>
                  <a:gd name="connsiteY43" fmla="*/ 1126617 h 2538126"/>
                  <a:gd name="connsiteX44" fmla="*/ 429768 w 2514710"/>
                  <a:gd name="connsiteY44" fmla="*/ 1213676 h 2538126"/>
                  <a:gd name="connsiteX45" fmla="*/ 303943 w 2514710"/>
                  <a:gd name="connsiteY45" fmla="*/ 1250633 h 2538126"/>
                  <a:gd name="connsiteX46" fmla="*/ 303943 w 2514710"/>
                  <a:gd name="connsiteY46" fmla="*/ 2419350 h 2538126"/>
                  <a:gd name="connsiteX47" fmla="*/ 1362837 w 2514710"/>
                  <a:gd name="connsiteY47" fmla="*/ 2419350 h 2538126"/>
                  <a:gd name="connsiteX48" fmla="*/ 1362837 w 2514710"/>
                  <a:gd name="connsiteY48" fmla="*/ 2404205 h 2538126"/>
                  <a:gd name="connsiteX49" fmla="*/ 1362837 w 2514710"/>
                  <a:gd name="connsiteY49" fmla="*/ 1458087 h 2538126"/>
                  <a:gd name="connsiteX50" fmla="*/ 1362837 w 2514710"/>
                  <a:gd name="connsiteY50" fmla="*/ 1447705 h 2538126"/>
                  <a:gd name="connsiteX51" fmla="*/ 1419511 w 2514710"/>
                  <a:gd name="connsiteY51" fmla="*/ 1392746 h 2538126"/>
                  <a:gd name="connsiteX52" fmla="*/ 2021777 w 2514710"/>
                  <a:gd name="connsiteY52" fmla="*/ 1393031 h 2538126"/>
                  <a:gd name="connsiteX53" fmla="*/ 2049113 w 2514710"/>
                  <a:gd name="connsiteY53" fmla="*/ 1400747 h 2538126"/>
                  <a:gd name="connsiteX54" fmla="*/ 2079022 w 2514710"/>
                  <a:gd name="connsiteY54" fmla="*/ 1459992 h 2538126"/>
                  <a:gd name="connsiteX55" fmla="*/ 2078927 w 2514710"/>
                  <a:gd name="connsiteY55" fmla="*/ 2407158 h 2538126"/>
                  <a:gd name="connsiteX56" fmla="*/ 2078927 w 2514710"/>
                  <a:gd name="connsiteY56" fmla="*/ 2420303 h 2538126"/>
                  <a:gd name="connsiteX57" fmla="*/ 2199132 w 2514710"/>
                  <a:gd name="connsiteY57" fmla="*/ 2420303 h 2538126"/>
                  <a:gd name="connsiteX58" fmla="*/ 2069687 w 2514710"/>
                  <a:gd name="connsiteY58" fmla="*/ 567118 h 2538126"/>
                  <a:gd name="connsiteX59" fmla="*/ 2069687 w 2514710"/>
                  <a:gd name="connsiteY59" fmla="*/ 414623 h 2538126"/>
                  <a:gd name="connsiteX60" fmla="*/ 1818513 w 2514710"/>
                  <a:gd name="connsiteY60" fmla="*/ 341186 h 2538126"/>
                  <a:gd name="connsiteX61" fmla="*/ 1683830 w 2514710"/>
                  <a:gd name="connsiteY61" fmla="*/ 116205 h 2538126"/>
                  <a:gd name="connsiteX62" fmla="*/ 1670685 w 2514710"/>
                  <a:gd name="connsiteY62" fmla="*/ 116205 h 2538126"/>
                  <a:gd name="connsiteX63" fmla="*/ 483965 w 2514710"/>
                  <a:gd name="connsiteY63" fmla="*/ 116205 h 2538126"/>
                  <a:gd name="connsiteX64" fmla="*/ 444056 w 2514710"/>
                  <a:gd name="connsiteY64" fmla="*/ 155924 h 2538126"/>
                  <a:gd name="connsiteX65" fmla="*/ 444056 w 2514710"/>
                  <a:gd name="connsiteY65" fmla="*/ 555688 h 2538126"/>
                  <a:gd name="connsiteX66" fmla="*/ 444056 w 2514710"/>
                  <a:gd name="connsiteY66" fmla="*/ 567214 h 2538126"/>
                  <a:gd name="connsiteX67" fmla="*/ 2069687 w 2514710"/>
                  <a:gd name="connsiteY67" fmla="*/ 567214 h 2538126"/>
                  <a:gd name="connsiteX68" fmla="*/ 1962150 w 2514710"/>
                  <a:gd name="connsiteY68" fmla="*/ 2420493 h 2538126"/>
                  <a:gd name="connsiteX69" fmla="*/ 1962150 w 2514710"/>
                  <a:gd name="connsiteY69" fmla="*/ 2408873 h 2538126"/>
                  <a:gd name="connsiteX70" fmla="*/ 1962341 w 2514710"/>
                  <a:gd name="connsiteY70" fmla="*/ 1520190 h 2538126"/>
                  <a:gd name="connsiteX71" fmla="*/ 1949577 w 2514710"/>
                  <a:gd name="connsiteY71" fmla="*/ 1507522 h 2538126"/>
                  <a:gd name="connsiteX72" fmla="*/ 1489710 w 2514710"/>
                  <a:gd name="connsiteY72" fmla="*/ 1507712 h 2538126"/>
                  <a:gd name="connsiteX73" fmla="*/ 1479614 w 2514710"/>
                  <a:gd name="connsiteY73" fmla="*/ 1508189 h 2538126"/>
                  <a:gd name="connsiteX74" fmla="*/ 1479614 w 2514710"/>
                  <a:gd name="connsiteY74" fmla="*/ 2420493 h 2538126"/>
                  <a:gd name="connsiteX75" fmla="*/ 1962055 w 2514710"/>
                  <a:gd name="connsiteY75" fmla="*/ 2420493 h 2538126"/>
                  <a:gd name="connsiteX76" fmla="*/ 1555528 w 2514710"/>
                  <a:gd name="connsiteY76" fmla="*/ 685133 h 2538126"/>
                  <a:gd name="connsiteX77" fmla="*/ 1555147 w 2514710"/>
                  <a:gd name="connsiteY77" fmla="*/ 691515 h 2538126"/>
                  <a:gd name="connsiteX78" fmla="*/ 1555623 w 2514710"/>
                  <a:gd name="connsiteY78" fmla="*/ 958310 h 2538126"/>
                  <a:gd name="connsiteX79" fmla="*/ 1666780 w 2514710"/>
                  <a:gd name="connsiteY79" fmla="*/ 1121093 h 2538126"/>
                  <a:gd name="connsiteX80" fmla="*/ 1918526 w 2514710"/>
                  <a:gd name="connsiteY80" fmla="*/ 954024 h 2538126"/>
                  <a:gd name="connsiteX81" fmla="*/ 1918526 w 2514710"/>
                  <a:gd name="connsiteY81" fmla="*/ 696563 h 2538126"/>
                  <a:gd name="connsiteX82" fmla="*/ 1918526 w 2514710"/>
                  <a:gd name="connsiteY82" fmla="*/ 685133 h 2538126"/>
                  <a:gd name="connsiteX83" fmla="*/ 1555528 w 2514710"/>
                  <a:gd name="connsiteY83" fmla="*/ 685133 h 2538126"/>
                  <a:gd name="connsiteX84" fmla="*/ 1076039 w 2514710"/>
                  <a:gd name="connsiteY84" fmla="*/ 685133 h 2538126"/>
                  <a:gd name="connsiteX85" fmla="*/ 1075468 w 2514710"/>
                  <a:gd name="connsiteY85" fmla="*/ 689420 h 2538126"/>
                  <a:gd name="connsiteX86" fmla="*/ 1075944 w 2514710"/>
                  <a:gd name="connsiteY86" fmla="*/ 958310 h 2538126"/>
                  <a:gd name="connsiteX87" fmla="*/ 1187101 w 2514710"/>
                  <a:gd name="connsiteY87" fmla="*/ 1121093 h 2538126"/>
                  <a:gd name="connsiteX88" fmla="*/ 1438751 w 2514710"/>
                  <a:gd name="connsiteY88" fmla="*/ 953929 h 2538126"/>
                  <a:gd name="connsiteX89" fmla="*/ 1438751 w 2514710"/>
                  <a:gd name="connsiteY89" fmla="*/ 696468 h 2538126"/>
                  <a:gd name="connsiteX90" fmla="*/ 1438751 w 2514710"/>
                  <a:gd name="connsiteY90" fmla="*/ 685133 h 2538126"/>
                  <a:gd name="connsiteX91" fmla="*/ 1075944 w 2514710"/>
                  <a:gd name="connsiteY91" fmla="*/ 685133 h 2538126"/>
                  <a:gd name="connsiteX92" fmla="*/ 116396 w 2514710"/>
                  <a:gd name="connsiteY92" fmla="*/ 685133 h 2538126"/>
                  <a:gd name="connsiteX93" fmla="*/ 116396 w 2514710"/>
                  <a:gd name="connsiteY93" fmla="*/ 695992 h 2538126"/>
                  <a:gd name="connsiteX94" fmla="*/ 116396 w 2514710"/>
                  <a:gd name="connsiteY94" fmla="*/ 954500 h 2538126"/>
                  <a:gd name="connsiteX95" fmla="*/ 233267 w 2514710"/>
                  <a:gd name="connsiteY95" fmla="*/ 1123760 h 2538126"/>
                  <a:gd name="connsiteX96" fmla="*/ 479870 w 2514710"/>
                  <a:gd name="connsiteY96" fmla="*/ 953167 h 2538126"/>
                  <a:gd name="connsiteX97" fmla="*/ 479870 w 2514710"/>
                  <a:gd name="connsiteY97" fmla="*/ 696754 h 2538126"/>
                  <a:gd name="connsiteX98" fmla="*/ 479870 w 2514710"/>
                  <a:gd name="connsiteY98" fmla="*/ 685038 h 2538126"/>
                  <a:gd name="connsiteX99" fmla="*/ 116300 w 2514710"/>
                  <a:gd name="connsiteY99" fmla="*/ 685038 h 2538126"/>
                  <a:gd name="connsiteX100" fmla="*/ 596075 w 2514710"/>
                  <a:gd name="connsiteY100" fmla="*/ 685133 h 2538126"/>
                  <a:gd name="connsiteX101" fmla="*/ 596075 w 2514710"/>
                  <a:gd name="connsiteY101" fmla="*/ 696754 h 2538126"/>
                  <a:gd name="connsiteX102" fmla="*/ 596075 w 2514710"/>
                  <a:gd name="connsiteY102" fmla="*/ 954119 h 2538126"/>
                  <a:gd name="connsiteX103" fmla="*/ 711708 w 2514710"/>
                  <a:gd name="connsiteY103" fmla="*/ 1122998 h 2538126"/>
                  <a:gd name="connsiteX104" fmla="*/ 959358 w 2514710"/>
                  <a:gd name="connsiteY104" fmla="*/ 955548 h 2538126"/>
                  <a:gd name="connsiteX105" fmla="*/ 959358 w 2514710"/>
                  <a:gd name="connsiteY105" fmla="*/ 692944 h 2538126"/>
                  <a:gd name="connsiteX106" fmla="*/ 958691 w 2514710"/>
                  <a:gd name="connsiteY106" fmla="*/ 685133 h 2538126"/>
                  <a:gd name="connsiteX107" fmla="*/ 595979 w 2514710"/>
                  <a:gd name="connsiteY107" fmla="*/ 685133 h 2538126"/>
                  <a:gd name="connsiteX108" fmla="*/ 2034921 w 2514710"/>
                  <a:gd name="connsiteY108" fmla="*/ 685133 h 2538126"/>
                  <a:gd name="connsiteX109" fmla="*/ 2034921 w 2514710"/>
                  <a:gd name="connsiteY109" fmla="*/ 698183 h 2538126"/>
                  <a:gd name="connsiteX110" fmla="*/ 2034921 w 2514710"/>
                  <a:gd name="connsiteY110" fmla="*/ 951547 h 2538126"/>
                  <a:gd name="connsiteX111" fmla="*/ 2147983 w 2514710"/>
                  <a:gd name="connsiteY111" fmla="*/ 1121950 h 2538126"/>
                  <a:gd name="connsiteX112" fmla="*/ 2397633 w 2514710"/>
                  <a:gd name="connsiteY112" fmla="*/ 956215 h 2538126"/>
                  <a:gd name="connsiteX113" fmla="*/ 2397633 w 2514710"/>
                  <a:gd name="connsiteY113" fmla="*/ 697706 h 2538126"/>
                  <a:gd name="connsiteX114" fmla="*/ 2397633 w 2514710"/>
                  <a:gd name="connsiteY114" fmla="*/ 685038 h 2538126"/>
                  <a:gd name="connsiteX115" fmla="*/ 2034921 w 2514710"/>
                  <a:gd name="connsiteY115" fmla="*/ 685038 h 253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514710" h="2538126">
                    <a:moveTo>
                      <a:pt x="0" y="612267"/>
                    </a:moveTo>
                    <a:cubicBezTo>
                      <a:pt x="1905" y="608838"/>
                      <a:pt x="4000" y="605409"/>
                      <a:pt x="5715" y="601885"/>
                    </a:cubicBezTo>
                    <a:cubicBezTo>
                      <a:pt x="16478" y="579310"/>
                      <a:pt x="34481" y="568357"/>
                      <a:pt x="59341" y="568357"/>
                    </a:cubicBezTo>
                    <a:cubicBezTo>
                      <a:pt x="144113" y="568357"/>
                      <a:pt x="228886" y="568357"/>
                      <a:pt x="313754" y="568357"/>
                    </a:cubicBezTo>
                    <a:lnTo>
                      <a:pt x="327755" y="568357"/>
                    </a:lnTo>
                    <a:lnTo>
                      <a:pt x="327755" y="554546"/>
                    </a:lnTo>
                    <a:cubicBezTo>
                      <a:pt x="327755" y="420243"/>
                      <a:pt x="327755" y="285940"/>
                      <a:pt x="327755" y="151638"/>
                    </a:cubicBezTo>
                    <a:cubicBezTo>
                      <a:pt x="327755" y="66484"/>
                      <a:pt x="394430" y="0"/>
                      <a:pt x="479679" y="0"/>
                    </a:cubicBezTo>
                    <a:cubicBezTo>
                      <a:pt x="897065" y="0"/>
                      <a:pt x="1314450" y="0"/>
                      <a:pt x="1731836" y="0"/>
                    </a:cubicBezTo>
                    <a:cubicBezTo>
                      <a:pt x="1771460" y="0"/>
                      <a:pt x="1795653" y="24289"/>
                      <a:pt x="1796034" y="63817"/>
                    </a:cubicBezTo>
                    <a:cubicBezTo>
                      <a:pt x="1796034" y="73438"/>
                      <a:pt x="1796987" y="83153"/>
                      <a:pt x="1798225" y="92773"/>
                    </a:cubicBezTo>
                    <a:cubicBezTo>
                      <a:pt x="1814798" y="216217"/>
                      <a:pt x="1926812" y="307753"/>
                      <a:pt x="2051399" y="298894"/>
                    </a:cubicBezTo>
                    <a:cubicBezTo>
                      <a:pt x="2071211" y="297466"/>
                      <a:pt x="2091023" y="293370"/>
                      <a:pt x="2110264" y="288226"/>
                    </a:cubicBezTo>
                    <a:cubicBezTo>
                      <a:pt x="2149793" y="277749"/>
                      <a:pt x="2186083" y="302609"/>
                      <a:pt x="2186559" y="343567"/>
                    </a:cubicBezTo>
                    <a:cubicBezTo>
                      <a:pt x="2187416" y="413861"/>
                      <a:pt x="2186940" y="484060"/>
                      <a:pt x="2187035" y="554355"/>
                    </a:cubicBezTo>
                    <a:cubicBezTo>
                      <a:pt x="2187035" y="558451"/>
                      <a:pt x="2187035" y="562547"/>
                      <a:pt x="2187035" y="568357"/>
                    </a:cubicBezTo>
                    <a:lnTo>
                      <a:pt x="2199799" y="568357"/>
                    </a:lnTo>
                    <a:cubicBezTo>
                      <a:pt x="2284286" y="568357"/>
                      <a:pt x="2368677" y="568357"/>
                      <a:pt x="2453164" y="568357"/>
                    </a:cubicBezTo>
                    <a:cubicBezTo>
                      <a:pt x="2490407" y="568357"/>
                      <a:pt x="2514410" y="592646"/>
                      <a:pt x="2514505" y="630174"/>
                    </a:cubicBezTo>
                    <a:cubicBezTo>
                      <a:pt x="2514505" y="739902"/>
                      <a:pt x="2515076" y="849630"/>
                      <a:pt x="2514314" y="959358"/>
                    </a:cubicBezTo>
                    <a:cubicBezTo>
                      <a:pt x="2513743" y="1031462"/>
                      <a:pt x="2488216" y="1094613"/>
                      <a:pt x="2441258" y="1149382"/>
                    </a:cubicBezTo>
                    <a:cubicBezTo>
                      <a:pt x="2408777" y="1187196"/>
                      <a:pt x="2368963" y="1214247"/>
                      <a:pt x="2322862" y="1232535"/>
                    </a:cubicBezTo>
                    <a:cubicBezTo>
                      <a:pt x="2317147" y="1234821"/>
                      <a:pt x="2315242" y="1237488"/>
                      <a:pt x="2315813" y="1243013"/>
                    </a:cubicBezTo>
                    <a:cubicBezTo>
                      <a:pt x="2316099" y="1245775"/>
                      <a:pt x="2315813" y="1248537"/>
                      <a:pt x="2315813" y="1251299"/>
                    </a:cubicBezTo>
                    <a:cubicBezTo>
                      <a:pt x="2315813" y="1658684"/>
                      <a:pt x="2315528" y="2066163"/>
                      <a:pt x="2316290" y="2473547"/>
                    </a:cubicBezTo>
                    <a:cubicBezTo>
                      <a:pt x="2316290" y="2513076"/>
                      <a:pt x="2287905" y="2538127"/>
                      <a:pt x="2251901" y="2538127"/>
                    </a:cubicBezTo>
                    <a:cubicBezTo>
                      <a:pt x="1588770" y="2537651"/>
                      <a:pt x="925640" y="2537841"/>
                      <a:pt x="262509" y="2537841"/>
                    </a:cubicBezTo>
                    <a:cubicBezTo>
                      <a:pt x="222218" y="2537841"/>
                      <a:pt x="198692" y="2514981"/>
                      <a:pt x="197644" y="2474690"/>
                    </a:cubicBezTo>
                    <a:cubicBezTo>
                      <a:pt x="197644" y="2471261"/>
                      <a:pt x="197644" y="2467737"/>
                      <a:pt x="197644" y="2464308"/>
                    </a:cubicBezTo>
                    <a:cubicBezTo>
                      <a:pt x="197644" y="2058924"/>
                      <a:pt x="197644" y="1653635"/>
                      <a:pt x="197834" y="1248251"/>
                    </a:cubicBezTo>
                    <a:cubicBezTo>
                      <a:pt x="197834" y="1238917"/>
                      <a:pt x="195929" y="1234059"/>
                      <a:pt x="186214" y="1230059"/>
                    </a:cubicBezTo>
                    <a:cubicBezTo>
                      <a:pt x="111347" y="1199579"/>
                      <a:pt x="58198" y="1146334"/>
                      <a:pt x="24860" y="1073087"/>
                    </a:cubicBezTo>
                    <a:cubicBezTo>
                      <a:pt x="12954" y="1046893"/>
                      <a:pt x="5620" y="1019270"/>
                      <a:pt x="2191" y="990695"/>
                    </a:cubicBezTo>
                    <a:cubicBezTo>
                      <a:pt x="1810" y="987743"/>
                      <a:pt x="762" y="984980"/>
                      <a:pt x="0" y="982027"/>
                    </a:cubicBezTo>
                    <a:cubicBezTo>
                      <a:pt x="0" y="858774"/>
                      <a:pt x="0" y="735521"/>
                      <a:pt x="0" y="612362"/>
                    </a:cubicBezTo>
                    <a:close/>
                    <a:moveTo>
                      <a:pt x="2198942" y="2420493"/>
                    </a:moveTo>
                    <a:lnTo>
                      <a:pt x="2198942" y="1251680"/>
                    </a:lnTo>
                    <a:cubicBezTo>
                      <a:pt x="2106263" y="1242346"/>
                      <a:pt x="2030730" y="1202912"/>
                      <a:pt x="1975961" y="1126903"/>
                    </a:cubicBezTo>
                    <a:cubicBezTo>
                      <a:pt x="1914144" y="1206056"/>
                      <a:pt x="1834801" y="1249966"/>
                      <a:pt x="1734503" y="1249871"/>
                    </a:cubicBezTo>
                    <a:cubicBezTo>
                      <a:pt x="1634014" y="1249871"/>
                      <a:pt x="1554004" y="1206532"/>
                      <a:pt x="1492949" y="1127284"/>
                    </a:cubicBezTo>
                    <a:cubicBezTo>
                      <a:pt x="1431703" y="1206246"/>
                      <a:pt x="1352169" y="1249871"/>
                      <a:pt x="1251966" y="1249871"/>
                    </a:cubicBezTo>
                    <a:cubicBezTo>
                      <a:pt x="1151477" y="1249871"/>
                      <a:pt x="1071277" y="1206913"/>
                      <a:pt x="1010412" y="1127284"/>
                    </a:cubicBezTo>
                    <a:cubicBezTo>
                      <a:pt x="949166" y="1206056"/>
                      <a:pt x="869537" y="1249775"/>
                      <a:pt x="769334" y="1249775"/>
                    </a:cubicBezTo>
                    <a:cubicBezTo>
                      <a:pt x="668846" y="1249775"/>
                      <a:pt x="588645" y="1206532"/>
                      <a:pt x="527304" y="1126617"/>
                    </a:cubicBezTo>
                    <a:cubicBezTo>
                      <a:pt x="501015" y="1163098"/>
                      <a:pt x="468725" y="1192054"/>
                      <a:pt x="429768" y="1213676"/>
                    </a:cubicBezTo>
                    <a:cubicBezTo>
                      <a:pt x="390620" y="1235488"/>
                      <a:pt x="348615" y="1247394"/>
                      <a:pt x="303943" y="1250633"/>
                    </a:cubicBezTo>
                    <a:lnTo>
                      <a:pt x="303943" y="2419350"/>
                    </a:lnTo>
                    <a:lnTo>
                      <a:pt x="1362837" y="2419350"/>
                    </a:lnTo>
                    <a:lnTo>
                      <a:pt x="1362837" y="2404205"/>
                    </a:lnTo>
                    <a:cubicBezTo>
                      <a:pt x="1362837" y="2088833"/>
                      <a:pt x="1362837" y="1773460"/>
                      <a:pt x="1362837" y="1458087"/>
                    </a:cubicBezTo>
                    <a:cubicBezTo>
                      <a:pt x="1362837" y="1454658"/>
                      <a:pt x="1362742" y="1451134"/>
                      <a:pt x="1362837" y="1447705"/>
                    </a:cubicBezTo>
                    <a:cubicBezTo>
                      <a:pt x="1364647" y="1416844"/>
                      <a:pt x="1389031" y="1392841"/>
                      <a:pt x="1419511" y="1392746"/>
                    </a:cubicBezTo>
                    <a:cubicBezTo>
                      <a:pt x="1620298" y="1392650"/>
                      <a:pt x="1820989" y="1392555"/>
                      <a:pt x="2021777" y="1393031"/>
                    </a:cubicBezTo>
                    <a:cubicBezTo>
                      <a:pt x="2030921" y="1393031"/>
                      <a:pt x="2040827" y="1396460"/>
                      <a:pt x="2049113" y="1400747"/>
                    </a:cubicBezTo>
                    <a:cubicBezTo>
                      <a:pt x="2072735" y="1413129"/>
                      <a:pt x="2079022" y="1434846"/>
                      <a:pt x="2079022" y="1459992"/>
                    </a:cubicBezTo>
                    <a:cubicBezTo>
                      <a:pt x="2078831" y="1775746"/>
                      <a:pt x="2078927" y="2091404"/>
                      <a:pt x="2078927" y="2407158"/>
                    </a:cubicBezTo>
                    <a:lnTo>
                      <a:pt x="2078927" y="2420303"/>
                    </a:lnTo>
                    <a:lnTo>
                      <a:pt x="2199132" y="2420303"/>
                    </a:lnTo>
                    <a:close/>
                    <a:moveTo>
                      <a:pt x="2069687" y="567118"/>
                    </a:moveTo>
                    <a:lnTo>
                      <a:pt x="2069687" y="414623"/>
                    </a:lnTo>
                    <a:cubicBezTo>
                      <a:pt x="1976152" y="421957"/>
                      <a:pt x="1892237" y="398050"/>
                      <a:pt x="1818513" y="341186"/>
                    </a:cubicBezTo>
                    <a:cubicBezTo>
                      <a:pt x="1744504" y="284131"/>
                      <a:pt x="1700975" y="208121"/>
                      <a:pt x="1683830" y="116205"/>
                    </a:cubicBezTo>
                    <a:lnTo>
                      <a:pt x="1670685" y="116205"/>
                    </a:lnTo>
                    <a:cubicBezTo>
                      <a:pt x="1275112" y="116205"/>
                      <a:pt x="879538" y="116205"/>
                      <a:pt x="483965" y="116205"/>
                    </a:cubicBezTo>
                    <a:cubicBezTo>
                      <a:pt x="456343" y="116205"/>
                      <a:pt x="444056" y="128302"/>
                      <a:pt x="444056" y="155924"/>
                    </a:cubicBezTo>
                    <a:cubicBezTo>
                      <a:pt x="444056" y="289179"/>
                      <a:pt x="444056" y="422434"/>
                      <a:pt x="444056" y="555688"/>
                    </a:cubicBezTo>
                    <a:lnTo>
                      <a:pt x="444056" y="567214"/>
                    </a:lnTo>
                    <a:lnTo>
                      <a:pt x="2069687" y="567214"/>
                    </a:lnTo>
                    <a:close/>
                    <a:moveTo>
                      <a:pt x="1962150" y="2420493"/>
                    </a:moveTo>
                    <a:lnTo>
                      <a:pt x="1962150" y="2408873"/>
                    </a:lnTo>
                    <a:cubicBezTo>
                      <a:pt x="1962150" y="2112645"/>
                      <a:pt x="1962150" y="1816418"/>
                      <a:pt x="1962341" y="1520190"/>
                    </a:cubicBezTo>
                    <a:cubicBezTo>
                      <a:pt x="1962341" y="1510189"/>
                      <a:pt x="1959483" y="1507522"/>
                      <a:pt x="1949577" y="1507522"/>
                    </a:cubicBezTo>
                    <a:cubicBezTo>
                      <a:pt x="1796320" y="1507808"/>
                      <a:pt x="1642967" y="1507712"/>
                      <a:pt x="1489710" y="1507712"/>
                    </a:cubicBezTo>
                    <a:cubicBezTo>
                      <a:pt x="1486376" y="1507712"/>
                      <a:pt x="1483043" y="1507998"/>
                      <a:pt x="1479614" y="1508189"/>
                    </a:cubicBezTo>
                    <a:lnTo>
                      <a:pt x="1479614" y="2420493"/>
                    </a:lnTo>
                    <a:lnTo>
                      <a:pt x="1962055" y="2420493"/>
                    </a:lnTo>
                    <a:close/>
                    <a:moveTo>
                      <a:pt x="1555528" y="685133"/>
                    </a:moveTo>
                    <a:cubicBezTo>
                      <a:pt x="1555337" y="688086"/>
                      <a:pt x="1555147" y="689801"/>
                      <a:pt x="1555147" y="691515"/>
                    </a:cubicBezTo>
                    <a:cubicBezTo>
                      <a:pt x="1555147" y="780479"/>
                      <a:pt x="1553528" y="869442"/>
                      <a:pt x="1555623" y="958310"/>
                    </a:cubicBezTo>
                    <a:cubicBezTo>
                      <a:pt x="1557433" y="1035272"/>
                      <a:pt x="1596581" y="1090803"/>
                      <a:pt x="1666780" y="1121093"/>
                    </a:cubicBezTo>
                    <a:cubicBezTo>
                      <a:pt x="1785652" y="1172337"/>
                      <a:pt x="1918240" y="1083469"/>
                      <a:pt x="1918526" y="954024"/>
                    </a:cubicBezTo>
                    <a:cubicBezTo>
                      <a:pt x="1918716" y="868204"/>
                      <a:pt x="1918526" y="782384"/>
                      <a:pt x="1918526" y="696563"/>
                    </a:cubicBezTo>
                    <a:lnTo>
                      <a:pt x="1918526" y="685133"/>
                    </a:lnTo>
                    <a:lnTo>
                      <a:pt x="1555528" y="685133"/>
                    </a:lnTo>
                    <a:close/>
                    <a:moveTo>
                      <a:pt x="1076039" y="685133"/>
                    </a:moveTo>
                    <a:cubicBezTo>
                      <a:pt x="1075754" y="687419"/>
                      <a:pt x="1075468" y="688372"/>
                      <a:pt x="1075468" y="689420"/>
                    </a:cubicBezTo>
                    <a:cubicBezTo>
                      <a:pt x="1075468" y="779050"/>
                      <a:pt x="1073753" y="868680"/>
                      <a:pt x="1075944" y="958310"/>
                    </a:cubicBezTo>
                    <a:cubicBezTo>
                      <a:pt x="1077849" y="1035177"/>
                      <a:pt x="1116902" y="1090898"/>
                      <a:pt x="1187101" y="1121093"/>
                    </a:cubicBezTo>
                    <a:cubicBezTo>
                      <a:pt x="1306068" y="1172337"/>
                      <a:pt x="1438561" y="1083469"/>
                      <a:pt x="1438751" y="953929"/>
                    </a:cubicBezTo>
                    <a:cubicBezTo>
                      <a:pt x="1438847" y="868109"/>
                      <a:pt x="1438751" y="782288"/>
                      <a:pt x="1438751" y="696468"/>
                    </a:cubicBezTo>
                    <a:lnTo>
                      <a:pt x="1438751" y="685133"/>
                    </a:lnTo>
                    <a:lnTo>
                      <a:pt x="1075944" y="685133"/>
                    </a:lnTo>
                    <a:close/>
                    <a:moveTo>
                      <a:pt x="116396" y="685133"/>
                    </a:moveTo>
                    <a:lnTo>
                      <a:pt x="116396" y="695992"/>
                    </a:lnTo>
                    <a:cubicBezTo>
                      <a:pt x="116396" y="782193"/>
                      <a:pt x="116396" y="868299"/>
                      <a:pt x="116396" y="954500"/>
                    </a:cubicBezTo>
                    <a:cubicBezTo>
                      <a:pt x="116396" y="1028795"/>
                      <a:pt x="163925" y="1097471"/>
                      <a:pt x="233267" y="1123760"/>
                    </a:cubicBezTo>
                    <a:cubicBezTo>
                      <a:pt x="351949" y="1168813"/>
                      <a:pt x="479774" y="1080326"/>
                      <a:pt x="479870" y="953167"/>
                    </a:cubicBezTo>
                    <a:cubicBezTo>
                      <a:pt x="479870" y="867727"/>
                      <a:pt x="479870" y="782193"/>
                      <a:pt x="479870" y="696754"/>
                    </a:cubicBezTo>
                    <a:lnTo>
                      <a:pt x="479870" y="685038"/>
                    </a:lnTo>
                    <a:lnTo>
                      <a:pt x="116300" y="685038"/>
                    </a:lnTo>
                    <a:close/>
                    <a:moveTo>
                      <a:pt x="596075" y="685133"/>
                    </a:moveTo>
                    <a:lnTo>
                      <a:pt x="596075" y="696754"/>
                    </a:lnTo>
                    <a:cubicBezTo>
                      <a:pt x="596075" y="782574"/>
                      <a:pt x="596075" y="868394"/>
                      <a:pt x="596075" y="954119"/>
                    </a:cubicBezTo>
                    <a:cubicBezTo>
                      <a:pt x="596075" y="1028319"/>
                      <a:pt x="642461" y="1095947"/>
                      <a:pt x="711708" y="1122998"/>
                    </a:cubicBezTo>
                    <a:cubicBezTo>
                      <a:pt x="829342" y="1169003"/>
                      <a:pt x="958501" y="1081945"/>
                      <a:pt x="959358" y="955548"/>
                    </a:cubicBezTo>
                    <a:cubicBezTo>
                      <a:pt x="959930" y="868013"/>
                      <a:pt x="959453" y="780479"/>
                      <a:pt x="959358" y="692944"/>
                    </a:cubicBezTo>
                    <a:cubicBezTo>
                      <a:pt x="959358" y="690277"/>
                      <a:pt x="958882" y="687705"/>
                      <a:pt x="958691" y="685133"/>
                    </a:cubicBezTo>
                    <a:lnTo>
                      <a:pt x="595979" y="685133"/>
                    </a:lnTo>
                    <a:close/>
                    <a:moveTo>
                      <a:pt x="2034921" y="685133"/>
                    </a:moveTo>
                    <a:lnTo>
                      <a:pt x="2034921" y="698183"/>
                    </a:lnTo>
                    <a:cubicBezTo>
                      <a:pt x="2034921" y="782669"/>
                      <a:pt x="2034921" y="867061"/>
                      <a:pt x="2034921" y="951547"/>
                    </a:cubicBezTo>
                    <a:cubicBezTo>
                      <a:pt x="2034921" y="1027843"/>
                      <a:pt x="2077593" y="1092232"/>
                      <a:pt x="2147983" y="1121950"/>
                    </a:cubicBezTo>
                    <a:cubicBezTo>
                      <a:pt x="2264283" y="1171194"/>
                      <a:pt x="2397538" y="1082707"/>
                      <a:pt x="2397633" y="956215"/>
                    </a:cubicBezTo>
                    <a:cubicBezTo>
                      <a:pt x="2397633" y="870013"/>
                      <a:pt x="2397633" y="783812"/>
                      <a:pt x="2397633" y="697706"/>
                    </a:cubicBezTo>
                    <a:lnTo>
                      <a:pt x="2397633" y="685038"/>
                    </a:lnTo>
                    <a:lnTo>
                      <a:pt x="2034921" y="685038"/>
                    </a:lnTo>
                    <a:close/>
                  </a:path>
                </a:pathLst>
              </a:custGeom>
              <a:solidFill>
                <a:schemeClr val="tx1"/>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D5A72D86-3D4A-489A-98C6-1AD49E4502DE}"/>
                  </a:ext>
                </a:extLst>
              </p:cNvPr>
              <p:cNvSpPr/>
              <p:nvPr/>
            </p:nvSpPr>
            <p:spPr>
              <a:xfrm>
                <a:off x="6645919" y="1776412"/>
                <a:ext cx="878588" cy="878878"/>
              </a:xfrm>
              <a:custGeom>
                <a:avLst/>
                <a:gdLst>
                  <a:gd name="connsiteX0" fmla="*/ 106353 w 878588"/>
                  <a:gd name="connsiteY0" fmla="*/ 0 h 878878"/>
                  <a:gd name="connsiteX1" fmla="*/ 156264 w 878588"/>
                  <a:gd name="connsiteY1" fmla="*/ 5906 h 878878"/>
                  <a:gd name="connsiteX2" fmla="*/ 427536 w 878588"/>
                  <a:gd name="connsiteY2" fmla="*/ 87630 h 878878"/>
                  <a:gd name="connsiteX3" fmla="*/ 741289 w 878588"/>
                  <a:gd name="connsiteY3" fmla="*/ 366046 h 878878"/>
                  <a:gd name="connsiteX4" fmla="*/ 870544 w 878588"/>
                  <a:gd name="connsiteY4" fmla="*/ 707422 h 878878"/>
                  <a:gd name="connsiteX5" fmla="*/ 878545 w 878588"/>
                  <a:gd name="connsiteY5" fmla="*/ 818960 h 878878"/>
                  <a:gd name="connsiteX6" fmla="*/ 823014 w 878588"/>
                  <a:gd name="connsiteY6" fmla="*/ 878872 h 878878"/>
                  <a:gd name="connsiteX7" fmla="*/ 762339 w 878588"/>
                  <a:gd name="connsiteY7" fmla="*/ 819722 h 878878"/>
                  <a:gd name="connsiteX8" fmla="*/ 733860 w 878588"/>
                  <a:gd name="connsiteY8" fmla="*/ 622649 h 878878"/>
                  <a:gd name="connsiteX9" fmla="*/ 634228 w 878588"/>
                  <a:gd name="connsiteY9" fmla="*/ 415766 h 878878"/>
                  <a:gd name="connsiteX10" fmla="*/ 411629 w 878588"/>
                  <a:gd name="connsiteY10" fmla="*/ 211741 h 878878"/>
                  <a:gd name="connsiteX11" fmla="*/ 102352 w 878588"/>
                  <a:gd name="connsiteY11" fmla="*/ 118205 h 878878"/>
                  <a:gd name="connsiteX12" fmla="*/ 61966 w 878588"/>
                  <a:gd name="connsiteY12" fmla="*/ 116681 h 878878"/>
                  <a:gd name="connsiteX13" fmla="*/ 721 w 878588"/>
                  <a:gd name="connsiteY13" fmla="*/ 67437 h 878878"/>
                  <a:gd name="connsiteX14" fmla="*/ 42821 w 878588"/>
                  <a:gd name="connsiteY14" fmla="*/ 2096 h 878878"/>
                  <a:gd name="connsiteX15" fmla="*/ 46060 w 878588"/>
                  <a:gd name="connsiteY15" fmla="*/ 0 h 878878"/>
                  <a:gd name="connsiteX16" fmla="*/ 106258 w 878588"/>
                  <a:gd name="connsiteY16" fmla="*/ 0 h 8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588" h="878878">
                    <a:moveTo>
                      <a:pt x="106353" y="0"/>
                    </a:moveTo>
                    <a:cubicBezTo>
                      <a:pt x="123021" y="2000"/>
                      <a:pt x="139690" y="3905"/>
                      <a:pt x="156264" y="5906"/>
                    </a:cubicBezTo>
                    <a:cubicBezTo>
                      <a:pt x="251609" y="16955"/>
                      <a:pt x="342192" y="44196"/>
                      <a:pt x="427536" y="87630"/>
                    </a:cubicBezTo>
                    <a:cubicBezTo>
                      <a:pt x="556219" y="153067"/>
                      <a:pt x="661089" y="245936"/>
                      <a:pt x="741289" y="366046"/>
                    </a:cubicBezTo>
                    <a:cubicBezTo>
                      <a:pt x="810536" y="469773"/>
                      <a:pt x="854446" y="583597"/>
                      <a:pt x="870544" y="707422"/>
                    </a:cubicBezTo>
                    <a:cubicBezTo>
                      <a:pt x="875306" y="744284"/>
                      <a:pt x="877211" y="781717"/>
                      <a:pt x="878545" y="818960"/>
                    </a:cubicBezTo>
                    <a:cubicBezTo>
                      <a:pt x="879783" y="852392"/>
                      <a:pt x="854446" y="878491"/>
                      <a:pt x="823014" y="878872"/>
                    </a:cubicBezTo>
                    <a:cubicBezTo>
                      <a:pt x="787867" y="879348"/>
                      <a:pt x="762816" y="855536"/>
                      <a:pt x="762339" y="819722"/>
                    </a:cubicBezTo>
                    <a:cubicBezTo>
                      <a:pt x="761578" y="752761"/>
                      <a:pt x="752624" y="687038"/>
                      <a:pt x="733860" y="622649"/>
                    </a:cubicBezTo>
                    <a:cubicBezTo>
                      <a:pt x="712143" y="548069"/>
                      <a:pt x="678901" y="479108"/>
                      <a:pt x="634228" y="415766"/>
                    </a:cubicBezTo>
                    <a:cubicBezTo>
                      <a:pt x="574888" y="331661"/>
                      <a:pt x="500688" y="263462"/>
                      <a:pt x="411629" y="211741"/>
                    </a:cubicBezTo>
                    <a:cubicBezTo>
                      <a:pt x="315903" y="156210"/>
                      <a:pt x="212842" y="124873"/>
                      <a:pt x="102352" y="118205"/>
                    </a:cubicBezTo>
                    <a:cubicBezTo>
                      <a:pt x="88922" y="117348"/>
                      <a:pt x="75396" y="116872"/>
                      <a:pt x="61966" y="116681"/>
                    </a:cubicBezTo>
                    <a:cubicBezTo>
                      <a:pt x="29581" y="116110"/>
                      <a:pt x="5292" y="96679"/>
                      <a:pt x="721" y="67437"/>
                    </a:cubicBezTo>
                    <a:cubicBezTo>
                      <a:pt x="-3756" y="38767"/>
                      <a:pt x="12912" y="12954"/>
                      <a:pt x="42821" y="2096"/>
                    </a:cubicBezTo>
                    <a:cubicBezTo>
                      <a:pt x="43964" y="1619"/>
                      <a:pt x="45012" y="762"/>
                      <a:pt x="46060" y="0"/>
                    </a:cubicBezTo>
                    <a:cubicBezTo>
                      <a:pt x="66157" y="0"/>
                      <a:pt x="86255" y="0"/>
                      <a:pt x="106258" y="0"/>
                    </a:cubicBezTo>
                    <a:close/>
                  </a:path>
                </a:pathLst>
              </a:custGeom>
              <a:solidFill>
                <a:schemeClr val="tx1"/>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E08D4EB7-88AE-499B-A645-6C718E2C7908}"/>
                  </a:ext>
                </a:extLst>
              </p:cNvPr>
              <p:cNvSpPr/>
              <p:nvPr/>
            </p:nvSpPr>
            <p:spPr>
              <a:xfrm>
                <a:off x="6646162" y="2002525"/>
                <a:ext cx="652654" cy="653266"/>
              </a:xfrm>
              <a:custGeom>
                <a:avLst/>
                <a:gdLst>
                  <a:gd name="connsiteX0" fmla="*/ 83821 w 652654"/>
                  <a:gd name="connsiteY0" fmla="*/ 10 h 653266"/>
                  <a:gd name="connsiteX1" fmla="*/ 295562 w 652654"/>
                  <a:gd name="connsiteY1" fmla="*/ 49730 h 653266"/>
                  <a:gd name="connsiteX2" fmla="*/ 473679 w 652654"/>
                  <a:gd name="connsiteY2" fmla="*/ 169936 h 653266"/>
                  <a:gd name="connsiteX3" fmla="*/ 637033 w 652654"/>
                  <a:gd name="connsiteY3" fmla="*/ 458734 h 653266"/>
                  <a:gd name="connsiteX4" fmla="*/ 652654 w 652654"/>
                  <a:gd name="connsiteY4" fmla="*/ 591131 h 653266"/>
                  <a:gd name="connsiteX5" fmla="*/ 609887 w 652654"/>
                  <a:gd name="connsiteY5" fmla="*/ 650948 h 653266"/>
                  <a:gd name="connsiteX6" fmla="*/ 544831 w 652654"/>
                  <a:gd name="connsiteY6" fmla="*/ 624945 h 653266"/>
                  <a:gd name="connsiteX7" fmla="*/ 536449 w 652654"/>
                  <a:gd name="connsiteY7" fmla="*/ 592465 h 653266"/>
                  <a:gd name="connsiteX8" fmla="*/ 509112 w 652654"/>
                  <a:gd name="connsiteY8" fmla="*/ 436159 h 653266"/>
                  <a:gd name="connsiteX9" fmla="*/ 369857 w 652654"/>
                  <a:gd name="connsiteY9" fmla="*/ 232515 h 653266"/>
                  <a:gd name="connsiteX10" fmla="*/ 108300 w 652654"/>
                  <a:gd name="connsiteY10" fmla="*/ 119167 h 653266"/>
                  <a:gd name="connsiteX11" fmla="*/ 59628 w 652654"/>
                  <a:gd name="connsiteY11" fmla="*/ 116691 h 653266"/>
                  <a:gd name="connsiteX12" fmla="*/ 1 w 652654"/>
                  <a:gd name="connsiteY12" fmla="*/ 58112 h 653266"/>
                  <a:gd name="connsiteX13" fmla="*/ 61152 w 652654"/>
                  <a:gd name="connsiteY13" fmla="*/ 10 h 653266"/>
                  <a:gd name="connsiteX14" fmla="*/ 84012 w 652654"/>
                  <a:gd name="connsiteY14" fmla="*/ 10 h 6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654" h="653266">
                    <a:moveTo>
                      <a:pt x="83821" y="10"/>
                    </a:moveTo>
                    <a:cubicBezTo>
                      <a:pt x="157354" y="4201"/>
                      <a:pt x="227934" y="20012"/>
                      <a:pt x="295562" y="49730"/>
                    </a:cubicBezTo>
                    <a:cubicBezTo>
                      <a:pt x="362237" y="79067"/>
                      <a:pt x="421482" y="119072"/>
                      <a:pt x="473679" y="169936"/>
                    </a:cubicBezTo>
                    <a:cubicBezTo>
                      <a:pt x="556166" y="250422"/>
                      <a:pt x="609982" y="347101"/>
                      <a:pt x="637033" y="458734"/>
                    </a:cubicBezTo>
                    <a:cubicBezTo>
                      <a:pt x="647511" y="502168"/>
                      <a:pt x="652464" y="546459"/>
                      <a:pt x="652654" y="591131"/>
                    </a:cubicBezTo>
                    <a:cubicBezTo>
                      <a:pt x="652749" y="621611"/>
                      <a:pt x="637319" y="643042"/>
                      <a:pt x="609887" y="650948"/>
                    </a:cubicBezTo>
                    <a:cubicBezTo>
                      <a:pt x="584932" y="658187"/>
                      <a:pt x="557785" y="648186"/>
                      <a:pt x="544831" y="624945"/>
                    </a:cubicBezTo>
                    <a:cubicBezTo>
                      <a:pt x="539592" y="615420"/>
                      <a:pt x="536640" y="603418"/>
                      <a:pt x="536449" y="592465"/>
                    </a:cubicBezTo>
                    <a:cubicBezTo>
                      <a:pt x="535401" y="538839"/>
                      <a:pt x="527115" y="486642"/>
                      <a:pt x="509112" y="436159"/>
                    </a:cubicBezTo>
                    <a:cubicBezTo>
                      <a:pt x="480633" y="356054"/>
                      <a:pt x="434436" y="288046"/>
                      <a:pt x="369857" y="232515"/>
                    </a:cubicBezTo>
                    <a:cubicBezTo>
                      <a:pt x="294324" y="167554"/>
                      <a:pt x="206979" y="130312"/>
                      <a:pt x="108300" y="119167"/>
                    </a:cubicBezTo>
                    <a:cubicBezTo>
                      <a:pt x="92203" y="117358"/>
                      <a:pt x="75915" y="116881"/>
                      <a:pt x="59628" y="116691"/>
                    </a:cubicBezTo>
                    <a:cubicBezTo>
                      <a:pt x="25814" y="116215"/>
                      <a:pt x="-189" y="90878"/>
                      <a:pt x="1" y="58112"/>
                    </a:cubicBezTo>
                    <a:cubicBezTo>
                      <a:pt x="192" y="24679"/>
                      <a:pt x="26862" y="-562"/>
                      <a:pt x="61152" y="10"/>
                    </a:cubicBezTo>
                    <a:cubicBezTo>
                      <a:pt x="68772" y="105"/>
                      <a:pt x="76392" y="10"/>
                      <a:pt x="84012" y="10"/>
                    </a:cubicBezTo>
                    <a:close/>
                  </a:path>
                </a:pathLst>
              </a:custGeom>
              <a:solidFill>
                <a:schemeClr val="accent2"/>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1543E4B-2F70-4E3D-A617-72672C10C5B2}"/>
                  </a:ext>
                </a:extLst>
              </p:cNvPr>
              <p:cNvSpPr/>
              <p:nvPr/>
            </p:nvSpPr>
            <p:spPr>
              <a:xfrm>
                <a:off x="6646063" y="2239273"/>
                <a:ext cx="416386" cy="416121"/>
              </a:xfrm>
              <a:custGeom>
                <a:avLst/>
                <a:gdLst>
                  <a:gd name="connsiteX0" fmla="*/ 416057 w 416386"/>
                  <a:gd name="connsiteY0" fmla="*/ 350287 h 416121"/>
                  <a:gd name="connsiteX1" fmla="*/ 388340 w 416386"/>
                  <a:gd name="connsiteY1" fmla="*/ 407342 h 416121"/>
                  <a:gd name="connsiteX2" fmla="*/ 299852 w 416386"/>
                  <a:gd name="connsiteY2" fmla="*/ 359241 h 416121"/>
                  <a:gd name="connsiteX3" fmla="*/ 266324 w 416386"/>
                  <a:gd name="connsiteY3" fmla="*/ 235892 h 416121"/>
                  <a:gd name="connsiteX4" fmla="*/ 64108 w 416386"/>
                  <a:gd name="connsiteY4" fmla="*/ 116734 h 416121"/>
                  <a:gd name="connsiteX5" fmla="*/ 2767 w 416386"/>
                  <a:gd name="connsiteY5" fmla="*/ 75491 h 416121"/>
                  <a:gd name="connsiteX6" fmla="*/ 53726 w 416386"/>
                  <a:gd name="connsiteY6" fmla="*/ 339 h 416121"/>
                  <a:gd name="connsiteX7" fmla="*/ 172884 w 416386"/>
                  <a:gd name="connsiteY7" fmla="*/ 18627 h 416121"/>
                  <a:gd name="connsiteX8" fmla="*/ 383672 w 416386"/>
                  <a:gd name="connsiteY8" fmla="*/ 208746 h 416121"/>
                  <a:gd name="connsiteX9" fmla="*/ 416057 w 416386"/>
                  <a:gd name="connsiteY9" fmla="*/ 350192 h 41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386" h="416121">
                    <a:moveTo>
                      <a:pt x="416057" y="350287"/>
                    </a:moveTo>
                    <a:cubicBezTo>
                      <a:pt x="418058" y="372195"/>
                      <a:pt x="411200" y="393817"/>
                      <a:pt x="388340" y="407342"/>
                    </a:cubicBezTo>
                    <a:cubicBezTo>
                      <a:pt x="349001" y="430678"/>
                      <a:pt x="301091" y="405056"/>
                      <a:pt x="299852" y="359241"/>
                    </a:cubicBezTo>
                    <a:cubicBezTo>
                      <a:pt x="298614" y="315140"/>
                      <a:pt x="289375" y="273611"/>
                      <a:pt x="266324" y="235892"/>
                    </a:cubicBezTo>
                    <a:cubicBezTo>
                      <a:pt x="220128" y="160454"/>
                      <a:pt x="152596" y="120259"/>
                      <a:pt x="64108" y="116734"/>
                    </a:cubicBezTo>
                    <a:cubicBezTo>
                      <a:pt x="32771" y="115496"/>
                      <a:pt x="11435" y="102161"/>
                      <a:pt x="2767" y="75491"/>
                    </a:cubicBezTo>
                    <a:cubicBezTo>
                      <a:pt x="-8662" y="40344"/>
                      <a:pt x="16674" y="2149"/>
                      <a:pt x="53726" y="339"/>
                    </a:cubicBezTo>
                    <a:cubicBezTo>
                      <a:pt x="94588" y="-1661"/>
                      <a:pt x="134308" y="5292"/>
                      <a:pt x="172884" y="18627"/>
                    </a:cubicBezTo>
                    <a:cubicBezTo>
                      <a:pt x="269849" y="52250"/>
                      <a:pt x="339762" y="116449"/>
                      <a:pt x="383672" y="208746"/>
                    </a:cubicBezTo>
                    <a:cubicBezTo>
                      <a:pt x="404342" y="252180"/>
                      <a:pt x="414724" y="298567"/>
                      <a:pt x="416057" y="350192"/>
                    </a:cubicBezTo>
                    <a:close/>
                  </a:path>
                </a:pathLst>
              </a:custGeom>
              <a:solidFill>
                <a:schemeClr val="tx1"/>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691A9A9-34C4-41D1-A961-FCAD9C6CFDA8}"/>
                  </a:ext>
                </a:extLst>
              </p:cNvPr>
              <p:cNvSpPr/>
              <p:nvPr/>
            </p:nvSpPr>
            <p:spPr>
              <a:xfrm>
                <a:off x="6600231" y="2493349"/>
                <a:ext cx="207681" cy="207940"/>
              </a:xfrm>
              <a:custGeom>
                <a:avLst/>
                <a:gdLst>
                  <a:gd name="connsiteX0" fmla="*/ 104701 w 207681"/>
                  <a:gd name="connsiteY0" fmla="*/ 207845 h 207940"/>
                  <a:gd name="connsiteX1" fmla="*/ 22 w 207681"/>
                  <a:gd name="connsiteY1" fmla="*/ 109166 h 207940"/>
                  <a:gd name="connsiteX2" fmla="*/ 100701 w 207681"/>
                  <a:gd name="connsiteY2" fmla="*/ 10 h 207940"/>
                  <a:gd name="connsiteX3" fmla="*/ 207667 w 207681"/>
                  <a:gd name="connsiteY3" fmla="*/ 100022 h 207940"/>
                  <a:gd name="connsiteX4" fmla="*/ 104701 w 207681"/>
                  <a:gd name="connsiteY4" fmla="*/ 207940 h 20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81" h="207940">
                    <a:moveTo>
                      <a:pt x="104701" y="207845"/>
                    </a:moveTo>
                    <a:cubicBezTo>
                      <a:pt x="49075" y="208893"/>
                      <a:pt x="1070" y="163554"/>
                      <a:pt x="22" y="109166"/>
                    </a:cubicBezTo>
                    <a:cubicBezTo>
                      <a:pt x="-1121" y="48492"/>
                      <a:pt x="42884" y="772"/>
                      <a:pt x="100701" y="10"/>
                    </a:cubicBezTo>
                    <a:cubicBezTo>
                      <a:pt x="158804" y="-752"/>
                      <a:pt x="206809" y="44110"/>
                      <a:pt x="207667" y="100022"/>
                    </a:cubicBezTo>
                    <a:cubicBezTo>
                      <a:pt x="208619" y="160792"/>
                      <a:pt x="164709" y="206797"/>
                      <a:pt x="104701" y="207940"/>
                    </a:cubicBezTo>
                    <a:close/>
                  </a:path>
                </a:pathLst>
              </a:custGeom>
              <a:solidFill>
                <a:schemeClr val="accent2"/>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DA8CC85-ED3A-412A-B29F-062C9176290C}"/>
                  </a:ext>
                </a:extLst>
              </p:cNvPr>
              <p:cNvSpPr/>
              <p:nvPr/>
            </p:nvSpPr>
            <p:spPr>
              <a:xfrm>
                <a:off x="4971097" y="3665981"/>
                <a:ext cx="1895094" cy="1293875"/>
              </a:xfrm>
              <a:custGeom>
                <a:avLst/>
                <a:gdLst>
                  <a:gd name="connsiteX0" fmla="*/ 1895094 w 1895094"/>
                  <a:gd name="connsiteY0" fmla="*/ 1293686 h 1293875"/>
                  <a:gd name="connsiteX1" fmla="*/ 1774889 w 1895094"/>
                  <a:gd name="connsiteY1" fmla="*/ 1293686 h 1293875"/>
                  <a:gd name="connsiteX2" fmla="*/ 1774889 w 1895094"/>
                  <a:gd name="connsiteY2" fmla="*/ 1280541 h 1293875"/>
                  <a:gd name="connsiteX3" fmla="*/ 1774984 w 1895094"/>
                  <a:gd name="connsiteY3" fmla="*/ 333375 h 1293875"/>
                  <a:gd name="connsiteX4" fmla="*/ 1745075 w 1895094"/>
                  <a:gd name="connsiteY4" fmla="*/ 274130 h 1293875"/>
                  <a:gd name="connsiteX5" fmla="*/ 1717739 w 1895094"/>
                  <a:gd name="connsiteY5" fmla="*/ 266414 h 1293875"/>
                  <a:gd name="connsiteX6" fmla="*/ 1115473 w 1895094"/>
                  <a:gd name="connsiteY6" fmla="*/ 266129 h 1293875"/>
                  <a:gd name="connsiteX7" fmla="*/ 1058799 w 1895094"/>
                  <a:gd name="connsiteY7" fmla="*/ 321088 h 1293875"/>
                  <a:gd name="connsiteX8" fmla="*/ 1058799 w 1895094"/>
                  <a:gd name="connsiteY8" fmla="*/ 331470 h 1293875"/>
                  <a:gd name="connsiteX9" fmla="*/ 1058799 w 1895094"/>
                  <a:gd name="connsiteY9" fmla="*/ 1277588 h 1293875"/>
                  <a:gd name="connsiteX10" fmla="*/ 1058799 w 1895094"/>
                  <a:gd name="connsiteY10" fmla="*/ 1292733 h 1293875"/>
                  <a:gd name="connsiteX11" fmla="*/ 0 w 1895094"/>
                  <a:gd name="connsiteY11" fmla="*/ 1292733 h 1293875"/>
                  <a:gd name="connsiteX12" fmla="*/ 0 w 1895094"/>
                  <a:gd name="connsiteY12" fmla="*/ 124015 h 1293875"/>
                  <a:gd name="connsiteX13" fmla="*/ 125825 w 1895094"/>
                  <a:gd name="connsiteY13" fmla="*/ 87058 h 1293875"/>
                  <a:gd name="connsiteX14" fmla="*/ 223361 w 1895094"/>
                  <a:gd name="connsiteY14" fmla="*/ 0 h 1293875"/>
                  <a:gd name="connsiteX15" fmla="*/ 465392 w 1895094"/>
                  <a:gd name="connsiteY15" fmla="*/ 123158 h 1293875"/>
                  <a:gd name="connsiteX16" fmla="*/ 706469 w 1895094"/>
                  <a:gd name="connsiteY16" fmla="*/ 667 h 1293875"/>
                  <a:gd name="connsiteX17" fmla="*/ 948023 w 1895094"/>
                  <a:gd name="connsiteY17" fmla="*/ 123254 h 1293875"/>
                  <a:gd name="connsiteX18" fmla="*/ 1189006 w 1895094"/>
                  <a:gd name="connsiteY18" fmla="*/ 667 h 1293875"/>
                  <a:gd name="connsiteX19" fmla="*/ 1430560 w 1895094"/>
                  <a:gd name="connsiteY19" fmla="*/ 123254 h 1293875"/>
                  <a:gd name="connsiteX20" fmla="*/ 1672019 w 1895094"/>
                  <a:gd name="connsiteY20" fmla="*/ 286 h 1293875"/>
                  <a:gd name="connsiteX21" fmla="*/ 1894999 w 1895094"/>
                  <a:gd name="connsiteY21" fmla="*/ 125063 h 1293875"/>
                  <a:gd name="connsiteX22" fmla="*/ 1894999 w 1895094"/>
                  <a:gd name="connsiteY22" fmla="*/ 1293876 h 1293875"/>
                  <a:gd name="connsiteX23" fmla="*/ 533114 w 1895094"/>
                  <a:gd name="connsiteY23" fmla="*/ 844201 h 1293875"/>
                  <a:gd name="connsiteX24" fmla="*/ 867442 w 1895094"/>
                  <a:gd name="connsiteY24" fmla="*/ 844582 h 1293875"/>
                  <a:gd name="connsiteX25" fmla="*/ 932307 w 1895094"/>
                  <a:gd name="connsiteY25" fmla="*/ 780193 h 1293875"/>
                  <a:gd name="connsiteX26" fmla="*/ 931831 w 1895094"/>
                  <a:gd name="connsiteY26" fmla="*/ 352425 h 1293875"/>
                  <a:gd name="connsiteX27" fmla="*/ 868775 w 1895094"/>
                  <a:gd name="connsiteY27" fmla="*/ 289084 h 1293875"/>
                  <a:gd name="connsiteX28" fmla="*/ 194977 w 1895094"/>
                  <a:gd name="connsiteY28" fmla="*/ 289084 h 1293875"/>
                  <a:gd name="connsiteX29" fmla="*/ 132016 w 1895094"/>
                  <a:gd name="connsiteY29" fmla="*/ 352520 h 1293875"/>
                  <a:gd name="connsiteX30" fmla="*/ 132016 w 1895094"/>
                  <a:gd name="connsiteY30" fmla="*/ 780383 h 1293875"/>
                  <a:gd name="connsiteX31" fmla="*/ 133350 w 1895094"/>
                  <a:gd name="connsiteY31" fmla="*/ 797909 h 1293875"/>
                  <a:gd name="connsiteX32" fmla="*/ 195739 w 1895094"/>
                  <a:gd name="connsiteY32" fmla="*/ 844296 h 1293875"/>
                  <a:gd name="connsiteX33" fmla="*/ 533210 w 1895094"/>
                  <a:gd name="connsiteY33" fmla="*/ 844296 h 12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5094" h="1293875">
                    <a:moveTo>
                      <a:pt x="1895094" y="1293686"/>
                    </a:moveTo>
                    <a:lnTo>
                      <a:pt x="1774889" y="1293686"/>
                    </a:lnTo>
                    <a:lnTo>
                      <a:pt x="1774889" y="1280541"/>
                    </a:lnTo>
                    <a:cubicBezTo>
                      <a:pt x="1774889" y="964787"/>
                      <a:pt x="1774889" y="649129"/>
                      <a:pt x="1774984" y="333375"/>
                    </a:cubicBezTo>
                    <a:cubicBezTo>
                      <a:pt x="1774984" y="308229"/>
                      <a:pt x="1768697" y="286512"/>
                      <a:pt x="1745075" y="274130"/>
                    </a:cubicBezTo>
                    <a:cubicBezTo>
                      <a:pt x="1736789" y="269748"/>
                      <a:pt x="1726883" y="266414"/>
                      <a:pt x="1717739" y="266414"/>
                    </a:cubicBezTo>
                    <a:cubicBezTo>
                      <a:pt x="1516952" y="265938"/>
                      <a:pt x="1316260" y="266033"/>
                      <a:pt x="1115473" y="266129"/>
                    </a:cubicBezTo>
                    <a:cubicBezTo>
                      <a:pt x="1084993" y="266129"/>
                      <a:pt x="1060609" y="290227"/>
                      <a:pt x="1058799" y="321088"/>
                    </a:cubicBezTo>
                    <a:cubicBezTo>
                      <a:pt x="1058609" y="324517"/>
                      <a:pt x="1058799" y="328041"/>
                      <a:pt x="1058799" y="331470"/>
                    </a:cubicBezTo>
                    <a:cubicBezTo>
                      <a:pt x="1058799" y="646843"/>
                      <a:pt x="1058799" y="962215"/>
                      <a:pt x="1058799" y="1277588"/>
                    </a:cubicBezTo>
                    <a:lnTo>
                      <a:pt x="1058799" y="1292733"/>
                    </a:lnTo>
                    <a:lnTo>
                      <a:pt x="0" y="1292733"/>
                    </a:lnTo>
                    <a:lnTo>
                      <a:pt x="0" y="124015"/>
                    </a:lnTo>
                    <a:cubicBezTo>
                      <a:pt x="44672" y="120777"/>
                      <a:pt x="86678" y="108775"/>
                      <a:pt x="125825" y="87058"/>
                    </a:cubicBezTo>
                    <a:cubicBezTo>
                      <a:pt x="164687" y="65437"/>
                      <a:pt x="196977" y="36481"/>
                      <a:pt x="223361" y="0"/>
                    </a:cubicBezTo>
                    <a:cubicBezTo>
                      <a:pt x="284798" y="79915"/>
                      <a:pt x="364903" y="123158"/>
                      <a:pt x="465392" y="123158"/>
                    </a:cubicBezTo>
                    <a:cubicBezTo>
                      <a:pt x="565690" y="123158"/>
                      <a:pt x="645224" y="79343"/>
                      <a:pt x="706469" y="667"/>
                    </a:cubicBezTo>
                    <a:cubicBezTo>
                      <a:pt x="767334" y="80296"/>
                      <a:pt x="847535" y="123158"/>
                      <a:pt x="948023" y="123254"/>
                    </a:cubicBezTo>
                    <a:cubicBezTo>
                      <a:pt x="1048226" y="123254"/>
                      <a:pt x="1127760" y="79629"/>
                      <a:pt x="1189006" y="667"/>
                    </a:cubicBezTo>
                    <a:cubicBezTo>
                      <a:pt x="1250061" y="79915"/>
                      <a:pt x="1330071" y="123254"/>
                      <a:pt x="1430560" y="123254"/>
                    </a:cubicBezTo>
                    <a:cubicBezTo>
                      <a:pt x="1530858" y="123254"/>
                      <a:pt x="1610297" y="79438"/>
                      <a:pt x="1672019" y="286"/>
                    </a:cubicBezTo>
                    <a:cubicBezTo>
                      <a:pt x="1726883" y="76295"/>
                      <a:pt x="1802416" y="115824"/>
                      <a:pt x="1894999" y="125063"/>
                    </a:cubicBezTo>
                    <a:lnTo>
                      <a:pt x="1894999" y="1293876"/>
                    </a:lnTo>
                    <a:close/>
                    <a:moveTo>
                      <a:pt x="533114" y="844201"/>
                    </a:moveTo>
                    <a:cubicBezTo>
                      <a:pt x="644557" y="844201"/>
                      <a:pt x="755999" y="843534"/>
                      <a:pt x="867442" y="844582"/>
                    </a:cubicBezTo>
                    <a:cubicBezTo>
                      <a:pt x="909447" y="844963"/>
                      <a:pt x="932498" y="812673"/>
                      <a:pt x="932307" y="780193"/>
                    </a:cubicBezTo>
                    <a:cubicBezTo>
                      <a:pt x="931259" y="637604"/>
                      <a:pt x="931831" y="495014"/>
                      <a:pt x="931831" y="352425"/>
                    </a:cubicBezTo>
                    <a:cubicBezTo>
                      <a:pt x="931831" y="312896"/>
                      <a:pt x="908399" y="289084"/>
                      <a:pt x="868775" y="289084"/>
                    </a:cubicBezTo>
                    <a:cubicBezTo>
                      <a:pt x="644176" y="289084"/>
                      <a:pt x="419576" y="289084"/>
                      <a:pt x="194977" y="289084"/>
                    </a:cubicBezTo>
                    <a:cubicBezTo>
                      <a:pt x="155639" y="289084"/>
                      <a:pt x="132016" y="312896"/>
                      <a:pt x="132016" y="352520"/>
                    </a:cubicBezTo>
                    <a:cubicBezTo>
                      <a:pt x="132016" y="495109"/>
                      <a:pt x="132016" y="637699"/>
                      <a:pt x="132016" y="780383"/>
                    </a:cubicBezTo>
                    <a:cubicBezTo>
                      <a:pt x="132016" y="786194"/>
                      <a:pt x="132016" y="792289"/>
                      <a:pt x="133350" y="797909"/>
                    </a:cubicBezTo>
                    <a:cubicBezTo>
                      <a:pt x="139922" y="827341"/>
                      <a:pt x="162782" y="844296"/>
                      <a:pt x="195739" y="844296"/>
                    </a:cubicBezTo>
                    <a:cubicBezTo>
                      <a:pt x="308229" y="844296"/>
                      <a:pt x="420719" y="844296"/>
                      <a:pt x="533210" y="844296"/>
                    </a:cubicBezTo>
                    <a:close/>
                  </a:path>
                </a:pathLst>
              </a:custGeom>
              <a:solidFill>
                <a:srgbClr val="FFFFFF"/>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2B9100D-8EC7-4BAC-B03A-9BFF8EC54404}"/>
                  </a:ext>
                </a:extLst>
              </p:cNvPr>
              <p:cNvSpPr/>
              <p:nvPr/>
            </p:nvSpPr>
            <p:spPr>
              <a:xfrm>
                <a:off x="6146958" y="4046695"/>
                <a:ext cx="482726" cy="912971"/>
              </a:xfrm>
              <a:custGeom>
                <a:avLst/>
                <a:gdLst>
                  <a:gd name="connsiteX0" fmla="*/ 482441 w 482726"/>
                  <a:gd name="connsiteY0" fmla="*/ 912971 h 912971"/>
                  <a:gd name="connsiteX1" fmla="*/ 0 w 482726"/>
                  <a:gd name="connsiteY1" fmla="*/ 912971 h 912971"/>
                  <a:gd name="connsiteX2" fmla="*/ 0 w 482726"/>
                  <a:gd name="connsiteY2" fmla="*/ 667 h 912971"/>
                  <a:gd name="connsiteX3" fmla="*/ 10096 w 482726"/>
                  <a:gd name="connsiteY3" fmla="*/ 190 h 912971"/>
                  <a:gd name="connsiteX4" fmla="*/ 469963 w 482726"/>
                  <a:gd name="connsiteY4" fmla="*/ 0 h 912971"/>
                  <a:gd name="connsiteX5" fmla="*/ 482727 w 482726"/>
                  <a:gd name="connsiteY5" fmla="*/ 12668 h 912971"/>
                  <a:gd name="connsiteX6" fmla="*/ 482536 w 482726"/>
                  <a:gd name="connsiteY6" fmla="*/ 901351 h 912971"/>
                  <a:gd name="connsiteX7" fmla="*/ 482536 w 482726"/>
                  <a:gd name="connsiteY7" fmla="*/ 912971 h 91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726" h="912971">
                    <a:moveTo>
                      <a:pt x="482441" y="912971"/>
                    </a:moveTo>
                    <a:lnTo>
                      <a:pt x="0" y="912971"/>
                    </a:lnTo>
                    <a:lnTo>
                      <a:pt x="0" y="667"/>
                    </a:lnTo>
                    <a:cubicBezTo>
                      <a:pt x="3334" y="476"/>
                      <a:pt x="6667" y="190"/>
                      <a:pt x="10096" y="190"/>
                    </a:cubicBezTo>
                    <a:cubicBezTo>
                      <a:pt x="163354" y="190"/>
                      <a:pt x="316706" y="190"/>
                      <a:pt x="469963" y="0"/>
                    </a:cubicBezTo>
                    <a:cubicBezTo>
                      <a:pt x="479869" y="0"/>
                      <a:pt x="482727" y="2572"/>
                      <a:pt x="482727" y="12668"/>
                    </a:cubicBezTo>
                    <a:cubicBezTo>
                      <a:pt x="482441" y="308896"/>
                      <a:pt x="482536" y="605123"/>
                      <a:pt x="482536" y="901351"/>
                    </a:cubicBezTo>
                    <a:lnTo>
                      <a:pt x="482536" y="912971"/>
                    </a:lnTo>
                    <a:close/>
                  </a:path>
                </a:pathLst>
              </a:custGeom>
              <a:solidFill>
                <a:schemeClr val="accent2"/>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B33C4B3-321E-478A-B759-A962806773E7}"/>
                  </a:ext>
                </a:extLst>
              </p:cNvPr>
              <p:cNvSpPr/>
              <p:nvPr/>
            </p:nvSpPr>
            <p:spPr>
              <a:xfrm>
                <a:off x="5102976" y="3954874"/>
                <a:ext cx="800335" cy="555501"/>
              </a:xfrm>
              <a:custGeom>
                <a:avLst/>
                <a:gdLst>
                  <a:gd name="connsiteX0" fmla="*/ 401235 w 800335"/>
                  <a:gd name="connsiteY0" fmla="*/ 555212 h 555501"/>
                  <a:gd name="connsiteX1" fmla="*/ 63765 w 800335"/>
                  <a:gd name="connsiteY1" fmla="*/ 555212 h 555501"/>
                  <a:gd name="connsiteX2" fmla="*/ 1376 w 800335"/>
                  <a:gd name="connsiteY2" fmla="*/ 508825 h 555501"/>
                  <a:gd name="connsiteX3" fmla="*/ 42 w 800335"/>
                  <a:gd name="connsiteY3" fmla="*/ 491300 h 555501"/>
                  <a:gd name="connsiteX4" fmla="*/ 42 w 800335"/>
                  <a:gd name="connsiteY4" fmla="*/ 63436 h 555501"/>
                  <a:gd name="connsiteX5" fmla="*/ 63003 w 800335"/>
                  <a:gd name="connsiteY5" fmla="*/ 0 h 555501"/>
                  <a:gd name="connsiteX6" fmla="*/ 736801 w 800335"/>
                  <a:gd name="connsiteY6" fmla="*/ 0 h 555501"/>
                  <a:gd name="connsiteX7" fmla="*/ 799857 w 800335"/>
                  <a:gd name="connsiteY7" fmla="*/ 63341 h 555501"/>
                  <a:gd name="connsiteX8" fmla="*/ 800333 w 800335"/>
                  <a:gd name="connsiteY8" fmla="*/ 491109 h 555501"/>
                  <a:gd name="connsiteX9" fmla="*/ 735468 w 800335"/>
                  <a:gd name="connsiteY9" fmla="*/ 555498 h 555501"/>
                  <a:gd name="connsiteX10" fmla="*/ 401140 w 800335"/>
                  <a:gd name="connsiteY10" fmla="*/ 555117 h 555501"/>
                  <a:gd name="connsiteX11" fmla="*/ 114914 w 800335"/>
                  <a:gd name="connsiteY11" fmla="*/ 442436 h 555501"/>
                  <a:gd name="connsiteX12" fmla="*/ 128249 w 800335"/>
                  <a:gd name="connsiteY12" fmla="*/ 442436 h 555501"/>
                  <a:gd name="connsiteX13" fmla="*/ 668031 w 800335"/>
                  <a:gd name="connsiteY13" fmla="*/ 442436 h 555501"/>
                  <a:gd name="connsiteX14" fmla="*/ 683652 w 800335"/>
                  <a:gd name="connsiteY14" fmla="*/ 427101 h 555501"/>
                  <a:gd name="connsiteX15" fmla="*/ 683652 w 800335"/>
                  <a:gd name="connsiteY15" fmla="*/ 128111 h 555501"/>
                  <a:gd name="connsiteX16" fmla="*/ 683652 w 800335"/>
                  <a:gd name="connsiteY16" fmla="*/ 116300 h 555501"/>
                  <a:gd name="connsiteX17" fmla="*/ 673174 w 800335"/>
                  <a:gd name="connsiteY17" fmla="*/ 116300 h 555501"/>
                  <a:gd name="connsiteX18" fmla="*/ 127106 w 800335"/>
                  <a:gd name="connsiteY18" fmla="*/ 116110 h 555501"/>
                  <a:gd name="connsiteX19" fmla="*/ 114628 w 800335"/>
                  <a:gd name="connsiteY19" fmla="*/ 129445 h 555501"/>
                  <a:gd name="connsiteX20" fmla="*/ 114819 w 800335"/>
                  <a:gd name="connsiteY20" fmla="*/ 413957 h 555501"/>
                  <a:gd name="connsiteX21" fmla="*/ 114819 w 800335"/>
                  <a:gd name="connsiteY21" fmla="*/ 442627 h 55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0335" h="555501">
                    <a:moveTo>
                      <a:pt x="401235" y="555212"/>
                    </a:moveTo>
                    <a:cubicBezTo>
                      <a:pt x="288745" y="555212"/>
                      <a:pt x="176255" y="555212"/>
                      <a:pt x="63765" y="555212"/>
                    </a:cubicBezTo>
                    <a:cubicBezTo>
                      <a:pt x="30808" y="555212"/>
                      <a:pt x="7948" y="538258"/>
                      <a:pt x="1376" y="508825"/>
                    </a:cubicBezTo>
                    <a:cubicBezTo>
                      <a:pt x="138" y="503206"/>
                      <a:pt x="42" y="497110"/>
                      <a:pt x="42" y="491300"/>
                    </a:cubicBezTo>
                    <a:cubicBezTo>
                      <a:pt x="42" y="348710"/>
                      <a:pt x="-53" y="206121"/>
                      <a:pt x="42" y="63436"/>
                    </a:cubicBezTo>
                    <a:cubicBezTo>
                      <a:pt x="42" y="23813"/>
                      <a:pt x="23664" y="0"/>
                      <a:pt x="63003" y="0"/>
                    </a:cubicBezTo>
                    <a:cubicBezTo>
                      <a:pt x="287602" y="0"/>
                      <a:pt x="512202" y="0"/>
                      <a:pt x="736801" y="0"/>
                    </a:cubicBezTo>
                    <a:cubicBezTo>
                      <a:pt x="776330" y="0"/>
                      <a:pt x="799857" y="23813"/>
                      <a:pt x="799857" y="63341"/>
                    </a:cubicBezTo>
                    <a:cubicBezTo>
                      <a:pt x="799857" y="205930"/>
                      <a:pt x="799285" y="348520"/>
                      <a:pt x="800333" y="491109"/>
                    </a:cubicBezTo>
                    <a:cubicBezTo>
                      <a:pt x="800619" y="523589"/>
                      <a:pt x="777568" y="555879"/>
                      <a:pt x="735468" y="555498"/>
                    </a:cubicBezTo>
                    <a:cubicBezTo>
                      <a:pt x="624025" y="554450"/>
                      <a:pt x="512583" y="555117"/>
                      <a:pt x="401140" y="555117"/>
                    </a:cubicBezTo>
                    <a:close/>
                    <a:moveTo>
                      <a:pt x="114914" y="442436"/>
                    </a:moveTo>
                    <a:lnTo>
                      <a:pt x="128249" y="442436"/>
                    </a:lnTo>
                    <a:cubicBezTo>
                      <a:pt x="308176" y="442436"/>
                      <a:pt x="488103" y="442436"/>
                      <a:pt x="668031" y="442436"/>
                    </a:cubicBezTo>
                    <a:cubicBezTo>
                      <a:pt x="678441" y="442436"/>
                      <a:pt x="683652" y="437321"/>
                      <a:pt x="683652" y="427101"/>
                    </a:cubicBezTo>
                    <a:cubicBezTo>
                      <a:pt x="683652" y="327469"/>
                      <a:pt x="683652" y="227743"/>
                      <a:pt x="683652" y="128111"/>
                    </a:cubicBezTo>
                    <a:lnTo>
                      <a:pt x="683652" y="116300"/>
                    </a:lnTo>
                    <a:lnTo>
                      <a:pt x="673174" y="116300"/>
                    </a:lnTo>
                    <a:cubicBezTo>
                      <a:pt x="491151" y="116300"/>
                      <a:pt x="309129" y="116300"/>
                      <a:pt x="127106" y="116110"/>
                    </a:cubicBezTo>
                    <a:cubicBezTo>
                      <a:pt x="116438" y="116110"/>
                      <a:pt x="114628" y="120015"/>
                      <a:pt x="114628" y="129445"/>
                    </a:cubicBezTo>
                    <a:cubicBezTo>
                      <a:pt x="114914" y="224314"/>
                      <a:pt x="114819" y="319087"/>
                      <a:pt x="114819" y="413957"/>
                    </a:cubicBezTo>
                    <a:cubicBezTo>
                      <a:pt x="114819" y="422910"/>
                      <a:pt x="114819" y="431959"/>
                      <a:pt x="114819" y="442627"/>
                    </a:cubicBezTo>
                    <a:close/>
                  </a:path>
                </a:pathLst>
              </a:custGeom>
              <a:solidFill>
                <a:schemeClr val="tx1"/>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C3302057-B47A-432B-9F1E-816FD0FF4D60}"/>
                  </a:ext>
                </a:extLst>
              </p:cNvPr>
              <p:cNvSpPr/>
              <p:nvPr/>
            </p:nvSpPr>
            <p:spPr>
              <a:xfrm>
                <a:off x="5217604" y="4070889"/>
                <a:ext cx="569023" cy="326517"/>
              </a:xfrm>
              <a:custGeom>
                <a:avLst/>
                <a:gdLst>
                  <a:gd name="connsiteX0" fmla="*/ 191 w 569023"/>
                  <a:gd name="connsiteY0" fmla="*/ 326517 h 326517"/>
                  <a:gd name="connsiteX1" fmla="*/ 191 w 569023"/>
                  <a:gd name="connsiteY1" fmla="*/ 297847 h 326517"/>
                  <a:gd name="connsiteX2" fmla="*/ 0 w 569023"/>
                  <a:gd name="connsiteY2" fmla="*/ 13335 h 326517"/>
                  <a:gd name="connsiteX3" fmla="*/ 12478 w 569023"/>
                  <a:gd name="connsiteY3" fmla="*/ 0 h 326517"/>
                  <a:gd name="connsiteX4" fmla="*/ 558546 w 569023"/>
                  <a:gd name="connsiteY4" fmla="*/ 191 h 326517"/>
                  <a:gd name="connsiteX5" fmla="*/ 569024 w 569023"/>
                  <a:gd name="connsiteY5" fmla="*/ 191 h 326517"/>
                  <a:gd name="connsiteX6" fmla="*/ 569024 w 569023"/>
                  <a:gd name="connsiteY6" fmla="*/ 12001 h 326517"/>
                  <a:gd name="connsiteX7" fmla="*/ 569024 w 569023"/>
                  <a:gd name="connsiteY7" fmla="*/ 310991 h 326517"/>
                  <a:gd name="connsiteX8" fmla="*/ 553403 w 569023"/>
                  <a:gd name="connsiteY8" fmla="*/ 326326 h 326517"/>
                  <a:gd name="connsiteX9" fmla="*/ 13621 w 569023"/>
                  <a:gd name="connsiteY9" fmla="*/ 326326 h 326517"/>
                  <a:gd name="connsiteX10" fmla="*/ 286 w 569023"/>
                  <a:gd name="connsiteY10" fmla="*/ 326326 h 326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9023" h="326517">
                    <a:moveTo>
                      <a:pt x="191" y="326517"/>
                    </a:moveTo>
                    <a:cubicBezTo>
                      <a:pt x="191" y="315849"/>
                      <a:pt x="191" y="306800"/>
                      <a:pt x="191" y="297847"/>
                    </a:cubicBezTo>
                    <a:cubicBezTo>
                      <a:pt x="191" y="202978"/>
                      <a:pt x="286" y="108204"/>
                      <a:pt x="0" y="13335"/>
                    </a:cubicBezTo>
                    <a:cubicBezTo>
                      <a:pt x="0" y="3905"/>
                      <a:pt x="1810" y="0"/>
                      <a:pt x="12478" y="0"/>
                    </a:cubicBezTo>
                    <a:cubicBezTo>
                      <a:pt x="194500" y="286"/>
                      <a:pt x="376523" y="191"/>
                      <a:pt x="558546" y="191"/>
                    </a:cubicBezTo>
                    <a:lnTo>
                      <a:pt x="569024" y="191"/>
                    </a:lnTo>
                    <a:lnTo>
                      <a:pt x="569024" y="12001"/>
                    </a:lnTo>
                    <a:cubicBezTo>
                      <a:pt x="569024" y="111633"/>
                      <a:pt x="569024" y="211360"/>
                      <a:pt x="569024" y="310991"/>
                    </a:cubicBezTo>
                    <a:cubicBezTo>
                      <a:pt x="569024" y="321212"/>
                      <a:pt x="563813" y="326326"/>
                      <a:pt x="553403" y="326326"/>
                    </a:cubicBezTo>
                    <a:cubicBezTo>
                      <a:pt x="373475" y="326326"/>
                      <a:pt x="193548" y="326326"/>
                      <a:pt x="13621" y="326326"/>
                    </a:cubicBezTo>
                    <a:lnTo>
                      <a:pt x="286" y="326326"/>
                    </a:lnTo>
                    <a:close/>
                  </a:path>
                </a:pathLst>
              </a:custGeom>
              <a:solidFill>
                <a:schemeClr val="accent2"/>
              </a:solidFill>
              <a:ln w="9525" cap="flat">
                <a:noFill/>
                <a:prstDash val="solid"/>
                <a:miter/>
              </a:ln>
            </p:spPr>
            <p:txBody>
              <a:bodyPr rtlCol="0" anchor="ctr"/>
              <a:lstStyle/>
              <a:p>
                <a:endParaRPr lang="en-IN"/>
              </a:p>
            </p:txBody>
          </p:sp>
        </p:grpSp>
        <p:cxnSp>
          <p:nvCxnSpPr>
            <p:cNvPr id="154" name="Straight Connector 153">
              <a:extLst>
                <a:ext uri="{FF2B5EF4-FFF2-40B4-BE49-F238E27FC236}">
                  <a16:creationId xmlns:a16="http://schemas.microsoft.com/office/drawing/2014/main" id="{C453B402-8300-403B-834A-36051D00C923}"/>
                </a:ext>
              </a:extLst>
            </p:cNvPr>
            <p:cNvCxnSpPr>
              <a:cxnSpLocks/>
            </p:cNvCxnSpPr>
            <p:nvPr/>
          </p:nvCxnSpPr>
          <p:spPr>
            <a:xfrm rot="1800000">
              <a:off x="3966304" y="392995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8E2328D-3773-4CC6-AF4E-EEF3F9D6565B}"/>
                </a:ext>
              </a:extLst>
            </p:cNvPr>
            <p:cNvCxnSpPr>
              <a:cxnSpLocks/>
            </p:cNvCxnSpPr>
            <p:nvPr/>
          </p:nvCxnSpPr>
          <p:spPr>
            <a:xfrm rot="1800000">
              <a:off x="3455023" y="347422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FD5AF8-EDE1-4728-B796-9A3D492F3C3D}"/>
                </a:ext>
              </a:extLst>
            </p:cNvPr>
            <p:cNvCxnSpPr>
              <a:cxnSpLocks/>
            </p:cNvCxnSpPr>
            <p:nvPr/>
          </p:nvCxnSpPr>
          <p:spPr>
            <a:xfrm rot="1800000">
              <a:off x="3549632" y="4060662"/>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15DC6D7-A6FB-4548-A42D-F432986CF497}"/>
              </a:ext>
            </a:extLst>
          </p:cNvPr>
          <p:cNvGrpSpPr/>
          <p:nvPr/>
        </p:nvGrpSpPr>
        <p:grpSpPr>
          <a:xfrm>
            <a:off x="5706247" y="3259330"/>
            <a:ext cx="805494" cy="986516"/>
            <a:chOff x="5706247" y="3259330"/>
            <a:chExt cx="805494" cy="986516"/>
          </a:xfrm>
        </p:grpSpPr>
        <p:grpSp>
          <p:nvGrpSpPr>
            <p:cNvPr id="167" name="Group 166">
              <a:extLst>
                <a:ext uri="{FF2B5EF4-FFF2-40B4-BE49-F238E27FC236}">
                  <a16:creationId xmlns:a16="http://schemas.microsoft.com/office/drawing/2014/main" id="{21431F19-D6BB-4640-A4F4-B7574FC57B02}"/>
                </a:ext>
              </a:extLst>
            </p:cNvPr>
            <p:cNvGrpSpPr/>
            <p:nvPr/>
          </p:nvGrpSpPr>
          <p:grpSpPr>
            <a:xfrm rot="1800000">
              <a:off x="5706247" y="3462792"/>
              <a:ext cx="805494" cy="563508"/>
              <a:chOff x="4043986" y="1987616"/>
              <a:chExt cx="4126992" cy="2887165"/>
            </a:xfrm>
          </p:grpSpPr>
          <p:sp>
            <p:nvSpPr>
              <p:cNvPr id="171" name="Graphic 485">
                <a:extLst>
                  <a:ext uri="{FF2B5EF4-FFF2-40B4-BE49-F238E27FC236}">
                    <a16:creationId xmlns:a16="http://schemas.microsoft.com/office/drawing/2014/main" id="{D40C4FE7-2983-45D8-879F-8D930DECE1D4}"/>
                  </a:ext>
                </a:extLst>
              </p:cNvPr>
              <p:cNvSpPr/>
              <p:nvPr/>
            </p:nvSpPr>
            <p:spPr>
              <a:xfrm>
                <a:off x="4043986" y="1987616"/>
                <a:ext cx="4126992" cy="2887165"/>
              </a:xfrm>
              <a:custGeom>
                <a:avLst/>
                <a:gdLst>
                  <a:gd name="connsiteX0" fmla="*/ 4003009 w 4126992"/>
                  <a:gd name="connsiteY0" fmla="*/ 842843 h 2887165"/>
                  <a:gd name="connsiteX1" fmla="*/ 2146803 w 4126992"/>
                  <a:gd name="connsiteY1" fmla="*/ 17590 h 2887165"/>
                  <a:gd name="connsiteX2" fmla="*/ 2146803 w 4126992"/>
                  <a:gd name="connsiteY2" fmla="*/ 17590 h 2887165"/>
                  <a:gd name="connsiteX3" fmla="*/ 1979701 w 4126992"/>
                  <a:gd name="connsiteY3" fmla="*/ 17590 h 2887165"/>
                  <a:gd name="connsiteX4" fmla="*/ 123006 w 4126992"/>
                  <a:gd name="connsiteY4" fmla="*/ 842843 h 2887165"/>
                  <a:gd name="connsiteX5" fmla="*/ 123006 w 4126992"/>
                  <a:gd name="connsiteY5" fmla="*/ 842843 h 2887165"/>
                  <a:gd name="connsiteX6" fmla="*/ 15025 w 4126992"/>
                  <a:gd name="connsiteY6" fmla="*/ 954245 h 2887165"/>
                  <a:gd name="connsiteX7" fmla="*/ 15025 w 4126992"/>
                  <a:gd name="connsiteY7" fmla="*/ 1109133 h 2887165"/>
                  <a:gd name="connsiteX8" fmla="*/ 123006 w 4126992"/>
                  <a:gd name="connsiteY8" fmla="*/ 1220535 h 2887165"/>
                  <a:gd name="connsiteX9" fmla="*/ 535388 w 4126992"/>
                  <a:gd name="connsiteY9" fmla="*/ 1399853 h 2887165"/>
                  <a:gd name="connsiteX10" fmla="*/ 411771 w 4126992"/>
                  <a:gd name="connsiteY10" fmla="*/ 1443339 h 2887165"/>
                  <a:gd name="connsiteX11" fmla="*/ 411771 w 4126992"/>
                  <a:gd name="connsiteY11" fmla="*/ 2784070 h 2887165"/>
                  <a:gd name="connsiteX12" fmla="*/ 514866 w 4126992"/>
                  <a:gd name="connsiteY12" fmla="*/ 2887166 h 2887165"/>
                  <a:gd name="connsiteX13" fmla="*/ 617962 w 4126992"/>
                  <a:gd name="connsiteY13" fmla="*/ 2784070 h 2887165"/>
                  <a:gd name="connsiteX14" fmla="*/ 617962 w 4126992"/>
                  <a:gd name="connsiteY14" fmla="*/ 1570864 h 2887165"/>
                  <a:gd name="connsiteX15" fmla="*/ 2061786 w 4126992"/>
                  <a:gd name="connsiteY15" fmla="*/ 1030467 h 2887165"/>
                  <a:gd name="connsiteX16" fmla="*/ 1810155 w 4126992"/>
                  <a:gd name="connsiteY16" fmla="*/ 919066 h 2887165"/>
                  <a:gd name="connsiteX17" fmla="*/ 803631 w 4126992"/>
                  <a:gd name="connsiteY17" fmla="*/ 1296757 h 2887165"/>
                  <a:gd name="connsiteX18" fmla="*/ 205580 w 4126992"/>
                  <a:gd name="connsiteY18" fmla="*/ 1030467 h 2887165"/>
                  <a:gd name="connsiteX19" fmla="*/ 2061786 w 4126992"/>
                  <a:gd name="connsiteY19" fmla="*/ 205214 h 2887165"/>
                  <a:gd name="connsiteX20" fmla="*/ 3918480 w 4126992"/>
                  <a:gd name="connsiteY20" fmla="*/ 1030467 h 2887165"/>
                  <a:gd name="connsiteX21" fmla="*/ 2061786 w 4126992"/>
                  <a:gd name="connsiteY21" fmla="*/ 1855721 h 2887165"/>
                  <a:gd name="connsiteX22" fmla="*/ 1306893 w 4126992"/>
                  <a:gd name="connsiteY22" fmla="*/ 1521515 h 2887165"/>
                  <a:gd name="connsiteX23" fmla="*/ 1030343 w 4126992"/>
                  <a:gd name="connsiteY23" fmla="*/ 1624611 h 2887165"/>
                  <a:gd name="connsiteX24" fmla="*/ 1977258 w 4126992"/>
                  <a:gd name="connsiteY24" fmla="*/ 2036993 h 2887165"/>
                  <a:gd name="connsiteX25" fmla="*/ 1977258 w 4126992"/>
                  <a:gd name="connsiteY25" fmla="*/ 2036993 h 2887165"/>
                  <a:gd name="connsiteX26" fmla="*/ 2144360 w 4126992"/>
                  <a:gd name="connsiteY26" fmla="*/ 2036993 h 2887165"/>
                  <a:gd name="connsiteX27" fmla="*/ 3091274 w 4126992"/>
                  <a:gd name="connsiteY27" fmla="*/ 1624611 h 2887165"/>
                  <a:gd name="connsiteX28" fmla="*/ 3091274 w 4126992"/>
                  <a:gd name="connsiteY28" fmla="*/ 2268103 h 2887165"/>
                  <a:gd name="connsiteX29" fmla="*/ 2059832 w 4126992"/>
                  <a:gd name="connsiteY29" fmla="*/ 2680486 h 2887165"/>
                  <a:gd name="connsiteX30" fmla="*/ 1028389 w 4126992"/>
                  <a:gd name="connsiteY30" fmla="*/ 2268103 h 2887165"/>
                  <a:gd name="connsiteX31" fmla="*/ 1028389 w 4126992"/>
                  <a:gd name="connsiteY31" fmla="*/ 1624611 h 2887165"/>
                  <a:gd name="connsiteX32" fmla="*/ 822198 w 4126992"/>
                  <a:gd name="connsiteY32" fmla="*/ 1700833 h 2887165"/>
                  <a:gd name="connsiteX33" fmla="*/ 822198 w 4126992"/>
                  <a:gd name="connsiteY33" fmla="*/ 2354586 h 2887165"/>
                  <a:gd name="connsiteX34" fmla="*/ 884251 w 4126992"/>
                  <a:gd name="connsiteY34" fmla="*/ 2414196 h 2887165"/>
                  <a:gd name="connsiteX35" fmla="*/ 884251 w 4126992"/>
                  <a:gd name="connsiteY35" fmla="*/ 2414196 h 2887165"/>
                  <a:gd name="connsiteX36" fmla="*/ 2062275 w 4126992"/>
                  <a:gd name="connsiteY36" fmla="*/ 2886677 h 2887165"/>
                  <a:gd name="connsiteX37" fmla="*/ 3238344 w 4126992"/>
                  <a:gd name="connsiteY37" fmla="*/ 2420548 h 2887165"/>
                  <a:gd name="connsiteX38" fmla="*/ 3300397 w 4126992"/>
                  <a:gd name="connsiteY38" fmla="*/ 2360938 h 2887165"/>
                  <a:gd name="connsiteX39" fmla="*/ 3300397 w 4126992"/>
                  <a:gd name="connsiteY39" fmla="*/ 1536173 h 2887165"/>
                  <a:gd name="connsiteX40" fmla="*/ 4003986 w 4126992"/>
                  <a:gd name="connsiteY40" fmla="*/ 1224444 h 2887165"/>
                  <a:gd name="connsiteX41" fmla="*/ 4003986 w 4126992"/>
                  <a:gd name="connsiteY41" fmla="*/ 1224444 h 2887165"/>
                  <a:gd name="connsiteX42" fmla="*/ 4111968 w 4126992"/>
                  <a:gd name="connsiteY42" fmla="*/ 1113042 h 2887165"/>
                  <a:gd name="connsiteX43" fmla="*/ 4111968 w 4126992"/>
                  <a:gd name="connsiteY43" fmla="*/ 958154 h 2887165"/>
                  <a:gd name="connsiteX44" fmla="*/ 4003986 w 4126992"/>
                  <a:gd name="connsiteY44" fmla="*/ 846752 h 2887165"/>
                  <a:gd name="connsiteX45" fmla="*/ 4003986 w 4126992"/>
                  <a:gd name="connsiteY45" fmla="*/ 842355 h 288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26992" h="2887165">
                    <a:moveTo>
                      <a:pt x="4003009" y="842843"/>
                    </a:moveTo>
                    <a:lnTo>
                      <a:pt x="2146803" y="17590"/>
                    </a:lnTo>
                    <a:lnTo>
                      <a:pt x="2146803" y="17590"/>
                    </a:lnTo>
                    <a:cubicBezTo>
                      <a:pt x="2093545" y="-5863"/>
                      <a:pt x="2032958" y="-5863"/>
                      <a:pt x="1979701" y="17590"/>
                    </a:cubicBezTo>
                    <a:lnTo>
                      <a:pt x="123006" y="842843"/>
                    </a:lnTo>
                    <a:lnTo>
                      <a:pt x="123006" y="842843"/>
                    </a:lnTo>
                    <a:cubicBezTo>
                      <a:pt x="74146" y="864342"/>
                      <a:pt x="35057" y="904407"/>
                      <a:pt x="15025" y="954245"/>
                    </a:cubicBezTo>
                    <a:cubicBezTo>
                      <a:pt x="-5008" y="1004083"/>
                      <a:pt x="-5008" y="1059784"/>
                      <a:pt x="15025" y="1109133"/>
                    </a:cubicBezTo>
                    <a:cubicBezTo>
                      <a:pt x="35057" y="1158970"/>
                      <a:pt x="74146" y="1198548"/>
                      <a:pt x="123006" y="1220535"/>
                    </a:cubicBezTo>
                    <a:lnTo>
                      <a:pt x="535388" y="1399853"/>
                    </a:lnTo>
                    <a:lnTo>
                      <a:pt x="411771" y="1443339"/>
                    </a:lnTo>
                    <a:lnTo>
                      <a:pt x="411771" y="2784070"/>
                    </a:lnTo>
                    <a:cubicBezTo>
                      <a:pt x="411771" y="2841237"/>
                      <a:pt x="458188" y="2887166"/>
                      <a:pt x="514866" y="2887166"/>
                    </a:cubicBezTo>
                    <a:cubicBezTo>
                      <a:pt x="571544" y="2887166"/>
                      <a:pt x="617962" y="2840748"/>
                      <a:pt x="617962" y="2784070"/>
                    </a:cubicBezTo>
                    <a:lnTo>
                      <a:pt x="617962" y="1570864"/>
                    </a:lnTo>
                    <a:lnTo>
                      <a:pt x="2061786" y="1030467"/>
                    </a:lnTo>
                    <a:lnTo>
                      <a:pt x="1810155" y="919066"/>
                    </a:lnTo>
                    <a:lnTo>
                      <a:pt x="803631" y="1296757"/>
                    </a:lnTo>
                    <a:lnTo>
                      <a:pt x="205580" y="1030467"/>
                    </a:lnTo>
                    <a:lnTo>
                      <a:pt x="2061786" y="205214"/>
                    </a:lnTo>
                    <a:lnTo>
                      <a:pt x="3918480" y="1030467"/>
                    </a:lnTo>
                    <a:lnTo>
                      <a:pt x="2061786" y="1855721"/>
                    </a:lnTo>
                    <a:lnTo>
                      <a:pt x="1306893" y="1521515"/>
                    </a:lnTo>
                    <a:lnTo>
                      <a:pt x="1030343" y="1624611"/>
                    </a:lnTo>
                    <a:lnTo>
                      <a:pt x="1977258" y="2036993"/>
                    </a:lnTo>
                    <a:lnTo>
                      <a:pt x="1977258" y="2036993"/>
                    </a:lnTo>
                    <a:cubicBezTo>
                      <a:pt x="2030515" y="2060446"/>
                      <a:pt x="2091102" y="2060446"/>
                      <a:pt x="2144360" y="2036993"/>
                    </a:cubicBezTo>
                    <a:lnTo>
                      <a:pt x="3091274" y="1624611"/>
                    </a:lnTo>
                    <a:lnTo>
                      <a:pt x="3091274" y="2268103"/>
                    </a:lnTo>
                    <a:cubicBezTo>
                      <a:pt x="2807395" y="2523644"/>
                      <a:pt x="2441920" y="2670225"/>
                      <a:pt x="2059832" y="2680486"/>
                    </a:cubicBezTo>
                    <a:cubicBezTo>
                      <a:pt x="1677743" y="2669736"/>
                      <a:pt x="1312268" y="2523644"/>
                      <a:pt x="1028389" y="2268103"/>
                    </a:cubicBezTo>
                    <a:lnTo>
                      <a:pt x="1028389" y="1624611"/>
                    </a:lnTo>
                    <a:lnTo>
                      <a:pt x="822198" y="1700833"/>
                    </a:lnTo>
                    <a:lnTo>
                      <a:pt x="822198" y="2354586"/>
                    </a:lnTo>
                    <a:lnTo>
                      <a:pt x="884251" y="2414196"/>
                    </a:lnTo>
                    <a:lnTo>
                      <a:pt x="884251" y="2414196"/>
                    </a:lnTo>
                    <a:cubicBezTo>
                      <a:pt x="1207218" y="2708336"/>
                      <a:pt x="1625463" y="2876416"/>
                      <a:pt x="2062275" y="2886677"/>
                    </a:cubicBezTo>
                    <a:cubicBezTo>
                      <a:pt x="2497621" y="2877393"/>
                      <a:pt x="2914888" y="2712245"/>
                      <a:pt x="3238344" y="2420548"/>
                    </a:cubicBezTo>
                    <a:lnTo>
                      <a:pt x="3300397" y="2360938"/>
                    </a:lnTo>
                    <a:lnTo>
                      <a:pt x="3300397" y="1536173"/>
                    </a:lnTo>
                    <a:lnTo>
                      <a:pt x="4003986" y="1224444"/>
                    </a:lnTo>
                    <a:lnTo>
                      <a:pt x="4003986" y="1224444"/>
                    </a:lnTo>
                    <a:cubicBezTo>
                      <a:pt x="4052846" y="1202945"/>
                      <a:pt x="4091935" y="1162879"/>
                      <a:pt x="4111968" y="1113042"/>
                    </a:cubicBezTo>
                    <a:cubicBezTo>
                      <a:pt x="4132000" y="1063204"/>
                      <a:pt x="4132000" y="1007503"/>
                      <a:pt x="4111968" y="958154"/>
                    </a:cubicBezTo>
                    <a:cubicBezTo>
                      <a:pt x="4091935" y="908316"/>
                      <a:pt x="4052846" y="868739"/>
                      <a:pt x="4003986" y="846752"/>
                    </a:cubicBezTo>
                    <a:lnTo>
                      <a:pt x="4003986" y="842355"/>
                    </a:lnTo>
                    <a:close/>
                  </a:path>
                </a:pathLst>
              </a:custGeom>
              <a:solidFill>
                <a:schemeClr val="tx1"/>
              </a:solidFill>
              <a:ln w="48759" cap="flat">
                <a:noFill/>
                <a:prstDash val="solid"/>
                <a:miter/>
              </a:ln>
            </p:spPr>
            <p:txBody>
              <a:bodyPr rtlCol="0" anchor="ctr"/>
              <a:lstStyle/>
              <a:p>
                <a:endParaRPr lang="en-IN"/>
              </a:p>
            </p:txBody>
          </p:sp>
          <p:sp>
            <p:nvSpPr>
              <p:cNvPr id="172" name="Rectangle 487">
                <a:extLst>
                  <a:ext uri="{FF2B5EF4-FFF2-40B4-BE49-F238E27FC236}">
                    <a16:creationId xmlns:a16="http://schemas.microsoft.com/office/drawing/2014/main" id="{A4EFC8A1-8093-4184-8773-F30AC454A741}"/>
                  </a:ext>
                </a:extLst>
              </p:cNvPr>
              <p:cNvSpPr/>
              <p:nvPr/>
            </p:nvSpPr>
            <p:spPr>
              <a:xfrm>
                <a:off x="5060950" y="3613152"/>
                <a:ext cx="2082800" cy="1052043"/>
              </a:xfrm>
              <a:custGeom>
                <a:avLst/>
                <a:gdLst>
                  <a:gd name="connsiteX0" fmla="*/ 0 w 2082800"/>
                  <a:gd name="connsiteY0" fmla="*/ 0 h 1066800"/>
                  <a:gd name="connsiteX1" fmla="*/ 2082800 w 2082800"/>
                  <a:gd name="connsiteY1" fmla="*/ 0 h 1066800"/>
                  <a:gd name="connsiteX2" fmla="*/ 2082800 w 2082800"/>
                  <a:gd name="connsiteY2" fmla="*/ 1066800 h 1066800"/>
                  <a:gd name="connsiteX3" fmla="*/ 0 w 2082800"/>
                  <a:gd name="connsiteY3" fmla="*/ 1066800 h 1066800"/>
                  <a:gd name="connsiteX4" fmla="*/ 0 w 2082800"/>
                  <a:gd name="connsiteY4" fmla="*/ 0 h 1066800"/>
                  <a:gd name="connsiteX0" fmla="*/ 0 w 2082800"/>
                  <a:gd name="connsiteY0" fmla="*/ 0 h 1066800"/>
                  <a:gd name="connsiteX1" fmla="*/ 2082800 w 2082800"/>
                  <a:gd name="connsiteY1" fmla="*/ 0 h 1066800"/>
                  <a:gd name="connsiteX2" fmla="*/ 2082800 w 2082800"/>
                  <a:gd name="connsiteY2" fmla="*/ 1066800 h 1066800"/>
                  <a:gd name="connsiteX3" fmla="*/ 0 w 2082800"/>
                  <a:gd name="connsiteY3" fmla="*/ 685800 h 1066800"/>
                  <a:gd name="connsiteX4" fmla="*/ 0 w 2082800"/>
                  <a:gd name="connsiteY4" fmla="*/ 0 h 1066800"/>
                  <a:gd name="connsiteX0" fmla="*/ 0 w 2095500"/>
                  <a:gd name="connsiteY0" fmla="*/ 0 h 685800"/>
                  <a:gd name="connsiteX1" fmla="*/ 2082800 w 2095500"/>
                  <a:gd name="connsiteY1" fmla="*/ 0 h 685800"/>
                  <a:gd name="connsiteX2" fmla="*/ 2095500 w 2095500"/>
                  <a:gd name="connsiteY2" fmla="*/ 660400 h 685800"/>
                  <a:gd name="connsiteX3" fmla="*/ 0 w 2095500"/>
                  <a:gd name="connsiteY3" fmla="*/ 685800 h 685800"/>
                  <a:gd name="connsiteX4" fmla="*/ 0 w 2095500"/>
                  <a:gd name="connsiteY4" fmla="*/ 0 h 685800"/>
                  <a:gd name="connsiteX0" fmla="*/ 0 w 2095500"/>
                  <a:gd name="connsiteY0" fmla="*/ 0 h 855263"/>
                  <a:gd name="connsiteX1" fmla="*/ 2082800 w 2095500"/>
                  <a:gd name="connsiteY1" fmla="*/ 0 h 855263"/>
                  <a:gd name="connsiteX2" fmla="*/ 2095500 w 2095500"/>
                  <a:gd name="connsiteY2" fmla="*/ 660400 h 855263"/>
                  <a:gd name="connsiteX3" fmla="*/ 0 w 2095500"/>
                  <a:gd name="connsiteY3" fmla="*/ 685800 h 855263"/>
                  <a:gd name="connsiteX4" fmla="*/ 0 w 2095500"/>
                  <a:gd name="connsiteY4" fmla="*/ 0 h 855263"/>
                  <a:gd name="connsiteX0" fmla="*/ 0 w 2095500"/>
                  <a:gd name="connsiteY0" fmla="*/ 0 h 997330"/>
                  <a:gd name="connsiteX1" fmla="*/ 2082800 w 2095500"/>
                  <a:gd name="connsiteY1" fmla="*/ 0 h 997330"/>
                  <a:gd name="connsiteX2" fmla="*/ 2095500 w 2095500"/>
                  <a:gd name="connsiteY2" fmla="*/ 660400 h 997330"/>
                  <a:gd name="connsiteX3" fmla="*/ 0 w 2095500"/>
                  <a:gd name="connsiteY3" fmla="*/ 685800 h 997330"/>
                  <a:gd name="connsiteX4" fmla="*/ 0 w 2095500"/>
                  <a:gd name="connsiteY4" fmla="*/ 0 h 997330"/>
                  <a:gd name="connsiteX0" fmla="*/ 0 w 2095500"/>
                  <a:gd name="connsiteY0" fmla="*/ 0 h 977931"/>
                  <a:gd name="connsiteX1" fmla="*/ 2082800 w 2095500"/>
                  <a:gd name="connsiteY1" fmla="*/ 0 h 977931"/>
                  <a:gd name="connsiteX2" fmla="*/ 2095500 w 2095500"/>
                  <a:gd name="connsiteY2" fmla="*/ 660400 h 977931"/>
                  <a:gd name="connsiteX3" fmla="*/ 6350 w 2095500"/>
                  <a:gd name="connsiteY3" fmla="*/ 647700 h 977931"/>
                  <a:gd name="connsiteX4" fmla="*/ 0 w 2095500"/>
                  <a:gd name="connsiteY4" fmla="*/ 0 h 977931"/>
                  <a:gd name="connsiteX0" fmla="*/ 0 w 2095500"/>
                  <a:gd name="connsiteY0" fmla="*/ 0 h 1004374"/>
                  <a:gd name="connsiteX1" fmla="*/ 2082800 w 2095500"/>
                  <a:gd name="connsiteY1" fmla="*/ 0 h 1004374"/>
                  <a:gd name="connsiteX2" fmla="*/ 2095500 w 2095500"/>
                  <a:gd name="connsiteY2" fmla="*/ 660400 h 1004374"/>
                  <a:gd name="connsiteX3" fmla="*/ 6350 w 2095500"/>
                  <a:gd name="connsiteY3" fmla="*/ 647700 h 1004374"/>
                  <a:gd name="connsiteX4" fmla="*/ 0 w 2095500"/>
                  <a:gd name="connsiteY4" fmla="*/ 0 h 1004374"/>
                  <a:gd name="connsiteX0" fmla="*/ 0 w 2095500"/>
                  <a:gd name="connsiteY0" fmla="*/ 0 h 1039975"/>
                  <a:gd name="connsiteX1" fmla="*/ 2082800 w 2095500"/>
                  <a:gd name="connsiteY1" fmla="*/ 0 h 1039975"/>
                  <a:gd name="connsiteX2" fmla="*/ 2095500 w 2095500"/>
                  <a:gd name="connsiteY2" fmla="*/ 660400 h 1039975"/>
                  <a:gd name="connsiteX3" fmla="*/ 6350 w 2095500"/>
                  <a:gd name="connsiteY3" fmla="*/ 647700 h 1039975"/>
                  <a:gd name="connsiteX4" fmla="*/ 0 w 2095500"/>
                  <a:gd name="connsiteY4" fmla="*/ 0 h 1039975"/>
                  <a:gd name="connsiteX0" fmla="*/ 0 w 2095500"/>
                  <a:gd name="connsiteY0" fmla="*/ 0 h 1044847"/>
                  <a:gd name="connsiteX1" fmla="*/ 2082800 w 2095500"/>
                  <a:gd name="connsiteY1" fmla="*/ 0 h 1044847"/>
                  <a:gd name="connsiteX2" fmla="*/ 2095500 w 2095500"/>
                  <a:gd name="connsiteY2" fmla="*/ 660400 h 1044847"/>
                  <a:gd name="connsiteX3" fmla="*/ 6350 w 2095500"/>
                  <a:gd name="connsiteY3" fmla="*/ 647700 h 1044847"/>
                  <a:gd name="connsiteX4" fmla="*/ 0 w 2095500"/>
                  <a:gd name="connsiteY4" fmla="*/ 0 h 1044847"/>
                  <a:gd name="connsiteX0" fmla="*/ 0 w 2082800"/>
                  <a:gd name="connsiteY0" fmla="*/ 0 h 1035075"/>
                  <a:gd name="connsiteX1" fmla="*/ 2082800 w 2082800"/>
                  <a:gd name="connsiteY1" fmla="*/ 0 h 1035075"/>
                  <a:gd name="connsiteX2" fmla="*/ 2082800 w 2082800"/>
                  <a:gd name="connsiteY2" fmla="*/ 641350 h 1035075"/>
                  <a:gd name="connsiteX3" fmla="*/ 6350 w 2082800"/>
                  <a:gd name="connsiteY3" fmla="*/ 647700 h 1035075"/>
                  <a:gd name="connsiteX4" fmla="*/ 0 w 2082800"/>
                  <a:gd name="connsiteY4" fmla="*/ 0 h 1035075"/>
                  <a:gd name="connsiteX0" fmla="*/ 0 w 2082800"/>
                  <a:gd name="connsiteY0" fmla="*/ 0 h 1049600"/>
                  <a:gd name="connsiteX1" fmla="*/ 2082800 w 2082800"/>
                  <a:gd name="connsiteY1" fmla="*/ 0 h 1049600"/>
                  <a:gd name="connsiteX2" fmla="*/ 2082800 w 2082800"/>
                  <a:gd name="connsiteY2" fmla="*/ 641350 h 1049600"/>
                  <a:gd name="connsiteX3" fmla="*/ 6350 w 2082800"/>
                  <a:gd name="connsiteY3" fmla="*/ 647700 h 1049600"/>
                  <a:gd name="connsiteX4" fmla="*/ 0 w 2082800"/>
                  <a:gd name="connsiteY4" fmla="*/ 0 h 1049600"/>
                  <a:gd name="connsiteX0" fmla="*/ 0 w 2082800"/>
                  <a:gd name="connsiteY0" fmla="*/ 12702 h 1062302"/>
                  <a:gd name="connsiteX1" fmla="*/ 1022350 w 2082800"/>
                  <a:gd name="connsiteY1" fmla="*/ 0 h 1062302"/>
                  <a:gd name="connsiteX2" fmla="*/ 2082800 w 2082800"/>
                  <a:gd name="connsiteY2" fmla="*/ 12702 h 1062302"/>
                  <a:gd name="connsiteX3" fmla="*/ 2082800 w 2082800"/>
                  <a:gd name="connsiteY3" fmla="*/ 654052 h 1062302"/>
                  <a:gd name="connsiteX4" fmla="*/ 6350 w 2082800"/>
                  <a:gd name="connsiteY4" fmla="*/ 660402 h 1062302"/>
                  <a:gd name="connsiteX5" fmla="*/ 0 w 2082800"/>
                  <a:gd name="connsiteY5" fmla="*/ 12702 h 1062302"/>
                  <a:gd name="connsiteX0" fmla="*/ 0 w 2082800"/>
                  <a:gd name="connsiteY0" fmla="*/ 0 h 1049600"/>
                  <a:gd name="connsiteX1" fmla="*/ 1047750 w 2082800"/>
                  <a:gd name="connsiteY1" fmla="*/ 450848 h 1049600"/>
                  <a:gd name="connsiteX2" fmla="*/ 2082800 w 2082800"/>
                  <a:gd name="connsiteY2" fmla="*/ 0 h 1049600"/>
                  <a:gd name="connsiteX3" fmla="*/ 2082800 w 2082800"/>
                  <a:gd name="connsiteY3" fmla="*/ 641350 h 1049600"/>
                  <a:gd name="connsiteX4" fmla="*/ 6350 w 2082800"/>
                  <a:gd name="connsiteY4" fmla="*/ 647700 h 1049600"/>
                  <a:gd name="connsiteX5" fmla="*/ 0 w 2082800"/>
                  <a:gd name="connsiteY5" fmla="*/ 0 h 1049600"/>
                  <a:gd name="connsiteX0" fmla="*/ 0 w 2082800"/>
                  <a:gd name="connsiteY0" fmla="*/ 0 h 1052043"/>
                  <a:gd name="connsiteX1" fmla="*/ 1047750 w 2082800"/>
                  <a:gd name="connsiteY1" fmla="*/ 450848 h 1052043"/>
                  <a:gd name="connsiteX2" fmla="*/ 2082800 w 2082800"/>
                  <a:gd name="connsiteY2" fmla="*/ 0 h 1052043"/>
                  <a:gd name="connsiteX3" fmla="*/ 2082800 w 2082800"/>
                  <a:gd name="connsiteY3" fmla="*/ 641350 h 1052043"/>
                  <a:gd name="connsiteX4" fmla="*/ 6350 w 2082800"/>
                  <a:gd name="connsiteY4" fmla="*/ 647700 h 1052043"/>
                  <a:gd name="connsiteX5" fmla="*/ 0 w 2082800"/>
                  <a:gd name="connsiteY5" fmla="*/ 0 h 10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800" h="1052043">
                    <a:moveTo>
                      <a:pt x="0" y="0"/>
                    </a:moveTo>
                    <a:lnTo>
                      <a:pt x="1047750" y="450848"/>
                    </a:lnTo>
                    <a:lnTo>
                      <a:pt x="2082800" y="0"/>
                    </a:lnTo>
                    <a:lnTo>
                      <a:pt x="2082800" y="641350"/>
                    </a:lnTo>
                    <a:cubicBezTo>
                      <a:pt x="1365250" y="1221317"/>
                      <a:pt x="571500" y="1153583"/>
                      <a:pt x="6350" y="647700"/>
                    </a:cubicBezTo>
                    <a:cubicBezTo>
                      <a:pt x="4233" y="431800"/>
                      <a:pt x="2117" y="215900"/>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8" name="Straight Connector 167">
              <a:extLst>
                <a:ext uri="{FF2B5EF4-FFF2-40B4-BE49-F238E27FC236}">
                  <a16:creationId xmlns:a16="http://schemas.microsoft.com/office/drawing/2014/main" id="{4225BC89-A489-4E6A-AF35-85109BDD7FDB}"/>
                </a:ext>
              </a:extLst>
            </p:cNvPr>
            <p:cNvCxnSpPr>
              <a:cxnSpLocks/>
            </p:cNvCxnSpPr>
            <p:nvPr/>
          </p:nvCxnSpPr>
          <p:spPr>
            <a:xfrm rot="1800000">
              <a:off x="6313648" y="392995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7D7D065-0786-4CFA-BABD-480F1FEB8CEF}"/>
                </a:ext>
              </a:extLst>
            </p:cNvPr>
            <p:cNvCxnSpPr>
              <a:cxnSpLocks/>
            </p:cNvCxnSpPr>
            <p:nvPr/>
          </p:nvCxnSpPr>
          <p:spPr>
            <a:xfrm rot="1800000">
              <a:off x="5773697" y="325933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DBF6542-F0D2-4B16-ADA0-55D22A126435}"/>
                </a:ext>
              </a:extLst>
            </p:cNvPr>
            <p:cNvCxnSpPr>
              <a:cxnSpLocks/>
            </p:cNvCxnSpPr>
            <p:nvPr/>
          </p:nvCxnSpPr>
          <p:spPr>
            <a:xfrm rot="1800000">
              <a:off x="5870650" y="402668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681FA2B7-4E8A-4EDF-9A93-B950C7B2638F}"/>
              </a:ext>
            </a:extLst>
          </p:cNvPr>
          <p:cNvGrpSpPr/>
          <p:nvPr/>
        </p:nvGrpSpPr>
        <p:grpSpPr>
          <a:xfrm>
            <a:off x="8058882" y="3359113"/>
            <a:ext cx="680565" cy="739315"/>
            <a:chOff x="8714515" y="5188661"/>
            <a:chExt cx="680565" cy="739315"/>
          </a:xfrm>
        </p:grpSpPr>
        <p:grpSp>
          <p:nvGrpSpPr>
            <p:cNvPr id="174" name="Group 173">
              <a:extLst>
                <a:ext uri="{FF2B5EF4-FFF2-40B4-BE49-F238E27FC236}">
                  <a16:creationId xmlns:a16="http://schemas.microsoft.com/office/drawing/2014/main" id="{2171AE10-DEC2-4C40-8E15-5EAD6A5D2C84}"/>
                </a:ext>
              </a:extLst>
            </p:cNvPr>
            <p:cNvGrpSpPr/>
            <p:nvPr/>
          </p:nvGrpSpPr>
          <p:grpSpPr>
            <a:xfrm rot="1800000">
              <a:off x="8868643" y="5406979"/>
              <a:ext cx="452536" cy="452536"/>
              <a:chOff x="3399884" y="732789"/>
              <a:chExt cx="5388516" cy="5388516"/>
            </a:xfrm>
          </p:grpSpPr>
          <p:sp>
            <p:nvSpPr>
              <p:cNvPr id="178" name="Freeform: Shape 177">
                <a:extLst>
                  <a:ext uri="{FF2B5EF4-FFF2-40B4-BE49-F238E27FC236}">
                    <a16:creationId xmlns:a16="http://schemas.microsoft.com/office/drawing/2014/main" id="{121AD381-FE55-4A37-A0DC-2B101C3962B2}"/>
                  </a:ext>
                </a:extLst>
              </p:cNvPr>
              <p:cNvSpPr/>
              <p:nvPr/>
            </p:nvSpPr>
            <p:spPr>
              <a:xfrm>
                <a:off x="3399884" y="732789"/>
                <a:ext cx="5388516" cy="5388516"/>
              </a:xfrm>
              <a:custGeom>
                <a:avLst/>
                <a:gdLst>
                  <a:gd name="connsiteX0" fmla="*/ 582073 w 681894"/>
                  <a:gd name="connsiteY0" fmla="*/ 582168 h 681894"/>
                  <a:gd name="connsiteX1" fmla="*/ 99727 w 681894"/>
                  <a:gd name="connsiteY1" fmla="*/ 582168 h 681894"/>
                  <a:gd name="connsiteX2" fmla="*/ 99727 w 681894"/>
                  <a:gd name="connsiteY2" fmla="*/ 99727 h 681894"/>
                  <a:gd name="connsiteX3" fmla="*/ 582168 w 681894"/>
                  <a:gd name="connsiteY3" fmla="*/ 99727 h 681894"/>
                  <a:gd name="connsiteX4" fmla="*/ 582168 w 681894"/>
                  <a:gd name="connsiteY4" fmla="*/ 582168 h 681894"/>
                  <a:gd name="connsiteX5" fmla="*/ 119634 w 681894"/>
                  <a:gd name="connsiteY5" fmla="*/ 119729 h 681894"/>
                  <a:gd name="connsiteX6" fmla="*/ 119634 w 681894"/>
                  <a:gd name="connsiteY6" fmla="*/ 562261 h 681894"/>
                  <a:gd name="connsiteX7" fmla="*/ 562166 w 681894"/>
                  <a:gd name="connsiteY7" fmla="*/ 562261 h 681894"/>
                  <a:gd name="connsiteX8" fmla="*/ 562166 w 681894"/>
                  <a:gd name="connsiteY8" fmla="*/ 119729 h 681894"/>
                  <a:gd name="connsiteX9" fmla="*/ 119634 w 681894"/>
                  <a:gd name="connsiteY9" fmla="*/ 119729 h 68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894" h="681894">
                    <a:moveTo>
                      <a:pt x="582073" y="582168"/>
                    </a:moveTo>
                    <a:cubicBezTo>
                      <a:pt x="449104" y="715137"/>
                      <a:pt x="232696" y="715137"/>
                      <a:pt x="99727" y="582168"/>
                    </a:cubicBezTo>
                    <a:cubicBezTo>
                      <a:pt x="-33242" y="449199"/>
                      <a:pt x="-33242" y="232791"/>
                      <a:pt x="99727" y="99727"/>
                    </a:cubicBezTo>
                    <a:cubicBezTo>
                      <a:pt x="232696" y="-33242"/>
                      <a:pt x="449104" y="-33242"/>
                      <a:pt x="582168" y="99727"/>
                    </a:cubicBezTo>
                    <a:cubicBezTo>
                      <a:pt x="715137" y="232696"/>
                      <a:pt x="715137" y="449104"/>
                      <a:pt x="582168" y="582168"/>
                    </a:cubicBezTo>
                    <a:close/>
                    <a:moveTo>
                      <a:pt x="119634" y="119729"/>
                    </a:moveTo>
                    <a:cubicBezTo>
                      <a:pt x="-2381" y="241744"/>
                      <a:pt x="-2381" y="440246"/>
                      <a:pt x="119634" y="562261"/>
                    </a:cubicBezTo>
                    <a:cubicBezTo>
                      <a:pt x="241649" y="684276"/>
                      <a:pt x="440150" y="684276"/>
                      <a:pt x="562166" y="562261"/>
                    </a:cubicBezTo>
                    <a:cubicBezTo>
                      <a:pt x="684181" y="440246"/>
                      <a:pt x="684181" y="241744"/>
                      <a:pt x="562166" y="119729"/>
                    </a:cubicBezTo>
                    <a:cubicBezTo>
                      <a:pt x="440150" y="-2286"/>
                      <a:pt x="241649" y="-2286"/>
                      <a:pt x="119634" y="119729"/>
                    </a:cubicBezTo>
                    <a:close/>
                  </a:path>
                </a:pathLst>
              </a:custGeom>
              <a:solidFill>
                <a:schemeClr val="tx1"/>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159B41D0-380F-445A-9CBE-E483E0226A37}"/>
                  </a:ext>
                </a:extLst>
              </p:cNvPr>
              <p:cNvSpPr/>
              <p:nvPr/>
            </p:nvSpPr>
            <p:spPr>
              <a:xfrm rot="18900000">
                <a:off x="5981813" y="951750"/>
                <a:ext cx="222797" cy="4949917"/>
              </a:xfrm>
              <a:custGeom>
                <a:avLst/>
                <a:gdLst>
                  <a:gd name="connsiteX0" fmla="*/ 0 w 28194"/>
                  <a:gd name="connsiteY0" fmla="*/ 0 h 650652"/>
                  <a:gd name="connsiteX1" fmla="*/ 28194 w 28194"/>
                  <a:gd name="connsiteY1" fmla="*/ 0 h 650652"/>
                  <a:gd name="connsiteX2" fmla="*/ 28194 w 28194"/>
                  <a:gd name="connsiteY2" fmla="*/ 650653 h 650652"/>
                  <a:gd name="connsiteX3" fmla="*/ 0 w 28194"/>
                  <a:gd name="connsiteY3" fmla="*/ 650653 h 650652"/>
                </a:gdLst>
                <a:ahLst/>
                <a:cxnLst>
                  <a:cxn ang="0">
                    <a:pos x="connsiteX0" y="connsiteY0"/>
                  </a:cxn>
                  <a:cxn ang="0">
                    <a:pos x="connsiteX1" y="connsiteY1"/>
                  </a:cxn>
                  <a:cxn ang="0">
                    <a:pos x="connsiteX2" y="connsiteY2"/>
                  </a:cxn>
                  <a:cxn ang="0">
                    <a:pos x="connsiteX3" y="connsiteY3"/>
                  </a:cxn>
                </a:cxnLst>
                <a:rect l="l" t="t" r="r" b="b"/>
                <a:pathLst>
                  <a:path w="28194" h="650652">
                    <a:moveTo>
                      <a:pt x="0" y="0"/>
                    </a:moveTo>
                    <a:lnTo>
                      <a:pt x="28194" y="0"/>
                    </a:lnTo>
                    <a:lnTo>
                      <a:pt x="28194" y="650653"/>
                    </a:lnTo>
                    <a:lnTo>
                      <a:pt x="0" y="650653"/>
                    </a:lnTo>
                    <a:close/>
                  </a:path>
                </a:pathLst>
              </a:custGeom>
              <a:solidFill>
                <a:schemeClr val="accent2"/>
              </a:solidFill>
              <a:ln w="9525" cap="flat">
                <a:noFill/>
                <a:prstDash val="solid"/>
                <a:miter/>
              </a:ln>
            </p:spPr>
            <p:txBody>
              <a:bodyPr rtlCol="0" anchor="ctr"/>
              <a:lstStyle/>
              <a:p>
                <a:endParaRPr lang="en-IN"/>
              </a:p>
            </p:txBody>
          </p:sp>
        </p:grpSp>
        <p:cxnSp>
          <p:nvCxnSpPr>
            <p:cNvPr id="175" name="Straight Connector 174">
              <a:extLst>
                <a:ext uri="{FF2B5EF4-FFF2-40B4-BE49-F238E27FC236}">
                  <a16:creationId xmlns:a16="http://schemas.microsoft.com/office/drawing/2014/main" id="{5443FCF9-7986-494C-8508-8B12D6C04CCA}"/>
                </a:ext>
              </a:extLst>
            </p:cNvPr>
            <p:cNvCxnSpPr>
              <a:cxnSpLocks/>
            </p:cNvCxnSpPr>
            <p:nvPr/>
          </p:nvCxnSpPr>
          <p:spPr>
            <a:xfrm flipH="1">
              <a:off x="8714515" y="535208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F77D352-8763-44D7-8421-E138FD1BC540}"/>
                </a:ext>
              </a:extLst>
            </p:cNvPr>
            <p:cNvCxnSpPr>
              <a:cxnSpLocks/>
            </p:cNvCxnSpPr>
            <p:nvPr/>
          </p:nvCxnSpPr>
          <p:spPr>
            <a:xfrm rot="1800000">
              <a:off x="9395080" y="561208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AF17931-3CD0-46A1-86DD-1F0572D7D917}"/>
                </a:ext>
              </a:extLst>
            </p:cNvPr>
            <p:cNvCxnSpPr>
              <a:cxnSpLocks/>
            </p:cNvCxnSpPr>
            <p:nvPr/>
          </p:nvCxnSpPr>
          <p:spPr>
            <a:xfrm rot="1800000">
              <a:off x="9235222" y="5188661"/>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DDB9F3A4-E620-40B4-9EA8-B98725E2EB9C}"/>
              </a:ext>
            </a:extLst>
          </p:cNvPr>
          <p:cNvGrpSpPr/>
          <p:nvPr/>
        </p:nvGrpSpPr>
        <p:grpSpPr>
          <a:xfrm>
            <a:off x="1178398" y="436968"/>
            <a:ext cx="725118" cy="878830"/>
            <a:chOff x="1178398" y="436968"/>
            <a:chExt cx="725118" cy="878830"/>
          </a:xfrm>
        </p:grpSpPr>
        <p:grpSp>
          <p:nvGrpSpPr>
            <p:cNvPr id="181" name="Group 180">
              <a:extLst>
                <a:ext uri="{FF2B5EF4-FFF2-40B4-BE49-F238E27FC236}">
                  <a16:creationId xmlns:a16="http://schemas.microsoft.com/office/drawing/2014/main" id="{71DB6395-8488-48A2-88F4-FE0EC76D3F5A}"/>
                </a:ext>
              </a:extLst>
            </p:cNvPr>
            <p:cNvGrpSpPr/>
            <p:nvPr/>
          </p:nvGrpSpPr>
          <p:grpSpPr>
            <a:xfrm rot="1800000">
              <a:off x="1179720" y="519352"/>
              <a:ext cx="723796" cy="619464"/>
              <a:chOff x="4105275" y="1724025"/>
              <a:chExt cx="3980034" cy="3406330"/>
            </a:xfrm>
          </p:grpSpPr>
          <p:sp>
            <p:nvSpPr>
              <p:cNvPr id="185" name="Freeform: Shape 184">
                <a:extLst>
                  <a:ext uri="{FF2B5EF4-FFF2-40B4-BE49-F238E27FC236}">
                    <a16:creationId xmlns:a16="http://schemas.microsoft.com/office/drawing/2014/main" id="{E5A58617-C3FC-4F90-A937-497BB5BCEE00}"/>
                  </a:ext>
                </a:extLst>
              </p:cNvPr>
              <p:cNvSpPr/>
              <p:nvPr/>
            </p:nvSpPr>
            <p:spPr>
              <a:xfrm>
                <a:off x="4105275" y="1724025"/>
                <a:ext cx="3980034" cy="3406235"/>
              </a:xfrm>
              <a:custGeom>
                <a:avLst/>
                <a:gdLst>
                  <a:gd name="connsiteX0" fmla="*/ 0 w 3980034"/>
                  <a:gd name="connsiteY0" fmla="*/ 797624 h 3406235"/>
                  <a:gd name="connsiteX1" fmla="*/ 0 w 3980034"/>
                  <a:gd name="connsiteY1" fmla="*/ 108109 h 3406235"/>
                  <a:gd name="connsiteX2" fmla="*/ 15335 w 3980034"/>
                  <a:gd name="connsiteY2" fmla="*/ 66866 h 3406235"/>
                  <a:gd name="connsiteX3" fmla="*/ 132302 w 3980034"/>
                  <a:gd name="connsiteY3" fmla="*/ 0 h 3406235"/>
                  <a:gd name="connsiteX4" fmla="*/ 1071182 w 3980034"/>
                  <a:gd name="connsiteY4" fmla="*/ 0 h 3406235"/>
                  <a:gd name="connsiteX5" fmla="*/ 2644712 w 3980034"/>
                  <a:gd name="connsiteY5" fmla="*/ 0 h 3406235"/>
                  <a:gd name="connsiteX6" fmla="*/ 2700909 w 3980034"/>
                  <a:gd name="connsiteY6" fmla="*/ 12287 h 3406235"/>
                  <a:gd name="connsiteX7" fmla="*/ 2774156 w 3980034"/>
                  <a:gd name="connsiteY7" fmla="*/ 134493 h 3406235"/>
                  <a:gd name="connsiteX8" fmla="*/ 2774156 w 3980034"/>
                  <a:gd name="connsiteY8" fmla="*/ 773144 h 3406235"/>
                  <a:gd name="connsiteX9" fmla="*/ 2772156 w 3980034"/>
                  <a:gd name="connsiteY9" fmla="*/ 801053 h 3406235"/>
                  <a:gd name="connsiteX10" fmla="*/ 2644616 w 3980034"/>
                  <a:gd name="connsiteY10" fmla="*/ 907637 h 3406235"/>
                  <a:gd name="connsiteX11" fmla="*/ 2446211 w 3980034"/>
                  <a:gd name="connsiteY11" fmla="*/ 907637 h 3406235"/>
                  <a:gd name="connsiteX12" fmla="*/ 2435352 w 3980034"/>
                  <a:gd name="connsiteY12" fmla="*/ 907637 h 3406235"/>
                  <a:gd name="connsiteX13" fmla="*/ 2435352 w 3980034"/>
                  <a:gd name="connsiteY13" fmla="*/ 1117378 h 3406235"/>
                  <a:gd name="connsiteX14" fmla="*/ 2443258 w 3980034"/>
                  <a:gd name="connsiteY14" fmla="*/ 1117759 h 3406235"/>
                  <a:gd name="connsiteX15" fmla="*/ 2642711 w 3980034"/>
                  <a:gd name="connsiteY15" fmla="*/ 1117759 h 3406235"/>
                  <a:gd name="connsiteX16" fmla="*/ 2773395 w 3980034"/>
                  <a:gd name="connsiteY16" fmla="*/ 1241203 h 3406235"/>
                  <a:gd name="connsiteX17" fmla="*/ 2774252 w 3980034"/>
                  <a:gd name="connsiteY17" fmla="*/ 1330452 h 3406235"/>
                  <a:gd name="connsiteX18" fmla="*/ 2774918 w 3980034"/>
                  <a:gd name="connsiteY18" fmla="*/ 1342739 h 3406235"/>
                  <a:gd name="connsiteX19" fmla="*/ 2779871 w 3980034"/>
                  <a:gd name="connsiteY19" fmla="*/ 1343216 h 3406235"/>
                  <a:gd name="connsiteX20" fmla="*/ 3140583 w 3980034"/>
                  <a:gd name="connsiteY20" fmla="*/ 1408652 h 3406235"/>
                  <a:gd name="connsiteX21" fmla="*/ 3356229 w 3980034"/>
                  <a:gd name="connsiteY21" fmla="*/ 1552575 h 3406235"/>
                  <a:gd name="connsiteX22" fmla="*/ 3557969 w 3980034"/>
                  <a:gd name="connsiteY22" fmla="*/ 1865567 h 3406235"/>
                  <a:gd name="connsiteX23" fmla="*/ 3594354 w 3980034"/>
                  <a:gd name="connsiteY23" fmla="*/ 2204657 h 3406235"/>
                  <a:gd name="connsiteX24" fmla="*/ 3600450 w 3980034"/>
                  <a:gd name="connsiteY24" fmla="*/ 2215420 h 3406235"/>
                  <a:gd name="connsiteX25" fmla="*/ 3666268 w 3980034"/>
                  <a:gd name="connsiteY25" fmla="*/ 2247900 h 3406235"/>
                  <a:gd name="connsiteX26" fmla="*/ 3871817 w 3980034"/>
                  <a:gd name="connsiteY26" fmla="*/ 2436590 h 3406235"/>
                  <a:gd name="connsiteX27" fmla="*/ 3957257 w 3980034"/>
                  <a:gd name="connsiteY27" fmla="*/ 2620613 h 3406235"/>
                  <a:gd name="connsiteX28" fmla="*/ 3977069 w 3980034"/>
                  <a:gd name="connsiteY28" fmla="*/ 2846356 h 3406235"/>
                  <a:gd name="connsiteX29" fmla="*/ 3921443 w 3980034"/>
                  <a:gd name="connsiteY29" fmla="*/ 3049238 h 3406235"/>
                  <a:gd name="connsiteX30" fmla="*/ 3816001 w 3980034"/>
                  <a:gd name="connsiteY30" fmla="*/ 3206496 h 3406235"/>
                  <a:gd name="connsiteX31" fmla="*/ 3692938 w 3980034"/>
                  <a:gd name="connsiteY31" fmla="*/ 3309271 h 3406235"/>
                  <a:gd name="connsiteX32" fmla="*/ 3445288 w 3980034"/>
                  <a:gd name="connsiteY32" fmla="*/ 3400235 h 3406235"/>
                  <a:gd name="connsiteX33" fmla="*/ 3398425 w 3980034"/>
                  <a:gd name="connsiteY33" fmla="*/ 3406235 h 3406235"/>
                  <a:gd name="connsiteX34" fmla="*/ 1173671 w 3980034"/>
                  <a:gd name="connsiteY34" fmla="*/ 3406235 h 3406235"/>
                  <a:gd name="connsiteX35" fmla="*/ 1156716 w 3980034"/>
                  <a:gd name="connsiteY35" fmla="*/ 3403759 h 3406235"/>
                  <a:gd name="connsiteX36" fmla="*/ 903256 w 3980034"/>
                  <a:gd name="connsiteY36" fmla="*/ 3322606 h 3406235"/>
                  <a:gd name="connsiteX37" fmla="*/ 715137 w 3980034"/>
                  <a:gd name="connsiteY37" fmla="*/ 3153728 h 3406235"/>
                  <a:gd name="connsiteX38" fmla="*/ 694849 w 3980034"/>
                  <a:gd name="connsiteY38" fmla="*/ 3143250 h 3406235"/>
                  <a:gd name="connsiteX39" fmla="*/ 128969 w 3980034"/>
                  <a:gd name="connsiteY39" fmla="*/ 3143345 h 3406235"/>
                  <a:gd name="connsiteX40" fmla="*/ 16669 w 3980034"/>
                  <a:gd name="connsiteY40" fmla="*/ 3078195 h 3406235"/>
                  <a:gd name="connsiteX41" fmla="*/ 0 w 3980034"/>
                  <a:gd name="connsiteY41" fmla="*/ 3034379 h 3406235"/>
                  <a:gd name="connsiteX42" fmla="*/ 0 w 3980034"/>
                  <a:gd name="connsiteY42" fmla="*/ 2344865 h 3406235"/>
                  <a:gd name="connsiteX43" fmla="*/ 2096 w 3980034"/>
                  <a:gd name="connsiteY43" fmla="*/ 2339435 h 3406235"/>
                  <a:gd name="connsiteX44" fmla="*/ 58674 w 3980034"/>
                  <a:gd name="connsiteY44" fmla="*/ 2256187 h 3406235"/>
                  <a:gd name="connsiteX45" fmla="*/ 136493 w 3980034"/>
                  <a:gd name="connsiteY45" fmla="*/ 2235803 h 3406235"/>
                  <a:gd name="connsiteX46" fmla="*/ 325374 w 3980034"/>
                  <a:gd name="connsiteY46" fmla="*/ 2235803 h 3406235"/>
                  <a:gd name="connsiteX47" fmla="*/ 337947 w 3980034"/>
                  <a:gd name="connsiteY47" fmla="*/ 2235803 h 3406235"/>
                  <a:gd name="connsiteX48" fmla="*/ 337947 w 3980034"/>
                  <a:gd name="connsiteY48" fmla="*/ 2025396 h 3406235"/>
                  <a:gd name="connsiteX49" fmla="*/ 324707 w 3980034"/>
                  <a:gd name="connsiteY49" fmla="*/ 2025396 h 3406235"/>
                  <a:gd name="connsiteX50" fmla="*/ 125444 w 3980034"/>
                  <a:gd name="connsiteY50" fmla="*/ 2025301 h 3406235"/>
                  <a:gd name="connsiteX51" fmla="*/ 24955 w 3980034"/>
                  <a:gd name="connsiteY51" fmla="*/ 1974152 h 3406235"/>
                  <a:gd name="connsiteX52" fmla="*/ 0 w 3980034"/>
                  <a:gd name="connsiteY52" fmla="*/ 1915001 h 3406235"/>
                  <a:gd name="connsiteX53" fmla="*/ 0 w 3980034"/>
                  <a:gd name="connsiteY53" fmla="*/ 1227487 h 3406235"/>
                  <a:gd name="connsiteX54" fmla="*/ 20765 w 3980034"/>
                  <a:gd name="connsiteY54" fmla="*/ 1176338 h 3406235"/>
                  <a:gd name="connsiteX55" fmla="*/ 128778 w 3980034"/>
                  <a:gd name="connsiteY55" fmla="*/ 1117949 h 3406235"/>
                  <a:gd name="connsiteX56" fmla="*/ 325946 w 3980034"/>
                  <a:gd name="connsiteY56" fmla="*/ 1117759 h 3406235"/>
                  <a:gd name="connsiteX57" fmla="*/ 338233 w 3980034"/>
                  <a:gd name="connsiteY57" fmla="*/ 1117759 h 3406235"/>
                  <a:gd name="connsiteX58" fmla="*/ 338233 w 3980034"/>
                  <a:gd name="connsiteY58" fmla="*/ 907637 h 3406235"/>
                  <a:gd name="connsiteX59" fmla="*/ 326422 w 3980034"/>
                  <a:gd name="connsiteY59" fmla="*/ 907637 h 3406235"/>
                  <a:gd name="connsiteX60" fmla="*/ 128207 w 3980034"/>
                  <a:gd name="connsiteY60" fmla="*/ 907542 h 3406235"/>
                  <a:gd name="connsiteX61" fmla="*/ 19336 w 3980034"/>
                  <a:gd name="connsiteY61" fmla="*/ 846963 h 3406235"/>
                  <a:gd name="connsiteX62" fmla="*/ 0 w 3980034"/>
                  <a:gd name="connsiteY62" fmla="*/ 797624 h 3406235"/>
                  <a:gd name="connsiteX63" fmla="*/ 2286476 w 3980034"/>
                  <a:gd name="connsiteY63" fmla="*/ 3312700 h 3406235"/>
                  <a:gd name="connsiteX64" fmla="*/ 3351086 w 3980034"/>
                  <a:gd name="connsiteY64" fmla="*/ 3312700 h 3406235"/>
                  <a:gd name="connsiteX65" fmla="*/ 3403949 w 3980034"/>
                  <a:gd name="connsiteY65" fmla="*/ 3310985 h 3406235"/>
                  <a:gd name="connsiteX66" fmla="*/ 3620929 w 3980034"/>
                  <a:gd name="connsiteY66" fmla="*/ 3244787 h 3406235"/>
                  <a:gd name="connsiteX67" fmla="*/ 3848672 w 3980034"/>
                  <a:gd name="connsiteY67" fmla="*/ 2986564 h 3406235"/>
                  <a:gd name="connsiteX68" fmla="*/ 3883819 w 3980034"/>
                  <a:gd name="connsiteY68" fmla="*/ 2718245 h 3406235"/>
                  <a:gd name="connsiteX69" fmla="*/ 3789521 w 3980034"/>
                  <a:gd name="connsiteY69" fmla="*/ 2480310 h 3406235"/>
                  <a:gd name="connsiteX70" fmla="*/ 3534061 w 3980034"/>
                  <a:gd name="connsiteY70" fmla="*/ 2289524 h 3406235"/>
                  <a:gd name="connsiteX71" fmla="*/ 3496913 w 3980034"/>
                  <a:gd name="connsiteY71" fmla="*/ 2226850 h 3406235"/>
                  <a:gd name="connsiteX72" fmla="*/ 3499295 w 3980034"/>
                  <a:gd name="connsiteY72" fmla="*/ 2017205 h 3406235"/>
                  <a:gd name="connsiteX73" fmla="*/ 3410712 w 3980034"/>
                  <a:gd name="connsiteY73" fmla="*/ 1767268 h 3406235"/>
                  <a:gd name="connsiteX74" fmla="*/ 3252502 w 3980034"/>
                  <a:gd name="connsiteY74" fmla="*/ 1584960 h 3406235"/>
                  <a:gd name="connsiteX75" fmla="*/ 3060859 w 3980034"/>
                  <a:gd name="connsiteY75" fmla="*/ 1476566 h 3406235"/>
                  <a:gd name="connsiteX76" fmla="*/ 2723960 w 3980034"/>
                  <a:gd name="connsiteY76" fmla="*/ 1442276 h 3406235"/>
                  <a:gd name="connsiteX77" fmla="*/ 2484311 w 3980034"/>
                  <a:gd name="connsiteY77" fmla="*/ 1526667 h 3406235"/>
                  <a:gd name="connsiteX78" fmla="*/ 2299811 w 3980034"/>
                  <a:gd name="connsiteY78" fmla="*/ 1683734 h 3406235"/>
                  <a:gd name="connsiteX79" fmla="*/ 2187797 w 3980034"/>
                  <a:gd name="connsiteY79" fmla="*/ 1879187 h 3406235"/>
                  <a:gd name="connsiteX80" fmla="*/ 2121218 w 3980034"/>
                  <a:gd name="connsiteY80" fmla="*/ 1908620 h 3406235"/>
                  <a:gd name="connsiteX81" fmla="*/ 1807369 w 3980034"/>
                  <a:gd name="connsiteY81" fmla="*/ 1873663 h 3406235"/>
                  <a:gd name="connsiteX82" fmla="*/ 1532954 w 3980034"/>
                  <a:gd name="connsiteY82" fmla="*/ 1987677 h 3406235"/>
                  <a:gd name="connsiteX83" fmla="*/ 1336453 w 3980034"/>
                  <a:gd name="connsiteY83" fmla="*/ 2235232 h 3406235"/>
                  <a:gd name="connsiteX84" fmla="*/ 1284065 w 3980034"/>
                  <a:gd name="connsiteY84" fmla="*/ 2265045 h 3406235"/>
                  <a:gd name="connsiteX85" fmla="*/ 1215771 w 3980034"/>
                  <a:gd name="connsiteY85" fmla="*/ 2260378 h 3406235"/>
                  <a:gd name="connsiteX86" fmla="*/ 992219 w 3980034"/>
                  <a:gd name="connsiteY86" fmla="*/ 2309813 h 3406235"/>
                  <a:gd name="connsiteX87" fmla="*/ 760571 w 3980034"/>
                  <a:gd name="connsiteY87" fmla="*/ 2520315 h 3406235"/>
                  <a:gd name="connsiteX88" fmla="*/ 688562 w 3980034"/>
                  <a:gd name="connsiteY88" fmla="*/ 2800541 h 3406235"/>
                  <a:gd name="connsiteX89" fmla="*/ 730568 w 3980034"/>
                  <a:gd name="connsiteY89" fmla="*/ 2993422 h 3406235"/>
                  <a:gd name="connsiteX90" fmla="*/ 888397 w 3980034"/>
                  <a:gd name="connsiteY90" fmla="*/ 3199543 h 3406235"/>
                  <a:gd name="connsiteX91" fmla="*/ 1209485 w 3980034"/>
                  <a:gd name="connsiteY91" fmla="*/ 3312605 h 3406235"/>
                  <a:gd name="connsiteX92" fmla="*/ 2286476 w 3980034"/>
                  <a:gd name="connsiteY92" fmla="*/ 3312890 h 3406235"/>
                  <a:gd name="connsiteX93" fmla="*/ 1387697 w 3980034"/>
                  <a:gd name="connsiteY93" fmla="*/ 93536 h 3406235"/>
                  <a:gd name="connsiteX94" fmla="*/ 132207 w 3980034"/>
                  <a:gd name="connsiteY94" fmla="*/ 93536 h 3406235"/>
                  <a:gd name="connsiteX95" fmla="*/ 93536 w 3980034"/>
                  <a:gd name="connsiteY95" fmla="*/ 132302 h 3406235"/>
                  <a:gd name="connsiteX96" fmla="*/ 93536 w 3980034"/>
                  <a:gd name="connsiteY96" fmla="*/ 777050 h 3406235"/>
                  <a:gd name="connsiteX97" fmla="*/ 130778 w 3980034"/>
                  <a:gd name="connsiteY97" fmla="*/ 814197 h 3406235"/>
                  <a:gd name="connsiteX98" fmla="*/ 2642807 w 3980034"/>
                  <a:gd name="connsiteY98" fmla="*/ 814197 h 3406235"/>
                  <a:gd name="connsiteX99" fmla="*/ 2680621 w 3980034"/>
                  <a:gd name="connsiteY99" fmla="*/ 776478 h 3406235"/>
                  <a:gd name="connsiteX100" fmla="*/ 2680621 w 3980034"/>
                  <a:gd name="connsiteY100" fmla="*/ 132683 h 3406235"/>
                  <a:gd name="connsiteX101" fmla="*/ 2641092 w 3980034"/>
                  <a:gd name="connsiteY101" fmla="*/ 93440 h 3406235"/>
                  <a:gd name="connsiteX102" fmla="*/ 1387697 w 3980034"/>
                  <a:gd name="connsiteY102" fmla="*/ 93440 h 3406235"/>
                  <a:gd name="connsiteX103" fmla="*/ 2153793 w 3980034"/>
                  <a:gd name="connsiteY103" fmla="*/ 1729835 h 3406235"/>
                  <a:gd name="connsiteX104" fmla="*/ 2141125 w 3980034"/>
                  <a:gd name="connsiteY104" fmla="*/ 1729835 h 3406235"/>
                  <a:gd name="connsiteX105" fmla="*/ 1692402 w 3980034"/>
                  <a:gd name="connsiteY105" fmla="*/ 1729835 h 3406235"/>
                  <a:gd name="connsiteX106" fmla="*/ 1640967 w 3980034"/>
                  <a:gd name="connsiteY106" fmla="*/ 1678210 h 3406235"/>
                  <a:gd name="connsiteX107" fmla="*/ 1640967 w 3980034"/>
                  <a:gd name="connsiteY107" fmla="*/ 1463231 h 3406235"/>
                  <a:gd name="connsiteX108" fmla="*/ 1689545 w 3980034"/>
                  <a:gd name="connsiteY108" fmla="*/ 1414177 h 3406235"/>
                  <a:gd name="connsiteX109" fmla="*/ 2492407 w 3980034"/>
                  <a:gd name="connsiteY109" fmla="*/ 1414082 h 3406235"/>
                  <a:gd name="connsiteX110" fmla="*/ 2506313 w 3980034"/>
                  <a:gd name="connsiteY110" fmla="*/ 1411319 h 3406235"/>
                  <a:gd name="connsiteX111" fmla="*/ 2671286 w 3980034"/>
                  <a:gd name="connsiteY111" fmla="*/ 1357884 h 3406235"/>
                  <a:gd name="connsiteX112" fmla="*/ 2680811 w 3980034"/>
                  <a:gd name="connsiteY112" fmla="*/ 1345311 h 3406235"/>
                  <a:gd name="connsiteX113" fmla="*/ 2680621 w 3980034"/>
                  <a:gd name="connsiteY113" fmla="*/ 1251871 h 3406235"/>
                  <a:gd name="connsiteX114" fmla="*/ 2640140 w 3980034"/>
                  <a:gd name="connsiteY114" fmla="*/ 1211390 h 3406235"/>
                  <a:gd name="connsiteX115" fmla="*/ 132969 w 3980034"/>
                  <a:gd name="connsiteY115" fmla="*/ 1211390 h 3406235"/>
                  <a:gd name="connsiteX116" fmla="*/ 93536 w 3980034"/>
                  <a:gd name="connsiteY116" fmla="*/ 1250728 h 3406235"/>
                  <a:gd name="connsiteX117" fmla="*/ 93536 w 3980034"/>
                  <a:gd name="connsiteY117" fmla="*/ 1890427 h 3406235"/>
                  <a:gd name="connsiteX118" fmla="*/ 135446 w 3980034"/>
                  <a:gd name="connsiteY118" fmla="*/ 1932051 h 3406235"/>
                  <a:gd name="connsiteX119" fmla="*/ 1421225 w 3980034"/>
                  <a:gd name="connsiteY119" fmla="*/ 1932432 h 3406235"/>
                  <a:gd name="connsiteX120" fmla="*/ 1476375 w 3980034"/>
                  <a:gd name="connsiteY120" fmla="*/ 1913382 h 3406235"/>
                  <a:gd name="connsiteX121" fmla="*/ 1492282 w 3980034"/>
                  <a:gd name="connsiteY121" fmla="*/ 1901762 h 3406235"/>
                  <a:gd name="connsiteX122" fmla="*/ 1793272 w 3980034"/>
                  <a:gd name="connsiteY122" fmla="*/ 1781556 h 3406235"/>
                  <a:gd name="connsiteX123" fmla="*/ 2039684 w 3980034"/>
                  <a:gd name="connsiteY123" fmla="*/ 1787938 h 3406235"/>
                  <a:gd name="connsiteX124" fmla="*/ 2115598 w 3980034"/>
                  <a:gd name="connsiteY124" fmla="*/ 1806512 h 3406235"/>
                  <a:gd name="connsiteX125" fmla="*/ 2153888 w 3980034"/>
                  <a:gd name="connsiteY125" fmla="*/ 1729835 h 3406235"/>
                  <a:gd name="connsiteX126" fmla="*/ 2340293 w 3980034"/>
                  <a:gd name="connsiteY126" fmla="*/ 1117378 h 3406235"/>
                  <a:gd name="connsiteX127" fmla="*/ 2340293 w 3980034"/>
                  <a:gd name="connsiteY127" fmla="*/ 908304 h 3406235"/>
                  <a:gd name="connsiteX128" fmla="*/ 433102 w 3980034"/>
                  <a:gd name="connsiteY128" fmla="*/ 908304 h 3406235"/>
                  <a:gd name="connsiteX129" fmla="*/ 433102 w 3980034"/>
                  <a:gd name="connsiteY129" fmla="*/ 1117378 h 3406235"/>
                  <a:gd name="connsiteX130" fmla="*/ 2340293 w 3980034"/>
                  <a:gd name="connsiteY130" fmla="*/ 1117378 h 3406235"/>
                  <a:gd name="connsiteX131" fmla="*/ 792385 w 3980034"/>
                  <a:gd name="connsiteY131" fmla="*/ 2329339 h 3406235"/>
                  <a:gd name="connsiteX132" fmla="*/ 780002 w 3980034"/>
                  <a:gd name="connsiteY132" fmla="*/ 2329339 h 3406235"/>
                  <a:gd name="connsiteX133" fmla="*/ 136208 w 3980034"/>
                  <a:gd name="connsiteY133" fmla="*/ 2329339 h 3406235"/>
                  <a:gd name="connsiteX134" fmla="*/ 124778 w 3980034"/>
                  <a:gd name="connsiteY134" fmla="*/ 2329720 h 3406235"/>
                  <a:gd name="connsiteX135" fmla="*/ 93440 w 3980034"/>
                  <a:gd name="connsiteY135" fmla="*/ 2364296 h 3406235"/>
                  <a:gd name="connsiteX136" fmla="*/ 93440 w 3980034"/>
                  <a:gd name="connsiteY136" fmla="*/ 3015234 h 3406235"/>
                  <a:gd name="connsiteX137" fmla="*/ 96107 w 3980034"/>
                  <a:gd name="connsiteY137" fmla="*/ 3029331 h 3406235"/>
                  <a:gd name="connsiteX138" fmla="*/ 135065 w 3980034"/>
                  <a:gd name="connsiteY138" fmla="*/ 3050762 h 3406235"/>
                  <a:gd name="connsiteX139" fmla="*/ 391478 w 3980034"/>
                  <a:gd name="connsiteY139" fmla="*/ 3050000 h 3406235"/>
                  <a:gd name="connsiteX140" fmla="*/ 639604 w 3980034"/>
                  <a:gd name="connsiteY140" fmla="*/ 3050000 h 3406235"/>
                  <a:gd name="connsiteX141" fmla="*/ 650177 w 3980034"/>
                  <a:gd name="connsiteY141" fmla="*/ 3050000 h 3406235"/>
                  <a:gd name="connsiteX142" fmla="*/ 792099 w 3980034"/>
                  <a:gd name="connsiteY142" fmla="*/ 2329339 h 3406235"/>
                  <a:gd name="connsiteX143" fmla="*/ 1354931 w 3980034"/>
                  <a:gd name="connsiteY143" fmla="*/ 2025968 h 3406235"/>
                  <a:gd name="connsiteX144" fmla="*/ 433102 w 3980034"/>
                  <a:gd name="connsiteY144" fmla="*/ 2025968 h 3406235"/>
                  <a:gd name="connsiteX145" fmla="*/ 433102 w 3980034"/>
                  <a:gd name="connsiteY145" fmla="*/ 2037588 h 3406235"/>
                  <a:gd name="connsiteX146" fmla="*/ 432911 w 3980034"/>
                  <a:gd name="connsiteY146" fmla="*/ 2224469 h 3406235"/>
                  <a:gd name="connsiteX147" fmla="*/ 445865 w 3980034"/>
                  <a:gd name="connsiteY147" fmla="*/ 2236756 h 3406235"/>
                  <a:gd name="connsiteX148" fmla="*/ 919258 w 3980034"/>
                  <a:gd name="connsiteY148" fmla="*/ 2236375 h 3406235"/>
                  <a:gd name="connsiteX149" fmla="*/ 937927 w 3980034"/>
                  <a:gd name="connsiteY149" fmla="*/ 2231993 h 3406235"/>
                  <a:gd name="connsiteX150" fmla="*/ 1057656 w 3980034"/>
                  <a:gd name="connsiteY150" fmla="*/ 2187035 h 3406235"/>
                  <a:gd name="connsiteX151" fmla="*/ 1254728 w 3980034"/>
                  <a:gd name="connsiteY151" fmla="*/ 2168557 h 3406235"/>
                  <a:gd name="connsiteX152" fmla="*/ 1268825 w 3980034"/>
                  <a:gd name="connsiteY152" fmla="*/ 2160270 h 3406235"/>
                  <a:gd name="connsiteX153" fmla="*/ 1301496 w 3980034"/>
                  <a:gd name="connsiteY153" fmla="*/ 2102930 h 3406235"/>
                  <a:gd name="connsiteX154" fmla="*/ 1354836 w 3980034"/>
                  <a:gd name="connsiteY154" fmla="*/ 2025968 h 3406235"/>
                  <a:gd name="connsiteX155" fmla="*/ 1734979 w 3980034"/>
                  <a:gd name="connsiteY155" fmla="*/ 1636681 h 3406235"/>
                  <a:gd name="connsiteX156" fmla="*/ 1855089 w 3980034"/>
                  <a:gd name="connsiteY156" fmla="*/ 1636681 h 3406235"/>
                  <a:gd name="connsiteX157" fmla="*/ 2209133 w 3980034"/>
                  <a:gd name="connsiteY157" fmla="*/ 1636681 h 3406235"/>
                  <a:gd name="connsiteX158" fmla="*/ 2223135 w 3980034"/>
                  <a:gd name="connsiteY158" fmla="*/ 1630775 h 3406235"/>
                  <a:gd name="connsiteX159" fmla="*/ 2326481 w 3980034"/>
                  <a:gd name="connsiteY159" fmla="*/ 1524857 h 3406235"/>
                  <a:gd name="connsiteX160" fmla="*/ 2346960 w 3980034"/>
                  <a:gd name="connsiteY160" fmla="*/ 1508189 h 3406235"/>
                  <a:gd name="connsiteX161" fmla="*/ 1734884 w 3980034"/>
                  <a:gd name="connsiteY161" fmla="*/ 1508189 h 3406235"/>
                  <a:gd name="connsiteX162" fmla="*/ 1734884 w 3980034"/>
                  <a:gd name="connsiteY162" fmla="*/ 1636681 h 340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980034" h="3406235">
                    <a:moveTo>
                      <a:pt x="0" y="797624"/>
                    </a:moveTo>
                    <a:cubicBezTo>
                      <a:pt x="0" y="567785"/>
                      <a:pt x="0" y="337947"/>
                      <a:pt x="0" y="108109"/>
                    </a:cubicBezTo>
                    <a:cubicBezTo>
                      <a:pt x="4953" y="94298"/>
                      <a:pt x="8096" y="79343"/>
                      <a:pt x="15335" y="66866"/>
                    </a:cubicBezTo>
                    <a:cubicBezTo>
                      <a:pt x="41148" y="22193"/>
                      <a:pt x="80391" y="0"/>
                      <a:pt x="132302" y="0"/>
                    </a:cubicBezTo>
                    <a:cubicBezTo>
                      <a:pt x="445294" y="95"/>
                      <a:pt x="758285" y="0"/>
                      <a:pt x="1071182" y="0"/>
                    </a:cubicBezTo>
                    <a:cubicBezTo>
                      <a:pt x="1595723" y="0"/>
                      <a:pt x="2120170" y="0"/>
                      <a:pt x="2644712" y="0"/>
                    </a:cubicBezTo>
                    <a:cubicBezTo>
                      <a:pt x="2664333" y="0"/>
                      <a:pt x="2683288" y="3429"/>
                      <a:pt x="2700909" y="12287"/>
                    </a:cubicBezTo>
                    <a:cubicBezTo>
                      <a:pt x="2750820" y="37624"/>
                      <a:pt x="2774156" y="79058"/>
                      <a:pt x="2774156" y="134493"/>
                    </a:cubicBezTo>
                    <a:cubicBezTo>
                      <a:pt x="2774156" y="347377"/>
                      <a:pt x="2774156" y="560261"/>
                      <a:pt x="2774156" y="773144"/>
                    </a:cubicBezTo>
                    <a:cubicBezTo>
                      <a:pt x="2774156" y="782479"/>
                      <a:pt x="2773775" y="791909"/>
                      <a:pt x="2772156" y="801053"/>
                    </a:cubicBezTo>
                    <a:cubicBezTo>
                      <a:pt x="2760726" y="864584"/>
                      <a:pt x="2709101" y="907542"/>
                      <a:pt x="2644616" y="907637"/>
                    </a:cubicBezTo>
                    <a:cubicBezTo>
                      <a:pt x="2578513" y="907637"/>
                      <a:pt x="2512409" y="907637"/>
                      <a:pt x="2446211" y="907637"/>
                    </a:cubicBezTo>
                    <a:lnTo>
                      <a:pt x="2435352" y="907637"/>
                    </a:lnTo>
                    <a:lnTo>
                      <a:pt x="2435352" y="1117378"/>
                    </a:lnTo>
                    <a:cubicBezTo>
                      <a:pt x="2438495" y="1117568"/>
                      <a:pt x="2440877" y="1117759"/>
                      <a:pt x="2443258" y="1117759"/>
                    </a:cubicBezTo>
                    <a:cubicBezTo>
                      <a:pt x="2509742" y="1117759"/>
                      <a:pt x="2576227" y="1117568"/>
                      <a:pt x="2642711" y="1117759"/>
                    </a:cubicBezTo>
                    <a:cubicBezTo>
                      <a:pt x="2715863" y="1117949"/>
                      <a:pt x="2769965" y="1168718"/>
                      <a:pt x="2773395" y="1241203"/>
                    </a:cubicBezTo>
                    <a:cubicBezTo>
                      <a:pt x="2774823" y="1270921"/>
                      <a:pt x="2774061" y="1300734"/>
                      <a:pt x="2774252" y="1330452"/>
                    </a:cubicBezTo>
                    <a:cubicBezTo>
                      <a:pt x="2774252" y="1334453"/>
                      <a:pt x="2774633" y="1338548"/>
                      <a:pt x="2774918" y="1342739"/>
                    </a:cubicBezTo>
                    <a:cubicBezTo>
                      <a:pt x="2777204" y="1343025"/>
                      <a:pt x="2778538" y="1343311"/>
                      <a:pt x="2779871" y="1343216"/>
                    </a:cubicBezTo>
                    <a:cubicBezTo>
                      <a:pt x="2905506" y="1335214"/>
                      <a:pt x="3025807" y="1357884"/>
                      <a:pt x="3140583" y="1408652"/>
                    </a:cubicBezTo>
                    <a:cubicBezTo>
                      <a:pt x="3220593" y="1444085"/>
                      <a:pt x="3292507" y="1492282"/>
                      <a:pt x="3356229" y="1552575"/>
                    </a:cubicBezTo>
                    <a:cubicBezTo>
                      <a:pt x="3449098" y="1640491"/>
                      <a:pt x="3516630" y="1744694"/>
                      <a:pt x="3557969" y="1865567"/>
                    </a:cubicBezTo>
                    <a:cubicBezTo>
                      <a:pt x="3595688" y="1975676"/>
                      <a:pt x="3607784" y="2088928"/>
                      <a:pt x="3594354" y="2204657"/>
                    </a:cubicBezTo>
                    <a:cubicBezTo>
                      <a:pt x="3593687" y="2210657"/>
                      <a:pt x="3595116" y="2212848"/>
                      <a:pt x="3600450" y="2215420"/>
                    </a:cubicBezTo>
                    <a:cubicBezTo>
                      <a:pt x="3622643" y="2225802"/>
                      <a:pt x="3645027" y="2235899"/>
                      <a:pt x="3666268" y="2247900"/>
                    </a:cubicBezTo>
                    <a:cubicBezTo>
                      <a:pt x="3749516" y="2294573"/>
                      <a:pt x="3817811" y="2358009"/>
                      <a:pt x="3871817" y="2436590"/>
                    </a:cubicBezTo>
                    <a:cubicBezTo>
                      <a:pt x="3910584" y="2493074"/>
                      <a:pt x="3938969" y="2554510"/>
                      <a:pt x="3957257" y="2620613"/>
                    </a:cubicBezTo>
                    <a:cubicBezTo>
                      <a:pt x="3977735" y="2694623"/>
                      <a:pt x="3984593" y="2769870"/>
                      <a:pt x="3977069" y="2846356"/>
                    </a:cubicBezTo>
                    <a:cubicBezTo>
                      <a:pt x="3970115" y="2917127"/>
                      <a:pt x="3951541" y="2984754"/>
                      <a:pt x="3921443" y="3049238"/>
                    </a:cubicBezTo>
                    <a:cubicBezTo>
                      <a:pt x="3894391" y="3107150"/>
                      <a:pt x="3859245" y="3159633"/>
                      <a:pt x="3816001" y="3206496"/>
                    </a:cubicBezTo>
                    <a:cubicBezTo>
                      <a:pt x="3779520" y="3246025"/>
                      <a:pt x="3738467" y="3280410"/>
                      <a:pt x="3692938" y="3309271"/>
                    </a:cubicBezTo>
                    <a:cubicBezTo>
                      <a:pt x="3616928" y="3357467"/>
                      <a:pt x="3534347" y="3387757"/>
                      <a:pt x="3445288" y="3400235"/>
                    </a:cubicBezTo>
                    <a:cubicBezTo>
                      <a:pt x="3429667" y="3402425"/>
                      <a:pt x="3414046" y="3404235"/>
                      <a:pt x="3398425" y="3406235"/>
                    </a:cubicBezTo>
                    <a:lnTo>
                      <a:pt x="1173671" y="3406235"/>
                    </a:lnTo>
                    <a:cubicBezTo>
                      <a:pt x="1168051" y="3405378"/>
                      <a:pt x="1162431" y="3404330"/>
                      <a:pt x="1156716" y="3403759"/>
                    </a:cubicBezTo>
                    <a:cubicBezTo>
                      <a:pt x="1066419" y="3394710"/>
                      <a:pt x="981837" y="3368135"/>
                      <a:pt x="903256" y="3322606"/>
                    </a:cubicBezTo>
                    <a:cubicBezTo>
                      <a:pt x="828770" y="3279458"/>
                      <a:pt x="766001" y="3223070"/>
                      <a:pt x="715137" y="3153728"/>
                    </a:cubicBezTo>
                    <a:cubicBezTo>
                      <a:pt x="709708" y="3146298"/>
                      <a:pt x="704183" y="3143250"/>
                      <a:pt x="694849" y="3143250"/>
                    </a:cubicBezTo>
                    <a:cubicBezTo>
                      <a:pt x="506254" y="3143536"/>
                      <a:pt x="317564" y="3143631"/>
                      <a:pt x="128969" y="3143345"/>
                    </a:cubicBezTo>
                    <a:cubicBezTo>
                      <a:pt x="79248" y="3143345"/>
                      <a:pt x="41148" y="3121438"/>
                      <a:pt x="16669" y="3078195"/>
                    </a:cubicBezTo>
                    <a:cubicBezTo>
                      <a:pt x="9049" y="3064764"/>
                      <a:pt x="5429" y="3049048"/>
                      <a:pt x="0" y="3034379"/>
                    </a:cubicBezTo>
                    <a:cubicBezTo>
                      <a:pt x="0" y="2804541"/>
                      <a:pt x="0" y="2574703"/>
                      <a:pt x="0" y="2344865"/>
                    </a:cubicBezTo>
                    <a:cubicBezTo>
                      <a:pt x="762" y="2343055"/>
                      <a:pt x="1715" y="2341340"/>
                      <a:pt x="2096" y="2339435"/>
                    </a:cubicBezTo>
                    <a:cubicBezTo>
                      <a:pt x="9620" y="2304002"/>
                      <a:pt x="28480" y="2276285"/>
                      <a:pt x="58674" y="2256187"/>
                    </a:cubicBezTo>
                    <a:cubicBezTo>
                      <a:pt x="82296" y="2240471"/>
                      <a:pt x="108776" y="2235803"/>
                      <a:pt x="136493" y="2235803"/>
                    </a:cubicBezTo>
                    <a:cubicBezTo>
                      <a:pt x="199454" y="2235803"/>
                      <a:pt x="262414" y="2235803"/>
                      <a:pt x="325374" y="2235803"/>
                    </a:cubicBezTo>
                    <a:lnTo>
                      <a:pt x="337947" y="2235803"/>
                    </a:lnTo>
                    <a:lnTo>
                      <a:pt x="337947" y="2025396"/>
                    </a:lnTo>
                    <a:lnTo>
                      <a:pt x="324707" y="2025396"/>
                    </a:lnTo>
                    <a:cubicBezTo>
                      <a:pt x="258318" y="2025396"/>
                      <a:pt x="191834" y="2025777"/>
                      <a:pt x="125444" y="2025301"/>
                    </a:cubicBezTo>
                    <a:cubicBezTo>
                      <a:pt x="83725" y="2025015"/>
                      <a:pt x="50578" y="2006822"/>
                      <a:pt x="24955" y="1974152"/>
                    </a:cubicBezTo>
                    <a:cubicBezTo>
                      <a:pt x="11430" y="1956530"/>
                      <a:pt x="5525" y="1935861"/>
                      <a:pt x="0" y="1915001"/>
                    </a:cubicBezTo>
                    <a:cubicBezTo>
                      <a:pt x="0" y="1685830"/>
                      <a:pt x="0" y="1456658"/>
                      <a:pt x="0" y="1227487"/>
                    </a:cubicBezTo>
                    <a:cubicBezTo>
                      <a:pt x="6763" y="1210342"/>
                      <a:pt x="11144" y="1191673"/>
                      <a:pt x="20765" y="1176338"/>
                    </a:cubicBezTo>
                    <a:cubicBezTo>
                      <a:pt x="45434" y="1137285"/>
                      <a:pt x="82868" y="1118426"/>
                      <a:pt x="128778" y="1117949"/>
                    </a:cubicBezTo>
                    <a:cubicBezTo>
                      <a:pt x="194501" y="1117283"/>
                      <a:pt x="260223" y="1117759"/>
                      <a:pt x="325946" y="1117759"/>
                    </a:cubicBezTo>
                    <a:lnTo>
                      <a:pt x="338233" y="1117759"/>
                    </a:lnTo>
                    <a:lnTo>
                      <a:pt x="338233" y="907637"/>
                    </a:lnTo>
                    <a:lnTo>
                      <a:pt x="326422" y="907637"/>
                    </a:lnTo>
                    <a:cubicBezTo>
                      <a:pt x="260318" y="907637"/>
                      <a:pt x="194215" y="908018"/>
                      <a:pt x="128207" y="907542"/>
                    </a:cubicBezTo>
                    <a:cubicBezTo>
                      <a:pt x="81153" y="907256"/>
                      <a:pt x="43910" y="886968"/>
                      <a:pt x="19336" y="846963"/>
                    </a:cubicBezTo>
                    <a:cubicBezTo>
                      <a:pt x="10192" y="832104"/>
                      <a:pt x="6287" y="814102"/>
                      <a:pt x="0" y="797624"/>
                    </a:cubicBezTo>
                    <a:close/>
                    <a:moveTo>
                      <a:pt x="2286476" y="3312700"/>
                    </a:moveTo>
                    <a:cubicBezTo>
                      <a:pt x="2641378" y="3312700"/>
                      <a:pt x="2996184" y="3312700"/>
                      <a:pt x="3351086" y="3312700"/>
                    </a:cubicBezTo>
                    <a:cubicBezTo>
                      <a:pt x="3368707" y="3312700"/>
                      <a:pt x="3386328" y="3312224"/>
                      <a:pt x="3403949" y="3310985"/>
                    </a:cubicBezTo>
                    <a:cubicBezTo>
                      <a:pt x="3481292" y="3305556"/>
                      <a:pt x="3553873" y="3283172"/>
                      <a:pt x="3620929" y="3244787"/>
                    </a:cubicBezTo>
                    <a:cubicBezTo>
                      <a:pt x="3725990" y="3184684"/>
                      <a:pt x="3802285" y="3098578"/>
                      <a:pt x="3848672" y="2986564"/>
                    </a:cubicBezTo>
                    <a:cubicBezTo>
                      <a:pt x="3884295" y="2900363"/>
                      <a:pt x="3896106" y="2810637"/>
                      <a:pt x="3883819" y="2718245"/>
                    </a:cubicBezTo>
                    <a:cubicBezTo>
                      <a:pt x="3872198" y="2631281"/>
                      <a:pt x="3841147" y="2551748"/>
                      <a:pt x="3789521" y="2480310"/>
                    </a:cubicBezTo>
                    <a:cubicBezTo>
                      <a:pt x="3724275" y="2389918"/>
                      <a:pt x="3639026" y="2326577"/>
                      <a:pt x="3534061" y="2289524"/>
                    </a:cubicBezTo>
                    <a:cubicBezTo>
                      <a:pt x="3502343" y="2278285"/>
                      <a:pt x="3491198" y="2259711"/>
                      <a:pt x="3496913" y="2226850"/>
                    </a:cubicBezTo>
                    <a:cubicBezTo>
                      <a:pt x="3509105" y="2157127"/>
                      <a:pt x="3509677" y="2087118"/>
                      <a:pt x="3499295" y="2017205"/>
                    </a:cubicBezTo>
                    <a:cubicBezTo>
                      <a:pt x="3486150" y="1928146"/>
                      <a:pt x="3456813" y="1844707"/>
                      <a:pt x="3410712" y="1767268"/>
                    </a:cubicBezTo>
                    <a:cubicBezTo>
                      <a:pt x="3368897" y="1696974"/>
                      <a:pt x="3316129" y="1636205"/>
                      <a:pt x="3252502" y="1584960"/>
                    </a:cubicBezTo>
                    <a:cubicBezTo>
                      <a:pt x="3194685" y="1538383"/>
                      <a:pt x="3130772" y="1502283"/>
                      <a:pt x="3060859" y="1476566"/>
                    </a:cubicBezTo>
                    <a:cubicBezTo>
                      <a:pt x="2951416" y="1436370"/>
                      <a:pt x="2839022" y="1425226"/>
                      <a:pt x="2723960" y="1442276"/>
                    </a:cubicBezTo>
                    <a:cubicBezTo>
                      <a:pt x="2638806" y="1454849"/>
                      <a:pt x="2558891" y="1483328"/>
                      <a:pt x="2484311" y="1526667"/>
                    </a:cubicBezTo>
                    <a:cubicBezTo>
                      <a:pt x="2413349" y="1567910"/>
                      <a:pt x="2351818" y="1620298"/>
                      <a:pt x="2299811" y="1683734"/>
                    </a:cubicBezTo>
                    <a:cubicBezTo>
                      <a:pt x="2251520" y="1742599"/>
                      <a:pt x="2213896" y="1807559"/>
                      <a:pt x="2187797" y="1879187"/>
                    </a:cubicBezTo>
                    <a:cubicBezTo>
                      <a:pt x="2176748" y="1909572"/>
                      <a:pt x="2151698" y="1920240"/>
                      <a:pt x="2121218" y="1908620"/>
                    </a:cubicBezTo>
                    <a:cubicBezTo>
                      <a:pt x="2019586" y="1869853"/>
                      <a:pt x="1915001" y="1857566"/>
                      <a:pt x="1807369" y="1873663"/>
                    </a:cubicBezTo>
                    <a:cubicBezTo>
                      <a:pt x="1706404" y="1888808"/>
                      <a:pt x="1614678" y="1926812"/>
                      <a:pt x="1532954" y="1987677"/>
                    </a:cubicBezTo>
                    <a:cubicBezTo>
                      <a:pt x="1445705" y="2052733"/>
                      <a:pt x="1380173" y="2135410"/>
                      <a:pt x="1336453" y="2235232"/>
                    </a:cubicBezTo>
                    <a:cubicBezTo>
                      <a:pt x="1326737" y="2257425"/>
                      <a:pt x="1308354" y="2267331"/>
                      <a:pt x="1284065" y="2265045"/>
                    </a:cubicBezTo>
                    <a:cubicBezTo>
                      <a:pt x="1261396" y="2262854"/>
                      <a:pt x="1238536" y="2260378"/>
                      <a:pt x="1215771" y="2260378"/>
                    </a:cubicBezTo>
                    <a:cubicBezTo>
                      <a:pt x="1137761" y="2260378"/>
                      <a:pt x="1063085" y="2276570"/>
                      <a:pt x="992219" y="2309813"/>
                    </a:cubicBezTo>
                    <a:cubicBezTo>
                      <a:pt x="893255" y="2356199"/>
                      <a:pt x="815816" y="2426399"/>
                      <a:pt x="760571" y="2520315"/>
                    </a:cubicBezTo>
                    <a:cubicBezTo>
                      <a:pt x="709803" y="2606516"/>
                      <a:pt x="686086" y="2700338"/>
                      <a:pt x="688562" y="2800541"/>
                    </a:cubicBezTo>
                    <a:cubicBezTo>
                      <a:pt x="690182" y="2867501"/>
                      <a:pt x="704279" y="2931890"/>
                      <a:pt x="730568" y="2993422"/>
                    </a:cubicBezTo>
                    <a:cubicBezTo>
                      <a:pt x="765620" y="3075432"/>
                      <a:pt x="818293" y="3144488"/>
                      <a:pt x="888397" y="3199543"/>
                    </a:cubicBezTo>
                    <a:cubicBezTo>
                      <a:pt x="982409" y="3273362"/>
                      <a:pt x="1089851" y="3312319"/>
                      <a:pt x="1209485" y="3312605"/>
                    </a:cubicBezTo>
                    <a:cubicBezTo>
                      <a:pt x="1568482" y="3313366"/>
                      <a:pt x="1927479" y="3312890"/>
                      <a:pt x="2286476" y="3312890"/>
                    </a:cubicBezTo>
                    <a:close/>
                    <a:moveTo>
                      <a:pt x="1387697" y="93536"/>
                    </a:moveTo>
                    <a:cubicBezTo>
                      <a:pt x="969169" y="93536"/>
                      <a:pt x="550736" y="93536"/>
                      <a:pt x="132207" y="93536"/>
                    </a:cubicBezTo>
                    <a:cubicBezTo>
                      <a:pt x="106299" y="93536"/>
                      <a:pt x="93536" y="106299"/>
                      <a:pt x="93536" y="132302"/>
                    </a:cubicBezTo>
                    <a:cubicBezTo>
                      <a:pt x="93536" y="347186"/>
                      <a:pt x="93536" y="562166"/>
                      <a:pt x="93536" y="777050"/>
                    </a:cubicBezTo>
                    <a:cubicBezTo>
                      <a:pt x="93536" y="800862"/>
                      <a:pt x="106871" y="814197"/>
                      <a:pt x="130778" y="814197"/>
                    </a:cubicBezTo>
                    <a:cubicBezTo>
                      <a:pt x="968121" y="814197"/>
                      <a:pt x="1805464" y="814197"/>
                      <a:pt x="2642807" y="814197"/>
                    </a:cubicBezTo>
                    <a:cubicBezTo>
                      <a:pt x="2667476" y="814197"/>
                      <a:pt x="2680621" y="801148"/>
                      <a:pt x="2680621" y="776478"/>
                    </a:cubicBezTo>
                    <a:cubicBezTo>
                      <a:pt x="2680621" y="561880"/>
                      <a:pt x="2680621" y="347282"/>
                      <a:pt x="2680621" y="132683"/>
                    </a:cubicBezTo>
                    <a:cubicBezTo>
                      <a:pt x="2680621" y="106013"/>
                      <a:pt x="2667857" y="93440"/>
                      <a:pt x="2641092" y="93440"/>
                    </a:cubicBezTo>
                    <a:cubicBezTo>
                      <a:pt x="2223326" y="93440"/>
                      <a:pt x="1805464" y="93440"/>
                      <a:pt x="1387697" y="93440"/>
                    </a:cubicBezTo>
                    <a:close/>
                    <a:moveTo>
                      <a:pt x="2153793" y="1729835"/>
                    </a:moveTo>
                    <a:lnTo>
                      <a:pt x="2141125" y="1729835"/>
                    </a:lnTo>
                    <a:cubicBezTo>
                      <a:pt x="1991582" y="1729835"/>
                      <a:pt x="1842040" y="1729835"/>
                      <a:pt x="1692402" y="1729835"/>
                    </a:cubicBezTo>
                    <a:cubicBezTo>
                      <a:pt x="1660112" y="1729835"/>
                      <a:pt x="1641062" y="1710690"/>
                      <a:pt x="1640967" y="1678210"/>
                    </a:cubicBezTo>
                    <a:cubicBezTo>
                      <a:pt x="1640967" y="1606582"/>
                      <a:pt x="1640967" y="1534859"/>
                      <a:pt x="1640967" y="1463231"/>
                    </a:cubicBezTo>
                    <a:cubicBezTo>
                      <a:pt x="1640967" y="1433893"/>
                      <a:pt x="1660493" y="1414177"/>
                      <a:pt x="1689545" y="1414177"/>
                    </a:cubicBezTo>
                    <a:cubicBezTo>
                      <a:pt x="1957197" y="1414177"/>
                      <a:pt x="2224754" y="1414177"/>
                      <a:pt x="2492407" y="1414082"/>
                    </a:cubicBezTo>
                    <a:cubicBezTo>
                      <a:pt x="2497074" y="1414082"/>
                      <a:pt x="2502122" y="1413224"/>
                      <a:pt x="2506313" y="1411319"/>
                    </a:cubicBezTo>
                    <a:cubicBezTo>
                      <a:pt x="2559368" y="1387507"/>
                      <a:pt x="2614136" y="1369124"/>
                      <a:pt x="2671286" y="1357884"/>
                    </a:cubicBezTo>
                    <a:cubicBezTo>
                      <a:pt x="2679097" y="1356360"/>
                      <a:pt x="2680907" y="1352741"/>
                      <a:pt x="2680811" y="1345311"/>
                    </a:cubicBezTo>
                    <a:cubicBezTo>
                      <a:pt x="2680430" y="1314164"/>
                      <a:pt x="2680716" y="1283018"/>
                      <a:pt x="2680621" y="1251871"/>
                    </a:cubicBezTo>
                    <a:cubicBezTo>
                      <a:pt x="2680621" y="1223963"/>
                      <a:pt x="2668048" y="1211390"/>
                      <a:pt x="2640140" y="1211390"/>
                    </a:cubicBezTo>
                    <a:cubicBezTo>
                      <a:pt x="1804416" y="1211390"/>
                      <a:pt x="968693" y="1211390"/>
                      <a:pt x="132969" y="1211390"/>
                    </a:cubicBezTo>
                    <a:cubicBezTo>
                      <a:pt x="106490" y="1211390"/>
                      <a:pt x="93536" y="1224343"/>
                      <a:pt x="93536" y="1250728"/>
                    </a:cubicBezTo>
                    <a:cubicBezTo>
                      <a:pt x="93536" y="1463993"/>
                      <a:pt x="93536" y="1677162"/>
                      <a:pt x="93536" y="1890427"/>
                    </a:cubicBezTo>
                    <a:cubicBezTo>
                      <a:pt x="93536" y="1920812"/>
                      <a:pt x="104870" y="1932051"/>
                      <a:pt x="135446" y="1932051"/>
                    </a:cubicBezTo>
                    <a:cubicBezTo>
                      <a:pt x="564071" y="1932051"/>
                      <a:pt x="992696" y="1931956"/>
                      <a:pt x="1421225" y="1932432"/>
                    </a:cubicBezTo>
                    <a:cubicBezTo>
                      <a:pt x="1442752" y="1932432"/>
                      <a:pt x="1461040" y="1929384"/>
                      <a:pt x="1476375" y="1913382"/>
                    </a:cubicBezTo>
                    <a:cubicBezTo>
                      <a:pt x="1480852" y="1908715"/>
                      <a:pt x="1486853" y="1905572"/>
                      <a:pt x="1492282" y="1901762"/>
                    </a:cubicBezTo>
                    <a:cubicBezTo>
                      <a:pt x="1583341" y="1838420"/>
                      <a:pt x="1683449" y="1798034"/>
                      <a:pt x="1793272" y="1781556"/>
                    </a:cubicBezTo>
                    <a:cubicBezTo>
                      <a:pt x="1875854" y="1769078"/>
                      <a:pt x="1957959" y="1770983"/>
                      <a:pt x="2039684" y="1787938"/>
                    </a:cubicBezTo>
                    <a:cubicBezTo>
                      <a:pt x="2065306" y="1793272"/>
                      <a:pt x="2090547" y="1800320"/>
                      <a:pt x="2115598" y="1806512"/>
                    </a:cubicBezTo>
                    <a:cubicBezTo>
                      <a:pt x="2128171" y="1781270"/>
                      <a:pt x="2140744" y="1756124"/>
                      <a:pt x="2153888" y="1729835"/>
                    </a:cubicBezTo>
                    <a:close/>
                    <a:moveTo>
                      <a:pt x="2340293" y="1117378"/>
                    </a:moveTo>
                    <a:lnTo>
                      <a:pt x="2340293" y="908304"/>
                    </a:lnTo>
                    <a:lnTo>
                      <a:pt x="433102" y="908304"/>
                    </a:lnTo>
                    <a:lnTo>
                      <a:pt x="433102" y="1117378"/>
                    </a:lnTo>
                    <a:lnTo>
                      <a:pt x="2340293" y="1117378"/>
                    </a:lnTo>
                    <a:close/>
                    <a:moveTo>
                      <a:pt x="792385" y="2329339"/>
                    </a:moveTo>
                    <a:lnTo>
                      <a:pt x="780002" y="2329339"/>
                    </a:lnTo>
                    <a:cubicBezTo>
                      <a:pt x="565404" y="2329339"/>
                      <a:pt x="350806" y="2329339"/>
                      <a:pt x="136208" y="2329339"/>
                    </a:cubicBezTo>
                    <a:cubicBezTo>
                      <a:pt x="132398" y="2329339"/>
                      <a:pt x="128588" y="2329339"/>
                      <a:pt x="124778" y="2329720"/>
                    </a:cubicBezTo>
                    <a:cubicBezTo>
                      <a:pt x="105537" y="2331720"/>
                      <a:pt x="93440" y="2344960"/>
                      <a:pt x="93440" y="2364296"/>
                    </a:cubicBezTo>
                    <a:cubicBezTo>
                      <a:pt x="93440" y="2581275"/>
                      <a:pt x="93440" y="2798255"/>
                      <a:pt x="93440" y="3015234"/>
                    </a:cubicBezTo>
                    <a:cubicBezTo>
                      <a:pt x="93440" y="3019901"/>
                      <a:pt x="94298" y="3024949"/>
                      <a:pt x="96107" y="3029331"/>
                    </a:cubicBezTo>
                    <a:cubicBezTo>
                      <a:pt x="103442" y="3046381"/>
                      <a:pt x="117920" y="3050762"/>
                      <a:pt x="135065" y="3050762"/>
                    </a:cubicBezTo>
                    <a:cubicBezTo>
                      <a:pt x="220504" y="3050381"/>
                      <a:pt x="306038" y="3050191"/>
                      <a:pt x="391478" y="3050000"/>
                    </a:cubicBezTo>
                    <a:cubicBezTo>
                      <a:pt x="474155" y="3049905"/>
                      <a:pt x="556927" y="3050000"/>
                      <a:pt x="639604" y="3050000"/>
                    </a:cubicBezTo>
                    <a:lnTo>
                      <a:pt x="650177" y="3050000"/>
                    </a:lnTo>
                    <a:cubicBezTo>
                      <a:pt x="542544" y="2778443"/>
                      <a:pt x="589693" y="2539365"/>
                      <a:pt x="792099" y="2329339"/>
                    </a:cubicBezTo>
                    <a:close/>
                    <a:moveTo>
                      <a:pt x="1354931" y="2025968"/>
                    </a:moveTo>
                    <a:lnTo>
                      <a:pt x="433102" y="2025968"/>
                    </a:lnTo>
                    <a:lnTo>
                      <a:pt x="433102" y="2037588"/>
                    </a:lnTo>
                    <a:cubicBezTo>
                      <a:pt x="433102" y="2099882"/>
                      <a:pt x="433388" y="2162175"/>
                      <a:pt x="432911" y="2224469"/>
                    </a:cubicBezTo>
                    <a:cubicBezTo>
                      <a:pt x="432911" y="2234851"/>
                      <a:pt x="436340" y="2236756"/>
                      <a:pt x="445865" y="2236756"/>
                    </a:cubicBezTo>
                    <a:cubicBezTo>
                      <a:pt x="603695" y="2236470"/>
                      <a:pt x="761429" y="2236565"/>
                      <a:pt x="919258" y="2236375"/>
                    </a:cubicBezTo>
                    <a:cubicBezTo>
                      <a:pt x="925544" y="2236375"/>
                      <a:pt x="932307" y="2234851"/>
                      <a:pt x="937927" y="2231993"/>
                    </a:cubicBezTo>
                    <a:cubicBezTo>
                      <a:pt x="976217" y="2212658"/>
                      <a:pt x="1016222" y="2197989"/>
                      <a:pt x="1057656" y="2187035"/>
                    </a:cubicBezTo>
                    <a:cubicBezTo>
                      <a:pt x="1122331" y="2169986"/>
                      <a:pt x="1188053" y="2163699"/>
                      <a:pt x="1254728" y="2168557"/>
                    </a:cubicBezTo>
                    <a:cubicBezTo>
                      <a:pt x="1262158" y="2169128"/>
                      <a:pt x="1265492" y="2166557"/>
                      <a:pt x="1268825" y="2160270"/>
                    </a:cubicBezTo>
                    <a:cubicBezTo>
                      <a:pt x="1279208" y="2140934"/>
                      <a:pt x="1289495" y="2121408"/>
                      <a:pt x="1301496" y="2102930"/>
                    </a:cubicBezTo>
                    <a:cubicBezTo>
                      <a:pt x="1318355" y="2077022"/>
                      <a:pt x="1336739" y="2051971"/>
                      <a:pt x="1354836" y="2025968"/>
                    </a:cubicBezTo>
                    <a:close/>
                    <a:moveTo>
                      <a:pt x="1734979" y="1636681"/>
                    </a:moveTo>
                    <a:lnTo>
                      <a:pt x="1855089" y="1636681"/>
                    </a:lnTo>
                    <a:cubicBezTo>
                      <a:pt x="1973104" y="1636681"/>
                      <a:pt x="2091118" y="1636681"/>
                      <a:pt x="2209133" y="1636681"/>
                    </a:cubicBezTo>
                    <a:cubicBezTo>
                      <a:pt x="2214753" y="1636681"/>
                      <a:pt x="2218849" y="1636109"/>
                      <a:pt x="2223135" y="1630775"/>
                    </a:cubicBezTo>
                    <a:cubicBezTo>
                      <a:pt x="2254187" y="1592199"/>
                      <a:pt x="2288667" y="1556861"/>
                      <a:pt x="2326481" y="1524857"/>
                    </a:cubicBezTo>
                    <a:cubicBezTo>
                      <a:pt x="2332577" y="1519714"/>
                      <a:pt x="2338959" y="1514761"/>
                      <a:pt x="2346960" y="1508189"/>
                    </a:cubicBezTo>
                    <a:lnTo>
                      <a:pt x="1734884" y="1508189"/>
                    </a:lnTo>
                    <a:lnTo>
                      <a:pt x="1734884" y="1636681"/>
                    </a:lnTo>
                    <a:close/>
                  </a:path>
                </a:pathLst>
              </a:custGeom>
              <a:solidFill>
                <a:schemeClr val="tx1"/>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A4B7F45A-75D1-48C5-93B9-3C658FA11CE3}"/>
                  </a:ext>
                </a:extLst>
              </p:cNvPr>
              <p:cNvSpPr/>
              <p:nvPr/>
            </p:nvSpPr>
            <p:spPr>
              <a:xfrm>
                <a:off x="4105275" y="4758499"/>
                <a:ext cx="1173670" cy="371856"/>
              </a:xfrm>
              <a:custGeom>
                <a:avLst/>
                <a:gdLst>
                  <a:gd name="connsiteX0" fmla="*/ 0 w 1173670"/>
                  <a:gd name="connsiteY0" fmla="*/ 0 h 371856"/>
                  <a:gd name="connsiteX1" fmla="*/ 16669 w 1173670"/>
                  <a:gd name="connsiteY1" fmla="*/ 43815 h 371856"/>
                  <a:gd name="connsiteX2" fmla="*/ 128969 w 1173670"/>
                  <a:gd name="connsiteY2" fmla="*/ 108966 h 371856"/>
                  <a:gd name="connsiteX3" fmla="*/ 694849 w 1173670"/>
                  <a:gd name="connsiteY3" fmla="*/ 108871 h 371856"/>
                  <a:gd name="connsiteX4" fmla="*/ 715137 w 1173670"/>
                  <a:gd name="connsiteY4" fmla="*/ 119348 h 371856"/>
                  <a:gd name="connsiteX5" fmla="*/ 903256 w 1173670"/>
                  <a:gd name="connsiteY5" fmla="*/ 288227 h 371856"/>
                  <a:gd name="connsiteX6" fmla="*/ 1156716 w 1173670"/>
                  <a:gd name="connsiteY6" fmla="*/ 369380 h 371856"/>
                  <a:gd name="connsiteX7" fmla="*/ 1173671 w 1173670"/>
                  <a:gd name="connsiteY7" fmla="*/ 371856 h 371856"/>
                  <a:gd name="connsiteX8" fmla="*/ 0 w 1173670"/>
                  <a:gd name="connsiteY8" fmla="*/ 371856 h 371856"/>
                  <a:gd name="connsiteX9" fmla="*/ 0 w 1173670"/>
                  <a:gd name="connsiteY9" fmla="*/ 95 h 37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3670" h="371856">
                    <a:moveTo>
                      <a:pt x="0" y="0"/>
                    </a:moveTo>
                    <a:cubicBezTo>
                      <a:pt x="5429" y="14669"/>
                      <a:pt x="9049" y="30385"/>
                      <a:pt x="16669" y="43815"/>
                    </a:cubicBezTo>
                    <a:cubicBezTo>
                      <a:pt x="41148" y="87059"/>
                      <a:pt x="79248" y="108871"/>
                      <a:pt x="128969" y="108966"/>
                    </a:cubicBezTo>
                    <a:cubicBezTo>
                      <a:pt x="317564" y="109157"/>
                      <a:pt x="506254" y="109157"/>
                      <a:pt x="694849" y="108871"/>
                    </a:cubicBezTo>
                    <a:cubicBezTo>
                      <a:pt x="704183" y="108871"/>
                      <a:pt x="709613" y="111824"/>
                      <a:pt x="715137" y="119348"/>
                    </a:cubicBezTo>
                    <a:cubicBezTo>
                      <a:pt x="766001" y="188691"/>
                      <a:pt x="828770" y="245078"/>
                      <a:pt x="903256" y="288227"/>
                    </a:cubicBezTo>
                    <a:cubicBezTo>
                      <a:pt x="981837" y="333756"/>
                      <a:pt x="1066419" y="360331"/>
                      <a:pt x="1156716" y="369380"/>
                    </a:cubicBezTo>
                    <a:cubicBezTo>
                      <a:pt x="1162431" y="369951"/>
                      <a:pt x="1168051" y="370999"/>
                      <a:pt x="1173671" y="371856"/>
                    </a:cubicBezTo>
                    <a:lnTo>
                      <a:pt x="0" y="371856"/>
                    </a:lnTo>
                    <a:cubicBezTo>
                      <a:pt x="0" y="247936"/>
                      <a:pt x="0" y="124016"/>
                      <a:pt x="0" y="95"/>
                    </a:cubicBezTo>
                    <a:close/>
                  </a:path>
                </a:pathLst>
              </a:custGeom>
              <a:solidFill>
                <a:srgbClr val="FFFFFF"/>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F1383B6D-406B-476A-BC3D-3E259D5B7C80}"/>
                  </a:ext>
                </a:extLst>
              </p:cNvPr>
              <p:cNvSpPr/>
              <p:nvPr/>
            </p:nvSpPr>
            <p:spPr>
              <a:xfrm>
                <a:off x="4105275" y="3638835"/>
                <a:ext cx="338042" cy="429958"/>
              </a:xfrm>
              <a:custGeom>
                <a:avLst/>
                <a:gdLst>
                  <a:gd name="connsiteX0" fmla="*/ 0 w 338042"/>
                  <a:gd name="connsiteY0" fmla="*/ 191 h 429958"/>
                  <a:gd name="connsiteX1" fmla="*/ 25051 w 338042"/>
                  <a:gd name="connsiteY1" fmla="*/ 59246 h 429958"/>
                  <a:gd name="connsiteX2" fmla="*/ 125540 w 338042"/>
                  <a:gd name="connsiteY2" fmla="*/ 110395 h 429958"/>
                  <a:gd name="connsiteX3" fmla="*/ 324803 w 338042"/>
                  <a:gd name="connsiteY3" fmla="*/ 110490 h 429958"/>
                  <a:gd name="connsiteX4" fmla="*/ 338042 w 338042"/>
                  <a:gd name="connsiteY4" fmla="*/ 110490 h 429958"/>
                  <a:gd name="connsiteX5" fmla="*/ 338042 w 338042"/>
                  <a:gd name="connsiteY5" fmla="*/ 320897 h 429958"/>
                  <a:gd name="connsiteX6" fmla="*/ 325469 w 338042"/>
                  <a:gd name="connsiteY6" fmla="*/ 320897 h 429958"/>
                  <a:gd name="connsiteX7" fmla="*/ 136589 w 338042"/>
                  <a:gd name="connsiteY7" fmla="*/ 320897 h 429958"/>
                  <a:gd name="connsiteX8" fmla="*/ 58769 w 338042"/>
                  <a:gd name="connsiteY8" fmla="*/ 341281 h 429958"/>
                  <a:gd name="connsiteX9" fmla="*/ 2191 w 338042"/>
                  <a:gd name="connsiteY9" fmla="*/ 424529 h 429958"/>
                  <a:gd name="connsiteX10" fmla="*/ 95 w 338042"/>
                  <a:gd name="connsiteY10" fmla="*/ 429959 h 429958"/>
                  <a:gd name="connsiteX11" fmla="*/ 95 w 338042"/>
                  <a:gd name="connsiteY11" fmla="*/ 0 h 4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042" h="429958">
                    <a:moveTo>
                      <a:pt x="0" y="191"/>
                    </a:moveTo>
                    <a:cubicBezTo>
                      <a:pt x="5525" y="21050"/>
                      <a:pt x="11430" y="41720"/>
                      <a:pt x="25051" y="59246"/>
                    </a:cubicBezTo>
                    <a:cubicBezTo>
                      <a:pt x="50578" y="92012"/>
                      <a:pt x="83820" y="110109"/>
                      <a:pt x="125540" y="110395"/>
                    </a:cubicBezTo>
                    <a:cubicBezTo>
                      <a:pt x="191929" y="110871"/>
                      <a:pt x="258413" y="110490"/>
                      <a:pt x="324803" y="110490"/>
                    </a:cubicBezTo>
                    <a:lnTo>
                      <a:pt x="338042" y="110490"/>
                    </a:lnTo>
                    <a:lnTo>
                      <a:pt x="338042" y="320897"/>
                    </a:lnTo>
                    <a:lnTo>
                      <a:pt x="325469" y="320897"/>
                    </a:lnTo>
                    <a:cubicBezTo>
                      <a:pt x="262509" y="320897"/>
                      <a:pt x="199549" y="320897"/>
                      <a:pt x="136589" y="320897"/>
                    </a:cubicBezTo>
                    <a:cubicBezTo>
                      <a:pt x="108871" y="320897"/>
                      <a:pt x="82391" y="325565"/>
                      <a:pt x="58769" y="341281"/>
                    </a:cubicBezTo>
                    <a:cubicBezTo>
                      <a:pt x="28480" y="361379"/>
                      <a:pt x="9716" y="389096"/>
                      <a:pt x="2191" y="424529"/>
                    </a:cubicBezTo>
                    <a:cubicBezTo>
                      <a:pt x="1810" y="426434"/>
                      <a:pt x="762" y="428149"/>
                      <a:pt x="95" y="429959"/>
                    </a:cubicBezTo>
                    <a:lnTo>
                      <a:pt x="95" y="0"/>
                    </a:lnTo>
                    <a:close/>
                  </a:path>
                </a:pathLst>
              </a:custGeom>
              <a:solidFill>
                <a:srgbClr val="FFFFFF"/>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B8262798-180E-4470-B86B-DB4923308CCF}"/>
                  </a:ext>
                </a:extLst>
              </p:cNvPr>
              <p:cNvSpPr/>
              <p:nvPr/>
            </p:nvSpPr>
            <p:spPr>
              <a:xfrm>
                <a:off x="5840158" y="3232213"/>
                <a:ext cx="612076" cy="128492"/>
              </a:xfrm>
              <a:custGeom>
                <a:avLst/>
                <a:gdLst>
                  <a:gd name="connsiteX0" fmla="*/ 0 w 612076"/>
                  <a:gd name="connsiteY0" fmla="*/ 128492 h 128492"/>
                  <a:gd name="connsiteX1" fmla="*/ 0 w 612076"/>
                  <a:gd name="connsiteY1" fmla="*/ 0 h 128492"/>
                  <a:gd name="connsiteX2" fmla="*/ 612076 w 612076"/>
                  <a:gd name="connsiteY2" fmla="*/ 0 h 128492"/>
                  <a:gd name="connsiteX3" fmla="*/ 591598 w 612076"/>
                  <a:gd name="connsiteY3" fmla="*/ 16669 h 128492"/>
                  <a:gd name="connsiteX4" fmla="*/ 488251 w 612076"/>
                  <a:gd name="connsiteY4" fmla="*/ 122587 h 128492"/>
                  <a:gd name="connsiteX5" fmla="*/ 474250 w 612076"/>
                  <a:gd name="connsiteY5" fmla="*/ 128492 h 128492"/>
                  <a:gd name="connsiteX6" fmla="*/ 120205 w 612076"/>
                  <a:gd name="connsiteY6" fmla="*/ 128492 h 128492"/>
                  <a:gd name="connsiteX7" fmla="*/ 95 w 612076"/>
                  <a:gd name="connsiteY7" fmla="*/ 128492 h 12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76" h="128492">
                    <a:moveTo>
                      <a:pt x="0" y="128492"/>
                    </a:moveTo>
                    <a:lnTo>
                      <a:pt x="0" y="0"/>
                    </a:lnTo>
                    <a:lnTo>
                      <a:pt x="612076" y="0"/>
                    </a:lnTo>
                    <a:cubicBezTo>
                      <a:pt x="604076" y="6477"/>
                      <a:pt x="597694" y="11430"/>
                      <a:pt x="591598" y="16669"/>
                    </a:cubicBezTo>
                    <a:cubicBezTo>
                      <a:pt x="553784" y="48673"/>
                      <a:pt x="519208" y="84011"/>
                      <a:pt x="488251" y="122587"/>
                    </a:cubicBezTo>
                    <a:cubicBezTo>
                      <a:pt x="483965" y="127921"/>
                      <a:pt x="479870" y="128492"/>
                      <a:pt x="474250" y="128492"/>
                    </a:cubicBezTo>
                    <a:cubicBezTo>
                      <a:pt x="356235" y="128492"/>
                      <a:pt x="238220" y="128492"/>
                      <a:pt x="120205" y="128492"/>
                    </a:cubicBezTo>
                    <a:lnTo>
                      <a:pt x="95" y="128492"/>
                    </a:lnTo>
                    <a:close/>
                  </a:path>
                </a:pathLst>
              </a:custGeom>
              <a:solidFill>
                <a:schemeClr val="accent2"/>
              </a:solidFill>
              <a:ln w="9525"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1DD5050A-7FE1-4BD6-845C-68CC55312996}"/>
                  </a:ext>
                </a:extLst>
              </p:cNvPr>
              <p:cNvSpPr/>
              <p:nvPr/>
            </p:nvSpPr>
            <p:spPr>
              <a:xfrm>
                <a:off x="6884537" y="3276829"/>
                <a:ext cx="545252" cy="359184"/>
              </a:xfrm>
              <a:custGeom>
                <a:avLst/>
                <a:gdLst>
                  <a:gd name="connsiteX0" fmla="*/ 68522 w 545252"/>
                  <a:gd name="connsiteY0" fmla="*/ 342 h 359184"/>
                  <a:gd name="connsiteX1" fmla="*/ 308648 w 545252"/>
                  <a:gd name="connsiteY1" fmla="*/ 64350 h 359184"/>
                  <a:gd name="connsiteX2" fmla="*/ 526389 w 545252"/>
                  <a:gd name="connsiteY2" fmla="*/ 268566 h 359184"/>
                  <a:gd name="connsiteX3" fmla="*/ 544010 w 545252"/>
                  <a:gd name="connsiteY3" fmla="*/ 304476 h 359184"/>
                  <a:gd name="connsiteX4" fmla="*/ 515721 w 545252"/>
                  <a:gd name="connsiteY4" fmla="*/ 356006 h 359184"/>
                  <a:gd name="connsiteX5" fmla="*/ 457714 w 545252"/>
                  <a:gd name="connsiteY5" fmla="*/ 335337 h 359184"/>
                  <a:gd name="connsiteX6" fmla="*/ 370655 w 545252"/>
                  <a:gd name="connsiteY6" fmla="*/ 222561 h 359184"/>
                  <a:gd name="connsiteX7" fmla="*/ 79285 w 545252"/>
                  <a:gd name="connsiteY7" fmla="*/ 94164 h 359184"/>
                  <a:gd name="connsiteX8" fmla="*/ 44043 w 545252"/>
                  <a:gd name="connsiteY8" fmla="*/ 92449 h 359184"/>
                  <a:gd name="connsiteX9" fmla="*/ 38 w 545252"/>
                  <a:gd name="connsiteY9" fmla="*/ 48444 h 359184"/>
                  <a:gd name="connsiteX10" fmla="*/ 40519 w 545252"/>
                  <a:gd name="connsiteY10" fmla="*/ 438 h 359184"/>
                  <a:gd name="connsiteX11" fmla="*/ 68522 w 545252"/>
                  <a:gd name="connsiteY11" fmla="*/ 247 h 35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52" h="359184">
                    <a:moveTo>
                      <a:pt x="68522" y="342"/>
                    </a:moveTo>
                    <a:cubicBezTo>
                      <a:pt x="153390" y="3295"/>
                      <a:pt x="233591" y="24631"/>
                      <a:pt x="308648" y="64350"/>
                    </a:cubicBezTo>
                    <a:cubicBezTo>
                      <a:pt x="399802" y="112547"/>
                      <a:pt x="472668" y="180365"/>
                      <a:pt x="526389" y="268566"/>
                    </a:cubicBezTo>
                    <a:cubicBezTo>
                      <a:pt x="533342" y="279996"/>
                      <a:pt x="540772" y="291807"/>
                      <a:pt x="544010" y="304476"/>
                    </a:cubicBezTo>
                    <a:cubicBezTo>
                      <a:pt x="549535" y="326574"/>
                      <a:pt x="536009" y="348862"/>
                      <a:pt x="515721" y="356006"/>
                    </a:cubicBezTo>
                    <a:cubicBezTo>
                      <a:pt x="492575" y="364197"/>
                      <a:pt x="469334" y="356291"/>
                      <a:pt x="457714" y="335337"/>
                    </a:cubicBezTo>
                    <a:cubicBezTo>
                      <a:pt x="434378" y="293331"/>
                      <a:pt x="405707" y="255422"/>
                      <a:pt x="370655" y="222561"/>
                    </a:cubicBezTo>
                    <a:cubicBezTo>
                      <a:pt x="288645" y="145599"/>
                      <a:pt x="191585" y="102545"/>
                      <a:pt x="79285" y="94164"/>
                    </a:cubicBezTo>
                    <a:cubicBezTo>
                      <a:pt x="67570" y="93306"/>
                      <a:pt x="55854" y="93020"/>
                      <a:pt x="44043" y="92449"/>
                    </a:cubicBezTo>
                    <a:cubicBezTo>
                      <a:pt x="20326" y="91401"/>
                      <a:pt x="895" y="72161"/>
                      <a:pt x="38" y="48444"/>
                    </a:cubicBezTo>
                    <a:cubicBezTo>
                      <a:pt x="-915" y="23678"/>
                      <a:pt x="16325" y="2724"/>
                      <a:pt x="40519" y="438"/>
                    </a:cubicBezTo>
                    <a:cubicBezTo>
                      <a:pt x="49758" y="-420"/>
                      <a:pt x="59188" y="247"/>
                      <a:pt x="68522" y="247"/>
                    </a:cubicBezTo>
                    <a:close/>
                  </a:path>
                </a:pathLst>
              </a:custGeom>
              <a:solidFill>
                <a:schemeClr val="tx1"/>
              </a:solidFill>
              <a:ln w="9525"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91C2B2A4-B8E8-4F3A-BC5C-0D0D43C8C389}"/>
                  </a:ext>
                </a:extLst>
              </p:cNvPr>
              <p:cNvSpPr/>
              <p:nvPr/>
            </p:nvSpPr>
            <p:spPr>
              <a:xfrm>
                <a:off x="5746241" y="2020061"/>
                <a:ext cx="908113" cy="315658"/>
              </a:xfrm>
              <a:custGeom>
                <a:avLst/>
                <a:gdLst>
                  <a:gd name="connsiteX0" fmla="*/ 453866 w 908113"/>
                  <a:gd name="connsiteY0" fmla="*/ 0 h 315658"/>
                  <a:gd name="connsiteX1" fmla="*/ 856679 w 908113"/>
                  <a:gd name="connsiteY1" fmla="*/ 0 h 315658"/>
                  <a:gd name="connsiteX2" fmla="*/ 908113 w 908113"/>
                  <a:gd name="connsiteY2" fmla="*/ 51340 h 315658"/>
                  <a:gd name="connsiteX3" fmla="*/ 908113 w 908113"/>
                  <a:gd name="connsiteY3" fmla="*/ 263081 h 315658"/>
                  <a:gd name="connsiteX4" fmla="*/ 855726 w 908113"/>
                  <a:gd name="connsiteY4" fmla="*/ 315659 h 315658"/>
                  <a:gd name="connsiteX5" fmla="*/ 50006 w 908113"/>
                  <a:gd name="connsiteY5" fmla="*/ 315659 h 315658"/>
                  <a:gd name="connsiteX6" fmla="*/ 0 w 908113"/>
                  <a:gd name="connsiteY6" fmla="*/ 265748 h 315658"/>
                  <a:gd name="connsiteX7" fmla="*/ 0 w 908113"/>
                  <a:gd name="connsiteY7" fmla="*/ 50863 h 315658"/>
                  <a:gd name="connsiteX8" fmla="*/ 50863 w 908113"/>
                  <a:gd name="connsiteY8" fmla="*/ 0 h 315658"/>
                  <a:gd name="connsiteX9" fmla="*/ 453676 w 908113"/>
                  <a:gd name="connsiteY9" fmla="*/ 0 h 315658"/>
                  <a:gd name="connsiteX10" fmla="*/ 94107 w 908113"/>
                  <a:gd name="connsiteY10" fmla="*/ 222218 h 315658"/>
                  <a:gd name="connsiteX11" fmla="*/ 813816 w 908113"/>
                  <a:gd name="connsiteY11" fmla="*/ 222218 h 315658"/>
                  <a:gd name="connsiteX12" fmla="*/ 813816 w 908113"/>
                  <a:gd name="connsiteY12" fmla="*/ 93345 h 315658"/>
                  <a:gd name="connsiteX13" fmla="*/ 94107 w 908113"/>
                  <a:gd name="connsiteY13" fmla="*/ 93345 h 315658"/>
                  <a:gd name="connsiteX14" fmla="*/ 94107 w 908113"/>
                  <a:gd name="connsiteY14" fmla="*/ 222218 h 31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8113" h="315658">
                    <a:moveTo>
                      <a:pt x="453866" y="0"/>
                    </a:moveTo>
                    <a:cubicBezTo>
                      <a:pt x="588169" y="0"/>
                      <a:pt x="722471" y="0"/>
                      <a:pt x="856679" y="0"/>
                    </a:cubicBezTo>
                    <a:cubicBezTo>
                      <a:pt x="889445" y="0"/>
                      <a:pt x="908113" y="18669"/>
                      <a:pt x="908113" y="51340"/>
                    </a:cubicBezTo>
                    <a:cubicBezTo>
                      <a:pt x="908113" y="121920"/>
                      <a:pt x="908113" y="192500"/>
                      <a:pt x="908113" y="263081"/>
                    </a:cubicBezTo>
                    <a:cubicBezTo>
                      <a:pt x="908113" y="297275"/>
                      <a:pt x="889730" y="315659"/>
                      <a:pt x="855726" y="315659"/>
                    </a:cubicBezTo>
                    <a:cubicBezTo>
                      <a:pt x="587121" y="315659"/>
                      <a:pt x="318611" y="315659"/>
                      <a:pt x="50006" y="315659"/>
                    </a:cubicBezTo>
                    <a:cubicBezTo>
                      <a:pt x="19717" y="315659"/>
                      <a:pt x="0" y="296037"/>
                      <a:pt x="0" y="265748"/>
                    </a:cubicBezTo>
                    <a:cubicBezTo>
                      <a:pt x="0" y="194119"/>
                      <a:pt x="0" y="122491"/>
                      <a:pt x="0" y="50863"/>
                    </a:cubicBezTo>
                    <a:cubicBezTo>
                      <a:pt x="0" y="18574"/>
                      <a:pt x="18574" y="0"/>
                      <a:pt x="50863" y="0"/>
                    </a:cubicBezTo>
                    <a:cubicBezTo>
                      <a:pt x="185166" y="0"/>
                      <a:pt x="319469" y="0"/>
                      <a:pt x="453676" y="0"/>
                    </a:cubicBezTo>
                    <a:close/>
                    <a:moveTo>
                      <a:pt x="94107" y="222218"/>
                    </a:moveTo>
                    <a:lnTo>
                      <a:pt x="813816" y="222218"/>
                    </a:lnTo>
                    <a:lnTo>
                      <a:pt x="813816" y="93345"/>
                    </a:lnTo>
                    <a:lnTo>
                      <a:pt x="94107" y="93345"/>
                    </a:lnTo>
                    <a:lnTo>
                      <a:pt x="94107" y="222218"/>
                    </a:lnTo>
                    <a:close/>
                  </a:path>
                </a:pathLst>
              </a:custGeom>
              <a:solidFill>
                <a:schemeClr val="tx1"/>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03F942F5-72A4-4A77-937F-A296732641FB}"/>
                  </a:ext>
                </a:extLst>
              </p:cNvPr>
              <p:cNvSpPr/>
              <p:nvPr/>
            </p:nvSpPr>
            <p:spPr>
              <a:xfrm>
                <a:off x="4329870" y="2020720"/>
                <a:ext cx="314431" cy="314336"/>
              </a:xfrm>
              <a:custGeom>
                <a:avLst/>
                <a:gdLst>
                  <a:gd name="connsiteX0" fmla="*/ 314424 w 314431"/>
                  <a:gd name="connsiteY0" fmla="*/ 153646 h 314336"/>
                  <a:gd name="connsiteX1" fmla="*/ 159262 w 314431"/>
                  <a:gd name="connsiteY1" fmla="*/ 314333 h 314336"/>
                  <a:gd name="connsiteX2" fmla="*/ 4 w 314431"/>
                  <a:gd name="connsiteY2" fmla="*/ 160790 h 314336"/>
                  <a:gd name="connsiteX3" fmla="*/ 156309 w 314431"/>
                  <a:gd name="connsiteY3" fmla="*/ 8 h 314336"/>
                  <a:gd name="connsiteX4" fmla="*/ 314329 w 314431"/>
                  <a:gd name="connsiteY4" fmla="*/ 153646 h 314336"/>
                  <a:gd name="connsiteX5" fmla="*/ 156595 w 314431"/>
                  <a:gd name="connsiteY5" fmla="*/ 220893 h 314336"/>
                  <a:gd name="connsiteX6" fmla="*/ 221650 w 314431"/>
                  <a:gd name="connsiteY6" fmla="*/ 157075 h 314336"/>
                  <a:gd name="connsiteX7" fmla="*/ 159452 w 314431"/>
                  <a:gd name="connsiteY7" fmla="*/ 93448 h 314336"/>
                  <a:gd name="connsiteX8" fmla="*/ 93539 w 314431"/>
                  <a:gd name="connsiteY8" fmla="*/ 155075 h 314336"/>
                  <a:gd name="connsiteX9" fmla="*/ 156595 w 314431"/>
                  <a:gd name="connsiteY9" fmla="*/ 220797 h 31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31" h="314336">
                    <a:moveTo>
                      <a:pt x="314424" y="153646"/>
                    </a:moveTo>
                    <a:cubicBezTo>
                      <a:pt x="315281" y="242419"/>
                      <a:pt x="246415" y="313761"/>
                      <a:pt x="159262" y="314333"/>
                    </a:cubicBezTo>
                    <a:cubicBezTo>
                      <a:pt x="72584" y="314904"/>
                      <a:pt x="575" y="245467"/>
                      <a:pt x="4" y="160790"/>
                    </a:cubicBezTo>
                    <a:cubicBezTo>
                      <a:pt x="-568" y="71636"/>
                      <a:pt x="68107" y="960"/>
                      <a:pt x="156309" y="8"/>
                    </a:cubicBezTo>
                    <a:cubicBezTo>
                      <a:pt x="241558" y="-849"/>
                      <a:pt x="313567" y="69159"/>
                      <a:pt x="314329" y="153646"/>
                    </a:cubicBezTo>
                    <a:close/>
                    <a:moveTo>
                      <a:pt x="156595" y="220893"/>
                    </a:moveTo>
                    <a:cubicBezTo>
                      <a:pt x="192218" y="221655"/>
                      <a:pt x="220793" y="193556"/>
                      <a:pt x="221650" y="157075"/>
                    </a:cubicBezTo>
                    <a:cubicBezTo>
                      <a:pt x="222412" y="123547"/>
                      <a:pt x="193647" y="94210"/>
                      <a:pt x="159452" y="93448"/>
                    </a:cubicBezTo>
                    <a:cubicBezTo>
                      <a:pt x="123638" y="92686"/>
                      <a:pt x="94492" y="120023"/>
                      <a:pt x="93539" y="155075"/>
                    </a:cubicBezTo>
                    <a:cubicBezTo>
                      <a:pt x="92587" y="190889"/>
                      <a:pt x="120590" y="220035"/>
                      <a:pt x="156595" y="220797"/>
                    </a:cubicBezTo>
                    <a:close/>
                  </a:path>
                </a:pathLst>
              </a:custGeom>
              <a:solidFill>
                <a:schemeClr val="tx1"/>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6876B276-2F39-40F2-9CC9-B423E6FFA753}"/>
                  </a:ext>
                </a:extLst>
              </p:cNvPr>
              <p:cNvSpPr/>
              <p:nvPr/>
            </p:nvSpPr>
            <p:spPr>
              <a:xfrm>
                <a:off x="5129688" y="2020728"/>
                <a:ext cx="315087" cy="314325"/>
              </a:xfrm>
              <a:custGeom>
                <a:avLst/>
                <a:gdLst>
                  <a:gd name="connsiteX0" fmla="*/ 157830 w 315087"/>
                  <a:gd name="connsiteY0" fmla="*/ 314325 h 314325"/>
                  <a:gd name="connsiteX1" fmla="*/ 0 w 315087"/>
                  <a:gd name="connsiteY1" fmla="*/ 158020 h 314325"/>
                  <a:gd name="connsiteX2" fmla="*/ 157258 w 315087"/>
                  <a:gd name="connsiteY2" fmla="*/ 0 h 314325"/>
                  <a:gd name="connsiteX3" fmla="*/ 315087 w 315087"/>
                  <a:gd name="connsiteY3" fmla="*/ 157449 h 314325"/>
                  <a:gd name="connsiteX4" fmla="*/ 157830 w 315087"/>
                  <a:gd name="connsiteY4" fmla="*/ 314325 h 314325"/>
                  <a:gd name="connsiteX5" fmla="*/ 157830 w 315087"/>
                  <a:gd name="connsiteY5" fmla="*/ 220885 h 314325"/>
                  <a:gd name="connsiteX6" fmla="*/ 221552 w 315087"/>
                  <a:gd name="connsiteY6" fmla="*/ 158020 h 314325"/>
                  <a:gd name="connsiteX7" fmla="*/ 158401 w 315087"/>
                  <a:gd name="connsiteY7" fmla="*/ 93536 h 314325"/>
                  <a:gd name="connsiteX8" fmla="*/ 93536 w 315087"/>
                  <a:gd name="connsiteY8" fmla="*/ 156306 h 314325"/>
                  <a:gd name="connsiteX9" fmla="*/ 157830 w 315087"/>
                  <a:gd name="connsiteY9" fmla="*/ 22088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087" h="314325">
                    <a:moveTo>
                      <a:pt x="157830" y="314325"/>
                    </a:moveTo>
                    <a:cubicBezTo>
                      <a:pt x="71438" y="314421"/>
                      <a:pt x="-190" y="243459"/>
                      <a:pt x="0" y="158020"/>
                    </a:cubicBezTo>
                    <a:cubicBezTo>
                      <a:pt x="191" y="70771"/>
                      <a:pt x="70295" y="286"/>
                      <a:pt x="157258" y="0"/>
                    </a:cubicBezTo>
                    <a:cubicBezTo>
                      <a:pt x="243745" y="-190"/>
                      <a:pt x="315278" y="71152"/>
                      <a:pt x="315087" y="157449"/>
                    </a:cubicBezTo>
                    <a:cubicBezTo>
                      <a:pt x="314897" y="243745"/>
                      <a:pt x="244126" y="314230"/>
                      <a:pt x="157830" y="314325"/>
                    </a:cubicBezTo>
                    <a:close/>
                    <a:moveTo>
                      <a:pt x="157830" y="220885"/>
                    </a:moveTo>
                    <a:cubicBezTo>
                      <a:pt x="192501" y="221171"/>
                      <a:pt x="221266" y="192691"/>
                      <a:pt x="221552" y="158020"/>
                    </a:cubicBezTo>
                    <a:cubicBezTo>
                      <a:pt x="221838" y="122587"/>
                      <a:pt x="193739" y="93822"/>
                      <a:pt x="158401" y="93536"/>
                    </a:cubicBezTo>
                    <a:cubicBezTo>
                      <a:pt x="122682" y="93250"/>
                      <a:pt x="94203" y="120777"/>
                      <a:pt x="93536" y="156306"/>
                    </a:cubicBezTo>
                    <a:cubicBezTo>
                      <a:pt x="92869" y="191739"/>
                      <a:pt x="121635" y="220599"/>
                      <a:pt x="157830" y="220885"/>
                    </a:cubicBezTo>
                    <a:close/>
                  </a:path>
                </a:pathLst>
              </a:custGeom>
              <a:solidFill>
                <a:schemeClr val="tx1"/>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10769CF0-C668-498F-9F4F-8A746A6F617F}"/>
                  </a:ext>
                </a:extLst>
              </p:cNvPr>
              <p:cNvSpPr/>
              <p:nvPr/>
            </p:nvSpPr>
            <p:spPr>
              <a:xfrm>
                <a:off x="4730204" y="2020727"/>
                <a:ext cx="314331" cy="314330"/>
              </a:xfrm>
              <a:custGeom>
                <a:avLst/>
                <a:gdLst>
                  <a:gd name="connsiteX0" fmla="*/ 156502 w 314331"/>
                  <a:gd name="connsiteY0" fmla="*/ 314327 h 314330"/>
                  <a:gd name="connsiteX1" fmla="*/ 6 w 314331"/>
                  <a:gd name="connsiteY1" fmla="*/ 156021 h 314330"/>
                  <a:gd name="connsiteX2" fmla="*/ 156788 w 314331"/>
                  <a:gd name="connsiteY2" fmla="*/ 2 h 314330"/>
                  <a:gd name="connsiteX3" fmla="*/ 314331 w 314331"/>
                  <a:gd name="connsiteY3" fmla="*/ 157355 h 314330"/>
                  <a:gd name="connsiteX4" fmla="*/ 156502 w 314331"/>
                  <a:gd name="connsiteY4" fmla="*/ 314327 h 314330"/>
                  <a:gd name="connsiteX5" fmla="*/ 157645 w 314331"/>
                  <a:gd name="connsiteY5" fmla="*/ 93442 h 314330"/>
                  <a:gd name="connsiteX6" fmla="*/ 93446 w 314331"/>
                  <a:gd name="connsiteY6" fmla="*/ 157545 h 314330"/>
                  <a:gd name="connsiteX7" fmla="*/ 156597 w 314331"/>
                  <a:gd name="connsiteY7" fmla="*/ 220791 h 314330"/>
                  <a:gd name="connsiteX8" fmla="*/ 220891 w 314331"/>
                  <a:gd name="connsiteY8" fmla="*/ 157545 h 314330"/>
                  <a:gd name="connsiteX9" fmla="*/ 157740 w 314331"/>
                  <a:gd name="connsiteY9" fmla="*/ 93442 h 31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31" h="314330">
                    <a:moveTo>
                      <a:pt x="156502" y="314327"/>
                    </a:moveTo>
                    <a:cubicBezTo>
                      <a:pt x="69062" y="313755"/>
                      <a:pt x="-756" y="243080"/>
                      <a:pt x="6" y="156021"/>
                    </a:cubicBezTo>
                    <a:cubicBezTo>
                      <a:pt x="768" y="69629"/>
                      <a:pt x="71063" y="-379"/>
                      <a:pt x="156788" y="2"/>
                    </a:cubicBezTo>
                    <a:cubicBezTo>
                      <a:pt x="244322" y="478"/>
                      <a:pt x="314522" y="70487"/>
                      <a:pt x="314331" y="157355"/>
                    </a:cubicBezTo>
                    <a:cubicBezTo>
                      <a:pt x="314141" y="244508"/>
                      <a:pt x="243370" y="314898"/>
                      <a:pt x="156502" y="314327"/>
                    </a:cubicBezTo>
                    <a:close/>
                    <a:moveTo>
                      <a:pt x="157645" y="93442"/>
                    </a:moveTo>
                    <a:cubicBezTo>
                      <a:pt x="121259" y="93347"/>
                      <a:pt x="93542" y="120969"/>
                      <a:pt x="93446" y="157545"/>
                    </a:cubicBezTo>
                    <a:cubicBezTo>
                      <a:pt x="93351" y="192026"/>
                      <a:pt x="121736" y="220601"/>
                      <a:pt x="156597" y="220791"/>
                    </a:cubicBezTo>
                    <a:cubicBezTo>
                      <a:pt x="192030" y="221077"/>
                      <a:pt x="220605" y="192883"/>
                      <a:pt x="220891" y="157545"/>
                    </a:cubicBezTo>
                    <a:cubicBezTo>
                      <a:pt x="221081" y="121826"/>
                      <a:pt x="193268" y="93537"/>
                      <a:pt x="157740" y="93442"/>
                    </a:cubicBezTo>
                    <a:close/>
                  </a:path>
                </a:pathLst>
              </a:custGeom>
              <a:solidFill>
                <a:schemeClr val="tx1"/>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3003A39C-FEDB-4F8D-8097-A479D6E52D41}"/>
                  </a:ext>
                </a:extLst>
              </p:cNvPr>
              <p:cNvSpPr/>
              <p:nvPr/>
            </p:nvSpPr>
            <p:spPr>
              <a:xfrm>
                <a:off x="4329955" y="3139094"/>
                <a:ext cx="314353" cy="314115"/>
              </a:xfrm>
              <a:custGeom>
                <a:avLst/>
                <a:gdLst>
                  <a:gd name="connsiteX0" fmla="*/ 314339 w 314353"/>
                  <a:gd name="connsiteY0" fmla="*/ 154079 h 314115"/>
                  <a:gd name="connsiteX1" fmla="*/ 160796 w 314353"/>
                  <a:gd name="connsiteY1" fmla="*/ 314099 h 314115"/>
                  <a:gd name="connsiteX2" fmla="*/ 14 w 314353"/>
                  <a:gd name="connsiteY2" fmla="*/ 160937 h 314115"/>
                  <a:gd name="connsiteX3" fmla="*/ 151842 w 314353"/>
                  <a:gd name="connsiteY3" fmla="*/ 60 h 314115"/>
                  <a:gd name="connsiteX4" fmla="*/ 314339 w 314353"/>
                  <a:gd name="connsiteY4" fmla="*/ 154174 h 314115"/>
                  <a:gd name="connsiteX5" fmla="*/ 156795 w 314353"/>
                  <a:gd name="connsiteY5" fmla="*/ 220563 h 314115"/>
                  <a:gd name="connsiteX6" fmla="*/ 221565 w 314353"/>
                  <a:gd name="connsiteY6" fmla="*/ 156365 h 314115"/>
                  <a:gd name="connsiteX7" fmla="*/ 156986 w 314353"/>
                  <a:gd name="connsiteY7" fmla="*/ 92833 h 314115"/>
                  <a:gd name="connsiteX8" fmla="*/ 93454 w 314353"/>
                  <a:gd name="connsiteY8" fmla="*/ 158270 h 314115"/>
                  <a:gd name="connsiteX9" fmla="*/ 156795 w 314353"/>
                  <a:gd name="connsiteY9" fmla="*/ 220563 h 3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53" h="314115">
                    <a:moveTo>
                      <a:pt x="314339" y="154079"/>
                    </a:moveTo>
                    <a:cubicBezTo>
                      <a:pt x="315482" y="241233"/>
                      <a:pt x="246711" y="312861"/>
                      <a:pt x="160796" y="314099"/>
                    </a:cubicBezTo>
                    <a:cubicBezTo>
                      <a:pt x="73452" y="315337"/>
                      <a:pt x="1062" y="246376"/>
                      <a:pt x="14" y="160937"/>
                    </a:cubicBezTo>
                    <a:cubicBezTo>
                      <a:pt x="-1129" y="71592"/>
                      <a:pt x="68022" y="2250"/>
                      <a:pt x="151842" y="60"/>
                    </a:cubicBezTo>
                    <a:cubicBezTo>
                      <a:pt x="241473" y="-2321"/>
                      <a:pt x="313196" y="66735"/>
                      <a:pt x="314339" y="154174"/>
                    </a:cubicBezTo>
                    <a:close/>
                    <a:moveTo>
                      <a:pt x="156795" y="220563"/>
                    </a:moveTo>
                    <a:cubicBezTo>
                      <a:pt x="192990" y="220563"/>
                      <a:pt x="221756" y="191988"/>
                      <a:pt x="221565" y="156365"/>
                    </a:cubicBezTo>
                    <a:cubicBezTo>
                      <a:pt x="221375" y="121789"/>
                      <a:pt x="191847" y="92643"/>
                      <a:pt x="156986" y="92833"/>
                    </a:cubicBezTo>
                    <a:cubicBezTo>
                      <a:pt x="121553" y="93024"/>
                      <a:pt x="93359" y="122170"/>
                      <a:pt x="93454" y="158270"/>
                    </a:cubicBezTo>
                    <a:cubicBezTo>
                      <a:pt x="93549" y="192084"/>
                      <a:pt x="122601" y="220659"/>
                      <a:pt x="156795" y="220563"/>
                    </a:cubicBezTo>
                    <a:close/>
                  </a:path>
                </a:pathLst>
              </a:custGeom>
              <a:solidFill>
                <a:schemeClr val="tx1"/>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ACDFBD15-4111-4D49-B664-3C8656925729}"/>
                  </a:ext>
                </a:extLst>
              </p:cNvPr>
              <p:cNvSpPr/>
              <p:nvPr/>
            </p:nvSpPr>
            <p:spPr>
              <a:xfrm>
                <a:off x="5129870" y="3138706"/>
                <a:ext cx="314478" cy="314390"/>
              </a:xfrm>
              <a:custGeom>
                <a:avLst/>
                <a:gdLst>
                  <a:gd name="connsiteX0" fmla="*/ 8 w 314478"/>
                  <a:gd name="connsiteY0" fmla="*/ 161039 h 314390"/>
                  <a:gd name="connsiteX1" fmla="*/ 150027 w 314478"/>
                  <a:gd name="connsiteY1" fmla="*/ 257 h 314390"/>
                  <a:gd name="connsiteX2" fmla="*/ 314334 w 314478"/>
                  <a:gd name="connsiteY2" fmla="*/ 151609 h 314390"/>
                  <a:gd name="connsiteX3" fmla="*/ 164600 w 314478"/>
                  <a:gd name="connsiteY3" fmla="*/ 314201 h 314390"/>
                  <a:gd name="connsiteX4" fmla="*/ 8 w 314478"/>
                  <a:gd name="connsiteY4" fmla="*/ 161039 h 314390"/>
                  <a:gd name="connsiteX5" fmla="*/ 157171 w 314478"/>
                  <a:gd name="connsiteY5" fmla="*/ 220951 h 314390"/>
                  <a:gd name="connsiteX6" fmla="*/ 221369 w 314478"/>
                  <a:gd name="connsiteY6" fmla="*/ 156277 h 314390"/>
                  <a:gd name="connsiteX7" fmla="*/ 156409 w 314478"/>
                  <a:gd name="connsiteY7" fmla="*/ 93221 h 314390"/>
                  <a:gd name="connsiteX8" fmla="*/ 93258 w 314478"/>
                  <a:gd name="connsiteY8" fmla="*/ 158182 h 314390"/>
                  <a:gd name="connsiteX9" fmla="*/ 157171 w 314478"/>
                  <a:gd name="connsiteY9" fmla="*/ 220951 h 31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78" h="314390">
                    <a:moveTo>
                      <a:pt x="8" y="161039"/>
                    </a:moveTo>
                    <a:cubicBezTo>
                      <a:pt x="-849" y="74743"/>
                      <a:pt x="63731" y="5210"/>
                      <a:pt x="150027" y="257"/>
                    </a:cubicBezTo>
                    <a:cubicBezTo>
                      <a:pt x="236419" y="-4696"/>
                      <a:pt x="310619" y="62455"/>
                      <a:pt x="314334" y="151609"/>
                    </a:cubicBezTo>
                    <a:cubicBezTo>
                      <a:pt x="317953" y="237144"/>
                      <a:pt x="253469" y="309820"/>
                      <a:pt x="164600" y="314201"/>
                    </a:cubicBezTo>
                    <a:cubicBezTo>
                      <a:pt x="81447" y="318297"/>
                      <a:pt x="3818" y="255527"/>
                      <a:pt x="8" y="161039"/>
                    </a:cubicBezTo>
                    <a:close/>
                    <a:moveTo>
                      <a:pt x="157171" y="220951"/>
                    </a:moveTo>
                    <a:cubicBezTo>
                      <a:pt x="193461" y="220570"/>
                      <a:pt x="221560" y="192281"/>
                      <a:pt x="221369" y="156277"/>
                    </a:cubicBezTo>
                    <a:cubicBezTo>
                      <a:pt x="221179" y="121701"/>
                      <a:pt x="191366" y="92745"/>
                      <a:pt x="156409" y="93221"/>
                    </a:cubicBezTo>
                    <a:cubicBezTo>
                      <a:pt x="121643" y="93697"/>
                      <a:pt x="92782" y="123415"/>
                      <a:pt x="93258" y="158182"/>
                    </a:cubicBezTo>
                    <a:cubicBezTo>
                      <a:pt x="93830" y="192948"/>
                      <a:pt x="122595" y="221332"/>
                      <a:pt x="157171" y="220951"/>
                    </a:cubicBezTo>
                    <a:close/>
                  </a:path>
                </a:pathLst>
              </a:custGeom>
              <a:solidFill>
                <a:schemeClr val="tx1"/>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D16E02AD-E365-4454-ADF1-E6D0CED8588D}"/>
                  </a:ext>
                </a:extLst>
              </p:cNvPr>
              <p:cNvSpPr/>
              <p:nvPr/>
            </p:nvSpPr>
            <p:spPr>
              <a:xfrm>
                <a:off x="4730209" y="3138772"/>
                <a:ext cx="314326" cy="314233"/>
              </a:xfrm>
              <a:custGeom>
                <a:avLst/>
                <a:gdLst>
                  <a:gd name="connsiteX0" fmla="*/ 0 w 314326"/>
                  <a:gd name="connsiteY0" fmla="*/ 157163 h 314233"/>
                  <a:gd name="connsiteX1" fmla="*/ 157734 w 314326"/>
                  <a:gd name="connsiteY1" fmla="*/ 1 h 314233"/>
                  <a:gd name="connsiteX2" fmla="*/ 314325 w 314326"/>
                  <a:gd name="connsiteY2" fmla="*/ 156211 h 314233"/>
                  <a:gd name="connsiteX3" fmla="*/ 154591 w 314326"/>
                  <a:gd name="connsiteY3" fmla="*/ 314231 h 314233"/>
                  <a:gd name="connsiteX4" fmla="*/ 0 w 314326"/>
                  <a:gd name="connsiteY4" fmla="*/ 157068 h 314233"/>
                  <a:gd name="connsiteX5" fmla="*/ 220885 w 314326"/>
                  <a:gd name="connsiteY5" fmla="*/ 156878 h 314233"/>
                  <a:gd name="connsiteX6" fmla="*/ 156877 w 314326"/>
                  <a:gd name="connsiteY6" fmla="*/ 93155 h 314233"/>
                  <a:gd name="connsiteX7" fmla="*/ 93536 w 314326"/>
                  <a:gd name="connsiteY7" fmla="*/ 157544 h 314233"/>
                  <a:gd name="connsiteX8" fmla="*/ 155353 w 314326"/>
                  <a:gd name="connsiteY8" fmla="*/ 220886 h 314233"/>
                  <a:gd name="connsiteX9" fmla="*/ 220885 w 314326"/>
                  <a:gd name="connsiteY9" fmla="*/ 156878 h 31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26" h="314233">
                    <a:moveTo>
                      <a:pt x="0" y="157163"/>
                    </a:moveTo>
                    <a:cubicBezTo>
                      <a:pt x="286" y="70010"/>
                      <a:pt x="70771" y="-285"/>
                      <a:pt x="157734" y="1"/>
                    </a:cubicBezTo>
                    <a:cubicBezTo>
                      <a:pt x="243555" y="287"/>
                      <a:pt x="314135" y="70581"/>
                      <a:pt x="314325" y="156211"/>
                    </a:cubicBezTo>
                    <a:cubicBezTo>
                      <a:pt x="314611" y="244698"/>
                      <a:pt x="243840" y="314707"/>
                      <a:pt x="154591" y="314231"/>
                    </a:cubicBezTo>
                    <a:cubicBezTo>
                      <a:pt x="69914" y="313850"/>
                      <a:pt x="-190" y="242507"/>
                      <a:pt x="0" y="157068"/>
                    </a:cubicBezTo>
                    <a:close/>
                    <a:moveTo>
                      <a:pt x="220885" y="156878"/>
                    </a:moveTo>
                    <a:cubicBezTo>
                      <a:pt x="220980" y="121921"/>
                      <a:pt x="192120" y="93155"/>
                      <a:pt x="156877" y="93155"/>
                    </a:cubicBezTo>
                    <a:cubicBezTo>
                      <a:pt x="121825" y="93155"/>
                      <a:pt x="93536" y="121921"/>
                      <a:pt x="93536" y="157544"/>
                    </a:cubicBezTo>
                    <a:cubicBezTo>
                      <a:pt x="93536" y="192311"/>
                      <a:pt x="121158" y="220600"/>
                      <a:pt x="155353" y="220886"/>
                    </a:cubicBezTo>
                    <a:cubicBezTo>
                      <a:pt x="192691" y="221171"/>
                      <a:pt x="220695" y="193835"/>
                      <a:pt x="220885" y="156878"/>
                    </a:cubicBezTo>
                    <a:close/>
                  </a:path>
                </a:pathLst>
              </a:custGeom>
              <a:solidFill>
                <a:schemeClr val="tx1"/>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2549B556-F1C9-477F-852B-E1DE2E4290A1}"/>
                  </a:ext>
                </a:extLst>
              </p:cNvPr>
              <p:cNvSpPr/>
              <p:nvPr/>
            </p:nvSpPr>
            <p:spPr>
              <a:xfrm>
                <a:off x="4329969" y="4256913"/>
                <a:ext cx="314420" cy="314325"/>
              </a:xfrm>
              <a:custGeom>
                <a:avLst/>
                <a:gdLst>
                  <a:gd name="connsiteX0" fmla="*/ 314325 w 314420"/>
                  <a:gd name="connsiteY0" fmla="*/ 156877 h 314325"/>
                  <a:gd name="connsiteX1" fmla="*/ 160211 w 314420"/>
                  <a:gd name="connsiteY1" fmla="*/ 314325 h 314325"/>
                  <a:gd name="connsiteX2" fmla="*/ 0 w 314420"/>
                  <a:gd name="connsiteY2" fmla="*/ 158401 h 314325"/>
                  <a:gd name="connsiteX3" fmla="*/ 157544 w 314420"/>
                  <a:gd name="connsiteY3" fmla="*/ 0 h 314325"/>
                  <a:gd name="connsiteX4" fmla="*/ 314421 w 314420"/>
                  <a:gd name="connsiteY4" fmla="*/ 156877 h 314325"/>
                  <a:gd name="connsiteX5" fmla="*/ 156972 w 314420"/>
                  <a:gd name="connsiteY5" fmla="*/ 221075 h 314325"/>
                  <a:gd name="connsiteX6" fmla="*/ 221552 w 314420"/>
                  <a:gd name="connsiteY6" fmla="*/ 156400 h 314325"/>
                  <a:gd name="connsiteX7" fmla="*/ 156687 w 314420"/>
                  <a:gd name="connsiteY7" fmla="*/ 92773 h 314325"/>
                  <a:gd name="connsiteX8" fmla="*/ 93441 w 314420"/>
                  <a:gd name="connsiteY8" fmla="*/ 157734 h 314325"/>
                  <a:gd name="connsiteX9" fmla="*/ 156972 w 314420"/>
                  <a:gd name="connsiteY9" fmla="*/ 22107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20" h="314325">
                    <a:moveTo>
                      <a:pt x="314325" y="156877"/>
                    </a:moveTo>
                    <a:cubicBezTo>
                      <a:pt x="314421" y="242697"/>
                      <a:pt x="244507" y="314134"/>
                      <a:pt x="160211" y="314325"/>
                    </a:cubicBezTo>
                    <a:cubicBezTo>
                      <a:pt x="71438" y="314515"/>
                      <a:pt x="96" y="245078"/>
                      <a:pt x="0" y="158401"/>
                    </a:cubicBezTo>
                    <a:cubicBezTo>
                      <a:pt x="-190" y="70390"/>
                      <a:pt x="69819" y="0"/>
                      <a:pt x="157544" y="0"/>
                    </a:cubicBezTo>
                    <a:cubicBezTo>
                      <a:pt x="244221" y="0"/>
                      <a:pt x="314230" y="70104"/>
                      <a:pt x="314421" y="156877"/>
                    </a:cubicBezTo>
                    <a:close/>
                    <a:moveTo>
                      <a:pt x="156972" y="221075"/>
                    </a:moveTo>
                    <a:cubicBezTo>
                      <a:pt x="192786" y="221075"/>
                      <a:pt x="221266" y="192405"/>
                      <a:pt x="221552" y="156400"/>
                    </a:cubicBezTo>
                    <a:cubicBezTo>
                      <a:pt x="221742" y="122301"/>
                      <a:pt x="191643" y="92678"/>
                      <a:pt x="156687" y="92773"/>
                    </a:cubicBezTo>
                    <a:cubicBezTo>
                      <a:pt x="122397" y="92869"/>
                      <a:pt x="93441" y="122587"/>
                      <a:pt x="93441" y="157734"/>
                    </a:cubicBezTo>
                    <a:cubicBezTo>
                      <a:pt x="93441" y="192024"/>
                      <a:pt x="122682" y="221075"/>
                      <a:pt x="156972" y="221075"/>
                    </a:cubicBezTo>
                    <a:close/>
                  </a:path>
                </a:pathLst>
              </a:custGeom>
              <a:solidFill>
                <a:schemeClr val="tx1"/>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CCCEF54D-3662-4488-995F-3E2EA022B3CC}"/>
                  </a:ext>
                </a:extLst>
              </p:cNvPr>
              <p:cNvSpPr/>
              <p:nvPr/>
            </p:nvSpPr>
            <p:spPr>
              <a:xfrm>
                <a:off x="5840349" y="2113311"/>
                <a:ext cx="719708" cy="128873"/>
              </a:xfrm>
              <a:custGeom>
                <a:avLst/>
                <a:gdLst>
                  <a:gd name="connsiteX0" fmla="*/ 0 w 719708"/>
                  <a:gd name="connsiteY0" fmla="*/ 128873 h 128873"/>
                  <a:gd name="connsiteX1" fmla="*/ 0 w 719708"/>
                  <a:gd name="connsiteY1" fmla="*/ 0 h 128873"/>
                  <a:gd name="connsiteX2" fmla="*/ 719709 w 719708"/>
                  <a:gd name="connsiteY2" fmla="*/ 0 h 128873"/>
                  <a:gd name="connsiteX3" fmla="*/ 719709 w 719708"/>
                  <a:gd name="connsiteY3" fmla="*/ 128873 h 128873"/>
                  <a:gd name="connsiteX4" fmla="*/ 0 w 719708"/>
                  <a:gd name="connsiteY4" fmla="*/ 128873 h 1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708" h="128873">
                    <a:moveTo>
                      <a:pt x="0" y="128873"/>
                    </a:moveTo>
                    <a:lnTo>
                      <a:pt x="0" y="0"/>
                    </a:lnTo>
                    <a:lnTo>
                      <a:pt x="719709" y="0"/>
                    </a:lnTo>
                    <a:lnTo>
                      <a:pt x="719709" y="128873"/>
                    </a:lnTo>
                    <a:lnTo>
                      <a:pt x="0" y="128873"/>
                    </a:lnTo>
                    <a:close/>
                  </a:path>
                </a:pathLst>
              </a:custGeom>
              <a:solidFill>
                <a:schemeClr val="accent2"/>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9A61860D-9969-4EB0-8CD7-3DC6529DEFE5}"/>
                  </a:ext>
                </a:extLst>
              </p:cNvPr>
              <p:cNvSpPr/>
              <p:nvPr/>
            </p:nvSpPr>
            <p:spPr>
              <a:xfrm>
                <a:off x="4423390" y="2114153"/>
                <a:ext cx="128145" cy="127475"/>
              </a:xfrm>
              <a:custGeom>
                <a:avLst/>
                <a:gdLst>
                  <a:gd name="connsiteX0" fmla="*/ 63075 w 128145"/>
                  <a:gd name="connsiteY0" fmla="*/ 127365 h 127475"/>
                  <a:gd name="connsiteX1" fmla="*/ 19 w 128145"/>
                  <a:gd name="connsiteY1" fmla="*/ 61642 h 127475"/>
                  <a:gd name="connsiteX2" fmla="*/ 65932 w 128145"/>
                  <a:gd name="connsiteY2" fmla="*/ 16 h 127475"/>
                  <a:gd name="connsiteX3" fmla="*/ 128130 w 128145"/>
                  <a:gd name="connsiteY3" fmla="*/ 63643 h 127475"/>
                  <a:gd name="connsiteX4" fmla="*/ 63075 w 128145"/>
                  <a:gd name="connsiteY4" fmla="*/ 127460 h 12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45" h="127475">
                    <a:moveTo>
                      <a:pt x="63075" y="127365"/>
                    </a:moveTo>
                    <a:cubicBezTo>
                      <a:pt x="27070" y="126603"/>
                      <a:pt x="-838" y="97456"/>
                      <a:pt x="19" y="61642"/>
                    </a:cubicBezTo>
                    <a:cubicBezTo>
                      <a:pt x="876" y="26590"/>
                      <a:pt x="30118" y="-746"/>
                      <a:pt x="65932" y="16"/>
                    </a:cubicBezTo>
                    <a:cubicBezTo>
                      <a:pt x="100127" y="682"/>
                      <a:pt x="128892" y="30115"/>
                      <a:pt x="128130" y="63643"/>
                    </a:cubicBezTo>
                    <a:cubicBezTo>
                      <a:pt x="127368" y="100123"/>
                      <a:pt x="98698" y="128222"/>
                      <a:pt x="63075" y="127460"/>
                    </a:cubicBezTo>
                    <a:close/>
                  </a:path>
                </a:pathLst>
              </a:custGeom>
              <a:solidFill>
                <a:schemeClr val="accent2"/>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09257948-8056-4728-94A2-95D271CAB280}"/>
                  </a:ext>
                </a:extLst>
              </p:cNvPr>
              <p:cNvSpPr/>
              <p:nvPr/>
            </p:nvSpPr>
            <p:spPr>
              <a:xfrm>
                <a:off x="5223212" y="2114262"/>
                <a:ext cx="128029" cy="127353"/>
              </a:xfrm>
              <a:custGeom>
                <a:avLst/>
                <a:gdLst>
                  <a:gd name="connsiteX0" fmla="*/ 64305 w 128029"/>
                  <a:gd name="connsiteY0" fmla="*/ 127351 h 127353"/>
                  <a:gd name="connsiteX1" fmla="*/ 11 w 128029"/>
                  <a:gd name="connsiteY1" fmla="*/ 62772 h 127353"/>
                  <a:gd name="connsiteX2" fmla="*/ 64877 w 128029"/>
                  <a:gd name="connsiteY2" fmla="*/ 2 h 127353"/>
                  <a:gd name="connsiteX3" fmla="*/ 128027 w 128029"/>
                  <a:gd name="connsiteY3" fmla="*/ 64486 h 127353"/>
                  <a:gd name="connsiteX4" fmla="*/ 64305 w 128029"/>
                  <a:gd name="connsiteY4" fmla="*/ 127351 h 127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9" h="127353">
                    <a:moveTo>
                      <a:pt x="64305" y="127351"/>
                    </a:moveTo>
                    <a:cubicBezTo>
                      <a:pt x="28110" y="127066"/>
                      <a:pt x="-655" y="98110"/>
                      <a:pt x="11" y="62772"/>
                    </a:cubicBezTo>
                    <a:cubicBezTo>
                      <a:pt x="678" y="27244"/>
                      <a:pt x="29158" y="-284"/>
                      <a:pt x="64877" y="2"/>
                    </a:cubicBezTo>
                    <a:cubicBezTo>
                      <a:pt x="100214" y="288"/>
                      <a:pt x="128313" y="29053"/>
                      <a:pt x="128027" y="64486"/>
                    </a:cubicBezTo>
                    <a:cubicBezTo>
                      <a:pt x="127742" y="99253"/>
                      <a:pt x="98881" y="127637"/>
                      <a:pt x="64305" y="127351"/>
                    </a:cubicBezTo>
                    <a:close/>
                  </a:path>
                </a:pathLst>
              </a:custGeom>
              <a:solidFill>
                <a:schemeClr val="accent2"/>
              </a:solidFill>
              <a:ln w="9525"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5A9FDDDC-0054-40C0-ABC5-F90AC8B13240}"/>
                  </a:ext>
                </a:extLst>
              </p:cNvPr>
              <p:cNvSpPr/>
              <p:nvPr/>
            </p:nvSpPr>
            <p:spPr>
              <a:xfrm>
                <a:off x="4823555" y="2114168"/>
                <a:ext cx="127446" cy="127351"/>
              </a:xfrm>
              <a:custGeom>
                <a:avLst/>
                <a:gdLst>
                  <a:gd name="connsiteX0" fmla="*/ 64294 w 127446"/>
                  <a:gd name="connsiteY0" fmla="*/ 0 h 127351"/>
                  <a:gd name="connsiteX1" fmla="*/ 127445 w 127446"/>
                  <a:gd name="connsiteY1" fmla="*/ 64103 h 127351"/>
                  <a:gd name="connsiteX2" fmla="*/ 63151 w 127446"/>
                  <a:gd name="connsiteY2" fmla="*/ 127350 h 127351"/>
                  <a:gd name="connsiteX3" fmla="*/ 0 w 127446"/>
                  <a:gd name="connsiteY3" fmla="*/ 64103 h 127351"/>
                  <a:gd name="connsiteX4" fmla="*/ 64199 w 127446"/>
                  <a:gd name="connsiteY4" fmla="*/ 0 h 12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6" h="127351">
                    <a:moveTo>
                      <a:pt x="64294" y="0"/>
                    </a:moveTo>
                    <a:cubicBezTo>
                      <a:pt x="99822" y="96"/>
                      <a:pt x="127730" y="28385"/>
                      <a:pt x="127445" y="64103"/>
                    </a:cubicBezTo>
                    <a:cubicBezTo>
                      <a:pt x="127254" y="99441"/>
                      <a:pt x="98584" y="127635"/>
                      <a:pt x="63151" y="127350"/>
                    </a:cubicBezTo>
                    <a:cubicBezTo>
                      <a:pt x="28289" y="127064"/>
                      <a:pt x="-95" y="98584"/>
                      <a:pt x="0" y="64103"/>
                    </a:cubicBezTo>
                    <a:cubicBezTo>
                      <a:pt x="95" y="27527"/>
                      <a:pt x="27813" y="-95"/>
                      <a:pt x="64199" y="0"/>
                    </a:cubicBezTo>
                    <a:close/>
                  </a:path>
                </a:pathLst>
              </a:custGeom>
              <a:solidFill>
                <a:schemeClr val="accent2"/>
              </a:solidFill>
              <a:ln w="9525"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F7875259-D492-4E1A-8604-46DCBD7640E1}"/>
                  </a:ext>
                </a:extLst>
              </p:cNvPr>
              <p:cNvSpPr/>
              <p:nvPr/>
            </p:nvSpPr>
            <p:spPr>
              <a:xfrm>
                <a:off x="4423409" y="3231926"/>
                <a:ext cx="128112" cy="127731"/>
              </a:xfrm>
              <a:custGeom>
                <a:avLst/>
                <a:gdLst>
                  <a:gd name="connsiteX0" fmla="*/ 63341 w 128112"/>
                  <a:gd name="connsiteY0" fmla="*/ 127731 h 127731"/>
                  <a:gd name="connsiteX1" fmla="*/ 0 w 128112"/>
                  <a:gd name="connsiteY1" fmla="*/ 65438 h 127731"/>
                  <a:gd name="connsiteX2" fmla="*/ 63532 w 128112"/>
                  <a:gd name="connsiteY2" fmla="*/ 1 h 127731"/>
                  <a:gd name="connsiteX3" fmla="*/ 128111 w 128112"/>
                  <a:gd name="connsiteY3" fmla="*/ 63533 h 127731"/>
                  <a:gd name="connsiteX4" fmla="*/ 63341 w 128112"/>
                  <a:gd name="connsiteY4" fmla="*/ 127731 h 12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12" h="127731">
                    <a:moveTo>
                      <a:pt x="63341" y="127731"/>
                    </a:moveTo>
                    <a:cubicBezTo>
                      <a:pt x="29147" y="127731"/>
                      <a:pt x="95" y="99251"/>
                      <a:pt x="0" y="65438"/>
                    </a:cubicBezTo>
                    <a:cubicBezTo>
                      <a:pt x="-95" y="29338"/>
                      <a:pt x="28099" y="191"/>
                      <a:pt x="63532" y="1"/>
                    </a:cubicBezTo>
                    <a:cubicBezTo>
                      <a:pt x="98298" y="-190"/>
                      <a:pt x="127921" y="28957"/>
                      <a:pt x="128111" y="63533"/>
                    </a:cubicBezTo>
                    <a:cubicBezTo>
                      <a:pt x="128302" y="99156"/>
                      <a:pt x="99536" y="127636"/>
                      <a:pt x="63341" y="127731"/>
                    </a:cubicBezTo>
                    <a:close/>
                  </a:path>
                </a:pathLst>
              </a:custGeom>
              <a:solidFill>
                <a:schemeClr val="accent2"/>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8943E4A3-49FF-413A-A8B0-1FEF9C3290A1}"/>
                  </a:ext>
                </a:extLst>
              </p:cNvPr>
              <p:cNvSpPr/>
              <p:nvPr/>
            </p:nvSpPr>
            <p:spPr>
              <a:xfrm>
                <a:off x="5223215" y="3231921"/>
                <a:ext cx="128120" cy="127739"/>
              </a:xfrm>
              <a:custGeom>
                <a:avLst/>
                <a:gdLst>
                  <a:gd name="connsiteX0" fmla="*/ 63921 w 128120"/>
                  <a:gd name="connsiteY0" fmla="*/ 127736 h 127739"/>
                  <a:gd name="connsiteX1" fmla="*/ 8 w 128120"/>
                  <a:gd name="connsiteY1" fmla="*/ 64966 h 127739"/>
                  <a:gd name="connsiteX2" fmla="*/ 63159 w 128120"/>
                  <a:gd name="connsiteY2" fmla="*/ 6 h 127739"/>
                  <a:gd name="connsiteX3" fmla="*/ 128120 w 128120"/>
                  <a:gd name="connsiteY3" fmla="*/ 63061 h 127739"/>
                  <a:gd name="connsiteX4" fmla="*/ 63921 w 128120"/>
                  <a:gd name="connsiteY4" fmla="*/ 127736 h 127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0" h="127739">
                    <a:moveTo>
                      <a:pt x="63921" y="127736"/>
                    </a:moveTo>
                    <a:cubicBezTo>
                      <a:pt x="29345" y="128117"/>
                      <a:pt x="580" y="99733"/>
                      <a:pt x="8" y="64966"/>
                    </a:cubicBezTo>
                    <a:cubicBezTo>
                      <a:pt x="-563" y="30200"/>
                      <a:pt x="28393" y="482"/>
                      <a:pt x="63159" y="6"/>
                    </a:cubicBezTo>
                    <a:cubicBezTo>
                      <a:pt x="98116" y="-470"/>
                      <a:pt x="127929" y="28486"/>
                      <a:pt x="128120" y="63061"/>
                    </a:cubicBezTo>
                    <a:cubicBezTo>
                      <a:pt x="128310" y="99066"/>
                      <a:pt x="100211" y="127355"/>
                      <a:pt x="63921" y="127736"/>
                    </a:cubicBezTo>
                    <a:close/>
                  </a:path>
                </a:pathLst>
              </a:custGeom>
              <a:solidFill>
                <a:schemeClr val="accent2"/>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05B969D6-F1A0-43EB-B15E-E62B9E8C183D}"/>
                  </a:ext>
                </a:extLst>
              </p:cNvPr>
              <p:cNvSpPr/>
              <p:nvPr/>
            </p:nvSpPr>
            <p:spPr>
              <a:xfrm>
                <a:off x="4823745" y="3231927"/>
                <a:ext cx="127350" cy="127732"/>
              </a:xfrm>
              <a:custGeom>
                <a:avLst/>
                <a:gdLst>
                  <a:gd name="connsiteX0" fmla="*/ 127350 w 127350"/>
                  <a:gd name="connsiteY0" fmla="*/ 63722 h 127732"/>
                  <a:gd name="connsiteX1" fmla="*/ 61817 w 127350"/>
                  <a:gd name="connsiteY1" fmla="*/ 127730 h 127732"/>
                  <a:gd name="connsiteX2" fmla="*/ 0 w 127350"/>
                  <a:gd name="connsiteY2" fmla="*/ 64389 h 127732"/>
                  <a:gd name="connsiteX3" fmla="*/ 63342 w 127350"/>
                  <a:gd name="connsiteY3" fmla="*/ 0 h 127732"/>
                  <a:gd name="connsiteX4" fmla="*/ 127350 w 127350"/>
                  <a:gd name="connsiteY4" fmla="*/ 63722 h 12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50" h="127732">
                    <a:moveTo>
                      <a:pt x="127350" y="63722"/>
                    </a:moveTo>
                    <a:cubicBezTo>
                      <a:pt x="127159" y="100679"/>
                      <a:pt x="99155" y="128016"/>
                      <a:pt x="61817" y="127730"/>
                    </a:cubicBezTo>
                    <a:cubicBezTo>
                      <a:pt x="27527" y="127445"/>
                      <a:pt x="-95" y="99250"/>
                      <a:pt x="0" y="64389"/>
                    </a:cubicBezTo>
                    <a:cubicBezTo>
                      <a:pt x="0" y="28766"/>
                      <a:pt x="28290" y="0"/>
                      <a:pt x="63342" y="0"/>
                    </a:cubicBezTo>
                    <a:cubicBezTo>
                      <a:pt x="98584" y="0"/>
                      <a:pt x="127540" y="28766"/>
                      <a:pt x="127350" y="63722"/>
                    </a:cubicBezTo>
                    <a:close/>
                  </a:path>
                </a:pathLst>
              </a:custGeom>
              <a:solidFill>
                <a:schemeClr val="accent2"/>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0638BD35-33CE-4F13-93A5-BDAFD1762CEB}"/>
                  </a:ext>
                </a:extLst>
              </p:cNvPr>
              <p:cNvSpPr/>
              <p:nvPr/>
            </p:nvSpPr>
            <p:spPr>
              <a:xfrm>
                <a:off x="4423410" y="4349590"/>
                <a:ext cx="128112" cy="128301"/>
              </a:xfrm>
              <a:custGeom>
                <a:avLst/>
                <a:gdLst>
                  <a:gd name="connsiteX0" fmla="*/ 63532 w 128112"/>
                  <a:gd name="connsiteY0" fmla="*/ 128302 h 128301"/>
                  <a:gd name="connsiteX1" fmla="*/ 0 w 128112"/>
                  <a:gd name="connsiteY1" fmla="*/ 64961 h 128301"/>
                  <a:gd name="connsiteX2" fmla="*/ 63246 w 128112"/>
                  <a:gd name="connsiteY2" fmla="*/ 0 h 128301"/>
                  <a:gd name="connsiteX3" fmla="*/ 128111 w 128112"/>
                  <a:gd name="connsiteY3" fmla="*/ 63627 h 128301"/>
                  <a:gd name="connsiteX4" fmla="*/ 63532 w 128112"/>
                  <a:gd name="connsiteY4" fmla="*/ 128302 h 12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12" h="128301">
                    <a:moveTo>
                      <a:pt x="63532" y="128302"/>
                    </a:moveTo>
                    <a:cubicBezTo>
                      <a:pt x="29242" y="128302"/>
                      <a:pt x="0" y="99251"/>
                      <a:pt x="0" y="64961"/>
                    </a:cubicBezTo>
                    <a:cubicBezTo>
                      <a:pt x="0" y="29814"/>
                      <a:pt x="28861" y="96"/>
                      <a:pt x="63246" y="0"/>
                    </a:cubicBezTo>
                    <a:cubicBezTo>
                      <a:pt x="98107" y="-95"/>
                      <a:pt x="128302" y="29432"/>
                      <a:pt x="128111" y="63627"/>
                    </a:cubicBezTo>
                    <a:cubicBezTo>
                      <a:pt x="127921" y="99632"/>
                      <a:pt x="99346" y="128207"/>
                      <a:pt x="63532" y="128302"/>
                    </a:cubicBezTo>
                    <a:close/>
                  </a:path>
                </a:pathLst>
              </a:custGeom>
              <a:solidFill>
                <a:schemeClr val="accent2"/>
              </a:solidFill>
              <a:ln w="9525" cap="flat">
                <a:noFill/>
                <a:prstDash val="solid"/>
                <a:miter/>
              </a:ln>
            </p:spPr>
            <p:txBody>
              <a:bodyPr rtlCol="0" anchor="ctr"/>
              <a:lstStyle/>
              <a:p>
                <a:endParaRPr lang="en-IN"/>
              </a:p>
            </p:txBody>
          </p:sp>
        </p:grpSp>
        <p:cxnSp>
          <p:nvCxnSpPr>
            <p:cNvPr id="182" name="Straight Connector 181">
              <a:extLst>
                <a:ext uri="{FF2B5EF4-FFF2-40B4-BE49-F238E27FC236}">
                  <a16:creationId xmlns:a16="http://schemas.microsoft.com/office/drawing/2014/main" id="{C71B429A-03C2-4459-9733-01974720FBB9}"/>
                </a:ext>
              </a:extLst>
            </p:cNvPr>
            <p:cNvCxnSpPr>
              <a:cxnSpLocks/>
            </p:cNvCxnSpPr>
            <p:nvPr/>
          </p:nvCxnSpPr>
          <p:spPr>
            <a:xfrm rot="1800000">
              <a:off x="1811331" y="99990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BC63300-FA92-4076-B793-F1026CC1F05C}"/>
                </a:ext>
              </a:extLst>
            </p:cNvPr>
            <p:cNvCxnSpPr>
              <a:cxnSpLocks/>
            </p:cNvCxnSpPr>
            <p:nvPr/>
          </p:nvCxnSpPr>
          <p:spPr>
            <a:xfrm rot="1800000">
              <a:off x="1178398" y="43696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E1186F1-B9AF-471E-9F5D-A85B6D44F914}"/>
                </a:ext>
              </a:extLst>
            </p:cNvPr>
            <p:cNvCxnSpPr>
              <a:cxnSpLocks/>
            </p:cNvCxnSpPr>
            <p:nvPr/>
          </p:nvCxnSpPr>
          <p:spPr>
            <a:xfrm rot="1800000">
              <a:off x="1866902" y="745348"/>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B98AD48D-BD20-4578-9D71-3923ED2B43EC}"/>
              </a:ext>
            </a:extLst>
          </p:cNvPr>
          <p:cNvGrpSpPr/>
          <p:nvPr/>
        </p:nvGrpSpPr>
        <p:grpSpPr>
          <a:xfrm>
            <a:off x="10309887" y="3479467"/>
            <a:ext cx="633761" cy="713859"/>
            <a:chOff x="10309887" y="3479467"/>
            <a:chExt cx="633761" cy="713859"/>
          </a:xfrm>
        </p:grpSpPr>
        <p:grpSp>
          <p:nvGrpSpPr>
            <p:cNvPr id="207" name="Group 206">
              <a:extLst>
                <a:ext uri="{FF2B5EF4-FFF2-40B4-BE49-F238E27FC236}">
                  <a16:creationId xmlns:a16="http://schemas.microsoft.com/office/drawing/2014/main" id="{B2B4ECC0-D296-4104-8B72-65493463DC76}"/>
                </a:ext>
              </a:extLst>
            </p:cNvPr>
            <p:cNvGrpSpPr/>
            <p:nvPr/>
          </p:nvGrpSpPr>
          <p:grpSpPr>
            <a:xfrm rot="1800000">
              <a:off x="10384206" y="3480480"/>
              <a:ext cx="559442" cy="559442"/>
              <a:chOff x="3746998" y="1080094"/>
              <a:chExt cx="4698502" cy="4698502"/>
            </a:xfrm>
          </p:grpSpPr>
          <p:sp>
            <p:nvSpPr>
              <p:cNvPr id="211" name="Freeform: Shape 210">
                <a:extLst>
                  <a:ext uri="{FF2B5EF4-FFF2-40B4-BE49-F238E27FC236}">
                    <a16:creationId xmlns:a16="http://schemas.microsoft.com/office/drawing/2014/main" id="{4824855B-CAFD-40E0-A426-FE31F73891EE}"/>
                  </a:ext>
                </a:extLst>
              </p:cNvPr>
              <p:cNvSpPr/>
              <p:nvPr/>
            </p:nvSpPr>
            <p:spPr>
              <a:xfrm>
                <a:off x="3746998" y="1080094"/>
                <a:ext cx="4698502" cy="4698502"/>
              </a:xfrm>
              <a:custGeom>
                <a:avLst/>
                <a:gdLst>
                  <a:gd name="connsiteX0" fmla="*/ 1946339 w 4029766"/>
                  <a:gd name="connsiteY0" fmla="*/ 0 h 4029766"/>
                  <a:gd name="connsiteX1" fmla="*/ 2083403 w 4029766"/>
                  <a:gd name="connsiteY1" fmla="*/ 0 h 4029766"/>
                  <a:gd name="connsiteX2" fmla="*/ 2089023 w 4029766"/>
                  <a:gd name="connsiteY2" fmla="*/ 1619 h 4029766"/>
                  <a:gd name="connsiteX3" fmla="*/ 2383536 w 4029766"/>
                  <a:gd name="connsiteY3" fmla="*/ 34100 h 4029766"/>
                  <a:gd name="connsiteX4" fmla="*/ 2909602 w 4029766"/>
                  <a:gd name="connsiteY4" fmla="*/ 209550 h 4029766"/>
                  <a:gd name="connsiteX5" fmla="*/ 3096101 w 4029766"/>
                  <a:gd name="connsiteY5" fmla="*/ 315659 h 4029766"/>
                  <a:gd name="connsiteX6" fmla="*/ 3350038 w 4029766"/>
                  <a:gd name="connsiteY6" fmla="*/ 507206 h 4029766"/>
                  <a:gd name="connsiteX7" fmla="*/ 3495675 w 4029766"/>
                  <a:gd name="connsiteY7" fmla="*/ 650462 h 4029766"/>
                  <a:gd name="connsiteX8" fmla="*/ 3682175 w 4029766"/>
                  <a:gd name="connsiteY8" fmla="*/ 884492 h 4029766"/>
                  <a:gd name="connsiteX9" fmla="*/ 3838194 w 4029766"/>
                  <a:gd name="connsiteY9" fmla="*/ 1158907 h 4029766"/>
                  <a:gd name="connsiteX10" fmla="*/ 3902774 w 4029766"/>
                  <a:gd name="connsiteY10" fmla="*/ 1312259 h 4029766"/>
                  <a:gd name="connsiteX11" fmla="*/ 3981260 w 4029766"/>
                  <a:gd name="connsiteY11" fmla="*/ 1575530 h 4029766"/>
                  <a:gd name="connsiteX12" fmla="*/ 4020979 w 4029766"/>
                  <a:gd name="connsiteY12" fmla="*/ 1825847 h 4029766"/>
                  <a:gd name="connsiteX13" fmla="*/ 4028123 w 4029766"/>
                  <a:gd name="connsiteY13" fmla="*/ 2095310 h 4029766"/>
                  <a:gd name="connsiteX14" fmla="*/ 3994213 w 4029766"/>
                  <a:gd name="connsiteY14" fmla="*/ 2390680 h 4029766"/>
                  <a:gd name="connsiteX15" fmla="*/ 3949065 w 4029766"/>
                  <a:gd name="connsiteY15" fmla="*/ 2576894 h 4029766"/>
                  <a:gd name="connsiteX16" fmla="*/ 3847148 w 4029766"/>
                  <a:gd name="connsiteY16" fmla="*/ 2852357 h 4029766"/>
                  <a:gd name="connsiteX17" fmla="*/ 3737896 w 4029766"/>
                  <a:gd name="connsiteY17" fmla="*/ 3058668 h 4029766"/>
                  <a:gd name="connsiteX18" fmla="*/ 3562826 w 4029766"/>
                  <a:gd name="connsiteY18" fmla="*/ 3304223 h 4029766"/>
                  <a:gd name="connsiteX19" fmla="*/ 3418046 w 4029766"/>
                  <a:gd name="connsiteY19" fmla="*/ 3459671 h 4029766"/>
                  <a:gd name="connsiteX20" fmla="*/ 3266313 w 4029766"/>
                  <a:gd name="connsiteY20" fmla="*/ 3593116 h 4029766"/>
                  <a:gd name="connsiteX21" fmla="*/ 3083814 w 4029766"/>
                  <a:gd name="connsiteY21" fmla="*/ 3722561 h 4029766"/>
                  <a:gd name="connsiteX22" fmla="*/ 2823401 w 4029766"/>
                  <a:gd name="connsiteY22" fmla="*/ 3861054 h 4029766"/>
                  <a:gd name="connsiteX23" fmla="*/ 2568797 w 4029766"/>
                  <a:gd name="connsiteY23" fmla="*/ 3952304 h 4029766"/>
                  <a:gd name="connsiteX24" fmla="*/ 2178272 w 4029766"/>
                  <a:gd name="connsiteY24" fmla="*/ 4023170 h 4029766"/>
                  <a:gd name="connsiteX25" fmla="*/ 1890141 w 4029766"/>
                  <a:gd name="connsiteY25" fmla="*/ 4025837 h 4029766"/>
                  <a:gd name="connsiteX26" fmla="*/ 1479614 w 4029766"/>
                  <a:gd name="connsiteY26" fmla="*/ 3957638 h 4029766"/>
                  <a:gd name="connsiteX27" fmla="*/ 1210437 w 4029766"/>
                  <a:gd name="connsiteY27" fmla="*/ 3862102 h 4029766"/>
                  <a:gd name="connsiteX28" fmla="*/ 940499 w 4029766"/>
                  <a:gd name="connsiteY28" fmla="*/ 3719227 h 4029766"/>
                  <a:gd name="connsiteX29" fmla="*/ 708946 w 4029766"/>
                  <a:gd name="connsiteY29" fmla="*/ 3548158 h 4029766"/>
                  <a:gd name="connsiteX30" fmla="*/ 568357 w 4029766"/>
                  <a:gd name="connsiteY30" fmla="*/ 3416332 h 4029766"/>
                  <a:gd name="connsiteX31" fmla="*/ 387763 w 4029766"/>
                  <a:gd name="connsiteY31" fmla="*/ 3202781 h 4029766"/>
                  <a:gd name="connsiteX32" fmla="*/ 220028 w 4029766"/>
                  <a:gd name="connsiteY32" fmla="*/ 2930462 h 4029766"/>
                  <a:gd name="connsiteX33" fmla="*/ 108204 w 4029766"/>
                  <a:gd name="connsiteY33" fmla="*/ 2665953 h 4029766"/>
                  <a:gd name="connsiteX34" fmla="*/ 42482 w 4029766"/>
                  <a:gd name="connsiteY34" fmla="*/ 2425922 h 4029766"/>
                  <a:gd name="connsiteX35" fmla="*/ 3715 w 4029766"/>
                  <a:gd name="connsiteY35" fmla="*/ 2133600 h 4029766"/>
                  <a:gd name="connsiteX36" fmla="*/ 0 w 4029766"/>
                  <a:gd name="connsiteY36" fmla="*/ 2085594 h 4029766"/>
                  <a:gd name="connsiteX37" fmla="*/ 0 w 4029766"/>
                  <a:gd name="connsiteY37" fmla="*/ 1942243 h 4029766"/>
                  <a:gd name="connsiteX38" fmla="*/ 1810 w 4029766"/>
                  <a:gd name="connsiteY38" fmla="*/ 1932527 h 4029766"/>
                  <a:gd name="connsiteX39" fmla="*/ 23241 w 4029766"/>
                  <a:gd name="connsiteY39" fmla="*/ 1709642 h 4029766"/>
                  <a:gd name="connsiteX40" fmla="*/ 134874 w 4029766"/>
                  <a:gd name="connsiteY40" fmla="*/ 1289876 h 4029766"/>
                  <a:gd name="connsiteX41" fmla="*/ 306038 w 4029766"/>
                  <a:gd name="connsiteY41" fmla="*/ 947357 h 4029766"/>
                  <a:gd name="connsiteX42" fmla="*/ 527780 w 4029766"/>
                  <a:gd name="connsiteY42" fmla="*/ 655606 h 4029766"/>
                  <a:gd name="connsiteX43" fmla="*/ 719233 w 4029766"/>
                  <a:gd name="connsiteY43" fmla="*/ 471964 h 4029766"/>
                  <a:gd name="connsiteX44" fmla="*/ 1045464 w 4029766"/>
                  <a:gd name="connsiteY44" fmla="*/ 248888 h 4029766"/>
                  <a:gd name="connsiteX45" fmla="*/ 1358075 w 4029766"/>
                  <a:gd name="connsiteY45" fmla="*/ 110300 h 4029766"/>
                  <a:gd name="connsiteX46" fmla="*/ 1692497 w 4029766"/>
                  <a:gd name="connsiteY46" fmla="*/ 26289 h 4029766"/>
                  <a:gd name="connsiteX47" fmla="*/ 1929384 w 4029766"/>
                  <a:gd name="connsiteY47" fmla="*/ 2096 h 4029766"/>
                  <a:gd name="connsiteX48" fmla="*/ 1946339 w 4029766"/>
                  <a:gd name="connsiteY48" fmla="*/ 95 h 4029766"/>
                  <a:gd name="connsiteX49" fmla="*/ 651224 w 4029766"/>
                  <a:gd name="connsiteY49" fmla="*/ 3381470 h 4029766"/>
                  <a:gd name="connsiteX50" fmla="*/ 657701 w 4029766"/>
                  <a:gd name="connsiteY50" fmla="*/ 3372041 h 4029766"/>
                  <a:gd name="connsiteX51" fmla="*/ 2007394 w 4029766"/>
                  <a:gd name="connsiteY51" fmla="*/ 2022443 h 4029766"/>
                  <a:gd name="connsiteX52" fmla="*/ 2015014 w 4029766"/>
                  <a:gd name="connsiteY52" fmla="*/ 2004441 h 4029766"/>
                  <a:gd name="connsiteX53" fmla="*/ 2014823 w 4029766"/>
                  <a:gd name="connsiteY53" fmla="*/ 94678 h 4029766"/>
                  <a:gd name="connsiteX54" fmla="*/ 2014823 w 4029766"/>
                  <a:gd name="connsiteY54" fmla="*/ 83725 h 4029766"/>
                  <a:gd name="connsiteX55" fmla="*/ 184309 w 4029766"/>
                  <a:gd name="connsiteY55" fmla="*/ 1399699 h 4029766"/>
                  <a:gd name="connsiteX56" fmla="*/ 651224 w 4029766"/>
                  <a:gd name="connsiteY56" fmla="*/ 3381470 h 402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29766" h="4029766">
                    <a:moveTo>
                      <a:pt x="1946339" y="0"/>
                    </a:moveTo>
                    <a:lnTo>
                      <a:pt x="2083403" y="0"/>
                    </a:lnTo>
                    <a:cubicBezTo>
                      <a:pt x="2085308" y="572"/>
                      <a:pt x="2087118" y="1619"/>
                      <a:pt x="2089023" y="1619"/>
                    </a:cubicBezTo>
                    <a:cubicBezTo>
                      <a:pt x="2188083" y="4763"/>
                      <a:pt x="2286191" y="16002"/>
                      <a:pt x="2383536" y="34100"/>
                    </a:cubicBezTo>
                    <a:cubicBezTo>
                      <a:pt x="2566988" y="68199"/>
                      <a:pt x="2742248" y="126968"/>
                      <a:pt x="2909602" y="209550"/>
                    </a:cubicBezTo>
                    <a:cubicBezTo>
                      <a:pt x="2973800" y="241268"/>
                      <a:pt x="3035618" y="277273"/>
                      <a:pt x="3096101" y="315659"/>
                    </a:cubicBezTo>
                    <a:cubicBezTo>
                      <a:pt x="3186017" y="372523"/>
                      <a:pt x="3271171" y="435959"/>
                      <a:pt x="3350038" y="507206"/>
                    </a:cubicBezTo>
                    <a:cubicBezTo>
                      <a:pt x="3400520" y="552831"/>
                      <a:pt x="3448526" y="601313"/>
                      <a:pt x="3495675" y="650462"/>
                    </a:cubicBezTo>
                    <a:cubicBezTo>
                      <a:pt x="3564922" y="722662"/>
                      <a:pt x="3625977" y="801815"/>
                      <a:pt x="3682175" y="884492"/>
                    </a:cubicBezTo>
                    <a:cubicBezTo>
                      <a:pt x="3741515" y="971740"/>
                      <a:pt x="3794093" y="1062990"/>
                      <a:pt x="3838194" y="1158907"/>
                    </a:cubicBezTo>
                    <a:cubicBezTo>
                      <a:pt x="3861340" y="1209294"/>
                      <a:pt x="3882771" y="1260539"/>
                      <a:pt x="3902774" y="1312259"/>
                    </a:cubicBezTo>
                    <a:cubicBezTo>
                      <a:pt x="3935921" y="1397889"/>
                      <a:pt x="3961067" y="1485995"/>
                      <a:pt x="3981260" y="1575530"/>
                    </a:cubicBezTo>
                    <a:cubicBezTo>
                      <a:pt x="3999834" y="1658112"/>
                      <a:pt x="4013263" y="1741551"/>
                      <a:pt x="4020979" y="1825847"/>
                    </a:cubicBezTo>
                    <a:cubicBezTo>
                      <a:pt x="4029170" y="1915478"/>
                      <a:pt x="4031837" y="2005298"/>
                      <a:pt x="4028123" y="2095310"/>
                    </a:cubicBezTo>
                    <a:cubicBezTo>
                      <a:pt x="4024027" y="2194655"/>
                      <a:pt x="4014407" y="2293334"/>
                      <a:pt x="3994213" y="2390680"/>
                    </a:cubicBezTo>
                    <a:cubicBezTo>
                      <a:pt x="3981260" y="2453164"/>
                      <a:pt x="3965829" y="2515267"/>
                      <a:pt x="3949065" y="2576894"/>
                    </a:cubicBezTo>
                    <a:cubicBezTo>
                      <a:pt x="3923252" y="2671667"/>
                      <a:pt x="3887819" y="2763012"/>
                      <a:pt x="3847148" y="2852357"/>
                    </a:cubicBezTo>
                    <a:cubicBezTo>
                      <a:pt x="3814858" y="2923318"/>
                      <a:pt x="3778282" y="2991993"/>
                      <a:pt x="3737896" y="3058668"/>
                    </a:cubicBezTo>
                    <a:cubicBezTo>
                      <a:pt x="3685699" y="3144870"/>
                      <a:pt x="3627215" y="3226689"/>
                      <a:pt x="3562826" y="3304223"/>
                    </a:cubicBezTo>
                    <a:cubicBezTo>
                      <a:pt x="3517583" y="3358801"/>
                      <a:pt x="3470053" y="3411474"/>
                      <a:pt x="3418046" y="3459671"/>
                    </a:cubicBezTo>
                    <a:cubicBezTo>
                      <a:pt x="3368612" y="3505391"/>
                      <a:pt x="3318129" y="3550063"/>
                      <a:pt x="3266313" y="3593116"/>
                    </a:cubicBezTo>
                    <a:cubicBezTo>
                      <a:pt x="3208877" y="3640931"/>
                      <a:pt x="3147155" y="3682841"/>
                      <a:pt x="3083814" y="3722561"/>
                    </a:cubicBezTo>
                    <a:cubicBezTo>
                      <a:pt x="3000375" y="3774948"/>
                      <a:pt x="2913793" y="3821716"/>
                      <a:pt x="2823401" y="3861054"/>
                    </a:cubicBezTo>
                    <a:cubicBezTo>
                      <a:pt x="2740533" y="3897059"/>
                      <a:pt x="2655665" y="3927443"/>
                      <a:pt x="2568797" y="3952304"/>
                    </a:cubicBezTo>
                    <a:cubicBezTo>
                      <a:pt x="2440972" y="3988784"/>
                      <a:pt x="2310765" y="4012406"/>
                      <a:pt x="2178272" y="4023170"/>
                    </a:cubicBezTo>
                    <a:cubicBezTo>
                      <a:pt x="2082356" y="4030980"/>
                      <a:pt x="1986248" y="4031837"/>
                      <a:pt x="1890141" y="4025837"/>
                    </a:cubicBezTo>
                    <a:cubicBezTo>
                      <a:pt x="1750981" y="4017169"/>
                      <a:pt x="1614107" y="3994499"/>
                      <a:pt x="1479614" y="3957638"/>
                    </a:cubicBezTo>
                    <a:cubicBezTo>
                      <a:pt x="1387507" y="3932396"/>
                      <a:pt x="1298257" y="3899630"/>
                      <a:pt x="1210437" y="3862102"/>
                    </a:cubicBezTo>
                    <a:cubicBezTo>
                      <a:pt x="1116425" y="3821906"/>
                      <a:pt x="1026890" y="3773424"/>
                      <a:pt x="940499" y="3719227"/>
                    </a:cubicBezTo>
                    <a:cubicBezTo>
                      <a:pt x="859060" y="3668173"/>
                      <a:pt x="780860" y="3612166"/>
                      <a:pt x="708946" y="3548158"/>
                    </a:cubicBezTo>
                    <a:cubicBezTo>
                      <a:pt x="660940" y="3505486"/>
                      <a:pt x="613886" y="3461576"/>
                      <a:pt x="568357" y="3416332"/>
                    </a:cubicBezTo>
                    <a:cubicBezTo>
                      <a:pt x="502063" y="3350514"/>
                      <a:pt x="443103" y="3278220"/>
                      <a:pt x="387763" y="3202781"/>
                    </a:cubicBezTo>
                    <a:cubicBezTo>
                      <a:pt x="324517" y="3116485"/>
                      <a:pt x="268796" y="3025521"/>
                      <a:pt x="220028" y="2930462"/>
                    </a:cubicBezTo>
                    <a:cubicBezTo>
                      <a:pt x="176213" y="2845118"/>
                      <a:pt x="139160" y="2756821"/>
                      <a:pt x="108204" y="2665953"/>
                    </a:cubicBezTo>
                    <a:cubicBezTo>
                      <a:pt x="81344" y="2587276"/>
                      <a:pt x="59246" y="2507361"/>
                      <a:pt x="42482" y="2425922"/>
                    </a:cubicBezTo>
                    <a:cubicBezTo>
                      <a:pt x="22574" y="2329434"/>
                      <a:pt x="9144" y="2232089"/>
                      <a:pt x="3715" y="2133600"/>
                    </a:cubicBezTo>
                    <a:cubicBezTo>
                      <a:pt x="2858" y="2117598"/>
                      <a:pt x="1238" y="2101596"/>
                      <a:pt x="0" y="2085594"/>
                    </a:cubicBezTo>
                    <a:lnTo>
                      <a:pt x="0" y="1942243"/>
                    </a:lnTo>
                    <a:cubicBezTo>
                      <a:pt x="667" y="1939004"/>
                      <a:pt x="1715" y="1935766"/>
                      <a:pt x="1810" y="1932527"/>
                    </a:cubicBezTo>
                    <a:cubicBezTo>
                      <a:pt x="4572" y="1857851"/>
                      <a:pt x="11906" y="1783556"/>
                      <a:pt x="23241" y="1709642"/>
                    </a:cubicBezTo>
                    <a:cubicBezTo>
                      <a:pt x="45339" y="1565720"/>
                      <a:pt x="82487" y="1425702"/>
                      <a:pt x="134874" y="1289876"/>
                    </a:cubicBezTo>
                    <a:cubicBezTo>
                      <a:pt x="180975" y="1170337"/>
                      <a:pt x="237935" y="1055942"/>
                      <a:pt x="306038" y="947357"/>
                    </a:cubicBezTo>
                    <a:cubicBezTo>
                      <a:pt x="371094" y="843439"/>
                      <a:pt x="444818" y="746093"/>
                      <a:pt x="527780" y="655606"/>
                    </a:cubicBezTo>
                    <a:cubicBezTo>
                      <a:pt x="587693" y="590264"/>
                      <a:pt x="651224" y="528828"/>
                      <a:pt x="719233" y="471964"/>
                    </a:cubicBezTo>
                    <a:cubicBezTo>
                      <a:pt x="820674" y="387096"/>
                      <a:pt x="929354" y="312611"/>
                      <a:pt x="1045464" y="248888"/>
                    </a:cubicBezTo>
                    <a:cubicBezTo>
                      <a:pt x="1145858" y="193834"/>
                      <a:pt x="1249966" y="147733"/>
                      <a:pt x="1358075" y="110300"/>
                    </a:cubicBezTo>
                    <a:cubicBezTo>
                      <a:pt x="1467136" y="72676"/>
                      <a:pt x="1578578" y="44577"/>
                      <a:pt x="1692497" y="26289"/>
                    </a:cubicBezTo>
                    <a:cubicBezTo>
                      <a:pt x="1771078" y="13621"/>
                      <a:pt x="1849946" y="5334"/>
                      <a:pt x="1929384" y="2096"/>
                    </a:cubicBezTo>
                    <a:cubicBezTo>
                      <a:pt x="1935099" y="1905"/>
                      <a:pt x="1940719" y="762"/>
                      <a:pt x="1946339" y="95"/>
                    </a:cubicBezTo>
                    <a:close/>
                    <a:moveTo>
                      <a:pt x="651224" y="3381470"/>
                    </a:moveTo>
                    <a:cubicBezTo>
                      <a:pt x="653320" y="3378327"/>
                      <a:pt x="655034" y="3374708"/>
                      <a:pt x="657701" y="3372041"/>
                    </a:cubicBezTo>
                    <a:cubicBezTo>
                      <a:pt x="1107567" y="2922080"/>
                      <a:pt x="1557433" y="2472214"/>
                      <a:pt x="2007394" y="2022443"/>
                    </a:cubicBezTo>
                    <a:cubicBezTo>
                      <a:pt x="2012728" y="2017109"/>
                      <a:pt x="2015014" y="2011966"/>
                      <a:pt x="2015014" y="2004441"/>
                    </a:cubicBezTo>
                    <a:cubicBezTo>
                      <a:pt x="2014823" y="1367885"/>
                      <a:pt x="2014823" y="731234"/>
                      <a:pt x="2014823" y="94678"/>
                    </a:cubicBezTo>
                    <a:lnTo>
                      <a:pt x="2014823" y="83725"/>
                    </a:lnTo>
                    <a:cubicBezTo>
                      <a:pt x="1272254" y="77915"/>
                      <a:pt x="476536" y="537686"/>
                      <a:pt x="184309" y="1399699"/>
                    </a:cubicBezTo>
                    <a:cubicBezTo>
                      <a:pt x="-82010" y="2185511"/>
                      <a:pt x="203549" y="2949416"/>
                      <a:pt x="651224" y="3381470"/>
                    </a:cubicBezTo>
                    <a:close/>
                  </a:path>
                </a:pathLst>
              </a:custGeom>
              <a:solidFill>
                <a:schemeClr val="tx1"/>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08B5A781-2E51-4EDC-99ED-79EBA61E2912}"/>
                  </a:ext>
                </a:extLst>
              </p:cNvPr>
              <p:cNvSpPr/>
              <p:nvPr/>
            </p:nvSpPr>
            <p:spPr>
              <a:xfrm>
                <a:off x="3842201" y="1177539"/>
                <a:ext cx="2254311" cy="3845175"/>
              </a:xfrm>
              <a:custGeom>
                <a:avLst/>
                <a:gdLst>
                  <a:gd name="connsiteX0" fmla="*/ 569572 w 1933456"/>
                  <a:gd name="connsiteY0" fmla="*/ 3297894 h 3297893"/>
                  <a:gd name="connsiteX1" fmla="*/ 102657 w 1933456"/>
                  <a:gd name="connsiteY1" fmla="*/ 1316122 h 3297893"/>
                  <a:gd name="connsiteX2" fmla="*/ 1933266 w 1933456"/>
                  <a:gd name="connsiteY2" fmla="*/ 53 h 3297893"/>
                  <a:gd name="connsiteX3" fmla="*/ 1933266 w 1933456"/>
                  <a:gd name="connsiteY3" fmla="*/ 11006 h 3297893"/>
                  <a:gd name="connsiteX4" fmla="*/ 1933457 w 1933456"/>
                  <a:gd name="connsiteY4" fmla="*/ 1920769 h 3297893"/>
                  <a:gd name="connsiteX5" fmla="*/ 1925837 w 1933456"/>
                  <a:gd name="connsiteY5" fmla="*/ 1938771 h 3297893"/>
                  <a:gd name="connsiteX6" fmla="*/ 576144 w 1933456"/>
                  <a:gd name="connsiteY6" fmla="*/ 3288369 h 3297893"/>
                  <a:gd name="connsiteX7" fmla="*/ 569667 w 1933456"/>
                  <a:gd name="connsiteY7" fmla="*/ 3297798 h 32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3456" h="3297893">
                    <a:moveTo>
                      <a:pt x="569572" y="3297894"/>
                    </a:moveTo>
                    <a:cubicBezTo>
                      <a:pt x="121992" y="2865935"/>
                      <a:pt x="-163567" y="2101934"/>
                      <a:pt x="102657" y="1316122"/>
                    </a:cubicBezTo>
                    <a:cubicBezTo>
                      <a:pt x="394884" y="454109"/>
                      <a:pt x="1190602" y="-5662"/>
                      <a:pt x="1933266" y="53"/>
                    </a:cubicBezTo>
                    <a:lnTo>
                      <a:pt x="1933266" y="11006"/>
                    </a:lnTo>
                    <a:cubicBezTo>
                      <a:pt x="1933266" y="647562"/>
                      <a:pt x="1933266" y="1284213"/>
                      <a:pt x="1933457" y="1920769"/>
                    </a:cubicBezTo>
                    <a:cubicBezTo>
                      <a:pt x="1933457" y="1928389"/>
                      <a:pt x="1931171" y="1933532"/>
                      <a:pt x="1925837" y="1938771"/>
                    </a:cubicBezTo>
                    <a:cubicBezTo>
                      <a:pt x="1475876" y="2388542"/>
                      <a:pt x="1025915" y="2838407"/>
                      <a:pt x="576144" y="3288369"/>
                    </a:cubicBezTo>
                    <a:cubicBezTo>
                      <a:pt x="573477" y="3291036"/>
                      <a:pt x="571763" y="3294655"/>
                      <a:pt x="569667" y="3297798"/>
                    </a:cubicBezTo>
                    <a:close/>
                  </a:path>
                </a:pathLst>
              </a:custGeom>
              <a:solidFill>
                <a:schemeClr val="accent2"/>
              </a:solidFill>
              <a:ln w="9525" cap="flat">
                <a:noFill/>
                <a:prstDash val="solid"/>
                <a:miter/>
              </a:ln>
            </p:spPr>
            <p:txBody>
              <a:bodyPr rtlCol="0" anchor="ctr"/>
              <a:lstStyle/>
              <a:p>
                <a:endParaRPr lang="en-IN"/>
              </a:p>
            </p:txBody>
          </p:sp>
        </p:grpSp>
        <p:cxnSp>
          <p:nvCxnSpPr>
            <p:cNvPr id="208" name="Straight Connector 207">
              <a:extLst>
                <a:ext uri="{FF2B5EF4-FFF2-40B4-BE49-F238E27FC236}">
                  <a16:creationId xmlns:a16="http://schemas.microsoft.com/office/drawing/2014/main" id="{23A1B9CB-EC9C-49F9-ADAB-C99D3EC3A4B2}"/>
                </a:ext>
              </a:extLst>
            </p:cNvPr>
            <p:cNvCxnSpPr>
              <a:cxnSpLocks/>
            </p:cNvCxnSpPr>
            <p:nvPr/>
          </p:nvCxnSpPr>
          <p:spPr>
            <a:xfrm rot="1800000">
              <a:off x="10886996"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D7FE5F7-3E8D-492F-A43A-30257D721223}"/>
                </a:ext>
              </a:extLst>
            </p:cNvPr>
            <p:cNvCxnSpPr>
              <a:cxnSpLocks/>
            </p:cNvCxnSpPr>
            <p:nvPr/>
          </p:nvCxnSpPr>
          <p:spPr>
            <a:xfrm flipH="1">
              <a:off x="10309887"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EDC1D51-517E-48F0-BEE8-D0719C872FDC}"/>
                </a:ext>
              </a:extLst>
            </p:cNvPr>
            <p:cNvCxnSpPr>
              <a:cxnSpLocks/>
            </p:cNvCxnSpPr>
            <p:nvPr/>
          </p:nvCxnSpPr>
          <p:spPr>
            <a:xfrm rot="1800000">
              <a:off x="10406548"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7603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5E0CF3-0359-6D88-9F78-C588405DCF23}"/>
              </a:ext>
            </a:extLst>
          </p:cNvPr>
          <p:cNvSpPr>
            <a:spLocks noGrp="1"/>
          </p:cNvSpPr>
          <p:nvPr>
            <p:ph type="title"/>
          </p:nvPr>
        </p:nvSpPr>
        <p:spPr/>
        <p:txBody>
          <a:bodyPr/>
          <a:lstStyle/>
          <a:p>
            <a:pPr>
              <a:lnSpc>
                <a:spcPct val="150000"/>
              </a:lnSpc>
            </a:pPr>
            <a:r>
              <a:rPr lang="en-IN" dirty="0"/>
              <a:t>Validation Dataset (OOT)</a:t>
            </a:r>
            <a:br>
              <a:rPr lang="en-IN" dirty="0"/>
            </a:br>
            <a:r>
              <a:rPr lang="en-IN" sz="1600" dirty="0">
                <a:solidFill>
                  <a:srgbClr val="19105B"/>
                </a:solidFill>
                <a:latin typeface="Arial" panose="020B0604020202020204" pitchFamily="34" charset="0"/>
                <a:ea typeface="+mn-ea"/>
              </a:rPr>
              <a:t>Test the model in </a:t>
            </a:r>
            <a:r>
              <a:rPr lang="en-IN" sz="1600" b="1" kern="1200" baseline="0" dirty="0">
                <a:solidFill>
                  <a:srgbClr val="19105B"/>
                </a:solidFill>
                <a:effectLst/>
                <a:latin typeface="Arial" panose="020B0604020202020204" pitchFamily="34" charset="0"/>
                <a:ea typeface="+mn-ea"/>
                <a:cs typeface="Arial" panose="020B0604020202020204" pitchFamily="34" charset="0"/>
              </a:rPr>
              <a:t>totally unseen period (one more confirmation)</a:t>
            </a:r>
            <a:endParaRPr lang="en-IN" sz="1600" dirty="0"/>
          </a:p>
        </p:txBody>
      </p:sp>
      <p:graphicFrame>
        <p:nvGraphicFramePr>
          <p:cNvPr id="3" name="Diagram 2">
            <a:extLst>
              <a:ext uri="{FF2B5EF4-FFF2-40B4-BE49-F238E27FC236}">
                <a16:creationId xmlns:a16="http://schemas.microsoft.com/office/drawing/2014/main" id="{D053D624-DCB3-43C6-8923-26FCDC65F2BD}"/>
              </a:ext>
            </a:extLst>
          </p:cNvPr>
          <p:cNvGraphicFramePr/>
          <p:nvPr>
            <p:extLst>
              <p:ext uri="{D42A27DB-BD31-4B8C-83A1-F6EECF244321}">
                <p14:modId xmlns:p14="http://schemas.microsoft.com/office/powerpoint/2010/main" val="4234197103"/>
              </p:ext>
            </p:extLst>
          </p:nvPr>
        </p:nvGraphicFramePr>
        <p:xfrm>
          <a:off x="510988" y="1371601"/>
          <a:ext cx="11300012" cy="2178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171D2EBB-E140-4B0B-6139-77D423611D04}"/>
              </a:ext>
            </a:extLst>
          </p:cNvPr>
          <p:cNvSpPr/>
          <p:nvPr/>
        </p:nvSpPr>
        <p:spPr>
          <a:xfrm>
            <a:off x="3060700" y="495300"/>
            <a:ext cx="45719" cy="45719"/>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7" name="Rectangle 6">
            <a:extLst>
              <a:ext uri="{FF2B5EF4-FFF2-40B4-BE49-F238E27FC236}">
                <a16:creationId xmlns:a16="http://schemas.microsoft.com/office/drawing/2014/main" id="{FD2E6E4D-7AFE-97E4-6C1A-0948EC354672}"/>
              </a:ext>
            </a:extLst>
          </p:cNvPr>
          <p:cNvSpPr/>
          <p:nvPr/>
        </p:nvSpPr>
        <p:spPr>
          <a:xfrm>
            <a:off x="168088" y="3136286"/>
            <a:ext cx="2752912" cy="585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Example:</a:t>
            </a:r>
            <a:endParaRPr lang="en-IN" err="1">
              <a:solidFill>
                <a:schemeClr val="bg2"/>
              </a:solidFill>
            </a:endParaRPr>
          </a:p>
        </p:txBody>
      </p:sp>
      <p:grpSp>
        <p:nvGrpSpPr>
          <p:cNvPr id="15" name="Group 14">
            <a:extLst>
              <a:ext uri="{FF2B5EF4-FFF2-40B4-BE49-F238E27FC236}">
                <a16:creationId xmlns:a16="http://schemas.microsoft.com/office/drawing/2014/main" id="{E61BC54F-3B1B-85C6-8239-4643A844216F}"/>
              </a:ext>
            </a:extLst>
          </p:cNvPr>
          <p:cNvGrpSpPr/>
          <p:nvPr/>
        </p:nvGrpSpPr>
        <p:grpSpPr>
          <a:xfrm>
            <a:off x="1544544" y="4546351"/>
            <a:ext cx="9516991" cy="585428"/>
            <a:chOff x="510988" y="4365076"/>
            <a:chExt cx="9516991" cy="585428"/>
          </a:xfrm>
        </p:grpSpPr>
        <p:sp>
          <p:nvSpPr>
            <p:cNvPr id="10" name="Rectangle 9">
              <a:extLst>
                <a:ext uri="{FF2B5EF4-FFF2-40B4-BE49-F238E27FC236}">
                  <a16:creationId xmlns:a16="http://schemas.microsoft.com/office/drawing/2014/main" id="{F92751AD-24FE-BEEF-778E-14EC806F6398}"/>
                </a:ext>
              </a:extLst>
            </p:cNvPr>
            <p:cNvSpPr/>
            <p:nvPr/>
          </p:nvSpPr>
          <p:spPr>
            <a:xfrm>
              <a:off x="3007642" y="4365076"/>
              <a:ext cx="5491368" cy="58542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Train &amp; Test</a:t>
              </a:r>
              <a:endParaRPr lang="en-IN" sz="1200" err="1"/>
            </a:p>
          </p:txBody>
        </p:sp>
        <p:sp>
          <p:nvSpPr>
            <p:cNvPr id="11" name="Rectangle 10">
              <a:extLst>
                <a:ext uri="{FF2B5EF4-FFF2-40B4-BE49-F238E27FC236}">
                  <a16:creationId xmlns:a16="http://schemas.microsoft.com/office/drawing/2014/main" id="{9682266A-21C6-3963-E168-337C4DC43EB4}"/>
                </a:ext>
              </a:extLst>
            </p:cNvPr>
            <p:cNvSpPr/>
            <p:nvPr/>
          </p:nvSpPr>
          <p:spPr>
            <a:xfrm>
              <a:off x="510988" y="4365076"/>
              <a:ext cx="1528969" cy="585428"/>
            </a:xfrm>
            <a:prstGeom prst="rect">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OOT</a:t>
              </a:r>
              <a:endParaRPr lang="en-IN" sz="1200" err="1"/>
            </a:p>
          </p:txBody>
        </p:sp>
        <p:sp>
          <p:nvSpPr>
            <p:cNvPr id="12" name="Rectangle 11">
              <a:extLst>
                <a:ext uri="{FF2B5EF4-FFF2-40B4-BE49-F238E27FC236}">
                  <a16:creationId xmlns:a16="http://schemas.microsoft.com/office/drawing/2014/main" id="{6F409606-70FF-16BC-728A-3601D33E8D41}"/>
                </a:ext>
              </a:extLst>
            </p:cNvPr>
            <p:cNvSpPr/>
            <p:nvPr/>
          </p:nvSpPr>
          <p:spPr>
            <a:xfrm>
              <a:off x="2039957" y="4365076"/>
              <a:ext cx="967685" cy="585428"/>
            </a:xfrm>
            <a:prstGeom prst="rect">
              <a:avLst/>
            </a:prstGeom>
            <a:blipFill>
              <a:blip r:embed="rId8"/>
              <a:tile tx="0" ty="0" sx="100000" sy="100000" flip="none" algn="tl"/>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err="1"/>
            </a:p>
          </p:txBody>
        </p:sp>
        <p:sp>
          <p:nvSpPr>
            <p:cNvPr id="13" name="Rectangle 12">
              <a:extLst>
                <a:ext uri="{FF2B5EF4-FFF2-40B4-BE49-F238E27FC236}">
                  <a16:creationId xmlns:a16="http://schemas.microsoft.com/office/drawing/2014/main" id="{95375822-7B6C-C62F-49F3-8C4156EA6AD0}"/>
                </a:ext>
              </a:extLst>
            </p:cNvPr>
            <p:cNvSpPr/>
            <p:nvPr/>
          </p:nvSpPr>
          <p:spPr>
            <a:xfrm>
              <a:off x="8499010" y="4365076"/>
              <a:ext cx="1528969" cy="585428"/>
            </a:xfrm>
            <a:prstGeom prst="rect">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OOT</a:t>
              </a:r>
              <a:endParaRPr lang="en-IN" sz="1200" err="1"/>
            </a:p>
          </p:txBody>
        </p:sp>
      </p:grpSp>
      <p:pic>
        <p:nvPicPr>
          <p:cNvPr id="16" name="Picture 16" descr="Check Mark Green Tick Mark - Green Check Mark Circle PNG Image With  Transparent Background | TOPpng">
            <a:extLst>
              <a:ext uri="{FF2B5EF4-FFF2-40B4-BE49-F238E27FC236}">
                <a16:creationId xmlns:a16="http://schemas.microsoft.com/office/drawing/2014/main" id="{AE687B6B-85DE-BE83-AD5B-CDD75DBC49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4266" y="4203597"/>
            <a:ext cx="306965" cy="31387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F1F5A8A8-930F-77F4-8A7D-EF18FAC888B4}"/>
              </a:ext>
            </a:extLst>
          </p:cNvPr>
          <p:cNvGrpSpPr/>
          <p:nvPr/>
        </p:nvGrpSpPr>
        <p:grpSpPr>
          <a:xfrm>
            <a:off x="896844" y="3676921"/>
            <a:ext cx="1295400" cy="840555"/>
            <a:chOff x="1244600" y="3676921"/>
            <a:chExt cx="1295400" cy="840555"/>
          </a:xfrm>
        </p:grpSpPr>
        <p:sp>
          <p:nvSpPr>
            <p:cNvPr id="17" name="Rectangle 16">
              <a:extLst>
                <a:ext uri="{FF2B5EF4-FFF2-40B4-BE49-F238E27FC236}">
                  <a16:creationId xmlns:a16="http://schemas.microsoft.com/office/drawing/2014/main" id="{7AE81582-5A36-4D8D-42B1-B6379141269D}"/>
                </a:ext>
              </a:extLst>
            </p:cNvPr>
            <p:cNvSpPr/>
            <p:nvPr/>
          </p:nvSpPr>
          <p:spPr>
            <a:xfrm>
              <a:off x="1244600" y="3676921"/>
              <a:ext cx="1295400" cy="399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Jan 2022</a:t>
              </a:r>
              <a:endParaRPr lang="en-IN" sz="1200" b="1" dirty="0">
                <a:solidFill>
                  <a:schemeClr val="bg2"/>
                </a:solidFill>
              </a:endParaRPr>
            </a:p>
          </p:txBody>
        </p:sp>
        <p:cxnSp>
          <p:nvCxnSpPr>
            <p:cNvPr id="21" name="Straight Arrow Connector 20">
              <a:extLst>
                <a:ext uri="{FF2B5EF4-FFF2-40B4-BE49-F238E27FC236}">
                  <a16:creationId xmlns:a16="http://schemas.microsoft.com/office/drawing/2014/main" id="{4A059172-ED9F-22B0-E7E5-798A2591CB30}"/>
                </a:ext>
              </a:extLst>
            </p:cNvPr>
            <p:cNvCxnSpPr>
              <a:cxnSpLocks/>
              <a:stCxn id="17" idx="2"/>
            </p:cNvCxnSpPr>
            <p:nvPr/>
          </p:nvCxnSpPr>
          <p:spPr>
            <a:xfrm>
              <a:off x="1892300" y="4076701"/>
              <a:ext cx="0" cy="44077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75C79F3-C8E8-D0DC-11A9-1630B2754FA4}"/>
              </a:ext>
            </a:extLst>
          </p:cNvPr>
          <p:cNvGrpSpPr/>
          <p:nvPr/>
        </p:nvGrpSpPr>
        <p:grpSpPr>
          <a:xfrm>
            <a:off x="8888866" y="3662462"/>
            <a:ext cx="1295400" cy="840555"/>
            <a:chOff x="1244600" y="3676921"/>
            <a:chExt cx="1295400" cy="840555"/>
          </a:xfrm>
        </p:grpSpPr>
        <p:sp>
          <p:nvSpPr>
            <p:cNvPr id="33" name="Rectangle 32">
              <a:extLst>
                <a:ext uri="{FF2B5EF4-FFF2-40B4-BE49-F238E27FC236}">
                  <a16:creationId xmlns:a16="http://schemas.microsoft.com/office/drawing/2014/main" id="{44FEC887-A696-453B-AD93-91CACD892A38}"/>
                </a:ext>
              </a:extLst>
            </p:cNvPr>
            <p:cNvSpPr/>
            <p:nvPr/>
          </p:nvSpPr>
          <p:spPr>
            <a:xfrm>
              <a:off x="1244600" y="3676921"/>
              <a:ext cx="1295400" cy="399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Jan 2023</a:t>
              </a:r>
              <a:endParaRPr lang="en-IN" sz="1200" b="1" dirty="0">
                <a:solidFill>
                  <a:schemeClr val="bg2"/>
                </a:solidFill>
              </a:endParaRPr>
            </a:p>
          </p:txBody>
        </p:sp>
        <p:cxnSp>
          <p:nvCxnSpPr>
            <p:cNvPr id="34" name="Straight Arrow Connector 33">
              <a:extLst>
                <a:ext uri="{FF2B5EF4-FFF2-40B4-BE49-F238E27FC236}">
                  <a16:creationId xmlns:a16="http://schemas.microsoft.com/office/drawing/2014/main" id="{2B6022B0-F6EF-085F-0A82-0A98757209EB}"/>
                </a:ext>
              </a:extLst>
            </p:cNvPr>
            <p:cNvCxnSpPr>
              <a:cxnSpLocks/>
              <a:stCxn id="33" idx="2"/>
            </p:cNvCxnSpPr>
            <p:nvPr/>
          </p:nvCxnSpPr>
          <p:spPr>
            <a:xfrm>
              <a:off x="1892300" y="4076701"/>
              <a:ext cx="0" cy="44077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F113F2-A21B-5E1B-E0BA-30D69EAA15F2}"/>
              </a:ext>
            </a:extLst>
          </p:cNvPr>
          <p:cNvGrpSpPr/>
          <p:nvPr/>
        </p:nvGrpSpPr>
        <p:grpSpPr>
          <a:xfrm>
            <a:off x="3393498" y="3662462"/>
            <a:ext cx="1295400" cy="840555"/>
            <a:chOff x="1244600" y="3676921"/>
            <a:chExt cx="1295400" cy="840555"/>
          </a:xfrm>
        </p:grpSpPr>
        <p:sp>
          <p:nvSpPr>
            <p:cNvPr id="37" name="Rectangle 36">
              <a:extLst>
                <a:ext uri="{FF2B5EF4-FFF2-40B4-BE49-F238E27FC236}">
                  <a16:creationId xmlns:a16="http://schemas.microsoft.com/office/drawing/2014/main" id="{C4B139F9-5BB8-4A05-8A15-4B47FDDD58EF}"/>
                </a:ext>
              </a:extLst>
            </p:cNvPr>
            <p:cNvSpPr/>
            <p:nvPr/>
          </p:nvSpPr>
          <p:spPr>
            <a:xfrm>
              <a:off x="1244600" y="3676921"/>
              <a:ext cx="1295400" cy="399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July 2022</a:t>
              </a:r>
              <a:endParaRPr lang="en-IN" sz="1200" b="1" dirty="0">
                <a:solidFill>
                  <a:schemeClr val="bg2"/>
                </a:solidFill>
              </a:endParaRPr>
            </a:p>
          </p:txBody>
        </p:sp>
        <p:cxnSp>
          <p:nvCxnSpPr>
            <p:cNvPr id="38" name="Straight Arrow Connector 37">
              <a:extLst>
                <a:ext uri="{FF2B5EF4-FFF2-40B4-BE49-F238E27FC236}">
                  <a16:creationId xmlns:a16="http://schemas.microsoft.com/office/drawing/2014/main" id="{A7853531-04D9-EC9B-99EA-824B3C036E04}"/>
                </a:ext>
              </a:extLst>
            </p:cNvPr>
            <p:cNvCxnSpPr>
              <a:cxnSpLocks/>
              <a:stCxn id="37" idx="2"/>
            </p:cNvCxnSpPr>
            <p:nvPr/>
          </p:nvCxnSpPr>
          <p:spPr>
            <a:xfrm>
              <a:off x="1892300" y="4076701"/>
              <a:ext cx="0" cy="44077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B7FA5F2A-BFA3-6A1A-A2FB-45F868984014}"/>
              </a:ext>
            </a:extLst>
          </p:cNvPr>
          <p:cNvSpPr/>
          <p:nvPr/>
        </p:nvSpPr>
        <p:spPr>
          <a:xfrm>
            <a:off x="3106419" y="5664200"/>
            <a:ext cx="934779" cy="406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solidFill>
              </a:rPr>
              <a:t>Not Used</a:t>
            </a:r>
            <a:endParaRPr lang="en-IN" sz="1200" dirty="0">
              <a:solidFill>
                <a:schemeClr val="accent5"/>
              </a:solidFill>
            </a:endParaRPr>
          </a:p>
        </p:txBody>
      </p:sp>
      <p:cxnSp>
        <p:nvCxnSpPr>
          <p:cNvPr id="41" name="Straight Arrow Connector 40">
            <a:extLst>
              <a:ext uri="{FF2B5EF4-FFF2-40B4-BE49-F238E27FC236}">
                <a16:creationId xmlns:a16="http://schemas.microsoft.com/office/drawing/2014/main" id="{941A18F0-16B3-6E44-65B5-BC0C92FFCC60}"/>
              </a:ext>
            </a:extLst>
          </p:cNvPr>
          <p:cNvCxnSpPr>
            <a:cxnSpLocks/>
            <a:stCxn id="39" idx="0"/>
            <a:endCxn id="12" idx="2"/>
          </p:cNvCxnSpPr>
          <p:nvPr/>
        </p:nvCxnSpPr>
        <p:spPr>
          <a:xfrm flipH="1" flipV="1">
            <a:off x="3557356" y="5131779"/>
            <a:ext cx="16453" cy="532421"/>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69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4" name="Group 273">
            <a:extLst>
              <a:ext uri="{FF2B5EF4-FFF2-40B4-BE49-F238E27FC236}">
                <a16:creationId xmlns:a16="http://schemas.microsoft.com/office/drawing/2014/main" id="{89267242-79F2-E5FE-9622-18EB243EC224}"/>
              </a:ext>
            </a:extLst>
          </p:cNvPr>
          <p:cNvGrpSpPr/>
          <p:nvPr/>
        </p:nvGrpSpPr>
        <p:grpSpPr>
          <a:xfrm>
            <a:off x="3584917" y="641436"/>
            <a:ext cx="549197" cy="549197"/>
            <a:chOff x="2648713" y="802404"/>
            <a:chExt cx="934516" cy="934516"/>
          </a:xfrm>
        </p:grpSpPr>
        <p:sp>
          <p:nvSpPr>
            <p:cNvPr id="275" name="Oval 274">
              <a:extLst>
                <a:ext uri="{FF2B5EF4-FFF2-40B4-BE49-F238E27FC236}">
                  <a16:creationId xmlns:a16="http://schemas.microsoft.com/office/drawing/2014/main" id="{0D1AB416-4734-A5F6-9037-8378BD27B5DE}"/>
                </a:ext>
              </a:extLst>
            </p:cNvPr>
            <p:cNvSpPr/>
            <p:nvPr/>
          </p:nvSpPr>
          <p:spPr>
            <a:xfrm>
              <a:off x="2648713" y="802404"/>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76" name="Freeform: Shape 275">
              <a:extLst>
                <a:ext uri="{FF2B5EF4-FFF2-40B4-BE49-F238E27FC236}">
                  <a16:creationId xmlns:a16="http://schemas.microsoft.com/office/drawing/2014/main" id="{FBA6CAE7-F28D-F859-3A79-17DA4032B31B}"/>
                </a:ext>
              </a:extLst>
            </p:cNvPr>
            <p:cNvSpPr/>
            <p:nvPr/>
          </p:nvSpPr>
          <p:spPr>
            <a:xfrm>
              <a:off x="3115971" y="802404"/>
              <a:ext cx="467258" cy="467258"/>
            </a:xfrm>
            <a:custGeom>
              <a:avLst/>
              <a:gdLst>
                <a:gd name="connsiteX0" fmla="*/ 0 w 467258"/>
                <a:gd name="connsiteY0" fmla="*/ 0 h 467258"/>
                <a:gd name="connsiteX1" fmla="*/ 467258 w 467258"/>
                <a:gd name="connsiteY1" fmla="*/ 467258 h 467258"/>
                <a:gd name="connsiteX2" fmla="*/ 0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cubicBezTo>
                    <a:pt x="258059" y="0"/>
                    <a:pt x="467258" y="209199"/>
                    <a:pt x="467258" y="467258"/>
                  </a:cubicBezTo>
                  <a:lnTo>
                    <a:pt x="0" y="467258"/>
                  </a:lnTo>
                  <a:lnTo>
                    <a:pt x="0" y="0"/>
                  </a:ln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287" name="Group 286">
            <a:extLst>
              <a:ext uri="{FF2B5EF4-FFF2-40B4-BE49-F238E27FC236}">
                <a16:creationId xmlns:a16="http://schemas.microsoft.com/office/drawing/2014/main" id="{EA034CBB-C39A-FB4D-E604-6527968B1442}"/>
              </a:ext>
            </a:extLst>
          </p:cNvPr>
          <p:cNvGrpSpPr/>
          <p:nvPr/>
        </p:nvGrpSpPr>
        <p:grpSpPr>
          <a:xfrm>
            <a:off x="3584917" y="3470585"/>
            <a:ext cx="549197" cy="549197"/>
            <a:chOff x="2648713" y="3100368"/>
            <a:chExt cx="934516" cy="934516"/>
          </a:xfrm>
        </p:grpSpPr>
        <p:sp>
          <p:nvSpPr>
            <p:cNvPr id="288" name="Oval 287">
              <a:extLst>
                <a:ext uri="{FF2B5EF4-FFF2-40B4-BE49-F238E27FC236}">
                  <a16:creationId xmlns:a16="http://schemas.microsoft.com/office/drawing/2014/main" id="{A4099039-59DE-E12F-C0C4-EC250A7A0DC3}"/>
                </a:ext>
              </a:extLst>
            </p:cNvPr>
            <p:cNvSpPr/>
            <p:nvPr/>
          </p:nvSpPr>
          <p:spPr>
            <a:xfrm>
              <a:off x="2648713" y="3100368"/>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89" name="Freeform: Shape 288">
              <a:extLst>
                <a:ext uri="{FF2B5EF4-FFF2-40B4-BE49-F238E27FC236}">
                  <a16:creationId xmlns:a16="http://schemas.microsoft.com/office/drawing/2014/main" id="{1553FD32-40B9-A51D-F68E-4CA55F23D17D}"/>
                </a:ext>
              </a:extLst>
            </p:cNvPr>
            <p:cNvSpPr/>
            <p:nvPr/>
          </p:nvSpPr>
          <p:spPr>
            <a:xfrm>
              <a:off x="2648713" y="3100368"/>
              <a:ext cx="934516" cy="934516"/>
            </a:xfrm>
            <a:custGeom>
              <a:avLst/>
              <a:gdLst>
                <a:gd name="connsiteX0" fmla="*/ 467258 w 934516"/>
                <a:gd name="connsiteY0" fmla="*/ 0 h 934516"/>
                <a:gd name="connsiteX1" fmla="*/ 934516 w 934516"/>
                <a:gd name="connsiteY1" fmla="*/ 467258 h 934516"/>
                <a:gd name="connsiteX2" fmla="*/ 467258 w 934516"/>
                <a:gd name="connsiteY2" fmla="*/ 934516 h 934516"/>
                <a:gd name="connsiteX3" fmla="*/ 0 w 934516"/>
                <a:gd name="connsiteY3" fmla="*/ 467258 h 934516"/>
                <a:gd name="connsiteX4" fmla="*/ 467258 w 934516"/>
                <a:gd name="connsiteY4" fmla="*/ 467258 h 93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16" h="934516">
                  <a:moveTo>
                    <a:pt x="467258" y="0"/>
                  </a:moveTo>
                  <a:cubicBezTo>
                    <a:pt x="725317" y="0"/>
                    <a:pt x="934516" y="209199"/>
                    <a:pt x="934516" y="467258"/>
                  </a:cubicBezTo>
                  <a:cubicBezTo>
                    <a:pt x="934516" y="725317"/>
                    <a:pt x="725317" y="934516"/>
                    <a:pt x="467258" y="934516"/>
                  </a:cubicBezTo>
                  <a:cubicBezTo>
                    <a:pt x="209199" y="934516"/>
                    <a:pt x="0" y="725317"/>
                    <a:pt x="0" y="467258"/>
                  </a:cubicBezTo>
                  <a:lnTo>
                    <a:pt x="467258" y="467258"/>
                  </a:ln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298" name="Group 297">
            <a:extLst>
              <a:ext uri="{FF2B5EF4-FFF2-40B4-BE49-F238E27FC236}">
                <a16:creationId xmlns:a16="http://schemas.microsoft.com/office/drawing/2014/main" id="{B5A18931-E146-7B29-A446-771902E1C6D1}"/>
              </a:ext>
            </a:extLst>
          </p:cNvPr>
          <p:cNvGrpSpPr/>
          <p:nvPr/>
        </p:nvGrpSpPr>
        <p:grpSpPr>
          <a:xfrm>
            <a:off x="3583748" y="5083157"/>
            <a:ext cx="549197" cy="549197"/>
            <a:chOff x="2648713" y="4249350"/>
            <a:chExt cx="934516" cy="934516"/>
          </a:xfrm>
        </p:grpSpPr>
        <p:sp>
          <p:nvSpPr>
            <p:cNvPr id="299" name="Oval 298">
              <a:extLst>
                <a:ext uri="{FF2B5EF4-FFF2-40B4-BE49-F238E27FC236}">
                  <a16:creationId xmlns:a16="http://schemas.microsoft.com/office/drawing/2014/main" id="{8D8174B6-13EB-090E-213B-28D9E87213BD}"/>
                </a:ext>
              </a:extLst>
            </p:cNvPr>
            <p:cNvSpPr/>
            <p:nvPr/>
          </p:nvSpPr>
          <p:spPr>
            <a:xfrm>
              <a:off x="2648713" y="4249350"/>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00" name="Freeform: Shape 299">
              <a:extLst>
                <a:ext uri="{FF2B5EF4-FFF2-40B4-BE49-F238E27FC236}">
                  <a16:creationId xmlns:a16="http://schemas.microsoft.com/office/drawing/2014/main" id="{0CED51C4-B25B-274B-139D-21118823F689}"/>
                </a:ext>
              </a:extLst>
            </p:cNvPr>
            <p:cNvSpPr/>
            <p:nvPr/>
          </p:nvSpPr>
          <p:spPr>
            <a:xfrm>
              <a:off x="2648713" y="4249350"/>
              <a:ext cx="467258"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311" name="Group 310">
            <a:extLst>
              <a:ext uri="{FF2B5EF4-FFF2-40B4-BE49-F238E27FC236}">
                <a16:creationId xmlns:a16="http://schemas.microsoft.com/office/drawing/2014/main" id="{D537ECD4-90A1-018B-9CEF-29A075EC8797}"/>
              </a:ext>
            </a:extLst>
          </p:cNvPr>
          <p:cNvGrpSpPr/>
          <p:nvPr/>
        </p:nvGrpSpPr>
        <p:grpSpPr>
          <a:xfrm>
            <a:off x="3583748" y="2079257"/>
            <a:ext cx="549197" cy="549197"/>
            <a:chOff x="2648713" y="1951386"/>
            <a:chExt cx="934516" cy="934516"/>
          </a:xfrm>
        </p:grpSpPr>
        <p:sp>
          <p:nvSpPr>
            <p:cNvPr id="312" name="Oval 311">
              <a:extLst>
                <a:ext uri="{FF2B5EF4-FFF2-40B4-BE49-F238E27FC236}">
                  <a16:creationId xmlns:a16="http://schemas.microsoft.com/office/drawing/2014/main" id="{E314BA95-645E-32BD-0E69-D24BE00D37E1}"/>
                </a:ext>
              </a:extLst>
            </p:cNvPr>
            <p:cNvSpPr/>
            <p:nvPr/>
          </p:nvSpPr>
          <p:spPr>
            <a:xfrm>
              <a:off x="2648713" y="1951386"/>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3" name="Freeform: Shape 312">
              <a:extLst>
                <a:ext uri="{FF2B5EF4-FFF2-40B4-BE49-F238E27FC236}">
                  <a16:creationId xmlns:a16="http://schemas.microsoft.com/office/drawing/2014/main" id="{711C431E-0A43-A86A-B452-25B824774C4C}"/>
                </a:ext>
              </a:extLst>
            </p:cNvPr>
            <p:cNvSpPr/>
            <p:nvPr/>
          </p:nvSpPr>
          <p:spPr>
            <a:xfrm>
              <a:off x="2648713" y="1951386"/>
              <a:ext cx="934516" cy="934516"/>
            </a:xfrm>
            <a:custGeom>
              <a:avLst/>
              <a:gdLst>
                <a:gd name="connsiteX0" fmla="*/ 467258 w 934516"/>
                <a:gd name="connsiteY0" fmla="*/ 0 h 934516"/>
                <a:gd name="connsiteX1" fmla="*/ 467258 w 934516"/>
                <a:gd name="connsiteY1" fmla="*/ 467258 h 934516"/>
                <a:gd name="connsiteX2" fmla="*/ 934516 w 934516"/>
                <a:gd name="connsiteY2" fmla="*/ 467258 h 934516"/>
                <a:gd name="connsiteX3" fmla="*/ 467258 w 934516"/>
                <a:gd name="connsiteY3" fmla="*/ 934516 h 934516"/>
                <a:gd name="connsiteX4" fmla="*/ 0 w 934516"/>
                <a:gd name="connsiteY4" fmla="*/ 467258 h 934516"/>
                <a:gd name="connsiteX5" fmla="*/ 467258 w 934516"/>
                <a:gd name="connsiteY5" fmla="*/ 0 h 9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516" h="934516">
                  <a:moveTo>
                    <a:pt x="467258" y="0"/>
                  </a:moveTo>
                  <a:lnTo>
                    <a:pt x="467258" y="467258"/>
                  </a:lnTo>
                  <a:lnTo>
                    <a:pt x="934516" y="467258"/>
                  </a:lnTo>
                  <a:cubicBezTo>
                    <a:pt x="934516" y="725317"/>
                    <a:pt x="725317" y="934516"/>
                    <a:pt x="467258" y="934516"/>
                  </a:cubicBezTo>
                  <a:cubicBezTo>
                    <a:pt x="209199" y="934516"/>
                    <a:pt x="0" y="725317"/>
                    <a:pt x="0" y="467258"/>
                  </a:cubicBezTo>
                  <a:cubicBezTo>
                    <a:pt x="0" y="209199"/>
                    <a:pt x="209199" y="0"/>
                    <a:pt x="467258"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sp>
        <p:nvSpPr>
          <p:cNvPr id="282" name="Oval 281">
            <a:extLst>
              <a:ext uri="{FF2B5EF4-FFF2-40B4-BE49-F238E27FC236}">
                <a16:creationId xmlns:a16="http://schemas.microsoft.com/office/drawing/2014/main" id="{19D4B1DF-A60D-D119-1DE2-20E32B0ABEFE}"/>
              </a:ext>
            </a:extLst>
          </p:cNvPr>
          <p:cNvSpPr/>
          <p:nvPr/>
        </p:nvSpPr>
        <p:spPr>
          <a:xfrm>
            <a:off x="10389054" y="641436"/>
            <a:ext cx="549197" cy="549197"/>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93" name="Oval 292">
            <a:extLst>
              <a:ext uri="{FF2B5EF4-FFF2-40B4-BE49-F238E27FC236}">
                <a16:creationId xmlns:a16="http://schemas.microsoft.com/office/drawing/2014/main" id="{095C94B9-FA1D-44A0-51BE-C2122CE28542}"/>
              </a:ext>
            </a:extLst>
          </p:cNvPr>
          <p:cNvSpPr/>
          <p:nvPr/>
        </p:nvSpPr>
        <p:spPr>
          <a:xfrm>
            <a:off x="10389054" y="3470585"/>
            <a:ext cx="549197" cy="54919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06" name="Oval 305">
            <a:extLst>
              <a:ext uri="{FF2B5EF4-FFF2-40B4-BE49-F238E27FC236}">
                <a16:creationId xmlns:a16="http://schemas.microsoft.com/office/drawing/2014/main" id="{06136E29-DCD3-AD83-B3C6-9491A7701EBB}"/>
              </a:ext>
            </a:extLst>
          </p:cNvPr>
          <p:cNvSpPr/>
          <p:nvPr/>
        </p:nvSpPr>
        <p:spPr>
          <a:xfrm>
            <a:off x="10389054" y="5083157"/>
            <a:ext cx="549197" cy="549197"/>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4" name="Oval 313">
            <a:extLst>
              <a:ext uri="{FF2B5EF4-FFF2-40B4-BE49-F238E27FC236}">
                <a16:creationId xmlns:a16="http://schemas.microsoft.com/office/drawing/2014/main" id="{9A0AF98F-E283-FBCA-A2E5-7CDBDB2D187A}"/>
              </a:ext>
            </a:extLst>
          </p:cNvPr>
          <p:cNvSpPr/>
          <p:nvPr/>
        </p:nvSpPr>
        <p:spPr>
          <a:xfrm>
            <a:off x="10389054" y="2079257"/>
            <a:ext cx="549197" cy="54919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83" name="Oval 282">
            <a:extLst>
              <a:ext uri="{FF2B5EF4-FFF2-40B4-BE49-F238E27FC236}">
                <a16:creationId xmlns:a16="http://schemas.microsoft.com/office/drawing/2014/main" id="{2264CA20-7727-ADE9-B437-672ED3624808}"/>
              </a:ext>
            </a:extLst>
          </p:cNvPr>
          <p:cNvSpPr/>
          <p:nvPr/>
        </p:nvSpPr>
        <p:spPr>
          <a:xfrm>
            <a:off x="1317652" y="641436"/>
            <a:ext cx="549197" cy="54919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94" name="Oval 293">
            <a:extLst>
              <a:ext uri="{FF2B5EF4-FFF2-40B4-BE49-F238E27FC236}">
                <a16:creationId xmlns:a16="http://schemas.microsoft.com/office/drawing/2014/main" id="{D09D17BD-E035-6C41-5900-7813FBB120A1}"/>
              </a:ext>
            </a:extLst>
          </p:cNvPr>
          <p:cNvSpPr/>
          <p:nvPr/>
        </p:nvSpPr>
        <p:spPr>
          <a:xfrm>
            <a:off x="1317652" y="3470585"/>
            <a:ext cx="549197" cy="549197"/>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07" name="Oval 306">
            <a:extLst>
              <a:ext uri="{FF2B5EF4-FFF2-40B4-BE49-F238E27FC236}">
                <a16:creationId xmlns:a16="http://schemas.microsoft.com/office/drawing/2014/main" id="{4B1EDEA4-1AE5-5DD5-1072-12B29A0B8916}"/>
              </a:ext>
            </a:extLst>
          </p:cNvPr>
          <p:cNvSpPr/>
          <p:nvPr/>
        </p:nvSpPr>
        <p:spPr>
          <a:xfrm>
            <a:off x="1317652" y="5083157"/>
            <a:ext cx="549197" cy="54919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5" name="Oval 314">
            <a:extLst>
              <a:ext uri="{FF2B5EF4-FFF2-40B4-BE49-F238E27FC236}">
                <a16:creationId xmlns:a16="http://schemas.microsoft.com/office/drawing/2014/main" id="{CD9A47DC-5822-F74F-91C8-137A38A97743}"/>
              </a:ext>
            </a:extLst>
          </p:cNvPr>
          <p:cNvSpPr/>
          <p:nvPr/>
        </p:nvSpPr>
        <p:spPr>
          <a:xfrm>
            <a:off x="1317652" y="2079257"/>
            <a:ext cx="549197" cy="549197"/>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nvGrpSpPr>
          <p:cNvPr id="284" name="Group 283">
            <a:extLst>
              <a:ext uri="{FF2B5EF4-FFF2-40B4-BE49-F238E27FC236}">
                <a16:creationId xmlns:a16="http://schemas.microsoft.com/office/drawing/2014/main" id="{75294AA2-802B-9C97-240D-B2EAA833E1D6}"/>
              </a:ext>
            </a:extLst>
          </p:cNvPr>
          <p:cNvGrpSpPr/>
          <p:nvPr/>
        </p:nvGrpSpPr>
        <p:grpSpPr>
          <a:xfrm>
            <a:off x="8121788" y="641436"/>
            <a:ext cx="549197" cy="549197"/>
            <a:chOff x="5560771" y="802404"/>
            <a:chExt cx="934516" cy="934516"/>
          </a:xfrm>
        </p:grpSpPr>
        <p:sp>
          <p:nvSpPr>
            <p:cNvPr id="285" name="Oval 284">
              <a:extLst>
                <a:ext uri="{FF2B5EF4-FFF2-40B4-BE49-F238E27FC236}">
                  <a16:creationId xmlns:a16="http://schemas.microsoft.com/office/drawing/2014/main" id="{FBFBF59C-0BFE-7634-DF3F-F5CAB9BB7DE1}"/>
                </a:ext>
              </a:extLst>
            </p:cNvPr>
            <p:cNvSpPr/>
            <p:nvPr/>
          </p:nvSpPr>
          <p:spPr>
            <a:xfrm>
              <a:off x="5560771" y="802404"/>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86" name="Freeform: Shape 285">
              <a:extLst>
                <a:ext uri="{FF2B5EF4-FFF2-40B4-BE49-F238E27FC236}">
                  <a16:creationId xmlns:a16="http://schemas.microsoft.com/office/drawing/2014/main" id="{0853A7B7-11B6-CC13-F9C2-24C98EC01D3B}"/>
                </a:ext>
              </a:extLst>
            </p:cNvPr>
            <p:cNvSpPr/>
            <p:nvPr/>
          </p:nvSpPr>
          <p:spPr>
            <a:xfrm>
              <a:off x="5560771" y="802404"/>
              <a:ext cx="934516" cy="934516"/>
            </a:xfrm>
            <a:custGeom>
              <a:avLst/>
              <a:gdLst>
                <a:gd name="connsiteX0" fmla="*/ 467258 w 934516"/>
                <a:gd name="connsiteY0" fmla="*/ 0 h 934516"/>
                <a:gd name="connsiteX1" fmla="*/ 934516 w 934516"/>
                <a:gd name="connsiteY1" fmla="*/ 467258 h 934516"/>
                <a:gd name="connsiteX2" fmla="*/ 467258 w 934516"/>
                <a:gd name="connsiteY2" fmla="*/ 934516 h 934516"/>
                <a:gd name="connsiteX3" fmla="*/ 0 w 934516"/>
                <a:gd name="connsiteY3" fmla="*/ 467258 h 934516"/>
                <a:gd name="connsiteX4" fmla="*/ 467258 w 934516"/>
                <a:gd name="connsiteY4" fmla="*/ 467258 h 93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16" h="934516">
                  <a:moveTo>
                    <a:pt x="467258" y="0"/>
                  </a:moveTo>
                  <a:cubicBezTo>
                    <a:pt x="725317" y="0"/>
                    <a:pt x="934516" y="209199"/>
                    <a:pt x="934516" y="467258"/>
                  </a:cubicBezTo>
                  <a:cubicBezTo>
                    <a:pt x="934516" y="725317"/>
                    <a:pt x="725317" y="934516"/>
                    <a:pt x="467258" y="934516"/>
                  </a:cubicBezTo>
                  <a:cubicBezTo>
                    <a:pt x="209199" y="934516"/>
                    <a:pt x="0" y="725317"/>
                    <a:pt x="0" y="467258"/>
                  </a:cubicBezTo>
                  <a:lnTo>
                    <a:pt x="467258" y="467258"/>
                  </a:ln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295" name="Group 294">
            <a:extLst>
              <a:ext uri="{FF2B5EF4-FFF2-40B4-BE49-F238E27FC236}">
                <a16:creationId xmlns:a16="http://schemas.microsoft.com/office/drawing/2014/main" id="{445E4855-2074-8077-08E1-2C8F2FC38B19}"/>
              </a:ext>
            </a:extLst>
          </p:cNvPr>
          <p:cNvGrpSpPr/>
          <p:nvPr/>
        </p:nvGrpSpPr>
        <p:grpSpPr>
          <a:xfrm>
            <a:off x="8121788" y="3470585"/>
            <a:ext cx="549197" cy="549197"/>
            <a:chOff x="5560771" y="3100368"/>
            <a:chExt cx="934516" cy="934516"/>
          </a:xfrm>
        </p:grpSpPr>
        <p:sp>
          <p:nvSpPr>
            <p:cNvPr id="296" name="Oval 295">
              <a:extLst>
                <a:ext uri="{FF2B5EF4-FFF2-40B4-BE49-F238E27FC236}">
                  <a16:creationId xmlns:a16="http://schemas.microsoft.com/office/drawing/2014/main" id="{5818587C-F8CE-AABE-6E3D-2712241B0473}"/>
                </a:ext>
              </a:extLst>
            </p:cNvPr>
            <p:cNvSpPr/>
            <p:nvPr/>
          </p:nvSpPr>
          <p:spPr>
            <a:xfrm>
              <a:off x="5560771" y="3100368"/>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97" name="Freeform: Shape 296">
              <a:extLst>
                <a:ext uri="{FF2B5EF4-FFF2-40B4-BE49-F238E27FC236}">
                  <a16:creationId xmlns:a16="http://schemas.microsoft.com/office/drawing/2014/main" id="{461652CD-7383-CC1F-4807-DC722900DCB0}"/>
                </a:ext>
              </a:extLst>
            </p:cNvPr>
            <p:cNvSpPr/>
            <p:nvPr/>
          </p:nvSpPr>
          <p:spPr>
            <a:xfrm>
              <a:off x="6028029" y="3100368"/>
              <a:ext cx="467258" cy="467258"/>
            </a:xfrm>
            <a:custGeom>
              <a:avLst/>
              <a:gdLst>
                <a:gd name="connsiteX0" fmla="*/ 0 w 467258"/>
                <a:gd name="connsiteY0" fmla="*/ 0 h 467258"/>
                <a:gd name="connsiteX1" fmla="*/ 467258 w 467258"/>
                <a:gd name="connsiteY1" fmla="*/ 467258 h 467258"/>
                <a:gd name="connsiteX2" fmla="*/ 0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cubicBezTo>
                    <a:pt x="258059" y="0"/>
                    <a:pt x="467258" y="209199"/>
                    <a:pt x="467258" y="467258"/>
                  </a:cubicBezTo>
                  <a:lnTo>
                    <a:pt x="0" y="467258"/>
                  </a:lnTo>
                  <a:lnTo>
                    <a:pt x="0" y="0"/>
                  </a:ln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308" name="Group 307">
            <a:extLst>
              <a:ext uri="{FF2B5EF4-FFF2-40B4-BE49-F238E27FC236}">
                <a16:creationId xmlns:a16="http://schemas.microsoft.com/office/drawing/2014/main" id="{4E11BB8E-5021-AED5-8EF7-24B31D7CAB20}"/>
              </a:ext>
            </a:extLst>
          </p:cNvPr>
          <p:cNvGrpSpPr/>
          <p:nvPr/>
        </p:nvGrpSpPr>
        <p:grpSpPr>
          <a:xfrm>
            <a:off x="8122959" y="5083157"/>
            <a:ext cx="549197" cy="549197"/>
            <a:chOff x="2648713" y="1951386"/>
            <a:chExt cx="934516" cy="934516"/>
          </a:xfrm>
        </p:grpSpPr>
        <p:sp>
          <p:nvSpPr>
            <p:cNvPr id="309" name="Oval 308">
              <a:extLst>
                <a:ext uri="{FF2B5EF4-FFF2-40B4-BE49-F238E27FC236}">
                  <a16:creationId xmlns:a16="http://schemas.microsoft.com/office/drawing/2014/main" id="{64779EB8-CA4D-50D8-1104-3B339CDCC6A0}"/>
                </a:ext>
              </a:extLst>
            </p:cNvPr>
            <p:cNvSpPr/>
            <p:nvPr/>
          </p:nvSpPr>
          <p:spPr>
            <a:xfrm>
              <a:off x="2648713" y="1951386"/>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0" name="Freeform: Shape 309">
              <a:extLst>
                <a:ext uri="{FF2B5EF4-FFF2-40B4-BE49-F238E27FC236}">
                  <a16:creationId xmlns:a16="http://schemas.microsoft.com/office/drawing/2014/main" id="{3C501F64-D1DB-107D-2323-2C4A57013D97}"/>
                </a:ext>
              </a:extLst>
            </p:cNvPr>
            <p:cNvSpPr/>
            <p:nvPr/>
          </p:nvSpPr>
          <p:spPr>
            <a:xfrm>
              <a:off x="2648713" y="1951386"/>
              <a:ext cx="934516" cy="934516"/>
            </a:xfrm>
            <a:custGeom>
              <a:avLst/>
              <a:gdLst>
                <a:gd name="connsiteX0" fmla="*/ 467258 w 934516"/>
                <a:gd name="connsiteY0" fmla="*/ 0 h 934516"/>
                <a:gd name="connsiteX1" fmla="*/ 467258 w 934516"/>
                <a:gd name="connsiteY1" fmla="*/ 467258 h 934516"/>
                <a:gd name="connsiteX2" fmla="*/ 934516 w 934516"/>
                <a:gd name="connsiteY2" fmla="*/ 467258 h 934516"/>
                <a:gd name="connsiteX3" fmla="*/ 467258 w 934516"/>
                <a:gd name="connsiteY3" fmla="*/ 934516 h 934516"/>
                <a:gd name="connsiteX4" fmla="*/ 0 w 934516"/>
                <a:gd name="connsiteY4" fmla="*/ 467258 h 934516"/>
                <a:gd name="connsiteX5" fmla="*/ 467258 w 934516"/>
                <a:gd name="connsiteY5" fmla="*/ 0 h 9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516" h="934516">
                  <a:moveTo>
                    <a:pt x="467258" y="0"/>
                  </a:moveTo>
                  <a:lnTo>
                    <a:pt x="467258" y="467258"/>
                  </a:lnTo>
                  <a:lnTo>
                    <a:pt x="934516" y="467258"/>
                  </a:lnTo>
                  <a:cubicBezTo>
                    <a:pt x="934516" y="725317"/>
                    <a:pt x="725317" y="934516"/>
                    <a:pt x="467258" y="934516"/>
                  </a:cubicBezTo>
                  <a:cubicBezTo>
                    <a:pt x="209199" y="934516"/>
                    <a:pt x="0" y="725317"/>
                    <a:pt x="0" y="467258"/>
                  </a:cubicBezTo>
                  <a:cubicBezTo>
                    <a:pt x="0" y="209199"/>
                    <a:pt x="209199" y="0"/>
                    <a:pt x="467258"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316" name="Group 315">
            <a:extLst>
              <a:ext uri="{FF2B5EF4-FFF2-40B4-BE49-F238E27FC236}">
                <a16:creationId xmlns:a16="http://schemas.microsoft.com/office/drawing/2014/main" id="{070B63B1-3C1F-31DD-AB76-81A2F393CBE1}"/>
              </a:ext>
            </a:extLst>
          </p:cNvPr>
          <p:cNvGrpSpPr/>
          <p:nvPr/>
        </p:nvGrpSpPr>
        <p:grpSpPr>
          <a:xfrm>
            <a:off x="8122959" y="2079257"/>
            <a:ext cx="549197" cy="549197"/>
            <a:chOff x="5560771" y="1951386"/>
            <a:chExt cx="934516" cy="934516"/>
          </a:xfrm>
        </p:grpSpPr>
        <p:sp>
          <p:nvSpPr>
            <p:cNvPr id="317" name="Oval 316">
              <a:extLst>
                <a:ext uri="{FF2B5EF4-FFF2-40B4-BE49-F238E27FC236}">
                  <a16:creationId xmlns:a16="http://schemas.microsoft.com/office/drawing/2014/main" id="{3542FEB6-C57D-280C-5E9F-C2436E2236E2}"/>
                </a:ext>
              </a:extLst>
            </p:cNvPr>
            <p:cNvSpPr/>
            <p:nvPr/>
          </p:nvSpPr>
          <p:spPr>
            <a:xfrm>
              <a:off x="5560771" y="1951386"/>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8" name="Freeform: Shape 317">
              <a:extLst>
                <a:ext uri="{FF2B5EF4-FFF2-40B4-BE49-F238E27FC236}">
                  <a16:creationId xmlns:a16="http://schemas.microsoft.com/office/drawing/2014/main" id="{108FB7A2-8175-A86E-347A-42DC1C281E44}"/>
                </a:ext>
              </a:extLst>
            </p:cNvPr>
            <p:cNvSpPr/>
            <p:nvPr/>
          </p:nvSpPr>
          <p:spPr>
            <a:xfrm>
              <a:off x="5560771" y="1951386"/>
              <a:ext cx="467258"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277" name="Group 276">
            <a:extLst>
              <a:ext uri="{FF2B5EF4-FFF2-40B4-BE49-F238E27FC236}">
                <a16:creationId xmlns:a16="http://schemas.microsoft.com/office/drawing/2014/main" id="{01846EED-4852-496D-3F5B-2CAAD4A666EA}"/>
              </a:ext>
            </a:extLst>
          </p:cNvPr>
          <p:cNvGrpSpPr/>
          <p:nvPr/>
        </p:nvGrpSpPr>
        <p:grpSpPr>
          <a:xfrm>
            <a:off x="5853352" y="641436"/>
            <a:ext cx="549197" cy="549197"/>
            <a:chOff x="4104742" y="802404"/>
            <a:chExt cx="934516" cy="934516"/>
          </a:xfrm>
        </p:grpSpPr>
        <p:sp>
          <p:nvSpPr>
            <p:cNvPr id="278" name="Oval 277">
              <a:extLst>
                <a:ext uri="{FF2B5EF4-FFF2-40B4-BE49-F238E27FC236}">
                  <a16:creationId xmlns:a16="http://schemas.microsoft.com/office/drawing/2014/main" id="{69B629A2-06CA-3E8B-21F0-7E1598D7B434}"/>
                </a:ext>
              </a:extLst>
            </p:cNvPr>
            <p:cNvSpPr/>
            <p:nvPr/>
          </p:nvSpPr>
          <p:spPr>
            <a:xfrm>
              <a:off x="4104742" y="802404"/>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79" name="Freeform: Shape 278">
              <a:extLst>
                <a:ext uri="{FF2B5EF4-FFF2-40B4-BE49-F238E27FC236}">
                  <a16:creationId xmlns:a16="http://schemas.microsoft.com/office/drawing/2014/main" id="{82A11BBF-1E24-1FA9-1C4C-0B3950AEFD4F}"/>
                </a:ext>
              </a:extLst>
            </p:cNvPr>
            <p:cNvSpPr/>
            <p:nvPr/>
          </p:nvSpPr>
          <p:spPr>
            <a:xfrm rot="5400000">
              <a:off x="4338371" y="1036033"/>
              <a:ext cx="934516" cy="467258"/>
            </a:xfrm>
            <a:custGeom>
              <a:avLst/>
              <a:gdLst>
                <a:gd name="connsiteX0" fmla="*/ 467258 w 934516"/>
                <a:gd name="connsiteY0" fmla="*/ 0 h 467258"/>
                <a:gd name="connsiteX1" fmla="*/ 934516 w 934516"/>
                <a:gd name="connsiteY1" fmla="*/ 467258 h 467258"/>
                <a:gd name="connsiteX2" fmla="*/ 0 w 934516"/>
                <a:gd name="connsiteY2" fmla="*/ 467258 h 467258"/>
                <a:gd name="connsiteX3" fmla="*/ 467258 w 934516"/>
                <a:gd name="connsiteY3" fmla="*/ 0 h 467258"/>
              </a:gdLst>
              <a:ahLst/>
              <a:cxnLst>
                <a:cxn ang="0">
                  <a:pos x="connsiteX0" y="connsiteY0"/>
                </a:cxn>
                <a:cxn ang="0">
                  <a:pos x="connsiteX1" y="connsiteY1"/>
                </a:cxn>
                <a:cxn ang="0">
                  <a:pos x="connsiteX2" y="connsiteY2"/>
                </a:cxn>
                <a:cxn ang="0">
                  <a:pos x="connsiteX3" y="connsiteY3"/>
                </a:cxn>
              </a:cxnLst>
              <a:rect l="l" t="t" r="r" b="b"/>
              <a:pathLst>
                <a:path w="934516" h="467258">
                  <a:moveTo>
                    <a:pt x="467258" y="0"/>
                  </a:moveTo>
                  <a:cubicBezTo>
                    <a:pt x="725317" y="0"/>
                    <a:pt x="934516" y="209199"/>
                    <a:pt x="934516" y="467258"/>
                  </a:cubicBezTo>
                  <a:lnTo>
                    <a:pt x="0" y="467258"/>
                  </a:lnTo>
                  <a:cubicBezTo>
                    <a:pt x="0" y="209199"/>
                    <a:pt x="209199" y="0"/>
                    <a:pt x="467258"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1440" bIns="90000" numCol="1" spcCol="0" rtlCol="0" fromWordArt="0" anchor="t" anchorCtr="0" forceAA="0" compatLnSpc="1">
              <a:prstTxWarp prst="textNoShape">
                <a:avLst/>
              </a:prstTxWarp>
              <a:noAutofit/>
            </a:bodyPr>
            <a:lstStyle/>
            <a:p>
              <a:pPr>
                <a:buClr>
                  <a:schemeClr val="accent1"/>
                </a:buClr>
                <a:buSzPct val="120000"/>
              </a:pPr>
              <a:endParaRPr lang="en-GB" sz="1400">
                <a:solidFill>
                  <a:schemeClr val="tx1"/>
                </a:solidFill>
                <a:cs typeface="Arial" panose="020B0604020202020204" pitchFamily="34" charset="0"/>
              </a:endParaRPr>
            </a:p>
          </p:txBody>
        </p:sp>
        <p:sp>
          <p:nvSpPr>
            <p:cNvPr id="280" name="Freeform: Shape 279">
              <a:extLst>
                <a:ext uri="{FF2B5EF4-FFF2-40B4-BE49-F238E27FC236}">
                  <a16:creationId xmlns:a16="http://schemas.microsoft.com/office/drawing/2014/main" id="{A770EBB8-8BFE-B8E7-F72D-CD4CA60904AB}"/>
                </a:ext>
              </a:extLst>
            </p:cNvPr>
            <p:cNvSpPr/>
            <p:nvPr/>
          </p:nvSpPr>
          <p:spPr>
            <a:xfrm>
              <a:off x="4104742" y="1269662"/>
              <a:ext cx="467258" cy="467258"/>
            </a:xfrm>
            <a:custGeom>
              <a:avLst/>
              <a:gdLst>
                <a:gd name="connsiteX0" fmla="*/ 0 w 467258"/>
                <a:gd name="connsiteY0" fmla="*/ 0 h 467258"/>
                <a:gd name="connsiteX1" fmla="*/ 467258 w 467258"/>
                <a:gd name="connsiteY1" fmla="*/ 0 h 467258"/>
                <a:gd name="connsiteX2" fmla="*/ 467258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lnTo>
                    <a:pt x="467258" y="0"/>
                  </a:lnTo>
                  <a:lnTo>
                    <a:pt x="467258" y="467258"/>
                  </a:lnTo>
                  <a:cubicBezTo>
                    <a:pt x="209199" y="467258"/>
                    <a:pt x="0" y="258059"/>
                    <a:pt x="0" y="0"/>
                  </a:cubicBez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1440" bIns="90000" numCol="1" spcCol="0" rtlCol="0" fromWordArt="0" anchor="t" anchorCtr="0" forceAA="0" compatLnSpc="1">
              <a:prstTxWarp prst="textNoShape">
                <a:avLst/>
              </a:prstTxWarp>
              <a:noAutofit/>
            </a:bodyPr>
            <a:lstStyle/>
            <a:p>
              <a:pPr>
                <a:buClr>
                  <a:schemeClr val="accent1"/>
                </a:buClr>
                <a:buSzPct val="120000"/>
              </a:pPr>
              <a:endParaRPr lang="en-GB" sz="1400">
                <a:solidFill>
                  <a:schemeClr val="tx1"/>
                </a:solidFill>
                <a:cs typeface="Arial" panose="020B0604020202020204" pitchFamily="34" charset="0"/>
              </a:endParaRPr>
            </a:p>
          </p:txBody>
        </p:sp>
        <p:sp>
          <p:nvSpPr>
            <p:cNvPr id="281" name="Freeform: Shape 280">
              <a:extLst>
                <a:ext uri="{FF2B5EF4-FFF2-40B4-BE49-F238E27FC236}">
                  <a16:creationId xmlns:a16="http://schemas.microsoft.com/office/drawing/2014/main" id="{63C6AE7B-7EC4-D675-9F81-C475DB912917}"/>
                </a:ext>
              </a:extLst>
            </p:cNvPr>
            <p:cNvSpPr/>
            <p:nvPr/>
          </p:nvSpPr>
          <p:spPr>
            <a:xfrm>
              <a:off x="4104742" y="802404"/>
              <a:ext cx="467258"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1440" bIns="90000" numCol="1" spcCol="0" rtlCol="0" fromWordArt="0" anchor="t" anchorCtr="0" forceAA="0" compatLnSpc="1">
              <a:prstTxWarp prst="textNoShape">
                <a:avLst/>
              </a:prstTxWarp>
              <a:noAutofit/>
            </a:bodyPr>
            <a:lstStyle/>
            <a:p>
              <a:pPr>
                <a:buClr>
                  <a:schemeClr val="accent1"/>
                </a:buClr>
                <a:buSzPct val="120000"/>
              </a:pPr>
              <a:endParaRPr lang="en-GB" sz="1400">
                <a:solidFill>
                  <a:schemeClr val="tx1"/>
                </a:solidFill>
                <a:cs typeface="Arial" panose="020B0604020202020204" pitchFamily="34" charset="0"/>
              </a:endParaRPr>
            </a:p>
          </p:txBody>
        </p:sp>
      </p:grpSp>
      <p:grpSp>
        <p:nvGrpSpPr>
          <p:cNvPr id="290" name="Group 289">
            <a:extLst>
              <a:ext uri="{FF2B5EF4-FFF2-40B4-BE49-F238E27FC236}">
                <a16:creationId xmlns:a16="http://schemas.microsoft.com/office/drawing/2014/main" id="{9ABF04E0-F905-E9F6-A318-7F18514718E3}"/>
              </a:ext>
            </a:extLst>
          </p:cNvPr>
          <p:cNvGrpSpPr/>
          <p:nvPr/>
        </p:nvGrpSpPr>
        <p:grpSpPr>
          <a:xfrm>
            <a:off x="5853352" y="3470585"/>
            <a:ext cx="549197" cy="549197"/>
            <a:chOff x="4104742" y="3100368"/>
            <a:chExt cx="934516" cy="934516"/>
          </a:xfrm>
        </p:grpSpPr>
        <p:sp>
          <p:nvSpPr>
            <p:cNvPr id="291" name="Oval 290">
              <a:extLst>
                <a:ext uri="{FF2B5EF4-FFF2-40B4-BE49-F238E27FC236}">
                  <a16:creationId xmlns:a16="http://schemas.microsoft.com/office/drawing/2014/main" id="{896F6EDD-27A8-184E-3E17-6D941BFBF592}"/>
                </a:ext>
              </a:extLst>
            </p:cNvPr>
            <p:cNvSpPr/>
            <p:nvPr/>
          </p:nvSpPr>
          <p:spPr>
            <a:xfrm>
              <a:off x="4104742" y="3100368"/>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92" name="Freeform: Shape 291">
              <a:extLst>
                <a:ext uri="{FF2B5EF4-FFF2-40B4-BE49-F238E27FC236}">
                  <a16:creationId xmlns:a16="http://schemas.microsoft.com/office/drawing/2014/main" id="{6DF07F43-7555-2BF9-1991-7CDE44412FF7}"/>
                </a:ext>
              </a:extLst>
            </p:cNvPr>
            <p:cNvSpPr/>
            <p:nvPr/>
          </p:nvSpPr>
          <p:spPr>
            <a:xfrm rot="5400000">
              <a:off x="4338371" y="3333997"/>
              <a:ext cx="934516" cy="467258"/>
            </a:xfrm>
            <a:custGeom>
              <a:avLst/>
              <a:gdLst>
                <a:gd name="connsiteX0" fmla="*/ 467258 w 934516"/>
                <a:gd name="connsiteY0" fmla="*/ 0 h 467258"/>
                <a:gd name="connsiteX1" fmla="*/ 934516 w 934516"/>
                <a:gd name="connsiteY1" fmla="*/ 467258 h 467258"/>
                <a:gd name="connsiteX2" fmla="*/ 0 w 934516"/>
                <a:gd name="connsiteY2" fmla="*/ 467258 h 467258"/>
                <a:gd name="connsiteX3" fmla="*/ 467258 w 934516"/>
                <a:gd name="connsiteY3" fmla="*/ 0 h 467258"/>
              </a:gdLst>
              <a:ahLst/>
              <a:cxnLst>
                <a:cxn ang="0">
                  <a:pos x="connsiteX0" y="connsiteY0"/>
                </a:cxn>
                <a:cxn ang="0">
                  <a:pos x="connsiteX1" y="connsiteY1"/>
                </a:cxn>
                <a:cxn ang="0">
                  <a:pos x="connsiteX2" y="connsiteY2"/>
                </a:cxn>
                <a:cxn ang="0">
                  <a:pos x="connsiteX3" y="connsiteY3"/>
                </a:cxn>
              </a:cxnLst>
              <a:rect l="l" t="t" r="r" b="b"/>
              <a:pathLst>
                <a:path w="934516" h="467258">
                  <a:moveTo>
                    <a:pt x="467258" y="0"/>
                  </a:moveTo>
                  <a:cubicBezTo>
                    <a:pt x="725317" y="0"/>
                    <a:pt x="934516" y="209199"/>
                    <a:pt x="934516" y="467258"/>
                  </a:cubicBezTo>
                  <a:lnTo>
                    <a:pt x="0" y="467258"/>
                  </a:lnTo>
                  <a:cubicBezTo>
                    <a:pt x="0" y="209199"/>
                    <a:pt x="209199" y="0"/>
                    <a:pt x="467258"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1440" bIns="90000" numCol="1" spcCol="0" rtlCol="0" fromWordArt="0" anchor="t" anchorCtr="0" forceAA="0" compatLnSpc="1">
              <a:prstTxWarp prst="textNoShape">
                <a:avLst/>
              </a:prstTxWarp>
              <a:noAutofit/>
            </a:bodyPr>
            <a:lstStyle/>
            <a:p>
              <a:pPr>
                <a:buClr>
                  <a:schemeClr val="accent1"/>
                </a:buClr>
                <a:buSzPct val="120000"/>
              </a:pPr>
              <a:endParaRPr lang="en-GB" sz="1400">
                <a:solidFill>
                  <a:schemeClr val="tx1"/>
                </a:solidFill>
                <a:cs typeface="Arial" panose="020B0604020202020204" pitchFamily="34" charset="0"/>
              </a:endParaRPr>
            </a:p>
          </p:txBody>
        </p:sp>
      </p:grpSp>
      <p:grpSp>
        <p:nvGrpSpPr>
          <p:cNvPr id="301" name="Group 300">
            <a:extLst>
              <a:ext uri="{FF2B5EF4-FFF2-40B4-BE49-F238E27FC236}">
                <a16:creationId xmlns:a16="http://schemas.microsoft.com/office/drawing/2014/main" id="{FFB35D93-0C3A-3AFC-862C-5F6866D4548C}"/>
              </a:ext>
            </a:extLst>
          </p:cNvPr>
          <p:cNvGrpSpPr/>
          <p:nvPr/>
        </p:nvGrpSpPr>
        <p:grpSpPr>
          <a:xfrm>
            <a:off x="5851013" y="5079256"/>
            <a:ext cx="553876" cy="556998"/>
            <a:chOff x="4145757" y="4262438"/>
            <a:chExt cx="845341" cy="850106"/>
          </a:xfrm>
        </p:grpSpPr>
        <p:grpSp>
          <p:nvGrpSpPr>
            <p:cNvPr id="302" name="Group 301">
              <a:extLst>
                <a:ext uri="{FF2B5EF4-FFF2-40B4-BE49-F238E27FC236}">
                  <a16:creationId xmlns:a16="http://schemas.microsoft.com/office/drawing/2014/main" id="{9C41B5B6-9C60-A66E-ABB7-DD83F6E63421}"/>
                </a:ext>
              </a:extLst>
            </p:cNvPr>
            <p:cNvGrpSpPr/>
            <p:nvPr/>
          </p:nvGrpSpPr>
          <p:grpSpPr>
            <a:xfrm>
              <a:off x="4145757" y="4262438"/>
              <a:ext cx="426244" cy="850106"/>
              <a:chOff x="-545907" y="2039353"/>
              <a:chExt cx="475223" cy="934516"/>
            </a:xfrm>
          </p:grpSpPr>
          <p:sp>
            <p:nvSpPr>
              <p:cNvPr id="304" name="Freeform: Shape 303">
                <a:extLst>
                  <a:ext uri="{FF2B5EF4-FFF2-40B4-BE49-F238E27FC236}">
                    <a16:creationId xmlns:a16="http://schemas.microsoft.com/office/drawing/2014/main" id="{82634168-C575-262A-62FC-4438CB872131}"/>
                  </a:ext>
                </a:extLst>
              </p:cNvPr>
              <p:cNvSpPr/>
              <p:nvPr/>
            </p:nvSpPr>
            <p:spPr>
              <a:xfrm>
                <a:off x="-545907" y="2506611"/>
                <a:ext cx="475221" cy="467258"/>
              </a:xfrm>
              <a:custGeom>
                <a:avLst/>
                <a:gdLst>
                  <a:gd name="connsiteX0" fmla="*/ 0 w 467258"/>
                  <a:gd name="connsiteY0" fmla="*/ 0 h 467258"/>
                  <a:gd name="connsiteX1" fmla="*/ 467258 w 467258"/>
                  <a:gd name="connsiteY1" fmla="*/ 0 h 467258"/>
                  <a:gd name="connsiteX2" fmla="*/ 467258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lnTo>
                      <a:pt x="467258" y="0"/>
                    </a:lnTo>
                    <a:lnTo>
                      <a:pt x="467258" y="467258"/>
                    </a:lnTo>
                    <a:cubicBezTo>
                      <a:pt x="209199" y="467258"/>
                      <a:pt x="0" y="258059"/>
                      <a:pt x="0"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05" name="Freeform: Shape 304">
                <a:extLst>
                  <a:ext uri="{FF2B5EF4-FFF2-40B4-BE49-F238E27FC236}">
                    <a16:creationId xmlns:a16="http://schemas.microsoft.com/office/drawing/2014/main" id="{C50756DC-C3AB-B320-14C0-7182FD0C5E9F}"/>
                  </a:ext>
                </a:extLst>
              </p:cNvPr>
              <p:cNvSpPr/>
              <p:nvPr/>
            </p:nvSpPr>
            <p:spPr>
              <a:xfrm>
                <a:off x="-545905" y="2039353"/>
                <a:ext cx="475221"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sp>
          <p:nvSpPr>
            <p:cNvPr id="303" name="Oval 302">
              <a:extLst>
                <a:ext uri="{FF2B5EF4-FFF2-40B4-BE49-F238E27FC236}">
                  <a16:creationId xmlns:a16="http://schemas.microsoft.com/office/drawing/2014/main" id="{27D76AEB-A5EC-53CD-CE03-2CA6A4D6D5FC}"/>
                </a:ext>
              </a:extLst>
            </p:cNvPr>
            <p:cNvSpPr/>
            <p:nvPr/>
          </p:nvSpPr>
          <p:spPr>
            <a:xfrm>
              <a:off x="4152898" y="4267487"/>
              <a:ext cx="838200" cy="8382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330" name="Group 329">
            <a:extLst>
              <a:ext uri="{FF2B5EF4-FFF2-40B4-BE49-F238E27FC236}">
                <a16:creationId xmlns:a16="http://schemas.microsoft.com/office/drawing/2014/main" id="{6AD95DD8-9BA4-AEC9-02D5-ADD536034CE9}"/>
              </a:ext>
            </a:extLst>
          </p:cNvPr>
          <p:cNvGrpSpPr/>
          <p:nvPr/>
        </p:nvGrpSpPr>
        <p:grpSpPr>
          <a:xfrm>
            <a:off x="5851013" y="2079257"/>
            <a:ext cx="553876" cy="556998"/>
            <a:chOff x="4145757" y="4262438"/>
            <a:chExt cx="845341" cy="850106"/>
          </a:xfrm>
        </p:grpSpPr>
        <p:grpSp>
          <p:nvGrpSpPr>
            <p:cNvPr id="331" name="Group 330">
              <a:extLst>
                <a:ext uri="{FF2B5EF4-FFF2-40B4-BE49-F238E27FC236}">
                  <a16:creationId xmlns:a16="http://schemas.microsoft.com/office/drawing/2014/main" id="{75F5F331-7C94-1080-EB19-CCCF8B8BCBA1}"/>
                </a:ext>
              </a:extLst>
            </p:cNvPr>
            <p:cNvGrpSpPr/>
            <p:nvPr/>
          </p:nvGrpSpPr>
          <p:grpSpPr>
            <a:xfrm>
              <a:off x="4145757" y="4262438"/>
              <a:ext cx="426244" cy="850106"/>
              <a:chOff x="-545907" y="2039353"/>
              <a:chExt cx="475223" cy="934516"/>
            </a:xfrm>
          </p:grpSpPr>
          <p:sp>
            <p:nvSpPr>
              <p:cNvPr id="333" name="Freeform: Shape 332">
                <a:extLst>
                  <a:ext uri="{FF2B5EF4-FFF2-40B4-BE49-F238E27FC236}">
                    <a16:creationId xmlns:a16="http://schemas.microsoft.com/office/drawing/2014/main" id="{68461E55-E8E8-EB4B-7FCD-1CA180E33D72}"/>
                  </a:ext>
                </a:extLst>
              </p:cNvPr>
              <p:cNvSpPr/>
              <p:nvPr/>
            </p:nvSpPr>
            <p:spPr>
              <a:xfrm>
                <a:off x="-545907" y="2506611"/>
                <a:ext cx="475221" cy="467258"/>
              </a:xfrm>
              <a:custGeom>
                <a:avLst/>
                <a:gdLst>
                  <a:gd name="connsiteX0" fmla="*/ 0 w 467258"/>
                  <a:gd name="connsiteY0" fmla="*/ 0 h 467258"/>
                  <a:gd name="connsiteX1" fmla="*/ 467258 w 467258"/>
                  <a:gd name="connsiteY1" fmla="*/ 0 h 467258"/>
                  <a:gd name="connsiteX2" fmla="*/ 467258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lnTo>
                      <a:pt x="467258" y="0"/>
                    </a:lnTo>
                    <a:lnTo>
                      <a:pt x="467258" y="467258"/>
                    </a:lnTo>
                    <a:cubicBezTo>
                      <a:pt x="209199" y="467258"/>
                      <a:pt x="0" y="258059"/>
                      <a:pt x="0"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34" name="Freeform: Shape 333">
                <a:extLst>
                  <a:ext uri="{FF2B5EF4-FFF2-40B4-BE49-F238E27FC236}">
                    <a16:creationId xmlns:a16="http://schemas.microsoft.com/office/drawing/2014/main" id="{8DDCDA31-D712-DE3E-3F80-B9C04E21903E}"/>
                  </a:ext>
                </a:extLst>
              </p:cNvPr>
              <p:cNvSpPr/>
              <p:nvPr/>
            </p:nvSpPr>
            <p:spPr>
              <a:xfrm>
                <a:off x="-545905" y="2039353"/>
                <a:ext cx="475221"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sp>
          <p:nvSpPr>
            <p:cNvPr id="332" name="Oval 331">
              <a:extLst>
                <a:ext uri="{FF2B5EF4-FFF2-40B4-BE49-F238E27FC236}">
                  <a16:creationId xmlns:a16="http://schemas.microsoft.com/office/drawing/2014/main" id="{6D08ABF4-361E-002D-1FF5-C43C10F4138F}"/>
                </a:ext>
              </a:extLst>
            </p:cNvPr>
            <p:cNvSpPr/>
            <p:nvPr/>
          </p:nvSpPr>
          <p:spPr>
            <a:xfrm>
              <a:off x="4152898" y="4267487"/>
              <a:ext cx="838200" cy="8382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aphicFrame>
        <p:nvGraphicFramePr>
          <p:cNvPr id="2" name="Table 89">
            <a:extLst>
              <a:ext uri="{FF2B5EF4-FFF2-40B4-BE49-F238E27FC236}">
                <a16:creationId xmlns:a16="http://schemas.microsoft.com/office/drawing/2014/main" id="{8DA6BBDD-E409-4ADA-B65B-6DF6DE1F306B}"/>
              </a:ext>
            </a:extLst>
          </p:cNvPr>
          <p:cNvGraphicFramePr>
            <a:graphicFrameLocks noGrp="1"/>
          </p:cNvGraphicFramePr>
          <p:nvPr>
            <p:extLst>
              <p:ext uri="{D42A27DB-BD31-4B8C-83A1-F6EECF244321}">
                <p14:modId xmlns:p14="http://schemas.microsoft.com/office/powerpoint/2010/main" val="48674369"/>
              </p:ext>
            </p:extLst>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14222504"/>
                  </a:ext>
                </a:extLst>
              </a:tr>
            </a:tbl>
          </a:graphicData>
        </a:graphic>
      </p:graphicFrame>
      <p:cxnSp>
        <p:nvCxnSpPr>
          <p:cNvPr id="337" name="Straight Connector 336">
            <a:extLst>
              <a:ext uri="{FF2B5EF4-FFF2-40B4-BE49-F238E27FC236}">
                <a16:creationId xmlns:a16="http://schemas.microsoft.com/office/drawing/2014/main" id="{6E3DFD89-9D0F-C097-7113-337DFE52DA63}"/>
              </a:ext>
            </a:extLst>
          </p:cNvPr>
          <p:cNvCxnSpPr>
            <a:cxnSpLocks/>
          </p:cNvCxnSpPr>
          <p:nvPr/>
        </p:nvCxnSpPr>
        <p:spPr>
          <a:xfrm rot="1800000">
            <a:off x="10886996"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DB920A8-AF30-488D-E766-F6B32232C4E9}"/>
              </a:ext>
            </a:extLst>
          </p:cNvPr>
          <p:cNvCxnSpPr>
            <a:cxnSpLocks/>
          </p:cNvCxnSpPr>
          <p:nvPr/>
        </p:nvCxnSpPr>
        <p:spPr>
          <a:xfrm flipH="1">
            <a:off x="10309887"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D6AF803-B8E6-A87D-06DE-93E60FFE2FD7}"/>
              </a:ext>
            </a:extLst>
          </p:cNvPr>
          <p:cNvCxnSpPr>
            <a:cxnSpLocks/>
          </p:cNvCxnSpPr>
          <p:nvPr/>
        </p:nvCxnSpPr>
        <p:spPr>
          <a:xfrm rot="1800000">
            <a:off x="10406548"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2825862-AFAC-9D89-A7B9-8ED7B5126B76}"/>
              </a:ext>
            </a:extLst>
          </p:cNvPr>
          <p:cNvCxnSpPr>
            <a:cxnSpLocks/>
          </p:cNvCxnSpPr>
          <p:nvPr/>
        </p:nvCxnSpPr>
        <p:spPr>
          <a:xfrm rot="1800000">
            <a:off x="8624240"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B709D4-98FC-BA15-6081-EA79B852EF01}"/>
              </a:ext>
            </a:extLst>
          </p:cNvPr>
          <p:cNvCxnSpPr>
            <a:cxnSpLocks/>
          </p:cNvCxnSpPr>
          <p:nvPr/>
        </p:nvCxnSpPr>
        <p:spPr>
          <a:xfrm flipH="1">
            <a:off x="8047131"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1F8A98DE-838B-4228-C591-19475FA4A85D}"/>
              </a:ext>
            </a:extLst>
          </p:cNvPr>
          <p:cNvCxnSpPr>
            <a:cxnSpLocks/>
          </p:cNvCxnSpPr>
          <p:nvPr/>
        </p:nvCxnSpPr>
        <p:spPr>
          <a:xfrm rot="1800000">
            <a:off x="8143792"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378761D3-2870-3315-F458-33DA3984F07D}"/>
              </a:ext>
            </a:extLst>
          </p:cNvPr>
          <p:cNvCxnSpPr>
            <a:cxnSpLocks/>
          </p:cNvCxnSpPr>
          <p:nvPr/>
        </p:nvCxnSpPr>
        <p:spPr>
          <a:xfrm rot="1800000">
            <a:off x="6361485"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2C14CA6-779E-BEC3-4098-03ED4DC4B2D3}"/>
              </a:ext>
            </a:extLst>
          </p:cNvPr>
          <p:cNvCxnSpPr>
            <a:cxnSpLocks/>
          </p:cNvCxnSpPr>
          <p:nvPr/>
        </p:nvCxnSpPr>
        <p:spPr>
          <a:xfrm flipH="1">
            <a:off x="5784376"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DB5717D3-4132-45DA-0FBD-0CA845F87F76}"/>
              </a:ext>
            </a:extLst>
          </p:cNvPr>
          <p:cNvCxnSpPr>
            <a:cxnSpLocks/>
          </p:cNvCxnSpPr>
          <p:nvPr/>
        </p:nvCxnSpPr>
        <p:spPr>
          <a:xfrm rot="1800000">
            <a:off x="5881037"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3FFC201A-4FD6-8452-C7BB-E83820F3C12E}"/>
              </a:ext>
            </a:extLst>
          </p:cNvPr>
          <p:cNvCxnSpPr>
            <a:cxnSpLocks/>
          </p:cNvCxnSpPr>
          <p:nvPr/>
        </p:nvCxnSpPr>
        <p:spPr>
          <a:xfrm rot="1800000">
            <a:off x="4098730"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C47B8D1-525F-88A0-F672-38587B97C077}"/>
              </a:ext>
            </a:extLst>
          </p:cNvPr>
          <p:cNvCxnSpPr>
            <a:cxnSpLocks/>
          </p:cNvCxnSpPr>
          <p:nvPr/>
        </p:nvCxnSpPr>
        <p:spPr>
          <a:xfrm flipH="1">
            <a:off x="3521621"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5203DEAA-3421-8A22-32A5-DD12B7937E8A}"/>
              </a:ext>
            </a:extLst>
          </p:cNvPr>
          <p:cNvCxnSpPr>
            <a:cxnSpLocks/>
          </p:cNvCxnSpPr>
          <p:nvPr/>
        </p:nvCxnSpPr>
        <p:spPr>
          <a:xfrm rot="1800000">
            <a:off x="3618282"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51F3A9D-A3D3-0E74-4ED4-E2F99C020B28}"/>
              </a:ext>
            </a:extLst>
          </p:cNvPr>
          <p:cNvCxnSpPr>
            <a:cxnSpLocks/>
          </p:cNvCxnSpPr>
          <p:nvPr/>
        </p:nvCxnSpPr>
        <p:spPr>
          <a:xfrm rot="1800000">
            <a:off x="1835975"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11F49BFB-A866-4702-065B-38D5BF35A316}"/>
              </a:ext>
            </a:extLst>
          </p:cNvPr>
          <p:cNvCxnSpPr>
            <a:cxnSpLocks/>
          </p:cNvCxnSpPr>
          <p:nvPr/>
        </p:nvCxnSpPr>
        <p:spPr>
          <a:xfrm flipH="1">
            <a:off x="1258866"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3E93E879-C39F-3AE3-6365-42659E7D8DAD}"/>
              </a:ext>
            </a:extLst>
          </p:cNvPr>
          <p:cNvCxnSpPr>
            <a:cxnSpLocks/>
          </p:cNvCxnSpPr>
          <p:nvPr/>
        </p:nvCxnSpPr>
        <p:spPr>
          <a:xfrm rot="1800000">
            <a:off x="1355527"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B4E5C0F5-E533-5406-8B14-967ABBC7ADF6}"/>
              </a:ext>
            </a:extLst>
          </p:cNvPr>
          <p:cNvCxnSpPr>
            <a:cxnSpLocks/>
          </p:cNvCxnSpPr>
          <p:nvPr/>
        </p:nvCxnSpPr>
        <p:spPr>
          <a:xfrm rot="1800000">
            <a:off x="10886996"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B5922AF8-FCD5-2AC8-89C7-EE4F3A333E5F}"/>
              </a:ext>
            </a:extLst>
          </p:cNvPr>
          <p:cNvCxnSpPr>
            <a:cxnSpLocks/>
          </p:cNvCxnSpPr>
          <p:nvPr/>
        </p:nvCxnSpPr>
        <p:spPr>
          <a:xfrm flipH="1">
            <a:off x="10309887"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D190A19-EFBD-BD7D-7CC4-E273BFBA2E7C}"/>
              </a:ext>
            </a:extLst>
          </p:cNvPr>
          <p:cNvCxnSpPr>
            <a:cxnSpLocks/>
          </p:cNvCxnSpPr>
          <p:nvPr/>
        </p:nvCxnSpPr>
        <p:spPr>
          <a:xfrm rot="1800000">
            <a:off x="10406548"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905E8A4E-5768-480C-95DD-855FC3FEF519}"/>
              </a:ext>
            </a:extLst>
          </p:cNvPr>
          <p:cNvCxnSpPr>
            <a:cxnSpLocks/>
          </p:cNvCxnSpPr>
          <p:nvPr/>
        </p:nvCxnSpPr>
        <p:spPr>
          <a:xfrm rot="1800000">
            <a:off x="8624240"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F3CA3968-CECA-8A00-465B-6FB25D6A9B42}"/>
              </a:ext>
            </a:extLst>
          </p:cNvPr>
          <p:cNvCxnSpPr>
            <a:cxnSpLocks/>
          </p:cNvCxnSpPr>
          <p:nvPr/>
        </p:nvCxnSpPr>
        <p:spPr>
          <a:xfrm flipH="1">
            <a:off x="8047131"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41267976-121C-C5EB-6E7C-29D490A0D09B}"/>
              </a:ext>
            </a:extLst>
          </p:cNvPr>
          <p:cNvCxnSpPr>
            <a:cxnSpLocks/>
          </p:cNvCxnSpPr>
          <p:nvPr/>
        </p:nvCxnSpPr>
        <p:spPr>
          <a:xfrm rot="1800000">
            <a:off x="8143792"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B94A227-EE25-E44B-E52E-04D7D0D39F13}"/>
              </a:ext>
            </a:extLst>
          </p:cNvPr>
          <p:cNvCxnSpPr>
            <a:cxnSpLocks/>
          </p:cNvCxnSpPr>
          <p:nvPr/>
        </p:nvCxnSpPr>
        <p:spPr>
          <a:xfrm rot="1800000">
            <a:off x="6361485"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111ACAAB-67BF-F6B3-56C8-8CFFD62EAC9D}"/>
              </a:ext>
            </a:extLst>
          </p:cNvPr>
          <p:cNvCxnSpPr>
            <a:cxnSpLocks/>
          </p:cNvCxnSpPr>
          <p:nvPr/>
        </p:nvCxnSpPr>
        <p:spPr>
          <a:xfrm flipH="1">
            <a:off x="5784376"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CA983C-2C93-4442-BF96-46355B8DBD6C}"/>
              </a:ext>
            </a:extLst>
          </p:cNvPr>
          <p:cNvCxnSpPr>
            <a:cxnSpLocks/>
          </p:cNvCxnSpPr>
          <p:nvPr/>
        </p:nvCxnSpPr>
        <p:spPr>
          <a:xfrm rot="1800000">
            <a:off x="5881037"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A40FFC3-A793-BF78-327C-709026A4229C}"/>
              </a:ext>
            </a:extLst>
          </p:cNvPr>
          <p:cNvCxnSpPr>
            <a:cxnSpLocks/>
          </p:cNvCxnSpPr>
          <p:nvPr/>
        </p:nvCxnSpPr>
        <p:spPr>
          <a:xfrm rot="1800000">
            <a:off x="4098730"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0CD7FEA0-AD3A-BC41-BE73-18E441337EDF}"/>
              </a:ext>
            </a:extLst>
          </p:cNvPr>
          <p:cNvCxnSpPr>
            <a:cxnSpLocks/>
          </p:cNvCxnSpPr>
          <p:nvPr/>
        </p:nvCxnSpPr>
        <p:spPr>
          <a:xfrm flipH="1">
            <a:off x="3521621"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699CBB67-19FE-CA44-F70E-EE7793E3F63E}"/>
              </a:ext>
            </a:extLst>
          </p:cNvPr>
          <p:cNvCxnSpPr>
            <a:cxnSpLocks/>
          </p:cNvCxnSpPr>
          <p:nvPr/>
        </p:nvCxnSpPr>
        <p:spPr>
          <a:xfrm rot="1800000">
            <a:off x="3618282"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F05EB47-C092-8FC4-BFF0-CEFF851E6E96}"/>
              </a:ext>
            </a:extLst>
          </p:cNvPr>
          <p:cNvCxnSpPr>
            <a:cxnSpLocks/>
          </p:cNvCxnSpPr>
          <p:nvPr/>
        </p:nvCxnSpPr>
        <p:spPr>
          <a:xfrm rot="1800000">
            <a:off x="1835975"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7D94E3FE-3BB7-774A-3C30-E2F64249FC83}"/>
              </a:ext>
            </a:extLst>
          </p:cNvPr>
          <p:cNvCxnSpPr>
            <a:cxnSpLocks/>
          </p:cNvCxnSpPr>
          <p:nvPr/>
        </p:nvCxnSpPr>
        <p:spPr>
          <a:xfrm flipH="1">
            <a:off x="1258866"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899DB9C-82B4-F1EE-4D13-8930298F5CFF}"/>
              </a:ext>
            </a:extLst>
          </p:cNvPr>
          <p:cNvCxnSpPr>
            <a:cxnSpLocks/>
          </p:cNvCxnSpPr>
          <p:nvPr/>
        </p:nvCxnSpPr>
        <p:spPr>
          <a:xfrm rot="1800000">
            <a:off x="1355527"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D4760F7-EBC2-6609-9D7E-D6CA36D65E6D}"/>
              </a:ext>
            </a:extLst>
          </p:cNvPr>
          <p:cNvCxnSpPr>
            <a:cxnSpLocks/>
          </p:cNvCxnSpPr>
          <p:nvPr/>
        </p:nvCxnSpPr>
        <p:spPr>
          <a:xfrm rot="1800000">
            <a:off x="10886996"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BC76739A-F813-5F96-4781-EE30532C4968}"/>
              </a:ext>
            </a:extLst>
          </p:cNvPr>
          <p:cNvCxnSpPr>
            <a:cxnSpLocks/>
          </p:cNvCxnSpPr>
          <p:nvPr/>
        </p:nvCxnSpPr>
        <p:spPr>
          <a:xfrm flipH="1">
            <a:off x="10309887"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F1ACCDDF-E8D8-4D48-811F-F91B2E4CC4AE}"/>
              </a:ext>
            </a:extLst>
          </p:cNvPr>
          <p:cNvCxnSpPr>
            <a:cxnSpLocks/>
          </p:cNvCxnSpPr>
          <p:nvPr/>
        </p:nvCxnSpPr>
        <p:spPr>
          <a:xfrm rot="1800000">
            <a:off x="10406548"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798D36D5-0CE8-7E14-1A67-DF99C0148F3B}"/>
              </a:ext>
            </a:extLst>
          </p:cNvPr>
          <p:cNvCxnSpPr>
            <a:cxnSpLocks/>
          </p:cNvCxnSpPr>
          <p:nvPr/>
        </p:nvCxnSpPr>
        <p:spPr>
          <a:xfrm rot="1800000">
            <a:off x="8624240"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53C1809C-C7CE-A59E-2CC7-501A0162B35E}"/>
              </a:ext>
            </a:extLst>
          </p:cNvPr>
          <p:cNvCxnSpPr>
            <a:cxnSpLocks/>
          </p:cNvCxnSpPr>
          <p:nvPr/>
        </p:nvCxnSpPr>
        <p:spPr>
          <a:xfrm flipH="1">
            <a:off x="8047131"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A46B1A53-1D3A-276E-7757-B51B1E34BF11}"/>
              </a:ext>
            </a:extLst>
          </p:cNvPr>
          <p:cNvCxnSpPr>
            <a:cxnSpLocks/>
          </p:cNvCxnSpPr>
          <p:nvPr/>
        </p:nvCxnSpPr>
        <p:spPr>
          <a:xfrm rot="1800000">
            <a:off x="8143792"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CCF7053-7001-18A7-9C07-32282BF7DC59}"/>
              </a:ext>
            </a:extLst>
          </p:cNvPr>
          <p:cNvCxnSpPr>
            <a:cxnSpLocks/>
          </p:cNvCxnSpPr>
          <p:nvPr/>
        </p:nvCxnSpPr>
        <p:spPr>
          <a:xfrm rot="1800000">
            <a:off x="6361485"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254441AF-C2D2-13F5-AE3D-1C50234C7543}"/>
              </a:ext>
            </a:extLst>
          </p:cNvPr>
          <p:cNvCxnSpPr>
            <a:cxnSpLocks/>
          </p:cNvCxnSpPr>
          <p:nvPr/>
        </p:nvCxnSpPr>
        <p:spPr>
          <a:xfrm flipH="1">
            <a:off x="5784376"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4B144B26-358E-935B-AB68-380A84944773}"/>
              </a:ext>
            </a:extLst>
          </p:cNvPr>
          <p:cNvCxnSpPr>
            <a:cxnSpLocks/>
          </p:cNvCxnSpPr>
          <p:nvPr/>
        </p:nvCxnSpPr>
        <p:spPr>
          <a:xfrm rot="1800000">
            <a:off x="5881037"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6654D481-CA89-9BC1-AC08-E6A30F43AABA}"/>
              </a:ext>
            </a:extLst>
          </p:cNvPr>
          <p:cNvCxnSpPr>
            <a:cxnSpLocks/>
          </p:cNvCxnSpPr>
          <p:nvPr/>
        </p:nvCxnSpPr>
        <p:spPr>
          <a:xfrm rot="1800000">
            <a:off x="4098730"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40D4D569-FF4A-A23E-346B-F8618A63D324}"/>
              </a:ext>
            </a:extLst>
          </p:cNvPr>
          <p:cNvCxnSpPr>
            <a:cxnSpLocks/>
          </p:cNvCxnSpPr>
          <p:nvPr/>
        </p:nvCxnSpPr>
        <p:spPr>
          <a:xfrm flipH="1">
            <a:off x="3521621"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F9D454FB-38E8-A401-E4B4-B64AC65A21EA}"/>
              </a:ext>
            </a:extLst>
          </p:cNvPr>
          <p:cNvCxnSpPr>
            <a:cxnSpLocks/>
          </p:cNvCxnSpPr>
          <p:nvPr/>
        </p:nvCxnSpPr>
        <p:spPr>
          <a:xfrm rot="1800000">
            <a:off x="3618282"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D5205EAB-1177-F70D-1684-C1031BF0335C}"/>
              </a:ext>
            </a:extLst>
          </p:cNvPr>
          <p:cNvCxnSpPr>
            <a:cxnSpLocks/>
          </p:cNvCxnSpPr>
          <p:nvPr/>
        </p:nvCxnSpPr>
        <p:spPr>
          <a:xfrm rot="1800000">
            <a:off x="1835975"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B5670D94-DFF3-1126-4BAF-219870AA2EA9}"/>
              </a:ext>
            </a:extLst>
          </p:cNvPr>
          <p:cNvCxnSpPr>
            <a:cxnSpLocks/>
          </p:cNvCxnSpPr>
          <p:nvPr/>
        </p:nvCxnSpPr>
        <p:spPr>
          <a:xfrm flipH="1">
            <a:off x="1258866"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C99A9BC6-EC99-5086-5C73-FBB861E4A669}"/>
              </a:ext>
            </a:extLst>
          </p:cNvPr>
          <p:cNvCxnSpPr>
            <a:cxnSpLocks/>
          </p:cNvCxnSpPr>
          <p:nvPr/>
        </p:nvCxnSpPr>
        <p:spPr>
          <a:xfrm rot="1800000">
            <a:off x="1355527"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05E8E5F-4CDD-E0E9-4A0F-002C1A9CECFB}"/>
              </a:ext>
            </a:extLst>
          </p:cNvPr>
          <p:cNvCxnSpPr>
            <a:cxnSpLocks/>
          </p:cNvCxnSpPr>
          <p:nvPr/>
        </p:nvCxnSpPr>
        <p:spPr>
          <a:xfrm rot="1800000">
            <a:off x="10886996"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1A97758C-F80E-50C5-A4EE-A4692EE6EE30}"/>
              </a:ext>
            </a:extLst>
          </p:cNvPr>
          <p:cNvCxnSpPr>
            <a:cxnSpLocks/>
          </p:cNvCxnSpPr>
          <p:nvPr/>
        </p:nvCxnSpPr>
        <p:spPr>
          <a:xfrm flipH="1">
            <a:off x="10309887"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89599723-A83A-0989-FCAD-BC00B89BC014}"/>
              </a:ext>
            </a:extLst>
          </p:cNvPr>
          <p:cNvCxnSpPr>
            <a:cxnSpLocks/>
          </p:cNvCxnSpPr>
          <p:nvPr/>
        </p:nvCxnSpPr>
        <p:spPr>
          <a:xfrm rot="1800000">
            <a:off x="10406548"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5F49F527-6193-CD07-FE52-5E834ADEE22D}"/>
              </a:ext>
            </a:extLst>
          </p:cNvPr>
          <p:cNvCxnSpPr>
            <a:cxnSpLocks/>
          </p:cNvCxnSpPr>
          <p:nvPr/>
        </p:nvCxnSpPr>
        <p:spPr>
          <a:xfrm rot="1800000">
            <a:off x="8624240"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CD59F5D5-460B-2869-DFF0-56F566A94606}"/>
              </a:ext>
            </a:extLst>
          </p:cNvPr>
          <p:cNvCxnSpPr>
            <a:cxnSpLocks/>
          </p:cNvCxnSpPr>
          <p:nvPr/>
        </p:nvCxnSpPr>
        <p:spPr>
          <a:xfrm flipH="1">
            <a:off x="8047131"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5FD05216-4273-9F2F-E5C0-DD646919BAF8}"/>
              </a:ext>
            </a:extLst>
          </p:cNvPr>
          <p:cNvCxnSpPr>
            <a:cxnSpLocks/>
          </p:cNvCxnSpPr>
          <p:nvPr/>
        </p:nvCxnSpPr>
        <p:spPr>
          <a:xfrm rot="1800000">
            <a:off x="8143792"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25B28FD5-1EDC-3D84-5C94-0765CB9C145D}"/>
              </a:ext>
            </a:extLst>
          </p:cNvPr>
          <p:cNvCxnSpPr>
            <a:cxnSpLocks/>
          </p:cNvCxnSpPr>
          <p:nvPr/>
        </p:nvCxnSpPr>
        <p:spPr>
          <a:xfrm rot="1800000">
            <a:off x="6361485"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EB297766-1295-40CC-0975-5F159A114259}"/>
              </a:ext>
            </a:extLst>
          </p:cNvPr>
          <p:cNvCxnSpPr>
            <a:cxnSpLocks/>
          </p:cNvCxnSpPr>
          <p:nvPr/>
        </p:nvCxnSpPr>
        <p:spPr>
          <a:xfrm flipH="1">
            <a:off x="5784376"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2ED141FA-2532-F0B2-1791-6D4472CA07EA}"/>
              </a:ext>
            </a:extLst>
          </p:cNvPr>
          <p:cNvCxnSpPr>
            <a:cxnSpLocks/>
          </p:cNvCxnSpPr>
          <p:nvPr/>
        </p:nvCxnSpPr>
        <p:spPr>
          <a:xfrm rot="1800000">
            <a:off x="5881037"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5A57BB30-02F5-A7CC-2F1D-43065A0FD909}"/>
              </a:ext>
            </a:extLst>
          </p:cNvPr>
          <p:cNvCxnSpPr>
            <a:cxnSpLocks/>
          </p:cNvCxnSpPr>
          <p:nvPr/>
        </p:nvCxnSpPr>
        <p:spPr>
          <a:xfrm rot="1800000">
            <a:off x="4098730"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EDD381C9-8D18-B74C-4042-0C98BA602DA6}"/>
              </a:ext>
            </a:extLst>
          </p:cNvPr>
          <p:cNvCxnSpPr>
            <a:cxnSpLocks/>
          </p:cNvCxnSpPr>
          <p:nvPr/>
        </p:nvCxnSpPr>
        <p:spPr>
          <a:xfrm flipH="1">
            <a:off x="3521621"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C46D37FB-EB24-1849-6AFC-94375E83E44B}"/>
              </a:ext>
            </a:extLst>
          </p:cNvPr>
          <p:cNvCxnSpPr>
            <a:cxnSpLocks/>
          </p:cNvCxnSpPr>
          <p:nvPr/>
        </p:nvCxnSpPr>
        <p:spPr>
          <a:xfrm rot="1800000">
            <a:off x="3618282"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8C0E0BC0-D8ED-2357-BFB7-358192B6A86A}"/>
              </a:ext>
            </a:extLst>
          </p:cNvPr>
          <p:cNvCxnSpPr>
            <a:cxnSpLocks/>
          </p:cNvCxnSpPr>
          <p:nvPr/>
        </p:nvCxnSpPr>
        <p:spPr>
          <a:xfrm rot="1800000">
            <a:off x="1835975"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456694A5-3D9F-0A21-63CE-F2A8DDAB03D3}"/>
              </a:ext>
            </a:extLst>
          </p:cNvPr>
          <p:cNvCxnSpPr>
            <a:cxnSpLocks/>
          </p:cNvCxnSpPr>
          <p:nvPr/>
        </p:nvCxnSpPr>
        <p:spPr>
          <a:xfrm flipH="1">
            <a:off x="1258866"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3D2BB07E-AB26-5435-26EB-1B568A902712}"/>
              </a:ext>
            </a:extLst>
          </p:cNvPr>
          <p:cNvCxnSpPr>
            <a:cxnSpLocks/>
          </p:cNvCxnSpPr>
          <p:nvPr/>
        </p:nvCxnSpPr>
        <p:spPr>
          <a:xfrm rot="1800000">
            <a:off x="1355527"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811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C1B10DF2-4994-42C8-9EE9-A316ED6F09A1}"/>
              </a:ext>
            </a:extLst>
          </p:cNvPr>
          <p:cNvGraphicFramePr>
            <a:graphicFrameLocks noGrp="1"/>
          </p:cNvGraphicFramePr>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81110699"/>
                  </a:ext>
                </a:extLst>
              </a:tr>
            </a:tbl>
          </a:graphicData>
        </a:graphic>
      </p:graphicFrame>
      <p:sp>
        <p:nvSpPr>
          <p:cNvPr id="3" name="Rectangle 2">
            <a:extLst>
              <a:ext uri="{FF2B5EF4-FFF2-40B4-BE49-F238E27FC236}">
                <a16:creationId xmlns:a16="http://schemas.microsoft.com/office/drawing/2014/main" id="{83F64959-5081-4DC4-BA12-190DA35BFE92}"/>
              </a:ext>
            </a:extLst>
          </p:cNvPr>
          <p:cNvSpPr/>
          <p:nvPr/>
        </p:nvSpPr>
        <p:spPr>
          <a:xfrm>
            <a:off x="858524" y="1135838"/>
            <a:ext cx="1363218" cy="59436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Commercial</a:t>
            </a:r>
          </a:p>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Insights</a:t>
            </a:r>
          </a:p>
        </p:txBody>
      </p:sp>
      <p:grpSp>
        <p:nvGrpSpPr>
          <p:cNvPr id="4" name="Group 3">
            <a:extLst>
              <a:ext uri="{FF2B5EF4-FFF2-40B4-BE49-F238E27FC236}">
                <a16:creationId xmlns:a16="http://schemas.microsoft.com/office/drawing/2014/main" id="{894B8C23-ADF4-48B8-862B-F93E03D4C895}"/>
              </a:ext>
            </a:extLst>
          </p:cNvPr>
          <p:cNvGrpSpPr/>
          <p:nvPr/>
        </p:nvGrpSpPr>
        <p:grpSpPr>
          <a:xfrm>
            <a:off x="1164700" y="490226"/>
            <a:ext cx="585726" cy="558024"/>
            <a:chOff x="421722" y="1318613"/>
            <a:chExt cx="734167" cy="699446"/>
          </a:xfrm>
        </p:grpSpPr>
        <p:grpSp>
          <p:nvGrpSpPr>
            <p:cNvPr id="5" name="Group 4">
              <a:extLst>
                <a:ext uri="{FF2B5EF4-FFF2-40B4-BE49-F238E27FC236}">
                  <a16:creationId xmlns:a16="http://schemas.microsoft.com/office/drawing/2014/main" id="{33222929-AB9D-47C4-B87D-761B2DF429BA}"/>
                </a:ext>
              </a:extLst>
            </p:cNvPr>
            <p:cNvGrpSpPr/>
            <p:nvPr/>
          </p:nvGrpSpPr>
          <p:grpSpPr>
            <a:xfrm rot="1800000">
              <a:off x="421722" y="1473300"/>
              <a:ext cx="566829" cy="468144"/>
              <a:chOff x="-6959601" y="939800"/>
              <a:chExt cx="5510213" cy="4618038"/>
            </a:xfrm>
          </p:grpSpPr>
          <p:sp>
            <p:nvSpPr>
              <p:cNvPr id="9" name="Freeform 23">
                <a:extLst>
                  <a:ext uri="{FF2B5EF4-FFF2-40B4-BE49-F238E27FC236}">
                    <a16:creationId xmlns:a16="http://schemas.microsoft.com/office/drawing/2014/main" id="{C14976AF-866E-4CFA-985F-E69BBB0770BA}"/>
                  </a:ext>
                </a:extLst>
              </p:cNvPr>
              <p:cNvSpPr>
                <a:spLocks/>
              </p:cNvSpPr>
              <p:nvPr/>
            </p:nvSpPr>
            <p:spPr bwMode="auto">
              <a:xfrm>
                <a:off x="-5308601" y="939800"/>
                <a:ext cx="3859213" cy="4618038"/>
              </a:xfrm>
              <a:prstGeom prst="rect">
                <a:avLst/>
              </a:prstGeom>
              <a:solidFill>
                <a:schemeClr val="bg1"/>
              </a:solidFill>
              <a:ln w="19050">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0" name="Freeform 24">
                <a:extLst>
                  <a:ext uri="{FF2B5EF4-FFF2-40B4-BE49-F238E27FC236}">
                    <a16:creationId xmlns:a16="http://schemas.microsoft.com/office/drawing/2014/main" id="{1890BF3B-5EF9-4C71-A6E8-917778E0D3EF}"/>
                  </a:ext>
                </a:extLst>
              </p:cNvPr>
              <p:cNvSpPr>
                <a:spLocks/>
              </p:cNvSpPr>
              <p:nvPr/>
            </p:nvSpPr>
            <p:spPr bwMode="auto">
              <a:xfrm>
                <a:off x="-4573588" y="1598613"/>
                <a:ext cx="2200275" cy="233363"/>
              </a:xfrm>
              <a:custGeom>
                <a:avLst/>
                <a:gdLst>
                  <a:gd name="T0" fmla="*/ 38 w 629"/>
                  <a:gd name="T1" fmla="*/ 1 h 67"/>
                  <a:gd name="T2" fmla="*/ 587 w 629"/>
                  <a:gd name="T3" fmla="*/ 0 h 67"/>
                  <a:gd name="T4" fmla="*/ 629 w 629"/>
                  <a:gd name="T5" fmla="*/ 35 h 67"/>
                  <a:gd name="T6" fmla="*/ 586 w 629"/>
                  <a:gd name="T7" fmla="*/ 67 h 67"/>
                  <a:gd name="T8" fmla="*/ 45 w 629"/>
                  <a:gd name="T9" fmla="*/ 67 h 67"/>
                  <a:gd name="T10" fmla="*/ 4 w 629"/>
                  <a:gd name="T11" fmla="*/ 41 h 67"/>
                  <a:gd name="T12" fmla="*/ 32 w 629"/>
                  <a:gd name="T13" fmla="*/ 2 h 67"/>
                  <a:gd name="T14" fmla="*/ 38 w 629"/>
                  <a:gd name="T15" fmla="*/ 1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7">
                    <a:moveTo>
                      <a:pt x="38" y="1"/>
                    </a:moveTo>
                    <a:cubicBezTo>
                      <a:pt x="221" y="1"/>
                      <a:pt x="404" y="1"/>
                      <a:pt x="587" y="0"/>
                    </a:cubicBezTo>
                    <a:cubicBezTo>
                      <a:pt x="612" y="0"/>
                      <a:pt x="628" y="12"/>
                      <a:pt x="629" y="35"/>
                    </a:cubicBezTo>
                    <a:cubicBezTo>
                      <a:pt x="629" y="61"/>
                      <a:pt x="610" y="67"/>
                      <a:pt x="586" y="67"/>
                    </a:cubicBezTo>
                    <a:cubicBezTo>
                      <a:pt x="406" y="67"/>
                      <a:pt x="225" y="67"/>
                      <a:pt x="45" y="67"/>
                    </a:cubicBezTo>
                    <a:cubicBezTo>
                      <a:pt x="24" y="67"/>
                      <a:pt x="7" y="62"/>
                      <a:pt x="4" y="41"/>
                    </a:cubicBezTo>
                    <a:cubicBezTo>
                      <a:pt x="0" y="20"/>
                      <a:pt x="10" y="6"/>
                      <a:pt x="32" y="2"/>
                    </a:cubicBezTo>
                    <a:cubicBezTo>
                      <a:pt x="34" y="5"/>
                      <a:pt x="36" y="5"/>
                      <a:pt x="38" y="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5">
                <a:extLst>
                  <a:ext uri="{FF2B5EF4-FFF2-40B4-BE49-F238E27FC236}">
                    <a16:creationId xmlns:a16="http://schemas.microsoft.com/office/drawing/2014/main" id="{517EA06C-82B1-4B4C-A42E-0CDC9BCEC84B}"/>
                  </a:ext>
                </a:extLst>
              </p:cNvPr>
              <p:cNvSpPr>
                <a:spLocks/>
              </p:cNvSpPr>
              <p:nvPr/>
            </p:nvSpPr>
            <p:spPr bwMode="auto">
              <a:xfrm>
                <a:off x="-2820988" y="2505075"/>
                <a:ext cx="244475" cy="1679575"/>
              </a:xfrm>
              <a:custGeom>
                <a:avLst/>
                <a:gdLst>
                  <a:gd name="T0" fmla="*/ 67 w 70"/>
                  <a:gd name="T1" fmla="*/ 237 h 480"/>
                  <a:gd name="T2" fmla="*/ 67 w 70"/>
                  <a:gd name="T3" fmla="*/ 435 h 480"/>
                  <a:gd name="T4" fmla="*/ 34 w 70"/>
                  <a:gd name="T5" fmla="*/ 480 h 480"/>
                  <a:gd name="T6" fmla="*/ 0 w 70"/>
                  <a:gd name="T7" fmla="*/ 434 h 480"/>
                  <a:gd name="T8" fmla="*/ 0 w 70"/>
                  <a:gd name="T9" fmla="*/ 48 h 480"/>
                  <a:gd name="T10" fmla="*/ 35 w 70"/>
                  <a:gd name="T11" fmla="*/ 1 h 480"/>
                  <a:gd name="T12" fmla="*/ 67 w 70"/>
                  <a:gd name="T13" fmla="*/ 49 h 480"/>
                  <a:gd name="T14" fmla="*/ 67 w 70"/>
                  <a:gd name="T15" fmla="*/ 237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80">
                    <a:moveTo>
                      <a:pt x="67" y="237"/>
                    </a:moveTo>
                    <a:cubicBezTo>
                      <a:pt x="67" y="303"/>
                      <a:pt x="67" y="369"/>
                      <a:pt x="67" y="435"/>
                    </a:cubicBezTo>
                    <a:cubicBezTo>
                      <a:pt x="67" y="459"/>
                      <a:pt x="63" y="480"/>
                      <a:pt x="34" y="480"/>
                    </a:cubicBezTo>
                    <a:cubicBezTo>
                      <a:pt x="4" y="479"/>
                      <a:pt x="0" y="458"/>
                      <a:pt x="0" y="434"/>
                    </a:cubicBezTo>
                    <a:cubicBezTo>
                      <a:pt x="1" y="306"/>
                      <a:pt x="1" y="177"/>
                      <a:pt x="0" y="48"/>
                    </a:cubicBezTo>
                    <a:cubicBezTo>
                      <a:pt x="0" y="23"/>
                      <a:pt x="4" y="1"/>
                      <a:pt x="35" y="1"/>
                    </a:cubicBezTo>
                    <a:cubicBezTo>
                      <a:pt x="70" y="0"/>
                      <a:pt x="67" y="26"/>
                      <a:pt x="67" y="49"/>
                    </a:cubicBezTo>
                    <a:cubicBezTo>
                      <a:pt x="67" y="112"/>
                      <a:pt x="67" y="174"/>
                      <a:pt x="67" y="23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6">
                <a:extLst>
                  <a:ext uri="{FF2B5EF4-FFF2-40B4-BE49-F238E27FC236}">
                    <a16:creationId xmlns:a16="http://schemas.microsoft.com/office/drawing/2014/main" id="{5566CE01-C156-4696-8BD3-DB1853A180A3}"/>
                  </a:ext>
                </a:extLst>
              </p:cNvPr>
              <p:cNvSpPr>
                <a:spLocks/>
              </p:cNvSpPr>
              <p:nvPr/>
            </p:nvSpPr>
            <p:spPr bwMode="auto">
              <a:xfrm>
                <a:off x="-2312988" y="2833688"/>
                <a:ext cx="230188" cy="1365250"/>
              </a:xfrm>
              <a:custGeom>
                <a:avLst/>
                <a:gdLst>
                  <a:gd name="T0" fmla="*/ 1 w 66"/>
                  <a:gd name="T1" fmla="*/ 357 h 390"/>
                  <a:gd name="T2" fmla="*/ 0 w 66"/>
                  <a:gd name="T3" fmla="*/ 39 h 390"/>
                  <a:gd name="T4" fmla="*/ 32 w 66"/>
                  <a:gd name="T5" fmla="*/ 0 h 390"/>
                  <a:gd name="T6" fmla="*/ 66 w 66"/>
                  <a:gd name="T7" fmla="*/ 41 h 390"/>
                  <a:gd name="T8" fmla="*/ 66 w 66"/>
                  <a:gd name="T9" fmla="*/ 347 h 390"/>
                  <a:gd name="T10" fmla="*/ 44 w 66"/>
                  <a:gd name="T11" fmla="*/ 384 h 390"/>
                  <a:gd name="T12" fmla="*/ 2 w 66"/>
                  <a:gd name="T13" fmla="*/ 363 h 390"/>
                  <a:gd name="T14" fmla="*/ 4 w 66"/>
                  <a:gd name="T15" fmla="*/ 361 h 390"/>
                  <a:gd name="T16" fmla="*/ 1 w 66"/>
                  <a:gd name="T17" fmla="*/ 3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90">
                    <a:moveTo>
                      <a:pt x="1" y="357"/>
                    </a:moveTo>
                    <a:cubicBezTo>
                      <a:pt x="1" y="251"/>
                      <a:pt x="0" y="145"/>
                      <a:pt x="0" y="39"/>
                    </a:cubicBezTo>
                    <a:cubicBezTo>
                      <a:pt x="0" y="18"/>
                      <a:pt x="7" y="1"/>
                      <a:pt x="32" y="0"/>
                    </a:cubicBezTo>
                    <a:cubicBezTo>
                      <a:pt x="59" y="0"/>
                      <a:pt x="66" y="17"/>
                      <a:pt x="66" y="41"/>
                    </a:cubicBezTo>
                    <a:cubicBezTo>
                      <a:pt x="66" y="143"/>
                      <a:pt x="66" y="245"/>
                      <a:pt x="66" y="347"/>
                    </a:cubicBezTo>
                    <a:cubicBezTo>
                      <a:pt x="66" y="365"/>
                      <a:pt x="62" y="379"/>
                      <a:pt x="44" y="384"/>
                    </a:cubicBezTo>
                    <a:cubicBezTo>
                      <a:pt x="25" y="390"/>
                      <a:pt x="9" y="385"/>
                      <a:pt x="2" y="363"/>
                    </a:cubicBezTo>
                    <a:cubicBezTo>
                      <a:pt x="2" y="363"/>
                      <a:pt x="4" y="361"/>
                      <a:pt x="4" y="361"/>
                    </a:cubicBezTo>
                    <a:cubicBezTo>
                      <a:pt x="3" y="360"/>
                      <a:pt x="2" y="358"/>
                      <a:pt x="1" y="35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7">
                <a:extLst>
                  <a:ext uri="{FF2B5EF4-FFF2-40B4-BE49-F238E27FC236}">
                    <a16:creationId xmlns:a16="http://schemas.microsoft.com/office/drawing/2014/main" id="{4660E69E-C49D-41A7-A467-15E378F2889C}"/>
                  </a:ext>
                </a:extLst>
              </p:cNvPr>
              <p:cNvSpPr>
                <a:spLocks noEditPoints="1"/>
              </p:cNvSpPr>
              <p:nvPr/>
            </p:nvSpPr>
            <p:spPr bwMode="auto">
              <a:xfrm>
                <a:off x="-6959601" y="2168525"/>
                <a:ext cx="4037013" cy="3151188"/>
              </a:xfrm>
              <a:custGeom>
                <a:avLst/>
                <a:gdLst>
                  <a:gd name="T0" fmla="*/ 822 w 1154"/>
                  <a:gd name="T1" fmla="*/ 5 h 900"/>
                  <a:gd name="T2" fmla="*/ 802 w 1154"/>
                  <a:gd name="T3" fmla="*/ 3 h 900"/>
                  <a:gd name="T4" fmla="*/ 735 w 1154"/>
                  <a:gd name="T5" fmla="*/ 3 h 900"/>
                  <a:gd name="T6" fmla="*/ 714 w 1154"/>
                  <a:gd name="T7" fmla="*/ 5 h 900"/>
                  <a:gd name="T8" fmla="*/ 483 w 1154"/>
                  <a:gd name="T9" fmla="*/ 126 h 900"/>
                  <a:gd name="T10" fmla="*/ 413 w 1154"/>
                  <a:gd name="T11" fmla="*/ 533 h 900"/>
                  <a:gd name="T12" fmla="*/ 388 w 1154"/>
                  <a:gd name="T13" fmla="*/ 577 h 900"/>
                  <a:gd name="T14" fmla="*/ 352 w 1154"/>
                  <a:gd name="T15" fmla="*/ 572 h 900"/>
                  <a:gd name="T16" fmla="*/ 312 w 1154"/>
                  <a:gd name="T17" fmla="*/ 564 h 900"/>
                  <a:gd name="T18" fmla="*/ 20 w 1154"/>
                  <a:gd name="T19" fmla="*/ 743 h 900"/>
                  <a:gd name="T20" fmla="*/ 11 w 1154"/>
                  <a:gd name="T21" fmla="*/ 783 h 900"/>
                  <a:gd name="T22" fmla="*/ 70 w 1154"/>
                  <a:gd name="T23" fmla="*/ 878 h 900"/>
                  <a:gd name="T24" fmla="*/ 115 w 1154"/>
                  <a:gd name="T25" fmla="*/ 888 h 900"/>
                  <a:gd name="T26" fmla="*/ 401 w 1154"/>
                  <a:gd name="T27" fmla="*/ 712 h 900"/>
                  <a:gd name="T28" fmla="*/ 414 w 1154"/>
                  <a:gd name="T29" fmla="*/ 673 h 900"/>
                  <a:gd name="T30" fmla="*/ 431 w 1154"/>
                  <a:gd name="T31" fmla="*/ 632 h 900"/>
                  <a:gd name="T32" fmla="*/ 478 w 1154"/>
                  <a:gd name="T33" fmla="*/ 637 h 900"/>
                  <a:gd name="T34" fmla="*/ 821 w 1154"/>
                  <a:gd name="T35" fmla="*/ 765 h 900"/>
                  <a:gd name="T36" fmla="*/ 1153 w 1154"/>
                  <a:gd name="T37" fmla="*/ 383 h 900"/>
                  <a:gd name="T38" fmla="*/ 822 w 1154"/>
                  <a:gd name="T39" fmla="*/ 5 h 900"/>
                  <a:gd name="T40" fmla="*/ 767 w 1154"/>
                  <a:gd name="T41" fmla="*/ 677 h 900"/>
                  <a:gd name="T42" fmla="*/ 474 w 1154"/>
                  <a:gd name="T43" fmla="*/ 391 h 900"/>
                  <a:gd name="T44" fmla="*/ 765 w 1154"/>
                  <a:gd name="T45" fmla="*/ 91 h 900"/>
                  <a:gd name="T46" fmla="*/ 1060 w 1154"/>
                  <a:gd name="T47" fmla="*/ 380 h 900"/>
                  <a:gd name="T48" fmla="*/ 767 w 1154"/>
                  <a:gd name="T49" fmla="*/ 677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4" h="900">
                    <a:moveTo>
                      <a:pt x="822" y="5"/>
                    </a:moveTo>
                    <a:cubicBezTo>
                      <a:pt x="814" y="4"/>
                      <a:pt x="809" y="3"/>
                      <a:pt x="802" y="3"/>
                    </a:cubicBezTo>
                    <a:cubicBezTo>
                      <a:pt x="791" y="0"/>
                      <a:pt x="736" y="2"/>
                      <a:pt x="735" y="3"/>
                    </a:cubicBezTo>
                    <a:cubicBezTo>
                      <a:pt x="728" y="3"/>
                      <a:pt x="721" y="4"/>
                      <a:pt x="714" y="5"/>
                    </a:cubicBezTo>
                    <a:cubicBezTo>
                      <a:pt x="621" y="16"/>
                      <a:pt x="543" y="57"/>
                      <a:pt x="483" y="126"/>
                    </a:cubicBezTo>
                    <a:cubicBezTo>
                      <a:pt x="377" y="247"/>
                      <a:pt x="355" y="385"/>
                      <a:pt x="413" y="533"/>
                    </a:cubicBezTo>
                    <a:cubicBezTo>
                      <a:pt x="426" y="566"/>
                      <a:pt x="402" y="566"/>
                      <a:pt x="388" y="577"/>
                    </a:cubicBezTo>
                    <a:cubicBezTo>
                      <a:pt x="375" y="588"/>
                      <a:pt x="363" y="595"/>
                      <a:pt x="352" y="572"/>
                    </a:cubicBezTo>
                    <a:cubicBezTo>
                      <a:pt x="344" y="555"/>
                      <a:pt x="328" y="554"/>
                      <a:pt x="312" y="564"/>
                    </a:cubicBezTo>
                    <a:cubicBezTo>
                      <a:pt x="215" y="623"/>
                      <a:pt x="118" y="683"/>
                      <a:pt x="20" y="743"/>
                    </a:cubicBezTo>
                    <a:cubicBezTo>
                      <a:pt x="4" y="753"/>
                      <a:pt x="0" y="766"/>
                      <a:pt x="11" y="783"/>
                    </a:cubicBezTo>
                    <a:cubicBezTo>
                      <a:pt x="32" y="814"/>
                      <a:pt x="51" y="846"/>
                      <a:pt x="70" y="878"/>
                    </a:cubicBezTo>
                    <a:cubicBezTo>
                      <a:pt x="82" y="898"/>
                      <a:pt x="96" y="900"/>
                      <a:pt x="115" y="888"/>
                    </a:cubicBezTo>
                    <a:cubicBezTo>
                      <a:pt x="210" y="829"/>
                      <a:pt x="305" y="770"/>
                      <a:pt x="401" y="712"/>
                    </a:cubicBezTo>
                    <a:cubicBezTo>
                      <a:pt x="417" y="702"/>
                      <a:pt x="425" y="688"/>
                      <a:pt x="414" y="673"/>
                    </a:cubicBezTo>
                    <a:cubicBezTo>
                      <a:pt x="393" y="646"/>
                      <a:pt x="418" y="643"/>
                      <a:pt x="431" y="632"/>
                    </a:cubicBezTo>
                    <a:cubicBezTo>
                      <a:pt x="449" y="618"/>
                      <a:pt x="460" y="618"/>
                      <a:pt x="478" y="637"/>
                    </a:cubicBezTo>
                    <a:cubicBezTo>
                      <a:pt x="570" y="739"/>
                      <a:pt x="684" y="783"/>
                      <a:pt x="821" y="765"/>
                    </a:cubicBezTo>
                    <a:cubicBezTo>
                      <a:pt x="1011" y="739"/>
                      <a:pt x="1154" y="574"/>
                      <a:pt x="1153" y="383"/>
                    </a:cubicBezTo>
                    <a:cubicBezTo>
                      <a:pt x="1152" y="192"/>
                      <a:pt x="1011" y="31"/>
                      <a:pt x="822" y="5"/>
                    </a:cubicBezTo>
                    <a:close/>
                    <a:moveTo>
                      <a:pt x="767" y="677"/>
                    </a:moveTo>
                    <a:cubicBezTo>
                      <a:pt x="608" y="678"/>
                      <a:pt x="476" y="549"/>
                      <a:pt x="474" y="391"/>
                    </a:cubicBezTo>
                    <a:cubicBezTo>
                      <a:pt x="473" y="226"/>
                      <a:pt x="603" y="92"/>
                      <a:pt x="765" y="91"/>
                    </a:cubicBezTo>
                    <a:cubicBezTo>
                      <a:pt x="925" y="91"/>
                      <a:pt x="1059" y="222"/>
                      <a:pt x="1060" y="380"/>
                    </a:cubicBezTo>
                    <a:cubicBezTo>
                      <a:pt x="1062" y="545"/>
                      <a:pt x="933" y="676"/>
                      <a:pt x="767" y="6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8">
                <a:extLst>
                  <a:ext uri="{FF2B5EF4-FFF2-40B4-BE49-F238E27FC236}">
                    <a16:creationId xmlns:a16="http://schemas.microsoft.com/office/drawing/2014/main" id="{E4F6B07E-045A-4264-8948-85EA3896032A}"/>
                  </a:ext>
                </a:extLst>
              </p:cNvPr>
              <p:cNvSpPr>
                <a:spLocks/>
              </p:cNvSpPr>
              <p:nvPr/>
            </p:nvSpPr>
            <p:spPr bwMode="auto">
              <a:xfrm>
                <a:off x="-4933951" y="5526088"/>
                <a:ext cx="63500" cy="28575"/>
              </a:xfrm>
              <a:custGeom>
                <a:avLst/>
                <a:gdLst>
                  <a:gd name="T0" fmla="*/ 0 w 18"/>
                  <a:gd name="T1" fmla="*/ 1 h 8"/>
                  <a:gd name="T2" fmla="*/ 18 w 18"/>
                  <a:gd name="T3" fmla="*/ 7 h 8"/>
                  <a:gd name="T4" fmla="*/ 0 w 18"/>
                  <a:gd name="T5" fmla="*/ 1 h 8"/>
                </a:gdLst>
                <a:ahLst/>
                <a:cxnLst>
                  <a:cxn ang="0">
                    <a:pos x="T0" y="T1"/>
                  </a:cxn>
                  <a:cxn ang="0">
                    <a:pos x="T2" y="T3"/>
                  </a:cxn>
                  <a:cxn ang="0">
                    <a:pos x="T4" y="T5"/>
                  </a:cxn>
                </a:cxnLst>
                <a:rect l="0" t="0" r="r" b="b"/>
                <a:pathLst>
                  <a:path w="18" h="8">
                    <a:moveTo>
                      <a:pt x="0" y="1"/>
                    </a:moveTo>
                    <a:cubicBezTo>
                      <a:pt x="7" y="0"/>
                      <a:pt x="14" y="0"/>
                      <a:pt x="18" y="7"/>
                    </a:cubicBezTo>
                    <a:cubicBezTo>
                      <a:pt x="11" y="8"/>
                      <a:pt x="4" y="8"/>
                      <a:pt x="0" y="1"/>
                    </a:cubicBezTo>
                    <a:close/>
                  </a:path>
                </a:pathLst>
              </a:custGeom>
              <a:solidFill>
                <a:srgbClr val="3772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9">
                <a:extLst>
                  <a:ext uri="{FF2B5EF4-FFF2-40B4-BE49-F238E27FC236}">
                    <a16:creationId xmlns:a16="http://schemas.microsoft.com/office/drawing/2014/main" id="{78F47158-C228-4DB1-BA36-55144C166DB2}"/>
                  </a:ext>
                </a:extLst>
              </p:cNvPr>
              <p:cNvSpPr>
                <a:spLocks/>
              </p:cNvSpPr>
              <p:nvPr/>
            </p:nvSpPr>
            <p:spPr bwMode="auto">
              <a:xfrm>
                <a:off x="-1882776" y="5522913"/>
                <a:ext cx="47625" cy="26988"/>
              </a:xfrm>
              <a:custGeom>
                <a:avLst/>
                <a:gdLst>
                  <a:gd name="T0" fmla="*/ 0 w 14"/>
                  <a:gd name="T1" fmla="*/ 8 h 8"/>
                  <a:gd name="T2" fmla="*/ 14 w 14"/>
                  <a:gd name="T3" fmla="*/ 7 h 8"/>
                  <a:gd name="T4" fmla="*/ 0 w 14"/>
                  <a:gd name="T5" fmla="*/ 8 h 8"/>
                </a:gdLst>
                <a:ahLst/>
                <a:cxnLst>
                  <a:cxn ang="0">
                    <a:pos x="T0" y="T1"/>
                  </a:cxn>
                  <a:cxn ang="0">
                    <a:pos x="T2" y="T3"/>
                  </a:cxn>
                  <a:cxn ang="0">
                    <a:pos x="T4" y="T5"/>
                  </a:cxn>
                </a:cxnLst>
                <a:rect l="0" t="0" r="r" b="b"/>
                <a:pathLst>
                  <a:path w="14" h="8">
                    <a:moveTo>
                      <a:pt x="0" y="8"/>
                    </a:moveTo>
                    <a:cubicBezTo>
                      <a:pt x="5" y="1"/>
                      <a:pt x="9" y="0"/>
                      <a:pt x="14" y="7"/>
                    </a:cubicBezTo>
                    <a:cubicBezTo>
                      <a:pt x="10" y="7"/>
                      <a:pt x="5" y="7"/>
                      <a:pt x="0" y="8"/>
                    </a:cubicBezTo>
                    <a:close/>
                  </a:path>
                </a:pathLst>
              </a:custGeom>
              <a:solidFill>
                <a:srgbClr val="3772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0">
                <a:extLst>
                  <a:ext uri="{FF2B5EF4-FFF2-40B4-BE49-F238E27FC236}">
                    <a16:creationId xmlns:a16="http://schemas.microsoft.com/office/drawing/2014/main" id="{5420BDB2-FDA1-43D4-B314-D3F7421C1EF5}"/>
                  </a:ext>
                </a:extLst>
              </p:cNvPr>
              <p:cNvSpPr>
                <a:spLocks/>
              </p:cNvSpPr>
              <p:nvPr/>
            </p:nvSpPr>
            <p:spPr bwMode="auto">
              <a:xfrm>
                <a:off x="-1463676" y="1398588"/>
                <a:ext cx="11113" cy="20638"/>
              </a:xfrm>
              <a:custGeom>
                <a:avLst/>
                <a:gdLst>
                  <a:gd name="T0" fmla="*/ 2 w 3"/>
                  <a:gd name="T1" fmla="*/ 6 h 6"/>
                  <a:gd name="T2" fmla="*/ 0 w 3"/>
                  <a:gd name="T3" fmla="*/ 2 h 6"/>
                  <a:gd name="T4" fmla="*/ 2 w 3"/>
                  <a:gd name="T5" fmla="*/ 0 h 6"/>
                  <a:gd name="T6" fmla="*/ 2 w 3"/>
                  <a:gd name="T7" fmla="*/ 6 h 6"/>
                </a:gdLst>
                <a:ahLst/>
                <a:cxnLst>
                  <a:cxn ang="0">
                    <a:pos x="T0" y="T1"/>
                  </a:cxn>
                  <a:cxn ang="0">
                    <a:pos x="T2" y="T3"/>
                  </a:cxn>
                  <a:cxn ang="0">
                    <a:pos x="T4" y="T5"/>
                  </a:cxn>
                  <a:cxn ang="0">
                    <a:pos x="T6" y="T7"/>
                  </a:cxn>
                </a:cxnLst>
                <a:rect l="0" t="0" r="r" b="b"/>
                <a:pathLst>
                  <a:path w="3" h="6">
                    <a:moveTo>
                      <a:pt x="2" y="6"/>
                    </a:moveTo>
                    <a:cubicBezTo>
                      <a:pt x="1" y="5"/>
                      <a:pt x="0" y="3"/>
                      <a:pt x="0" y="2"/>
                    </a:cubicBezTo>
                    <a:cubicBezTo>
                      <a:pt x="0" y="1"/>
                      <a:pt x="1" y="0"/>
                      <a:pt x="2" y="0"/>
                    </a:cubicBezTo>
                    <a:cubicBezTo>
                      <a:pt x="3" y="2"/>
                      <a:pt x="3" y="4"/>
                      <a:pt x="2" y="6"/>
                    </a:cubicBezTo>
                    <a:close/>
                  </a:path>
                </a:pathLst>
              </a:custGeom>
              <a:solidFill>
                <a:srgbClr val="2E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1">
                <a:extLst>
                  <a:ext uri="{FF2B5EF4-FFF2-40B4-BE49-F238E27FC236}">
                    <a16:creationId xmlns:a16="http://schemas.microsoft.com/office/drawing/2014/main" id="{E99AD11B-8CB1-4ADB-AC94-B4BADD2286B3}"/>
                  </a:ext>
                </a:extLst>
              </p:cNvPr>
              <p:cNvSpPr>
                <a:spLocks/>
              </p:cNvSpPr>
              <p:nvPr/>
            </p:nvSpPr>
            <p:spPr bwMode="auto">
              <a:xfrm>
                <a:off x="-4460876" y="1601788"/>
                <a:ext cx="20638" cy="14288"/>
              </a:xfrm>
              <a:custGeom>
                <a:avLst/>
                <a:gdLst>
                  <a:gd name="T0" fmla="*/ 6 w 6"/>
                  <a:gd name="T1" fmla="*/ 0 h 4"/>
                  <a:gd name="T2" fmla="*/ 0 w 6"/>
                  <a:gd name="T3" fmla="*/ 1 h 4"/>
                  <a:gd name="T4" fmla="*/ 6 w 6"/>
                  <a:gd name="T5" fmla="*/ 0 h 4"/>
                </a:gdLst>
                <a:ahLst/>
                <a:cxnLst>
                  <a:cxn ang="0">
                    <a:pos x="T0" y="T1"/>
                  </a:cxn>
                  <a:cxn ang="0">
                    <a:pos x="T2" y="T3"/>
                  </a:cxn>
                  <a:cxn ang="0">
                    <a:pos x="T4" y="T5"/>
                  </a:cxn>
                </a:cxnLst>
                <a:rect l="0" t="0" r="r" b="b"/>
                <a:pathLst>
                  <a:path w="6" h="4">
                    <a:moveTo>
                      <a:pt x="6" y="0"/>
                    </a:moveTo>
                    <a:cubicBezTo>
                      <a:pt x="4" y="4"/>
                      <a:pt x="2" y="4"/>
                      <a:pt x="0" y="1"/>
                    </a:cubicBezTo>
                    <a:cubicBezTo>
                      <a:pt x="2" y="0"/>
                      <a:pt x="4" y="0"/>
                      <a:pt x="6" y="0"/>
                    </a:cubicBezTo>
                    <a:close/>
                  </a:path>
                </a:pathLst>
              </a:custGeom>
              <a:solidFill>
                <a:srgbClr val="609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2">
                <a:extLst>
                  <a:ext uri="{FF2B5EF4-FFF2-40B4-BE49-F238E27FC236}">
                    <a16:creationId xmlns:a16="http://schemas.microsoft.com/office/drawing/2014/main" id="{FC6BBD08-F118-4119-B9A9-354838684198}"/>
                  </a:ext>
                </a:extLst>
              </p:cNvPr>
              <p:cNvSpPr>
                <a:spLocks/>
              </p:cNvSpPr>
              <p:nvPr/>
            </p:nvSpPr>
            <p:spPr bwMode="auto">
              <a:xfrm>
                <a:off x="-2312988" y="4083050"/>
                <a:ext cx="12700" cy="22225"/>
              </a:xfrm>
              <a:custGeom>
                <a:avLst/>
                <a:gdLst>
                  <a:gd name="T0" fmla="*/ 1 w 4"/>
                  <a:gd name="T1" fmla="*/ 0 h 6"/>
                  <a:gd name="T2" fmla="*/ 4 w 4"/>
                  <a:gd name="T3" fmla="*/ 4 h 6"/>
                  <a:gd name="T4" fmla="*/ 2 w 4"/>
                  <a:gd name="T5" fmla="*/ 6 h 6"/>
                  <a:gd name="T6" fmla="*/ 1 w 4"/>
                  <a:gd name="T7" fmla="*/ 0 h 6"/>
                </a:gdLst>
                <a:ahLst/>
                <a:cxnLst>
                  <a:cxn ang="0">
                    <a:pos x="T0" y="T1"/>
                  </a:cxn>
                  <a:cxn ang="0">
                    <a:pos x="T2" y="T3"/>
                  </a:cxn>
                  <a:cxn ang="0">
                    <a:pos x="T4" y="T5"/>
                  </a:cxn>
                  <a:cxn ang="0">
                    <a:pos x="T6" y="T7"/>
                  </a:cxn>
                </a:cxnLst>
                <a:rect l="0" t="0" r="r" b="b"/>
                <a:pathLst>
                  <a:path w="4" h="6">
                    <a:moveTo>
                      <a:pt x="1" y="0"/>
                    </a:moveTo>
                    <a:cubicBezTo>
                      <a:pt x="2" y="1"/>
                      <a:pt x="3" y="3"/>
                      <a:pt x="4" y="4"/>
                    </a:cubicBezTo>
                    <a:cubicBezTo>
                      <a:pt x="4" y="4"/>
                      <a:pt x="2" y="6"/>
                      <a:pt x="2" y="6"/>
                    </a:cubicBezTo>
                    <a:cubicBezTo>
                      <a:pt x="1" y="4"/>
                      <a:pt x="0" y="2"/>
                      <a:pt x="1" y="0"/>
                    </a:cubicBezTo>
                    <a:close/>
                  </a:path>
                </a:pathLst>
              </a:custGeom>
              <a:solidFill>
                <a:srgbClr val="609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3">
                <a:extLst>
                  <a:ext uri="{FF2B5EF4-FFF2-40B4-BE49-F238E27FC236}">
                    <a16:creationId xmlns:a16="http://schemas.microsoft.com/office/drawing/2014/main" id="{E4919F1D-D347-4F4D-8E71-1D01C5C15E92}"/>
                  </a:ext>
                </a:extLst>
              </p:cNvPr>
              <p:cNvSpPr>
                <a:spLocks/>
              </p:cNvSpPr>
              <p:nvPr/>
            </p:nvSpPr>
            <p:spPr bwMode="auto">
              <a:xfrm>
                <a:off x="-1463676" y="5070475"/>
                <a:ext cx="11113" cy="25400"/>
              </a:xfrm>
              <a:custGeom>
                <a:avLst/>
                <a:gdLst>
                  <a:gd name="T0" fmla="*/ 2 w 3"/>
                  <a:gd name="T1" fmla="*/ 7 h 7"/>
                  <a:gd name="T2" fmla="*/ 0 w 3"/>
                  <a:gd name="T3" fmla="*/ 2 h 7"/>
                  <a:gd name="T4" fmla="*/ 2 w 3"/>
                  <a:gd name="T5" fmla="*/ 0 h 7"/>
                  <a:gd name="T6" fmla="*/ 2 w 3"/>
                  <a:gd name="T7" fmla="*/ 7 h 7"/>
                </a:gdLst>
                <a:ahLst/>
                <a:cxnLst>
                  <a:cxn ang="0">
                    <a:pos x="T0" y="T1"/>
                  </a:cxn>
                  <a:cxn ang="0">
                    <a:pos x="T2" y="T3"/>
                  </a:cxn>
                  <a:cxn ang="0">
                    <a:pos x="T4" y="T5"/>
                  </a:cxn>
                  <a:cxn ang="0">
                    <a:pos x="T6" y="T7"/>
                  </a:cxn>
                </a:cxnLst>
                <a:rect l="0" t="0" r="r" b="b"/>
                <a:pathLst>
                  <a:path w="3" h="7">
                    <a:moveTo>
                      <a:pt x="2" y="7"/>
                    </a:moveTo>
                    <a:cubicBezTo>
                      <a:pt x="1" y="5"/>
                      <a:pt x="0" y="3"/>
                      <a:pt x="0" y="2"/>
                    </a:cubicBezTo>
                    <a:cubicBezTo>
                      <a:pt x="0" y="1"/>
                      <a:pt x="1" y="0"/>
                      <a:pt x="2" y="0"/>
                    </a:cubicBezTo>
                    <a:cubicBezTo>
                      <a:pt x="3" y="2"/>
                      <a:pt x="3" y="4"/>
                      <a:pt x="2" y="7"/>
                    </a:cubicBezTo>
                    <a:close/>
                  </a:path>
                </a:pathLst>
              </a:custGeom>
              <a:solidFill>
                <a:srgbClr val="2E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4">
                <a:extLst>
                  <a:ext uri="{FF2B5EF4-FFF2-40B4-BE49-F238E27FC236}">
                    <a16:creationId xmlns:a16="http://schemas.microsoft.com/office/drawing/2014/main" id="{BF6823E6-F214-4F10-BAB5-0A68C7AE7C91}"/>
                  </a:ext>
                </a:extLst>
              </p:cNvPr>
              <p:cNvSpPr>
                <a:spLocks/>
              </p:cNvSpPr>
              <p:nvPr/>
            </p:nvSpPr>
            <p:spPr bwMode="auto">
              <a:xfrm>
                <a:off x="-3783013" y="3013075"/>
                <a:ext cx="255588" cy="1171575"/>
              </a:xfrm>
              <a:custGeom>
                <a:avLst/>
                <a:gdLst>
                  <a:gd name="T0" fmla="*/ 1 w 73"/>
                  <a:gd name="T1" fmla="*/ 164 h 335"/>
                  <a:gd name="T2" fmla="*/ 1 w 73"/>
                  <a:gd name="T3" fmla="*/ 49 h 335"/>
                  <a:gd name="T4" fmla="*/ 36 w 73"/>
                  <a:gd name="T5" fmla="*/ 1 h 335"/>
                  <a:gd name="T6" fmla="*/ 72 w 73"/>
                  <a:gd name="T7" fmla="*/ 47 h 335"/>
                  <a:gd name="T8" fmla="*/ 72 w 73"/>
                  <a:gd name="T9" fmla="*/ 288 h 335"/>
                  <a:gd name="T10" fmla="*/ 36 w 73"/>
                  <a:gd name="T11" fmla="*/ 335 h 335"/>
                  <a:gd name="T12" fmla="*/ 1 w 73"/>
                  <a:gd name="T13" fmla="*/ 287 h 335"/>
                  <a:gd name="T14" fmla="*/ 1 w 73"/>
                  <a:gd name="T15" fmla="*/ 164 h 3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35">
                    <a:moveTo>
                      <a:pt x="1" y="164"/>
                    </a:moveTo>
                    <a:cubicBezTo>
                      <a:pt x="1" y="126"/>
                      <a:pt x="0" y="87"/>
                      <a:pt x="1" y="49"/>
                    </a:cubicBezTo>
                    <a:cubicBezTo>
                      <a:pt x="1" y="25"/>
                      <a:pt x="3" y="2"/>
                      <a:pt x="36" y="1"/>
                    </a:cubicBezTo>
                    <a:cubicBezTo>
                      <a:pt x="68" y="0"/>
                      <a:pt x="72" y="23"/>
                      <a:pt x="72" y="47"/>
                    </a:cubicBezTo>
                    <a:cubicBezTo>
                      <a:pt x="73" y="127"/>
                      <a:pt x="73" y="208"/>
                      <a:pt x="72" y="288"/>
                    </a:cubicBezTo>
                    <a:cubicBezTo>
                      <a:pt x="72" y="313"/>
                      <a:pt x="68" y="335"/>
                      <a:pt x="36" y="335"/>
                    </a:cubicBezTo>
                    <a:cubicBezTo>
                      <a:pt x="4" y="334"/>
                      <a:pt x="1" y="311"/>
                      <a:pt x="1" y="287"/>
                    </a:cubicBezTo>
                    <a:cubicBezTo>
                      <a:pt x="1" y="246"/>
                      <a:pt x="1" y="205"/>
                      <a:pt x="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35">
                <a:extLst>
                  <a:ext uri="{FF2B5EF4-FFF2-40B4-BE49-F238E27FC236}">
                    <a16:creationId xmlns:a16="http://schemas.microsoft.com/office/drawing/2014/main" id="{2B22DE6E-21F2-4518-857B-D976BB606C25}"/>
                  </a:ext>
                </a:extLst>
              </p:cNvPr>
              <p:cNvSpPr>
                <a:spLocks/>
              </p:cNvSpPr>
              <p:nvPr/>
            </p:nvSpPr>
            <p:spPr bwMode="auto">
              <a:xfrm>
                <a:off x="-4262438" y="3422650"/>
                <a:ext cx="255588" cy="762000"/>
              </a:xfrm>
              <a:custGeom>
                <a:avLst/>
                <a:gdLst>
                  <a:gd name="T0" fmla="*/ 1 w 73"/>
                  <a:gd name="T1" fmla="*/ 112 h 218"/>
                  <a:gd name="T2" fmla="*/ 1 w 73"/>
                  <a:gd name="T3" fmla="*/ 43 h 218"/>
                  <a:gd name="T4" fmla="*/ 36 w 73"/>
                  <a:gd name="T5" fmla="*/ 1 h 218"/>
                  <a:gd name="T6" fmla="*/ 72 w 73"/>
                  <a:gd name="T7" fmla="*/ 41 h 218"/>
                  <a:gd name="T8" fmla="*/ 72 w 73"/>
                  <a:gd name="T9" fmla="*/ 178 h 218"/>
                  <a:gd name="T10" fmla="*/ 36 w 73"/>
                  <a:gd name="T11" fmla="*/ 218 h 218"/>
                  <a:gd name="T12" fmla="*/ 1 w 73"/>
                  <a:gd name="T13" fmla="*/ 177 h 218"/>
                  <a:gd name="T14" fmla="*/ 1 w 73"/>
                  <a:gd name="T15" fmla="*/ 112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18">
                    <a:moveTo>
                      <a:pt x="1" y="112"/>
                    </a:moveTo>
                    <a:cubicBezTo>
                      <a:pt x="1" y="89"/>
                      <a:pt x="0" y="66"/>
                      <a:pt x="1" y="43"/>
                    </a:cubicBezTo>
                    <a:cubicBezTo>
                      <a:pt x="1" y="20"/>
                      <a:pt x="12" y="3"/>
                      <a:pt x="36" y="1"/>
                    </a:cubicBezTo>
                    <a:cubicBezTo>
                      <a:pt x="61" y="0"/>
                      <a:pt x="72" y="17"/>
                      <a:pt x="72" y="41"/>
                    </a:cubicBezTo>
                    <a:cubicBezTo>
                      <a:pt x="73" y="87"/>
                      <a:pt x="73" y="132"/>
                      <a:pt x="72" y="178"/>
                    </a:cubicBezTo>
                    <a:cubicBezTo>
                      <a:pt x="71" y="200"/>
                      <a:pt x="63" y="218"/>
                      <a:pt x="36" y="218"/>
                    </a:cubicBezTo>
                    <a:cubicBezTo>
                      <a:pt x="9" y="218"/>
                      <a:pt x="2" y="199"/>
                      <a:pt x="1" y="177"/>
                    </a:cubicBezTo>
                    <a:cubicBezTo>
                      <a:pt x="0" y="155"/>
                      <a:pt x="1" y="134"/>
                      <a:pt x="1"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6" name="Straight Connector 5">
              <a:extLst>
                <a:ext uri="{FF2B5EF4-FFF2-40B4-BE49-F238E27FC236}">
                  <a16:creationId xmlns:a16="http://schemas.microsoft.com/office/drawing/2014/main" id="{52C18BA0-FA2C-4B5B-9339-9DE9AFADFDDE}"/>
                </a:ext>
              </a:extLst>
            </p:cNvPr>
            <p:cNvCxnSpPr>
              <a:cxnSpLocks/>
            </p:cNvCxnSpPr>
            <p:nvPr/>
          </p:nvCxnSpPr>
          <p:spPr>
            <a:xfrm flipV="1">
              <a:off x="450648" y="1318613"/>
              <a:ext cx="222361" cy="350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0E9BE2-8B32-4A27-9156-5DB20FF4D315}"/>
                </a:ext>
              </a:extLst>
            </p:cNvPr>
            <p:cNvCxnSpPr>
              <a:cxnSpLocks/>
            </p:cNvCxnSpPr>
            <p:nvPr/>
          </p:nvCxnSpPr>
          <p:spPr>
            <a:xfrm flipV="1">
              <a:off x="960037" y="1366299"/>
              <a:ext cx="75555" cy="1151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51D522-375D-4EB5-9EDE-FD277C388682}"/>
                </a:ext>
              </a:extLst>
            </p:cNvPr>
            <p:cNvCxnSpPr>
              <a:cxnSpLocks/>
            </p:cNvCxnSpPr>
            <p:nvPr/>
          </p:nvCxnSpPr>
          <p:spPr>
            <a:xfrm flipV="1">
              <a:off x="986638" y="1711057"/>
              <a:ext cx="169251" cy="3070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C6D586CB-33DC-4CB3-A284-C38903ED5CB4}"/>
              </a:ext>
            </a:extLst>
          </p:cNvPr>
          <p:cNvSpPr/>
          <p:nvPr/>
        </p:nvSpPr>
        <p:spPr>
          <a:xfrm>
            <a:off x="2823299" y="1135838"/>
            <a:ext cx="1992329" cy="59436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Data Advisory &amp; </a:t>
            </a:r>
            <a:br>
              <a:rPr lang="en-US" sz="1400" b="1">
                <a:solidFill>
                  <a:schemeClr val="tx1"/>
                </a:solidFill>
                <a:latin typeface="Arial" panose="020B0604020202020204" pitchFamily="34" charset="0"/>
                <a:cs typeface="Arial" panose="020B0604020202020204" pitchFamily="34" charset="0"/>
              </a:rPr>
            </a:br>
            <a:r>
              <a:rPr lang="en-US" sz="1400" b="1">
                <a:solidFill>
                  <a:schemeClr val="tx1"/>
                </a:solidFill>
                <a:latin typeface="Arial" panose="020B0604020202020204" pitchFamily="34" charset="0"/>
                <a:cs typeface="Arial" panose="020B0604020202020204" pitchFamily="34" charset="0"/>
              </a:rPr>
              <a:t>Change</a:t>
            </a:r>
          </a:p>
        </p:txBody>
      </p:sp>
      <p:grpSp>
        <p:nvGrpSpPr>
          <p:cNvPr id="23" name="Group 22">
            <a:extLst>
              <a:ext uri="{FF2B5EF4-FFF2-40B4-BE49-F238E27FC236}">
                <a16:creationId xmlns:a16="http://schemas.microsoft.com/office/drawing/2014/main" id="{C60CF720-5B07-40B5-9397-ADF4F42553DB}"/>
              </a:ext>
            </a:extLst>
          </p:cNvPr>
          <p:cNvGrpSpPr/>
          <p:nvPr/>
        </p:nvGrpSpPr>
        <p:grpSpPr>
          <a:xfrm>
            <a:off x="3501015" y="386523"/>
            <a:ext cx="636896" cy="661727"/>
            <a:chOff x="4280534" y="1337473"/>
            <a:chExt cx="636896" cy="661727"/>
          </a:xfrm>
        </p:grpSpPr>
        <p:sp>
          <p:nvSpPr>
            <p:cNvPr id="24" name="Oval 23">
              <a:extLst>
                <a:ext uri="{FF2B5EF4-FFF2-40B4-BE49-F238E27FC236}">
                  <a16:creationId xmlns:a16="http://schemas.microsoft.com/office/drawing/2014/main" id="{B5BEF19D-6662-4BAF-911D-1623E5C36A88}"/>
                </a:ext>
              </a:extLst>
            </p:cNvPr>
            <p:cNvSpPr/>
            <p:nvPr/>
          </p:nvSpPr>
          <p:spPr>
            <a:xfrm>
              <a:off x="4592209" y="1635525"/>
              <a:ext cx="76200" cy="7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a:extLst>
                <a:ext uri="{FF2B5EF4-FFF2-40B4-BE49-F238E27FC236}">
                  <a16:creationId xmlns:a16="http://schemas.microsoft.com/office/drawing/2014/main" id="{09FE1B1B-B935-4F75-9876-B05319A56233}"/>
                </a:ext>
              </a:extLst>
            </p:cNvPr>
            <p:cNvGrpSpPr/>
            <p:nvPr/>
          </p:nvGrpSpPr>
          <p:grpSpPr>
            <a:xfrm>
              <a:off x="4280534" y="1337473"/>
              <a:ext cx="636896" cy="661727"/>
              <a:chOff x="4475739" y="1337473"/>
              <a:chExt cx="636896" cy="661727"/>
            </a:xfrm>
            <a:solidFill>
              <a:schemeClr val="tx1"/>
            </a:solidFill>
          </p:grpSpPr>
          <p:sp>
            <p:nvSpPr>
              <p:cNvPr id="26" name="Freeform 39">
                <a:extLst>
                  <a:ext uri="{FF2B5EF4-FFF2-40B4-BE49-F238E27FC236}">
                    <a16:creationId xmlns:a16="http://schemas.microsoft.com/office/drawing/2014/main" id="{BB71A4C9-1257-479E-A5FA-C5B2787029E3}"/>
                  </a:ext>
                </a:extLst>
              </p:cNvPr>
              <p:cNvSpPr>
                <a:spLocks noEditPoints="1"/>
              </p:cNvSpPr>
              <p:nvPr/>
            </p:nvSpPr>
            <p:spPr bwMode="auto">
              <a:xfrm rot="1800000">
                <a:off x="4624901" y="1419117"/>
                <a:ext cx="471347" cy="390353"/>
              </a:xfrm>
              <a:custGeom>
                <a:avLst/>
                <a:gdLst>
                  <a:gd name="T0" fmla="*/ 196 w 1652"/>
                  <a:gd name="T1" fmla="*/ 700 h 1388"/>
                  <a:gd name="T2" fmla="*/ 79 w 1652"/>
                  <a:gd name="T3" fmla="*/ 502 h 1388"/>
                  <a:gd name="T4" fmla="*/ 379 w 1652"/>
                  <a:gd name="T5" fmla="*/ 403 h 1388"/>
                  <a:gd name="T6" fmla="*/ 669 w 1652"/>
                  <a:gd name="T7" fmla="*/ 206 h 1388"/>
                  <a:gd name="T8" fmla="*/ 1010 w 1652"/>
                  <a:gd name="T9" fmla="*/ 210 h 1388"/>
                  <a:gd name="T10" fmla="*/ 1292 w 1652"/>
                  <a:gd name="T11" fmla="*/ 403 h 1388"/>
                  <a:gd name="T12" fmla="*/ 1594 w 1652"/>
                  <a:gd name="T13" fmla="*/ 506 h 1388"/>
                  <a:gd name="T14" fmla="*/ 1476 w 1652"/>
                  <a:gd name="T15" fmla="*/ 716 h 1388"/>
                  <a:gd name="T16" fmla="*/ 1652 w 1652"/>
                  <a:gd name="T17" fmla="*/ 1205 h 1388"/>
                  <a:gd name="T18" fmla="*/ 1361 w 1652"/>
                  <a:gd name="T19" fmla="*/ 1324 h 1388"/>
                  <a:gd name="T20" fmla="*/ 1224 w 1652"/>
                  <a:gd name="T21" fmla="*/ 1286 h 1388"/>
                  <a:gd name="T22" fmla="*/ 1209 w 1652"/>
                  <a:gd name="T23" fmla="*/ 1218 h 1388"/>
                  <a:gd name="T24" fmla="*/ 1347 w 1652"/>
                  <a:gd name="T25" fmla="*/ 1059 h 1388"/>
                  <a:gd name="T26" fmla="*/ 1051 w 1652"/>
                  <a:gd name="T27" fmla="*/ 839 h 1388"/>
                  <a:gd name="T28" fmla="*/ 1119 w 1652"/>
                  <a:gd name="T29" fmla="*/ 699 h 1388"/>
                  <a:gd name="T30" fmla="*/ 776 w 1652"/>
                  <a:gd name="T31" fmla="*/ 363 h 1388"/>
                  <a:gd name="T32" fmla="*/ 485 w 1652"/>
                  <a:gd name="T33" fmla="*/ 810 h 1388"/>
                  <a:gd name="T34" fmla="*/ 615 w 1652"/>
                  <a:gd name="T35" fmla="*/ 1122 h 1388"/>
                  <a:gd name="T36" fmla="*/ 420 w 1652"/>
                  <a:gd name="T37" fmla="*/ 912 h 1388"/>
                  <a:gd name="T38" fmla="*/ 331 w 1652"/>
                  <a:gd name="T39" fmla="*/ 1108 h 1388"/>
                  <a:gd name="T40" fmla="*/ 25 w 1652"/>
                  <a:gd name="T41" fmla="*/ 1249 h 1388"/>
                  <a:gd name="T42" fmla="*/ 168 w 1652"/>
                  <a:gd name="T43" fmla="*/ 1031 h 1388"/>
                  <a:gd name="T44" fmla="*/ 707 w 1652"/>
                  <a:gd name="T45" fmla="*/ 308 h 1388"/>
                  <a:gd name="T46" fmla="*/ 415 w 1652"/>
                  <a:gd name="T47" fmla="*/ 484 h 1388"/>
                  <a:gd name="T48" fmla="*/ 426 w 1652"/>
                  <a:gd name="T49" fmla="*/ 769 h 1388"/>
                  <a:gd name="T50" fmla="*/ 971 w 1652"/>
                  <a:gd name="T51" fmla="*/ 310 h 1388"/>
                  <a:gd name="T52" fmla="*/ 1174 w 1652"/>
                  <a:gd name="T53" fmla="*/ 654 h 1388"/>
                  <a:gd name="T54" fmla="*/ 1256 w 1652"/>
                  <a:gd name="T55" fmla="*/ 488 h 1388"/>
                  <a:gd name="T56" fmla="*/ 971 w 1652"/>
                  <a:gd name="T57" fmla="*/ 310 h 1388"/>
                  <a:gd name="T58" fmla="*/ 1420 w 1652"/>
                  <a:gd name="T59" fmla="*/ 1038 h 1388"/>
                  <a:gd name="T60" fmla="*/ 1401 w 1652"/>
                  <a:gd name="T61" fmla="*/ 702 h 1388"/>
                  <a:gd name="T62" fmla="*/ 1307 w 1652"/>
                  <a:gd name="T63" fmla="*/ 648 h 1388"/>
                  <a:gd name="T64" fmla="*/ 837 w 1652"/>
                  <a:gd name="T65" fmla="*/ 295 h 1388"/>
                  <a:gd name="T66" fmla="*/ 839 w 1652"/>
                  <a:gd name="T67" fmla="*/ 99 h 1388"/>
                  <a:gd name="T68" fmla="*/ 837 w 1652"/>
                  <a:gd name="T69" fmla="*/ 295 h 1388"/>
                  <a:gd name="T70" fmla="*/ 90 w 1652"/>
                  <a:gd name="T71" fmla="*/ 1203 h 1388"/>
                  <a:gd name="T72" fmla="*/ 289 w 1652"/>
                  <a:gd name="T73" fmla="*/ 1201 h 1388"/>
                  <a:gd name="T74" fmla="*/ 1480 w 1652"/>
                  <a:gd name="T75" fmla="*/ 1299 h 1388"/>
                  <a:gd name="T76" fmla="*/ 1484 w 1652"/>
                  <a:gd name="T77" fmla="*/ 1105 h 1388"/>
                  <a:gd name="T78" fmla="*/ 1480 w 1652"/>
                  <a:gd name="T79" fmla="*/ 1299 h 1388"/>
                  <a:gd name="T80" fmla="*/ 151 w 1652"/>
                  <a:gd name="T81" fmla="*/ 516 h 1388"/>
                  <a:gd name="T82" fmla="*/ 346 w 1652"/>
                  <a:gd name="T83" fmla="*/ 512 h 1388"/>
                  <a:gd name="T84" fmla="*/ 1426 w 1652"/>
                  <a:gd name="T85" fmla="*/ 417 h 1388"/>
                  <a:gd name="T86" fmla="*/ 1418 w 1652"/>
                  <a:gd name="T87" fmla="*/ 613 h 1388"/>
                  <a:gd name="T88" fmla="*/ 1426 w 1652"/>
                  <a:gd name="T89" fmla="*/ 417 h 1388"/>
                  <a:gd name="T90" fmla="*/ 253 w 1652"/>
                  <a:gd name="T91" fmla="*/ 1037 h 1388"/>
                  <a:gd name="T92" fmla="*/ 371 w 1652"/>
                  <a:gd name="T93" fmla="*/ 821 h 1388"/>
                  <a:gd name="T94" fmla="*/ 283 w 1652"/>
                  <a:gd name="T95" fmla="*/ 683 h 1388"/>
                  <a:gd name="T96" fmla="*/ 252 w 1652"/>
                  <a:gd name="T97" fmla="*/ 89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52" h="1388">
                    <a:moveTo>
                      <a:pt x="168" y="1031"/>
                    </a:moveTo>
                    <a:cubicBezTo>
                      <a:pt x="178" y="918"/>
                      <a:pt x="189" y="809"/>
                      <a:pt x="196" y="700"/>
                    </a:cubicBezTo>
                    <a:cubicBezTo>
                      <a:pt x="197" y="688"/>
                      <a:pt x="178" y="672"/>
                      <a:pt x="165" y="664"/>
                    </a:cubicBezTo>
                    <a:cubicBezTo>
                      <a:pt x="104" y="627"/>
                      <a:pt x="74" y="573"/>
                      <a:pt x="79" y="502"/>
                    </a:cubicBezTo>
                    <a:cubicBezTo>
                      <a:pt x="83" y="432"/>
                      <a:pt x="121" y="381"/>
                      <a:pt x="188" y="356"/>
                    </a:cubicBezTo>
                    <a:cubicBezTo>
                      <a:pt x="260" y="330"/>
                      <a:pt x="324" y="349"/>
                      <a:pt x="379" y="403"/>
                    </a:cubicBezTo>
                    <a:cubicBezTo>
                      <a:pt x="471" y="353"/>
                      <a:pt x="563" y="306"/>
                      <a:pt x="652" y="254"/>
                    </a:cubicBezTo>
                    <a:cubicBezTo>
                      <a:pt x="664" y="248"/>
                      <a:pt x="669" y="223"/>
                      <a:pt x="669" y="206"/>
                    </a:cubicBezTo>
                    <a:cubicBezTo>
                      <a:pt x="669" y="124"/>
                      <a:pt x="716" y="56"/>
                      <a:pt x="789" y="34"/>
                    </a:cubicBezTo>
                    <a:cubicBezTo>
                      <a:pt x="906" y="0"/>
                      <a:pt x="1016" y="88"/>
                      <a:pt x="1010" y="210"/>
                    </a:cubicBezTo>
                    <a:cubicBezTo>
                      <a:pt x="1009" y="221"/>
                      <a:pt x="1008" y="231"/>
                      <a:pt x="1006" y="246"/>
                    </a:cubicBezTo>
                    <a:cubicBezTo>
                      <a:pt x="1100" y="298"/>
                      <a:pt x="1196" y="350"/>
                      <a:pt x="1292" y="403"/>
                    </a:cubicBezTo>
                    <a:cubicBezTo>
                      <a:pt x="1346" y="351"/>
                      <a:pt x="1408" y="331"/>
                      <a:pt x="1479" y="354"/>
                    </a:cubicBezTo>
                    <a:cubicBezTo>
                      <a:pt x="1550" y="378"/>
                      <a:pt x="1590" y="432"/>
                      <a:pt x="1594" y="506"/>
                    </a:cubicBezTo>
                    <a:cubicBezTo>
                      <a:pt x="1597" y="576"/>
                      <a:pt x="1567" y="632"/>
                      <a:pt x="1503" y="665"/>
                    </a:cubicBezTo>
                    <a:cubicBezTo>
                      <a:pt x="1479" y="677"/>
                      <a:pt x="1473" y="689"/>
                      <a:pt x="1476" y="716"/>
                    </a:cubicBezTo>
                    <a:cubicBezTo>
                      <a:pt x="1488" y="821"/>
                      <a:pt x="1495" y="926"/>
                      <a:pt x="1503" y="1029"/>
                    </a:cubicBezTo>
                    <a:cubicBezTo>
                      <a:pt x="1610" y="1069"/>
                      <a:pt x="1652" y="1120"/>
                      <a:pt x="1652" y="1205"/>
                    </a:cubicBezTo>
                    <a:cubicBezTo>
                      <a:pt x="1652" y="1274"/>
                      <a:pt x="1612" y="1333"/>
                      <a:pt x="1548" y="1360"/>
                    </a:cubicBezTo>
                    <a:cubicBezTo>
                      <a:pt x="1485" y="1387"/>
                      <a:pt x="1409" y="1372"/>
                      <a:pt x="1361" y="1324"/>
                    </a:cubicBezTo>
                    <a:cubicBezTo>
                      <a:pt x="1343" y="1306"/>
                      <a:pt x="1327" y="1278"/>
                      <a:pt x="1306" y="1272"/>
                    </a:cubicBezTo>
                    <a:cubicBezTo>
                      <a:pt x="1283" y="1266"/>
                      <a:pt x="1254" y="1280"/>
                      <a:pt x="1224" y="1286"/>
                    </a:cubicBezTo>
                    <a:cubicBezTo>
                      <a:pt x="1217" y="1265"/>
                      <a:pt x="1210" y="1245"/>
                      <a:pt x="1202" y="1223"/>
                    </a:cubicBezTo>
                    <a:cubicBezTo>
                      <a:pt x="1205" y="1221"/>
                      <a:pt x="1207" y="1218"/>
                      <a:pt x="1209" y="1218"/>
                    </a:cubicBezTo>
                    <a:cubicBezTo>
                      <a:pt x="1302" y="1226"/>
                      <a:pt x="1321" y="1151"/>
                      <a:pt x="1352" y="1090"/>
                    </a:cubicBezTo>
                    <a:cubicBezTo>
                      <a:pt x="1356" y="1083"/>
                      <a:pt x="1353" y="1067"/>
                      <a:pt x="1347" y="1059"/>
                    </a:cubicBezTo>
                    <a:cubicBezTo>
                      <a:pt x="1286" y="961"/>
                      <a:pt x="1224" y="864"/>
                      <a:pt x="1159" y="762"/>
                    </a:cubicBezTo>
                    <a:cubicBezTo>
                      <a:pt x="1123" y="787"/>
                      <a:pt x="1088" y="812"/>
                      <a:pt x="1051" y="839"/>
                    </a:cubicBezTo>
                    <a:cubicBezTo>
                      <a:pt x="1038" y="819"/>
                      <a:pt x="1025" y="801"/>
                      <a:pt x="1012" y="781"/>
                    </a:cubicBezTo>
                    <a:cubicBezTo>
                      <a:pt x="1048" y="753"/>
                      <a:pt x="1082" y="727"/>
                      <a:pt x="1119" y="699"/>
                    </a:cubicBezTo>
                    <a:cubicBezTo>
                      <a:pt x="1045" y="585"/>
                      <a:pt x="974" y="474"/>
                      <a:pt x="903" y="363"/>
                    </a:cubicBezTo>
                    <a:cubicBezTo>
                      <a:pt x="862" y="363"/>
                      <a:pt x="823" y="363"/>
                      <a:pt x="776" y="363"/>
                    </a:cubicBezTo>
                    <a:cubicBezTo>
                      <a:pt x="770" y="373"/>
                      <a:pt x="759" y="387"/>
                      <a:pt x="750" y="402"/>
                    </a:cubicBezTo>
                    <a:cubicBezTo>
                      <a:pt x="662" y="538"/>
                      <a:pt x="574" y="674"/>
                      <a:pt x="485" y="810"/>
                    </a:cubicBezTo>
                    <a:cubicBezTo>
                      <a:pt x="470" y="833"/>
                      <a:pt x="468" y="850"/>
                      <a:pt x="482" y="875"/>
                    </a:cubicBezTo>
                    <a:cubicBezTo>
                      <a:pt x="527" y="956"/>
                      <a:pt x="570" y="1038"/>
                      <a:pt x="615" y="1122"/>
                    </a:cubicBezTo>
                    <a:cubicBezTo>
                      <a:pt x="592" y="1130"/>
                      <a:pt x="573" y="1137"/>
                      <a:pt x="548" y="1146"/>
                    </a:cubicBezTo>
                    <a:cubicBezTo>
                      <a:pt x="506" y="1070"/>
                      <a:pt x="465" y="994"/>
                      <a:pt x="420" y="912"/>
                    </a:cubicBezTo>
                    <a:cubicBezTo>
                      <a:pt x="384" y="968"/>
                      <a:pt x="349" y="1018"/>
                      <a:pt x="318" y="1070"/>
                    </a:cubicBezTo>
                    <a:cubicBezTo>
                      <a:pt x="314" y="1078"/>
                      <a:pt x="324" y="1097"/>
                      <a:pt x="331" y="1108"/>
                    </a:cubicBezTo>
                    <a:cubicBezTo>
                      <a:pt x="396" y="1215"/>
                      <a:pt x="343" y="1344"/>
                      <a:pt x="223" y="1369"/>
                    </a:cubicBezTo>
                    <a:cubicBezTo>
                      <a:pt x="133" y="1388"/>
                      <a:pt x="52" y="1338"/>
                      <a:pt x="25" y="1249"/>
                    </a:cubicBezTo>
                    <a:cubicBezTo>
                      <a:pt x="0" y="1165"/>
                      <a:pt x="45" y="1077"/>
                      <a:pt x="128" y="1045"/>
                    </a:cubicBezTo>
                    <a:cubicBezTo>
                      <a:pt x="141" y="1040"/>
                      <a:pt x="154" y="1036"/>
                      <a:pt x="168" y="1031"/>
                    </a:cubicBezTo>
                    <a:close/>
                    <a:moveTo>
                      <a:pt x="717" y="319"/>
                    </a:moveTo>
                    <a:cubicBezTo>
                      <a:pt x="714" y="316"/>
                      <a:pt x="711" y="312"/>
                      <a:pt x="707" y="308"/>
                    </a:cubicBezTo>
                    <a:cubicBezTo>
                      <a:pt x="613" y="359"/>
                      <a:pt x="519" y="410"/>
                      <a:pt x="425" y="462"/>
                    </a:cubicBezTo>
                    <a:cubicBezTo>
                      <a:pt x="419" y="465"/>
                      <a:pt x="415" y="477"/>
                      <a:pt x="415" y="484"/>
                    </a:cubicBezTo>
                    <a:cubicBezTo>
                      <a:pt x="423" y="547"/>
                      <a:pt x="407" y="603"/>
                      <a:pt x="359" y="646"/>
                    </a:cubicBezTo>
                    <a:cubicBezTo>
                      <a:pt x="382" y="687"/>
                      <a:pt x="402" y="725"/>
                      <a:pt x="426" y="769"/>
                    </a:cubicBezTo>
                    <a:cubicBezTo>
                      <a:pt x="526" y="615"/>
                      <a:pt x="622" y="467"/>
                      <a:pt x="717" y="319"/>
                    </a:cubicBezTo>
                    <a:close/>
                    <a:moveTo>
                      <a:pt x="971" y="310"/>
                    </a:moveTo>
                    <a:cubicBezTo>
                      <a:pt x="968" y="313"/>
                      <a:pt x="964" y="317"/>
                      <a:pt x="961" y="320"/>
                    </a:cubicBezTo>
                    <a:cubicBezTo>
                      <a:pt x="1032" y="431"/>
                      <a:pt x="1103" y="543"/>
                      <a:pt x="1174" y="654"/>
                    </a:cubicBezTo>
                    <a:cubicBezTo>
                      <a:pt x="1229" y="619"/>
                      <a:pt x="1285" y="591"/>
                      <a:pt x="1256" y="515"/>
                    </a:cubicBezTo>
                    <a:cubicBezTo>
                      <a:pt x="1253" y="507"/>
                      <a:pt x="1258" y="496"/>
                      <a:pt x="1256" y="488"/>
                    </a:cubicBezTo>
                    <a:cubicBezTo>
                      <a:pt x="1252" y="477"/>
                      <a:pt x="1247" y="461"/>
                      <a:pt x="1238" y="456"/>
                    </a:cubicBezTo>
                    <a:cubicBezTo>
                      <a:pt x="1150" y="407"/>
                      <a:pt x="1060" y="359"/>
                      <a:pt x="971" y="310"/>
                    </a:cubicBezTo>
                    <a:close/>
                    <a:moveTo>
                      <a:pt x="1214" y="718"/>
                    </a:moveTo>
                    <a:cubicBezTo>
                      <a:pt x="1284" y="826"/>
                      <a:pt x="1352" y="932"/>
                      <a:pt x="1420" y="1038"/>
                    </a:cubicBezTo>
                    <a:cubicBezTo>
                      <a:pt x="1424" y="943"/>
                      <a:pt x="1417" y="851"/>
                      <a:pt x="1409" y="760"/>
                    </a:cubicBezTo>
                    <a:cubicBezTo>
                      <a:pt x="1408" y="740"/>
                      <a:pt x="1405" y="721"/>
                      <a:pt x="1401" y="702"/>
                    </a:cubicBezTo>
                    <a:cubicBezTo>
                      <a:pt x="1400" y="694"/>
                      <a:pt x="1394" y="685"/>
                      <a:pt x="1388" y="682"/>
                    </a:cubicBezTo>
                    <a:cubicBezTo>
                      <a:pt x="1361" y="670"/>
                      <a:pt x="1334" y="659"/>
                      <a:pt x="1307" y="648"/>
                    </a:cubicBezTo>
                    <a:cubicBezTo>
                      <a:pt x="1277" y="671"/>
                      <a:pt x="1247" y="693"/>
                      <a:pt x="1214" y="718"/>
                    </a:cubicBezTo>
                    <a:close/>
                    <a:moveTo>
                      <a:pt x="837" y="295"/>
                    </a:moveTo>
                    <a:cubicBezTo>
                      <a:pt x="890" y="296"/>
                      <a:pt x="937" y="252"/>
                      <a:pt x="939" y="201"/>
                    </a:cubicBezTo>
                    <a:cubicBezTo>
                      <a:pt x="941" y="148"/>
                      <a:pt x="892" y="98"/>
                      <a:pt x="839" y="99"/>
                    </a:cubicBezTo>
                    <a:cubicBezTo>
                      <a:pt x="786" y="99"/>
                      <a:pt x="741" y="144"/>
                      <a:pt x="740" y="197"/>
                    </a:cubicBezTo>
                    <a:cubicBezTo>
                      <a:pt x="740" y="249"/>
                      <a:pt x="784" y="295"/>
                      <a:pt x="837" y="295"/>
                    </a:cubicBezTo>
                    <a:close/>
                    <a:moveTo>
                      <a:pt x="191" y="1105"/>
                    </a:moveTo>
                    <a:cubicBezTo>
                      <a:pt x="135" y="1105"/>
                      <a:pt x="90" y="1148"/>
                      <a:pt x="90" y="1203"/>
                    </a:cubicBezTo>
                    <a:cubicBezTo>
                      <a:pt x="90" y="1256"/>
                      <a:pt x="134" y="1299"/>
                      <a:pt x="188" y="1299"/>
                    </a:cubicBezTo>
                    <a:cubicBezTo>
                      <a:pt x="242" y="1300"/>
                      <a:pt x="290" y="1254"/>
                      <a:pt x="289" y="1201"/>
                    </a:cubicBezTo>
                    <a:cubicBezTo>
                      <a:pt x="288" y="1150"/>
                      <a:pt x="243" y="1106"/>
                      <a:pt x="191" y="1105"/>
                    </a:cubicBezTo>
                    <a:close/>
                    <a:moveTo>
                      <a:pt x="1480" y="1299"/>
                    </a:moveTo>
                    <a:cubicBezTo>
                      <a:pt x="1536" y="1300"/>
                      <a:pt x="1582" y="1256"/>
                      <a:pt x="1581" y="1202"/>
                    </a:cubicBezTo>
                    <a:cubicBezTo>
                      <a:pt x="1581" y="1149"/>
                      <a:pt x="1537" y="1106"/>
                      <a:pt x="1484" y="1105"/>
                    </a:cubicBezTo>
                    <a:cubicBezTo>
                      <a:pt x="1428" y="1105"/>
                      <a:pt x="1382" y="1149"/>
                      <a:pt x="1382" y="1203"/>
                    </a:cubicBezTo>
                    <a:cubicBezTo>
                      <a:pt x="1383" y="1255"/>
                      <a:pt x="1427" y="1299"/>
                      <a:pt x="1480" y="1299"/>
                    </a:cubicBezTo>
                    <a:close/>
                    <a:moveTo>
                      <a:pt x="247" y="417"/>
                    </a:moveTo>
                    <a:cubicBezTo>
                      <a:pt x="191" y="418"/>
                      <a:pt x="151" y="460"/>
                      <a:pt x="151" y="516"/>
                    </a:cubicBezTo>
                    <a:cubicBezTo>
                      <a:pt x="151" y="573"/>
                      <a:pt x="195" y="614"/>
                      <a:pt x="252" y="613"/>
                    </a:cubicBezTo>
                    <a:cubicBezTo>
                      <a:pt x="306" y="611"/>
                      <a:pt x="347" y="568"/>
                      <a:pt x="346" y="512"/>
                    </a:cubicBezTo>
                    <a:cubicBezTo>
                      <a:pt x="345" y="458"/>
                      <a:pt x="301" y="416"/>
                      <a:pt x="247" y="417"/>
                    </a:cubicBezTo>
                    <a:close/>
                    <a:moveTo>
                      <a:pt x="1426" y="417"/>
                    </a:moveTo>
                    <a:cubicBezTo>
                      <a:pt x="1371" y="416"/>
                      <a:pt x="1327" y="457"/>
                      <a:pt x="1326" y="511"/>
                    </a:cubicBezTo>
                    <a:cubicBezTo>
                      <a:pt x="1324" y="567"/>
                      <a:pt x="1363" y="610"/>
                      <a:pt x="1418" y="613"/>
                    </a:cubicBezTo>
                    <a:cubicBezTo>
                      <a:pt x="1475" y="615"/>
                      <a:pt x="1520" y="573"/>
                      <a:pt x="1521" y="517"/>
                    </a:cubicBezTo>
                    <a:cubicBezTo>
                      <a:pt x="1521" y="461"/>
                      <a:pt x="1481" y="419"/>
                      <a:pt x="1426" y="417"/>
                    </a:cubicBezTo>
                    <a:close/>
                    <a:moveTo>
                      <a:pt x="240" y="1035"/>
                    </a:moveTo>
                    <a:cubicBezTo>
                      <a:pt x="244" y="1036"/>
                      <a:pt x="248" y="1037"/>
                      <a:pt x="253" y="1037"/>
                    </a:cubicBezTo>
                    <a:cubicBezTo>
                      <a:pt x="292" y="977"/>
                      <a:pt x="331" y="918"/>
                      <a:pt x="369" y="857"/>
                    </a:cubicBezTo>
                    <a:cubicBezTo>
                      <a:pt x="375" y="848"/>
                      <a:pt x="376" y="831"/>
                      <a:pt x="371" y="821"/>
                    </a:cubicBezTo>
                    <a:cubicBezTo>
                      <a:pt x="352" y="779"/>
                      <a:pt x="329" y="739"/>
                      <a:pt x="307" y="698"/>
                    </a:cubicBezTo>
                    <a:cubicBezTo>
                      <a:pt x="302" y="691"/>
                      <a:pt x="291" y="688"/>
                      <a:pt x="283" y="683"/>
                    </a:cubicBezTo>
                    <a:cubicBezTo>
                      <a:pt x="278" y="691"/>
                      <a:pt x="271" y="699"/>
                      <a:pt x="270" y="707"/>
                    </a:cubicBezTo>
                    <a:cubicBezTo>
                      <a:pt x="263" y="771"/>
                      <a:pt x="257" y="835"/>
                      <a:pt x="252" y="899"/>
                    </a:cubicBezTo>
                    <a:cubicBezTo>
                      <a:pt x="248" y="945"/>
                      <a:pt x="244" y="990"/>
                      <a:pt x="240" y="1035"/>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27" name="Freeform 40">
                <a:extLst>
                  <a:ext uri="{FF2B5EF4-FFF2-40B4-BE49-F238E27FC236}">
                    <a16:creationId xmlns:a16="http://schemas.microsoft.com/office/drawing/2014/main" id="{AE2DAF35-0950-4AAD-8EDE-B4030F292D96}"/>
                  </a:ext>
                </a:extLst>
              </p:cNvPr>
              <p:cNvSpPr>
                <a:spLocks noEditPoints="1"/>
              </p:cNvSpPr>
              <p:nvPr/>
            </p:nvSpPr>
            <p:spPr bwMode="auto">
              <a:xfrm rot="1800000">
                <a:off x="4657572" y="1719935"/>
                <a:ext cx="192553" cy="172654"/>
              </a:xfrm>
              <a:custGeom>
                <a:avLst/>
                <a:gdLst>
                  <a:gd name="T0" fmla="*/ 671 w 675"/>
                  <a:gd name="T1" fmla="*/ 614 h 614"/>
                  <a:gd name="T2" fmla="*/ 3 w 675"/>
                  <a:gd name="T3" fmla="*/ 614 h 614"/>
                  <a:gd name="T4" fmla="*/ 0 w 675"/>
                  <a:gd name="T5" fmla="*/ 567 h 614"/>
                  <a:gd name="T6" fmla="*/ 0 w 675"/>
                  <a:gd name="T7" fmla="*/ 165 h 614"/>
                  <a:gd name="T8" fmla="*/ 164 w 675"/>
                  <a:gd name="T9" fmla="*/ 1 h 614"/>
                  <a:gd name="T10" fmla="*/ 525 w 675"/>
                  <a:gd name="T11" fmla="*/ 1 h 614"/>
                  <a:gd name="T12" fmla="*/ 674 w 675"/>
                  <a:gd name="T13" fmla="*/ 151 h 614"/>
                  <a:gd name="T14" fmla="*/ 674 w 675"/>
                  <a:gd name="T15" fmla="*/ 575 h 614"/>
                  <a:gd name="T16" fmla="*/ 671 w 675"/>
                  <a:gd name="T17" fmla="*/ 614 h 614"/>
                  <a:gd name="T18" fmla="*/ 601 w 675"/>
                  <a:gd name="T19" fmla="*/ 538 h 614"/>
                  <a:gd name="T20" fmla="*/ 600 w 675"/>
                  <a:gd name="T21" fmla="*/ 129 h 614"/>
                  <a:gd name="T22" fmla="*/ 531 w 675"/>
                  <a:gd name="T23" fmla="*/ 74 h 614"/>
                  <a:gd name="T24" fmla="*/ 148 w 675"/>
                  <a:gd name="T25" fmla="*/ 74 h 614"/>
                  <a:gd name="T26" fmla="*/ 75 w 675"/>
                  <a:gd name="T27" fmla="*/ 149 h 614"/>
                  <a:gd name="T28" fmla="*/ 75 w 675"/>
                  <a:gd name="T29" fmla="*/ 411 h 614"/>
                  <a:gd name="T30" fmla="*/ 75 w 675"/>
                  <a:gd name="T31" fmla="*/ 538 h 614"/>
                  <a:gd name="T32" fmla="*/ 601 w 675"/>
                  <a:gd name="T33" fmla="*/ 538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5" h="614">
                    <a:moveTo>
                      <a:pt x="671" y="614"/>
                    </a:moveTo>
                    <a:cubicBezTo>
                      <a:pt x="447" y="614"/>
                      <a:pt x="228" y="614"/>
                      <a:pt x="3" y="614"/>
                    </a:cubicBezTo>
                    <a:cubicBezTo>
                      <a:pt x="2" y="598"/>
                      <a:pt x="0" y="582"/>
                      <a:pt x="0" y="567"/>
                    </a:cubicBezTo>
                    <a:cubicBezTo>
                      <a:pt x="0" y="433"/>
                      <a:pt x="0" y="299"/>
                      <a:pt x="0" y="165"/>
                    </a:cubicBezTo>
                    <a:cubicBezTo>
                      <a:pt x="0" y="50"/>
                      <a:pt x="48" y="1"/>
                      <a:pt x="164" y="1"/>
                    </a:cubicBezTo>
                    <a:cubicBezTo>
                      <a:pt x="284" y="0"/>
                      <a:pt x="404" y="0"/>
                      <a:pt x="525" y="1"/>
                    </a:cubicBezTo>
                    <a:cubicBezTo>
                      <a:pt x="625" y="2"/>
                      <a:pt x="673" y="51"/>
                      <a:pt x="674" y="151"/>
                    </a:cubicBezTo>
                    <a:cubicBezTo>
                      <a:pt x="675" y="292"/>
                      <a:pt x="674" y="433"/>
                      <a:pt x="674" y="575"/>
                    </a:cubicBezTo>
                    <a:cubicBezTo>
                      <a:pt x="674" y="586"/>
                      <a:pt x="672" y="598"/>
                      <a:pt x="671" y="614"/>
                    </a:cubicBezTo>
                    <a:close/>
                    <a:moveTo>
                      <a:pt x="601" y="538"/>
                    </a:moveTo>
                    <a:cubicBezTo>
                      <a:pt x="601" y="399"/>
                      <a:pt x="603" y="264"/>
                      <a:pt x="600" y="129"/>
                    </a:cubicBezTo>
                    <a:cubicBezTo>
                      <a:pt x="600" y="90"/>
                      <a:pt x="570" y="73"/>
                      <a:pt x="531" y="74"/>
                    </a:cubicBezTo>
                    <a:cubicBezTo>
                      <a:pt x="403" y="74"/>
                      <a:pt x="276" y="73"/>
                      <a:pt x="148" y="74"/>
                    </a:cubicBezTo>
                    <a:cubicBezTo>
                      <a:pt x="95" y="74"/>
                      <a:pt x="76" y="94"/>
                      <a:pt x="75" y="149"/>
                    </a:cubicBezTo>
                    <a:cubicBezTo>
                      <a:pt x="75" y="236"/>
                      <a:pt x="75" y="323"/>
                      <a:pt x="75" y="411"/>
                    </a:cubicBezTo>
                    <a:cubicBezTo>
                      <a:pt x="75" y="452"/>
                      <a:pt x="75" y="494"/>
                      <a:pt x="75" y="538"/>
                    </a:cubicBezTo>
                    <a:cubicBezTo>
                      <a:pt x="254" y="538"/>
                      <a:pt x="426" y="538"/>
                      <a:pt x="601" y="538"/>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28" name="Freeform 41">
                <a:extLst>
                  <a:ext uri="{FF2B5EF4-FFF2-40B4-BE49-F238E27FC236}">
                    <a16:creationId xmlns:a16="http://schemas.microsoft.com/office/drawing/2014/main" id="{226A7F20-9571-4DF9-99FD-59F5906BF642}"/>
                  </a:ext>
                </a:extLst>
              </p:cNvPr>
              <p:cNvSpPr>
                <a:spLocks noEditPoints="1"/>
              </p:cNvSpPr>
              <p:nvPr/>
            </p:nvSpPr>
            <p:spPr bwMode="auto">
              <a:xfrm rot="1800000">
                <a:off x="4775891" y="1621387"/>
                <a:ext cx="105924" cy="106553"/>
              </a:xfrm>
              <a:custGeom>
                <a:avLst/>
                <a:gdLst>
                  <a:gd name="T0" fmla="*/ 0 w 371"/>
                  <a:gd name="T1" fmla="*/ 188 h 379"/>
                  <a:gd name="T2" fmla="*/ 186 w 371"/>
                  <a:gd name="T3" fmla="*/ 0 h 379"/>
                  <a:gd name="T4" fmla="*/ 371 w 371"/>
                  <a:gd name="T5" fmla="*/ 188 h 379"/>
                  <a:gd name="T6" fmla="*/ 188 w 371"/>
                  <a:gd name="T7" fmla="*/ 377 h 379"/>
                  <a:gd name="T8" fmla="*/ 0 w 371"/>
                  <a:gd name="T9" fmla="*/ 188 h 379"/>
                  <a:gd name="T10" fmla="*/ 300 w 371"/>
                  <a:gd name="T11" fmla="*/ 186 h 379"/>
                  <a:gd name="T12" fmla="*/ 185 w 371"/>
                  <a:gd name="T13" fmla="*/ 71 h 379"/>
                  <a:gd name="T14" fmla="*/ 72 w 371"/>
                  <a:gd name="T15" fmla="*/ 188 h 379"/>
                  <a:gd name="T16" fmla="*/ 187 w 371"/>
                  <a:gd name="T17" fmla="*/ 302 h 379"/>
                  <a:gd name="T18" fmla="*/ 300 w 371"/>
                  <a:gd name="T19" fmla="*/ 18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9">
                    <a:moveTo>
                      <a:pt x="0" y="188"/>
                    </a:moveTo>
                    <a:cubicBezTo>
                      <a:pt x="0" y="80"/>
                      <a:pt x="79" y="0"/>
                      <a:pt x="186" y="0"/>
                    </a:cubicBezTo>
                    <a:cubicBezTo>
                      <a:pt x="292" y="0"/>
                      <a:pt x="371" y="80"/>
                      <a:pt x="371" y="188"/>
                    </a:cubicBezTo>
                    <a:cubicBezTo>
                      <a:pt x="371" y="291"/>
                      <a:pt x="290" y="374"/>
                      <a:pt x="188" y="377"/>
                    </a:cubicBezTo>
                    <a:cubicBezTo>
                      <a:pt x="86" y="379"/>
                      <a:pt x="0" y="293"/>
                      <a:pt x="0" y="188"/>
                    </a:cubicBezTo>
                    <a:close/>
                    <a:moveTo>
                      <a:pt x="300" y="186"/>
                    </a:moveTo>
                    <a:cubicBezTo>
                      <a:pt x="299" y="123"/>
                      <a:pt x="247" y="71"/>
                      <a:pt x="185" y="71"/>
                    </a:cubicBezTo>
                    <a:cubicBezTo>
                      <a:pt x="123" y="72"/>
                      <a:pt x="72" y="125"/>
                      <a:pt x="72" y="188"/>
                    </a:cubicBezTo>
                    <a:cubicBezTo>
                      <a:pt x="72" y="251"/>
                      <a:pt x="123" y="302"/>
                      <a:pt x="187" y="302"/>
                    </a:cubicBezTo>
                    <a:cubicBezTo>
                      <a:pt x="250" y="301"/>
                      <a:pt x="300" y="250"/>
                      <a:pt x="300" y="186"/>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a:p>
            </p:txBody>
          </p:sp>
          <p:cxnSp>
            <p:nvCxnSpPr>
              <p:cNvPr id="29" name="Straight Connector 28">
                <a:extLst>
                  <a:ext uri="{FF2B5EF4-FFF2-40B4-BE49-F238E27FC236}">
                    <a16:creationId xmlns:a16="http://schemas.microsoft.com/office/drawing/2014/main" id="{FFCD2E64-5A3B-46D3-A24C-1ECBEFF72CCF}"/>
                  </a:ext>
                </a:extLst>
              </p:cNvPr>
              <p:cNvCxnSpPr>
                <a:cxnSpLocks/>
              </p:cNvCxnSpPr>
              <p:nvPr/>
            </p:nvCxnSpPr>
            <p:spPr>
              <a:xfrm flipV="1">
                <a:off x="4475739" y="1337473"/>
                <a:ext cx="222361" cy="350597"/>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3C8783-8D71-4DC3-9386-C17B32031ED2}"/>
                  </a:ext>
                </a:extLst>
              </p:cNvPr>
              <p:cNvCxnSpPr>
                <a:cxnSpLocks/>
              </p:cNvCxnSpPr>
              <p:nvPr/>
            </p:nvCxnSpPr>
            <p:spPr>
              <a:xfrm flipV="1">
                <a:off x="4594459" y="1884027"/>
                <a:ext cx="75555" cy="115173"/>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CC87F7-00EF-4369-B086-F943906A235B}"/>
                  </a:ext>
                </a:extLst>
              </p:cNvPr>
              <p:cNvCxnSpPr>
                <a:cxnSpLocks/>
              </p:cNvCxnSpPr>
              <p:nvPr/>
            </p:nvCxnSpPr>
            <p:spPr>
              <a:xfrm flipV="1">
                <a:off x="5040072" y="1394623"/>
                <a:ext cx="72563" cy="13211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 name="Rectangle 31">
            <a:extLst>
              <a:ext uri="{FF2B5EF4-FFF2-40B4-BE49-F238E27FC236}">
                <a16:creationId xmlns:a16="http://schemas.microsoft.com/office/drawing/2014/main" id="{E6C40E84-A580-472F-8099-DBE9CCE8851D}"/>
              </a:ext>
            </a:extLst>
          </p:cNvPr>
          <p:cNvSpPr/>
          <p:nvPr/>
        </p:nvSpPr>
        <p:spPr>
          <a:xfrm>
            <a:off x="5374687" y="1135838"/>
            <a:ext cx="1468615" cy="59436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MI &amp; Analytics Applications</a:t>
            </a:r>
          </a:p>
        </p:txBody>
      </p:sp>
      <p:grpSp>
        <p:nvGrpSpPr>
          <p:cNvPr id="33" name="Group 32">
            <a:extLst>
              <a:ext uri="{FF2B5EF4-FFF2-40B4-BE49-F238E27FC236}">
                <a16:creationId xmlns:a16="http://schemas.microsoft.com/office/drawing/2014/main" id="{2A466827-8E66-431A-BD86-F84B24CC13C9}"/>
              </a:ext>
            </a:extLst>
          </p:cNvPr>
          <p:cNvGrpSpPr/>
          <p:nvPr/>
        </p:nvGrpSpPr>
        <p:grpSpPr>
          <a:xfrm>
            <a:off x="5787973" y="380712"/>
            <a:ext cx="529246" cy="667538"/>
            <a:chOff x="8582541" y="1223353"/>
            <a:chExt cx="663373" cy="836715"/>
          </a:xfrm>
        </p:grpSpPr>
        <p:grpSp>
          <p:nvGrpSpPr>
            <p:cNvPr id="34" name="Group 33">
              <a:extLst>
                <a:ext uri="{FF2B5EF4-FFF2-40B4-BE49-F238E27FC236}">
                  <a16:creationId xmlns:a16="http://schemas.microsoft.com/office/drawing/2014/main" id="{A315BD4F-A1BD-4E66-AB8C-F3C5C016E874}"/>
                </a:ext>
              </a:extLst>
            </p:cNvPr>
            <p:cNvGrpSpPr/>
            <p:nvPr/>
          </p:nvGrpSpPr>
          <p:grpSpPr>
            <a:xfrm>
              <a:off x="8582541" y="1428849"/>
              <a:ext cx="633698" cy="539756"/>
              <a:chOff x="8582541" y="1428849"/>
              <a:chExt cx="633698" cy="539756"/>
            </a:xfrm>
          </p:grpSpPr>
          <p:sp>
            <p:nvSpPr>
              <p:cNvPr id="38" name="Rectangle 51">
                <a:extLst>
                  <a:ext uri="{FF2B5EF4-FFF2-40B4-BE49-F238E27FC236}">
                    <a16:creationId xmlns:a16="http://schemas.microsoft.com/office/drawing/2014/main" id="{DB9023B6-C670-4144-801A-2F9D2F40EB24}"/>
                  </a:ext>
                </a:extLst>
              </p:cNvPr>
              <p:cNvSpPr>
                <a:spLocks noChangeArrowheads="1"/>
              </p:cNvSpPr>
              <p:nvPr/>
            </p:nvSpPr>
            <p:spPr bwMode="auto">
              <a:xfrm rot="1800000">
                <a:off x="9100595" y="1768987"/>
                <a:ext cx="17650" cy="19961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2">
                <a:extLst>
                  <a:ext uri="{FF2B5EF4-FFF2-40B4-BE49-F238E27FC236}">
                    <a16:creationId xmlns:a16="http://schemas.microsoft.com/office/drawing/2014/main" id="{0FC50B11-F67E-4AB7-B11D-6A5C2784CB6F}"/>
                  </a:ext>
                </a:extLst>
              </p:cNvPr>
              <p:cNvSpPr>
                <a:spLocks noEditPoints="1"/>
              </p:cNvSpPr>
              <p:nvPr/>
            </p:nvSpPr>
            <p:spPr bwMode="auto">
              <a:xfrm rot="1800000">
                <a:off x="8582541" y="1833016"/>
                <a:ext cx="546188" cy="69572"/>
              </a:xfrm>
              <a:custGeom>
                <a:avLst/>
                <a:gdLst>
                  <a:gd name="T0" fmla="*/ 1679 w 1826"/>
                  <a:gd name="T1" fmla="*/ 236 h 236"/>
                  <a:gd name="T2" fmla="*/ 147 w 1826"/>
                  <a:gd name="T3" fmla="*/ 236 h 236"/>
                  <a:gd name="T4" fmla="*/ 43 w 1826"/>
                  <a:gd name="T5" fmla="*/ 192 h 236"/>
                  <a:gd name="T6" fmla="*/ 0 w 1826"/>
                  <a:gd name="T7" fmla="*/ 88 h 236"/>
                  <a:gd name="T8" fmla="*/ 0 w 1826"/>
                  <a:gd name="T9" fmla="*/ 0 h 236"/>
                  <a:gd name="T10" fmla="*/ 689 w 1826"/>
                  <a:gd name="T11" fmla="*/ 0 h 236"/>
                  <a:gd name="T12" fmla="*/ 748 w 1826"/>
                  <a:gd name="T13" fmla="*/ 59 h 236"/>
                  <a:gd name="T14" fmla="*/ 1078 w 1826"/>
                  <a:gd name="T15" fmla="*/ 59 h 236"/>
                  <a:gd name="T16" fmla="*/ 1137 w 1826"/>
                  <a:gd name="T17" fmla="*/ 0 h 236"/>
                  <a:gd name="T18" fmla="*/ 1826 w 1826"/>
                  <a:gd name="T19" fmla="*/ 0 h 236"/>
                  <a:gd name="T20" fmla="*/ 1826 w 1826"/>
                  <a:gd name="T21" fmla="*/ 88 h 236"/>
                  <a:gd name="T22" fmla="*/ 1783 w 1826"/>
                  <a:gd name="T23" fmla="*/ 192 h 236"/>
                  <a:gd name="T24" fmla="*/ 1679 w 1826"/>
                  <a:gd name="T25" fmla="*/ 236 h 236"/>
                  <a:gd name="T26" fmla="*/ 58 w 1826"/>
                  <a:gd name="T27" fmla="*/ 59 h 236"/>
                  <a:gd name="T28" fmla="*/ 58 w 1826"/>
                  <a:gd name="T29" fmla="*/ 88 h 236"/>
                  <a:gd name="T30" fmla="*/ 85 w 1826"/>
                  <a:gd name="T31" fmla="*/ 150 h 236"/>
                  <a:gd name="T32" fmla="*/ 147 w 1826"/>
                  <a:gd name="T33" fmla="*/ 177 h 236"/>
                  <a:gd name="T34" fmla="*/ 1679 w 1826"/>
                  <a:gd name="T35" fmla="*/ 177 h 236"/>
                  <a:gd name="T36" fmla="*/ 1741 w 1826"/>
                  <a:gd name="T37" fmla="*/ 150 h 236"/>
                  <a:gd name="T38" fmla="*/ 1768 w 1826"/>
                  <a:gd name="T39" fmla="*/ 88 h 236"/>
                  <a:gd name="T40" fmla="*/ 1768 w 1826"/>
                  <a:gd name="T41" fmla="*/ 59 h 236"/>
                  <a:gd name="T42" fmla="*/ 1161 w 1826"/>
                  <a:gd name="T43" fmla="*/ 59 h 236"/>
                  <a:gd name="T44" fmla="*/ 1102 w 1826"/>
                  <a:gd name="T45" fmla="*/ 118 h 236"/>
                  <a:gd name="T46" fmla="*/ 724 w 1826"/>
                  <a:gd name="T47" fmla="*/ 118 h 236"/>
                  <a:gd name="T48" fmla="*/ 665 w 1826"/>
                  <a:gd name="T49" fmla="*/ 59 h 236"/>
                  <a:gd name="T50" fmla="*/ 58 w 1826"/>
                  <a:gd name="T51" fmla="*/ 5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26" h="236">
                    <a:moveTo>
                      <a:pt x="1679" y="236"/>
                    </a:moveTo>
                    <a:cubicBezTo>
                      <a:pt x="147" y="236"/>
                      <a:pt x="147" y="236"/>
                      <a:pt x="147" y="236"/>
                    </a:cubicBezTo>
                    <a:cubicBezTo>
                      <a:pt x="109" y="236"/>
                      <a:pt x="72" y="220"/>
                      <a:pt x="43" y="192"/>
                    </a:cubicBezTo>
                    <a:cubicBezTo>
                      <a:pt x="15" y="163"/>
                      <a:pt x="0" y="127"/>
                      <a:pt x="0" y="88"/>
                    </a:cubicBezTo>
                    <a:cubicBezTo>
                      <a:pt x="0" y="0"/>
                      <a:pt x="0" y="0"/>
                      <a:pt x="0" y="0"/>
                    </a:cubicBezTo>
                    <a:cubicBezTo>
                      <a:pt x="689" y="0"/>
                      <a:pt x="689" y="0"/>
                      <a:pt x="689" y="0"/>
                    </a:cubicBezTo>
                    <a:cubicBezTo>
                      <a:pt x="748" y="59"/>
                      <a:pt x="748" y="59"/>
                      <a:pt x="748" y="59"/>
                    </a:cubicBezTo>
                    <a:cubicBezTo>
                      <a:pt x="1078" y="59"/>
                      <a:pt x="1078" y="59"/>
                      <a:pt x="1078" y="59"/>
                    </a:cubicBezTo>
                    <a:cubicBezTo>
                      <a:pt x="1137" y="0"/>
                      <a:pt x="1137" y="0"/>
                      <a:pt x="1137" y="0"/>
                    </a:cubicBezTo>
                    <a:cubicBezTo>
                      <a:pt x="1826" y="0"/>
                      <a:pt x="1826" y="0"/>
                      <a:pt x="1826" y="0"/>
                    </a:cubicBezTo>
                    <a:cubicBezTo>
                      <a:pt x="1826" y="88"/>
                      <a:pt x="1826" y="88"/>
                      <a:pt x="1826" y="88"/>
                    </a:cubicBezTo>
                    <a:cubicBezTo>
                      <a:pt x="1826" y="127"/>
                      <a:pt x="1811" y="163"/>
                      <a:pt x="1783" y="192"/>
                    </a:cubicBezTo>
                    <a:cubicBezTo>
                      <a:pt x="1754" y="220"/>
                      <a:pt x="1717" y="236"/>
                      <a:pt x="1679" y="236"/>
                    </a:cubicBezTo>
                    <a:close/>
                    <a:moveTo>
                      <a:pt x="58" y="59"/>
                    </a:moveTo>
                    <a:cubicBezTo>
                      <a:pt x="58" y="88"/>
                      <a:pt x="58" y="88"/>
                      <a:pt x="58" y="88"/>
                    </a:cubicBezTo>
                    <a:cubicBezTo>
                      <a:pt x="58" y="111"/>
                      <a:pt x="68" y="133"/>
                      <a:pt x="85" y="150"/>
                    </a:cubicBezTo>
                    <a:cubicBezTo>
                      <a:pt x="102" y="167"/>
                      <a:pt x="124" y="177"/>
                      <a:pt x="147" y="177"/>
                    </a:cubicBezTo>
                    <a:cubicBezTo>
                      <a:pt x="1679" y="177"/>
                      <a:pt x="1679" y="177"/>
                      <a:pt x="1679" y="177"/>
                    </a:cubicBezTo>
                    <a:cubicBezTo>
                      <a:pt x="1702" y="177"/>
                      <a:pt x="1724" y="167"/>
                      <a:pt x="1741" y="150"/>
                    </a:cubicBezTo>
                    <a:cubicBezTo>
                      <a:pt x="1758" y="133"/>
                      <a:pt x="1768" y="111"/>
                      <a:pt x="1768" y="88"/>
                    </a:cubicBezTo>
                    <a:cubicBezTo>
                      <a:pt x="1768" y="59"/>
                      <a:pt x="1768" y="59"/>
                      <a:pt x="1768" y="59"/>
                    </a:cubicBezTo>
                    <a:cubicBezTo>
                      <a:pt x="1161" y="59"/>
                      <a:pt x="1161" y="59"/>
                      <a:pt x="1161" y="59"/>
                    </a:cubicBezTo>
                    <a:cubicBezTo>
                      <a:pt x="1102" y="118"/>
                      <a:pt x="1102" y="118"/>
                      <a:pt x="1102" y="118"/>
                    </a:cubicBezTo>
                    <a:cubicBezTo>
                      <a:pt x="724" y="118"/>
                      <a:pt x="724" y="118"/>
                      <a:pt x="724" y="118"/>
                    </a:cubicBezTo>
                    <a:cubicBezTo>
                      <a:pt x="665" y="59"/>
                      <a:pt x="665" y="59"/>
                      <a:pt x="665" y="59"/>
                    </a:cubicBezTo>
                    <a:lnTo>
                      <a:pt x="58" y="5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3">
                <a:extLst>
                  <a:ext uri="{FF2B5EF4-FFF2-40B4-BE49-F238E27FC236}">
                    <a16:creationId xmlns:a16="http://schemas.microsoft.com/office/drawing/2014/main" id="{963DBEAB-2330-4E03-A73C-7477F258817C}"/>
                  </a:ext>
                </a:extLst>
              </p:cNvPr>
              <p:cNvSpPr>
                <a:spLocks/>
              </p:cNvSpPr>
              <p:nvPr/>
            </p:nvSpPr>
            <p:spPr bwMode="auto">
              <a:xfrm rot="1800000">
                <a:off x="8715669" y="1561354"/>
                <a:ext cx="458211" cy="304110"/>
              </a:xfrm>
              <a:custGeom>
                <a:avLst/>
                <a:gdLst>
                  <a:gd name="T0" fmla="*/ 59 w 1532"/>
                  <a:gd name="T1" fmla="*/ 1031 h 1031"/>
                  <a:gd name="T2" fmla="*/ 0 w 1532"/>
                  <a:gd name="T3" fmla="*/ 1031 h 1031"/>
                  <a:gd name="T4" fmla="*/ 0 w 1532"/>
                  <a:gd name="T5" fmla="*/ 725 h 1031"/>
                  <a:gd name="T6" fmla="*/ 353 w 1532"/>
                  <a:gd name="T7" fmla="*/ 371 h 1031"/>
                  <a:gd name="T8" fmla="*/ 589 w 1532"/>
                  <a:gd name="T9" fmla="*/ 607 h 1031"/>
                  <a:gd name="T10" fmla="*/ 943 w 1532"/>
                  <a:gd name="T11" fmla="*/ 253 h 1031"/>
                  <a:gd name="T12" fmla="*/ 1179 w 1532"/>
                  <a:gd name="T13" fmla="*/ 489 h 1031"/>
                  <a:gd name="T14" fmla="*/ 1473 w 1532"/>
                  <a:gd name="T15" fmla="*/ 194 h 1031"/>
                  <a:gd name="T16" fmla="*/ 1473 w 1532"/>
                  <a:gd name="T17" fmla="*/ 89 h 1031"/>
                  <a:gd name="T18" fmla="*/ 1464 w 1532"/>
                  <a:gd name="T19" fmla="*/ 68 h 1031"/>
                  <a:gd name="T20" fmla="*/ 1444 w 1532"/>
                  <a:gd name="T21" fmla="*/ 59 h 1031"/>
                  <a:gd name="T22" fmla="*/ 88 w 1532"/>
                  <a:gd name="T23" fmla="*/ 59 h 1031"/>
                  <a:gd name="T24" fmla="*/ 68 w 1532"/>
                  <a:gd name="T25" fmla="*/ 68 h 1031"/>
                  <a:gd name="T26" fmla="*/ 59 w 1532"/>
                  <a:gd name="T27" fmla="*/ 89 h 1031"/>
                  <a:gd name="T28" fmla="*/ 59 w 1532"/>
                  <a:gd name="T29" fmla="*/ 589 h 1031"/>
                  <a:gd name="T30" fmla="*/ 0 w 1532"/>
                  <a:gd name="T31" fmla="*/ 589 h 1031"/>
                  <a:gd name="T32" fmla="*/ 0 w 1532"/>
                  <a:gd name="T33" fmla="*/ 89 h 1031"/>
                  <a:gd name="T34" fmla="*/ 26 w 1532"/>
                  <a:gd name="T35" fmla="*/ 26 h 1031"/>
                  <a:gd name="T36" fmla="*/ 88 w 1532"/>
                  <a:gd name="T37" fmla="*/ 0 h 1031"/>
                  <a:gd name="T38" fmla="*/ 1444 w 1532"/>
                  <a:gd name="T39" fmla="*/ 0 h 1031"/>
                  <a:gd name="T40" fmla="*/ 1506 w 1532"/>
                  <a:gd name="T41" fmla="*/ 26 h 1031"/>
                  <a:gd name="T42" fmla="*/ 1532 w 1532"/>
                  <a:gd name="T43" fmla="*/ 89 h 1031"/>
                  <a:gd name="T44" fmla="*/ 1532 w 1532"/>
                  <a:gd name="T45" fmla="*/ 219 h 1031"/>
                  <a:gd name="T46" fmla="*/ 1179 w 1532"/>
                  <a:gd name="T47" fmla="*/ 572 h 1031"/>
                  <a:gd name="T48" fmla="*/ 943 w 1532"/>
                  <a:gd name="T49" fmla="*/ 336 h 1031"/>
                  <a:gd name="T50" fmla="*/ 589 w 1532"/>
                  <a:gd name="T51" fmla="*/ 690 h 1031"/>
                  <a:gd name="T52" fmla="*/ 353 w 1532"/>
                  <a:gd name="T53" fmla="*/ 454 h 1031"/>
                  <a:gd name="T54" fmla="*/ 59 w 1532"/>
                  <a:gd name="T55" fmla="*/ 749 h 1031"/>
                  <a:gd name="T56" fmla="*/ 59 w 1532"/>
                  <a:gd name="T57" fmla="*/ 1031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2" h="1031">
                    <a:moveTo>
                      <a:pt x="59" y="1031"/>
                    </a:moveTo>
                    <a:cubicBezTo>
                      <a:pt x="0" y="1031"/>
                      <a:pt x="0" y="1031"/>
                      <a:pt x="0" y="1031"/>
                    </a:cubicBezTo>
                    <a:cubicBezTo>
                      <a:pt x="0" y="725"/>
                      <a:pt x="0" y="725"/>
                      <a:pt x="0" y="725"/>
                    </a:cubicBezTo>
                    <a:cubicBezTo>
                      <a:pt x="353" y="371"/>
                      <a:pt x="353" y="371"/>
                      <a:pt x="353" y="371"/>
                    </a:cubicBezTo>
                    <a:cubicBezTo>
                      <a:pt x="589" y="607"/>
                      <a:pt x="589" y="607"/>
                      <a:pt x="589" y="607"/>
                    </a:cubicBezTo>
                    <a:cubicBezTo>
                      <a:pt x="943" y="253"/>
                      <a:pt x="943" y="253"/>
                      <a:pt x="943" y="253"/>
                    </a:cubicBezTo>
                    <a:cubicBezTo>
                      <a:pt x="1179" y="489"/>
                      <a:pt x="1179" y="489"/>
                      <a:pt x="1179" y="489"/>
                    </a:cubicBezTo>
                    <a:cubicBezTo>
                      <a:pt x="1473" y="194"/>
                      <a:pt x="1473" y="194"/>
                      <a:pt x="1473" y="194"/>
                    </a:cubicBezTo>
                    <a:cubicBezTo>
                      <a:pt x="1473" y="89"/>
                      <a:pt x="1473" y="89"/>
                      <a:pt x="1473" y="89"/>
                    </a:cubicBezTo>
                    <a:cubicBezTo>
                      <a:pt x="1473" y="81"/>
                      <a:pt x="1470" y="74"/>
                      <a:pt x="1464" y="68"/>
                    </a:cubicBezTo>
                    <a:cubicBezTo>
                      <a:pt x="1458" y="62"/>
                      <a:pt x="1451" y="59"/>
                      <a:pt x="1444" y="59"/>
                    </a:cubicBezTo>
                    <a:cubicBezTo>
                      <a:pt x="88" y="59"/>
                      <a:pt x="88" y="59"/>
                      <a:pt x="88" y="59"/>
                    </a:cubicBezTo>
                    <a:cubicBezTo>
                      <a:pt x="81" y="59"/>
                      <a:pt x="74" y="62"/>
                      <a:pt x="68" y="68"/>
                    </a:cubicBezTo>
                    <a:cubicBezTo>
                      <a:pt x="62" y="74"/>
                      <a:pt x="59" y="81"/>
                      <a:pt x="59" y="89"/>
                    </a:cubicBezTo>
                    <a:cubicBezTo>
                      <a:pt x="59" y="589"/>
                      <a:pt x="59" y="589"/>
                      <a:pt x="59" y="589"/>
                    </a:cubicBezTo>
                    <a:cubicBezTo>
                      <a:pt x="0" y="589"/>
                      <a:pt x="0" y="589"/>
                      <a:pt x="0" y="589"/>
                    </a:cubicBezTo>
                    <a:cubicBezTo>
                      <a:pt x="0" y="89"/>
                      <a:pt x="0" y="89"/>
                      <a:pt x="0" y="89"/>
                    </a:cubicBezTo>
                    <a:cubicBezTo>
                      <a:pt x="0" y="65"/>
                      <a:pt x="9" y="43"/>
                      <a:pt x="26" y="26"/>
                    </a:cubicBezTo>
                    <a:cubicBezTo>
                      <a:pt x="43" y="9"/>
                      <a:pt x="65" y="0"/>
                      <a:pt x="88" y="0"/>
                    </a:cubicBezTo>
                    <a:cubicBezTo>
                      <a:pt x="1444" y="0"/>
                      <a:pt x="1444" y="0"/>
                      <a:pt x="1444" y="0"/>
                    </a:cubicBezTo>
                    <a:cubicBezTo>
                      <a:pt x="1467" y="0"/>
                      <a:pt x="1489" y="9"/>
                      <a:pt x="1506" y="26"/>
                    </a:cubicBezTo>
                    <a:cubicBezTo>
                      <a:pt x="1523" y="43"/>
                      <a:pt x="1532" y="65"/>
                      <a:pt x="1532" y="89"/>
                    </a:cubicBezTo>
                    <a:cubicBezTo>
                      <a:pt x="1532" y="219"/>
                      <a:pt x="1532" y="219"/>
                      <a:pt x="1532" y="219"/>
                    </a:cubicBezTo>
                    <a:cubicBezTo>
                      <a:pt x="1179" y="572"/>
                      <a:pt x="1179" y="572"/>
                      <a:pt x="1179" y="572"/>
                    </a:cubicBezTo>
                    <a:cubicBezTo>
                      <a:pt x="943" y="336"/>
                      <a:pt x="943" y="336"/>
                      <a:pt x="943" y="336"/>
                    </a:cubicBezTo>
                    <a:cubicBezTo>
                      <a:pt x="589" y="690"/>
                      <a:pt x="589" y="690"/>
                      <a:pt x="589" y="690"/>
                    </a:cubicBezTo>
                    <a:cubicBezTo>
                      <a:pt x="353" y="454"/>
                      <a:pt x="353" y="454"/>
                      <a:pt x="353" y="454"/>
                    </a:cubicBezTo>
                    <a:cubicBezTo>
                      <a:pt x="59" y="749"/>
                      <a:pt x="59" y="749"/>
                      <a:pt x="59" y="749"/>
                    </a:cubicBezTo>
                    <a:lnTo>
                      <a:pt x="59" y="103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54">
                <a:extLst>
                  <a:ext uri="{FF2B5EF4-FFF2-40B4-BE49-F238E27FC236}">
                    <a16:creationId xmlns:a16="http://schemas.microsoft.com/office/drawing/2014/main" id="{30D93195-3BE5-442E-9854-AFC83AF0C6BE}"/>
                  </a:ext>
                </a:extLst>
              </p:cNvPr>
              <p:cNvSpPr>
                <a:spLocks noChangeArrowheads="1"/>
              </p:cNvSpPr>
              <p:nvPr/>
            </p:nvSpPr>
            <p:spPr bwMode="auto">
              <a:xfrm rot="1800000">
                <a:off x="8737552" y="1678369"/>
                <a:ext cx="17650" cy="5217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55">
                <a:extLst>
                  <a:ext uri="{FF2B5EF4-FFF2-40B4-BE49-F238E27FC236}">
                    <a16:creationId xmlns:a16="http://schemas.microsoft.com/office/drawing/2014/main" id="{F4546241-88FE-4E66-8F98-D30FB0A611B0}"/>
                  </a:ext>
                </a:extLst>
              </p:cNvPr>
              <p:cNvSpPr>
                <a:spLocks noChangeArrowheads="1"/>
              </p:cNvSpPr>
              <p:nvPr/>
            </p:nvSpPr>
            <p:spPr bwMode="auto">
              <a:xfrm rot="1800000">
                <a:off x="8776819" y="1663562"/>
                <a:ext cx="17650"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56">
                <a:extLst>
                  <a:ext uri="{FF2B5EF4-FFF2-40B4-BE49-F238E27FC236}">
                    <a16:creationId xmlns:a16="http://schemas.microsoft.com/office/drawing/2014/main" id="{5902977C-7ED3-4486-8C83-406ADACF4ACD}"/>
                  </a:ext>
                </a:extLst>
              </p:cNvPr>
              <p:cNvSpPr>
                <a:spLocks noChangeArrowheads="1"/>
              </p:cNvSpPr>
              <p:nvPr/>
            </p:nvSpPr>
            <p:spPr bwMode="auto">
              <a:xfrm rot="1800000">
                <a:off x="8807389" y="1681212"/>
                <a:ext cx="17650"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57">
                <a:extLst>
                  <a:ext uri="{FF2B5EF4-FFF2-40B4-BE49-F238E27FC236}">
                    <a16:creationId xmlns:a16="http://schemas.microsoft.com/office/drawing/2014/main" id="{B580613E-0363-4684-BD98-1C6794FE6E13}"/>
                  </a:ext>
                </a:extLst>
              </p:cNvPr>
              <p:cNvSpPr>
                <a:spLocks noChangeArrowheads="1"/>
              </p:cNvSpPr>
              <p:nvPr/>
            </p:nvSpPr>
            <p:spPr bwMode="auto">
              <a:xfrm rot="1800000">
                <a:off x="8829262" y="1731318"/>
                <a:ext cx="17650" cy="5217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58">
                <a:extLst>
                  <a:ext uri="{FF2B5EF4-FFF2-40B4-BE49-F238E27FC236}">
                    <a16:creationId xmlns:a16="http://schemas.microsoft.com/office/drawing/2014/main" id="{B90D7C21-DDC7-4B03-BCA6-995718EA94C5}"/>
                  </a:ext>
                </a:extLst>
              </p:cNvPr>
              <p:cNvSpPr>
                <a:spLocks noChangeArrowheads="1"/>
              </p:cNvSpPr>
              <p:nvPr/>
            </p:nvSpPr>
            <p:spPr bwMode="auto">
              <a:xfrm rot="1800000">
                <a:off x="8859841" y="1748933"/>
                <a:ext cx="17514" cy="5217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59">
                <a:extLst>
                  <a:ext uri="{FF2B5EF4-FFF2-40B4-BE49-F238E27FC236}">
                    <a16:creationId xmlns:a16="http://schemas.microsoft.com/office/drawing/2014/main" id="{096295E5-68AF-47F0-AEC7-E91209223B8D}"/>
                  </a:ext>
                </a:extLst>
              </p:cNvPr>
              <p:cNvSpPr>
                <a:spLocks noChangeArrowheads="1"/>
              </p:cNvSpPr>
              <p:nvPr/>
            </p:nvSpPr>
            <p:spPr bwMode="auto">
              <a:xfrm rot="1800000">
                <a:off x="8899000" y="1734025"/>
                <a:ext cx="17378"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60">
                <a:extLst>
                  <a:ext uri="{FF2B5EF4-FFF2-40B4-BE49-F238E27FC236}">
                    <a16:creationId xmlns:a16="http://schemas.microsoft.com/office/drawing/2014/main" id="{1B725294-1B29-4418-AE17-40A8D1959703}"/>
                  </a:ext>
                </a:extLst>
              </p:cNvPr>
              <p:cNvSpPr>
                <a:spLocks noChangeArrowheads="1"/>
              </p:cNvSpPr>
              <p:nvPr/>
            </p:nvSpPr>
            <p:spPr bwMode="auto">
              <a:xfrm rot="1800000">
                <a:off x="8938013" y="1719151"/>
                <a:ext cx="17650" cy="12175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61">
                <a:extLst>
                  <a:ext uri="{FF2B5EF4-FFF2-40B4-BE49-F238E27FC236}">
                    <a16:creationId xmlns:a16="http://schemas.microsoft.com/office/drawing/2014/main" id="{FA20CD9B-D323-4783-92DE-FA107AEE61B0}"/>
                  </a:ext>
                </a:extLst>
              </p:cNvPr>
              <p:cNvSpPr>
                <a:spLocks noChangeArrowheads="1"/>
              </p:cNvSpPr>
              <p:nvPr/>
            </p:nvSpPr>
            <p:spPr bwMode="auto">
              <a:xfrm rot="1800000">
                <a:off x="8968583" y="1736801"/>
                <a:ext cx="17650" cy="12175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62">
                <a:extLst>
                  <a:ext uri="{FF2B5EF4-FFF2-40B4-BE49-F238E27FC236}">
                    <a16:creationId xmlns:a16="http://schemas.microsoft.com/office/drawing/2014/main" id="{6578100E-2E07-43F3-8E2D-D8A08E8AD525}"/>
                  </a:ext>
                </a:extLst>
              </p:cNvPr>
              <p:cNvSpPr>
                <a:spLocks noChangeArrowheads="1"/>
              </p:cNvSpPr>
              <p:nvPr/>
            </p:nvSpPr>
            <p:spPr bwMode="auto">
              <a:xfrm rot="1800000">
                <a:off x="8990456" y="1786906"/>
                <a:ext cx="17650"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63">
                <a:extLst>
                  <a:ext uri="{FF2B5EF4-FFF2-40B4-BE49-F238E27FC236}">
                    <a16:creationId xmlns:a16="http://schemas.microsoft.com/office/drawing/2014/main" id="{9466728A-55BA-4380-BC33-EA6FC899236E}"/>
                  </a:ext>
                </a:extLst>
              </p:cNvPr>
              <p:cNvSpPr>
                <a:spLocks noChangeArrowheads="1"/>
              </p:cNvSpPr>
              <p:nvPr/>
            </p:nvSpPr>
            <p:spPr bwMode="auto">
              <a:xfrm rot="1800000">
                <a:off x="9021026" y="1804556"/>
                <a:ext cx="17650" cy="8696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64">
                <a:extLst>
                  <a:ext uri="{FF2B5EF4-FFF2-40B4-BE49-F238E27FC236}">
                    <a16:creationId xmlns:a16="http://schemas.microsoft.com/office/drawing/2014/main" id="{DBF7A85E-A7EE-45F2-8195-58C3FD724DB8}"/>
                  </a:ext>
                </a:extLst>
              </p:cNvPr>
              <p:cNvSpPr>
                <a:spLocks noChangeArrowheads="1"/>
              </p:cNvSpPr>
              <p:nvPr/>
            </p:nvSpPr>
            <p:spPr bwMode="auto">
              <a:xfrm rot="1800000">
                <a:off x="9060293" y="1789750"/>
                <a:ext cx="17650" cy="12175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65">
                <a:extLst>
                  <a:ext uri="{FF2B5EF4-FFF2-40B4-BE49-F238E27FC236}">
                    <a16:creationId xmlns:a16="http://schemas.microsoft.com/office/drawing/2014/main" id="{26FC4A59-10BF-4CDB-8174-587B8E0FAB10}"/>
                  </a:ext>
                </a:extLst>
              </p:cNvPr>
              <p:cNvSpPr>
                <a:spLocks noChangeArrowheads="1"/>
              </p:cNvSpPr>
              <p:nvPr/>
            </p:nvSpPr>
            <p:spPr bwMode="auto">
              <a:xfrm rot="1800000">
                <a:off x="8833281" y="1529955"/>
                <a:ext cx="17650" cy="173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66">
                <a:extLst>
                  <a:ext uri="{FF2B5EF4-FFF2-40B4-BE49-F238E27FC236}">
                    <a16:creationId xmlns:a16="http://schemas.microsoft.com/office/drawing/2014/main" id="{65C46CE3-13C4-4A27-9AB8-626B0E86040C}"/>
                  </a:ext>
                </a:extLst>
              </p:cNvPr>
              <p:cNvSpPr>
                <a:spLocks noChangeArrowheads="1"/>
              </p:cNvSpPr>
              <p:nvPr/>
            </p:nvSpPr>
            <p:spPr bwMode="auto">
              <a:xfrm rot="1800000">
                <a:off x="8863851" y="1547605"/>
                <a:ext cx="17650" cy="173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67">
                <a:extLst>
                  <a:ext uri="{FF2B5EF4-FFF2-40B4-BE49-F238E27FC236}">
                    <a16:creationId xmlns:a16="http://schemas.microsoft.com/office/drawing/2014/main" id="{E69CADAA-463E-4C73-A2EA-A20125A12C9F}"/>
                  </a:ext>
                </a:extLst>
              </p:cNvPr>
              <p:cNvSpPr>
                <a:spLocks noChangeArrowheads="1"/>
              </p:cNvSpPr>
              <p:nvPr/>
            </p:nvSpPr>
            <p:spPr bwMode="auto">
              <a:xfrm rot="1800000">
                <a:off x="8894421" y="1565254"/>
                <a:ext cx="17650" cy="173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8">
                <a:extLst>
                  <a:ext uri="{FF2B5EF4-FFF2-40B4-BE49-F238E27FC236}">
                    <a16:creationId xmlns:a16="http://schemas.microsoft.com/office/drawing/2014/main" id="{83B75FED-95DC-444E-B138-185A40BD251B}"/>
                  </a:ext>
                </a:extLst>
              </p:cNvPr>
              <p:cNvSpPr>
                <a:spLocks/>
              </p:cNvSpPr>
              <p:nvPr/>
            </p:nvSpPr>
            <p:spPr bwMode="auto">
              <a:xfrm rot="1800000">
                <a:off x="8916603" y="1428849"/>
                <a:ext cx="299636" cy="147707"/>
              </a:xfrm>
              <a:custGeom>
                <a:avLst/>
                <a:gdLst>
                  <a:gd name="T0" fmla="*/ 1002 w 1002"/>
                  <a:gd name="T1" fmla="*/ 501 h 501"/>
                  <a:gd name="T2" fmla="*/ 943 w 1002"/>
                  <a:gd name="T3" fmla="*/ 501 h 501"/>
                  <a:gd name="T4" fmla="*/ 943 w 1002"/>
                  <a:gd name="T5" fmla="*/ 466 h 501"/>
                  <a:gd name="T6" fmla="*/ 819 w 1002"/>
                  <a:gd name="T7" fmla="*/ 441 h 501"/>
                  <a:gd name="T8" fmla="*/ 814 w 1002"/>
                  <a:gd name="T9" fmla="*/ 423 h 501"/>
                  <a:gd name="T10" fmla="*/ 776 w 1002"/>
                  <a:gd name="T11" fmla="*/ 334 h 501"/>
                  <a:gd name="T12" fmla="*/ 766 w 1002"/>
                  <a:gd name="T13" fmla="*/ 317 h 501"/>
                  <a:gd name="T14" fmla="*/ 845 w 1002"/>
                  <a:gd name="T15" fmla="*/ 209 h 501"/>
                  <a:gd name="T16" fmla="*/ 792 w 1002"/>
                  <a:gd name="T17" fmla="*/ 157 h 501"/>
                  <a:gd name="T18" fmla="*/ 685 w 1002"/>
                  <a:gd name="T19" fmla="*/ 233 h 501"/>
                  <a:gd name="T20" fmla="*/ 669 w 1002"/>
                  <a:gd name="T21" fmla="*/ 223 h 501"/>
                  <a:gd name="T22" fmla="*/ 579 w 1002"/>
                  <a:gd name="T23" fmla="*/ 185 h 501"/>
                  <a:gd name="T24" fmla="*/ 561 w 1002"/>
                  <a:gd name="T25" fmla="*/ 181 h 501"/>
                  <a:gd name="T26" fmla="*/ 536 w 1002"/>
                  <a:gd name="T27" fmla="*/ 59 h 501"/>
                  <a:gd name="T28" fmla="*/ 466 w 1002"/>
                  <a:gd name="T29" fmla="*/ 59 h 501"/>
                  <a:gd name="T30" fmla="*/ 441 w 1002"/>
                  <a:gd name="T31" fmla="*/ 183 h 501"/>
                  <a:gd name="T32" fmla="*/ 423 w 1002"/>
                  <a:gd name="T33" fmla="*/ 188 h 501"/>
                  <a:gd name="T34" fmla="*/ 333 w 1002"/>
                  <a:gd name="T35" fmla="*/ 226 h 501"/>
                  <a:gd name="T36" fmla="*/ 317 w 1002"/>
                  <a:gd name="T37" fmla="*/ 236 h 501"/>
                  <a:gd name="T38" fmla="*/ 209 w 1002"/>
                  <a:gd name="T39" fmla="*/ 157 h 501"/>
                  <a:gd name="T40" fmla="*/ 156 w 1002"/>
                  <a:gd name="T41" fmla="*/ 210 h 501"/>
                  <a:gd name="T42" fmla="*/ 233 w 1002"/>
                  <a:gd name="T43" fmla="*/ 317 h 501"/>
                  <a:gd name="T44" fmla="*/ 223 w 1002"/>
                  <a:gd name="T45" fmla="*/ 334 h 501"/>
                  <a:gd name="T46" fmla="*/ 185 w 1002"/>
                  <a:gd name="T47" fmla="*/ 423 h 501"/>
                  <a:gd name="T48" fmla="*/ 180 w 1002"/>
                  <a:gd name="T49" fmla="*/ 441 h 501"/>
                  <a:gd name="T50" fmla="*/ 59 w 1002"/>
                  <a:gd name="T51" fmla="*/ 466 h 501"/>
                  <a:gd name="T52" fmla="*/ 59 w 1002"/>
                  <a:gd name="T53" fmla="*/ 501 h 501"/>
                  <a:gd name="T54" fmla="*/ 0 w 1002"/>
                  <a:gd name="T55" fmla="*/ 501 h 501"/>
                  <a:gd name="T56" fmla="*/ 0 w 1002"/>
                  <a:gd name="T57" fmla="*/ 418 h 501"/>
                  <a:gd name="T58" fmla="*/ 133 w 1002"/>
                  <a:gd name="T59" fmla="*/ 391 h 501"/>
                  <a:gd name="T60" fmla="*/ 163 w 1002"/>
                  <a:gd name="T61" fmla="*/ 320 h 501"/>
                  <a:gd name="T62" fmla="*/ 79 w 1002"/>
                  <a:gd name="T63" fmla="*/ 203 h 501"/>
                  <a:gd name="T64" fmla="*/ 203 w 1002"/>
                  <a:gd name="T65" fmla="*/ 79 h 501"/>
                  <a:gd name="T66" fmla="*/ 320 w 1002"/>
                  <a:gd name="T67" fmla="*/ 165 h 501"/>
                  <a:gd name="T68" fmla="*/ 390 w 1002"/>
                  <a:gd name="T69" fmla="*/ 136 h 501"/>
                  <a:gd name="T70" fmla="*/ 418 w 1002"/>
                  <a:gd name="T71" fmla="*/ 0 h 501"/>
                  <a:gd name="T72" fmla="*/ 584 w 1002"/>
                  <a:gd name="T73" fmla="*/ 0 h 501"/>
                  <a:gd name="T74" fmla="*/ 612 w 1002"/>
                  <a:gd name="T75" fmla="*/ 133 h 501"/>
                  <a:gd name="T76" fmla="*/ 682 w 1002"/>
                  <a:gd name="T77" fmla="*/ 163 h 501"/>
                  <a:gd name="T78" fmla="*/ 799 w 1002"/>
                  <a:gd name="T79" fmla="*/ 80 h 501"/>
                  <a:gd name="T80" fmla="*/ 923 w 1002"/>
                  <a:gd name="T81" fmla="*/ 204 h 501"/>
                  <a:gd name="T82" fmla="*/ 837 w 1002"/>
                  <a:gd name="T83" fmla="*/ 321 h 501"/>
                  <a:gd name="T84" fmla="*/ 866 w 1002"/>
                  <a:gd name="T85" fmla="*/ 390 h 501"/>
                  <a:gd name="T86" fmla="*/ 1002 w 1002"/>
                  <a:gd name="T87" fmla="*/ 418 h 501"/>
                  <a:gd name="T88" fmla="*/ 1002 w 1002"/>
                  <a:gd name="T89"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2" h="501">
                    <a:moveTo>
                      <a:pt x="1002" y="501"/>
                    </a:moveTo>
                    <a:cubicBezTo>
                      <a:pt x="943" y="501"/>
                      <a:pt x="943" y="501"/>
                      <a:pt x="943" y="501"/>
                    </a:cubicBezTo>
                    <a:cubicBezTo>
                      <a:pt x="943" y="466"/>
                      <a:pt x="943" y="466"/>
                      <a:pt x="943" y="466"/>
                    </a:cubicBezTo>
                    <a:cubicBezTo>
                      <a:pt x="819" y="441"/>
                      <a:pt x="819" y="441"/>
                      <a:pt x="819" y="441"/>
                    </a:cubicBezTo>
                    <a:cubicBezTo>
                      <a:pt x="814" y="423"/>
                      <a:pt x="814" y="423"/>
                      <a:pt x="814" y="423"/>
                    </a:cubicBezTo>
                    <a:cubicBezTo>
                      <a:pt x="807" y="393"/>
                      <a:pt x="794" y="363"/>
                      <a:pt x="776" y="334"/>
                    </a:cubicBezTo>
                    <a:cubicBezTo>
                      <a:pt x="766" y="317"/>
                      <a:pt x="766" y="317"/>
                      <a:pt x="766" y="317"/>
                    </a:cubicBezTo>
                    <a:cubicBezTo>
                      <a:pt x="845" y="209"/>
                      <a:pt x="845" y="209"/>
                      <a:pt x="845" y="209"/>
                    </a:cubicBezTo>
                    <a:cubicBezTo>
                      <a:pt x="792" y="157"/>
                      <a:pt x="792" y="157"/>
                      <a:pt x="792" y="157"/>
                    </a:cubicBezTo>
                    <a:cubicBezTo>
                      <a:pt x="685" y="233"/>
                      <a:pt x="685" y="233"/>
                      <a:pt x="685" y="233"/>
                    </a:cubicBezTo>
                    <a:cubicBezTo>
                      <a:pt x="669" y="223"/>
                      <a:pt x="669" y="223"/>
                      <a:pt x="669" y="223"/>
                    </a:cubicBezTo>
                    <a:cubicBezTo>
                      <a:pt x="639" y="205"/>
                      <a:pt x="609" y="192"/>
                      <a:pt x="579" y="185"/>
                    </a:cubicBezTo>
                    <a:cubicBezTo>
                      <a:pt x="561" y="181"/>
                      <a:pt x="561" y="181"/>
                      <a:pt x="561" y="181"/>
                    </a:cubicBezTo>
                    <a:cubicBezTo>
                      <a:pt x="536" y="59"/>
                      <a:pt x="536" y="59"/>
                      <a:pt x="536" y="59"/>
                    </a:cubicBezTo>
                    <a:cubicBezTo>
                      <a:pt x="466" y="59"/>
                      <a:pt x="466" y="59"/>
                      <a:pt x="466" y="59"/>
                    </a:cubicBezTo>
                    <a:cubicBezTo>
                      <a:pt x="441" y="183"/>
                      <a:pt x="441" y="183"/>
                      <a:pt x="441" y="183"/>
                    </a:cubicBezTo>
                    <a:cubicBezTo>
                      <a:pt x="423" y="188"/>
                      <a:pt x="423" y="188"/>
                      <a:pt x="423" y="188"/>
                    </a:cubicBezTo>
                    <a:cubicBezTo>
                      <a:pt x="393" y="195"/>
                      <a:pt x="363" y="208"/>
                      <a:pt x="333" y="226"/>
                    </a:cubicBezTo>
                    <a:cubicBezTo>
                      <a:pt x="317" y="236"/>
                      <a:pt x="317" y="236"/>
                      <a:pt x="317" y="236"/>
                    </a:cubicBezTo>
                    <a:cubicBezTo>
                      <a:pt x="209" y="157"/>
                      <a:pt x="209" y="157"/>
                      <a:pt x="209" y="157"/>
                    </a:cubicBezTo>
                    <a:cubicBezTo>
                      <a:pt x="156" y="210"/>
                      <a:pt x="156" y="210"/>
                      <a:pt x="156" y="210"/>
                    </a:cubicBezTo>
                    <a:cubicBezTo>
                      <a:pt x="233" y="317"/>
                      <a:pt x="233" y="317"/>
                      <a:pt x="233" y="317"/>
                    </a:cubicBezTo>
                    <a:cubicBezTo>
                      <a:pt x="223" y="334"/>
                      <a:pt x="223" y="334"/>
                      <a:pt x="223" y="334"/>
                    </a:cubicBezTo>
                    <a:cubicBezTo>
                      <a:pt x="205" y="363"/>
                      <a:pt x="192" y="393"/>
                      <a:pt x="185" y="423"/>
                    </a:cubicBezTo>
                    <a:cubicBezTo>
                      <a:pt x="180" y="441"/>
                      <a:pt x="180" y="441"/>
                      <a:pt x="180" y="441"/>
                    </a:cubicBezTo>
                    <a:cubicBezTo>
                      <a:pt x="59" y="466"/>
                      <a:pt x="59" y="466"/>
                      <a:pt x="59" y="466"/>
                    </a:cubicBezTo>
                    <a:cubicBezTo>
                      <a:pt x="59" y="501"/>
                      <a:pt x="59" y="501"/>
                      <a:pt x="59" y="501"/>
                    </a:cubicBezTo>
                    <a:cubicBezTo>
                      <a:pt x="0" y="501"/>
                      <a:pt x="0" y="501"/>
                      <a:pt x="0" y="501"/>
                    </a:cubicBezTo>
                    <a:cubicBezTo>
                      <a:pt x="0" y="418"/>
                      <a:pt x="0" y="418"/>
                      <a:pt x="0" y="418"/>
                    </a:cubicBezTo>
                    <a:cubicBezTo>
                      <a:pt x="133" y="391"/>
                      <a:pt x="133" y="391"/>
                      <a:pt x="133" y="391"/>
                    </a:cubicBezTo>
                    <a:cubicBezTo>
                      <a:pt x="140" y="367"/>
                      <a:pt x="150" y="343"/>
                      <a:pt x="163" y="320"/>
                    </a:cubicBezTo>
                    <a:cubicBezTo>
                      <a:pt x="79" y="203"/>
                      <a:pt x="79" y="203"/>
                      <a:pt x="79" y="203"/>
                    </a:cubicBezTo>
                    <a:cubicBezTo>
                      <a:pt x="203" y="79"/>
                      <a:pt x="203" y="79"/>
                      <a:pt x="203" y="79"/>
                    </a:cubicBezTo>
                    <a:cubicBezTo>
                      <a:pt x="320" y="165"/>
                      <a:pt x="320" y="165"/>
                      <a:pt x="320" y="165"/>
                    </a:cubicBezTo>
                    <a:cubicBezTo>
                      <a:pt x="343" y="153"/>
                      <a:pt x="367" y="143"/>
                      <a:pt x="390" y="136"/>
                    </a:cubicBezTo>
                    <a:cubicBezTo>
                      <a:pt x="418" y="0"/>
                      <a:pt x="418" y="0"/>
                      <a:pt x="418" y="0"/>
                    </a:cubicBezTo>
                    <a:cubicBezTo>
                      <a:pt x="584" y="0"/>
                      <a:pt x="584" y="0"/>
                      <a:pt x="584" y="0"/>
                    </a:cubicBezTo>
                    <a:cubicBezTo>
                      <a:pt x="612" y="133"/>
                      <a:pt x="612" y="133"/>
                      <a:pt x="612" y="133"/>
                    </a:cubicBezTo>
                    <a:cubicBezTo>
                      <a:pt x="635" y="140"/>
                      <a:pt x="659" y="150"/>
                      <a:pt x="682" y="163"/>
                    </a:cubicBezTo>
                    <a:cubicBezTo>
                      <a:pt x="799" y="80"/>
                      <a:pt x="799" y="80"/>
                      <a:pt x="799" y="80"/>
                    </a:cubicBezTo>
                    <a:cubicBezTo>
                      <a:pt x="923" y="204"/>
                      <a:pt x="923" y="204"/>
                      <a:pt x="923" y="204"/>
                    </a:cubicBezTo>
                    <a:cubicBezTo>
                      <a:pt x="837" y="321"/>
                      <a:pt x="837" y="321"/>
                      <a:pt x="837" y="321"/>
                    </a:cubicBezTo>
                    <a:cubicBezTo>
                      <a:pt x="849" y="344"/>
                      <a:pt x="859" y="367"/>
                      <a:pt x="866" y="390"/>
                    </a:cubicBezTo>
                    <a:cubicBezTo>
                      <a:pt x="1002" y="418"/>
                      <a:pt x="1002" y="418"/>
                      <a:pt x="1002" y="418"/>
                    </a:cubicBezTo>
                    <a:lnTo>
                      <a:pt x="1002" y="5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9">
                <a:extLst>
                  <a:ext uri="{FF2B5EF4-FFF2-40B4-BE49-F238E27FC236}">
                    <a16:creationId xmlns:a16="http://schemas.microsoft.com/office/drawing/2014/main" id="{906CBEBC-38EA-46D4-ABAC-FB317A52DB26}"/>
                  </a:ext>
                </a:extLst>
              </p:cNvPr>
              <p:cNvSpPr>
                <a:spLocks/>
              </p:cNvSpPr>
              <p:nvPr/>
            </p:nvSpPr>
            <p:spPr bwMode="auto">
              <a:xfrm rot="1800000">
                <a:off x="8969812" y="1493762"/>
                <a:ext cx="158439" cy="78135"/>
              </a:xfrm>
              <a:custGeom>
                <a:avLst/>
                <a:gdLst>
                  <a:gd name="T0" fmla="*/ 530 w 530"/>
                  <a:gd name="T1" fmla="*/ 265 h 265"/>
                  <a:gd name="T2" fmla="*/ 471 w 530"/>
                  <a:gd name="T3" fmla="*/ 265 h 265"/>
                  <a:gd name="T4" fmla="*/ 265 w 530"/>
                  <a:gd name="T5" fmla="*/ 59 h 265"/>
                  <a:gd name="T6" fmla="*/ 59 w 530"/>
                  <a:gd name="T7" fmla="*/ 265 h 265"/>
                  <a:gd name="T8" fmla="*/ 0 w 530"/>
                  <a:gd name="T9" fmla="*/ 265 h 265"/>
                  <a:gd name="T10" fmla="*/ 265 w 530"/>
                  <a:gd name="T11" fmla="*/ 0 h 265"/>
                  <a:gd name="T12" fmla="*/ 530 w 530"/>
                  <a:gd name="T13" fmla="*/ 265 h 265"/>
                </a:gdLst>
                <a:ahLst/>
                <a:cxnLst>
                  <a:cxn ang="0">
                    <a:pos x="T0" y="T1"/>
                  </a:cxn>
                  <a:cxn ang="0">
                    <a:pos x="T2" y="T3"/>
                  </a:cxn>
                  <a:cxn ang="0">
                    <a:pos x="T4" y="T5"/>
                  </a:cxn>
                  <a:cxn ang="0">
                    <a:pos x="T6" y="T7"/>
                  </a:cxn>
                  <a:cxn ang="0">
                    <a:pos x="T8" y="T9"/>
                  </a:cxn>
                  <a:cxn ang="0">
                    <a:pos x="T10" y="T11"/>
                  </a:cxn>
                  <a:cxn ang="0">
                    <a:pos x="T12" y="T13"/>
                  </a:cxn>
                </a:cxnLst>
                <a:rect l="0" t="0" r="r" b="b"/>
                <a:pathLst>
                  <a:path w="530" h="265">
                    <a:moveTo>
                      <a:pt x="530" y="265"/>
                    </a:moveTo>
                    <a:cubicBezTo>
                      <a:pt x="471" y="265"/>
                      <a:pt x="471" y="265"/>
                      <a:pt x="471" y="265"/>
                    </a:cubicBezTo>
                    <a:cubicBezTo>
                      <a:pt x="471" y="151"/>
                      <a:pt x="379" y="59"/>
                      <a:pt x="265" y="59"/>
                    </a:cubicBezTo>
                    <a:cubicBezTo>
                      <a:pt x="151" y="59"/>
                      <a:pt x="59" y="151"/>
                      <a:pt x="59" y="265"/>
                    </a:cubicBezTo>
                    <a:cubicBezTo>
                      <a:pt x="0" y="265"/>
                      <a:pt x="0" y="265"/>
                      <a:pt x="0" y="265"/>
                    </a:cubicBezTo>
                    <a:cubicBezTo>
                      <a:pt x="0" y="119"/>
                      <a:pt x="119" y="0"/>
                      <a:pt x="265" y="0"/>
                    </a:cubicBezTo>
                    <a:cubicBezTo>
                      <a:pt x="411" y="0"/>
                      <a:pt x="530" y="119"/>
                      <a:pt x="530" y="2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0">
                <a:extLst>
                  <a:ext uri="{FF2B5EF4-FFF2-40B4-BE49-F238E27FC236}">
                    <a16:creationId xmlns:a16="http://schemas.microsoft.com/office/drawing/2014/main" id="{216C7751-58E8-46DE-AE53-6E00AD2D61B7}"/>
                  </a:ext>
                </a:extLst>
              </p:cNvPr>
              <p:cNvSpPr>
                <a:spLocks/>
              </p:cNvSpPr>
              <p:nvPr/>
            </p:nvSpPr>
            <p:spPr bwMode="auto">
              <a:xfrm rot="1800000">
                <a:off x="9002837" y="1534173"/>
                <a:ext cx="70598" cy="34786"/>
              </a:xfrm>
              <a:custGeom>
                <a:avLst/>
                <a:gdLst>
                  <a:gd name="T0" fmla="*/ 236 w 236"/>
                  <a:gd name="T1" fmla="*/ 118 h 118"/>
                  <a:gd name="T2" fmla="*/ 177 w 236"/>
                  <a:gd name="T3" fmla="*/ 118 h 118"/>
                  <a:gd name="T4" fmla="*/ 118 w 236"/>
                  <a:gd name="T5" fmla="*/ 59 h 118"/>
                  <a:gd name="T6" fmla="*/ 59 w 236"/>
                  <a:gd name="T7" fmla="*/ 118 h 118"/>
                  <a:gd name="T8" fmla="*/ 0 w 236"/>
                  <a:gd name="T9" fmla="*/ 118 h 118"/>
                  <a:gd name="T10" fmla="*/ 118 w 236"/>
                  <a:gd name="T11" fmla="*/ 0 h 118"/>
                  <a:gd name="T12" fmla="*/ 236 w 236"/>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236" h="118">
                    <a:moveTo>
                      <a:pt x="236" y="118"/>
                    </a:moveTo>
                    <a:cubicBezTo>
                      <a:pt x="177" y="118"/>
                      <a:pt x="177" y="118"/>
                      <a:pt x="177" y="118"/>
                    </a:cubicBezTo>
                    <a:cubicBezTo>
                      <a:pt x="177" y="85"/>
                      <a:pt x="152" y="59"/>
                      <a:pt x="118" y="59"/>
                    </a:cubicBezTo>
                    <a:cubicBezTo>
                      <a:pt x="84" y="59"/>
                      <a:pt x="59" y="85"/>
                      <a:pt x="59" y="118"/>
                    </a:cubicBezTo>
                    <a:cubicBezTo>
                      <a:pt x="0" y="118"/>
                      <a:pt x="0" y="118"/>
                      <a:pt x="0" y="118"/>
                    </a:cubicBezTo>
                    <a:cubicBezTo>
                      <a:pt x="0" y="52"/>
                      <a:pt x="52" y="0"/>
                      <a:pt x="118" y="0"/>
                    </a:cubicBezTo>
                    <a:cubicBezTo>
                      <a:pt x="184" y="0"/>
                      <a:pt x="236" y="52"/>
                      <a:pt x="236" y="1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E420A26C-5E84-474E-94E3-6A96436FD1B4}"/>
                </a:ext>
              </a:extLst>
            </p:cNvPr>
            <p:cNvCxnSpPr>
              <a:cxnSpLocks/>
            </p:cNvCxnSpPr>
            <p:nvPr/>
          </p:nvCxnSpPr>
          <p:spPr>
            <a:xfrm flipV="1">
              <a:off x="8607754" y="1223353"/>
              <a:ext cx="222361" cy="350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44036D-F5F0-4222-9361-D04E51886B1D}"/>
                </a:ext>
              </a:extLst>
            </p:cNvPr>
            <p:cNvCxnSpPr>
              <a:cxnSpLocks/>
            </p:cNvCxnSpPr>
            <p:nvPr/>
          </p:nvCxnSpPr>
          <p:spPr>
            <a:xfrm flipV="1">
              <a:off x="8749052" y="1944895"/>
              <a:ext cx="75555" cy="1151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FCA501-45D9-43DF-96CD-DC8789BA2D14}"/>
                </a:ext>
              </a:extLst>
            </p:cNvPr>
            <p:cNvCxnSpPr>
              <a:cxnSpLocks/>
            </p:cNvCxnSpPr>
            <p:nvPr/>
          </p:nvCxnSpPr>
          <p:spPr>
            <a:xfrm flipV="1">
              <a:off x="9173351" y="1338714"/>
              <a:ext cx="72563" cy="132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B756B096-8466-4F8D-9DDB-8604C1A0CDF3}"/>
              </a:ext>
            </a:extLst>
          </p:cNvPr>
          <p:cNvSpPr/>
          <p:nvPr/>
        </p:nvSpPr>
        <p:spPr>
          <a:xfrm>
            <a:off x="7933727" y="1307394"/>
            <a:ext cx="940910" cy="2512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b" anchorCtr="0"/>
          <a:lstStyle/>
          <a:p>
            <a:pPr algn="ctr"/>
            <a:r>
              <a:rPr lang="en-GB" sz="1400" b="1">
                <a:solidFill>
                  <a:schemeClr val="tx1"/>
                </a:solidFill>
              </a:rPr>
              <a:t>Who we are</a:t>
            </a:r>
          </a:p>
        </p:txBody>
      </p:sp>
      <p:grpSp>
        <p:nvGrpSpPr>
          <p:cNvPr id="59" name="Group 58">
            <a:extLst>
              <a:ext uri="{FF2B5EF4-FFF2-40B4-BE49-F238E27FC236}">
                <a16:creationId xmlns:a16="http://schemas.microsoft.com/office/drawing/2014/main" id="{26698771-3EDA-4D65-8CE4-A3B99C75719A}"/>
              </a:ext>
            </a:extLst>
          </p:cNvPr>
          <p:cNvGrpSpPr/>
          <p:nvPr/>
        </p:nvGrpSpPr>
        <p:grpSpPr>
          <a:xfrm>
            <a:off x="8150562" y="503347"/>
            <a:ext cx="684242" cy="422268"/>
            <a:chOff x="714167" y="3716212"/>
            <a:chExt cx="684242" cy="422268"/>
          </a:xfrm>
        </p:grpSpPr>
        <p:cxnSp>
          <p:nvCxnSpPr>
            <p:cNvPr id="60" name="Straight Connector 59">
              <a:extLst>
                <a:ext uri="{FF2B5EF4-FFF2-40B4-BE49-F238E27FC236}">
                  <a16:creationId xmlns:a16="http://schemas.microsoft.com/office/drawing/2014/main" id="{2B931712-8F9B-4F8E-98FE-88E629A4BBF1}"/>
                </a:ext>
              </a:extLst>
            </p:cNvPr>
            <p:cNvCxnSpPr>
              <a:cxnSpLocks/>
            </p:cNvCxnSpPr>
            <p:nvPr/>
          </p:nvCxnSpPr>
          <p:spPr>
            <a:xfrm flipV="1">
              <a:off x="1302872" y="3980309"/>
              <a:ext cx="95537" cy="152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A26F674-8365-4F27-97DF-CE203B04E115}"/>
                </a:ext>
              </a:extLst>
            </p:cNvPr>
            <p:cNvCxnSpPr>
              <a:cxnSpLocks/>
            </p:cNvCxnSpPr>
            <p:nvPr/>
          </p:nvCxnSpPr>
          <p:spPr>
            <a:xfrm flipV="1">
              <a:off x="1243596" y="3754404"/>
              <a:ext cx="60279" cy="918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0BBB009-D8B0-4B9B-BDAE-06670AADB83C}"/>
                </a:ext>
              </a:extLst>
            </p:cNvPr>
            <p:cNvCxnSpPr>
              <a:cxnSpLocks/>
            </p:cNvCxnSpPr>
            <p:nvPr/>
          </p:nvCxnSpPr>
          <p:spPr>
            <a:xfrm flipV="1">
              <a:off x="714167" y="3716212"/>
              <a:ext cx="157180" cy="24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4">
              <a:extLst>
                <a:ext uri="{FF2B5EF4-FFF2-40B4-BE49-F238E27FC236}">
                  <a16:creationId xmlns:a16="http://schemas.microsoft.com/office/drawing/2014/main" id="{9D2F2AA1-FF0D-46D8-A699-704F4DBC07B6}"/>
                </a:ext>
              </a:extLst>
            </p:cNvPr>
            <p:cNvGrpSpPr>
              <a:grpSpLocks noChangeAspect="1"/>
            </p:cNvGrpSpPr>
            <p:nvPr/>
          </p:nvGrpSpPr>
          <p:grpSpPr bwMode="auto">
            <a:xfrm rot="1800000">
              <a:off x="869642" y="3817284"/>
              <a:ext cx="449644" cy="321196"/>
              <a:chOff x="819" y="2"/>
              <a:chExt cx="6042" cy="4316"/>
            </a:xfrm>
          </p:grpSpPr>
          <p:sp>
            <p:nvSpPr>
              <p:cNvPr id="64" name="Freeform 5">
                <a:extLst>
                  <a:ext uri="{FF2B5EF4-FFF2-40B4-BE49-F238E27FC236}">
                    <a16:creationId xmlns:a16="http://schemas.microsoft.com/office/drawing/2014/main" id="{6A7ED3A7-0EBB-4B27-8223-BA8935290D4F}"/>
                  </a:ext>
                </a:extLst>
              </p:cNvPr>
              <p:cNvSpPr>
                <a:spLocks/>
              </p:cNvSpPr>
              <p:nvPr/>
            </p:nvSpPr>
            <p:spPr bwMode="auto">
              <a:xfrm>
                <a:off x="4885" y="262"/>
                <a:ext cx="1415" cy="2124"/>
              </a:xfrm>
              <a:custGeom>
                <a:avLst/>
                <a:gdLst>
                  <a:gd name="T0" fmla="*/ 256 w 622"/>
                  <a:gd name="T1" fmla="*/ 934 h 934"/>
                  <a:gd name="T2" fmla="*/ 228 w 622"/>
                  <a:gd name="T3" fmla="*/ 934 h 934"/>
                  <a:gd name="T4" fmla="*/ 0 w 622"/>
                  <a:gd name="T5" fmla="*/ 767 h 934"/>
                  <a:gd name="T6" fmla="*/ 5 w 622"/>
                  <a:gd name="T7" fmla="*/ 764 h 934"/>
                  <a:gd name="T8" fmla="*/ 228 w 622"/>
                  <a:gd name="T9" fmla="*/ 928 h 934"/>
                  <a:gd name="T10" fmla="*/ 256 w 622"/>
                  <a:gd name="T11" fmla="*/ 928 h 934"/>
                  <a:gd name="T12" fmla="*/ 520 w 622"/>
                  <a:gd name="T13" fmla="*/ 691 h 934"/>
                  <a:gd name="T14" fmla="*/ 520 w 622"/>
                  <a:gd name="T15" fmla="*/ 690 h 934"/>
                  <a:gd name="T16" fmla="*/ 522 w 622"/>
                  <a:gd name="T17" fmla="*/ 689 h 934"/>
                  <a:gd name="T18" fmla="*/ 608 w 622"/>
                  <a:gd name="T19" fmla="*/ 537 h 934"/>
                  <a:gd name="T20" fmla="*/ 602 w 622"/>
                  <a:gd name="T21" fmla="*/ 471 h 934"/>
                  <a:gd name="T22" fmla="*/ 573 w 622"/>
                  <a:gd name="T23" fmla="*/ 464 h 934"/>
                  <a:gd name="T24" fmla="*/ 570 w 622"/>
                  <a:gd name="T25" fmla="*/ 465 h 934"/>
                  <a:gd name="T26" fmla="*/ 570 w 622"/>
                  <a:gd name="T27" fmla="*/ 311 h 934"/>
                  <a:gd name="T28" fmla="*/ 264 w 622"/>
                  <a:gd name="T29" fmla="*/ 6 h 934"/>
                  <a:gd name="T30" fmla="*/ 220 w 622"/>
                  <a:gd name="T31" fmla="*/ 6 h 934"/>
                  <a:gd name="T32" fmla="*/ 30 w 622"/>
                  <a:gd name="T33" fmla="*/ 72 h 934"/>
                  <a:gd name="T34" fmla="*/ 26 w 622"/>
                  <a:gd name="T35" fmla="*/ 67 h 934"/>
                  <a:gd name="T36" fmla="*/ 220 w 622"/>
                  <a:gd name="T37" fmla="*/ 0 h 934"/>
                  <a:gd name="T38" fmla="*/ 264 w 622"/>
                  <a:gd name="T39" fmla="*/ 0 h 934"/>
                  <a:gd name="T40" fmla="*/ 575 w 622"/>
                  <a:gd name="T41" fmla="*/ 311 h 934"/>
                  <a:gd name="T42" fmla="*/ 575 w 622"/>
                  <a:gd name="T43" fmla="*/ 458 h 934"/>
                  <a:gd name="T44" fmla="*/ 606 w 622"/>
                  <a:gd name="T45" fmla="*/ 466 h 934"/>
                  <a:gd name="T46" fmla="*/ 614 w 622"/>
                  <a:gd name="T47" fmla="*/ 538 h 934"/>
                  <a:gd name="T48" fmla="*/ 525 w 622"/>
                  <a:gd name="T49" fmla="*/ 695 h 934"/>
                  <a:gd name="T50" fmla="*/ 256 w 622"/>
                  <a:gd name="T51" fmla="*/ 93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2" h="934">
                    <a:moveTo>
                      <a:pt x="256" y="934"/>
                    </a:moveTo>
                    <a:cubicBezTo>
                      <a:pt x="228" y="934"/>
                      <a:pt x="228" y="934"/>
                      <a:pt x="228" y="934"/>
                    </a:cubicBezTo>
                    <a:cubicBezTo>
                      <a:pt x="108" y="934"/>
                      <a:pt x="34" y="829"/>
                      <a:pt x="0" y="767"/>
                    </a:cubicBezTo>
                    <a:cubicBezTo>
                      <a:pt x="5" y="764"/>
                      <a:pt x="5" y="764"/>
                      <a:pt x="5" y="764"/>
                    </a:cubicBezTo>
                    <a:cubicBezTo>
                      <a:pt x="38" y="826"/>
                      <a:pt x="111" y="928"/>
                      <a:pt x="228" y="928"/>
                    </a:cubicBezTo>
                    <a:cubicBezTo>
                      <a:pt x="256" y="928"/>
                      <a:pt x="256" y="928"/>
                      <a:pt x="256" y="928"/>
                    </a:cubicBezTo>
                    <a:cubicBezTo>
                      <a:pt x="420" y="928"/>
                      <a:pt x="519" y="694"/>
                      <a:pt x="520" y="691"/>
                    </a:cubicBezTo>
                    <a:cubicBezTo>
                      <a:pt x="520" y="690"/>
                      <a:pt x="520" y="690"/>
                      <a:pt x="520" y="690"/>
                    </a:cubicBezTo>
                    <a:cubicBezTo>
                      <a:pt x="522" y="689"/>
                      <a:pt x="522" y="689"/>
                      <a:pt x="522" y="689"/>
                    </a:cubicBezTo>
                    <a:cubicBezTo>
                      <a:pt x="563" y="681"/>
                      <a:pt x="590" y="633"/>
                      <a:pt x="608" y="537"/>
                    </a:cubicBezTo>
                    <a:cubicBezTo>
                      <a:pt x="615" y="504"/>
                      <a:pt x="613" y="481"/>
                      <a:pt x="602" y="471"/>
                    </a:cubicBezTo>
                    <a:cubicBezTo>
                      <a:pt x="590" y="460"/>
                      <a:pt x="573" y="464"/>
                      <a:pt x="573" y="464"/>
                    </a:cubicBezTo>
                    <a:cubicBezTo>
                      <a:pt x="570" y="465"/>
                      <a:pt x="570" y="465"/>
                      <a:pt x="570" y="465"/>
                    </a:cubicBezTo>
                    <a:cubicBezTo>
                      <a:pt x="570" y="311"/>
                      <a:pt x="570" y="311"/>
                      <a:pt x="570" y="311"/>
                    </a:cubicBezTo>
                    <a:cubicBezTo>
                      <a:pt x="570" y="143"/>
                      <a:pt x="432" y="6"/>
                      <a:pt x="264" y="6"/>
                    </a:cubicBezTo>
                    <a:cubicBezTo>
                      <a:pt x="220" y="6"/>
                      <a:pt x="220" y="6"/>
                      <a:pt x="220" y="6"/>
                    </a:cubicBezTo>
                    <a:cubicBezTo>
                      <a:pt x="150" y="6"/>
                      <a:pt x="85" y="29"/>
                      <a:pt x="30" y="72"/>
                    </a:cubicBezTo>
                    <a:cubicBezTo>
                      <a:pt x="26" y="67"/>
                      <a:pt x="26" y="67"/>
                      <a:pt x="26" y="67"/>
                    </a:cubicBezTo>
                    <a:cubicBezTo>
                      <a:pt x="82" y="23"/>
                      <a:pt x="149" y="0"/>
                      <a:pt x="220" y="0"/>
                    </a:cubicBezTo>
                    <a:cubicBezTo>
                      <a:pt x="264" y="0"/>
                      <a:pt x="264" y="0"/>
                      <a:pt x="264" y="0"/>
                    </a:cubicBezTo>
                    <a:cubicBezTo>
                      <a:pt x="436" y="0"/>
                      <a:pt x="575" y="140"/>
                      <a:pt x="575" y="311"/>
                    </a:cubicBezTo>
                    <a:cubicBezTo>
                      <a:pt x="575" y="458"/>
                      <a:pt x="575" y="458"/>
                      <a:pt x="575" y="458"/>
                    </a:cubicBezTo>
                    <a:cubicBezTo>
                      <a:pt x="582" y="457"/>
                      <a:pt x="595" y="456"/>
                      <a:pt x="606" y="466"/>
                    </a:cubicBezTo>
                    <a:cubicBezTo>
                      <a:pt x="619" y="479"/>
                      <a:pt x="622" y="503"/>
                      <a:pt x="614" y="538"/>
                    </a:cubicBezTo>
                    <a:cubicBezTo>
                      <a:pt x="603" y="600"/>
                      <a:pt x="581" y="682"/>
                      <a:pt x="525" y="695"/>
                    </a:cubicBezTo>
                    <a:cubicBezTo>
                      <a:pt x="516" y="715"/>
                      <a:pt x="417" y="934"/>
                      <a:pt x="256" y="934"/>
                    </a:cubicBezTo>
                    <a:close/>
                  </a:path>
                </a:pathLst>
              </a:custGeom>
              <a:solidFill>
                <a:srgbClr val="231F20"/>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6">
                <a:extLst>
                  <a:ext uri="{FF2B5EF4-FFF2-40B4-BE49-F238E27FC236}">
                    <a16:creationId xmlns:a16="http://schemas.microsoft.com/office/drawing/2014/main" id="{A0A9377D-5827-494B-8351-730B9AC4EF8F}"/>
                  </a:ext>
                </a:extLst>
              </p:cNvPr>
              <p:cNvSpPr>
                <a:spLocks/>
              </p:cNvSpPr>
              <p:nvPr/>
            </p:nvSpPr>
            <p:spPr bwMode="auto">
              <a:xfrm>
                <a:off x="5772" y="2418"/>
                <a:ext cx="1089" cy="1492"/>
              </a:xfrm>
              <a:custGeom>
                <a:avLst/>
                <a:gdLst>
                  <a:gd name="T0" fmla="*/ 479 w 479"/>
                  <a:gd name="T1" fmla="*/ 656 h 656"/>
                  <a:gd name="T2" fmla="*/ 0 w 479"/>
                  <a:gd name="T3" fmla="*/ 656 h 656"/>
                  <a:gd name="T4" fmla="*/ 0 w 479"/>
                  <a:gd name="T5" fmla="*/ 650 h 656"/>
                  <a:gd name="T6" fmla="*/ 473 w 479"/>
                  <a:gd name="T7" fmla="*/ 650 h 656"/>
                  <a:gd name="T8" fmla="*/ 458 w 479"/>
                  <a:gd name="T9" fmla="*/ 270 h 656"/>
                  <a:gd name="T10" fmla="*/ 365 w 479"/>
                  <a:gd name="T11" fmla="*/ 140 h 656"/>
                  <a:gd name="T12" fmla="*/ 44 w 479"/>
                  <a:gd name="T13" fmla="*/ 5 h 656"/>
                  <a:gd name="T14" fmla="*/ 47 w 479"/>
                  <a:gd name="T15" fmla="*/ 0 h 656"/>
                  <a:gd name="T16" fmla="*/ 368 w 479"/>
                  <a:gd name="T17" fmla="*/ 134 h 656"/>
                  <a:gd name="T18" fmla="*/ 464 w 479"/>
                  <a:gd name="T19" fmla="*/ 270 h 656"/>
                  <a:gd name="T20" fmla="*/ 479 w 479"/>
                  <a:gd name="T21" fmla="*/ 6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9" h="656">
                    <a:moveTo>
                      <a:pt x="479" y="656"/>
                    </a:moveTo>
                    <a:cubicBezTo>
                      <a:pt x="0" y="656"/>
                      <a:pt x="0" y="656"/>
                      <a:pt x="0" y="656"/>
                    </a:cubicBezTo>
                    <a:cubicBezTo>
                      <a:pt x="0" y="650"/>
                      <a:pt x="0" y="650"/>
                      <a:pt x="0" y="650"/>
                    </a:cubicBezTo>
                    <a:cubicBezTo>
                      <a:pt x="473" y="650"/>
                      <a:pt x="473" y="650"/>
                      <a:pt x="473" y="650"/>
                    </a:cubicBezTo>
                    <a:cubicBezTo>
                      <a:pt x="458" y="270"/>
                      <a:pt x="458" y="270"/>
                      <a:pt x="458" y="270"/>
                    </a:cubicBezTo>
                    <a:cubicBezTo>
                      <a:pt x="458" y="268"/>
                      <a:pt x="464" y="182"/>
                      <a:pt x="365" y="140"/>
                    </a:cubicBezTo>
                    <a:cubicBezTo>
                      <a:pt x="265" y="96"/>
                      <a:pt x="46" y="6"/>
                      <a:pt x="44" y="5"/>
                    </a:cubicBezTo>
                    <a:cubicBezTo>
                      <a:pt x="47" y="0"/>
                      <a:pt x="47" y="0"/>
                      <a:pt x="47" y="0"/>
                    </a:cubicBezTo>
                    <a:cubicBezTo>
                      <a:pt x="49" y="1"/>
                      <a:pt x="267" y="91"/>
                      <a:pt x="368" y="134"/>
                    </a:cubicBezTo>
                    <a:cubicBezTo>
                      <a:pt x="470" y="178"/>
                      <a:pt x="464" y="269"/>
                      <a:pt x="464" y="270"/>
                    </a:cubicBezTo>
                    <a:lnTo>
                      <a:pt x="479" y="656"/>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7">
                <a:extLst>
                  <a:ext uri="{FF2B5EF4-FFF2-40B4-BE49-F238E27FC236}">
                    <a16:creationId xmlns:a16="http://schemas.microsoft.com/office/drawing/2014/main" id="{5FC1A8CD-20B9-4203-9D74-44B8AD1B4DF7}"/>
                  </a:ext>
                </a:extLst>
              </p:cNvPr>
              <p:cNvSpPr>
                <a:spLocks/>
              </p:cNvSpPr>
              <p:nvPr/>
            </p:nvSpPr>
            <p:spPr bwMode="auto">
              <a:xfrm>
                <a:off x="4810" y="2395"/>
                <a:ext cx="191" cy="167"/>
              </a:xfrm>
              <a:custGeom>
                <a:avLst/>
                <a:gdLst>
                  <a:gd name="T0" fmla="*/ 9 w 191"/>
                  <a:gd name="T1" fmla="*/ 167 h 167"/>
                  <a:gd name="T2" fmla="*/ 0 w 191"/>
                  <a:gd name="T3" fmla="*/ 157 h 167"/>
                  <a:gd name="T4" fmla="*/ 184 w 191"/>
                  <a:gd name="T5" fmla="*/ 0 h 167"/>
                  <a:gd name="T6" fmla="*/ 191 w 191"/>
                  <a:gd name="T7" fmla="*/ 10 h 167"/>
                  <a:gd name="T8" fmla="*/ 9 w 191"/>
                  <a:gd name="T9" fmla="*/ 167 h 167"/>
                </a:gdLst>
                <a:ahLst/>
                <a:cxnLst>
                  <a:cxn ang="0">
                    <a:pos x="T0" y="T1"/>
                  </a:cxn>
                  <a:cxn ang="0">
                    <a:pos x="T2" y="T3"/>
                  </a:cxn>
                  <a:cxn ang="0">
                    <a:pos x="T4" y="T5"/>
                  </a:cxn>
                  <a:cxn ang="0">
                    <a:pos x="T6" y="T7"/>
                  </a:cxn>
                  <a:cxn ang="0">
                    <a:pos x="T8" y="T9"/>
                  </a:cxn>
                </a:cxnLst>
                <a:rect l="0" t="0" r="r" b="b"/>
                <a:pathLst>
                  <a:path w="191" h="167">
                    <a:moveTo>
                      <a:pt x="9" y="167"/>
                    </a:moveTo>
                    <a:lnTo>
                      <a:pt x="0" y="157"/>
                    </a:lnTo>
                    <a:lnTo>
                      <a:pt x="184" y="0"/>
                    </a:lnTo>
                    <a:lnTo>
                      <a:pt x="191" y="10"/>
                    </a:lnTo>
                    <a:lnTo>
                      <a:pt x="9" y="167"/>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8">
                <a:extLst>
                  <a:ext uri="{FF2B5EF4-FFF2-40B4-BE49-F238E27FC236}">
                    <a16:creationId xmlns:a16="http://schemas.microsoft.com/office/drawing/2014/main" id="{9D002043-6A6B-4871-98A9-3F03A29F8282}"/>
                  </a:ext>
                </a:extLst>
              </p:cNvPr>
              <p:cNvSpPr>
                <a:spLocks/>
              </p:cNvSpPr>
              <p:nvPr/>
            </p:nvSpPr>
            <p:spPr bwMode="auto">
              <a:xfrm>
                <a:off x="1380" y="262"/>
                <a:ext cx="1415" cy="2124"/>
              </a:xfrm>
              <a:custGeom>
                <a:avLst/>
                <a:gdLst>
                  <a:gd name="T0" fmla="*/ 394 w 622"/>
                  <a:gd name="T1" fmla="*/ 934 h 934"/>
                  <a:gd name="T2" fmla="*/ 366 w 622"/>
                  <a:gd name="T3" fmla="*/ 934 h 934"/>
                  <a:gd name="T4" fmla="*/ 97 w 622"/>
                  <a:gd name="T5" fmla="*/ 695 h 934"/>
                  <a:gd name="T6" fmla="*/ 8 w 622"/>
                  <a:gd name="T7" fmla="*/ 538 h 934"/>
                  <a:gd name="T8" fmla="*/ 16 w 622"/>
                  <a:gd name="T9" fmla="*/ 466 h 934"/>
                  <a:gd name="T10" fmla="*/ 46 w 622"/>
                  <a:gd name="T11" fmla="*/ 458 h 934"/>
                  <a:gd name="T12" fmla="*/ 46 w 622"/>
                  <a:gd name="T13" fmla="*/ 311 h 934"/>
                  <a:gd name="T14" fmla="*/ 358 w 622"/>
                  <a:gd name="T15" fmla="*/ 0 h 934"/>
                  <a:gd name="T16" fmla="*/ 402 w 622"/>
                  <a:gd name="T17" fmla="*/ 0 h 934"/>
                  <a:gd name="T18" fmla="*/ 595 w 622"/>
                  <a:gd name="T19" fmla="*/ 67 h 934"/>
                  <a:gd name="T20" fmla="*/ 592 w 622"/>
                  <a:gd name="T21" fmla="*/ 72 h 934"/>
                  <a:gd name="T22" fmla="*/ 402 w 622"/>
                  <a:gd name="T23" fmla="*/ 6 h 934"/>
                  <a:gd name="T24" fmla="*/ 358 w 622"/>
                  <a:gd name="T25" fmla="*/ 6 h 934"/>
                  <a:gd name="T26" fmla="*/ 52 w 622"/>
                  <a:gd name="T27" fmla="*/ 311 h 934"/>
                  <a:gd name="T28" fmla="*/ 52 w 622"/>
                  <a:gd name="T29" fmla="*/ 465 h 934"/>
                  <a:gd name="T30" fmla="*/ 48 w 622"/>
                  <a:gd name="T31" fmla="*/ 464 h 934"/>
                  <a:gd name="T32" fmla="*/ 20 w 622"/>
                  <a:gd name="T33" fmla="*/ 471 h 934"/>
                  <a:gd name="T34" fmla="*/ 13 w 622"/>
                  <a:gd name="T35" fmla="*/ 537 h 934"/>
                  <a:gd name="T36" fmla="*/ 100 w 622"/>
                  <a:gd name="T37" fmla="*/ 689 h 934"/>
                  <a:gd name="T38" fmla="*/ 101 w 622"/>
                  <a:gd name="T39" fmla="*/ 690 h 934"/>
                  <a:gd name="T40" fmla="*/ 102 w 622"/>
                  <a:gd name="T41" fmla="*/ 691 h 934"/>
                  <a:gd name="T42" fmla="*/ 366 w 622"/>
                  <a:gd name="T43" fmla="*/ 928 h 934"/>
                  <a:gd name="T44" fmla="*/ 394 w 622"/>
                  <a:gd name="T45" fmla="*/ 928 h 934"/>
                  <a:gd name="T46" fmla="*/ 617 w 622"/>
                  <a:gd name="T47" fmla="*/ 764 h 934"/>
                  <a:gd name="T48" fmla="*/ 622 w 622"/>
                  <a:gd name="T49" fmla="*/ 767 h 934"/>
                  <a:gd name="T50" fmla="*/ 394 w 622"/>
                  <a:gd name="T51" fmla="*/ 93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2" h="934">
                    <a:moveTo>
                      <a:pt x="394" y="934"/>
                    </a:moveTo>
                    <a:cubicBezTo>
                      <a:pt x="366" y="934"/>
                      <a:pt x="366" y="934"/>
                      <a:pt x="366" y="934"/>
                    </a:cubicBezTo>
                    <a:cubicBezTo>
                      <a:pt x="205" y="934"/>
                      <a:pt x="106" y="715"/>
                      <a:pt x="97" y="695"/>
                    </a:cubicBezTo>
                    <a:cubicBezTo>
                      <a:pt x="41" y="682"/>
                      <a:pt x="19" y="600"/>
                      <a:pt x="8" y="538"/>
                    </a:cubicBezTo>
                    <a:cubicBezTo>
                      <a:pt x="0" y="503"/>
                      <a:pt x="3" y="479"/>
                      <a:pt x="16" y="466"/>
                    </a:cubicBezTo>
                    <a:cubicBezTo>
                      <a:pt x="26" y="457"/>
                      <a:pt x="40" y="457"/>
                      <a:pt x="46" y="458"/>
                    </a:cubicBezTo>
                    <a:cubicBezTo>
                      <a:pt x="46" y="311"/>
                      <a:pt x="46" y="311"/>
                      <a:pt x="46" y="311"/>
                    </a:cubicBezTo>
                    <a:cubicBezTo>
                      <a:pt x="46" y="140"/>
                      <a:pt x="186" y="0"/>
                      <a:pt x="358" y="0"/>
                    </a:cubicBezTo>
                    <a:cubicBezTo>
                      <a:pt x="402" y="0"/>
                      <a:pt x="402" y="0"/>
                      <a:pt x="402" y="0"/>
                    </a:cubicBezTo>
                    <a:cubicBezTo>
                      <a:pt x="473" y="0"/>
                      <a:pt x="540" y="23"/>
                      <a:pt x="595" y="67"/>
                    </a:cubicBezTo>
                    <a:cubicBezTo>
                      <a:pt x="592" y="72"/>
                      <a:pt x="592" y="72"/>
                      <a:pt x="592" y="72"/>
                    </a:cubicBezTo>
                    <a:cubicBezTo>
                      <a:pt x="537" y="29"/>
                      <a:pt x="472" y="6"/>
                      <a:pt x="402" y="6"/>
                    </a:cubicBezTo>
                    <a:cubicBezTo>
                      <a:pt x="358" y="6"/>
                      <a:pt x="358" y="6"/>
                      <a:pt x="358" y="6"/>
                    </a:cubicBezTo>
                    <a:cubicBezTo>
                      <a:pt x="189" y="6"/>
                      <a:pt x="52" y="143"/>
                      <a:pt x="52" y="311"/>
                    </a:cubicBezTo>
                    <a:cubicBezTo>
                      <a:pt x="52" y="465"/>
                      <a:pt x="52" y="465"/>
                      <a:pt x="52" y="465"/>
                    </a:cubicBezTo>
                    <a:cubicBezTo>
                      <a:pt x="48" y="464"/>
                      <a:pt x="48" y="464"/>
                      <a:pt x="48" y="464"/>
                    </a:cubicBezTo>
                    <a:cubicBezTo>
                      <a:pt x="48" y="464"/>
                      <a:pt x="31" y="460"/>
                      <a:pt x="20" y="471"/>
                    </a:cubicBezTo>
                    <a:cubicBezTo>
                      <a:pt x="9" y="481"/>
                      <a:pt x="6" y="504"/>
                      <a:pt x="13" y="537"/>
                    </a:cubicBezTo>
                    <a:cubicBezTo>
                      <a:pt x="32" y="633"/>
                      <a:pt x="59" y="681"/>
                      <a:pt x="100" y="689"/>
                    </a:cubicBezTo>
                    <a:cubicBezTo>
                      <a:pt x="101" y="690"/>
                      <a:pt x="101" y="690"/>
                      <a:pt x="101" y="690"/>
                    </a:cubicBezTo>
                    <a:cubicBezTo>
                      <a:pt x="102" y="691"/>
                      <a:pt x="102" y="691"/>
                      <a:pt x="102" y="691"/>
                    </a:cubicBezTo>
                    <a:cubicBezTo>
                      <a:pt x="103" y="694"/>
                      <a:pt x="202" y="928"/>
                      <a:pt x="366" y="928"/>
                    </a:cubicBezTo>
                    <a:cubicBezTo>
                      <a:pt x="394" y="928"/>
                      <a:pt x="394" y="928"/>
                      <a:pt x="394" y="928"/>
                    </a:cubicBezTo>
                    <a:cubicBezTo>
                      <a:pt x="511" y="928"/>
                      <a:pt x="584" y="826"/>
                      <a:pt x="617" y="764"/>
                    </a:cubicBezTo>
                    <a:cubicBezTo>
                      <a:pt x="622" y="767"/>
                      <a:pt x="622" y="767"/>
                      <a:pt x="622" y="767"/>
                    </a:cubicBezTo>
                    <a:cubicBezTo>
                      <a:pt x="588" y="829"/>
                      <a:pt x="514" y="934"/>
                      <a:pt x="394" y="934"/>
                    </a:cubicBezTo>
                    <a:close/>
                  </a:path>
                </a:pathLst>
              </a:custGeom>
              <a:solidFill>
                <a:srgbClr val="231F20"/>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9">
                <a:extLst>
                  <a:ext uri="{FF2B5EF4-FFF2-40B4-BE49-F238E27FC236}">
                    <a16:creationId xmlns:a16="http://schemas.microsoft.com/office/drawing/2014/main" id="{BFC14A05-303C-42FE-A7D4-471A77D9FA9D}"/>
                  </a:ext>
                </a:extLst>
              </p:cNvPr>
              <p:cNvSpPr>
                <a:spLocks/>
              </p:cNvSpPr>
              <p:nvPr/>
            </p:nvSpPr>
            <p:spPr bwMode="auto">
              <a:xfrm>
                <a:off x="819" y="2418"/>
                <a:ext cx="1089" cy="1492"/>
              </a:xfrm>
              <a:custGeom>
                <a:avLst/>
                <a:gdLst>
                  <a:gd name="T0" fmla="*/ 479 w 479"/>
                  <a:gd name="T1" fmla="*/ 656 h 656"/>
                  <a:gd name="T2" fmla="*/ 0 w 479"/>
                  <a:gd name="T3" fmla="*/ 656 h 656"/>
                  <a:gd name="T4" fmla="*/ 15 w 479"/>
                  <a:gd name="T5" fmla="*/ 269 h 656"/>
                  <a:gd name="T6" fmla="*/ 111 w 479"/>
                  <a:gd name="T7" fmla="*/ 134 h 656"/>
                  <a:gd name="T8" fmla="*/ 432 w 479"/>
                  <a:gd name="T9" fmla="*/ 0 h 656"/>
                  <a:gd name="T10" fmla="*/ 434 w 479"/>
                  <a:gd name="T11" fmla="*/ 5 h 656"/>
                  <a:gd name="T12" fmla="*/ 113 w 479"/>
                  <a:gd name="T13" fmla="*/ 140 h 656"/>
                  <a:gd name="T14" fmla="*/ 21 w 479"/>
                  <a:gd name="T15" fmla="*/ 269 h 656"/>
                  <a:gd name="T16" fmla="*/ 6 w 479"/>
                  <a:gd name="T17" fmla="*/ 650 h 656"/>
                  <a:gd name="T18" fmla="*/ 479 w 479"/>
                  <a:gd name="T19" fmla="*/ 650 h 656"/>
                  <a:gd name="T20" fmla="*/ 479 w 479"/>
                  <a:gd name="T21" fmla="*/ 6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9" h="656">
                    <a:moveTo>
                      <a:pt x="479" y="656"/>
                    </a:moveTo>
                    <a:cubicBezTo>
                      <a:pt x="0" y="656"/>
                      <a:pt x="0" y="656"/>
                      <a:pt x="0" y="656"/>
                    </a:cubicBezTo>
                    <a:cubicBezTo>
                      <a:pt x="15" y="269"/>
                      <a:pt x="15" y="269"/>
                      <a:pt x="15" y="269"/>
                    </a:cubicBezTo>
                    <a:cubicBezTo>
                      <a:pt x="15" y="269"/>
                      <a:pt x="9" y="178"/>
                      <a:pt x="111" y="134"/>
                    </a:cubicBezTo>
                    <a:cubicBezTo>
                      <a:pt x="212" y="91"/>
                      <a:pt x="430" y="1"/>
                      <a:pt x="432" y="0"/>
                    </a:cubicBezTo>
                    <a:cubicBezTo>
                      <a:pt x="434" y="5"/>
                      <a:pt x="434" y="5"/>
                      <a:pt x="434" y="5"/>
                    </a:cubicBezTo>
                    <a:cubicBezTo>
                      <a:pt x="432" y="6"/>
                      <a:pt x="214" y="96"/>
                      <a:pt x="113" y="140"/>
                    </a:cubicBezTo>
                    <a:cubicBezTo>
                      <a:pt x="15" y="182"/>
                      <a:pt x="21" y="268"/>
                      <a:pt x="21" y="269"/>
                    </a:cubicBezTo>
                    <a:cubicBezTo>
                      <a:pt x="6" y="650"/>
                      <a:pt x="6" y="650"/>
                      <a:pt x="6" y="650"/>
                    </a:cubicBezTo>
                    <a:cubicBezTo>
                      <a:pt x="479" y="650"/>
                      <a:pt x="479" y="650"/>
                      <a:pt x="479" y="650"/>
                    </a:cubicBezTo>
                    <a:lnTo>
                      <a:pt x="479" y="656"/>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10">
                <a:extLst>
                  <a:ext uri="{FF2B5EF4-FFF2-40B4-BE49-F238E27FC236}">
                    <a16:creationId xmlns:a16="http://schemas.microsoft.com/office/drawing/2014/main" id="{9AFEFCF7-2E13-43FD-B8C8-0E6F649974DD}"/>
                  </a:ext>
                </a:extLst>
              </p:cNvPr>
              <p:cNvSpPr>
                <a:spLocks/>
              </p:cNvSpPr>
              <p:nvPr/>
            </p:nvSpPr>
            <p:spPr bwMode="auto">
              <a:xfrm>
                <a:off x="2677" y="2395"/>
                <a:ext cx="191" cy="167"/>
              </a:xfrm>
              <a:custGeom>
                <a:avLst/>
                <a:gdLst>
                  <a:gd name="T0" fmla="*/ 184 w 191"/>
                  <a:gd name="T1" fmla="*/ 167 h 167"/>
                  <a:gd name="T2" fmla="*/ 0 w 191"/>
                  <a:gd name="T3" fmla="*/ 10 h 167"/>
                  <a:gd name="T4" fmla="*/ 9 w 191"/>
                  <a:gd name="T5" fmla="*/ 0 h 167"/>
                  <a:gd name="T6" fmla="*/ 191 w 191"/>
                  <a:gd name="T7" fmla="*/ 157 h 167"/>
                  <a:gd name="T8" fmla="*/ 184 w 191"/>
                  <a:gd name="T9" fmla="*/ 167 h 167"/>
                </a:gdLst>
                <a:ahLst/>
                <a:cxnLst>
                  <a:cxn ang="0">
                    <a:pos x="T0" y="T1"/>
                  </a:cxn>
                  <a:cxn ang="0">
                    <a:pos x="T2" y="T3"/>
                  </a:cxn>
                  <a:cxn ang="0">
                    <a:pos x="T4" y="T5"/>
                  </a:cxn>
                  <a:cxn ang="0">
                    <a:pos x="T6" y="T7"/>
                  </a:cxn>
                  <a:cxn ang="0">
                    <a:pos x="T8" y="T9"/>
                  </a:cxn>
                </a:cxnLst>
                <a:rect l="0" t="0" r="r" b="b"/>
                <a:pathLst>
                  <a:path w="191" h="167">
                    <a:moveTo>
                      <a:pt x="184" y="167"/>
                    </a:moveTo>
                    <a:lnTo>
                      <a:pt x="0" y="10"/>
                    </a:lnTo>
                    <a:lnTo>
                      <a:pt x="9" y="0"/>
                    </a:lnTo>
                    <a:lnTo>
                      <a:pt x="191" y="157"/>
                    </a:lnTo>
                    <a:lnTo>
                      <a:pt x="184" y="167"/>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11">
                <a:extLst>
                  <a:ext uri="{FF2B5EF4-FFF2-40B4-BE49-F238E27FC236}">
                    <a16:creationId xmlns:a16="http://schemas.microsoft.com/office/drawing/2014/main" id="{0023AA61-A8DF-4330-90BC-1DE3FDCF1A48}"/>
                  </a:ext>
                </a:extLst>
              </p:cNvPr>
              <p:cNvSpPr>
                <a:spLocks noEditPoints="1"/>
              </p:cNvSpPr>
              <p:nvPr/>
            </p:nvSpPr>
            <p:spPr bwMode="auto">
              <a:xfrm>
                <a:off x="2836" y="2"/>
                <a:ext cx="2072" cy="2514"/>
              </a:xfrm>
              <a:custGeom>
                <a:avLst/>
                <a:gdLst>
                  <a:gd name="T0" fmla="*/ 478 w 911"/>
                  <a:gd name="T1" fmla="*/ 1105 h 1105"/>
                  <a:gd name="T2" fmla="*/ 445 w 911"/>
                  <a:gd name="T3" fmla="*/ 1105 h 1105"/>
                  <a:gd name="T4" fmla="*/ 144 w 911"/>
                  <a:gd name="T5" fmla="*/ 838 h 1105"/>
                  <a:gd name="T6" fmla="*/ 21 w 911"/>
                  <a:gd name="T7" fmla="*/ 692 h 1105"/>
                  <a:gd name="T8" fmla="*/ 20 w 911"/>
                  <a:gd name="T9" fmla="*/ 561 h 1105"/>
                  <a:gd name="T10" fmla="*/ 67 w 911"/>
                  <a:gd name="T11" fmla="*/ 546 h 1105"/>
                  <a:gd name="T12" fmla="*/ 67 w 911"/>
                  <a:gd name="T13" fmla="*/ 369 h 1105"/>
                  <a:gd name="T14" fmla="*/ 435 w 911"/>
                  <a:gd name="T15" fmla="*/ 0 h 1105"/>
                  <a:gd name="T16" fmla="*/ 488 w 911"/>
                  <a:gd name="T17" fmla="*/ 0 h 1105"/>
                  <a:gd name="T18" fmla="*/ 856 w 911"/>
                  <a:gd name="T19" fmla="*/ 369 h 1105"/>
                  <a:gd name="T20" fmla="*/ 856 w 911"/>
                  <a:gd name="T21" fmla="*/ 542 h 1105"/>
                  <a:gd name="T22" fmla="*/ 892 w 911"/>
                  <a:gd name="T23" fmla="*/ 552 h 1105"/>
                  <a:gd name="T24" fmla="*/ 902 w 911"/>
                  <a:gd name="T25" fmla="*/ 637 h 1105"/>
                  <a:gd name="T26" fmla="*/ 796 w 911"/>
                  <a:gd name="T27" fmla="*/ 822 h 1105"/>
                  <a:gd name="T28" fmla="*/ 478 w 911"/>
                  <a:gd name="T29" fmla="*/ 1105 h 1105"/>
                  <a:gd name="T30" fmla="*/ 59 w 911"/>
                  <a:gd name="T31" fmla="*/ 551 h 1105"/>
                  <a:gd name="T32" fmla="*/ 25 w 911"/>
                  <a:gd name="T33" fmla="*/ 565 h 1105"/>
                  <a:gd name="T34" fmla="*/ 26 w 911"/>
                  <a:gd name="T35" fmla="*/ 690 h 1105"/>
                  <a:gd name="T36" fmla="*/ 147 w 911"/>
                  <a:gd name="T37" fmla="*/ 833 h 1105"/>
                  <a:gd name="T38" fmla="*/ 149 w 911"/>
                  <a:gd name="T39" fmla="*/ 833 h 1105"/>
                  <a:gd name="T40" fmla="*/ 149 w 911"/>
                  <a:gd name="T41" fmla="*/ 835 h 1105"/>
                  <a:gd name="T42" fmla="*/ 445 w 911"/>
                  <a:gd name="T43" fmla="*/ 1099 h 1105"/>
                  <a:gd name="T44" fmla="*/ 478 w 911"/>
                  <a:gd name="T45" fmla="*/ 1099 h 1105"/>
                  <a:gd name="T46" fmla="*/ 791 w 911"/>
                  <a:gd name="T47" fmla="*/ 818 h 1105"/>
                  <a:gd name="T48" fmla="*/ 792 w 911"/>
                  <a:gd name="T49" fmla="*/ 817 h 1105"/>
                  <a:gd name="T50" fmla="*/ 793 w 911"/>
                  <a:gd name="T51" fmla="*/ 816 h 1105"/>
                  <a:gd name="T52" fmla="*/ 896 w 911"/>
                  <a:gd name="T53" fmla="*/ 636 h 1105"/>
                  <a:gd name="T54" fmla="*/ 888 w 911"/>
                  <a:gd name="T55" fmla="*/ 556 h 1105"/>
                  <a:gd name="T56" fmla="*/ 854 w 911"/>
                  <a:gd name="T57" fmla="*/ 549 h 1105"/>
                  <a:gd name="T58" fmla="*/ 850 w 911"/>
                  <a:gd name="T59" fmla="*/ 550 h 1105"/>
                  <a:gd name="T60" fmla="*/ 850 w 911"/>
                  <a:gd name="T61" fmla="*/ 369 h 1105"/>
                  <a:gd name="T62" fmla="*/ 488 w 911"/>
                  <a:gd name="T63" fmla="*/ 6 h 1105"/>
                  <a:gd name="T64" fmla="*/ 435 w 911"/>
                  <a:gd name="T65" fmla="*/ 6 h 1105"/>
                  <a:gd name="T66" fmla="*/ 73 w 911"/>
                  <a:gd name="T67" fmla="*/ 369 h 1105"/>
                  <a:gd name="T68" fmla="*/ 73 w 911"/>
                  <a:gd name="T69" fmla="*/ 553 h 1105"/>
                  <a:gd name="T70" fmla="*/ 69 w 911"/>
                  <a:gd name="T71" fmla="*/ 552 h 1105"/>
                  <a:gd name="T72" fmla="*/ 59 w 911"/>
                  <a:gd name="T73" fmla="*/ 551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1" h="1105">
                    <a:moveTo>
                      <a:pt x="478" y="1105"/>
                    </a:moveTo>
                    <a:cubicBezTo>
                      <a:pt x="445" y="1105"/>
                      <a:pt x="445" y="1105"/>
                      <a:pt x="445" y="1105"/>
                    </a:cubicBezTo>
                    <a:cubicBezTo>
                      <a:pt x="246" y="1105"/>
                      <a:pt x="152" y="860"/>
                      <a:pt x="144" y="838"/>
                    </a:cubicBezTo>
                    <a:cubicBezTo>
                      <a:pt x="73" y="819"/>
                      <a:pt x="34" y="730"/>
                      <a:pt x="21" y="692"/>
                    </a:cubicBezTo>
                    <a:cubicBezTo>
                      <a:pt x="0" y="628"/>
                      <a:pt x="0" y="584"/>
                      <a:pt x="20" y="561"/>
                    </a:cubicBezTo>
                    <a:cubicBezTo>
                      <a:pt x="36" y="544"/>
                      <a:pt x="58" y="544"/>
                      <a:pt x="67" y="546"/>
                    </a:cubicBezTo>
                    <a:cubicBezTo>
                      <a:pt x="67" y="369"/>
                      <a:pt x="67" y="369"/>
                      <a:pt x="67" y="369"/>
                    </a:cubicBezTo>
                    <a:cubicBezTo>
                      <a:pt x="67" y="166"/>
                      <a:pt x="232" y="0"/>
                      <a:pt x="435" y="0"/>
                    </a:cubicBezTo>
                    <a:cubicBezTo>
                      <a:pt x="488" y="0"/>
                      <a:pt x="488" y="0"/>
                      <a:pt x="488" y="0"/>
                    </a:cubicBezTo>
                    <a:cubicBezTo>
                      <a:pt x="691" y="0"/>
                      <a:pt x="856" y="166"/>
                      <a:pt x="856" y="369"/>
                    </a:cubicBezTo>
                    <a:cubicBezTo>
                      <a:pt x="856" y="542"/>
                      <a:pt x="856" y="542"/>
                      <a:pt x="856" y="542"/>
                    </a:cubicBezTo>
                    <a:cubicBezTo>
                      <a:pt x="863" y="541"/>
                      <a:pt x="879" y="540"/>
                      <a:pt x="892" y="552"/>
                    </a:cubicBezTo>
                    <a:cubicBezTo>
                      <a:pt x="907" y="567"/>
                      <a:pt x="911" y="595"/>
                      <a:pt x="902" y="637"/>
                    </a:cubicBezTo>
                    <a:cubicBezTo>
                      <a:pt x="888" y="710"/>
                      <a:pt x="862" y="807"/>
                      <a:pt x="796" y="822"/>
                    </a:cubicBezTo>
                    <a:cubicBezTo>
                      <a:pt x="786" y="844"/>
                      <a:pt x="669" y="1105"/>
                      <a:pt x="478" y="1105"/>
                    </a:cubicBezTo>
                    <a:close/>
                    <a:moveTo>
                      <a:pt x="59" y="551"/>
                    </a:moveTo>
                    <a:cubicBezTo>
                      <a:pt x="50" y="551"/>
                      <a:pt x="35" y="553"/>
                      <a:pt x="25" y="565"/>
                    </a:cubicBezTo>
                    <a:cubicBezTo>
                      <a:pt x="6" y="586"/>
                      <a:pt x="7" y="629"/>
                      <a:pt x="26" y="690"/>
                    </a:cubicBezTo>
                    <a:cubicBezTo>
                      <a:pt x="40" y="727"/>
                      <a:pt x="78" y="815"/>
                      <a:pt x="147" y="833"/>
                    </a:cubicBezTo>
                    <a:cubicBezTo>
                      <a:pt x="149" y="833"/>
                      <a:pt x="149" y="833"/>
                      <a:pt x="149" y="833"/>
                    </a:cubicBezTo>
                    <a:cubicBezTo>
                      <a:pt x="149" y="835"/>
                      <a:pt x="149" y="835"/>
                      <a:pt x="149" y="835"/>
                    </a:cubicBezTo>
                    <a:cubicBezTo>
                      <a:pt x="150" y="837"/>
                      <a:pt x="242" y="1099"/>
                      <a:pt x="445" y="1099"/>
                    </a:cubicBezTo>
                    <a:cubicBezTo>
                      <a:pt x="478" y="1099"/>
                      <a:pt x="478" y="1099"/>
                      <a:pt x="478" y="1099"/>
                    </a:cubicBezTo>
                    <a:cubicBezTo>
                      <a:pt x="673" y="1099"/>
                      <a:pt x="790" y="821"/>
                      <a:pt x="791" y="818"/>
                    </a:cubicBezTo>
                    <a:cubicBezTo>
                      <a:pt x="792" y="817"/>
                      <a:pt x="792" y="817"/>
                      <a:pt x="792" y="817"/>
                    </a:cubicBezTo>
                    <a:cubicBezTo>
                      <a:pt x="793" y="816"/>
                      <a:pt x="793" y="816"/>
                      <a:pt x="793" y="816"/>
                    </a:cubicBezTo>
                    <a:cubicBezTo>
                      <a:pt x="842" y="807"/>
                      <a:pt x="874" y="749"/>
                      <a:pt x="896" y="636"/>
                    </a:cubicBezTo>
                    <a:cubicBezTo>
                      <a:pt x="904" y="597"/>
                      <a:pt x="901" y="569"/>
                      <a:pt x="888" y="556"/>
                    </a:cubicBezTo>
                    <a:cubicBezTo>
                      <a:pt x="874" y="544"/>
                      <a:pt x="854" y="549"/>
                      <a:pt x="854" y="549"/>
                    </a:cubicBezTo>
                    <a:cubicBezTo>
                      <a:pt x="850" y="550"/>
                      <a:pt x="850" y="550"/>
                      <a:pt x="850" y="550"/>
                    </a:cubicBezTo>
                    <a:cubicBezTo>
                      <a:pt x="850" y="369"/>
                      <a:pt x="850" y="369"/>
                      <a:pt x="850" y="369"/>
                    </a:cubicBezTo>
                    <a:cubicBezTo>
                      <a:pt x="850" y="169"/>
                      <a:pt x="687" y="6"/>
                      <a:pt x="488" y="6"/>
                    </a:cubicBezTo>
                    <a:cubicBezTo>
                      <a:pt x="435" y="6"/>
                      <a:pt x="435" y="6"/>
                      <a:pt x="435" y="6"/>
                    </a:cubicBezTo>
                    <a:cubicBezTo>
                      <a:pt x="235" y="6"/>
                      <a:pt x="73" y="169"/>
                      <a:pt x="73" y="369"/>
                    </a:cubicBezTo>
                    <a:cubicBezTo>
                      <a:pt x="73" y="553"/>
                      <a:pt x="73" y="553"/>
                      <a:pt x="73" y="553"/>
                    </a:cubicBezTo>
                    <a:cubicBezTo>
                      <a:pt x="69" y="552"/>
                      <a:pt x="69" y="552"/>
                      <a:pt x="69" y="552"/>
                    </a:cubicBezTo>
                    <a:cubicBezTo>
                      <a:pt x="69" y="552"/>
                      <a:pt x="65" y="551"/>
                      <a:pt x="59" y="551"/>
                    </a:cubicBezTo>
                    <a:close/>
                  </a:path>
                </a:pathLst>
              </a:custGeom>
              <a:solidFill>
                <a:srgbClr val="231F20"/>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12">
                <a:extLst>
                  <a:ext uri="{FF2B5EF4-FFF2-40B4-BE49-F238E27FC236}">
                    <a16:creationId xmlns:a16="http://schemas.microsoft.com/office/drawing/2014/main" id="{B26909A0-C3B4-42A6-A38D-1EAEC3D946CC}"/>
                  </a:ext>
                </a:extLst>
              </p:cNvPr>
              <p:cNvSpPr>
                <a:spLocks/>
              </p:cNvSpPr>
              <p:nvPr/>
            </p:nvSpPr>
            <p:spPr bwMode="auto">
              <a:xfrm>
                <a:off x="2190" y="2480"/>
                <a:ext cx="3382" cy="1838"/>
              </a:xfrm>
              <a:custGeom>
                <a:avLst/>
                <a:gdLst>
                  <a:gd name="T0" fmla="*/ 1487 w 1487"/>
                  <a:gd name="T1" fmla="*/ 808 h 808"/>
                  <a:gd name="T2" fmla="*/ 0 w 1487"/>
                  <a:gd name="T3" fmla="*/ 808 h 808"/>
                  <a:gd name="T4" fmla="*/ 0 w 1487"/>
                  <a:gd name="T5" fmla="*/ 805 h 808"/>
                  <a:gd name="T6" fmla="*/ 18 w 1487"/>
                  <a:gd name="T7" fmla="*/ 339 h 808"/>
                  <a:gd name="T8" fmla="*/ 101 w 1487"/>
                  <a:gd name="T9" fmla="*/ 199 h 808"/>
                  <a:gd name="T10" fmla="*/ 565 w 1487"/>
                  <a:gd name="T11" fmla="*/ 0 h 808"/>
                  <a:gd name="T12" fmla="*/ 568 w 1487"/>
                  <a:gd name="T13" fmla="*/ 5 h 808"/>
                  <a:gd name="T14" fmla="*/ 103 w 1487"/>
                  <a:gd name="T15" fmla="*/ 204 h 808"/>
                  <a:gd name="T16" fmla="*/ 23 w 1487"/>
                  <a:gd name="T17" fmla="*/ 339 h 808"/>
                  <a:gd name="T18" fmla="*/ 6 w 1487"/>
                  <a:gd name="T19" fmla="*/ 802 h 808"/>
                  <a:gd name="T20" fmla="*/ 1481 w 1487"/>
                  <a:gd name="T21" fmla="*/ 802 h 808"/>
                  <a:gd name="T22" fmla="*/ 1464 w 1487"/>
                  <a:gd name="T23" fmla="*/ 352 h 808"/>
                  <a:gd name="T24" fmla="*/ 1354 w 1487"/>
                  <a:gd name="T25" fmla="*/ 198 h 808"/>
                  <a:gd name="T26" fmla="*/ 908 w 1487"/>
                  <a:gd name="T27" fmla="*/ 12 h 808"/>
                  <a:gd name="T28" fmla="*/ 911 w 1487"/>
                  <a:gd name="T29" fmla="*/ 6 h 808"/>
                  <a:gd name="T30" fmla="*/ 1356 w 1487"/>
                  <a:gd name="T31" fmla="*/ 192 h 808"/>
                  <a:gd name="T32" fmla="*/ 1469 w 1487"/>
                  <a:gd name="T33" fmla="*/ 352 h 808"/>
                  <a:gd name="T34" fmla="*/ 1487 w 1487"/>
                  <a:gd name="T35" fmla="*/ 808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7" h="808">
                    <a:moveTo>
                      <a:pt x="1487" y="808"/>
                    </a:moveTo>
                    <a:cubicBezTo>
                      <a:pt x="0" y="808"/>
                      <a:pt x="0" y="808"/>
                      <a:pt x="0" y="808"/>
                    </a:cubicBezTo>
                    <a:cubicBezTo>
                      <a:pt x="0" y="805"/>
                      <a:pt x="0" y="805"/>
                      <a:pt x="0" y="805"/>
                    </a:cubicBezTo>
                    <a:cubicBezTo>
                      <a:pt x="0" y="801"/>
                      <a:pt x="9" y="438"/>
                      <a:pt x="18" y="339"/>
                    </a:cubicBezTo>
                    <a:cubicBezTo>
                      <a:pt x="26" y="237"/>
                      <a:pt x="100" y="199"/>
                      <a:pt x="101" y="199"/>
                    </a:cubicBezTo>
                    <a:cubicBezTo>
                      <a:pt x="565" y="0"/>
                      <a:pt x="565" y="0"/>
                      <a:pt x="565" y="0"/>
                    </a:cubicBezTo>
                    <a:cubicBezTo>
                      <a:pt x="568" y="5"/>
                      <a:pt x="568" y="5"/>
                      <a:pt x="568" y="5"/>
                    </a:cubicBezTo>
                    <a:cubicBezTo>
                      <a:pt x="103" y="204"/>
                      <a:pt x="103" y="204"/>
                      <a:pt x="103" y="204"/>
                    </a:cubicBezTo>
                    <a:cubicBezTo>
                      <a:pt x="103" y="204"/>
                      <a:pt x="32" y="241"/>
                      <a:pt x="23" y="339"/>
                    </a:cubicBezTo>
                    <a:cubicBezTo>
                      <a:pt x="15" y="434"/>
                      <a:pt x="7" y="767"/>
                      <a:pt x="6" y="802"/>
                    </a:cubicBezTo>
                    <a:cubicBezTo>
                      <a:pt x="1481" y="802"/>
                      <a:pt x="1481" y="802"/>
                      <a:pt x="1481" y="802"/>
                    </a:cubicBezTo>
                    <a:cubicBezTo>
                      <a:pt x="1464" y="352"/>
                      <a:pt x="1464" y="352"/>
                      <a:pt x="1464" y="352"/>
                    </a:cubicBezTo>
                    <a:cubicBezTo>
                      <a:pt x="1464" y="350"/>
                      <a:pt x="1471" y="248"/>
                      <a:pt x="1354" y="198"/>
                    </a:cubicBezTo>
                    <a:cubicBezTo>
                      <a:pt x="1235" y="147"/>
                      <a:pt x="912" y="13"/>
                      <a:pt x="908" y="12"/>
                    </a:cubicBezTo>
                    <a:cubicBezTo>
                      <a:pt x="911" y="6"/>
                      <a:pt x="911" y="6"/>
                      <a:pt x="911" y="6"/>
                    </a:cubicBezTo>
                    <a:cubicBezTo>
                      <a:pt x="914" y="8"/>
                      <a:pt x="1237" y="141"/>
                      <a:pt x="1356" y="192"/>
                    </a:cubicBezTo>
                    <a:cubicBezTo>
                      <a:pt x="1477" y="244"/>
                      <a:pt x="1470" y="351"/>
                      <a:pt x="1469" y="352"/>
                    </a:cubicBezTo>
                    <a:lnTo>
                      <a:pt x="1487" y="808"/>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13">
                <a:extLst>
                  <a:ext uri="{FF2B5EF4-FFF2-40B4-BE49-F238E27FC236}">
                    <a16:creationId xmlns:a16="http://schemas.microsoft.com/office/drawing/2014/main" id="{45B5AE7D-EE06-47B2-924C-4ABC04E2324B}"/>
                  </a:ext>
                </a:extLst>
              </p:cNvPr>
              <p:cNvSpPr>
                <a:spLocks noEditPoints="1"/>
              </p:cNvSpPr>
              <p:nvPr/>
            </p:nvSpPr>
            <p:spPr bwMode="auto">
              <a:xfrm>
                <a:off x="3650" y="2730"/>
                <a:ext cx="441" cy="405"/>
              </a:xfrm>
              <a:custGeom>
                <a:avLst/>
                <a:gdLst>
                  <a:gd name="T0" fmla="*/ 221 w 441"/>
                  <a:gd name="T1" fmla="*/ 405 h 405"/>
                  <a:gd name="T2" fmla="*/ 0 w 441"/>
                  <a:gd name="T3" fmla="*/ 250 h 405"/>
                  <a:gd name="T4" fmla="*/ 34 w 441"/>
                  <a:gd name="T5" fmla="*/ 0 h 405"/>
                  <a:gd name="T6" fmla="*/ 407 w 441"/>
                  <a:gd name="T7" fmla="*/ 0 h 405"/>
                  <a:gd name="T8" fmla="*/ 441 w 441"/>
                  <a:gd name="T9" fmla="*/ 250 h 405"/>
                  <a:gd name="T10" fmla="*/ 221 w 441"/>
                  <a:gd name="T11" fmla="*/ 405 h 405"/>
                  <a:gd name="T12" fmla="*/ 14 w 441"/>
                  <a:gd name="T13" fmla="*/ 246 h 405"/>
                  <a:gd name="T14" fmla="*/ 221 w 441"/>
                  <a:gd name="T15" fmla="*/ 389 h 405"/>
                  <a:gd name="T16" fmla="*/ 428 w 441"/>
                  <a:gd name="T17" fmla="*/ 246 h 405"/>
                  <a:gd name="T18" fmla="*/ 396 w 441"/>
                  <a:gd name="T19" fmla="*/ 14 h 405"/>
                  <a:gd name="T20" fmla="*/ 46 w 441"/>
                  <a:gd name="T21" fmla="*/ 14 h 405"/>
                  <a:gd name="T22" fmla="*/ 14 w 441"/>
                  <a:gd name="T23" fmla="*/ 246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405">
                    <a:moveTo>
                      <a:pt x="221" y="405"/>
                    </a:moveTo>
                    <a:lnTo>
                      <a:pt x="0" y="250"/>
                    </a:lnTo>
                    <a:lnTo>
                      <a:pt x="34" y="0"/>
                    </a:lnTo>
                    <a:lnTo>
                      <a:pt x="407" y="0"/>
                    </a:lnTo>
                    <a:lnTo>
                      <a:pt x="441" y="250"/>
                    </a:lnTo>
                    <a:lnTo>
                      <a:pt x="221" y="405"/>
                    </a:lnTo>
                    <a:close/>
                    <a:moveTo>
                      <a:pt x="14" y="246"/>
                    </a:moveTo>
                    <a:lnTo>
                      <a:pt x="221" y="389"/>
                    </a:lnTo>
                    <a:lnTo>
                      <a:pt x="428" y="246"/>
                    </a:lnTo>
                    <a:lnTo>
                      <a:pt x="396" y="14"/>
                    </a:lnTo>
                    <a:lnTo>
                      <a:pt x="46" y="14"/>
                    </a:lnTo>
                    <a:lnTo>
                      <a:pt x="14" y="246"/>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14">
                <a:extLst>
                  <a:ext uri="{FF2B5EF4-FFF2-40B4-BE49-F238E27FC236}">
                    <a16:creationId xmlns:a16="http://schemas.microsoft.com/office/drawing/2014/main" id="{3E4C2D44-7F46-405B-A9DE-33D1C7489736}"/>
                  </a:ext>
                </a:extLst>
              </p:cNvPr>
              <p:cNvSpPr>
                <a:spLocks/>
              </p:cNvSpPr>
              <p:nvPr/>
            </p:nvSpPr>
            <p:spPr bwMode="auto">
              <a:xfrm>
                <a:off x="4003" y="3030"/>
                <a:ext cx="88" cy="1281"/>
              </a:xfrm>
              <a:custGeom>
                <a:avLst/>
                <a:gdLst>
                  <a:gd name="T0" fmla="*/ 75 w 88"/>
                  <a:gd name="T1" fmla="*/ 1281 h 1281"/>
                  <a:gd name="T2" fmla="*/ 0 w 88"/>
                  <a:gd name="T3" fmla="*/ 0 h 1281"/>
                  <a:gd name="T4" fmla="*/ 11 w 88"/>
                  <a:gd name="T5" fmla="*/ 0 h 1281"/>
                  <a:gd name="T6" fmla="*/ 88 w 88"/>
                  <a:gd name="T7" fmla="*/ 1281 h 1281"/>
                  <a:gd name="T8" fmla="*/ 75 w 88"/>
                  <a:gd name="T9" fmla="*/ 1281 h 1281"/>
                </a:gdLst>
                <a:ahLst/>
                <a:cxnLst>
                  <a:cxn ang="0">
                    <a:pos x="T0" y="T1"/>
                  </a:cxn>
                  <a:cxn ang="0">
                    <a:pos x="T2" y="T3"/>
                  </a:cxn>
                  <a:cxn ang="0">
                    <a:pos x="T4" y="T5"/>
                  </a:cxn>
                  <a:cxn ang="0">
                    <a:pos x="T6" y="T7"/>
                  </a:cxn>
                  <a:cxn ang="0">
                    <a:pos x="T8" y="T9"/>
                  </a:cxn>
                </a:cxnLst>
                <a:rect l="0" t="0" r="r" b="b"/>
                <a:pathLst>
                  <a:path w="88" h="1281">
                    <a:moveTo>
                      <a:pt x="75" y="1281"/>
                    </a:moveTo>
                    <a:lnTo>
                      <a:pt x="0" y="0"/>
                    </a:lnTo>
                    <a:lnTo>
                      <a:pt x="11" y="0"/>
                    </a:lnTo>
                    <a:lnTo>
                      <a:pt x="88" y="1281"/>
                    </a:lnTo>
                    <a:lnTo>
                      <a:pt x="75" y="1281"/>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15">
                <a:extLst>
                  <a:ext uri="{FF2B5EF4-FFF2-40B4-BE49-F238E27FC236}">
                    <a16:creationId xmlns:a16="http://schemas.microsoft.com/office/drawing/2014/main" id="{1F426EA6-B3BB-483E-ACF1-309CC2138F2B}"/>
                  </a:ext>
                </a:extLst>
              </p:cNvPr>
              <p:cNvSpPr>
                <a:spLocks/>
              </p:cNvSpPr>
              <p:nvPr/>
            </p:nvSpPr>
            <p:spPr bwMode="auto">
              <a:xfrm>
                <a:off x="3648" y="3030"/>
                <a:ext cx="91" cy="1281"/>
              </a:xfrm>
              <a:custGeom>
                <a:avLst/>
                <a:gdLst>
                  <a:gd name="T0" fmla="*/ 13 w 91"/>
                  <a:gd name="T1" fmla="*/ 1281 h 1281"/>
                  <a:gd name="T2" fmla="*/ 0 w 91"/>
                  <a:gd name="T3" fmla="*/ 1281 h 1281"/>
                  <a:gd name="T4" fmla="*/ 77 w 91"/>
                  <a:gd name="T5" fmla="*/ 0 h 1281"/>
                  <a:gd name="T6" fmla="*/ 91 w 91"/>
                  <a:gd name="T7" fmla="*/ 0 h 1281"/>
                  <a:gd name="T8" fmla="*/ 13 w 91"/>
                  <a:gd name="T9" fmla="*/ 1281 h 1281"/>
                </a:gdLst>
                <a:ahLst/>
                <a:cxnLst>
                  <a:cxn ang="0">
                    <a:pos x="T0" y="T1"/>
                  </a:cxn>
                  <a:cxn ang="0">
                    <a:pos x="T2" y="T3"/>
                  </a:cxn>
                  <a:cxn ang="0">
                    <a:pos x="T4" y="T5"/>
                  </a:cxn>
                  <a:cxn ang="0">
                    <a:pos x="T6" y="T7"/>
                  </a:cxn>
                  <a:cxn ang="0">
                    <a:pos x="T8" y="T9"/>
                  </a:cxn>
                </a:cxnLst>
                <a:rect l="0" t="0" r="r" b="b"/>
                <a:pathLst>
                  <a:path w="91" h="1281">
                    <a:moveTo>
                      <a:pt x="13" y="1281"/>
                    </a:moveTo>
                    <a:lnTo>
                      <a:pt x="0" y="1281"/>
                    </a:lnTo>
                    <a:lnTo>
                      <a:pt x="77" y="0"/>
                    </a:lnTo>
                    <a:lnTo>
                      <a:pt x="91" y="0"/>
                    </a:lnTo>
                    <a:lnTo>
                      <a:pt x="13" y="1281"/>
                    </a:lnTo>
                    <a:close/>
                  </a:path>
                </a:pathLst>
              </a:custGeom>
              <a:solidFill>
                <a:srgbClr val="231F20"/>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75" name="Rectangle 74">
            <a:extLst>
              <a:ext uri="{FF2B5EF4-FFF2-40B4-BE49-F238E27FC236}">
                <a16:creationId xmlns:a16="http://schemas.microsoft.com/office/drawing/2014/main" id="{6B5B4158-0A87-4ED5-8F2A-FE7EDCFBCAFA}"/>
              </a:ext>
            </a:extLst>
          </p:cNvPr>
          <p:cNvSpPr/>
          <p:nvPr/>
        </p:nvSpPr>
        <p:spPr>
          <a:xfrm>
            <a:off x="10046977" y="1198903"/>
            <a:ext cx="1372953" cy="46823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b" anchorCtr="0"/>
          <a:lstStyle/>
          <a:p>
            <a:pPr algn="ctr"/>
            <a:endParaRPr lang="en-GB" sz="1200" b="1">
              <a:solidFill>
                <a:schemeClr val="tx1"/>
              </a:solidFill>
            </a:endParaRPr>
          </a:p>
          <a:p>
            <a:pPr algn="ctr"/>
            <a:r>
              <a:rPr lang="en-GB" sz="1200" b="1">
                <a:solidFill>
                  <a:schemeClr val="tx1"/>
                </a:solidFill>
              </a:rPr>
              <a:t>Who we </a:t>
            </a:r>
          </a:p>
          <a:p>
            <a:pPr algn="ctr"/>
            <a:r>
              <a:rPr lang="en-GB" sz="1200" b="1">
                <a:solidFill>
                  <a:schemeClr val="tx1"/>
                </a:solidFill>
              </a:rPr>
              <a:t>work with</a:t>
            </a:r>
          </a:p>
        </p:txBody>
      </p:sp>
      <p:grpSp>
        <p:nvGrpSpPr>
          <p:cNvPr id="76" name="Group 75">
            <a:extLst>
              <a:ext uri="{FF2B5EF4-FFF2-40B4-BE49-F238E27FC236}">
                <a16:creationId xmlns:a16="http://schemas.microsoft.com/office/drawing/2014/main" id="{63CB0C62-A6E4-4627-83D0-9D7A5F128D0E}"/>
              </a:ext>
            </a:extLst>
          </p:cNvPr>
          <p:cNvGrpSpPr/>
          <p:nvPr/>
        </p:nvGrpSpPr>
        <p:grpSpPr>
          <a:xfrm>
            <a:off x="10408361" y="503347"/>
            <a:ext cx="610320" cy="496637"/>
            <a:chOff x="769372" y="4953000"/>
            <a:chExt cx="610320" cy="496637"/>
          </a:xfrm>
        </p:grpSpPr>
        <p:grpSp>
          <p:nvGrpSpPr>
            <p:cNvPr id="77" name="Group 76">
              <a:extLst>
                <a:ext uri="{FF2B5EF4-FFF2-40B4-BE49-F238E27FC236}">
                  <a16:creationId xmlns:a16="http://schemas.microsoft.com/office/drawing/2014/main" id="{BAE8C80F-2EB5-4641-B386-102B2F8A0AD5}"/>
                </a:ext>
              </a:extLst>
            </p:cNvPr>
            <p:cNvGrpSpPr/>
            <p:nvPr/>
          </p:nvGrpSpPr>
          <p:grpSpPr>
            <a:xfrm>
              <a:off x="868815" y="5100994"/>
              <a:ext cx="451299" cy="308166"/>
              <a:chOff x="812228" y="5077758"/>
              <a:chExt cx="451299" cy="308166"/>
            </a:xfrm>
            <a:solidFill>
              <a:schemeClr val="tx1"/>
            </a:solidFill>
          </p:grpSpPr>
          <p:sp>
            <p:nvSpPr>
              <p:cNvPr id="81" name="Freeform: Shape 80">
                <a:extLst>
                  <a:ext uri="{FF2B5EF4-FFF2-40B4-BE49-F238E27FC236}">
                    <a16:creationId xmlns:a16="http://schemas.microsoft.com/office/drawing/2014/main" id="{960BAE7A-5153-4CF3-92DC-87A704E22E95}"/>
                  </a:ext>
                </a:extLst>
              </p:cNvPr>
              <p:cNvSpPr/>
              <p:nvPr/>
            </p:nvSpPr>
            <p:spPr>
              <a:xfrm>
                <a:off x="812228" y="5188848"/>
                <a:ext cx="64802" cy="62488"/>
              </a:xfrm>
              <a:custGeom>
                <a:avLst/>
                <a:gdLst>
                  <a:gd name="connsiteX0" fmla="*/ 64802 w 64802"/>
                  <a:gd name="connsiteY0" fmla="*/ 39345 h 62488"/>
                  <a:gd name="connsiteX1" fmla="*/ 55545 w 64802"/>
                  <a:gd name="connsiteY1" fmla="*/ 50916 h 62488"/>
                  <a:gd name="connsiteX2" fmla="*/ 9257 w 64802"/>
                  <a:gd name="connsiteY2" fmla="*/ 0 h 62488"/>
                  <a:gd name="connsiteX3" fmla="*/ 0 w 64802"/>
                  <a:gd name="connsiteY3" fmla="*/ 11572 h 62488"/>
                  <a:gd name="connsiteX4" fmla="*/ 43973 w 64802"/>
                  <a:gd name="connsiteY4" fmla="*/ 62488 h 62488"/>
                  <a:gd name="connsiteX5" fmla="*/ 64802 w 64802"/>
                  <a:gd name="connsiteY5" fmla="*/ 39345 h 62488"/>
                  <a:gd name="connsiteX6" fmla="*/ 64802 w 64802"/>
                  <a:gd name="connsiteY6" fmla="*/ 39345 h 6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2" h="62488">
                    <a:moveTo>
                      <a:pt x="64802" y="39345"/>
                    </a:moveTo>
                    <a:lnTo>
                      <a:pt x="55545" y="50916"/>
                    </a:lnTo>
                    <a:lnTo>
                      <a:pt x="9257" y="0"/>
                    </a:lnTo>
                    <a:lnTo>
                      <a:pt x="0" y="11572"/>
                    </a:lnTo>
                    <a:lnTo>
                      <a:pt x="43973" y="62488"/>
                    </a:lnTo>
                    <a:lnTo>
                      <a:pt x="64802" y="39345"/>
                    </a:lnTo>
                    <a:cubicBezTo>
                      <a:pt x="64802" y="39345"/>
                      <a:pt x="64802" y="39345"/>
                      <a:pt x="64802" y="39345"/>
                    </a:cubicBezTo>
                    <a:close/>
                  </a:path>
                </a:pathLst>
              </a:custGeom>
              <a:grpFill/>
              <a:ln w="2286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1A464E1-5474-426B-840C-626C54A992FF}"/>
                  </a:ext>
                </a:extLst>
              </p:cNvPr>
              <p:cNvSpPr/>
              <p:nvPr/>
            </p:nvSpPr>
            <p:spPr>
              <a:xfrm>
                <a:off x="879344" y="5225878"/>
                <a:ext cx="23143" cy="23143"/>
              </a:xfrm>
              <a:custGeom>
                <a:avLst/>
                <a:gdLst>
                  <a:gd name="connsiteX0" fmla="*/ 0 w 23143"/>
                  <a:gd name="connsiteY0" fmla="*/ 0 h 23143"/>
                  <a:gd name="connsiteX1" fmla="*/ 0 w 23143"/>
                  <a:gd name="connsiteY1" fmla="*/ 0 h 23143"/>
                  <a:gd name="connsiteX2" fmla="*/ 0 w 23143"/>
                  <a:gd name="connsiteY2" fmla="*/ 0 h 23143"/>
                  <a:gd name="connsiteX3" fmla="*/ 0 w 23143"/>
                  <a:gd name="connsiteY3" fmla="*/ 0 h 23143"/>
                </a:gdLst>
                <a:ahLst/>
                <a:cxnLst>
                  <a:cxn ang="0">
                    <a:pos x="connsiteX0" y="connsiteY0"/>
                  </a:cxn>
                  <a:cxn ang="0">
                    <a:pos x="connsiteX1" y="connsiteY1"/>
                  </a:cxn>
                  <a:cxn ang="0">
                    <a:pos x="connsiteX2" y="connsiteY2"/>
                  </a:cxn>
                  <a:cxn ang="0">
                    <a:pos x="connsiteX3" y="connsiteY3"/>
                  </a:cxn>
                </a:cxnLst>
                <a:rect l="l" t="t" r="r" b="b"/>
                <a:pathLst>
                  <a:path w="23143" h="23143">
                    <a:moveTo>
                      <a:pt x="0" y="0"/>
                    </a:moveTo>
                    <a:lnTo>
                      <a:pt x="0" y="0"/>
                    </a:lnTo>
                    <a:cubicBezTo>
                      <a:pt x="0" y="0"/>
                      <a:pt x="0" y="0"/>
                      <a:pt x="0" y="0"/>
                    </a:cubicBezTo>
                    <a:lnTo>
                      <a:pt x="0" y="0"/>
                    </a:lnTo>
                    <a:close/>
                  </a:path>
                </a:pathLst>
              </a:custGeom>
              <a:grpFill/>
              <a:ln w="228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F7FE487-4D70-4B39-994F-B06193FC1CF1}"/>
                  </a:ext>
                </a:extLst>
              </p:cNvPr>
              <p:cNvSpPr/>
              <p:nvPr/>
            </p:nvSpPr>
            <p:spPr>
              <a:xfrm>
                <a:off x="846555" y="5219569"/>
                <a:ext cx="162383" cy="158751"/>
              </a:xfrm>
              <a:custGeom>
                <a:avLst/>
                <a:gdLst>
                  <a:gd name="connsiteX0" fmla="*/ 160079 w 162383"/>
                  <a:gd name="connsiteY0" fmla="*/ 124343 h 158751"/>
                  <a:gd name="connsiteX1" fmla="*/ 139249 w 162383"/>
                  <a:gd name="connsiteY1" fmla="*/ 87312 h 158751"/>
                  <a:gd name="connsiteX2" fmla="*/ 132306 w 162383"/>
                  <a:gd name="connsiteY2" fmla="*/ 57225 h 158751"/>
                  <a:gd name="connsiteX3" fmla="*/ 120735 w 162383"/>
                  <a:gd name="connsiteY3" fmla="*/ 50282 h 158751"/>
                  <a:gd name="connsiteX4" fmla="*/ 76762 w 162383"/>
                  <a:gd name="connsiteY4" fmla="*/ 17881 h 158751"/>
                  <a:gd name="connsiteX5" fmla="*/ 32789 w 162383"/>
                  <a:gd name="connsiteY5" fmla="*/ 6309 h 158751"/>
                  <a:gd name="connsiteX6" fmla="*/ 32789 w 162383"/>
                  <a:gd name="connsiteY6" fmla="*/ 6309 h 158751"/>
                  <a:gd name="connsiteX7" fmla="*/ 32789 w 162383"/>
                  <a:gd name="connsiteY7" fmla="*/ 6309 h 158751"/>
                  <a:gd name="connsiteX8" fmla="*/ 9645 w 162383"/>
                  <a:gd name="connsiteY8" fmla="*/ 29453 h 158751"/>
                  <a:gd name="connsiteX9" fmla="*/ 9645 w 162383"/>
                  <a:gd name="connsiteY9" fmla="*/ 29453 h 158751"/>
                  <a:gd name="connsiteX10" fmla="*/ 7331 w 162383"/>
                  <a:gd name="connsiteY10" fmla="*/ 34082 h 158751"/>
                  <a:gd name="connsiteX11" fmla="*/ 18903 w 162383"/>
                  <a:gd name="connsiteY11" fmla="*/ 80369 h 158751"/>
                  <a:gd name="connsiteX12" fmla="*/ 53618 w 162383"/>
                  <a:gd name="connsiteY12" fmla="*/ 122028 h 158751"/>
                  <a:gd name="connsiteX13" fmla="*/ 81390 w 162383"/>
                  <a:gd name="connsiteY13" fmla="*/ 140543 h 158751"/>
                  <a:gd name="connsiteX14" fmla="*/ 90648 w 162383"/>
                  <a:gd name="connsiteY14" fmla="*/ 138229 h 158751"/>
                  <a:gd name="connsiteX15" fmla="*/ 136935 w 162383"/>
                  <a:gd name="connsiteY15" fmla="*/ 149801 h 158751"/>
                  <a:gd name="connsiteX16" fmla="*/ 150821 w 162383"/>
                  <a:gd name="connsiteY16" fmla="*/ 135914 h 158751"/>
                  <a:gd name="connsiteX17" fmla="*/ 150821 w 162383"/>
                  <a:gd name="connsiteY17" fmla="*/ 135914 h 158751"/>
                  <a:gd name="connsiteX18" fmla="*/ 160079 w 162383"/>
                  <a:gd name="connsiteY18" fmla="*/ 124343 h 158751"/>
                  <a:gd name="connsiteX19" fmla="*/ 160079 w 162383"/>
                  <a:gd name="connsiteY19" fmla="*/ 124343 h 158751"/>
                  <a:gd name="connsiteX20" fmla="*/ 18903 w 162383"/>
                  <a:gd name="connsiteY20" fmla="*/ 45653 h 158751"/>
                  <a:gd name="connsiteX21" fmla="*/ 42046 w 162383"/>
                  <a:gd name="connsiteY21" fmla="*/ 20195 h 158751"/>
                  <a:gd name="connsiteX22" fmla="*/ 58247 w 162383"/>
                  <a:gd name="connsiteY22" fmla="*/ 36396 h 158751"/>
                  <a:gd name="connsiteX23" fmla="*/ 35103 w 162383"/>
                  <a:gd name="connsiteY23" fmla="*/ 61854 h 158751"/>
                  <a:gd name="connsiteX24" fmla="*/ 18903 w 162383"/>
                  <a:gd name="connsiteY24" fmla="*/ 45653 h 158751"/>
                  <a:gd name="connsiteX25" fmla="*/ 48989 w 162383"/>
                  <a:gd name="connsiteY25" fmla="*/ 105827 h 158751"/>
                  <a:gd name="connsiteX26" fmla="*/ 30474 w 162383"/>
                  <a:gd name="connsiteY26" fmla="*/ 89627 h 158751"/>
                  <a:gd name="connsiteX27" fmla="*/ 86019 w 162383"/>
                  <a:gd name="connsiteY27" fmla="*/ 29453 h 158751"/>
                  <a:gd name="connsiteX28" fmla="*/ 86019 w 162383"/>
                  <a:gd name="connsiteY28" fmla="*/ 29453 h 158751"/>
                  <a:gd name="connsiteX29" fmla="*/ 104534 w 162383"/>
                  <a:gd name="connsiteY29" fmla="*/ 45653 h 158751"/>
                  <a:gd name="connsiteX30" fmla="*/ 48989 w 162383"/>
                  <a:gd name="connsiteY30" fmla="*/ 105827 h 158751"/>
                  <a:gd name="connsiteX31" fmla="*/ 88334 w 162383"/>
                  <a:gd name="connsiteY31" fmla="*/ 122028 h 158751"/>
                  <a:gd name="connsiteX32" fmla="*/ 67504 w 162383"/>
                  <a:gd name="connsiteY32" fmla="*/ 112771 h 158751"/>
                  <a:gd name="connsiteX33" fmla="*/ 69819 w 162383"/>
                  <a:gd name="connsiteY33" fmla="*/ 103513 h 158751"/>
                  <a:gd name="connsiteX34" fmla="*/ 104534 w 162383"/>
                  <a:gd name="connsiteY34" fmla="*/ 68797 h 158751"/>
                  <a:gd name="connsiteX35" fmla="*/ 104534 w 162383"/>
                  <a:gd name="connsiteY35" fmla="*/ 68797 h 158751"/>
                  <a:gd name="connsiteX36" fmla="*/ 123049 w 162383"/>
                  <a:gd name="connsiteY36" fmla="*/ 84998 h 158751"/>
                  <a:gd name="connsiteX37" fmla="*/ 88334 w 162383"/>
                  <a:gd name="connsiteY37" fmla="*/ 122028 h 158751"/>
                  <a:gd name="connsiteX38" fmla="*/ 143878 w 162383"/>
                  <a:gd name="connsiteY38" fmla="*/ 122028 h 158751"/>
                  <a:gd name="connsiteX39" fmla="*/ 127678 w 162383"/>
                  <a:gd name="connsiteY39" fmla="*/ 140543 h 158751"/>
                  <a:gd name="connsiteX40" fmla="*/ 109163 w 162383"/>
                  <a:gd name="connsiteY40" fmla="*/ 124343 h 158751"/>
                  <a:gd name="connsiteX41" fmla="*/ 127678 w 162383"/>
                  <a:gd name="connsiteY41" fmla="*/ 105827 h 158751"/>
                  <a:gd name="connsiteX42" fmla="*/ 143878 w 162383"/>
                  <a:gd name="connsiteY42" fmla="*/ 122028 h 15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2383" h="158751">
                    <a:moveTo>
                      <a:pt x="160079" y="124343"/>
                    </a:moveTo>
                    <a:cubicBezTo>
                      <a:pt x="167022" y="108142"/>
                      <a:pt x="157764" y="89627"/>
                      <a:pt x="139249" y="87312"/>
                    </a:cubicBezTo>
                    <a:cubicBezTo>
                      <a:pt x="143878" y="75740"/>
                      <a:pt x="139249" y="66483"/>
                      <a:pt x="132306" y="57225"/>
                    </a:cubicBezTo>
                    <a:cubicBezTo>
                      <a:pt x="129992" y="54911"/>
                      <a:pt x="125363" y="50282"/>
                      <a:pt x="120735" y="50282"/>
                    </a:cubicBezTo>
                    <a:cubicBezTo>
                      <a:pt x="134621" y="22510"/>
                      <a:pt x="97591" y="-2949"/>
                      <a:pt x="76762" y="17881"/>
                    </a:cubicBezTo>
                    <a:cubicBezTo>
                      <a:pt x="69819" y="-634"/>
                      <a:pt x="46675" y="-5263"/>
                      <a:pt x="32789" y="6309"/>
                    </a:cubicBezTo>
                    <a:lnTo>
                      <a:pt x="32789" y="6309"/>
                    </a:lnTo>
                    <a:cubicBezTo>
                      <a:pt x="32789" y="6309"/>
                      <a:pt x="32789" y="6309"/>
                      <a:pt x="32789" y="6309"/>
                    </a:cubicBezTo>
                    <a:lnTo>
                      <a:pt x="9645" y="29453"/>
                    </a:lnTo>
                    <a:lnTo>
                      <a:pt x="9645" y="29453"/>
                    </a:lnTo>
                    <a:lnTo>
                      <a:pt x="7331" y="34082"/>
                    </a:lnTo>
                    <a:cubicBezTo>
                      <a:pt x="-6555" y="47968"/>
                      <a:pt x="388" y="73426"/>
                      <a:pt x="18903" y="80369"/>
                    </a:cubicBezTo>
                    <a:cubicBezTo>
                      <a:pt x="-1927" y="103513"/>
                      <a:pt x="25846" y="138229"/>
                      <a:pt x="53618" y="122028"/>
                    </a:cubicBezTo>
                    <a:cubicBezTo>
                      <a:pt x="58247" y="133600"/>
                      <a:pt x="69819" y="142858"/>
                      <a:pt x="81390" y="140543"/>
                    </a:cubicBezTo>
                    <a:cubicBezTo>
                      <a:pt x="83705" y="140543"/>
                      <a:pt x="88334" y="140543"/>
                      <a:pt x="90648" y="138229"/>
                    </a:cubicBezTo>
                    <a:cubicBezTo>
                      <a:pt x="97591" y="159058"/>
                      <a:pt x="123049" y="166001"/>
                      <a:pt x="136935" y="149801"/>
                    </a:cubicBezTo>
                    <a:lnTo>
                      <a:pt x="150821" y="135914"/>
                    </a:lnTo>
                    <a:lnTo>
                      <a:pt x="150821" y="135914"/>
                    </a:lnTo>
                    <a:lnTo>
                      <a:pt x="160079" y="124343"/>
                    </a:lnTo>
                    <a:lnTo>
                      <a:pt x="160079" y="124343"/>
                    </a:lnTo>
                    <a:close/>
                    <a:moveTo>
                      <a:pt x="18903" y="45653"/>
                    </a:moveTo>
                    <a:lnTo>
                      <a:pt x="42046" y="20195"/>
                    </a:lnTo>
                    <a:cubicBezTo>
                      <a:pt x="51304" y="8623"/>
                      <a:pt x="69819" y="24824"/>
                      <a:pt x="58247" y="36396"/>
                    </a:cubicBezTo>
                    <a:lnTo>
                      <a:pt x="35103" y="61854"/>
                    </a:lnTo>
                    <a:cubicBezTo>
                      <a:pt x="25846" y="73426"/>
                      <a:pt x="7331" y="57225"/>
                      <a:pt x="18903" y="45653"/>
                    </a:cubicBezTo>
                    <a:close/>
                    <a:moveTo>
                      <a:pt x="48989" y="105827"/>
                    </a:moveTo>
                    <a:cubicBezTo>
                      <a:pt x="37418" y="117399"/>
                      <a:pt x="21217" y="101199"/>
                      <a:pt x="30474" y="89627"/>
                    </a:cubicBezTo>
                    <a:cubicBezTo>
                      <a:pt x="48989" y="68797"/>
                      <a:pt x="67504" y="50282"/>
                      <a:pt x="86019" y="29453"/>
                    </a:cubicBezTo>
                    <a:lnTo>
                      <a:pt x="86019" y="29453"/>
                    </a:lnTo>
                    <a:cubicBezTo>
                      <a:pt x="97591" y="17881"/>
                      <a:pt x="116106" y="34082"/>
                      <a:pt x="104534" y="45653"/>
                    </a:cubicBezTo>
                    <a:cubicBezTo>
                      <a:pt x="86019" y="66483"/>
                      <a:pt x="67504" y="84998"/>
                      <a:pt x="48989" y="105827"/>
                    </a:cubicBezTo>
                    <a:close/>
                    <a:moveTo>
                      <a:pt x="88334" y="122028"/>
                    </a:moveTo>
                    <a:cubicBezTo>
                      <a:pt x="81390" y="128971"/>
                      <a:pt x="69819" y="124343"/>
                      <a:pt x="67504" y="112771"/>
                    </a:cubicBezTo>
                    <a:cubicBezTo>
                      <a:pt x="67504" y="110456"/>
                      <a:pt x="67504" y="105827"/>
                      <a:pt x="69819" y="103513"/>
                    </a:cubicBezTo>
                    <a:lnTo>
                      <a:pt x="104534" y="68797"/>
                    </a:lnTo>
                    <a:lnTo>
                      <a:pt x="104534" y="68797"/>
                    </a:lnTo>
                    <a:cubicBezTo>
                      <a:pt x="113791" y="57225"/>
                      <a:pt x="132306" y="73426"/>
                      <a:pt x="123049" y="84998"/>
                    </a:cubicBezTo>
                    <a:lnTo>
                      <a:pt x="88334" y="122028"/>
                    </a:lnTo>
                    <a:close/>
                    <a:moveTo>
                      <a:pt x="143878" y="122028"/>
                    </a:moveTo>
                    <a:lnTo>
                      <a:pt x="127678" y="140543"/>
                    </a:lnTo>
                    <a:cubicBezTo>
                      <a:pt x="116106" y="152115"/>
                      <a:pt x="99905" y="135914"/>
                      <a:pt x="109163" y="124343"/>
                    </a:cubicBezTo>
                    <a:lnTo>
                      <a:pt x="127678" y="105827"/>
                    </a:lnTo>
                    <a:cubicBezTo>
                      <a:pt x="136935" y="94256"/>
                      <a:pt x="153136" y="110456"/>
                      <a:pt x="143878" y="122028"/>
                    </a:cubicBezTo>
                    <a:close/>
                  </a:path>
                </a:pathLst>
              </a:custGeom>
              <a:solidFill>
                <a:schemeClr val="accent1"/>
              </a:solidFill>
              <a:ln w="228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0880F62-884E-4BF9-9B7B-34C6EBDEBB67}"/>
                  </a:ext>
                </a:extLst>
              </p:cNvPr>
              <p:cNvSpPr/>
              <p:nvPr/>
            </p:nvSpPr>
            <p:spPr>
              <a:xfrm>
                <a:off x="888601" y="5093958"/>
                <a:ext cx="99517" cy="50916"/>
              </a:xfrm>
              <a:custGeom>
                <a:avLst/>
                <a:gdLst>
                  <a:gd name="connsiteX0" fmla="*/ 99517 w 99517"/>
                  <a:gd name="connsiteY0" fmla="*/ 0 h 50916"/>
                  <a:gd name="connsiteX1" fmla="*/ 78688 w 99517"/>
                  <a:gd name="connsiteY1" fmla="*/ 20829 h 50916"/>
                  <a:gd name="connsiteX2" fmla="*/ 9257 w 99517"/>
                  <a:gd name="connsiteY2" fmla="*/ 0 h 50916"/>
                  <a:gd name="connsiteX3" fmla="*/ 0 w 99517"/>
                  <a:gd name="connsiteY3" fmla="*/ 11572 h 50916"/>
                  <a:gd name="connsiteX4" fmla="*/ 67116 w 99517"/>
                  <a:gd name="connsiteY4" fmla="*/ 32401 h 50916"/>
                  <a:gd name="connsiteX5" fmla="*/ 46287 w 99517"/>
                  <a:gd name="connsiteY5" fmla="*/ 50916 h 50916"/>
                  <a:gd name="connsiteX6" fmla="*/ 99517 w 99517"/>
                  <a:gd name="connsiteY6" fmla="*/ 0 h 50916"/>
                  <a:gd name="connsiteX7" fmla="*/ 99517 w 99517"/>
                  <a:gd name="connsiteY7" fmla="*/ 0 h 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17" h="50916">
                    <a:moveTo>
                      <a:pt x="99517" y="0"/>
                    </a:moveTo>
                    <a:lnTo>
                      <a:pt x="78688" y="20829"/>
                    </a:lnTo>
                    <a:lnTo>
                      <a:pt x="9257" y="0"/>
                    </a:lnTo>
                    <a:lnTo>
                      <a:pt x="0" y="11572"/>
                    </a:lnTo>
                    <a:lnTo>
                      <a:pt x="67116" y="32401"/>
                    </a:lnTo>
                    <a:cubicBezTo>
                      <a:pt x="67116" y="32401"/>
                      <a:pt x="55545" y="43973"/>
                      <a:pt x="46287" y="50916"/>
                    </a:cubicBezTo>
                    <a:lnTo>
                      <a:pt x="99517" y="0"/>
                    </a:lnTo>
                    <a:lnTo>
                      <a:pt x="99517" y="0"/>
                    </a:lnTo>
                    <a:close/>
                  </a:path>
                </a:pathLst>
              </a:custGeom>
              <a:grpFill/>
              <a:ln w="2286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CB1EA4A9-F889-4B86-B83E-DEA679F2F57F}"/>
                  </a:ext>
                </a:extLst>
              </p:cNvPr>
              <p:cNvSpPr/>
              <p:nvPr/>
            </p:nvSpPr>
            <p:spPr>
              <a:xfrm>
                <a:off x="997376" y="5231863"/>
                <a:ext cx="213629" cy="154061"/>
              </a:xfrm>
              <a:custGeom>
                <a:avLst/>
                <a:gdLst>
                  <a:gd name="connsiteX0" fmla="*/ 168948 w 213629"/>
                  <a:gd name="connsiteY0" fmla="*/ 44932 h 154061"/>
                  <a:gd name="connsiteX1" fmla="*/ 92574 w 213629"/>
                  <a:gd name="connsiteY1" fmla="*/ 959 h 154061"/>
                  <a:gd name="connsiteX2" fmla="*/ 81003 w 213629"/>
                  <a:gd name="connsiteY2" fmla="*/ 3273 h 154061"/>
                  <a:gd name="connsiteX3" fmla="*/ 83317 w 213629"/>
                  <a:gd name="connsiteY3" fmla="*/ 14845 h 154061"/>
                  <a:gd name="connsiteX4" fmla="*/ 155062 w 213629"/>
                  <a:gd name="connsiteY4" fmla="*/ 56504 h 154061"/>
                  <a:gd name="connsiteX5" fmla="*/ 124975 w 213629"/>
                  <a:gd name="connsiteY5" fmla="*/ 77333 h 154061"/>
                  <a:gd name="connsiteX6" fmla="*/ 71745 w 213629"/>
                  <a:gd name="connsiteY6" fmla="*/ 44932 h 154061"/>
                  <a:gd name="connsiteX7" fmla="*/ 60173 w 213629"/>
                  <a:gd name="connsiteY7" fmla="*/ 47246 h 154061"/>
                  <a:gd name="connsiteX8" fmla="*/ 62488 w 213629"/>
                  <a:gd name="connsiteY8" fmla="*/ 58818 h 154061"/>
                  <a:gd name="connsiteX9" fmla="*/ 118032 w 213629"/>
                  <a:gd name="connsiteY9" fmla="*/ 93534 h 154061"/>
                  <a:gd name="connsiteX10" fmla="*/ 87946 w 213629"/>
                  <a:gd name="connsiteY10" fmla="*/ 114364 h 154061"/>
                  <a:gd name="connsiteX11" fmla="*/ 34715 w 213629"/>
                  <a:gd name="connsiteY11" fmla="*/ 81962 h 154061"/>
                  <a:gd name="connsiteX12" fmla="*/ 25458 w 213629"/>
                  <a:gd name="connsiteY12" fmla="*/ 95848 h 154061"/>
                  <a:gd name="connsiteX13" fmla="*/ 69431 w 213629"/>
                  <a:gd name="connsiteY13" fmla="*/ 123621 h 154061"/>
                  <a:gd name="connsiteX14" fmla="*/ 46287 w 213629"/>
                  <a:gd name="connsiteY14" fmla="*/ 139822 h 154061"/>
                  <a:gd name="connsiteX15" fmla="*/ 6943 w 213629"/>
                  <a:gd name="connsiteY15" fmla="*/ 116678 h 154061"/>
                  <a:gd name="connsiteX16" fmla="*/ 0 w 213629"/>
                  <a:gd name="connsiteY16" fmla="*/ 123621 h 154061"/>
                  <a:gd name="connsiteX17" fmla="*/ 41658 w 213629"/>
                  <a:gd name="connsiteY17" fmla="*/ 149079 h 154061"/>
                  <a:gd name="connsiteX18" fmla="*/ 90260 w 213629"/>
                  <a:gd name="connsiteY18" fmla="*/ 128250 h 154061"/>
                  <a:gd name="connsiteX19" fmla="*/ 136547 w 213629"/>
                  <a:gd name="connsiteY19" fmla="*/ 93534 h 154061"/>
                  <a:gd name="connsiteX20" fmla="*/ 171263 w 213629"/>
                  <a:gd name="connsiteY20" fmla="*/ 61133 h 154061"/>
                  <a:gd name="connsiteX21" fmla="*/ 212921 w 213629"/>
                  <a:gd name="connsiteY21" fmla="*/ 19474 h 154061"/>
                  <a:gd name="connsiteX22" fmla="*/ 196721 w 213629"/>
                  <a:gd name="connsiteY22" fmla="*/ 21788 h 154061"/>
                  <a:gd name="connsiteX23" fmla="*/ 168948 w 213629"/>
                  <a:gd name="connsiteY23" fmla="*/ 44932 h 15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629" h="154061">
                    <a:moveTo>
                      <a:pt x="168948" y="44932"/>
                    </a:moveTo>
                    <a:cubicBezTo>
                      <a:pt x="164320" y="40303"/>
                      <a:pt x="104146" y="7902"/>
                      <a:pt x="92574" y="959"/>
                    </a:cubicBezTo>
                    <a:cubicBezTo>
                      <a:pt x="87946" y="-1356"/>
                      <a:pt x="83317" y="959"/>
                      <a:pt x="81003" y="3273"/>
                    </a:cubicBezTo>
                    <a:cubicBezTo>
                      <a:pt x="78688" y="7902"/>
                      <a:pt x="81003" y="12531"/>
                      <a:pt x="83317" y="14845"/>
                    </a:cubicBezTo>
                    <a:lnTo>
                      <a:pt x="155062" y="56504"/>
                    </a:lnTo>
                    <a:cubicBezTo>
                      <a:pt x="157376" y="75019"/>
                      <a:pt x="141176" y="86591"/>
                      <a:pt x="124975" y="77333"/>
                    </a:cubicBezTo>
                    <a:lnTo>
                      <a:pt x="71745" y="44932"/>
                    </a:lnTo>
                    <a:cubicBezTo>
                      <a:pt x="67116" y="42618"/>
                      <a:pt x="62488" y="44932"/>
                      <a:pt x="60173" y="47246"/>
                    </a:cubicBezTo>
                    <a:cubicBezTo>
                      <a:pt x="57859" y="51875"/>
                      <a:pt x="60173" y="56504"/>
                      <a:pt x="62488" y="58818"/>
                    </a:cubicBezTo>
                    <a:cubicBezTo>
                      <a:pt x="81003" y="70390"/>
                      <a:pt x="99517" y="84277"/>
                      <a:pt x="118032" y="93534"/>
                    </a:cubicBezTo>
                    <a:cubicBezTo>
                      <a:pt x="120347" y="112049"/>
                      <a:pt x="104146" y="123621"/>
                      <a:pt x="87946" y="114364"/>
                    </a:cubicBezTo>
                    <a:lnTo>
                      <a:pt x="34715" y="81962"/>
                    </a:lnTo>
                    <a:cubicBezTo>
                      <a:pt x="25458" y="77333"/>
                      <a:pt x="18515" y="91220"/>
                      <a:pt x="25458" y="95848"/>
                    </a:cubicBezTo>
                    <a:lnTo>
                      <a:pt x="69431" y="123621"/>
                    </a:lnTo>
                    <a:cubicBezTo>
                      <a:pt x="71745" y="137507"/>
                      <a:pt x="57859" y="146765"/>
                      <a:pt x="46287" y="139822"/>
                    </a:cubicBezTo>
                    <a:lnTo>
                      <a:pt x="6943" y="116678"/>
                    </a:lnTo>
                    <a:lnTo>
                      <a:pt x="0" y="123621"/>
                    </a:lnTo>
                    <a:lnTo>
                      <a:pt x="41658" y="149079"/>
                    </a:lnTo>
                    <a:cubicBezTo>
                      <a:pt x="62488" y="160651"/>
                      <a:pt x="85631" y="151394"/>
                      <a:pt x="90260" y="128250"/>
                    </a:cubicBezTo>
                    <a:cubicBezTo>
                      <a:pt x="113404" y="137507"/>
                      <a:pt x="136547" y="118992"/>
                      <a:pt x="136547" y="93534"/>
                    </a:cubicBezTo>
                    <a:cubicBezTo>
                      <a:pt x="155062" y="93534"/>
                      <a:pt x="168948" y="79648"/>
                      <a:pt x="171263" y="61133"/>
                    </a:cubicBezTo>
                    <a:cubicBezTo>
                      <a:pt x="199035" y="68076"/>
                      <a:pt x="217550" y="44932"/>
                      <a:pt x="212921" y="19474"/>
                    </a:cubicBezTo>
                    <a:lnTo>
                      <a:pt x="196721" y="21788"/>
                    </a:lnTo>
                    <a:cubicBezTo>
                      <a:pt x="201349" y="42618"/>
                      <a:pt x="185149" y="54190"/>
                      <a:pt x="168948" y="44932"/>
                    </a:cubicBezTo>
                    <a:close/>
                  </a:path>
                </a:pathLst>
              </a:custGeom>
              <a:grpFill/>
              <a:ln w="228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7528FDF-86B8-42D5-BA0E-7F0F36E883C1}"/>
                  </a:ext>
                </a:extLst>
              </p:cNvPr>
              <p:cNvSpPr/>
              <p:nvPr/>
            </p:nvSpPr>
            <p:spPr>
              <a:xfrm>
                <a:off x="918737" y="5077758"/>
                <a:ext cx="344790" cy="178207"/>
              </a:xfrm>
              <a:custGeom>
                <a:avLst/>
                <a:gdLst>
                  <a:gd name="connsiteX0" fmla="*/ 335533 w 344790"/>
                  <a:gd name="connsiteY0" fmla="*/ 115719 h 178207"/>
                  <a:gd name="connsiteX1" fmla="*/ 282303 w 344790"/>
                  <a:gd name="connsiteY1" fmla="*/ 162007 h 178207"/>
                  <a:gd name="connsiteX2" fmla="*/ 148070 w 344790"/>
                  <a:gd name="connsiteY2" fmla="*/ 76375 h 178207"/>
                  <a:gd name="connsiteX3" fmla="*/ 53181 w 344790"/>
                  <a:gd name="connsiteY3" fmla="*/ 92575 h 178207"/>
                  <a:gd name="connsiteX4" fmla="*/ 18466 w 344790"/>
                  <a:gd name="connsiteY4" fmla="*/ 87947 h 178207"/>
                  <a:gd name="connsiteX5" fmla="*/ 80953 w 344790"/>
                  <a:gd name="connsiteY5" fmla="*/ 27773 h 178207"/>
                  <a:gd name="connsiteX6" fmla="*/ 224444 w 344790"/>
                  <a:gd name="connsiteY6" fmla="*/ 34716 h 178207"/>
                  <a:gd name="connsiteX7" fmla="*/ 229072 w 344790"/>
                  <a:gd name="connsiteY7" fmla="*/ 34716 h 178207"/>
                  <a:gd name="connsiteX8" fmla="*/ 275360 w 344790"/>
                  <a:gd name="connsiteY8" fmla="*/ 13886 h 178207"/>
                  <a:gd name="connsiteX9" fmla="*/ 268417 w 344790"/>
                  <a:gd name="connsiteY9" fmla="*/ 0 h 178207"/>
                  <a:gd name="connsiteX10" fmla="*/ 224444 w 344790"/>
                  <a:gd name="connsiteY10" fmla="*/ 18515 h 178207"/>
                  <a:gd name="connsiteX11" fmla="*/ 78639 w 344790"/>
                  <a:gd name="connsiteY11" fmla="*/ 11572 h 178207"/>
                  <a:gd name="connsiteX12" fmla="*/ 71696 w 344790"/>
                  <a:gd name="connsiteY12" fmla="*/ 13886 h 178207"/>
                  <a:gd name="connsiteX13" fmla="*/ 69382 w 344790"/>
                  <a:gd name="connsiteY13" fmla="*/ 16201 h 178207"/>
                  <a:gd name="connsiteX14" fmla="*/ 69382 w 344790"/>
                  <a:gd name="connsiteY14" fmla="*/ 16201 h 178207"/>
                  <a:gd name="connsiteX15" fmla="*/ 16151 w 344790"/>
                  <a:gd name="connsiteY15" fmla="*/ 69432 h 178207"/>
                  <a:gd name="connsiteX16" fmla="*/ 6894 w 344790"/>
                  <a:gd name="connsiteY16" fmla="*/ 76375 h 178207"/>
                  <a:gd name="connsiteX17" fmla="*/ 62438 w 344790"/>
                  <a:gd name="connsiteY17" fmla="*/ 106462 h 178207"/>
                  <a:gd name="connsiteX18" fmla="*/ 138812 w 344790"/>
                  <a:gd name="connsiteY18" fmla="*/ 90261 h 178207"/>
                  <a:gd name="connsiteX19" fmla="*/ 277674 w 344790"/>
                  <a:gd name="connsiteY19" fmla="*/ 178208 h 178207"/>
                  <a:gd name="connsiteX20" fmla="*/ 277674 w 344790"/>
                  <a:gd name="connsiteY20" fmla="*/ 178208 h 178207"/>
                  <a:gd name="connsiteX21" fmla="*/ 293874 w 344790"/>
                  <a:gd name="connsiteY21" fmla="*/ 175893 h 178207"/>
                  <a:gd name="connsiteX22" fmla="*/ 296189 w 344790"/>
                  <a:gd name="connsiteY22" fmla="*/ 173579 h 178207"/>
                  <a:gd name="connsiteX23" fmla="*/ 344790 w 344790"/>
                  <a:gd name="connsiteY23" fmla="*/ 131920 h 178207"/>
                  <a:gd name="connsiteX24" fmla="*/ 335533 w 344790"/>
                  <a:gd name="connsiteY24" fmla="*/ 115719 h 17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4790" h="178207">
                    <a:moveTo>
                      <a:pt x="335533" y="115719"/>
                    </a:moveTo>
                    <a:lnTo>
                      <a:pt x="282303" y="162007"/>
                    </a:lnTo>
                    <a:cubicBezTo>
                      <a:pt x="261473" y="148121"/>
                      <a:pt x="189728" y="101833"/>
                      <a:pt x="148070" y="76375"/>
                    </a:cubicBezTo>
                    <a:cubicBezTo>
                      <a:pt x="106411" y="53231"/>
                      <a:pt x="97154" y="55545"/>
                      <a:pt x="53181" y="92575"/>
                    </a:cubicBezTo>
                    <a:cubicBezTo>
                      <a:pt x="32352" y="111090"/>
                      <a:pt x="6894" y="99519"/>
                      <a:pt x="18466" y="87947"/>
                    </a:cubicBezTo>
                    <a:cubicBezTo>
                      <a:pt x="34666" y="71746"/>
                      <a:pt x="71696" y="37030"/>
                      <a:pt x="80953" y="27773"/>
                    </a:cubicBezTo>
                    <a:lnTo>
                      <a:pt x="224444" y="34716"/>
                    </a:lnTo>
                    <a:cubicBezTo>
                      <a:pt x="226758" y="34716"/>
                      <a:pt x="226758" y="34716"/>
                      <a:pt x="229072" y="34716"/>
                    </a:cubicBezTo>
                    <a:lnTo>
                      <a:pt x="275360" y="13886"/>
                    </a:lnTo>
                    <a:lnTo>
                      <a:pt x="268417" y="0"/>
                    </a:lnTo>
                    <a:lnTo>
                      <a:pt x="224444" y="18515"/>
                    </a:lnTo>
                    <a:lnTo>
                      <a:pt x="78639" y="11572"/>
                    </a:lnTo>
                    <a:cubicBezTo>
                      <a:pt x="76325" y="11572"/>
                      <a:pt x="74010" y="11572"/>
                      <a:pt x="71696" y="13886"/>
                    </a:cubicBezTo>
                    <a:lnTo>
                      <a:pt x="69382" y="16201"/>
                    </a:lnTo>
                    <a:lnTo>
                      <a:pt x="69382" y="16201"/>
                    </a:lnTo>
                    <a:lnTo>
                      <a:pt x="16151" y="69432"/>
                    </a:lnTo>
                    <a:cubicBezTo>
                      <a:pt x="13837" y="71746"/>
                      <a:pt x="9208" y="74060"/>
                      <a:pt x="6894" y="76375"/>
                    </a:cubicBezTo>
                    <a:cubicBezTo>
                      <a:pt x="-16250" y="101833"/>
                      <a:pt x="23094" y="138863"/>
                      <a:pt x="62438" y="106462"/>
                    </a:cubicBezTo>
                    <a:cubicBezTo>
                      <a:pt x="99468" y="76375"/>
                      <a:pt x="104097" y="69432"/>
                      <a:pt x="138812" y="90261"/>
                    </a:cubicBezTo>
                    <a:cubicBezTo>
                      <a:pt x="182785" y="115719"/>
                      <a:pt x="261473" y="166636"/>
                      <a:pt x="277674" y="178208"/>
                    </a:cubicBezTo>
                    <a:lnTo>
                      <a:pt x="277674" y="178208"/>
                    </a:lnTo>
                    <a:lnTo>
                      <a:pt x="293874" y="175893"/>
                    </a:lnTo>
                    <a:lnTo>
                      <a:pt x="296189" y="173579"/>
                    </a:lnTo>
                    <a:lnTo>
                      <a:pt x="344790" y="131920"/>
                    </a:lnTo>
                    <a:lnTo>
                      <a:pt x="335533" y="115719"/>
                    </a:lnTo>
                    <a:close/>
                  </a:path>
                </a:pathLst>
              </a:custGeom>
              <a:grpFill/>
              <a:ln w="22860" cap="flat">
                <a:noFill/>
                <a:prstDash val="solid"/>
                <a:miter/>
              </a:ln>
            </p:spPr>
            <p:txBody>
              <a:bodyPr rtlCol="0" anchor="ctr"/>
              <a:lstStyle/>
              <a:p>
                <a:endParaRPr lang="en-US"/>
              </a:p>
            </p:txBody>
          </p:sp>
        </p:grpSp>
        <p:cxnSp>
          <p:nvCxnSpPr>
            <p:cNvPr id="78" name="Straight Connector 77">
              <a:extLst>
                <a:ext uri="{FF2B5EF4-FFF2-40B4-BE49-F238E27FC236}">
                  <a16:creationId xmlns:a16="http://schemas.microsoft.com/office/drawing/2014/main" id="{F5BE1489-BCE8-44EC-8904-0DEEAF57721A}"/>
                </a:ext>
              </a:extLst>
            </p:cNvPr>
            <p:cNvCxnSpPr>
              <a:cxnSpLocks/>
            </p:cNvCxnSpPr>
            <p:nvPr/>
          </p:nvCxnSpPr>
          <p:spPr>
            <a:xfrm flipV="1">
              <a:off x="1253970" y="5317848"/>
              <a:ext cx="125722" cy="131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209231-B629-4AD4-BACE-5912D81120D5}"/>
                </a:ext>
              </a:extLst>
            </p:cNvPr>
            <p:cNvCxnSpPr>
              <a:cxnSpLocks/>
            </p:cNvCxnSpPr>
            <p:nvPr/>
          </p:nvCxnSpPr>
          <p:spPr>
            <a:xfrm flipV="1">
              <a:off x="1215631" y="4953000"/>
              <a:ext cx="85381" cy="84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ED51124-24FA-461D-9F58-79A2209B31C4}"/>
                </a:ext>
              </a:extLst>
            </p:cNvPr>
            <p:cNvCxnSpPr>
              <a:cxnSpLocks/>
            </p:cNvCxnSpPr>
            <p:nvPr/>
          </p:nvCxnSpPr>
          <p:spPr>
            <a:xfrm flipV="1">
              <a:off x="769372" y="4953000"/>
              <a:ext cx="247422" cy="259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72498CF4-C8D2-42B1-BF0D-C0497719F424}"/>
              </a:ext>
            </a:extLst>
          </p:cNvPr>
          <p:cNvSpPr txBox="1"/>
          <p:nvPr/>
        </p:nvSpPr>
        <p:spPr>
          <a:xfrm>
            <a:off x="713635" y="2840804"/>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People</a:t>
            </a:r>
          </a:p>
        </p:txBody>
      </p:sp>
      <p:grpSp>
        <p:nvGrpSpPr>
          <p:cNvPr id="88" name="Group 87">
            <a:extLst>
              <a:ext uri="{FF2B5EF4-FFF2-40B4-BE49-F238E27FC236}">
                <a16:creationId xmlns:a16="http://schemas.microsoft.com/office/drawing/2014/main" id="{889A1739-0CD5-4DC9-BEB5-6FF210F38F0A}"/>
              </a:ext>
            </a:extLst>
          </p:cNvPr>
          <p:cNvGrpSpPr>
            <a:grpSpLocks noChangeAspect="1"/>
          </p:cNvGrpSpPr>
          <p:nvPr/>
        </p:nvGrpSpPr>
        <p:grpSpPr>
          <a:xfrm>
            <a:off x="1281006" y="1852047"/>
            <a:ext cx="511178" cy="804633"/>
            <a:chOff x="-883787" y="2647791"/>
            <a:chExt cx="622839" cy="980396"/>
          </a:xfrm>
        </p:grpSpPr>
        <p:grpSp>
          <p:nvGrpSpPr>
            <p:cNvPr id="89" name="Group 4">
              <a:extLst>
                <a:ext uri="{FF2B5EF4-FFF2-40B4-BE49-F238E27FC236}">
                  <a16:creationId xmlns:a16="http://schemas.microsoft.com/office/drawing/2014/main" id="{ADD97C76-C351-45D5-BF29-6121879B9D91}"/>
                </a:ext>
              </a:extLst>
            </p:cNvPr>
            <p:cNvGrpSpPr>
              <a:grpSpLocks noChangeAspect="1"/>
            </p:cNvGrpSpPr>
            <p:nvPr/>
          </p:nvGrpSpPr>
          <p:grpSpPr bwMode="auto">
            <a:xfrm>
              <a:off x="-847765" y="2954834"/>
              <a:ext cx="586578" cy="565842"/>
              <a:chOff x="1288" y="2641"/>
              <a:chExt cx="396" cy="382"/>
            </a:xfrm>
          </p:grpSpPr>
          <p:sp>
            <p:nvSpPr>
              <p:cNvPr id="93" name="Oval 5">
                <a:extLst>
                  <a:ext uri="{FF2B5EF4-FFF2-40B4-BE49-F238E27FC236}">
                    <a16:creationId xmlns:a16="http://schemas.microsoft.com/office/drawing/2014/main" id="{FDEDF1A5-5471-42AD-90A6-AE3E7899FE4F}"/>
                  </a:ext>
                </a:extLst>
              </p:cNvPr>
              <p:cNvSpPr>
                <a:spLocks noChangeArrowheads="1"/>
              </p:cNvSpPr>
              <p:nvPr/>
            </p:nvSpPr>
            <p:spPr bwMode="auto">
              <a:xfrm>
                <a:off x="1435" y="2766"/>
                <a:ext cx="142" cy="1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6">
                <a:extLst>
                  <a:ext uri="{FF2B5EF4-FFF2-40B4-BE49-F238E27FC236}">
                    <a16:creationId xmlns:a16="http://schemas.microsoft.com/office/drawing/2014/main" id="{F2DB940E-33ED-4719-BB07-88EBD04D3FBE}"/>
                  </a:ext>
                </a:extLst>
              </p:cNvPr>
              <p:cNvSpPr>
                <a:spLocks noEditPoints="1"/>
              </p:cNvSpPr>
              <p:nvPr/>
            </p:nvSpPr>
            <p:spPr bwMode="auto">
              <a:xfrm>
                <a:off x="1288" y="2892"/>
                <a:ext cx="333" cy="131"/>
              </a:xfrm>
              <a:custGeom>
                <a:avLst/>
                <a:gdLst>
                  <a:gd name="T0" fmla="*/ 557 w 561"/>
                  <a:gd name="T1" fmla="*/ 73 h 221"/>
                  <a:gd name="T2" fmla="*/ 487 w 561"/>
                  <a:gd name="T3" fmla="*/ 53 h 221"/>
                  <a:gd name="T4" fmla="*/ 396 w 561"/>
                  <a:gd name="T5" fmla="*/ 91 h 221"/>
                  <a:gd name="T6" fmla="*/ 369 w 561"/>
                  <a:gd name="T7" fmla="*/ 69 h 221"/>
                  <a:gd name="T8" fmla="*/ 312 w 561"/>
                  <a:gd name="T9" fmla="*/ 55 h 221"/>
                  <a:gd name="T10" fmla="*/ 255 w 561"/>
                  <a:gd name="T11" fmla="*/ 27 h 221"/>
                  <a:gd name="T12" fmla="*/ 139 w 561"/>
                  <a:gd name="T13" fmla="*/ 33 h 221"/>
                  <a:gd name="T14" fmla="*/ 125 w 561"/>
                  <a:gd name="T15" fmla="*/ 39 h 221"/>
                  <a:gd name="T16" fmla="*/ 112 w 561"/>
                  <a:gd name="T17" fmla="*/ 39 h 221"/>
                  <a:gd name="T18" fmla="*/ 110 w 561"/>
                  <a:gd name="T19" fmla="*/ 39 h 221"/>
                  <a:gd name="T20" fmla="*/ 110 w 561"/>
                  <a:gd name="T21" fmla="*/ 23 h 221"/>
                  <a:gd name="T22" fmla="*/ 98 w 561"/>
                  <a:gd name="T23" fmla="*/ 10 h 221"/>
                  <a:gd name="T24" fmla="*/ 13 w 561"/>
                  <a:gd name="T25" fmla="*/ 10 h 221"/>
                  <a:gd name="T26" fmla="*/ 0 w 561"/>
                  <a:gd name="T27" fmla="*/ 23 h 221"/>
                  <a:gd name="T28" fmla="*/ 0 w 561"/>
                  <a:gd name="T29" fmla="*/ 209 h 221"/>
                  <a:gd name="T30" fmla="*/ 13 w 561"/>
                  <a:gd name="T31" fmla="*/ 221 h 221"/>
                  <a:gd name="T32" fmla="*/ 96 w 561"/>
                  <a:gd name="T33" fmla="*/ 221 h 221"/>
                  <a:gd name="T34" fmla="*/ 108 w 561"/>
                  <a:gd name="T35" fmla="*/ 209 h 221"/>
                  <a:gd name="T36" fmla="*/ 108 w 561"/>
                  <a:gd name="T37" fmla="*/ 181 h 221"/>
                  <a:gd name="T38" fmla="*/ 110 w 561"/>
                  <a:gd name="T39" fmla="*/ 181 h 221"/>
                  <a:gd name="T40" fmla="*/ 151 w 561"/>
                  <a:gd name="T41" fmla="*/ 181 h 221"/>
                  <a:gd name="T42" fmla="*/ 180 w 561"/>
                  <a:gd name="T43" fmla="*/ 185 h 221"/>
                  <a:gd name="T44" fmla="*/ 306 w 561"/>
                  <a:gd name="T45" fmla="*/ 217 h 221"/>
                  <a:gd name="T46" fmla="*/ 308 w 561"/>
                  <a:gd name="T47" fmla="*/ 217 h 221"/>
                  <a:gd name="T48" fmla="*/ 322 w 561"/>
                  <a:gd name="T49" fmla="*/ 217 h 221"/>
                  <a:gd name="T50" fmla="*/ 349 w 561"/>
                  <a:gd name="T51" fmla="*/ 213 h 221"/>
                  <a:gd name="T52" fmla="*/ 353 w 561"/>
                  <a:gd name="T53" fmla="*/ 211 h 221"/>
                  <a:gd name="T54" fmla="*/ 553 w 561"/>
                  <a:gd name="T55" fmla="*/ 89 h 221"/>
                  <a:gd name="T56" fmla="*/ 557 w 561"/>
                  <a:gd name="T57" fmla="*/ 73 h 221"/>
                  <a:gd name="T58" fmla="*/ 84 w 561"/>
                  <a:gd name="T59" fmla="*/ 195 h 221"/>
                  <a:gd name="T60" fmla="*/ 27 w 561"/>
                  <a:gd name="T61" fmla="*/ 195 h 221"/>
                  <a:gd name="T62" fmla="*/ 27 w 561"/>
                  <a:gd name="T63" fmla="*/ 35 h 221"/>
                  <a:gd name="T64" fmla="*/ 86 w 561"/>
                  <a:gd name="T65" fmla="*/ 35 h 221"/>
                  <a:gd name="T66" fmla="*/ 86 w 561"/>
                  <a:gd name="T67" fmla="*/ 195 h 221"/>
                  <a:gd name="T68" fmla="*/ 84 w 561"/>
                  <a:gd name="T69" fmla="*/ 195 h 221"/>
                  <a:gd name="T70" fmla="*/ 341 w 561"/>
                  <a:gd name="T71" fmla="*/ 191 h 221"/>
                  <a:gd name="T72" fmla="*/ 314 w 561"/>
                  <a:gd name="T73" fmla="*/ 193 h 221"/>
                  <a:gd name="T74" fmla="*/ 188 w 561"/>
                  <a:gd name="T75" fmla="*/ 160 h 221"/>
                  <a:gd name="T76" fmla="*/ 153 w 561"/>
                  <a:gd name="T77" fmla="*/ 156 h 221"/>
                  <a:gd name="T78" fmla="*/ 112 w 561"/>
                  <a:gd name="T79" fmla="*/ 156 h 221"/>
                  <a:gd name="T80" fmla="*/ 110 w 561"/>
                  <a:gd name="T81" fmla="*/ 156 h 221"/>
                  <a:gd name="T82" fmla="*/ 110 w 561"/>
                  <a:gd name="T83" fmla="*/ 65 h 221"/>
                  <a:gd name="T84" fmla="*/ 112 w 561"/>
                  <a:gd name="T85" fmla="*/ 65 h 221"/>
                  <a:gd name="T86" fmla="*/ 125 w 561"/>
                  <a:gd name="T87" fmla="*/ 65 h 221"/>
                  <a:gd name="T88" fmla="*/ 157 w 561"/>
                  <a:gd name="T89" fmla="*/ 53 h 221"/>
                  <a:gd name="T90" fmla="*/ 241 w 561"/>
                  <a:gd name="T91" fmla="*/ 49 h 221"/>
                  <a:gd name="T92" fmla="*/ 308 w 561"/>
                  <a:gd name="T93" fmla="*/ 81 h 221"/>
                  <a:gd name="T94" fmla="*/ 365 w 561"/>
                  <a:gd name="T95" fmla="*/ 96 h 221"/>
                  <a:gd name="T96" fmla="*/ 373 w 561"/>
                  <a:gd name="T97" fmla="*/ 112 h 221"/>
                  <a:gd name="T98" fmla="*/ 369 w 561"/>
                  <a:gd name="T99" fmla="*/ 118 h 221"/>
                  <a:gd name="T100" fmla="*/ 265 w 561"/>
                  <a:gd name="T101" fmla="*/ 102 h 221"/>
                  <a:gd name="T102" fmla="*/ 251 w 561"/>
                  <a:gd name="T103" fmla="*/ 112 h 221"/>
                  <a:gd name="T104" fmla="*/ 261 w 561"/>
                  <a:gd name="T105" fmla="*/ 126 h 221"/>
                  <a:gd name="T106" fmla="*/ 367 w 561"/>
                  <a:gd name="T107" fmla="*/ 142 h 221"/>
                  <a:gd name="T108" fmla="*/ 371 w 561"/>
                  <a:gd name="T109" fmla="*/ 142 h 221"/>
                  <a:gd name="T110" fmla="*/ 398 w 561"/>
                  <a:gd name="T111" fmla="*/ 120 h 221"/>
                  <a:gd name="T112" fmla="*/ 500 w 561"/>
                  <a:gd name="T113" fmla="*/ 75 h 221"/>
                  <a:gd name="T114" fmla="*/ 502 w 561"/>
                  <a:gd name="T115" fmla="*/ 75 h 221"/>
                  <a:gd name="T116" fmla="*/ 526 w 561"/>
                  <a:gd name="T117" fmla="*/ 75 h 221"/>
                  <a:gd name="T118" fmla="*/ 341 w 561"/>
                  <a:gd name="T119" fmla="*/ 191 h 221"/>
                  <a:gd name="T120" fmla="*/ 341 w 561"/>
                  <a:gd name="T121"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1" h="221">
                    <a:moveTo>
                      <a:pt x="557" y="73"/>
                    </a:moveTo>
                    <a:cubicBezTo>
                      <a:pt x="542" y="49"/>
                      <a:pt x="512" y="41"/>
                      <a:pt x="487" y="53"/>
                    </a:cubicBezTo>
                    <a:cubicBezTo>
                      <a:pt x="396" y="91"/>
                      <a:pt x="396" y="91"/>
                      <a:pt x="396" y="91"/>
                    </a:cubicBezTo>
                    <a:cubicBezTo>
                      <a:pt x="392" y="81"/>
                      <a:pt x="381" y="71"/>
                      <a:pt x="369" y="69"/>
                    </a:cubicBezTo>
                    <a:cubicBezTo>
                      <a:pt x="312" y="55"/>
                      <a:pt x="312" y="55"/>
                      <a:pt x="312" y="55"/>
                    </a:cubicBezTo>
                    <a:cubicBezTo>
                      <a:pt x="292" y="51"/>
                      <a:pt x="271" y="41"/>
                      <a:pt x="255" y="27"/>
                    </a:cubicBezTo>
                    <a:cubicBezTo>
                      <a:pt x="220" y="0"/>
                      <a:pt x="171" y="2"/>
                      <a:pt x="139" y="33"/>
                    </a:cubicBezTo>
                    <a:cubicBezTo>
                      <a:pt x="135" y="37"/>
                      <a:pt x="131" y="39"/>
                      <a:pt x="125" y="39"/>
                    </a:cubicBezTo>
                    <a:cubicBezTo>
                      <a:pt x="112" y="39"/>
                      <a:pt x="112" y="39"/>
                      <a:pt x="112" y="39"/>
                    </a:cubicBezTo>
                    <a:cubicBezTo>
                      <a:pt x="110" y="39"/>
                      <a:pt x="110" y="39"/>
                      <a:pt x="110" y="39"/>
                    </a:cubicBezTo>
                    <a:cubicBezTo>
                      <a:pt x="110" y="23"/>
                      <a:pt x="110" y="23"/>
                      <a:pt x="110" y="23"/>
                    </a:cubicBezTo>
                    <a:cubicBezTo>
                      <a:pt x="110" y="14"/>
                      <a:pt x="104" y="10"/>
                      <a:pt x="98" y="10"/>
                    </a:cubicBezTo>
                    <a:cubicBezTo>
                      <a:pt x="13" y="10"/>
                      <a:pt x="13" y="10"/>
                      <a:pt x="13" y="10"/>
                    </a:cubicBezTo>
                    <a:cubicBezTo>
                      <a:pt x="4" y="10"/>
                      <a:pt x="0" y="16"/>
                      <a:pt x="0" y="23"/>
                    </a:cubicBezTo>
                    <a:cubicBezTo>
                      <a:pt x="0" y="209"/>
                      <a:pt x="0" y="209"/>
                      <a:pt x="0" y="209"/>
                    </a:cubicBezTo>
                    <a:cubicBezTo>
                      <a:pt x="0" y="217"/>
                      <a:pt x="6" y="221"/>
                      <a:pt x="13" y="221"/>
                    </a:cubicBezTo>
                    <a:cubicBezTo>
                      <a:pt x="96" y="221"/>
                      <a:pt x="96" y="221"/>
                      <a:pt x="96" y="221"/>
                    </a:cubicBezTo>
                    <a:cubicBezTo>
                      <a:pt x="104" y="221"/>
                      <a:pt x="108" y="215"/>
                      <a:pt x="108" y="209"/>
                    </a:cubicBezTo>
                    <a:cubicBezTo>
                      <a:pt x="108" y="181"/>
                      <a:pt x="108" y="181"/>
                      <a:pt x="108" y="181"/>
                    </a:cubicBezTo>
                    <a:cubicBezTo>
                      <a:pt x="110" y="181"/>
                      <a:pt x="110" y="181"/>
                      <a:pt x="110" y="181"/>
                    </a:cubicBezTo>
                    <a:cubicBezTo>
                      <a:pt x="151" y="181"/>
                      <a:pt x="151" y="181"/>
                      <a:pt x="151" y="181"/>
                    </a:cubicBezTo>
                    <a:cubicBezTo>
                      <a:pt x="161" y="181"/>
                      <a:pt x="169" y="183"/>
                      <a:pt x="180" y="185"/>
                    </a:cubicBezTo>
                    <a:cubicBezTo>
                      <a:pt x="306" y="217"/>
                      <a:pt x="306" y="217"/>
                      <a:pt x="306" y="217"/>
                    </a:cubicBezTo>
                    <a:cubicBezTo>
                      <a:pt x="306" y="217"/>
                      <a:pt x="306" y="217"/>
                      <a:pt x="308" y="217"/>
                    </a:cubicBezTo>
                    <a:cubicBezTo>
                      <a:pt x="312" y="217"/>
                      <a:pt x="316" y="217"/>
                      <a:pt x="322" y="217"/>
                    </a:cubicBezTo>
                    <a:cubicBezTo>
                      <a:pt x="330" y="217"/>
                      <a:pt x="341" y="215"/>
                      <a:pt x="349" y="213"/>
                    </a:cubicBezTo>
                    <a:cubicBezTo>
                      <a:pt x="351" y="213"/>
                      <a:pt x="351" y="213"/>
                      <a:pt x="353" y="211"/>
                    </a:cubicBezTo>
                    <a:cubicBezTo>
                      <a:pt x="553" y="89"/>
                      <a:pt x="553" y="89"/>
                      <a:pt x="553" y="89"/>
                    </a:cubicBezTo>
                    <a:cubicBezTo>
                      <a:pt x="559" y="87"/>
                      <a:pt x="561" y="79"/>
                      <a:pt x="557" y="73"/>
                    </a:cubicBezTo>
                    <a:close/>
                    <a:moveTo>
                      <a:pt x="84" y="195"/>
                    </a:moveTo>
                    <a:cubicBezTo>
                      <a:pt x="27" y="195"/>
                      <a:pt x="27" y="195"/>
                      <a:pt x="27" y="195"/>
                    </a:cubicBezTo>
                    <a:cubicBezTo>
                      <a:pt x="27" y="35"/>
                      <a:pt x="27" y="35"/>
                      <a:pt x="27" y="35"/>
                    </a:cubicBezTo>
                    <a:cubicBezTo>
                      <a:pt x="86" y="35"/>
                      <a:pt x="86" y="35"/>
                      <a:pt x="86" y="35"/>
                    </a:cubicBezTo>
                    <a:cubicBezTo>
                      <a:pt x="86" y="195"/>
                      <a:pt x="86" y="195"/>
                      <a:pt x="86" y="195"/>
                    </a:cubicBezTo>
                    <a:cubicBezTo>
                      <a:pt x="84" y="195"/>
                      <a:pt x="84" y="195"/>
                      <a:pt x="84" y="195"/>
                    </a:cubicBezTo>
                    <a:close/>
                    <a:moveTo>
                      <a:pt x="341" y="191"/>
                    </a:moveTo>
                    <a:cubicBezTo>
                      <a:pt x="332" y="193"/>
                      <a:pt x="322" y="193"/>
                      <a:pt x="314" y="193"/>
                    </a:cubicBezTo>
                    <a:cubicBezTo>
                      <a:pt x="188" y="160"/>
                      <a:pt x="188" y="160"/>
                      <a:pt x="188" y="160"/>
                    </a:cubicBezTo>
                    <a:cubicBezTo>
                      <a:pt x="178" y="158"/>
                      <a:pt x="165" y="156"/>
                      <a:pt x="153" y="156"/>
                    </a:cubicBezTo>
                    <a:cubicBezTo>
                      <a:pt x="112" y="156"/>
                      <a:pt x="112" y="156"/>
                      <a:pt x="112" y="156"/>
                    </a:cubicBezTo>
                    <a:cubicBezTo>
                      <a:pt x="110" y="156"/>
                      <a:pt x="110" y="156"/>
                      <a:pt x="110" y="156"/>
                    </a:cubicBezTo>
                    <a:cubicBezTo>
                      <a:pt x="110" y="65"/>
                      <a:pt x="110" y="65"/>
                      <a:pt x="110" y="65"/>
                    </a:cubicBezTo>
                    <a:cubicBezTo>
                      <a:pt x="112" y="65"/>
                      <a:pt x="112" y="65"/>
                      <a:pt x="112" y="65"/>
                    </a:cubicBezTo>
                    <a:cubicBezTo>
                      <a:pt x="125" y="65"/>
                      <a:pt x="125" y="65"/>
                      <a:pt x="125" y="65"/>
                    </a:cubicBezTo>
                    <a:cubicBezTo>
                      <a:pt x="137" y="65"/>
                      <a:pt x="147" y="61"/>
                      <a:pt x="157" y="53"/>
                    </a:cubicBezTo>
                    <a:cubicBezTo>
                      <a:pt x="182" y="31"/>
                      <a:pt x="214" y="31"/>
                      <a:pt x="241" y="49"/>
                    </a:cubicBezTo>
                    <a:cubicBezTo>
                      <a:pt x="261" y="65"/>
                      <a:pt x="284" y="75"/>
                      <a:pt x="308" y="81"/>
                    </a:cubicBezTo>
                    <a:cubicBezTo>
                      <a:pt x="365" y="96"/>
                      <a:pt x="365" y="96"/>
                      <a:pt x="365" y="96"/>
                    </a:cubicBezTo>
                    <a:cubicBezTo>
                      <a:pt x="371" y="98"/>
                      <a:pt x="375" y="104"/>
                      <a:pt x="373" y="112"/>
                    </a:cubicBezTo>
                    <a:cubicBezTo>
                      <a:pt x="373" y="114"/>
                      <a:pt x="371" y="118"/>
                      <a:pt x="369" y="118"/>
                    </a:cubicBezTo>
                    <a:cubicBezTo>
                      <a:pt x="265" y="102"/>
                      <a:pt x="265" y="102"/>
                      <a:pt x="265" y="102"/>
                    </a:cubicBezTo>
                    <a:cubicBezTo>
                      <a:pt x="257" y="100"/>
                      <a:pt x="251" y="106"/>
                      <a:pt x="251" y="112"/>
                    </a:cubicBezTo>
                    <a:cubicBezTo>
                      <a:pt x="249" y="120"/>
                      <a:pt x="255" y="126"/>
                      <a:pt x="261" y="126"/>
                    </a:cubicBezTo>
                    <a:cubicBezTo>
                      <a:pt x="367" y="142"/>
                      <a:pt x="367" y="142"/>
                      <a:pt x="367" y="142"/>
                    </a:cubicBezTo>
                    <a:cubicBezTo>
                      <a:pt x="369" y="142"/>
                      <a:pt x="369" y="142"/>
                      <a:pt x="371" y="142"/>
                    </a:cubicBezTo>
                    <a:cubicBezTo>
                      <a:pt x="383" y="142"/>
                      <a:pt x="394" y="132"/>
                      <a:pt x="398" y="120"/>
                    </a:cubicBezTo>
                    <a:cubicBezTo>
                      <a:pt x="500" y="75"/>
                      <a:pt x="500" y="75"/>
                      <a:pt x="500" y="75"/>
                    </a:cubicBezTo>
                    <a:cubicBezTo>
                      <a:pt x="500" y="75"/>
                      <a:pt x="500" y="75"/>
                      <a:pt x="502" y="75"/>
                    </a:cubicBezTo>
                    <a:cubicBezTo>
                      <a:pt x="510" y="71"/>
                      <a:pt x="518" y="71"/>
                      <a:pt x="526" y="75"/>
                    </a:cubicBezTo>
                    <a:cubicBezTo>
                      <a:pt x="341" y="191"/>
                      <a:pt x="341" y="191"/>
                      <a:pt x="341" y="191"/>
                    </a:cubicBezTo>
                    <a:cubicBezTo>
                      <a:pt x="341" y="191"/>
                      <a:pt x="341" y="191"/>
                      <a:pt x="341" y="19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7">
                <a:extLst>
                  <a:ext uri="{FF2B5EF4-FFF2-40B4-BE49-F238E27FC236}">
                    <a16:creationId xmlns:a16="http://schemas.microsoft.com/office/drawing/2014/main" id="{FC6562A2-06F8-46AE-BBF1-40ACB492B102}"/>
                  </a:ext>
                </a:extLst>
              </p:cNvPr>
              <p:cNvSpPr>
                <a:spLocks/>
              </p:cNvSpPr>
              <p:nvPr/>
            </p:nvSpPr>
            <p:spPr bwMode="auto">
              <a:xfrm>
                <a:off x="1312" y="2982"/>
                <a:ext cx="14" cy="15"/>
              </a:xfrm>
              <a:custGeom>
                <a:avLst/>
                <a:gdLst>
                  <a:gd name="T0" fmla="*/ 6 w 24"/>
                  <a:gd name="T1" fmla="*/ 21 h 25"/>
                  <a:gd name="T2" fmla="*/ 20 w 24"/>
                  <a:gd name="T3" fmla="*/ 18 h 25"/>
                  <a:gd name="T4" fmla="*/ 18 w 24"/>
                  <a:gd name="T5" fmla="*/ 4 h 25"/>
                  <a:gd name="T6" fmla="*/ 4 w 24"/>
                  <a:gd name="T7" fmla="*/ 6 h 25"/>
                  <a:gd name="T8" fmla="*/ 6 w 24"/>
                  <a:gd name="T9" fmla="*/ 21 h 25"/>
                </a:gdLst>
                <a:ahLst/>
                <a:cxnLst>
                  <a:cxn ang="0">
                    <a:pos x="T0" y="T1"/>
                  </a:cxn>
                  <a:cxn ang="0">
                    <a:pos x="T2" y="T3"/>
                  </a:cxn>
                  <a:cxn ang="0">
                    <a:pos x="T4" y="T5"/>
                  </a:cxn>
                  <a:cxn ang="0">
                    <a:pos x="T6" y="T7"/>
                  </a:cxn>
                  <a:cxn ang="0">
                    <a:pos x="T8" y="T9"/>
                  </a:cxn>
                </a:cxnLst>
                <a:rect l="0" t="0" r="r" b="b"/>
                <a:pathLst>
                  <a:path w="24" h="25">
                    <a:moveTo>
                      <a:pt x="6" y="21"/>
                    </a:moveTo>
                    <a:cubicBezTo>
                      <a:pt x="10" y="25"/>
                      <a:pt x="18" y="23"/>
                      <a:pt x="20" y="18"/>
                    </a:cubicBezTo>
                    <a:cubicBezTo>
                      <a:pt x="24" y="14"/>
                      <a:pt x="22" y="6"/>
                      <a:pt x="18" y="4"/>
                    </a:cubicBezTo>
                    <a:cubicBezTo>
                      <a:pt x="14" y="0"/>
                      <a:pt x="6" y="2"/>
                      <a:pt x="4" y="6"/>
                    </a:cubicBezTo>
                    <a:cubicBezTo>
                      <a:pt x="0" y="10"/>
                      <a:pt x="2" y="16"/>
                      <a:pt x="6" y="21"/>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8">
                <a:extLst>
                  <a:ext uri="{FF2B5EF4-FFF2-40B4-BE49-F238E27FC236}">
                    <a16:creationId xmlns:a16="http://schemas.microsoft.com/office/drawing/2014/main" id="{B00E2D0B-79C7-45CD-A1AD-970F390CD471}"/>
                  </a:ext>
                </a:extLst>
              </p:cNvPr>
              <p:cNvSpPr>
                <a:spLocks noEditPoints="1"/>
              </p:cNvSpPr>
              <p:nvPr/>
            </p:nvSpPr>
            <p:spPr bwMode="auto">
              <a:xfrm>
                <a:off x="1352" y="2641"/>
                <a:ext cx="332" cy="132"/>
              </a:xfrm>
              <a:custGeom>
                <a:avLst/>
                <a:gdLst>
                  <a:gd name="T0" fmla="*/ 4 w 559"/>
                  <a:gd name="T1" fmla="*/ 148 h 221"/>
                  <a:gd name="T2" fmla="*/ 74 w 559"/>
                  <a:gd name="T3" fmla="*/ 168 h 221"/>
                  <a:gd name="T4" fmla="*/ 165 w 559"/>
                  <a:gd name="T5" fmla="*/ 130 h 221"/>
                  <a:gd name="T6" fmla="*/ 192 w 559"/>
                  <a:gd name="T7" fmla="*/ 152 h 221"/>
                  <a:gd name="T8" fmla="*/ 249 w 559"/>
                  <a:gd name="T9" fmla="*/ 166 h 221"/>
                  <a:gd name="T10" fmla="*/ 306 w 559"/>
                  <a:gd name="T11" fmla="*/ 194 h 221"/>
                  <a:gd name="T12" fmla="*/ 422 w 559"/>
                  <a:gd name="T13" fmla="*/ 188 h 221"/>
                  <a:gd name="T14" fmla="*/ 436 w 559"/>
                  <a:gd name="T15" fmla="*/ 182 h 221"/>
                  <a:gd name="T16" fmla="*/ 449 w 559"/>
                  <a:gd name="T17" fmla="*/ 182 h 221"/>
                  <a:gd name="T18" fmla="*/ 451 w 559"/>
                  <a:gd name="T19" fmla="*/ 182 h 221"/>
                  <a:gd name="T20" fmla="*/ 451 w 559"/>
                  <a:gd name="T21" fmla="*/ 198 h 221"/>
                  <a:gd name="T22" fmla="*/ 463 w 559"/>
                  <a:gd name="T23" fmla="*/ 211 h 221"/>
                  <a:gd name="T24" fmla="*/ 546 w 559"/>
                  <a:gd name="T25" fmla="*/ 211 h 221"/>
                  <a:gd name="T26" fmla="*/ 559 w 559"/>
                  <a:gd name="T27" fmla="*/ 198 h 221"/>
                  <a:gd name="T28" fmla="*/ 559 w 559"/>
                  <a:gd name="T29" fmla="*/ 12 h 221"/>
                  <a:gd name="T30" fmla="*/ 546 w 559"/>
                  <a:gd name="T31" fmla="*/ 0 h 221"/>
                  <a:gd name="T32" fmla="*/ 463 w 559"/>
                  <a:gd name="T33" fmla="*/ 0 h 221"/>
                  <a:gd name="T34" fmla="*/ 451 w 559"/>
                  <a:gd name="T35" fmla="*/ 12 h 221"/>
                  <a:gd name="T36" fmla="*/ 451 w 559"/>
                  <a:gd name="T37" fmla="*/ 40 h 221"/>
                  <a:gd name="T38" fmla="*/ 449 w 559"/>
                  <a:gd name="T39" fmla="*/ 40 h 221"/>
                  <a:gd name="T40" fmla="*/ 408 w 559"/>
                  <a:gd name="T41" fmla="*/ 40 h 221"/>
                  <a:gd name="T42" fmla="*/ 379 w 559"/>
                  <a:gd name="T43" fmla="*/ 36 h 221"/>
                  <a:gd name="T44" fmla="*/ 253 w 559"/>
                  <a:gd name="T45" fmla="*/ 4 h 221"/>
                  <a:gd name="T46" fmla="*/ 251 w 559"/>
                  <a:gd name="T47" fmla="*/ 4 h 221"/>
                  <a:gd name="T48" fmla="*/ 237 w 559"/>
                  <a:gd name="T49" fmla="*/ 4 h 221"/>
                  <a:gd name="T50" fmla="*/ 210 w 559"/>
                  <a:gd name="T51" fmla="*/ 8 h 221"/>
                  <a:gd name="T52" fmla="*/ 206 w 559"/>
                  <a:gd name="T53" fmla="*/ 10 h 221"/>
                  <a:gd name="T54" fmla="*/ 6 w 559"/>
                  <a:gd name="T55" fmla="*/ 132 h 221"/>
                  <a:gd name="T56" fmla="*/ 4 w 559"/>
                  <a:gd name="T57" fmla="*/ 148 h 221"/>
                  <a:gd name="T58" fmla="*/ 477 w 559"/>
                  <a:gd name="T59" fmla="*/ 26 h 221"/>
                  <a:gd name="T60" fmla="*/ 536 w 559"/>
                  <a:gd name="T61" fmla="*/ 26 h 221"/>
                  <a:gd name="T62" fmla="*/ 536 w 559"/>
                  <a:gd name="T63" fmla="*/ 186 h 221"/>
                  <a:gd name="T64" fmla="*/ 477 w 559"/>
                  <a:gd name="T65" fmla="*/ 186 h 221"/>
                  <a:gd name="T66" fmla="*/ 477 w 559"/>
                  <a:gd name="T67" fmla="*/ 26 h 221"/>
                  <a:gd name="T68" fmla="*/ 477 w 559"/>
                  <a:gd name="T69" fmla="*/ 26 h 221"/>
                  <a:gd name="T70" fmla="*/ 220 w 559"/>
                  <a:gd name="T71" fmla="*/ 32 h 221"/>
                  <a:gd name="T72" fmla="*/ 247 w 559"/>
                  <a:gd name="T73" fmla="*/ 30 h 221"/>
                  <a:gd name="T74" fmla="*/ 373 w 559"/>
                  <a:gd name="T75" fmla="*/ 63 h 221"/>
                  <a:gd name="T76" fmla="*/ 408 w 559"/>
                  <a:gd name="T77" fmla="*/ 67 h 221"/>
                  <a:gd name="T78" fmla="*/ 449 w 559"/>
                  <a:gd name="T79" fmla="*/ 67 h 221"/>
                  <a:gd name="T80" fmla="*/ 451 w 559"/>
                  <a:gd name="T81" fmla="*/ 67 h 221"/>
                  <a:gd name="T82" fmla="*/ 451 w 559"/>
                  <a:gd name="T83" fmla="*/ 156 h 221"/>
                  <a:gd name="T84" fmla="*/ 449 w 559"/>
                  <a:gd name="T85" fmla="*/ 156 h 221"/>
                  <a:gd name="T86" fmla="*/ 436 w 559"/>
                  <a:gd name="T87" fmla="*/ 156 h 221"/>
                  <a:gd name="T88" fmla="*/ 404 w 559"/>
                  <a:gd name="T89" fmla="*/ 168 h 221"/>
                  <a:gd name="T90" fmla="*/ 320 w 559"/>
                  <a:gd name="T91" fmla="*/ 172 h 221"/>
                  <a:gd name="T92" fmla="*/ 253 w 559"/>
                  <a:gd name="T93" fmla="*/ 140 h 221"/>
                  <a:gd name="T94" fmla="*/ 196 w 559"/>
                  <a:gd name="T95" fmla="*/ 125 h 221"/>
                  <a:gd name="T96" fmla="*/ 188 w 559"/>
                  <a:gd name="T97" fmla="*/ 109 h 221"/>
                  <a:gd name="T98" fmla="*/ 192 w 559"/>
                  <a:gd name="T99" fmla="*/ 103 h 221"/>
                  <a:gd name="T100" fmla="*/ 296 w 559"/>
                  <a:gd name="T101" fmla="*/ 119 h 221"/>
                  <a:gd name="T102" fmla="*/ 310 w 559"/>
                  <a:gd name="T103" fmla="*/ 109 h 221"/>
                  <a:gd name="T104" fmla="*/ 300 w 559"/>
                  <a:gd name="T105" fmla="*/ 95 h 221"/>
                  <a:gd name="T106" fmla="*/ 194 w 559"/>
                  <a:gd name="T107" fmla="*/ 79 h 221"/>
                  <a:gd name="T108" fmla="*/ 190 w 559"/>
                  <a:gd name="T109" fmla="*/ 79 h 221"/>
                  <a:gd name="T110" fmla="*/ 163 w 559"/>
                  <a:gd name="T111" fmla="*/ 101 h 221"/>
                  <a:gd name="T112" fmla="*/ 61 w 559"/>
                  <a:gd name="T113" fmla="*/ 146 h 221"/>
                  <a:gd name="T114" fmla="*/ 59 w 559"/>
                  <a:gd name="T115" fmla="*/ 146 h 221"/>
                  <a:gd name="T116" fmla="*/ 35 w 559"/>
                  <a:gd name="T117" fmla="*/ 146 h 221"/>
                  <a:gd name="T118" fmla="*/ 220 w 559"/>
                  <a:gd name="T119" fmla="*/ 32 h 221"/>
                  <a:gd name="T120" fmla="*/ 220 w 559"/>
                  <a:gd name="T121" fmla="*/ 3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9" h="221">
                    <a:moveTo>
                      <a:pt x="4" y="148"/>
                    </a:moveTo>
                    <a:cubicBezTo>
                      <a:pt x="19" y="172"/>
                      <a:pt x="49" y="180"/>
                      <a:pt x="74" y="168"/>
                    </a:cubicBezTo>
                    <a:cubicBezTo>
                      <a:pt x="165" y="130"/>
                      <a:pt x="165" y="130"/>
                      <a:pt x="165" y="130"/>
                    </a:cubicBezTo>
                    <a:cubicBezTo>
                      <a:pt x="169" y="140"/>
                      <a:pt x="180" y="150"/>
                      <a:pt x="192" y="152"/>
                    </a:cubicBezTo>
                    <a:cubicBezTo>
                      <a:pt x="249" y="166"/>
                      <a:pt x="249" y="166"/>
                      <a:pt x="249" y="166"/>
                    </a:cubicBezTo>
                    <a:cubicBezTo>
                      <a:pt x="269" y="170"/>
                      <a:pt x="290" y="180"/>
                      <a:pt x="306" y="194"/>
                    </a:cubicBezTo>
                    <a:cubicBezTo>
                      <a:pt x="341" y="221"/>
                      <a:pt x="389" y="219"/>
                      <a:pt x="422" y="188"/>
                    </a:cubicBezTo>
                    <a:cubicBezTo>
                      <a:pt x="426" y="184"/>
                      <a:pt x="432" y="182"/>
                      <a:pt x="436" y="182"/>
                    </a:cubicBezTo>
                    <a:cubicBezTo>
                      <a:pt x="449" y="182"/>
                      <a:pt x="449" y="182"/>
                      <a:pt x="449" y="182"/>
                    </a:cubicBezTo>
                    <a:cubicBezTo>
                      <a:pt x="451" y="182"/>
                      <a:pt x="451" y="182"/>
                      <a:pt x="451" y="182"/>
                    </a:cubicBezTo>
                    <a:cubicBezTo>
                      <a:pt x="451" y="198"/>
                      <a:pt x="451" y="198"/>
                      <a:pt x="451" y="198"/>
                    </a:cubicBezTo>
                    <a:cubicBezTo>
                      <a:pt x="451" y="207"/>
                      <a:pt x="457" y="211"/>
                      <a:pt x="463" y="211"/>
                    </a:cubicBezTo>
                    <a:cubicBezTo>
                      <a:pt x="546" y="211"/>
                      <a:pt x="546" y="211"/>
                      <a:pt x="546" y="211"/>
                    </a:cubicBezTo>
                    <a:cubicBezTo>
                      <a:pt x="555" y="211"/>
                      <a:pt x="559" y="204"/>
                      <a:pt x="559" y="198"/>
                    </a:cubicBezTo>
                    <a:cubicBezTo>
                      <a:pt x="559" y="12"/>
                      <a:pt x="559" y="12"/>
                      <a:pt x="559" y="12"/>
                    </a:cubicBezTo>
                    <a:cubicBezTo>
                      <a:pt x="559" y="4"/>
                      <a:pt x="552" y="0"/>
                      <a:pt x="546" y="0"/>
                    </a:cubicBezTo>
                    <a:cubicBezTo>
                      <a:pt x="463" y="0"/>
                      <a:pt x="463" y="0"/>
                      <a:pt x="463" y="0"/>
                    </a:cubicBezTo>
                    <a:cubicBezTo>
                      <a:pt x="455" y="0"/>
                      <a:pt x="451" y="6"/>
                      <a:pt x="451" y="12"/>
                    </a:cubicBezTo>
                    <a:cubicBezTo>
                      <a:pt x="451" y="40"/>
                      <a:pt x="451" y="40"/>
                      <a:pt x="451" y="40"/>
                    </a:cubicBezTo>
                    <a:cubicBezTo>
                      <a:pt x="449" y="40"/>
                      <a:pt x="449" y="40"/>
                      <a:pt x="449" y="40"/>
                    </a:cubicBezTo>
                    <a:cubicBezTo>
                      <a:pt x="408" y="40"/>
                      <a:pt x="408" y="40"/>
                      <a:pt x="408" y="40"/>
                    </a:cubicBezTo>
                    <a:cubicBezTo>
                      <a:pt x="398" y="40"/>
                      <a:pt x="389" y="38"/>
                      <a:pt x="379" y="36"/>
                    </a:cubicBezTo>
                    <a:cubicBezTo>
                      <a:pt x="253" y="4"/>
                      <a:pt x="253" y="4"/>
                      <a:pt x="253" y="4"/>
                    </a:cubicBezTo>
                    <a:cubicBezTo>
                      <a:pt x="253" y="4"/>
                      <a:pt x="253" y="4"/>
                      <a:pt x="251" y="4"/>
                    </a:cubicBezTo>
                    <a:cubicBezTo>
                      <a:pt x="247" y="4"/>
                      <a:pt x="243" y="4"/>
                      <a:pt x="237" y="4"/>
                    </a:cubicBezTo>
                    <a:cubicBezTo>
                      <a:pt x="229" y="4"/>
                      <a:pt x="218" y="6"/>
                      <a:pt x="210" y="8"/>
                    </a:cubicBezTo>
                    <a:cubicBezTo>
                      <a:pt x="208" y="8"/>
                      <a:pt x="208" y="8"/>
                      <a:pt x="206" y="10"/>
                    </a:cubicBezTo>
                    <a:cubicBezTo>
                      <a:pt x="6" y="132"/>
                      <a:pt x="6" y="132"/>
                      <a:pt x="6" y="132"/>
                    </a:cubicBezTo>
                    <a:cubicBezTo>
                      <a:pt x="2" y="134"/>
                      <a:pt x="0" y="142"/>
                      <a:pt x="4" y="148"/>
                    </a:cubicBezTo>
                    <a:close/>
                    <a:moveTo>
                      <a:pt x="477" y="26"/>
                    </a:moveTo>
                    <a:cubicBezTo>
                      <a:pt x="536" y="26"/>
                      <a:pt x="536" y="26"/>
                      <a:pt x="536" y="26"/>
                    </a:cubicBezTo>
                    <a:cubicBezTo>
                      <a:pt x="536" y="186"/>
                      <a:pt x="536" y="186"/>
                      <a:pt x="536" y="186"/>
                    </a:cubicBezTo>
                    <a:cubicBezTo>
                      <a:pt x="477" y="186"/>
                      <a:pt x="477" y="186"/>
                      <a:pt x="477" y="186"/>
                    </a:cubicBezTo>
                    <a:cubicBezTo>
                      <a:pt x="477" y="26"/>
                      <a:pt x="477" y="26"/>
                      <a:pt x="477" y="26"/>
                    </a:cubicBezTo>
                    <a:cubicBezTo>
                      <a:pt x="477" y="26"/>
                      <a:pt x="477" y="26"/>
                      <a:pt x="477" y="26"/>
                    </a:cubicBezTo>
                    <a:close/>
                    <a:moveTo>
                      <a:pt x="220" y="32"/>
                    </a:moveTo>
                    <a:cubicBezTo>
                      <a:pt x="229" y="30"/>
                      <a:pt x="239" y="30"/>
                      <a:pt x="247" y="30"/>
                    </a:cubicBezTo>
                    <a:cubicBezTo>
                      <a:pt x="373" y="63"/>
                      <a:pt x="373" y="63"/>
                      <a:pt x="373" y="63"/>
                    </a:cubicBezTo>
                    <a:cubicBezTo>
                      <a:pt x="383" y="65"/>
                      <a:pt x="396" y="67"/>
                      <a:pt x="408" y="67"/>
                    </a:cubicBezTo>
                    <a:cubicBezTo>
                      <a:pt x="449" y="67"/>
                      <a:pt x="449" y="67"/>
                      <a:pt x="449" y="67"/>
                    </a:cubicBezTo>
                    <a:cubicBezTo>
                      <a:pt x="451" y="67"/>
                      <a:pt x="451" y="67"/>
                      <a:pt x="451" y="67"/>
                    </a:cubicBezTo>
                    <a:cubicBezTo>
                      <a:pt x="451" y="156"/>
                      <a:pt x="451" y="156"/>
                      <a:pt x="451" y="156"/>
                    </a:cubicBezTo>
                    <a:cubicBezTo>
                      <a:pt x="449" y="156"/>
                      <a:pt x="449" y="156"/>
                      <a:pt x="449" y="156"/>
                    </a:cubicBezTo>
                    <a:cubicBezTo>
                      <a:pt x="436" y="156"/>
                      <a:pt x="436" y="156"/>
                      <a:pt x="436" y="156"/>
                    </a:cubicBezTo>
                    <a:cubicBezTo>
                      <a:pt x="424" y="156"/>
                      <a:pt x="414" y="160"/>
                      <a:pt x="404" y="168"/>
                    </a:cubicBezTo>
                    <a:cubicBezTo>
                      <a:pt x="379" y="190"/>
                      <a:pt x="347" y="190"/>
                      <a:pt x="320" y="172"/>
                    </a:cubicBezTo>
                    <a:cubicBezTo>
                      <a:pt x="300" y="156"/>
                      <a:pt x="277" y="146"/>
                      <a:pt x="253" y="140"/>
                    </a:cubicBezTo>
                    <a:cubicBezTo>
                      <a:pt x="196" y="125"/>
                      <a:pt x="196" y="125"/>
                      <a:pt x="196" y="125"/>
                    </a:cubicBezTo>
                    <a:cubicBezTo>
                      <a:pt x="190" y="123"/>
                      <a:pt x="186" y="117"/>
                      <a:pt x="188" y="109"/>
                    </a:cubicBezTo>
                    <a:cubicBezTo>
                      <a:pt x="188" y="107"/>
                      <a:pt x="190" y="103"/>
                      <a:pt x="192" y="103"/>
                    </a:cubicBezTo>
                    <a:cubicBezTo>
                      <a:pt x="296" y="119"/>
                      <a:pt x="296" y="119"/>
                      <a:pt x="296" y="119"/>
                    </a:cubicBezTo>
                    <a:cubicBezTo>
                      <a:pt x="304" y="121"/>
                      <a:pt x="310" y="115"/>
                      <a:pt x="310" y="109"/>
                    </a:cubicBezTo>
                    <a:cubicBezTo>
                      <a:pt x="312" y="101"/>
                      <a:pt x="308" y="95"/>
                      <a:pt x="300" y="95"/>
                    </a:cubicBezTo>
                    <a:cubicBezTo>
                      <a:pt x="194" y="79"/>
                      <a:pt x="194" y="79"/>
                      <a:pt x="194" y="79"/>
                    </a:cubicBezTo>
                    <a:cubicBezTo>
                      <a:pt x="192" y="79"/>
                      <a:pt x="192" y="79"/>
                      <a:pt x="190" y="79"/>
                    </a:cubicBezTo>
                    <a:cubicBezTo>
                      <a:pt x="178" y="79"/>
                      <a:pt x="167" y="89"/>
                      <a:pt x="163" y="101"/>
                    </a:cubicBezTo>
                    <a:cubicBezTo>
                      <a:pt x="61" y="146"/>
                      <a:pt x="61" y="146"/>
                      <a:pt x="61" y="146"/>
                    </a:cubicBezTo>
                    <a:cubicBezTo>
                      <a:pt x="61" y="146"/>
                      <a:pt x="61" y="146"/>
                      <a:pt x="59" y="146"/>
                    </a:cubicBezTo>
                    <a:cubicBezTo>
                      <a:pt x="51" y="150"/>
                      <a:pt x="43" y="150"/>
                      <a:pt x="35" y="146"/>
                    </a:cubicBezTo>
                    <a:cubicBezTo>
                      <a:pt x="220" y="32"/>
                      <a:pt x="220" y="32"/>
                      <a:pt x="220" y="32"/>
                    </a:cubicBezTo>
                    <a:cubicBezTo>
                      <a:pt x="220" y="32"/>
                      <a:pt x="220" y="32"/>
                      <a:pt x="220" y="3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9">
                <a:extLst>
                  <a:ext uri="{FF2B5EF4-FFF2-40B4-BE49-F238E27FC236}">
                    <a16:creationId xmlns:a16="http://schemas.microsoft.com/office/drawing/2014/main" id="{B1031F98-5ABC-40C3-89CA-1453F7778B5F}"/>
                  </a:ext>
                </a:extLst>
              </p:cNvPr>
              <p:cNvSpPr>
                <a:spLocks/>
              </p:cNvSpPr>
              <p:nvPr/>
            </p:nvSpPr>
            <p:spPr bwMode="auto">
              <a:xfrm>
                <a:off x="1646" y="2669"/>
                <a:ext cx="15" cy="15"/>
              </a:xfrm>
              <a:custGeom>
                <a:avLst/>
                <a:gdLst>
                  <a:gd name="T0" fmla="*/ 19 w 25"/>
                  <a:gd name="T1" fmla="*/ 5 h 25"/>
                  <a:gd name="T2" fmla="*/ 5 w 25"/>
                  <a:gd name="T3" fmla="*/ 7 h 25"/>
                  <a:gd name="T4" fmla="*/ 7 w 25"/>
                  <a:gd name="T5" fmla="*/ 21 h 25"/>
                  <a:gd name="T6" fmla="*/ 21 w 25"/>
                  <a:gd name="T7" fmla="*/ 19 h 25"/>
                  <a:gd name="T8" fmla="*/ 19 w 25"/>
                  <a:gd name="T9" fmla="*/ 5 h 25"/>
                </a:gdLst>
                <a:ahLst/>
                <a:cxnLst>
                  <a:cxn ang="0">
                    <a:pos x="T0" y="T1"/>
                  </a:cxn>
                  <a:cxn ang="0">
                    <a:pos x="T2" y="T3"/>
                  </a:cxn>
                  <a:cxn ang="0">
                    <a:pos x="T4" y="T5"/>
                  </a:cxn>
                  <a:cxn ang="0">
                    <a:pos x="T6" y="T7"/>
                  </a:cxn>
                  <a:cxn ang="0">
                    <a:pos x="T8" y="T9"/>
                  </a:cxn>
                </a:cxnLst>
                <a:rect l="0" t="0" r="r" b="b"/>
                <a:pathLst>
                  <a:path w="25" h="25">
                    <a:moveTo>
                      <a:pt x="19" y="5"/>
                    </a:moveTo>
                    <a:cubicBezTo>
                      <a:pt x="15" y="0"/>
                      <a:pt x="7" y="2"/>
                      <a:pt x="5" y="7"/>
                    </a:cubicBezTo>
                    <a:cubicBezTo>
                      <a:pt x="0" y="11"/>
                      <a:pt x="2" y="19"/>
                      <a:pt x="7" y="21"/>
                    </a:cubicBezTo>
                    <a:cubicBezTo>
                      <a:pt x="11" y="25"/>
                      <a:pt x="19" y="23"/>
                      <a:pt x="21" y="19"/>
                    </a:cubicBezTo>
                    <a:cubicBezTo>
                      <a:pt x="25" y="15"/>
                      <a:pt x="23" y="7"/>
                      <a:pt x="19" y="5"/>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10">
                <a:extLst>
                  <a:ext uri="{FF2B5EF4-FFF2-40B4-BE49-F238E27FC236}">
                    <a16:creationId xmlns:a16="http://schemas.microsoft.com/office/drawing/2014/main" id="{333B0C60-91DC-441C-BB64-33CF96191BB7}"/>
                  </a:ext>
                </a:extLst>
              </p:cNvPr>
              <p:cNvSpPr>
                <a:spLocks/>
              </p:cNvSpPr>
              <p:nvPr/>
            </p:nvSpPr>
            <p:spPr bwMode="auto">
              <a:xfrm>
                <a:off x="1479" y="2802"/>
                <a:ext cx="51" cy="71"/>
              </a:xfrm>
              <a:custGeom>
                <a:avLst/>
                <a:gdLst>
                  <a:gd name="T0" fmla="*/ 6 w 86"/>
                  <a:gd name="T1" fmla="*/ 100 h 120"/>
                  <a:gd name="T2" fmla="*/ 6 w 86"/>
                  <a:gd name="T3" fmla="*/ 100 h 120"/>
                  <a:gd name="T4" fmla="*/ 0 w 86"/>
                  <a:gd name="T5" fmla="*/ 110 h 120"/>
                  <a:gd name="T6" fmla="*/ 10 w 86"/>
                  <a:gd name="T7" fmla="*/ 120 h 120"/>
                  <a:gd name="T8" fmla="*/ 74 w 86"/>
                  <a:gd name="T9" fmla="*/ 120 h 120"/>
                  <a:gd name="T10" fmla="*/ 86 w 86"/>
                  <a:gd name="T11" fmla="*/ 108 h 120"/>
                  <a:gd name="T12" fmla="*/ 74 w 86"/>
                  <a:gd name="T13" fmla="*/ 96 h 120"/>
                  <a:gd name="T14" fmla="*/ 74 w 86"/>
                  <a:gd name="T15" fmla="*/ 96 h 120"/>
                  <a:gd name="T16" fmla="*/ 41 w 86"/>
                  <a:gd name="T17" fmla="*/ 96 h 120"/>
                  <a:gd name="T18" fmla="*/ 47 w 86"/>
                  <a:gd name="T19" fmla="*/ 85 h 120"/>
                  <a:gd name="T20" fmla="*/ 49 w 86"/>
                  <a:gd name="T21" fmla="*/ 73 h 120"/>
                  <a:gd name="T22" fmla="*/ 61 w 86"/>
                  <a:gd name="T23" fmla="*/ 73 h 120"/>
                  <a:gd name="T24" fmla="*/ 72 w 86"/>
                  <a:gd name="T25" fmla="*/ 63 h 120"/>
                  <a:gd name="T26" fmla="*/ 72 w 86"/>
                  <a:gd name="T27" fmla="*/ 63 h 120"/>
                  <a:gd name="T28" fmla="*/ 61 w 86"/>
                  <a:gd name="T29" fmla="*/ 53 h 120"/>
                  <a:gd name="T30" fmla="*/ 61 w 86"/>
                  <a:gd name="T31" fmla="*/ 53 h 120"/>
                  <a:gd name="T32" fmla="*/ 47 w 86"/>
                  <a:gd name="T33" fmla="*/ 53 h 120"/>
                  <a:gd name="T34" fmla="*/ 45 w 86"/>
                  <a:gd name="T35" fmla="*/ 41 h 120"/>
                  <a:gd name="T36" fmla="*/ 59 w 86"/>
                  <a:gd name="T37" fmla="*/ 27 h 120"/>
                  <a:gd name="T38" fmla="*/ 65 w 86"/>
                  <a:gd name="T39" fmla="*/ 27 h 120"/>
                  <a:gd name="T40" fmla="*/ 80 w 86"/>
                  <a:gd name="T41" fmla="*/ 17 h 120"/>
                  <a:gd name="T42" fmla="*/ 78 w 86"/>
                  <a:gd name="T43" fmla="*/ 6 h 120"/>
                  <a:gd name="T44" fmla="*/ 70 w 86"/>
                  <a:gd name="T45" fmla="*/ 0 h 120"/>
                  <a:gd name="T46" fmla="*/ 57 w 86"/>
                  <a:gd name="T47" fmla="*/ 0 h 120"/>
                  <a:gd name="T48" fmla="*/ 15 w 86"/>
                  <a:gd name="T49" fmla="*/ 41 h 120"/>
                  <a:gd name="T50" fmla="*/ 17 w 86"/>
                  <a:gd name="T51" fmla="*/ 53 h 120"/>
                  <a:gd name="T52" fmla="*/ 15 w 86"/>
                  <a:gd name="T53" fmla="*/ 53 h 120"/>
                  <a:gd name="T54" fmla="*/ 4 w 86"/>
                  <a:gd name="T55" fmla="*/ 63 h 120"/>
                  <a:gd name="T56" fmla="*/ 4 w 86"/>
                  <a:gd name="T57" fmla="*/ 63 h 120"/>
                  <a:gd name="T58" fmla="*/ 4 w 86"/>
                  <a:gd name="T59" fmla="*/ 63 h 120"/>
                  <a:gd name="T60" fmla="*/ 15 w 86"/>
                  <a:gd name="T61" fmla="*/ 73 h 120"/>
                  <a:gd name="T62" fmla="*/ 21 w 86"/>
                  <a:gd name="T63" fmla="*/ 73 h 120"/>
                  <a:gd name="T64" fmla="*/ 21 w 86"/>
                  <a:gd name="T65" fmla="*/ 79 h 120"/>
                  <a:gd name="T66" fmla="*/ 6 w 86"/>
                  <a:gd name="T67"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 h="120">
                    <a:moveTo>
                      <a:pt x="6" y="100"/>
                    </a:moveTo>
                    <a:cubicBezTo>
                      <a:pt x="6" y="100"/>
                      <a:pt x="6" y="100"/>
                      <a:pt x="6" y="100"/>
                    </a:cubicBezTo>
                    <a:cubicBezTo>
                      <a:pt x="2" y="102"/>
                      <a:pt x="0" y="106"/>
                      <a:pt x="0" y="110"/>
                    </a:cubicBezTo>
                    <a:cubicBezTo>
                      <a:pt x="0" y="116"/>
                      <a:pt x="4" y="120"/>
                      <a:pt x="10" y="120"/>
                    </a:cubicBezTo>
                    <a:cubicBezTo>
                      <a:pt x="74" y="120"/>
                      <a:pt x="74" y="120"/>
                      <a:pt x="74" y="120"/>
                    </a:cubicBezTo>
                    <a:cubicBezTo>
                      <a:pt x="82" y="120"/>
                      <a:pt x="86" y="114"/>
                      <a:pt x="86" y="108"/>
                    </a:cubicBezTo>
                    <a:cubicBezTo>
                      <a:pt x="86" y="102"/>
                      <a:pt x="80" y="96"/>
                      <a:pt x="74" y="96"/>
                    </a:cubicBezTo>
                    <a:cubicBezTo>
                      <a:pt x="74" y="96"/>
                      <a:pt x="74" y="96"/>
                      <a:pt x="74" y="96"/>
                    </a:cubicBezTo>
                    <a:cubicBezTo>
                      <a:pt x="41" y="96"/>
                      <a:pt x="41" y="96"/>
                      <a:pt x="41" y="96"/>
                    </a:cubicBezTo>
                    <a:cubicBezTo>
                      <a:pt x="43" y="92"/>
                      <a:pt x="45" y="89"/>
                      <a:pt x="47" y="85"/>
                    </a:cubicBezTo>
                    <a:cubicBezTo>
                      <a:pt x="49" y="81"/>
                      <a:pt x="49" y="77"/>
                      <a:pt x="49" y="73"/>
                    </a:cubicBezTo>
                    <a:cubicBezTo>
                      <a:pt x="61" y="73"/>
                      <a:pt x="61" y="73"/>
                      <a:pt x="61" y="73"/>
                    </a:cubicBezTo>
                    <a:cubicBezTo>
                      <a:pt x="67" y="73"/>
                      <a:pt x="72" y="69"/>
                      <a:pt x="72" y="63"/>
                    </a:cubicBezTo>
                    <a:cubicBezTo>
                      <a:pt x="72" y="63"/>
                      <a:pt x="72" y="63"/>
                      <a:pt x="72" y="63"/>
                    </a:cubicBezTo>
                    <a:cubicBezTo>
                      <a:pt x="72" y="57"/>
                      <a:pt x="67" y="53"/>
                      <a:pt x="61" y="53"/>
                    </a:cubicBezTo>
                    <a:cubicBezTo>
                      <a:pt x="61" y="53"/>
                      <a:pt x="61" y="53"/>
                      <a:pt x="61" y="53"/>
                    </a:cubicBezTo>
                    <a:cubicBezTo>
                      <a:pt x="47" y="53"/>
                      <a:pt x="47" y="53"/>
                      <a:pt x="47" y="53"/>
                    </a:cubicBezTo>
                    <a:cubicBezTo>
                      <a:pt x="47" y="49"/>
                      <a:pt x="45" y="45"/>
                      <a:pt x="45" y="41"/>
                    </a:cubicBezTo>
                    <a:cubicBezTo>
                      <a:pt x="45" y="31"/>
                      <a:pt x="49" y="27"/>
                      <a:pt x="59" y="27"/>
                    </a:cubicBezTo>
                    <a:cubicBezTo>
                      <a:pt x="61" y="27"/>
                      <a:pt x="63" y="27"/>
                      <a:pt x="65" y="27"/>
                    </a:cubicBezTo>
                    <a:cubicBezTo>
                      <a:pt x="72" y="27"/>
                      <a:pt x="78" y="23"/>
                      <a:pt x="80" y="17"/>
                    </a:cubicBezTo>
                    <a:cubicBezTo>
                      <a:pt x="80" y="12"/>
                      <a:pt x="80" y="10"/>
                      <a:pt x="78" y="6"/>
                    </a:cubicBezTo>
                    <a:cubicBezTo>
                      <a:pt x="76" y="4"/>
                      <a:pt x="74" y="2"/>
                      <a:pt x="70" y="0"/>
                    </a:cubicBezTo>
                    <a:cubicBezTo>
                      <a:pt x="65" y="0"/>
                      <a:pt x="61" y="0"/>
                      <a:pt x="57" y="0"/>
                    </a:cubicBezTo>
                    <a:cubicBezTo>
                      <a:pt x="31" y="0"/>
                      <a:pt x="15" y="17"/>
                      <a:pt x="15" y="41"/>
                    </a:cubicBezTo>
                    <a:cubicBezTo>
                      <a:pt x="15" y="45"/>
                      <a:pt x="15" y="49"/>
                      <a:pt x="17" y="53"/>
                    </a:cubicBezTo>
                    <a:cubicBezTo>
                      <a:pt x="15" y="53"/>
                      <a:pt x="15" y="53"/>
                      <a:pt x="15" y="53"/>
                    </a:cubicBezTo>
                    <a:cubicBezTo>
                      <a:pt x="8" y="53"/>
                      <a:pt x="4" y="57"/>
                      <a:pt x="4" y="63"/>
                    </a:cubicBezTo>
                    <a:cubicBezTo>
                      <a:pt x="4" y="63"/>
                      <a:pt x="4" y="63"/>
                      <a:pt x="4" y="63"/>
                    </a:cubicBezTo>
                    <a:cubicBezTo>
                      <a:pt x="4" y="63"/>
                      <a:pt x="4" y="63"/>
                      <a:pt x="4" y="63"/>
                    </a:cubicBezTo>
                    <a:cubicBezTo>
                      <a:pt x="4" y="69"/>
                      <a:pt x="8" y="73"/>
                      <a:pt x="15" y="73"/>
                    </a:cubicBezTo>
                    <a:cubicBezTo>
                      <a:pt x="21" y="73"/>
                      <a:pt x="21" y="73"/>
                      <a:pt x="21" y="73"/>
                    </a:cubicBezTo>
                    <a:cubicBezTo>
                      <a:pt x="21" y="75"/>
                      <a:pt x="21" y="77"/>
                      <a:pt x="21" y="79"/>
                    </a:cubicBezTo>
                    <a:cubicBezTo>
                      <a:pt x="21" y="85"/>
                      <a:pt x="12" y="96"/>
                      <a:pt x="6" y="100"/>
                    </a:cubicBezTo>
                    <a:close/>
                  </a:path>
                </a:pathLst>
              </a:custGeom>
              <a:solidFill>
                <a:schemeClr val="tx1"/>
              </a:solidFill>
              <a:ln w="6350">
                <a:noFill/>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90" name="Straight Connector 89">
              <a:extLst>
                <a:ext uri="{FF2B5EF4-FFF2-40B4-BE49-F238E27FC236}">
                  <a16:creationId xmlns:a16="http://schemas.microsoft.com/office/drawing/2014/main" id="{DA413B47-515C-4138-BB97-3AE68A666466}"/>
                </a:ext>
              </a:extLst>
            </p:cNvPr>
            <p:cNvCxnSpPr>
              <a:cxnSpLocks/>
            </p:cNvCxnSpPr>
            <p:nvPr/>
          </p:nvCxnSpPr>
          <p:spPr>
            <a:xfrm flipH="1">
              <a:off x="-354505" y="2822992"/>
              <a:ext cx="67369" cy="1030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411773B-14D8-4843-8408-756A1E51AEDB}"/>
                </a:ext>
              </a:extLst>
            </p:cNvPr>
            <p:cNvCxnSpPr>
              <a:cxnSpLocks/>
            </p:cNvCxnSpPr>
            <p:nvPr/>
          </p:nvCxnSpPr>
          <p:spPr>
            <a:xfrm flipH="1">
              <a:off x="-508879" y="3323093"/>
              <a:ext cx="247931" cy="3050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A2A70D6-30C2-4A23-8E57-166A417954AC}"/>
                </a:ext>
              </a:extLst>
            </p:cNvPr>
            <p:cNvCxnSpPr>
              <a:cxnSpLocks/>
            </p:cNvCxnSpPr>
            <p:nvPr/>
          </p:nvCxnSpPr>
          <p:spPr>
            <a:xfrm flipH="1">
              <a:off x="-883787" y="2647791"/>
              <a:ext cx="347766" cy="5376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id="{8809D047-830B-4405-969A-77B85BFC683C}"/>
              </a:ext>
            </a:extLst>
          </p:cNvPr>
          <p:cNvSpPr txBox="1"/>
          <p:nvPr/>
        </p:nvSpPr>
        <p:spPr>
          <a:xfrm>
            <a:off x="3008823" y="2812875"/>
            <a:ext cx="1645920" cy="184666"/>
          </a:xfrm>
          <a:prstGeom prst="rect">
            <a:avLst/>
          </a:prstGeom>
          <a:noFill/>
        </p:spPr>
        <p:txBody>
          <a:bodyPr wrap="square" lIns="0" tIns="0" rIns="0" bIns="0" anchor="ctr">
            <a:noAutofit/>
          </a:bodyPr>
          <a:lstStyle>
            <a:defPPr>
              <a:defRPr lang="en-US"/>
            </a:defPPr>
            <a:lvl1pPr algn="ctr">
              <a:defRPr sz="1400" b="1" i="1"/>
            </a:lvl1pPr>
          </a:lstStyle>
          <a:p>
            <a:pPr algn="l"/>
            <a:r>
              <a:rPr lang="en-IN" i="0"/>
              <a:t>Sales &amp; Marketing</a:t>
            </a:r>
          </a:p>
        </p:txBody>
      </p:sp>
      <p:grpSp>
        <p:nvGrpSpPr>
          <p:cNvPr id="100" name="Group 99">
            <a:extLst>
              <a:ext uri="{FF2B5EF4-FFF2-40B4-BE49-F238E27FC236}">
                <a16:creationId xmlns:a16="http://schemas.microsoft.com/office/drawing/2014/main" id="{ED006D06-0FBE-4D39-BEF4-52415D89304D}"/>
              </a:ext>
            </a:extLst>
          </p:cNvPr>
          <p:cNvGrpSpPr>
            <a:grpSpLocks noChangeAspect="1"/>
          </p:cNvGrpSpPr>
          <p:nvPr/>
        </p:nvGrpSpPr>
        <p:grpSpPr>
          <a:xfrm rot="1800000">
            <a:off x="3574010" y="1935813"/>
            <a:ext cx="515546" cy="629981"/>
            <a:chOff x="5089028" y="3824121"/>
            <a:chExt cx="511572" cy="625125"/>
          </a:xfrm>
        </p:grpSpPr>
        <p:grpSp>
          <p:nvGrpSpPr>
            <p:cNvPr id="101" name="Group 13">
              <a:extLst>
                <a:ext uri="{FF2B5EF4-FFF2-40B4-BE49-F238E27FC236}">
                  <a16:creationId xmlns:a16="http://schemas.microsoft.com/office/drawing/2014/main" id="{82A6A495-C2E8-4D8C-B896-3195AAEA3B4E}"/>
                </a:ext>
              </a:extLst>
            </p:cNvPr>
            <p:cNvGrpSpPr>
              <a:grpSpLocks noChangeAspect="1"/>
            </p:cNvGrpSpPr>
            <p:nvPr/>
          </p:nvGrpSpPr>
          <p:grpSpPr bwMode="auto">
            <a:xfrm>
              <a:off x="5159381" y="4010025"/>
              <a:ext cx="384175" cy="384175"/>
              <a:chOff x="3250" y="2526"/>
              <a:chExt cx="242" cy="242"/>
            </a:xfrm>
            <a:solidFill>
              <a:schemeClr val="tx1"/>
            </a:solidFill>
          </p:grpSpPr>
          <p:sp>
            <p:nvSpPr>
              <p:cNvPr id="105" name="Rectangle 14">
                <a:extLst>
                  <a:ext uri="{FF2B5EF4-FFF2-40B4-BE49-F238E27FC236}">
                    <a16:creationId xmlns:a16="http://schemas.microsoft.com/office/drawing/2014/main" id="{3A56113A-BAA9-436A-A8F3-28224A96BD5E}"/>
                  </a:ext>
                </a:extLst>
              </p:cNvPr>
              <p:cNvSpPr>
                <a:spLocks noChangeArrowheads="1"/>
              </p:cNvSpPr>
              <p:nvPr/>
            </p:nvSpPr>
            <p:spPr bwMode="auto">
              <a:xfrm>
                <a:off x="3447" y="2597"/>
                <a:ext cx="39" cy="1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15">
                <a:extLst>
                  <a:ext uri="{FF2B5EF4-FFF2-40B4-BE49-F238E27FC236}">
                    <a16:creationId xmlns:a16="http://schemas.microsoft.com/office/drawing/2014/main" id="{7EEEEC3D-2D5D-4788-A647-A8861EA68BDF}"/>
                  </a:ext>
                </a:extLst>
              </p:cNvPr>
              <p:cNvSpPr>
                <a:spLocks noEditPoints="1"/>
              </p:cNvSpPr>
              <p:nvPr/>
            </p:nvSpPr>
            <p:spPr bwMode="auto">
              <a:xfrm>
                <a:off x="3250" y="2684"/>
                <a:ext cx="53" cy="84"/>
              </a:xfrm>
              <a:custGeom>
                <a:avLst/>
                <a:gdLst>
                  <a:gd name="T0" fmla="*/ 92 w 101"/>
                  <a:gd name="T1" fmla="*/ 0 h 161"/>
                  <a:gd name="T2" fmla="*/ 9 w 101"/>
                  <a:gd name="T3" fmla="*/ 0 h 161"/>
                  <a:gd name="T4" fmla="*/ 0 w 101"/>
                  <a:gd name="T5" fmla="*/ 9 h 161"/>
                  <a:gd name="T6" fmla="*/ 0 w 101"/>
                  <a:gd name="T7" fmla="*/ 147 h 161"/>
                  <a:gd name="T8" fmla="*/ 9 w 101"/>
                  <a:gd name="T9" fmla="*/ 161 h 161"/>
                  <a:gd name="T10" fmla="*/ 92 w 101"/>
                  <a:gd name="T11" fmla="*/ 161 h 161"/>
                  <a:gd name="T12" fmla="*/ 101 w 101"/>
                  <a:gd name="T13" fmla="*/ 152 h 161"/>
                  <a:gd name="T14" fmla="*/ 101 w 101"/>
                  <a:gd name="T15" fmla="*/ 14 h 161"/>
                  <a:gd name="T16" fmla="*/ 92 w 101"/>
                  <a:gd name="T17" fmla="*/ 0 h 161"/>
                  <a:gd name="T18" fmla="*/ 78 w 101"/>
                  <a:gd name="T19" fmla="*/ 143 h 161"/>
                  <a:gd name="T20" fmla="*/ 18 w 101"/>
                  <a:gd name="T21" fmla="*/ 143 h 161"/>
                  <a:gd name="T22" fmla="*/ 18 w 101"/>
                  <a:gd name="T23" fmla="*/ 23 h 161"/>
                  <a:gd name="T24" fmla="*/ 78 w 101"/>
                  <a:gd name="T25" fmla="*/ 23 h 161"/>
                  <a:gd name="T26" fmla="*/ 78 w 101"/>
                  <a:gd name="T27" fmla="*/ 143 h 161"/>
                  <a:gd name="T28" fmla="*/ 78 w 101"/>
                  <a:gd name="T29" fmla="*/ 14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61">
                    <a:moveTo>
                      <a:pt x="92" y="0"/>
                    </a:moveTo>
                    <a:cubicBezTo>
                      <a:pt x="9" y="0"/>
                      <a:pt x="9" y="0"/>
                      <a:pt x="9" y="0"/>
                    </a:cubicBezTo>
                    <a:cubicBezTo>
                      <a:pt x="4" y="0"/>
                      <a:pt x="0" y="5"/>
                      <a:pt x="0" y="9"/>
                    </a:cubicBezTo>
                    <a:cubicBezTo>
                      <a:pt x="0" y="147"/>
                      <a:pt x="0" y="147"/>
                      <a:pt x="0" y="147"/>
                    </a:cubicBezTo>
                    <a:cubicBezTo>
                      <a:pt x="0" y="157"/>
                      <a:pt x="4" y="161"/>
                      <a:pt x="9" y="161"/>
                    </a:cubicBezTo>
                    <a:cubicBezTo>
                      <a:pt x="92" y="161"/>
                      <a:pt x="92" y="161"/>
                      <a:pt x="92" y="161"/>
                    </a:cubicBezTo>
                    <a:cubicBezTo>
                      <a:pt x="97" y="161"/>
                      <a:pt x="101" y="157"/>
                      <a:pt x="101" y="152"/>
                    </a:cubicBezTo>
                    <a:cubicBezTo>
                      <a:pt x="101" y="14"/>
                      <a:pt x="101" y="14"/>
                      <a:pt x="101" y="14"/>
                    </a:cubicBezTo>
                    <a:cubicBezTo>
                      <a:pt x="101" y="5"/>
                      <a:pt x="97" y="0"/>
                      <a:pt x="92" y="0"/>
                    </a:cubicBezTo>
                    <a:close/>
                    <a:moveTo>
                      <a:pt x="78" y="143"/>
                    </a:moveTo>
                    <a:cubicBezTo>
                      <a:pt x="18" y="143"/>
                      <a:pt x="18" y="143"/>
                      <a:pt x="18" y="143"/>
                    </a:cubicBezTo>
                    <a:cubicBezTo>
                      <a:pt x="18" y="23"/>
                      <a:pt x="18" y="23"/>
                      <a:pt x="18" y="23"/>
                    </a:cubicBezTo>
                    <a:cubicBezTo>
                      <a:pt x="78" y="23"/>
                      <a:pt x="78" y="23"/>
                      <a:pt x="78" y="23"/>
                    </a:cubicBezTo>
                    <a:cubicBezTo>
                      <a:pt x="78" y="143"/>
                      <a:pt x="78" y="143"/>
                      <a:pt x="78" y="143"/>
                    </a:cubicBezTo>
                    <a:cubicBezTo>
                      <a:pt x="78" y="143"/>
                      <a:pt x="78" y="143"/>
                      <a:pt x="78"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16">
                <a:extLst>
                  <a:ext uri="{FF2B5EF4-FFF2-40B4-BE49-F238E27FC236}">
                    <a16:creationId xmlns:a16="http://schemas.microsoft.com/office/drawing/2014/main" id="{0CCEF7F3-27CB-46AF-A569-FECA2015D2F4}"/>
                  </a:ext>
                </a:extLst>
              </p:cNvPr>
              <p:cNvSpPr>
                <a:spLocks noEditPoints="1"/>
              </p:cNvSpPr>
              <p:nvPr/>
            </p:nvSpPr>
            <p:spPr bwMode="auto">
              <a:xfrm>
                <a:off x="3313" y="2664"/>
                <a:ext cx="53" cy="104"/>
              </a:xfrm>
              <a:custGeom>
                <a:avLst/>
                <a:gdLst>
                  <a:gd name="T0" fmla="*/ 92 w 101"/>
                  <a:gd name="T1" fmla="*/ 0 h 198"/>
                  <a:gd name="T2" fmla="*/ 9 w 101"/>
                  <a:gd name="T3" fmla="*/ 0 h 198"/>
                  <a:gd name="T4" fmla="*/ 0 w 101"/>
                  <a:gd name="T5" fmla="*/ 9 h 198"/>
                  <a:gd name="T6" fmla="*/ 0 w 101"/>
                  <a:gd name="T7" fmla="*/ 189 h 198"/>
                  <a:gd name="T8" fmla="*/ 9 w 101"/>
                  <a:gd name="T9" fmla="*/ 198 h 198"/>
                  <a:gd name="T10" fmla="*/ 87 w 101"/>
                  <a:gd name="T11" fmla="*/ 198 h 198"/>
                  <a:gd name="T12" fmla="*/ 97 w 101"/>
                  <a:gd name="T13" fmla="*/ 189 h 198"/>
                  <a:gd name="T14" fmla="*/ 97 w 101"/>
                  <a:gd name="T15" fmla="*/ 9 h 198"/>
                  <a:gd name="T16" fmla="*/ 92 w 101"/>
                  <a:gd name="T17" fmla="*/ 0 h 198"/>
                  <a:gd name="T18" fmla="*/ 78 w 101"/>
                  <a:gd name="T19" fmla="*/ 180 h 198"/>
                  <a:gd name="T20" fmla="*/ 18 w 101"/>
                  <a:gd name="T21" fmla="*/ 180 h 198"/>
                  <a:gd name="T22" fmla="*/ 18 w 101"/>
                  <a:gd name="T23" fmla="*/ 19 h 198"/>
                  <a:gd name="T24" fmla="*/ 78 w 101"/>
                  <a:gd name="T25" fmla="*/ 19 h 198"/>
                  <a:gd name="T26" fmla="*/ 78 w 101"/>
                  <a:gd name="T27" fmla="*/ 180 h 198"/>
                  <a:gd name="T28" fmla="*/ 78 w 101"/>
                  <a:gd name="T29"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98">
                    <a:moveTo>
                      <a:pt x="92" y="0"/>
                    </a:moveTo>
                    <a:cubicBezTo>
                      <a:pt x="9" y="0"/>
                      <a:pt x="9" y="0"/>
                      <a:pt x="9" y="0"/>
                    </a:cubicBezTo>
                    <a:cubicBezTo>
                      <a:pt x="4" y="0"/>
                      <a:pt x="0" y="5"/>
                      <a:pt x="0" y="9"/>
                    </a:cubicBezTo>
                    <a:cubicBezTo>
                      <a:pt x="0" y="189"/>
                      <a:pt x="0" y="189"/>
                      <a:pt x="0" y="189"/>
                    </a:cubicBezTo>
                    <a:cubicBezTo>
                      <a:pt x="0" y="194"/>
                      <a:pt x="4" y="198"/>
                      <a:pt x="9" y="198"/>
                    </a:cubicBezTo>
                    <a:cubicBezTo>
                      <a:pt x="87" y="198"/>
                      <a:pt x="87" y="198"/>
                      <a:pt x="87" y="198"/>
                    </a:cubicBezTo>
                    <a:cubicBezTo>
                      <a:pt x="92" y="198"/>
                      <a:pt x="97" y="194"/>
                      <a:pt x="97" y="189"/>
                    </a:cubicBezTo>
                    <a:cubicBezTo>
                      <a:pt x="97" y="9"/>
                      <a:pt x="97" y="9"/>
                      <a:pt x="97" y="9"/>
                    </a:cubicBezTo>
                    <a:cubicBezTo>
                      <a:pt x="101" y="0"/>
                      <a:pt x="97" y="0"/>
                      <a:pt x="92" y="0"/>
                    </a:cubicBezTo>
                    <a:close/>
                    <a:moveTo>
                      <a:pt x="78" y="180"/>
                    </a:moveTo>
                    <a:cubicBezTo>
                      <a:pt x="18" y="180"/>
                      <a:pt x="18" y="180"/>
                      <a:pt x="18" y="180"/>
                    </a:cubicBezTo>
                    <a:cubicBezTo>
                      <a:pt x="18" y="19"/>
                      <a:pt x="18" y="19"/>
                      <a:pt x="18" y="19"/>
                    </a:cubicBezTo>
                    <a:cubicBezTo>
                      <a:pt x="78" y="19"/>
                      <a:pt x="78" y="19"/>
                      <a:pt x="78" y="19"/>
                    </a:cubicBezTo>
                    <a:cubicBezTo>
                      <a:pt x="78" y="180"/>
                      <a:pt x="78" y="180"/>
                      <a:pt x="78" y="180"/>
                    </a:cubicBezTo>
                    <a:cubicBezTo>
                      <a:pt x="78" y="180"/>
                      <a:pt x="78" y="180"/>
                      <a:pt x="7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7">
                <a:extLst>
                  <a:ext uri="{FF2B5EF4-FFF2-40B4-BE49-F238E27FC236}">
                    <a16:creationId xmlns:a16="http://schemas.microsoft.com/office/drawing/2014/main" id="{28FE7A6D-D7D8-4C9A-B26E-98E9959BF406}"/>
                  </a:ext>
                </a:extLst>
              </p:cNvPr>
              <p:cNvSpPr>
                <a:spLocks noEditPoints="1"/>
              </p:cNvSpPr>
              <p:nvPr/>
            </p:nvSpPr>
            <p:spPr bwMode="auto">
              <a:xfrm>
                <a:off x="3376" y="2630"/>
                <a:ext cx="53" cy="136"/>
              </a:xfrm>
              <a:custGeom>
                <a:avLst/>
                <a:gdLst>
                  <a:gd name="T0" fmla="*/ 92 w 101"/>
                  <a:gd name="T1" fmla="*/ 0 h 258"/>
                  <a:gd name="T2" fmla="*/ 9 w 101"/>
                  <a:gd name="T3" fmla="*/ 0 h 258"/>
                  <a:gd name="T4" fmla="*/ 0 w 101"/>
                  <a:gd name="T5" fmla="*/ 9 h 258"/>
                  <a:gd name="T6" fmla="*/ 0 w 101"/>
                  <a:gd name="T7" fmla="*/ 248 h 258"/>
                  <a:gd name="T8" fmla="*/ 9 w 101"/>
                  <a:gd name="T9" fmla="*/ 258 h 258"/>
                  <a:gd name="T10" fmla="*/ 87 w 101"/>
                  <a:gd name="T11" fmla="*/ 258 h 258"/>
                  <a:gd name="T12" fmla="*/ 97 w 101"/>
                  <a:gd name="T13" fmla="*/ 248 h 258"/>
                  <a:gd name="T14" fmla="*/ 97 w 101"/>
                  <a:gd name="T15" fmla="*/ 13 h 258"/>
                  <a:gd name="T16" fmla="*/ 92 w 101"/>
                  <a:gd name="T17" fmla="*/ 0 h 258"/>
                  <a:gd name="T18" fmla="*/ 83 w 101"/>
                  <a:gd name="T19" fmla="*/ 244 h 258"/>
                  <a:gd name="T20" fmla="*/ 23 w 101"/>
                  <a:gd name="T21" fmla="*/ 244 h 258"/>
                  <a:gd name="T22" fmla="*/ 23 w 101"/>
                  <a:gd name="T23" fmla="*/ 23 h 258"/>
                  <a:gd name="T24" fmla="*/ 83 w 101"/>
                  <a:gd name="T25" fmla="*/ 23 h 258"/>
                  <a:gd name="T26" fmla="*/ 83 w 101"/>
                  <a:gd name="T27" fmla="*/ 244 h 258"/>
                  <a:gd name="T28" fmla="*/ 83 w 101"/>
                  <a:gd name="T29" fmla="*/ 2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258">
                    <a:moveTo>
                      <a:pt x="92" y="0"/>
                    </a:moveTo>
                    <a:cubicBezTo>
                      <a:pt x="9" y="0"/>
                      <a:pt x="9" y="0"/>
                      <a:pt x="9" y="0"/>
                    </a:cubicBezTo>
                    <a:cubicBezTo>
                      <a:pt x="4" y="0"/>
                      <a:pt x="0" y="4"/>
                      <a:pt x="0" y="9"/>
                    </a:cubicBezTo>
                    <a:cubicBezTo>
                      <a:pt x="0" y="248"/>
                      <a:pt x="0" y="248"/>
                      <a:pt x="0" y="248"/>
                    </a:cubicBezTo>
                    <a:cubicBezTo>
                      <a:pt x="0" y="253"/>
                      <a:pt x="4" y="258"/>
                      <a:pt x="9" y="258"/>
                    </a:cubicBezTo>
                    <a:cubicBezTo>
                      <a:pt x="87" y="258"/>
                      <a:pt x="87" y="258"/>
                      <a:pt x="87" y="258"/>
                    </a:cubicBezTo>
                    <a:cubicBezTo>
                      <a:pt x="92" y="258"/>
                      <a:pt x="97" y="253"/>
                      <a:pt x="97" y="248"/>
                    </a:cubicBezTo>
                    <a:cubicBezTo>
                      <a:pt x="97" y="13"/>
                      <a:pt x="97" y="13"/>
                      <a:pt x="97" y="13"/>
                    </a:cubicBezTo>
                    <a:cubicBezTo>
                      <a:pt x="101" y="4"/>
                      <a:pt x="97" y="0"/>
                      <a:pt x="92" y="0"/>
                    </a:cubicBezTo>
                    <a:close/>
                    <a:moveTo>
                      <a:pt x="83" y="244"/>
                    </a:moveTo>
                    <a:cubicBezTo>
                      <a:pt x="23" y="244"/>
                      <a:pt x="23" y="244"/>
                      <a:pt x="23" y="244"/>
                    </a:cubicBezTo>
                    <a:cubicBezTo>
                      <a:pt x="23" y="23"/>
                      <a:pt x="23" y="23"/>
                      <a:pt x="23" y="23"/>
                    </a:cubicBezTo>
                    <a:cubicBezTo>
                      <a:pt x="83" y="23"/>
                      <a:pt x="83" y="23"/>
                      <a:pt x="83" y="23"/>
                    </a:cubicBezTo>
                    <a:cubicBezTo>
                      <a:pt x="83" y="244"/>
                      <a:pt x="83" y="244"/>
                      <a:pt x="83" y="244"/>
                    </a:cubicBezTo>
                    <a:cubicBezTo>
                      <a:pt x="83" y="244"/>
                      <a:pt x="83" y="244"/>
                      <a:pt x="8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8">
                <a:extLst>
                  <a:ext uri="{FF2B5EF4-FFF2-40B4-BE49-F238E27FC236}">
                    <a16:creationId xmlns:a16="http://schemas.microsoft.com/office/drawing/2014/main" id="{3E015C80-3568-43C8-897E-A961011C603C}"/>
                  </a:ext>
                </a:extLst>
              </p:cNvPr>
              <p:cNvSpPr>
                <a:spLocks noEditPoints="1"/>
              </p:cNvSpPr>
              <p:nvPr/>
            </p:nvSpPr>
            <p:spPr bwMode="auto">
              <a:xfrm>
                <a:off x="3439" y="2589"/>
                <a:ext cx="53" cy="179"/>
              </a:xfrm>
              <a:custGeom>
                <a:avLst/>
                <a:gdLst>
                  <a:gd name="T0" fmla="*/ 92 w 101"/>
                  <a:gd name="T1" fmla="*/ 0 h 341"/>
                  <a:gd name="T2" fmla="*/ 9 w 101"/>
                  <a:gd name="T3" fmla="*/ 0 h 341"/>
                  <a:gd name="T4" fmla="*/ 0 w 101"/>
                  <a:gd name="T5" fmla="*/ 10 h 341"/>
                  <a:gd name="T6" fmla="*/ 0 w 101"/>
                  <a:gd name="T7" fmla="*/ 332 h 341"/>
                  <a:gd name="T8" fmla="*/ 9 w 101"/>
                  <a:gd name="T9" fmla="*/ 341 h 341"/>
                  <a:gd name="T10" fmla="*/ 87 w 101"/>
                  <a:gd name="T11" fmla="*/ 341 h 341"/>
                  <a:gd name="T12" fmla="*/ 101 w 101"/>
                  <a:gd name="T13" fmla="*/ 332 h 341"/>
                  <a:gd name="T14" fmla="*/ 101 w 101"/>
                  <a:gd name="T15" fmla="*/ 10 h 341"/>
                  <a:gd name="T16" fmla="*/ 92 w 101"/>
                  <a:gd name="T17" fmla="*/ 0 h 341"/>
                  <a:gd name="T18" fmla="*/ 83 w 101"/>
                  <a:gd name="T19" fmla="*/ 323 h 341"/>
                  <a:gd name="T20" fmla="*/ 23 w 101"/>
                  <a:gd name="T21" fmla="*/ 323 h 341"/>
                  <a:gd name="T22" fmla="*/ 23 w 101"/>
                  <a:gd name="T23" fmla="*/ 19 h 341"/>
                  <a:gd name="T24" fmla="*/ 83 w 101"/>
                  <a:gd name="T25" fmla="*/ 19 h 341"/>
                  <a:gd name="T26" fmla="*/ 83 w 101"/>
                  <a:gd name="T27" fmla="*/ 323 h 341"/>
                  <a:gd name="T28" fmla="*/ 83 w 101"/>
                  <a:gd name="T29" fmla="*/ 32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341">
                    <a:moveTo>
                      <a:pt x="92" y="0"/>
                    </a:moveTo>
                    <a:cubicBezTo>
                      <a:pt x="9" y="0"/>
                      <a:pt x="9" y="0"/>
                      <a:pt x="9" y="0"/>
                    </a:cubicBezTo>
                    <a:cubicBezTo>
                      <a:pt x="4" y="0"/>
                      <a:pt x="0" y="5"/>
                      <a:pt x="0" y="10"/>
                    </a:cubicBezTo>
                    <a:cubicBezTo>
                      <a:pt x="0" y="332"/>
                      <a:pt x="0" y="332"/>
                      <a:pt x="0" y="332"/>
                    </a:cubicBezTo>
                    <a:cubicBezTo>
                      <a:pt x="0" y="337"/>
                      <a:pt x="4" y="341"/>
                      <a:pt x="9" y="341"/>
                    </a:cubicBezTo>
                    <a:cubicBezTo>
                      <a:pt x="87" y="341"/>
                      <a:pt x="87" y="341"/>
                      <a:pt x="87" y="341"/>
                    </a:cubicBezTo>
                    <a:cubicBezTo>
                      <a:pt x="96" y="341"/>
                      <a:pt x="101" y="337"/>
                      <a:pt x="101" y="332"/>
                    </a:cubicBezTo>
                    <a:cubicBezTo>
                      <a:pt x="101" y="10"/>
                      <a:pt x="101" y="10"/>
                      <a:pt x="101" y="10"/>
                    </a:cubicBezTo>
                    <a:cubicBezTo>
                      <a:pt x="101" y="5"/>
                      <a:pt x="96" y="0"/>
                      <a:pt x="92" y="0"/>
                    </a:cubicBezTo>
                    <a:close/>
                    <a:moveTo>
                      <a:pt x="83" y="323"/>
                    </a:moveTo>
                    <a:cubicBezTo>
                      <a:pt x="23" y="323"/>
                      <a:pt x="23" y="323"/>
                      <a:pt x="23" y="323"/>
                    </a:cubicBezTo>
                    <a:cubicBezTo>
                      <a:pt x="23" y="19"/>
                      <a:pt x="23" y="19"/>
                      <a:pt x="23" y="19"/>
                    </a:cubicBezTo>
                    <a:cubicBezTo>
                      <a:pt x="83" y="19"/>
                      <a:pt x="83" y="19"/>
                      <a:pt x="83" y="19"/>
                    </a:cubicBezTo>
                    <a:cubicBezTo>
                      <a:pt x="83" y="323"/>
                      <a:pt x="83" y="323"/>
                      <a:pt x="83" y="323"/>
                    </a:cubicBezTo>
                    <a:cubicBezTo>
                      <a:pt x="83" y="323"/>
                      <a:pt x="83" y="323"/>
                      <a:pt x="83" y="3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9">
                <a:extLst>
                  <a:ext uri="{FF2B5EF4-FFF2-40B4-BE49-F238E27FC236}">
                    <a16:creationId xmlns:a16="http://schemas.microsoft.com/office/drawing/2014/main" id="{DB7347A1-39EE-4EDD-B633-18CCA5C25A98}"/>
                  </a:ext>
                </a:extLst>
              </p:cNvPr>
              <p:cNvSpPr>
                <a:spLocks/>
              </p:cNvSpPr>
              <p:nvPr/>
            </p:nvSpPr>
            <p:spPr bwMode="auto">
              <a:xfrm>
                <a:off x="3250" y="2526"/>
                <a:ext cx="208" cy="117"/>
              </a:xfrm>
              <a:custGeom>
                <a:avLst/>
                <a:gdLst>
                  <a:gd name="T0" fmla="*/ 387 w 396"/>
                  <a:gd name="T1" fmla="*/ 78 h 221"/>
                  <a:gd name="T2" fmla="*/ 396 w 396"/>
                  <a:gd name="T3" fmla="*/ 69 h 221"/>
                  <a:gd name="T4" fmla="*/ 396 w 396"/>
                  <a:gd name="T5" fmla="*/ 9 h 221"/>
                  <a:gd name="T6" fmla="*/ 396 w 396"/>
                  <a:gd name="T7" fmla="*/ 9 h 221"/>
                  <a:gd name="T8" fmla="*/ 396 w 396"/>
                  <a:gd name="T9" fmla="*/ 9 h 221"/>
                  <a:gd name="T10" fmla="*/ 396 w 396"/>
                  <a:gd name="T11" fmla="*/ 9 h 221"/>
                  <a:gd name="T12" fmla="*/ 396 w 396"/>
                  <a:gd name="T13" fmla="*/ 9 h 221"/>
                  <a:gd name="T14" fmla="*/ 396 w 396"/>
                  <a:gd name="T15" fmla="*/ 9 h 221"/>
                  <a:gd name="T16" fmla="*/ 396 w 396"/>
                  <a:gd name="T17" fmla="*/ 9 h 221"/>
                  <a:gd name="T18" fmla="*/ 396 w 396"/>
                  <a:gd name="T19" fmla="*/ 9 h 221"/>
                  <a:gd name="T20" fmla="*/ 396 w 396"/>
                  <a:gd name="T21" fmla="*/ 9 h 221"/>
                  <a:gd name="T22" fmla="*/ 396 w 396"/>
                  <a:gd name="T23" fmla="*/ 9 h 221"/>
                  <a:gd name="T24" fmla="*/ 396 w 396"/>
                  <a:gd name="T25" fmla="*/ 9 h 221"/>
                  <a:gd name="T26" fmla="*/ 332 w 396"/>
                  <a:gd name="T27" fmla="*/ 9 h 221"/>
                  <a:gd name="T28" fmla="*/ 323 w 396"/>
                  <a:gd name="T29" fmla="*/ 9 h 221"/>
                  <a:gd name="T30" fmla="*/ 332 w 396"/>
                  <a:gd name="T31" fmla="*/ 18 h 221"/>
                  <a:gd name="T32" fmla="*/ 369 w 396"/>
                  <a:gd name="T33" fmla="*/ 18 h 221"/>
                  <a:gd name="T34" fmla="*/ 9 w 396"/>
                  <a:gd name="T35" fmla="*/ 198 h 221"/>
                  <a:gd name="T36" fmla="*/ 0 w 396"/>
                  <a:gd name="T37" fmla="*/ 211 h 221"/>
                  <a:gd name="T38" fmla="*/ 9 w 396"/>
                  <a:gd name="T39" fmla="*/ 221 h 221"/>
                  <a:gd name="T40" fmla="*/ 378 w 396"/>
                  <a:gd name="T41" fmla="*/ 36 h 221"/>
                  <a:gd name="T42" fmla="*/ 378 w 396"/>
                  <a:gd name="T43" fmla="*/ 69 h 221"/>
                  <a:gd name="T44" fmla="*/ 387 w 396"/>
                  <a:gd name="T4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6" h="221">
                    <a:moveTo>
                      <a:pt x="387" y="78"/>
                    </a:moveTo>
                    <a:cubicBezTo>
                      <a:pt x="392" y="78"/>
                      <a:pt x="396" y="73"/>
                      <a:pt x="396" y="6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96" y="9"/>
                      <a:pt x="396" y="9"/>
                      <a:pt x="396" y="9"/>
                    </a:cubicBezTo>
                    <a:cubicBezTo>
                      <a:pt x="332" y="9"/>
                      <a:pt x="332" y="9"/>
                      <a:pt x="332" y="9"/>
                    </a:cubicBezTo>
                    <a:cubicBezTo>
                      <a:pt x="327" y="0"/>
                      <a:pt x="323" y="4"/>
                      <a:pt x="323" y="9"/>
                    </a:cubicBezTo>
                    <a:cubicBezTo>
                      <a:pt x="323" y="13"/>
                      <a:pt x="327" y="18"/>
                      <a:pt x="332" y="18"/>
                    </a:cubicBezTo>
                    <a:cubicBezTo>
                      <a:pt x="369" y="18"/>
                      <a:pt x="369" y="18"/>
                      <a:pt x="369" y="18"/>
                    </a:cubicBezTo>
                    <a:cubicBezTo>
                      <a:pt x="304" y="92"/>
                      <a:pt x="166" y="198"/>
                      <a:pt x="9" y="198"/>
                    </a:cubicBezTo>
                    <a:cubicBezTo>
                      <a:pt x="4" y="198"/>
                      <a:pt x="0" y="202"/>
                      <a:pt x="0" y="211"/>
                    </a:cubicBezTo>
                    <a:cubicBezTo>
                      <a:pt x="0" y="221"/>
                      <a:pt x="4" y="221"/>
                      <a:pt x="9" y="221"/>
                    </a:cubicBezTo>
                    <a:cubicBezTo>
                      <a:pt x="170" y="221"/>
                      <a:pt x="313" y="110"/>
                      <a:pt x="378" y="36"/>
                    </a:cubicBezTo>
                    <a:cubicBezTo>
                      <a:pt x="378" y="69"/>
                      <a:pt x="378" y="69"/>
                      <a:pt x="378" y="69"/>
                    </a:cubicBezTo>
                    <a:cubicBezTo>
                      <a:pt x="378" y="73"/>
                      <a:pt x="383" y="78"/>
                      <a:pt x="38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102" name="Straight Connector 101">
              <a:extLst>
                <a:ext uri="{FF2B5EF4-FFF2-40B4-BE49-F238E27FC236}">
                  <a16:creationId xmlns:a16="http://schemas.microsoft.com/office/drawing/2014/main" id="{9AF0C93E-2F49-4B83-B399-709EABCAD4FF}"/>
                </a:ext>
              </a:extLst>
            </p:cNvPr>
            <p:cNvCxnSpPr>
              <a:cxnSpLocks/>
            </p:cNvCxnSpPr>
            <p:nvPr/>
          </p:nvCxnSpPr>
          <p:spPr>
            <a:xfrm>
              <a:off x="5346210" y="3945792"/>
              <a:ext cx="0" cy="119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6D310FD-21EF-4565-9445-98D162F063DA}"/>
                </a:ext>
              </a:extLst>
            </p:cNvPr>
            <p:cNvCxnSpPr>
              <a:cxnSpLocks/>
            </p:cNvCxnSpPr>
            <p:nvPr/>
          </p:nvCxnSpPr>
          <p:spPr>
            <a:xfrm>
              <a:off x="5600600" y="4224614"/>
              <a:ext cx="0" cy="224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32E791F-9EDD-4AB7-9043-9F14C2C00858}"/>
                </a:ext>
              </a:extLst>
            </p:cNvPr>
            <p:cNvCxnSpPr/>
            <p:nvPr/>
          </p:nvCxnSpPr>
          <p:spPr>
            <a:xfrm>
              <a:off x="5089028" y="3824121"/>
              <a:ext cx="0" cy="4151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F0CD0174-2772-40E3-8EB9-CFF543B4C961}"/>
              </a:ext>
            </a:extLst>
          </p:cNvPr>
          <p:cNvSpPr txBox="1"/>
          <p:nvPr/>
        </p:nvSpPr>
        <p:spPr>
          <a:xfrm>
            <a:off x="5286034" y="2812875"/>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Quality</a:t>
            </a:r>
          </a:p>
        </p:txBody>
      </p:sp>
      <p:grpSp>
        <p:nvGrpSpPr>
          <p:cNvPr id="112" name="Group 111">
            <a:extLst>
              <a:ext uri="{FF2B5EF4-FFF2-40B4-BE49-F238E27FC236}">
                <a16:creationId xmlns:a16="http://schemas.microsoft.com/office/drawing/2014/main" id="{E6C40FB1-9C14-4985-8060-97C49898B5C7}"/>
              </a:ext>
            </a:extLst>
          </p:cNvPr>
          <p:cNvGrpSpPr>
            <a:grpSpLocks noChangeAspect="1"/>
          </p:cNvGrpSpPr>
          <p:nvPr/>
        </p:nvGrpSpPr>
        <p:grpSpPr>
          <a:xfrm rot="1800000">
            <a:off x="5878261" y="1922619"/>
            <a:ext cx="461466" cy="625125"/>
            <a:chOff x="8067270" y="3776663"/>
            <a:chExt cx="575866" cy="780097"/>
          </a:xfrm>
        </p:grpSpPr>
        <p:grpSp>
          <p:nvGrpSpPr>
            <p:cNvPr id="113" name="Group 22">
              <a:extLst>
                <a:ext uri="{FF2B5EF4-FFF2-40B4-BE49-F238E27FC236}">
                  <a16:creationId xmlns:a16="http://schemas.microsoft.com/office/drawing/2014/main" id="{95AA188C-9952-49BA-BA1F-43177716BB7D}"/>
                </a:ext>
              </a:extLst>
            </p:cNvPr>
            <p:cNvGrpSpPr>
              <a:grpSpLocks noChangeAspect="1"/>
            </p:cNvGrpSpPr>
            <p:nvPr/>
          </p:nvGrpSpPr>
          <p:grpSpPr bwMode="auto">
            <a:xfrm>
              <a:off x="8120045" y="3975736"/>
              <a:ext cx="478696" cy="581024"/>
              <a:chOff x="3157" y="1332"/>
              <a:chExt cx="1366" cy="1658"/>
            </a:xfrm>
            <a:solidFill>
              <a:schemeClr val="tx1"/>
            </a:solidFill>
          </p:grpSpPr>
          <p:sp>
            <p:nvSpPr>
              <p:cNvPr id="117" name="Oval 23">
                <a:extLst>
                  <a:ext uri="{FF2B5EF4-FFF2-40B4-BE49-F238E27FC236}">
                    <a16:creationId xmlns:a16="http://schemas.microsoft.com/office/drawing/2014/main" id="{CD5C9CD2-B824-4372-A47E-0444577E2E33}"/>
                  </a:ext>
                </a:extLst>
              </p:cNvPr>
              <p:cNvSpPr>
                <a:spLocks noChangeArrowheads="1"/>
              </p:cNvSpPr>
              <p:nvPr/>
            </p:nvSpPr>
            <p:spPr bwMode="auto">
              <a:xfrm>
                <a:off x="3558" y="1668"/>
                <a:ext cx="582" cy="58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24">
                <a:extLst>
                  <a:ext uri="{FF2B5EF4-FFF2-40B4-BE49-F238E27FC236}">
                    <a16:creationId xmlns:a16="http://schemas.microsoft.com/office/drawing/2014/main" id="{5AE40B5A-83E6-46C9-A967-BC4891CA0D2B}"/>
                  </a:ext>
                </a:extLst>
              </p:cNvPr>
              <p:cNvSpPr>
                <a:spLocks noEditPoints="1"/>
              </p:cNvSpPr>
              <p:nvPr/>
            </p:nvSpPr>
            <p:spPr bwMode="auto">
              <a:xfrm>
                <a:off x="3157" y="1332"/>
                <a:ext cx="1366" cy="1658"/>
              </a:xfrm>
              <a:custGeom>
                <a:avLst/>
                <a:gdLst>
                  <a:gd name="T0" fmla="*/ 1230 w 1366"/>
                  <a:gd name="T1" fmla="*/ 1011 h 1658"/>
                  <a:gd name="T2" fmla="*/ 1366 w 1366"/>
                  <a:gd name="T3" fmla="*/ 626 h 1658"/>
                  <a:gd name="T4" fmla="*/ 1230 w 1366"/>
                  <a:gd name="T5" fmla="*/ 240 h 1658"/>
                  <a:gd name="T6" fmla="*/ 896 w 1366"/>
                  <a:gd name="T7" fmla="*/ 0 h 1658"/>
                  <a:gd name="T8" fmla="*/ 470 w 1366"/>
                  <a:gd name="T9" fmla="*/ 0 h 1658"/>
                  <a:gd name="T10" fmla="*/ 136 w 1366"/>
                  <a:gd name="T11" fmla="*/ 240 h 1658"/>
                  <a:gd name="T12" fmla="*/ 0 w 1366"/>
                  <a:gd name="T13" fmla="*/ 626 h 1658"/>
                  <a:gd name="T14" fmla="*/ 136 w 1366"/>
                  <a:gd name="T15" fmla="*/ 1023 h 1658"/>
                  <a:gd name="T16" fmla="*/ 274 w 1366"/>
                  <a:gd name="T17" fmla="*/ 1054 h 1658"/>
                  <a:gd name="T18" fmla="*/ 346 w 1366"/>
                  <a:gd name="T19" fmla="*/ 1461 h 1658"/>
                  <a:gd name="T20" fmla="*/ 689 w 1366"/>
                  <a:gd name="T21" fmla="*/ 1254 h 1658"/>
                  <a:gd name="T22" fmla="*/ 1023 w 1366"/>
                  <a:gd name="T23" fmla="*/ 1461 h 1658"/>
                  <a:gd name="T24" fmla="*/ 1092 w 1366"/>
                  <a:gd name="T25" fmla="*/ 1049 h 1658"/>
                  <a:gd name="T26" fmla="*/ 188 w 1366"/>
                  <a:gd name="T27" fmla="*/ 971 h 1658"/>
                  <a:gd name="T28" fmla="*/ 74 w 1366"/>
                  <a:gd name="T29" fmla="*/ 626 h 1658"/>
                  <a:gd name="T30" fmla="*/ 188 w 1366"/>
                  <a:gd name="T31" fmla="*/ 283 h 1658"/>
                  <a:gd name="T32" fmla="*/ 501 w 1366"/>
                  <a:gd name="T33" fmla="*/ 64 h 1658"/>
                  <a:gd name="T34" fmla="*/ 875 w 1366"/>
                  <a:gd name="T35" fmla="*/ 64 h 1658"/>
                  <a:gd name="T36" fmla="*/ 1190 w 1366"/>
                  <a:gd name="T37" fmla="*/ 283 h 1658"/>
                  <a:gd name="T38" fmla="*/ 1292 w 1366"/>
                  <a:gd name="T39" fmla="*/ 626 h 1658"/>
                  <a:gd name="T40" fmla="*/ 1178 w 1366"/>
                  <a:gd name="T41" fmla="*/ 971 h 1658"/>
                  <a:gd name="T42" fmla="*/ 875 w 1366"/>
                  <a:gd name="T43" fmla="*/ 1190 h 1658"/>
                  <a:gd name="T44" fmla="*/ 501 w 1366"/>
                  <a:gd name="T45" fmla="*/ 1190 h 1658"/>
                  <a:gd name="T46" fmla="*/ 188 w 1366"/>
                  <a:gd name="T47" fmla="*/ 971 h 1658"/>
                  <a:gd name="T48" fmla="*/ 377 w 1366"/>
                  <a:gd name="T49" fmla="*/ 1409 h 1658"/>
                  <a:gd name="T50" fmla="*/ 327 w 1366"/>
                  <a:gd name="T51" fmla="*/ 1066 h 1658"/>
                  <a:gd name="T52" fmla="*/ 470 w 1366"/>
                  <a:gd name="T53" fmla="*/ 1261 h 1658"/>
                  <a:gd name="T54" fmla="*/ 503 w 1366"/>
                  <a:gd name="T55" fmla="*/ 1554 h 1658"/>
                  <a:gd name="T56" fmla="*/ 1001 w 1366"/>
                  <a:gd name="T57" fmla="*/ 1409 h 1658"/>
                  <a:gd name="T58" fmla="*/ 729 w 1366"/>
                  <a:gd name="T59" fmla="*/ 1206 h 1658"/>
                  <a:gd name="T60" fmla="*/ 1011 w 1366"/>
                  <a:gd name="T61" fmla="*/ 1073 h 1658"/>
                  <a:gd name="T62" fmla="*/ 1042 w 1366"/>
                  <a:gd name="T63" fmla="*/ 1061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6" h="1658">
                    <a:moveTo>
                      <a:pt x="1156" y="1033"/>
                    </a:moveTo>
                    <a:lnTo>
                      <a:pt x="1230" y="1011"/>
                    </a:lnTo>
                    <a:lnTo>
                      <a:pt x="1221" y="792"/>
                    </a:lnTo>
                    <a:lnTo>
                      <a:pt x="1366" y="626"/>
                    </a:lnTo>
                    <a:lnTo>
                      <a:pt x="1221" y="459"/>
                    </a:lnTo>
                    <a:lnTo>
                      <a:pt x="1230" y="240"/>
                    </a:lnTo>
                    <a:lnTo>
                      <a:pt x="1023" y="188"/>
                    </a:lnTo>
                    <a:lnTo>
                      <a:pt x="896" y="0"/>
                    </a:lnTo>
                    <a:lnTo>
                      <a:pt x="689" y="74"/>
                    </a:lnTo>
                    <a:lnTo>
                      <a:pt x="470" y="0"/>
                    </a:lnTo>
                    <a:lnTo>
                      <a:pt x="355" y="188"/>
                    </a:lnTo>
                    <a:lnTo>
                      <a:pt x="136" y="240"/>
                    </a:lnTo>
                    <a:lnTo>
                      <a:pt x="145" y="459"/>
                    </a:lnTo>
                    <a:lnTo>
                      <a:pt x="0" y="626"/>
                    </a:lnTo>
                    <a:lnTo>
                      <a:pt x="145" y="792"/>
                    </a:lnTo>
                    <a:lnTo>
                      <a:pt x="136" y="1023"/>
                    </a:lnTo>
                    <a:lnTo>
                      <a:pt x="272" y="1054"/>
                    </a:lnTo>
                    <a:lnTo>
                      <a:pt x="274" y="1054"/>
                    </a:lnTo>
                    <a:lnTo>
                      <a:pt x="95" y="1482"/>
                    </a:lnTo>
                    <a:lnTo>
                      <a:pt x="346" y="1461"/>
                    </a:lnTo>
                    <a:lnTo>
                      <a:pt x="513" y="1658"/>
                    </a:lnTo>
                    <a:lnTo>
                      <a:pt x="689" y="1254"/>
                    </a:lnTo>
                    <a:lnTo>
                      <a:pt x="856" y="1658"/>
                    </a:lnTo>
                    <a:lnTo>
                      <a:pt x="1023" y="1461"/>
                    </a:lnTo>
                    <a:lnTo>
                      <a:pt x="1282" y="1482"/>
                    </a:lnTo>
                    <a:lnTo>
                      <a:pt x="1092" y="1049"/>
                    </a:lnTo>
                    <a:lnTo>
                      <a:pt x="1156" y="1033"/>
                    </a:lnTo>
                    <a:close/>
                    <a:moveTo>
                      <a:pt x="188" y="971"/>
                    </a:moveTo>
                    <a:lnTo>
                      <a:pt x="198" y="771"/>
                    </a:lnTo>
                    <a:lnTo>
                      <a:pt x="74" y="626"/>
                    </a:lnTo>
                    <a:lnTo>
                      <a:pt x="198" y="481"/>
                    </a:lnTo>
                    <a:lnTo>
                      <a:pt x="188" y="283"/>
                    </a:lnTo>
                    <a:lnTo>
                      <a:pt x="386" y="231"/>
                    </a:lnTo>
                    <a:lnTo>
                      <a:pt x="501" y="64"/>
                    </a:lnTo>
                    <a:lnTo>
                      <a:pt x="689" y="136"/>
                    </a:lnTo>
                    <a:lnTo>
                      <a:pt x="875" y="64"/>
                    </a:lnTo>
                    <a:lnTo>
                      <a:pt x="989" y="231"/>
                    </a:lnTo>
                    <a:lnTo>
                      <a:pt x="1190" y="283"/>
                    </a:lnTo>
                    <a:lnTo>
                      <a:pt x="1178" y="481"/>
                    </a:lnTo>
                    <a:lnTo>
                      <a:pt x="1292" y="626"/>
                    </a:lnTo>
                    <a:lnTo>
                      <a:pt x="1168" y="771"/>
                    </a:lnTo>
                    <a:lnTo>
                      <a:pt x="1178" y="971"/>
                    </a:lnTo>
                    <a:lnTo>
                      <a:pt x="989" y="1023"/>
                    </a:lnTo>
                    <a:lnTo>
                      <a:pt x="875" y="1190"/>
                    </a:lnTo>
                    <a:lnTo>
                      <a:pt x="689" y="1116"/>
                    </a:lnTo>
                    <a:lnTo>
                      <a:pt x="501" y="1190"/>
                    </a:lnTo>
                    <a:lnTo>
                      <a:pt x="386" y="1023"/>
                    </a:lnTo>
                    <a:lnTo>
                      <a:pt x="188" y="971"/>
                    </a:lnTo>
                    <a:close/>
                    <a:moveTo>
                      <a:pt x="503" y="1554"/>
                    </a:moveTo>
                    <a:lnTo>
                      <a:pt x="377" y="1409"/>
                    </a:lnTo>
                    <a:lnTo>
                      <a:pt x="179" y="1420"/>
                    </a:lnTo>
                    <a:lnTo>
                      <a:pt x="327" y="1066"/>
                    </a:lnTo>
                    <a:lnTo>
                      <a:pt x="343" y="1073"/>
                    </a:lnTo>
                    <a:lnTo>
                      <a:pt x="470" y="1261"/>
                    </a:lnTo>
                    <a:lnTo>
                      <a:pt x="641" y="1202"/>
                    </a:lnTo>
                    <a:lnTo>
                      <a:pt x="503" y="1554"/>
                    </a:lnTo>
                    <a:close/>
                    <a:moveTo>
                      <a:pt x="1190" y="1420"/>
                    </a:moveTo>
                    <a:lnTo>
                      <a:pt x="1001" y="1409"/>
                    </a:lnTo>
                    <a:lnTo>
                      <a:pt x="877" y="1554"/>
                    </a:lnTo>
                    <a:lnTo>
                      <a:pt x="729" y="1206"/>
                    </a:lnTo>
                    <a:lnTo>
                      <a:pt x="887" y="1261"/>
                    </a:lnTo>
                    <a:lnTo>
                      <a:pt x="1011" y="1073"/>
                    </a:lnTo>
                    <a:lnTo>
                      <a:pt x="1032" y="1064"/>
                    </a:lnTo>
                    <a:lnTo>
                      <a:pt x="1042" y="1061"/>
                    </a:lnTo>
                    <a:lnTo>
                      <a:pt x="1190" y="14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114" name="Straight Connector 113">
              <a:extLst>
                <a:ext uri="{FF2B5EF4-FFF2-40B4-BE49-F238E27FC236}">
                  <a16:creationId xmlns:a16="http://schemas.microsoft.com/office/drawing/2014/main" id="{E1F95905-3E47-4D95-85AD-AD6A61BCACF0}"/>
                </a:ext>
              </a:extLst>
            </p:cNvPr>
            <p:cNvCxnSpPr>
              <a:cxnSpLocks/>
            </p:cNvCxnSpPr>
            <p:nvPr/>
          </p:nvCxnSpPr>
          <p:spPr>
            <a:xfrm>
              <a:off x="8355019" y="3829277"/>
              <a:ext cx="0" cy="119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F7FA57B-A265-4C81-A131-DAC987DCAB75}"/>
                </a:ext>
              </a:extLst>
            </p:cNvPr>
            <p:cNvCxnSpPr>
              <a:cxnSpLocks/>
            </p:cNvCxnSpPr>
            <p:nvPr/>
          </p:nvCxnSpPr>
          <p:spPr>
            <a:xfrm>
              <a:off x="8643136" y="4240343"/>
              <a:ext cx="0" cy="2944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5143E74-6D0E-4FA0-B7CA-98366405B4DB}"/>
                </a:ext>
              </a:extLst>
            </p:cNvPr>
            <p:cNvCxnSpPr>
              <a:cxnSpLocks/>
            </p:cNvCxnSpPr>
            <p:nvPr/>
          </p:nvCxnSpPr>
          <p:spPr>
            <a:xfrm>
              <a:off x="8067270" y="3776663"/>
              <a:ext cx="0" cy="59628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0EBAC311-794A-4035-8BB8-F60075C82700}"/>
              </a:ext>
            </a:extLst>
          </p:cNvPr>
          <p:cNvSpPr txBox="1"/>
          <p:nvPr/>
        </p:nvSpPr>
        <p:spPr>
          <a:xfrm>
            <a:off x="7581222" y="2812875"/>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Operational</a:t>
            </a:r>
          </a:p>
        </p:txBody>
      </p:sp>
      <p:grpSp>
        <p:nvGrpSpPr>
          <p:cNvPr id="120" name="Group 119">
            <a:extLst>
              <a:ext uri="{FF2B5EF4-FFF2-40B4-BE49-F238E27FC236}">
                <a16:creationId xmlns:a16="http://schemas.microsoft.com/office/drawing/2014/main" id="{06D347D0-4A8A-48AA-9144-292D07F45774}"/>
              </a:ext>
            </a:extLst>
          </p:cNvPr>
          <p:cNvGrpSpPr>
            <a:grpSpLocks noChangeAspect="1"/>
          </p:cNvGrpSpPr>
          <p:nvPr/>
        </p:nvGrpSpPr>
        <p:grpSpPr>
          <a:xfrm rot="1800000">
            <a:off x="8166517" y="1926085"/>
            <a:ext cx="475330" cy="625125"/>
            <a:chOff x="9214796" y="3877987"/>
            <a:chExt cx="567928" cy="746904"/>
          </a:xfrm>
        </p:grpSpPr>
        <p:grpSp>
          <p:nvGrpSpPr>
            <p:cNvPr id="121" name="Group 120">
              <a:extLst>
                <a:ext uri="{FF2B5EF4-FFF2-40B4-BE49-F238E27FC236}">
                  <a16:creationId xmlns:a16="http://schemas.microsoft.com/office/drawing/2014/main" id="{3C2F47EE-575B-42F4-B042-1A6577F61E46}"/>
                </a:ext>
              </a:extLst>
            </p:cNvPr>
            <p:cNvGrpSpPr/>
            <p:nvPr/>
          </p:nvGrpSpPr>
          <p:grpSpPr>
            <a:xfrm>
              <a:off x="9257505" y="4150778"/>
              <a:ext cx="471854" cy="421293"/>
              <a:chOff x="9257505" y="4150778"/>
              <a:chExt cx="471854" cy="421293"/>
            </a:xfrm>
          </p:grpSpPr>
          <p:sp>
            <p:nvSpPr>
              <p:cNvPr id="125" name="Freeform: Shape 124">
                <a:extLst>
                  <a:ext uri="{FF2B5EF4-FFF2-40B4-BE49-F238E27FC236}">
                    <a16:creationId xmlns:a16="http://schemas.microsoft.com/office/drawing/2014/main" id="{46FDEB6F-1000-4091-8932-21A18F94FE65}"/>
                  </a:ext>
                </a:extLst>
              </p:cNvPr>
              <p:cNvSpPr/>
              <p:nvPr/>
            </p:nvSpPr>
            <p:spPr>
              <a:xfrm>
                <a:off x="9257505" y="4150778"/>
                <a:ext cx="471854" cy="421293"/>
              </a:xfrm>
              <a:custGeom>
                <a:avLst/>
                <a:gdLst>
                  <a:gd name="connsiteX0" fmla="*/ 4811622 w 5223131"/>
                  <a:gd name="connsiteY0" fmla="*/ 1931223 h 4663449"/>
                  <a:gd name="connsiteX1" fmla="*/ 4422068 w 5223131"/>
                  <a:gd name="connsiteY1" fmla="*/ 2227469 h 4663449"/>
                  <a:gd name="connsiteX2" fmla="*/ 3719809 w 5223131"/>
                  <a:gd name="connsiteY2" fmla="*/ 2227469 h 4663449"/>
                  <a:gd name="connsiteX3" fmla="*/ 3719809 w 5223131"/>
                  <a:gd name="connsiteY3" fmla="*/ 1739179 h 4663449"/>
                  <a:gd name="connsiteX4" fmla="*/ 4092864 w 5223131"/>
                  <a:gd name="connsiteY4" fmla="*/ 1739179 h 4663449"/>
                  <a:gd name="connsiteX5" fmla="*/ 4197116 w 5223131"/>
                  <a:gd name="connsiteY5" fmla="*/ 1634928 h 4663449"/>
                  <a:gd name="connsiteX6" fmla="*/ 4197116 w 5223131"/>
                  <a:gd name="connsiteY6" fmla="*/ 1163097 h 4663449"/>
                  <a:gd name="connsiteX7" fmla="*/ 4493362 w 5223131"/>
                  <a:gd name="connsiteY7" fmla="*/ 779059 h 4663449"/>
                  <a:gd name="connsiteX8" fmla="*/ 4092864 w 5223131"/>
                  <a:gd name="connsiteY8" fmla="*/ 378562 h 4663449"/>
                  <a:gd name="connsiteX9" fmla="*/ 3692367 w 5223131"/>
                  <a:gd name="connsiteY9" fmla="*/ 779059 h 4663449"/>
                  <a:gd name="connsiteX10" fmla="*/ 3988613 w 5223131"/>
                  <a:gd name="connsiteY10" fmla="*/ 1163097 h 4663449"/>
                  <a:gd name="connsiteX11" fmla="*/ 3988613 w 5223131"/>
                  <a:gd name="connsiteY11" fmla="*/ 1530686 h 4663449"/>
                  <a:gd name="connsiteX12" fmla="*/ 3697834 w 5223131"/>
                  <a:gd name="connsiteY12" fmla="*/ 1530686 h 4663449"/>
                  <a:gd name="connsiteX13" fmla="*/ 3286354 w 5223131"/>
                  <a:gd name="connsiteY13" fmla="*/ 1223458 h 4663449"/>
                  <a:gd name="connsiteX14" fmla="*/ 2710311 w 5223131"/>
                  <a:gd name="connsiteY14" fmla="*/ 1223458 h 4663449"/>
                  <a:gd name="connsiteX15" fmla="*/ 2710311 w 5223131"/>
                  <a:gd name="connsiteY15" fmla="*/ 790051 h 4663449"/>
                  <a:gd name="connsiteX16" fmla="*/ 3006557 w 5223131"/>
                  <a:gd name="connsiteY16" fmla="*/ 400497 h 4663449"/>
                  <a:gd name="connsiteX17" fmla="*/ 2606060 w 5223131"/>
                  <a:gd name="connsiteY17" fmla="*/ 0 h 4663449"/>
                  <a:gd name="connsiteX18" fmla="*/ 2205562 w 5223131"/>
                  <a:gd name="connsiteY18" fmla="*/ 400497 h 4663449"/>
                  <a:gd name="connsiteX19" fmla="*/ 2501808 w 5223131"/>
                  <a:gd name="connsiteY19" fmla="*/ 790051 h 4663449"/>
                  <a:gd name="connsiteX20" fmla="*/ 2501808 w 5223131"/>
                  <a:gd name="connsiteY20" fmla="*/ 1223458 h 4663449"/>
                  <a:gd name="connsiteX21" fmla="*/ 1925726 w 5223131"/>
                  <a:gd name="connsiteY21" fmla="*/ 1223458 h 4663449"/>
                  <a:gd name="connsiteX22" fmla="*/ 1514246 w 5223131"/>
                  <a:gd name="connsiteY22" fmla="*/ 1530686 h 4663449"/>
                  <a:gd name="connsiteX23" fmla="*/ 1223467 w 5223131"/>
                  <a:gd name="connsiteY23" fmla="*/ 1530686 h 4663449"/>
                  <a:gd name="connsiteX24" fmla="*/ 1223467 w 5223131"/>
                  <a:gd name="connsiteY24" fmla="*/ 1163097 h 4663449"/>
                  <a:gd name="connsiteX25" fmla="*/ 1519713 w 5223131"/>
                  <a:gd name="connsiteY25" fmla="*/ 779059 h 4663449"/>
                  <a:gd name="connsiteX26" fmla="*/ 1119216 w 5223131"/>
                  <a:gd name="connsiteY26" fmla="*/ 378562 h 4663449"/>
                  <a:gd name="connsiteX27" fmla="*/ 718718 w 5223131"/>
                  <a:gd name="connsiteY27" fmla="*/ 779059 h 4663449"/>
                  <a:gd name="connsiteX28" fmla="*/ 1014964 w 5223131"/>
                  <a:gd name="connsiteY28" fmla="*/ 1163097 h 4663449"/>
                  <a:gd name="connsiteX29" fmla="*/ 1014964 w 5223131"/>
                  <a:gd name="connsiteY29" fmla="*/ 1634928 h 4663449"/>
                  <a:gd name="connsiteX30" fmla="*/ 1119216 w 5223131"/>
                  <a:gd name="connsiteY30" fmla="*/ 1739179 h 4663449"/>
                  <a:gd name="connsiteX31" fmla="*/ 1492271 w 5223131"/>
                  <a:gd name="connsiteY31" fmla="*/ 1739179 h 4663449"/>
                  <a:gd name="connsiteX32" fmla="*/ 1492271 w 5223131"/>
                  <a:gd name="connsiteY32" fmla="*/ 2227469 h 4663449"/>
                  <a:gd name="connsiteX33" fmla="*/ 790051 w 5223131"/>
                  <a:gd name="connsiteY33" fmla="*/ 2227469 h 4663449"/>
                  <a:gd name="connsiteX34" fmla="*/ 400497 w 5223131"/>
                  <a:gd name="connsiteY34" fmla="*/ 1931223 h 4663449"/>
                  <a:gd name="connsiteX35" fmla="*/ 0 w 5223131"/>
                  <a:gd name="connsiteY35" fmla="*/ 2331720 h 4663449"/>
                  <a:gd name="connsiteX36" fmla="*/ 400497 w 5223131"/>
                  <a:gd name="connsiteY36" fmla="*/ 2732217 h 4663449"/>
                  <a:gd name="connsiteX37" fmla="*/ 790051 w 5223131"/>
                  <a:gd name="connsiteY37" fmla="*/ 2435972 h 4663449"/>
                  <a:gd name="connsiteX38" fmla="*/ 1497777 w 5223131"/>
                  <a:gd name="connsiteY38" fmla="*/ 2435972 h 4663449"/>
                  <a:gd name="connsiteX39" fmla="*/ 1497777 w 5223131"/>
                  <a:gd name="connsiteY39" fmla="*/ 2924261 h 4663449"/>
                  <a:gd name="connsiteX40" fmla="*/ 1124722 w 5223131"/>
                  <a:gd name="connsiteY40" fmla="*/ 2924261 h 4663449"/>
                  <a:gd name="connsiteX41" fmla="*/ 1020470 w 5223131"/>
                  <a:gd name="connsiteY41" fmla="*/ 3028513 h 4663449"/>
                  <a:gd name="connsiteX42" fmla="*/ 1020470 w 5223131"/>
                  <a:gd name="connsiteY42" fmla="*/ 3505819 h 4663449"/>
                  <a:gd name="connsiteX43" fmla="*/ 724224 w 5223131"/>
                  <a:gd name="connsiteY43" fmla="*/ 3895373 h 4663449"/>
                  <a:gd name="connsiteX44" fmla="*/ 1124722 w 5223131"/>
                  <a:gd name="connsiteY44" fmla="*/ 4295871 h 4663449"/>
                  <a:gd name="connsiteX45" fmla="*/ 1525219 w 5223131"/>
                  <a:gd name="connsiteY45" fmla="*/ 3895373 h 4663449"/>
                  <a:gd name="connsiteX46" fmla="*/ 1228973 w 5223131"/>
                  <a:gd name="connsiteY46" fmla="*/ 3505819 h 4663449"/>
                  <a:gd name="connsiteX47" fmla="*/ 1228973 w 5223131"/>
                  <a:gd name="connsiteY47" fmla="*/ 3132764 h 4663449"/>
                  <a:gd name="connsiteX48" fmla="*/ 1519752 w 5223131"/>
                  <a:gd name="connsiteY48" fmla="*/ 3132764 h 4663449"/>
                  <a:gd name="connsiteX49" fmla="*/ 1931232 w 5223131"/>
                  <a:gd name="connsiteY49" fmla="*/ 3439993 h 4663449"/>
                  <a:gd name="connsiteX50" fmla="*/ 2507314 w 5223131"/>
                  <a:gd name="connsiteY50" fmla="*/ 3439993 h 4663449"/>
                  <a:gd name="connsiteX51" fmla="*/ 2507314 w 5223131"/>
                  <a:gd name="connsiteY51" fmla="*/ 3873399 h 4663449"/>
                  <a:gd name="connsiteX52" fmla="*/ 2211068 w 5223131"/>
                  <a:gd name="connsiteY52" fmla="*/ 4262953 h 4663449"/>
                  <a:gd name="connsiteX53" fmla="*/ 2611566 w 5223131"/>
                  <a:gd name="connsiteY53" fmla="*/ 4663450 h 4663449"/>
                  <a:gd name="connsiteX54" fmla="*/ 3012063 w 5223131"/>
                  <a:gd name="connsiteY54" fmla="*/ 4262953 h 4663449"/>
                  <a:gd name="connsiteX55" fmla="*/ 2715817 w 5223131"/>
                  <a:gd name="connsiteY55" fmla="*/ 3873399 h 4663449"/>
                  <a:gd name="connsiteX56" fmla="*/ 2715817 w 5223131"/>
                  <a:gd name="connsiteY56" fmla="*/ 3439993 h 4663449"/>
                  <a:gd name="connsiteX57" fmla="*/ 3291899 w 5223131"/>
                  <a:gd name="connsiteY57" fmla="*/ 3439993 h 4663449"/>
                  <a:gd name="connsiteX58" fmla="*/ 3703379 w 5223131"/>
                  <a:gd name="connsiteY58" fmla="*/ 3132764 h 4663449"/>
                  <a:gd name="connsiteX59" fmla="*/ 3994158 w 5223131"/>
                  <a:gd name="connsiteY59" fmla="*/ 3132764 h 4663449"/>
                  <a:gd name="connsiteX60" fmla="*/ 3994158 w 5223131"/>
                  <a:gd name="connsiteY60" fmla="*/ 3505819 h 4663449"/>
                  <a:gd name="connsiteX61" fmla="*/ 3697912 w 5223131"/>
                  <a:gd name="connsiteY61" fmla="*/ 3895373 h 4663449"/>
                  <a:gd name="connsiteX62" fmla="*/ 4098409 w 5223131"/>
                  <a:gd name="connsiteY62" fmla="*/ 4295871 h 4663449"/>
                  <a:gd name="connsiteX63" fmla="*/ 4498907 w 5223131"/>
                  <a:gd name="connsiteY63" fmla="*/ 3895373 h 4663449"/>
                  <a:gd name="connsiteX64" fmla="*/ 4202661 w 5223131"/>
                  <a:gd name="connsiteY64" fmla="*/ 3505819 h 4663449"/>
                  <a:gd name="connsiteX65" fmla="*/ 4202661 w 5223131"/>
                  <a:gd name="connsiteY65" fmla="*/ 3028513 h 4663449"/>
                  <a:gd name="connsiteX66" fmla="*/ 4098409 w 5223131"/>
                  <a:gd name="connsiteY66" fmla="*/ 2924261 h 4663449"/>
                  <a:gd name="connsiteX67" fmla="*/ 3725354 w 5223131"/>
                  <a:gd name="connsiteY67" fmla="*/ 2924261 h 4663449"/>
                  <a:gd name="connsiteX68" fmla="*/ 3725354 w 5223131"/>
                  <a:gd name="connsiteY68" fmla="*/ 2435972 h 4663449"/>
                  <a:gd name="connsiteX69" fmla="*/ 4433080 w 5223131"/>
                  <a:gd name="connsiteY69" fmla="*/ 2435972 h 4663449"/>
                  <a:gd name="connsiteX70" fmla="*/ 4822634 w 5223131"/>
                  <a:gd name="connsiteY70" fmla="*/ 2732217 h 4663449"/>
                  <a:gd name="connsiteX71" fmla="*/ 5223131 w 5223131"/>
                  <a:gd name="connsiteY71" fmla="*/ 2331720 h 4663449"/>
                  <a:gd name="connsiteX72" fmla="*/ 4811612 w 5223131"/>
                  <a:gd name="connsiteY72" fmla="*/ 1931223 h 4663449"/>
                  <a:gd name="connsiteX73" fmla="*/ 3900870 w 5223131"/>
                  <a:gd name="connsiteY73" fmla="*/ 773592 h 4663449"/>
                  <a:gd name="connsiteX74" fmla="*/ 4092913 w 5223131"/>
                  <a:gd name="connsiteY74" fmla="*/ 581549 h 4663449"/>
                  <a:gd name="connsiteX75" fmla="*/ 4284957 w 5223131"/>
                  <a:gd name="connsiteY75" fmla="*/ 773592 h 4663449"/>
                  <a:gd name="connsiteX76" fmla="*/ 4092913 w 5223131"/>
                  <a:gd name="connsiteY76" fmla="*/ 965636 h 4663449"/>
                  <a:gd name="connsiteX77" fmla="*/ 3900870 w 5223131"/>
                  <a:gd name="connsiteY77" fmla="*/ 773592 h 4663449"/>
                  <a:gd name="connsiteX78" fmla="*/ 2414055 w 5223131"/>
                  <a:gd name="connsiteY78" fmla="*/ 400497 h 4663449"/>
                  <a:gd name="connsiteX79" fmla="*/ 2606099 w 5223131"/>
                  <a:gd name="connsiteY79" fmla="*/ 208454 h 4663449"/>
                  <a:gd name="connsiteX80" fmla="*/ 2798142 w 5223131"/>
                  <a:gd name="connsiteY80" fmla="*/ 400497 h 4663449"/>
                  <a:gd name="connsiteX81" fmla="*/ 2606099 w 5223131"/>
                  <a:gd name="connsiteY81" fmla="*/ 592541 h 4663449"/>
                  <a:gd name="connsiteX82" fmla="*/ 2414055 w 5223131"/>
                  <a:gd name="connsiteY82" fmla="*/ 400497 h 4663449"/>
                  <a:gd name="connsiteX83" fmla="*/ 927241 w 5223131"/>
                  <a:gd name="connsiteY83" fmla="*/ 773592 h 4663449"/>
                  <a:gd name="connsiteX84" fmla="*/ 1119284 w 5223131"/>
                  <a:gd name="connsiteY84" fmla="*/ 581549 h 4663449"/>
                  <a:gd name="connsiteX85" fmla="*/ 1311328 w 5223131"/>
                  <a:gd name="connsiteY85" fmla="*/ 773592 h 4663449"/>
                  <a:gd name="connsiteX86" fmla="*/ 1119284 w 5223131"/>
                  <a:gd name="connsiteY86" fmla="*/ 965636 h 4663449"/>
                  <a:gd name="connsiteX87" fmla="*/ 927241 w 5223131"/>
                  <a:gd name="connsiteY87" fmla="*/ 773592 h 4663449"/>
                  <a:gd name="connsiteX88" fmla="*/ 400527 w 5223131"/>
                  <a:gd name="connsiteY88" fmla="*/ 2523754 h 4663449"/>
                  <a:gd name="connsiteX89" fmla="*/ 208483 w 5223131"/>
                  <a:gd name="connsiteY89" fmla="*/ 2331710 h 4663449"/>
                  <a:gd name="connsiteX90" fmla="*/ 400527 w 5223131"/>
                  <a:gd name="connsiteY90" fmla="*/ 2139667 h 4663449"/>
                  <a:gd name="connsiteX91" fmla="*/ 592570 w 5223131"/>
                  <a:gd name="connsiteY91" fmla="*/ 2331710 h 4663449"/>
                  <a:gd name="connsiteX92" fmla="*/ 400527 w 5223131"/>
                  <a:gd name="connsiteY92" fmla="*/ 2523754 h 4663449"/>
                  <a:gd name="connsiteX93" fmla="*/ 1311279 w 5223131"/>
                  <a:gd name="connsiteY93" fmla="*/ 3895354 h 4663449"/>
                  <a:gd name="connsiteX94" fmla="*/ 1119235 w 5223131"/>
                  <a:gd name="connsiteY94" fmla="*/ 4087397 h 4663449"/>
                  <a:gd name="connsiteX95" fmla="*/ 927192 w 5223131"/>
                  <a:gd name="connsiteY95" fmla="*/ 3895354 h 4663449"/>
                  <a:gd name="connsiteX96" fmla="*/ 1119235 w 5223131"/>
                  <a:gd name="connsiteY96" fmla="*/ 3703310 h 4663449"/>
                  <a:gd name="connsiteX97" fmla="*/ 1311279 w 5223131"/>
                  <a:gd name="connsiteY97" fmla="*/ 3895354 h 4663449"/>
                  <a:gd name="connsiteX98" fmla="*/ 2798093 w 5223131"/>
                  <a:gd name="connsiteY98" fmla="*/ 4262943 h 4663449"/>
                  <a:gd name="connsiteX99" fmla="*/ 2606050 w 5223131"/>
                  <a:gd name="connsiteY99" fmla="*/ 4454986 h 4663449"/>
                  <a:gd name="connsiteX100" fmla="*/ 2414006 w 5223131"/>
                  <a:gd name="connsiteY100" fmla="*/ 4262943 h 4663449"/>
                  <a:gd name="connsiteX101" fmla="*/ 2606050 w 5223131"/>
                  <a:gd name="connsiteY101" fmla="*/ 4070899 h 4663449"/>
                  <a:gd name="connsiteX102" fmla="*/ 2798093 w 5223131"/>
                  <a:gd name="connsiteY102" fmla="*/ 4262943 h 4663449"/>
                  <a:gd name="connsiteX103" fmla="*/ 4284908 w 5223131"/>
                  <a:gd name="connsiteY103" fmla="*/ 3895354 h 4663449"/>
                  <a:gd name="connsiteX104" fmla="*/ 4092864 w 5223131"/>
                  <a:gd name="connsiteY104" fmla="*/ 4087397 h 4663449"/>
                  <a:gd name="connsiteX105" fmla="*/ 3900821 w 5223131"/>
                  <a:gd name="connsiteY105" fmla="*/ 3895354 h 4663449"/>
                  <a:gd name="connsiteX106" fmla="*/ 4092864 w 5223131"/>
                  <a:gd name="connsiteY106" fmla="*/ 3703310 h 4663449"/>
                  <a:gd name="connsiteX107" fmla="*/ 4284908 w 5223131"/>
                  <a:gd name="connsiteY107" fmla="*/ 3895354 h 4663449"/>
                  <a:gd name="connsiteX108" fmla="*/ 3511316 w 5223131"/>
                  <a:gd name="connsiteY108" fmla="*/ 3012044 h 4663449"/>
                  <a:gd name="connsiteX109" fmla="*/ 3286364 w 5223131"/>
                  <a:gd name="connsiteY109" fmla="*/ 3236996 h 4663449"/>
                  <a:gd name="connsiteX110" fmla="*/ 1925736 w 5223131"/>
                  <a:gd name="connsiteY110" fmla="*/ 3236957 h 4663449"/>
                  <a:gd name="connsiteX111" fmla="*/ 1700784 w 5223131"/>
                  <a:gd name="connsiteY111" fmla="*/ 3012004 h 4663449"/>
                  <a:gd name="connsiteX112" fmla="*/ 1700823 w 5223131"/>
                  <a:gd name="connsiteY112" fmla="*/ 1651377 h 4663449"/>
                  <a:gd name="connsiteX113" fmla="*/ 1925775 w 5223131"/>
                  <a:gd name="connsiteY113" fmla="*/ 1426425 h 4663449"/>
                  <a:gd name="connsiteX114" fmla="*/ 3286403 w 5223131"/>
                  <a:gd name="connsiteY114" fmla="*/ 1426425 h 4663449"/>
                  <a:gd name="connsiteX115" fmla="*/ 3511355 w 5223131"/>
                  <a:gd name="connsiteY115" fmla="*/ 1651377 h 4663449"/>
                  <a:gd name="connsiteX116" fmla="*/ 4811593 w 5223131"/>
                  <a:gd name="connsiteY116" fmla="*/ 2523754 h 4663449"/>
                  <a:gd name="connsiteX117" fmla="*/ 4619549 w 5223131"/>
                  <a:gd name="connsiteY117" fmla="*/ 2331710 h 4663449"/>
                  <a:gd name="connsiteX118" fmla="*/ 4811593 w 5223131"/>
                  <a:gd name="connsiteY118" fmla="*/ 2139667 h 4663449"/>
                  <a:gd name="connsiteX119" fmla="*/ 5003636 w 5223131"/>
                  <a:gd name="connsiteY119" fmla="*/ 2331710 h 4663449"/>
                  <a:gd name="connsiteX120" fmla="*/ 4811593 w 5223131"/>
                  <a:gd name="connsiteY120" fmla="*/ 2523754 h 466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23131" h="4663449">
                    <a:moveTo>
                      <a:pt x="4811622" y="1931223"/>
                    </a:moveTo>
                    <a:cubicBezTo>
                      <a:pt x="4625094" y="1931223"/>
                      <a:pt x="4471475" y="2057400"/>
                      <a:pt x="4422068" y="2227469"/>
                    </a:cubicBezTo>
                    <a:lnTo>
                      <a:pt x="3719809" y="2227469"/>
                    </a:lnTo>
                    <a:lnTo>
                      <a:pt x="3719809" y="1739179"/>
                    </a:lnTo>
                    <a:lnTo>
                      <a:pt x="4092864" y="1739179"/>
                    </a:lnTo>
                    <a:cubicBezTo>
                      <a:pt x="4153215" y="1739179"/>
                      <a:pt x="4197116" y="1695288"/>
                      <a:pt x="4197116" y="1634928"/>
                    </a:cubicBezTo>
                    <a:lnTo>
                      <a:pt x="4197116" y="1163097"/>
                    </a:lnTo>
                    <a:cubicBezTo>
                      <a:pt x="4367184" y="1119196"/>
                      <a:pt x="4493362" y="960110"/>
                      <a:pt x="4493362" y="779059"/>
                    </a:cubicBezTo>
                    <a:cubicBezTo>
                      <a:pt x="4493362" y="559623"/>
                      <a:pt x="4312311" y="378562"/>
                      <a:pt x="4092864" y="378562"/>
                    </a:cubicBezTo>
                    <a:cubicBezTo>
                      <a:pt x="3873428" y="378562"/>
                      <a:pt x="3692367" y="559613"/>
                      <a:pt x="3692367" y="779059"/>
                    </a:cubicBezTo>
                    <a:cubicBezTo>
                      <a:pt x="3692367" y="965587"/>
                      <a:pt x="3818544" y="1119206"/>
                      <a:pt x="3988613" y="1163097"/>
                    </a:cubicBezTo>
                    <a:lnTo>
                      <a:pt x="3988613" y="1530686"/>
                    </a:lnTo>
                    <a:lnTo>
                      <a:pt x="3697834" y="1530686"/>
                    </a:lnTo>
                    <a:cubicBezTo>
                      <a:pt x="3642950" y="1355102"/>
                      <a:pt x="3478397" y="1223458"/>
                      <a:pt x="3286354" y="1223458"/>
                    </a:cubicBezTo>
                    <a:lnTo>
                      <a:pt x="2710311" y="1223458"/>
                    </a:lnTo>
                    <a:lnTo>
                      <a:pt x="2710311" y="790051"/>
                    </a:lnTo>
                    <a:cubicBezTo>
                      <a:pt x="2880380" y="746160"/>
                      <a:pt x="3006557" y="587064"/>
                      <a:pt x="3006557" y="400497"/>
                    </a:cubicBezTo>
                    <a:cubicBezTo>
                      <a:pt x="3006557" y="181061"/>
                      <a:pt x="2825506" y="0"/>
                      <a:pt x="2606060" y="0"/>
                    </a:cubicBezTo>
                    <a:cubicBezTo>
                      <a:pt x="2386613" y="0"/>
                      <a:pt x="2205562" y="181051"/>
                      <a:pt x="2205562" y="400497"/>
                    </a:cubicBezTo>
                    <a:cubicBezTo>
                      <a:pt x="2205562" y="587025"/>
                      <a:pt x="2331740" y="740644"/>
                      <a:pt x="2501808" y="790051"/>
                    </a:cubicBezTo>
                    <a:lnTo>
                      <a:pt x="2501808" y="1223458"/>
                    </a:lnTo>
                    <a:lnTo>
                      <a:pt x="1925726" y="1223458"/>
                    </a:lnTo>
                    <a:cubicBezTo>
                      <a:pt x="1728216" y="1223458"/>
                      <a:pt x="1569130" y="1355141"/>
                      <a:pt x="1514246" y="1530686"/>
                    </a:cubicBezTo>
                    <a:lnTo>
                      <a:pt x="1223467" y="1530686"/>
                    </a:lnTo>
                    <a:lnTo>
                      <a:pt x="1223467" y="1163097"/>
                    </a:lnTo>
                    <a:cubicBezTo>
                      <a:pt x="1393536" y="1119196"/>
                      <a:pt x="1519713" y="960110"/>
                      <a:pt x="1519713" y="779059"/>
                    </a:cubicBezTo>
                    <a:cubicBezTo>
                      <a:pt x="1519713" y="559623"/>
                      <a:pt x="1338662" y="378562"/>
                      <a:pt x="1119216" y="378562"/>
                    </a:cubicBezTo>
                    <a:cubicBezTo>
                      <a:pt x="899779" y="378562"/>
                      <a:pt x="718718" y="559613"/>
                      <a:pt x="718718" y="779059"/>
                    </a:cubicBezTo>
                    <a:cubicBezTo>
                      <a:pt x="718718" y="965587"/>
                      <a:pt x="844896" y="1119206"/>
                      <a:pt x="1014964" y="1163097"/>
                    </a:cubicBezTo>
                    <a:lnTo>
                      <a:pt x="1014964" y="1634928"/>
                    </a:lnTo>
                    <a:cubicBezTo>
                      <a:pt x="1014964" y="1695278"/>
                      <a:pt x="1058865" y="1739179"/>
                      <a:pt x="1119216" y="1739179"/>
                    </a:cubicBezTo>
                    <a:lnTo>
                      <a:pt x="1492271" y="1739179"/>
                    </a:lnTo>
                    <a:lnTo>
                      <a:pt x="1492271" y="2227469"/>
                    </a:lnTo>
                    <a:lnTo>
                      <a:pt x="790051" y="2227469"/>
                    </a:lnTo>
                    <a:cubicBezTo>
                      <a:pt x="746160" y="2057400"/>
                      <a:pt x="587064" y="1931223"/>
                      <a:pt x="400497" y="1931223"/>
                    </a:cubicBezTo>
                    <a:cubicBezTo>
                      <a:pt x="181061" y="1931223"/>
                      <a:pt x="0" y="2112274"/>
                      <a:pt x="0" y="2331720"/>
                    </a:cubicBezTo>
                    <a:cubicBezTo>
                      <a:pt x="0" y="2551166"/>
                      <a:pt x="181051" y="2732217"/>
                      <a:pt x="400497" y="2732217"/>
                    </a:cubicBezTo>
                    <a:cubicBezTo>
                      <a:pt x="587025" y="2732217"/>
                      <a:pt x="740644" y="2606040"/>
                      <a:pt x="790051" y="2435972"/>
                    </a:cubicBezTo>
                    <a:lnTo>
                      <a:pt x="1497777" y="2435972"/>
                    </a:lnTo>
                    <a:lnTo>
                      <a:pt x="1497777" y="2924261"/>
                    </a:lnTo>
                    <a:lnTo>
                      <a:pt x="1124722" y="2924261"/>
                    </a:lnTo>
                    <a:cubicBezTo>
                      <a:pt x="1064371" y="2924261"/>
                      <a:pt x="1020470" y="2968162"/>
                      <a:pt x="1020470" y="3028513"/>
                    </a:cubicBezTo>
                    <a:lnTo>
                      <a:pt x="1020470" y="3505819"/>
                    </a:lnTo>
                    <a:cubicBezTo>
                      <a:pt x="850402" y="3549711"/>
                      <a:pt x="724224" y="3708806"/>
                      <a:pt x="724224" y="3895373"/>
                    </a:cubicBezTo>
                    <a:cubicBezTo>
                      <a:pt x="724224" y="4114810"/>
                      <a:pt x="905276" y="4295871"/>
                      <a:pt x="1124722" y="4295871"/>
                    </a:cubicBezTo>
                    <a:cubicBezTo>
                      <a:pt x="1344158" y="4295871"/>
                      <a:pt x="1525219" y="4114820"/>
                      <a:pt x="1525219" y="3895373"/>
                    </a:cubicBezTo>
                    <a:cubicBezTo>
                      <a:pt x="1525219" y="3708846"/>
                      <a:pt x="1399042" y="3555226"/>
                      <a:pt x="1228973" y="3505819"/>
                    </a:cubicBezTo>
                    <a:lnTo>
                      <a:pt x="1228973" y="3132764"/>
                    </a:lnTo>
                    <a:lnTo>
                      <a:pt x="1519752" y="3132764"/>
                    </a:lnTo>
                    <a:cubicBezTo>
                      <a:pt x="1574636" y="3308348"/>
                      <a:pt x="1739189" y="3439993"/>
                      <a:pt x="1931232" y="3439993"/>
                    </a:cubicBezTo>
                    <a:lnTo>
                      <a:pt x="2507314" y="3439993"/>
                    </a:lnTo>
                    <a:lnTo>
                      <a:pt x="2507314" y="3873399"/>
                    </a:lnTo>
                    <a:cubicBezTo>
                      <a:pt x="2337246" y="3917299"/>
                      <a:pt x="2211068" y="4076386"/>
                      <a:pt x="2211068" y="4262953"/>
                    </a:cubicBezTo>
                    <a:cubicBezTo>
                      <a:pt x="2211068" y="4482389"/>
                      <a:pt x="2392120" y="4663450"/>
                      <a:pt x="2611566" y="4663450"/>
                    </a:cubicBezTo>
                    <a:cubicBezTo>
                      <a:pt x="2831012" y="4663450"/>
                      <a:pt x="3012063" y="4482399"/>
                      <a:pt x="3012063" y="4262953"/>
                    </a:cubicBezTo>
                    <a:cubicBezTo>
                      <a:pt x="3012063" y="4076425"/>
                      <a:pt x="2885886" y="3922806"/>
                      <a:pt x="2715817" y="3873399"/>
                    </a:cubicBezTo>
                    <a:lnTo>
                      <a:pt x="2715817" y="3439993"/>
                    </a:lnTo>
                    <a:lnTo>
                      <a:pt x="3291899" y="3439993"/>
                    </a:lnTo>
                    <a:cubicBezTo>
                      <a:pt x="3489409" y="3439993"/>
                      <a:pt x="3648495" y="3308309"/>
                      <a:pt x="3703379" y="3132764"/>
                    </a:cubicBezTo>
                    <a:lnTo>
                      <a:pt x="3994158" y="3132764"/>
                    </a:lnTo>
                    <a:lnTo>
                      <a:pt x="3994158" y="3505819"/>
                    </a:lnTo>
                    <a:cubicBezTo>
                      <a:pt x="3824089" y="3549711"/>
                      <a:pt x="3697912" y="3708806"/>
                      <a:pt x="3697912" y="3895373"/>
                    </a:cubicBezTo>
                    <a:cubicBezTo>
                      <a:pt x="3697912" y="4114810"/>
                      <a:pt x="3878963" y="4295871"/>
                      <a:pt x="4098409" y="4295871"/>
                    </a:cubicBezTo>
                    <a:cubicBezTo>
                      <a:pt x="4317846" y="4295871"/>
                      <a:pt x="4498907" y="4114820"/>
                      <a:pt x="4498907" y="3895373"/>
                    </a:cubicBezTo>
                    <a:cubicBezTo>
                      <a:pt x="4498907" y="3708846"/>
                      <a:pt x="4372730" y="3555226"/>
                      <a:pt x="4202661" y="3505819"/>
                    </a:cubicBezTo>
                    <a:lnTo>
                      <a:pt x="4202661" y="3028513"/>
                    </a:lnTo>
                    <a:cubicBezTo>
                      <a:pt x="4202661" y="2968162"/>
                      <a:pt x="4158770" y="2924261"/>
                      <a:pt x="4098409" y="2924261"/>
                    </a:cubicBezTo>
                    <a:lnTo>
                      <a:pt x="3725354" y="2924261"/>
                    </a:lnTo>
                    <a:lnTo>
                      <a:pt x="3725354" y="2435972"/>
                    </a:lnTo>
                    <a:lnTo>
                      <a:pt x="4433080" y="2435972"/>
                    </a:lnTo>
                    <a:cubicBezTo>
                      <a:pt x="4476981" y="2606040"/>
                      <a:pt x="4636067" y="2732217"/>
                      <a:pt x="4822634" y="2732217"/>
                    </a:cubicBezTo>
                    <a:cubicBezTo>
                      <a:pt x="5042071" y="2732217"/>
                      <a:pt x="5223131" y="2551166"/>
                      <a:pt x="5223131" y="2331720"/>
                    </a:cubicBezTo>
                    <a:cubicBezTo>
                      <a:pt x="5223092" y="2112284"/>
                      <a:pt x="5031058" y="1931223"/>
                      <a:pt x="4811612" y="1931223"/>
                    </a:cubicBezTo>
                    <a:close/>
                    <a:moveTo>
                      <a:pt x="3900870" y="773592"/>
                    </a:moveTo>
                    <a:cubicBezTo>
                      <a:pt x="3900870" y="663874"/>
                      <a:pt x="3988662" y="581549"/>
                      <a:pt x="4092913" y="581549"/>
                    </a:cubicBezTo>
                    <a:cubicBezTo>
                      <a:pt x="4202632" y="581549"/>
                      <a:pt x="4284957" y="669341"/>
                      <a:pt x="4284957" y="773592"/>
                    </a:cubicBezTo>
                    <a:cubicBezTo>
                      <a:pt x="4284957" y="877844"/>
                      <a:pt x="4197165" y="965636"/>
                      <a:pt x="4092913" y="965636"/>
                    </a:cubicBezTo>
                    <a:cubicBezTo>
                      <a:pt x="3983156" y="971112"/>
                      <a:pt x="3900870" y="883320"/>
                      <a:pt x="3900870" y="773592"/>
                    </a:cubicBezTo>
                    <a:close/>
                    <a:moveTo>
                      <a:pt x="2414055" y="400497"/>
                    </a:moveTo>
                    <a:cubicBezTo>
                      <a:pt x="2414055" y="296246"/>
                      <a:pt x="2501847" y="208454"/>
                      <a:pt x="2606099" y="208454"/>
                    </a:cubicBezTo>
                    <a:cubicBezTo>
                      <a:pt x="2715817" y="208454"/>
                      <a:pt x="2798142" y="296245"/>
                      <a:pt x="2798142" y="400497"/>
                    </a:cubicBezTo>
                    <a:cubicBezTo>
                      <a:pt x="2798142" y="510216"/>
                      <a:pt x="2710350" y="592541"/>
                      <a:pt x="2606099" y="592541"/>
                    </a:cubicBezTo>
                    <a:cubicBezTo>
                      <a:pt x="2496381" y="592541"/>
                      <a:pt x="2414055" y="510222"/>
                      <a:pt x="2414055" y="400497"/>
                    </a:cubicBezTo>
                    <a:close/>
                    <a:moveTo>
                      <a:pt x="927241" y="773592"/>
                    </a:moveTo>
                    <a:cubicBezTo>
                      <a:pt x="927241" y="663874"/>
                      <a:pt x="1015033" y="581549"/>
                      <a:pt x="1119284" y="581549"/>
                    </a:cubicBezTo>
                    <a:cubicBezTo>
                      <a:pt x="1229003" y="581549"/>
                      <a:pt x="1311328" y="669341"/>
                      <a:pt x="1311328" y="773592"/>
                    </a:cubicBezTo>
                    <a:cubicBezTo>
                      <a:pt x="1311328" y="877844"/>
                      <a:pt x="1223536" y="965636"/>
                      <a:pt x="1119284" y="965636"/>
                    </a:cubicBezTo>
                    <a:cubicBezTo>
                      <a:pt x="1009527" y="971112"/>
                      <a:pt x="927241" y="883320"/>
                      <a:pt x="927241" y="773592"/>
                    </a:cubicBezTo>
                    <a:close/>
                    <a:moveTo>
                      <a:pt x="400527" y="2523754"/>
                    </a:moveTo>
                    <a:cubicBezTo>
                      <a:pt x="296275" y="2523754"/>
                      <a:pt x="208483" y="2435962"/>
                      <a:pt x="208483" y="2331710"/>
                    </a:cubicBezTo>
                    <a:cubicBezTo>
                      <a:pt x="208483" y="2221992"/>
                      <a:pt x="296275" y="2139667"/>
                      <a:pt x="400527" y="2139667"/>
                    </a:cubicBezTo>
                    <a:cubicBezTo>
                      <a:pt x="510245" y="2139667"/>
                      <a:pt x="592570" y="2227459"/>
                      <a:pt x="592570" y="2331710"/>
                    </a:cubicBezTo>
                    <a:cubicBezTo>
                      <a:pt x="598047" y="2441428"/>
                      <a:pt x="510255" y="2523754"/>
                      <a:pt x="400527" y="2523754"/>
                    </a:cubicBezTo>
                    <a:close/>
                    <a:moveTo>
                      <a:pt x="1311279" y="3895354"/>
                    </a:moveTo>
                    <a:cubicBezTo>
                      <a:pt x="1311279" y="3999605"/>
                      <a:pt x="1223487" y="4087397"/>
                      <a:pt x="1119235" y="4087397"/>
                    </a:cubicBezTo>
                    <a:cubicBezTo>
                      <a:pt x="1009517" y="4087397"/>
                      <a:pt x="927192" y="3999605"/>
                      <a:pt x="927192" y="3895354"/>
                    </a:cubicBezTo>
                    <a:cubicBezTo>
                      <a:pt x="927192" y="3785636"/>
                      <a:pt x="1014984" y="3703310"/>
                      <a:pt x="1119235" y="3703310"/>
                    </a:cubicBezTo>
                    <a:cubicBezTo>
                      <a:pt x="1228993" y="3703310"/>
                      <a:pt x="1311279" y="3791103"/>
                      <a:pt x="1311279" y="3895354"/>
                    </a:cubicBezTo>
                    <a:close/>
                    <a:moveTo>
                      <a:pt x="2798093" y="4262943"/>
                    </a:moveTo>
                    <a:cubicBezTo>
                      <a:pt x="2798093" y="4367194"/>
                      <a:pt x="2710301" y="4454986"/>
                      <a:pt x="2606050" y="4454986"/>
                    </a:cubicBezTo>
                    <a:cubicBezTo>
                      <a:pt x="2496332" y="4454986"/>
                      <a:pt x="2414006" y="4367194"/>
                      <a:pt x="2414006" y="4262943"/>
                    </a:cubicBezTo>
                    <a:cubicBezTo>
                      <a:pt x="2414006" y="4153224"/>
                      <a:pt x="2501799" y="4070899"/>
                      <a:pt x="2606050" y="4070899"/>
                    </a:cubicBezTo>
                    <a:cubicBezTo>
                      <a:pt x="2715768" y="4070899"/>
                      <a:pt x="2798093" y="4153215"/>
                      <a:pt x="2798093" y="4262943"/>
                    </a:cubicBezTo>
                    <a:close/>
                    <a:moveTo>
                      <a:pt x="4284908" y="3895354"/>
                    </a:moveTo>
                    <a:cubicBezTo>
                      <a:pt x="4284908" y="3999605"/>
                      <a:pt x="4197116" y="4087397"/>
                      <a:pt x="4092864" y="4087397"/>
                    </a:cubicBezTo>
                    <a:cubicBezTo>
                      <a:pt x="3983146" y="4087397"/>
                      <a:pt x="3900821" y="3999605"/>
                      <a:pt x="3900821" y="3895354"/>
                    </a:cubicBezTo>
                    <a:cubicBezTo>
                      <a:pt x="3900821" y="3785636"/>
                      <a:pt x="3988613" y="3703310"/>
                      <a:pt x="4092864" y="3703310"/>
                    </a:cubicBezTo>
                    <a:cubicBezTo>
                      <a:pt x="4202622" y="3703310"/>
                      <a:pt x="4284908" y="3791103"/>
                      <a:pt x="4284908" y="3895354"/>
                    </a:cubicBezTo>
                    <a:close/>
                    <a:moveTo>
                      <a:pt x="3511316" y="3012044"/>
                    </a:moveTo>
                    <a:cubicBezTo>
                      <a:pt x="3511316" y="3132744"/>
                      <a:pt x="3412580" y="3236996"/>
                      <a:pt x="3286364" y="3236996"/>
                    </a:cubicBezTo>
                    <a:lnTo>
                      <a:pt x="1925736" y="3236957"/>
                    </a:lnTo>
                    <a:cubicBezTo>
                      <a:pt x="1805035" y="3236957"/>
                      <a:pt x="1700784" y="3138221"/>
                      <a:pt x="1700784" y="3012004"/>
                    </a:cubicBezTo>
                    <a:lnTo>
                      <a:pt x="1700823" y="1651377"/>
                    </a:lnTo>
                    <a:cubicBezTo>
                      <a:pt x="1700823" y="1530676"/>
                      <a:pt x="1799559" y="1426425"/>
                      <a:pt x="1925775" y="1426425"/>
                    </a:cubicBezTo>
                    <a:lnTo>
                      <a:pt x="3286403" y="1426425"/>
                    </a:lnTo>
                    <a:cubicBezTo>
                      <a:pt x="3407104" y="1426425"/>
                      <a:pt x="3511355" y="1525161"/>
                      <a:pt x="3511355" y="1651377"/>
                    </a:cubicBezTo>
                    <a:close/>
                    <a:moveTo>
                      <a:pt x="4811593" y="2523754"/>
                    </a:moveTo>
                    <a:cubicBezTo>
                      <a:pt x="4701875" y="2523754"/>
                      <a:pt x="4619549" y="2435962"/>
                      <a:pt x="4619549" y="2331710"/>
                    </a:cubicBezTo>
                    <a:cubicBezTo>
                      <a:pt x="4619549" y="2221992"/>
                      <a:pt x="4707341" y="2139667"/>
                      <a:pt x="4811593" y="2139667"/>
                    </a:cubicBezTo>
                    <a:cubicBezTo>
                      <a:pt x="4921311" y="2139667"/>
                      <a:pt x="5003636" y="2227459"/>
                      <a:pt x="5003636" y="2331710"/>
                    </a:cubicBezTo>
                    <a:cubicBezTo>
                      <a:pt x="5003597" y="2441428"/>
                      <a:pt x="4915844" y="2523754"/>
                      <a:pt x="4811593" y="2523754"/>
                    </a:cubicBezTo>
                    <a:close/>
                  </a:path>
                </a:pathLst>
              </a:custGeom>
              <a:solidFill>
                <a:schemeClr val="tx1"/>
              </a:solidFill>
              <a:ln w="9797" cap="flat">
                <a:noFill/>
                <a:prstDash val="solid"/>
                <a:miter/>
              </a:ln>
            </p:spPr>
            <p:txBody>
              <a:bodyPr rtlCol="0" anchor="ctr"/>
              <a:lstStyle/>
              <a:p>
                <a:endParaRPr lang="en-IN"/>
              </a:p>
            </p:txBody>
          </p:sp>
          <p:grpSp>
            <p:nvGrpSpPr>
              <p:cNvPr id="126" name="Group 125">
                <a:extLst>
                  <a:ext uri="{FF2B5EF4-FFF2-40B4-BE49-F238E27FC236}">
                    <a16:creationId xmlns:a16="http://schemas.microsoft.com/office/drawing/2014/main" id="{4D1EAA2A-2257-404E-867B-B4F3870FFBE9}"/>
                  </a:ext>
                </a:extLst>
              </p:cNvPr>
              <p:cNvGrpSpPr/>
              <p:nvPr/>
            </p:nvGrpSpPr>
            <p:grpSpPr>
              <a:xfrm>
                <a:off x="9431471" y="4299964"/>
                <a:ext cx="123422" cy="123422"/>
                <a:chOff x="9431471" y="4299964"/>
                <a:chExt cx="123422" cy="123422"/>
              </a:xfrm>
            </p:grpSpPr>
            <p:sp>
              <p:nvSpPr>
                <p:cNvPr id="127" name="Freeform: Shape 126">
                  <a:extLst>
                    <a:ext uri="{FF2B5EF4-FFF2-40B4-BE49-F238E27FC236}">
                      <a16:creationId xmlns:a16="http://schemas.microsoft.com/office/drawing/2014/main" id="{838F0901-1FB1-40CE-91BD-28F6FB051FB5}"/>
                    </a:ext>
                  </a:extLst>
                </p:cNvPr>
                <p:cNvSpPr/>
                <p:nvPr/>
              </p:nvSpPr>
              <p:spPr>
                <a:xfrm>
                  <a:off x="9431471" y="4299964"/>
                  <a:ext cx="123422" cy="123422"/>
                </a:xfrm>
                <a:custGeom>
                  <a:avLst/>
                  <a:gdLst>
                    <a:gd name="connsiteX0" fmla="*/ 1316834 w 1366201"/>
                    <a:gd name="connsiteY0" fmla="*/ 554146 h 1366201"/>
                    <a:gd name="connsiteX1" fmla="*/ 1146766 w 1366201"/>
                    <a:gd name="connsiteY1" fmla="*/ 537687 h 1366201"/>
                    <a:gd name="connsiteX2" fmla="*/ 1135783 w 1366201"/>
                    <a:gd name="connsiteY2" fmla="*/ 526704 h 1366201"/>
                    <a:gd name="connsiteX3" fmla="*/ 1113857 w 1366201"/>
                    <a:gd name="connsiteY3" fmla="*/ 471830 h 1366201"/>
                    <a:gd name="connsiteX4" fmla="*/ 1113857 w 1366201"/>
                    <a:gd name="connsiteY4" fmla="*/ 455371 h 1366201"/>
                    <a:gd name="connsiteX5" fmla="*/ 1223575 w 1366201"/>
                    <a:gd name="connsiteY5" fmla="*/ 323688 h 1366201"/>
                    <a:gd name="connsiteX6" fmla="*/ 1218098 w 1366201"/>
                    <a:gd name="connsiteY6" fmla="*/ 252355 h 1366201"/>
                    <a:gd name="connsiteX7" fmla="*/ 1113847 w 1366201"/>
                    <a:gd name="connsiteY7" fmla="*/ 148103 h 1366201"/>
                    <a:gd name="connsiteX8" fmla="*/ 1042514 w 1366201"/>
                    <a:gd name="connsiteY8" fmla="*/ 142627 h 1366201"/>
                    <a:gd name="connsiteX9" fmla="*/ 910831 w 1366201"/>
                    <a:gd name="connsiteY9" fmla="*/ 252345 h 1366201"/>
                    <a:gd name="connsiteX10" fmla="*/ 894371 w 1366201"/>
                    <a:gd name="connsiteY10" fmla="*/ 252345 h 1366201"/>
                    <a:gd name="connsiteX11" fmla="*/ 839498 w 1366201"/>
                    <a:gd name="connsiteY11" fmla="*/ 230419 h 1366201"/>
                    <a:gd name="connsiteX12" fmla="*/ 828505 w 1366201"/>
                    <a:gd name="connsiteY12" fmla="*/ 219436 h 1366201"/>
                    <a:gd name="connsiteX13" fmla="*/ 812056 w 1366201"/>
                    <a:gd name="connsiteY13" fmla="*/ 49368 h 1366201"/>
                    <a:gd name="connsiteX14" fmla="*/ 757172 w 1366201"/>
                    <a:gd name="connsiteY14" fmla="*/ 0 h 1366201"/>
                    <a:gd name="connsiteX15" fmla="*/ 609030 w 1366201"/>
                    <a:gd name="connsiteY15" fmla="*/ 0 h 1366201"/>
                    <a:gd name="connsiteX16" fmla="*/ 554156 w 1366201"/>
                    <a:gd name="connsiteY16" fmla="*/ 49368 h 1366201"/>
                    <a:gd name="connsiteX17" fmla="*/ 537697 w 1366201"/>
                    <a:gd name="connsiteY17" fmla="*/ 219436 h 1366201"/>
                    <a:gd name="connsiteX18" fmla="*/ 526714 w 1366201"/>
                    <a:gd name="connsiteY18" fmla="*/ 230419 h 1366201"/>
                    <a:gd name="connsiteX19" fmla="*/ 471830 w 1366201"/>
                    <a:gd name="connsiteY19" fmla="*/ 252345 h 1366201"/>
                    <a:gd name="connsiteX20" fmla="*/ 455371 w 1366201"/>
                    <a:gd name="connsiteY20" fmla="*/ 252345 h 1366201"/>
                    <a:gd name="connsiteX21" fmla="*/ 323688 w 1366201"/>
                    <a:gd name="connsiteY21" fmla="*/ 142627 h 1366201"/>
                    <a:gd name="connsiteX22" fmla="*/ 252355 w 1366201"/>
                    <a:gd name="connsiteY22" fmla="*/ 148103 h 1366201"/>
                    <a:gd name="connsiteX23" fmla="*/ 148103 w 1366201"/>
                    <a:gd name="connsiteY23" fmla="*/ 252355 h 1366201"/>
                    <a:gd name="connsiteX24" fmla="*/ 142637 w 1366201"/>
                    <a:gd name="connsiteY24" fmla="*/ 323688 h 1366201"/>
                    <a:gd name="connsiteX25" fmla="*/ 252355 w 1366201"/>
                    <a:gd name="connsiteY25" fmla="*/ 455371 h 1366201"/>
                    <a:gd name="connsiteX26" fmla="*/ 252355 w 1366201"/>
                    <a:gd name="connsiteY26" fmla="*/ 471830 h 1366201"/>
                    <a:gd name="connsiteX27" fmla="*/ 230419 w 1366201"/>
                    <a:gd name="connsiteY27" fmla="*/ 526704 h 1366201"/>
                    <a:gd name="connsiteX28" fmla="*/ 219437 w 1366201"/>
                    <a:gd name="connsiteY28" fmla="*/ 537687 h 1366201"/>
                    <a:gd name="connsiteX29" fmla="*/ 49368 w 1366201"/>
                    <a:gd name="connsiteY29" fmla="*/ 554146 h 1366201"/>
                    <a:gd name="connsiteX30" fmla="*/ 0 w 1366201"/>
                    <a:gd name="connsiteY30" fmla="*/ 609029 h 1366201"/>
                    <a:gd name="connsiteX31" fmla="*/ 0 w 1366201"/>
                    <a:gd name="connsiteY31" fmla="*/ 757172 h 1366201"/>
                    <a:gd name="connsiteX32" fmla="*/ 49368 w 1366201"/>
                    <a:gd name="connsiteY32" fmla="*/ 812046 h 1366201"/>
                    <a:gd name="connsiteX33" fmla="*/ 219437 w 1366201"/>
                    <a:gd name="connsiteY33" fmla="*/ 828505 h 1366201"/>
                    <a:gd name="connsiteX34" fmla="*/ 230419 w 1366201"/>
                    <a:gd name="connsiteY34" fmla="*/ 839488 h 1366201"/>
                    <a:gd name="connsiteX35" fmla="*/ 252355 w 1366201"/>
                    <a:gd name="connsiteY35" fmla="*/ 894371 h 1366201"/>
                    <a:gd name="connsiteX36" fmla="*/ 252355 w 1366201"/>
                    <a:gd name="connsiteY36" fmla="*/ 910821 h 1366201"/>
                    <a:gd name="connsiteX37" fmla="*/ 142637 w 1366201"/>
                    <a:gd name="connsiteY37" fmla="*/ 1042504 h 1366201"/>
                    <a:gd name="connsiteX38" fmla="*/ 148103 w 1366201"/>
                    <a:gd name="connsiteY38" fmla="*/ 1113847 h 1366201"/>
                    <a:gd name="connsiteX39" fmla="*/ 252355 w 1366201"/>
                    <a:gd name="connsiteY39" fmla="*/ 1218089 h 1366201"/>
                    <a:gd name="connsiteX40" fmla="*/ 323688 w 1366201"/>
                    <a:gd name="connsiteY40" fmla="*/ 1223565 h 1366201"/>
                    <a:gd name="connsiteX41" fmla="*/ 455371 w 1366201"/>
                    <a:gd name="connsiteY41" fmla="*/ 1113847 h 1366201"/>
                    <a:gd name="connsiteX42" fmla="*/ 471830 w 1366201"/>
                    <a:gd name="connsiteY42" fmla="*/ 1113847 h 1366201"/>
                    <a:gd name="connsiteX43" fmla="*/ 526714 w 1366201"/>
                    <a:gd name="connsiteY43" fmla="*/ 1135773 h 1366201"/>
                    <a:gd name="connsiteX44" fmla="*/ 537697 w 1366201"/>
                    <a:gd name="connsiteY44" fmla="*/ 1146756 h 1366201"/>
                    <a:gd name="connsiteX45" fmla="*/ 554156 w 1366201"/>
                    <a:gd name="connsiteY45" fmla="*/ 1316824 h 1366201"/>
                    <a:gd name="connsiteX46" fmla="*/ 609030 w 1366201"/>
                    <a:gd name="connsiteY46" fmla="*/ 1366202 h 1366201"/>
                    <a:gd name="connsiteX47" fmla="*/ 757172 w 1366201"/>
                    <a:gd name="connsiteY47" fmla="*/ 1366202 h 1366201"/>
                    <a:gd name="connsiteX48" fmla="*/ 812056 w 1366201"/>
                    <a:gd name="connsiteY48" fmla="*/ 1316824 h 1366201"/>
                    <a:gd name="connsiteX49" fmla="*/ 828505 w 1366201"/>
                    <a:gd name="connsiteY49" fmla="*/ 1146756 h 1366201"/>
                    <a:gd name="connsiteX50" fmla="*/ 839498 w 1366201"/>
                    <a:gd name="connsiteY50" fmla="*/ 1135773 h 1366201"/>
                    <a:gd name="connsiteX51" fmla="*/ 894371 w 1366201"/>
                    <a:gd name="connsiteY51" fmla="*/ 1113847 h 1366201"/>
                    <a:gd name="connsiteX52" fmla="*/ 910831 w 1366201"/>
                    <a:gd name="connsiteY52" fmla="*/ 1113847 h 1366201"/>
                    <a:gd name="connsiteX53" fmla="*/ 1042514 w 1366201"/>
                    <a:gd name="connsiteY53" fmla="*/ 1223565 h 1366201"/>
                    <a:gd name="connsiteX54" fmla="*/ 1113847 w 1366201"/>
                    <a:gd name="connsiteY54" fmla="*/ 1218089 h 1366201"/>
                    <a:gd name="connsiteX55" fmla="*/ 1218098 w 1366201"/>
                    <a:gd name="connsiteY55" fmla="*/ 1113847 h 1366201"/>
                    <a:gd name="connsiteX56" fmla="*/ 1223575 w 1366201"/>
                    <a:gd name="connsiteY56" fmla="*/ 1042504 h 1366201"/>
                    <a:gd name="connsiteX57" fmla="*/ 1113857 w 1366201"/>
                    <a:gd name="connsiteY57" fmla="*/ 910821 h 1366201"/>
                    <a:gd name="connsiteX58" fmla="*/ 1113857 w 1366201"/>
                    <a:gd name="connsiteY58" fmla="*/ 894371 h 1366201"/>
                    <a:gd name="connsiteX59" fmla="*/ 1135783 w 1366201"/>
                    <a:gd name="connsiteY59" fmla="*/ 839488 h 1366201"/>
                    <a:gd name="connsiteX60" fmla="*/ 1146766 w 1366201"/>
                    <a:gd name="connsiteY60" fmla="*/ 828505 h 1366201"/>
                    <a:gd name="connsiteX61" fmla="*/ 1316834 w 1366201"/>
                    <a:gd name="connsiteY61" fmla="*/ 812046 h 1366201"/>
                    <a:gd name="connsiteX62" fmla="*/ 1366202 w 1366201"/>
                    <a:gd name="connsiteY62" fmla="*/ 757172 h 1366201"/>
                    <a:gd name="connsiteX63" fmla="*/ 1366202 w 1366201"/>
                    <a:gd name="connsiteY63" fmla="*/ 609029 h 1366201"/>
                    <a:gd name="connsiteX64" fmla="*/ 1316834 w 1366201"/>
                    <a:gd name="connsiteY64" fmla="*/ 554146 h 1366201"/>
                    <a:gd name="connsiteX65" fmla="*/ 680402 w 1366201"/>
                    <a:gd name="connsiteY65" fmla="*/ 921735 h 1366201"/>
                    <a:gd name="connsiteX66" fmla="*/ 438991 w 1366201"/>
                    <a:gd name="connsiteY66" fmla="*/ 680323 h 1366201"/>
                    <a:gd name="connsiteX67" fmla="*/ 680402 w 1366201"/>
                    <a:gd name="connsiteY67" fmla="*/ 438912 h 1366201"/>
                    <a:gd name="connsiteX68" fmla="*/ 921813 w 1366201"/>
                    <a:gd name="connsiteY68" fmla="*/ 680323 h 1366201"/>
                    <a:gd name="connsiteX69" fmla="*/ 680402 w 1366201"/>
                    <a:gd name="connsiteY69" fmla="*/ 921735 h 136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66201" h="1366201">
                      <a:moveTo>
                        <a:pt x="1316834" y="554146"/>
                      </a:moveTo>
                      <a:lnTo>
                        <a:pt x="1146766" y="537687"/>
                      </a:lnTo>
                      <a:cubicBezTo>
                        <a:pt x="1141289" y="537687"/>
                        <a:pt x="1135783" y="532220"/>
                        <a:pt x="1135783" y="526704"/>
                      </a:cubicBezTo>
                      <a:cubicBezTo>
                        <a:pt x="1130306" y="504778"/>
                        <a:pt x="1119324" y="488280"/>
                        <a:pt x="1113857" y="471830"/>
                      </a:cubicBezTo>
                      <a:cubicBezTo>
                        <a:pt x="1108380" y="466354"/>
                        <a:pt x="1113857" y="460838"/>
                        <a:pt x="1113857" y="455371"/>
                      </a:cubicBezTo>
                      <a:lnTo>
                        <a:pt x="1223575" y="323688"/>
                      </a:lnTo>
                      <a:cubicBezTo>
                        <a:pt x="1240025" y="301762"/>
                        <a:pt x="1240025" y="268804"/>
                        <a:pt x="1218098" y="252355"/>
                      </a:cubicBezTo>
                      <a:lnTo>
                        <a:pt x="1113847" y="148103"/>
                      </a:lnTo>
                      <a:cubicBezTo>
                        <a:pt x="1091921" y="126168"/>
                        <a:pt x="1064479" y="126168"/>
                        <a:pt x="1042514" y="142627"/>
                      </a:cubicBezTo>
                      <a:lnTo>
                        <a:pt x="910831" y="252345"/>
                      </a:lnTo>
                      <a:cubicBezTo>
                        <a:pt x="905354" y="257822"/>
                        <a:pt x="899848" y="257822"/>
                        <a:pt x="894371" y="252345"/>
                      </a:cubicBezTo>
                      <a:cubicBezTo>
                        <a:pt x="877912" y="241362"/>
                        <a:pt x="855947" y="235886"/>
                        <a:pt x="839498" y="230419"/>
                      </a:cubicBezTo>
                      <a:cubicBezTo>
                        <a:pt x="834021" y="230419"/>
                        <a:pt x="828505" y="224942"/>
                        <a:pt x="828505" y="219436"/>
                      </a:cubicBezTo>
                      <a:lnTo>
                        <a:pt x="812056" y="49368"/>
                      </a:lnTo>
                      <a:cubicBezTo>
                        <a:pt x="806579" y="21926"/>
                        <a:pt x="784614" y="0"/>
                        <a:pt x="757172" y="0"/>
                      </a:cubicBezTo>
                      <a:lnTo>
                        <a:pt x="609030" y="0"/>
                      </a:lnTo>
                      <a:cubicBezTo>
                        <a:pt x="581588" y="0"/>
                        <a:pt x="559662" y="21926"/>
                        <a:pt x="554156" y="49368"/>
                      </a:cubicBezTo>
                      <a:lnTo>
                        <a:pt x="537697" y="219436"/>
                      </a:lnTo>
                      <a:cubicBezTo>
                        <a:pt x="537697" y="224903"/>
                        <a:pt x="532220" y="230419"/>
                        <a:pt x="526714" y="230419"/>
                      </a:cubicBezTo>
                      <a:cubicBezTo>
                        <a:pt x="504778" y="235886"/>
                        <a:pt x="488290" y="246878"/>
                        <a:pt x="471830" y="252345"/>
                      </a:cubicBezTo>
                      <a:cubicBezTo>
                        <a:pt x="466364" y="257822"/>
                        <a:pt x="460848" y="252345"/>
                        <a:pt x="455371" y="252345"/>
                      </a:cubicBezTo>
                      <a:lnTo>
                        <a:pt x="323688" y="142627"/>
                      </a:lnTo>
                      <a:cubicBezTo>
                        <a:pt x="301762" y="126168"/>
                        <a:pt x="268814" y="126168"/>
                        <a:pt x="252355" y="148103"/>
                      </a:cubicBezTo>
                      <a:lnTo>
                        <a:pt x="148103" y="252355"/>
                      </a:lnTo>
                      <a:cubicBezTo>
                        <a:pt x="126177" y="274281"/>
                        <a:pt x="126177" y="301723"/>
                        <a:pt x="142637" y="323688"/>
                      </a:cubicBezTo>
                      <a:lnTo>
                        <a:pt x="252355" y="455371"/>
                      </a:lnTo>
                      <a:cubicBezTo>
                        <a:pt x="257822" y="460838"/>
                        <a:pt x="257822" y="466354"/>
                        <a:pt x="252355" y="471830"/>
                      </a:cubicBezTo>
                      <a:cubicBezTo>
                        <a:pt x="241372" y="488280"/>
                        <a:pt x="235896" y="510245"/>
                        <a:pt x="230419" y="526704"/>
                      </a:cubicBezTo>
                      <a:cubicBezTo>
                        <a:pt x="230419" y="532181"/>
                        <a:pt x="224952" y="537687"/>
                        <a:pt x="219437" y="537687"/>
                      </a:cubicBezTo>
                      <a:lnTo>
                        <a:pt x="49368" y="554146"/>
                      </a:lnTo>
                      <a:cubicBezTo>
                        <a:pt x="21926" y="559623"/>
                        <a:pt x="0" y="581588"/>
                        <a:pt x="0" y="609029"/>
                      </a:cubicBezTo>
                      <a:lnTo>
                        <a:pt x="0" y="757172"/>
                      </a:lnTo>
                      <a:cubicBezTo>
                        <a:pt x="0" y="784604"/>
                        <a:pt x="21926" y="806540"/>
                        <a:pt x="49368" y="812046"/>
                      </a:cubicBezTo>
                      <a:lnTo>
                        <a:pt x="219437" y="828505"/>
                      </a:lnTo>
                      <a:cubicBezTo>
                        <a:pt x="224913" y="828505"/>
                        <a:pt x="230419" y="833972"/>
                        <a:pt x="230419" y="839488"/>
                      </a:cubicBezTo>
                      <a:cubicBezTo>
                        <a:pt x="235896" y="861414"/>
                        <a:pt x="246878" y="877912"/>
                        <a:pt x="252355" y="894371"/>
                      </a:cubicBezTo>
                      <a:cubicBezTo>
                        <a:pt x="257822" y="899838"/>
                        <a:pt x="252355" y="905354"/>
                        <a:pt x="252355" y="910821"/>
                      </a:cubicBezTo>
                      <a:lnTo>
                        <a:pt x="142637" y="1042504"/>
                      </a:lnTo>
                      <a:cubicBezTo>
                        <a:pt x="126177" y="1064440"/>
                        <a:pt x="126177" y="1097388"/>
                        <a:pt x="148103" y="1113847"/>
                      </a:cubicBezTo>
                      <a:lnTo>
                        <a:pt x="252355" y="1218089"/>
                      </a:lnTo>
                      <a:cubicBezTo>
                        <a:pt x="274291" y="1240024"/>
                        <a:pt x="301723" y="1240024"/>
                        <a:pt x="323688" y="1223565"/>
                      </a:cubicBezTo>
                      <a:lnTo>
                        <a:pt x="455371" y="1113847"/>
                      </a:lnTo>
                      <a:cubicBezTo>
                        <a:pt x="460848" y="1108370"/>
                        <a:pt x="466364" y="1108370"/>
                        <a:pt x="471830" y="1113847"/>
                      </a:cubicBezTo>
                      <a:cubicBezTo>
                        <a:pt x="488290" y="1124830"/>
                        <a:pt x="510255" y="1130306"/>
                        <a:pt x="526714" y="1135773"/>
                      </a:cubicBezTo>
                      <a:cubicBezTo>
                        <a:pt x="532181" y="1135773"/>
                        <a:pt x="537697" y="1141250"/>
                        <a:pt x="537697" y="1146756"/>
                      </a:cubicBezTo>
                      <a:lnTo>
                        <a:pt x="554156" y="1316824"/>
                      </a:lnTo>
                      <a:cubicBezTo>
                        <a:pt x="559623" y="1344266"/>
                        <a:pt x="581588" y="1366202"/>
                        <a:pt x="609030" y="1366202"/>
                      </a:cubicBezTo>
                      <a:lnTo>
                        <a:pt x="757172" y="1366202"/>
                      </a:lnTo>
                      <a:cubicBezTo>
                        <a:pt x="784614" y="1366202"/>
                        <a:pt x="806540" y="1344266"/>
                        <a:pt x="812056" y="1316824"/>
                      </a:cubicBezTo>
                      <a:lnTo>
                        <a:pt x="828505" y="1146756"/>
                      </a:lnTo>
                      <a:cubicBezTo>
                        <a:pt x="828505" y="1141289"/>
                        <a:pt x="833982" y="1135773"/>
                        <a:pt x="839498" y="1135773"/>
                      </a:cubicBezTo>
                      <a:cubicBezTo>
                        <a:pt x="861424" y="1130306"/>
                        <a:pt x="877912" y="1119324"/>
                        <a:pt x="894371" y="1113847"/>
                      </a:cubicBezTo>
                      <a:cubicBezTo>
                        <a:pt x="899848" y="1108370"/>
                        <a:pt x="905354" y="1113847"/>
                        <a:pt x="910831" y="1113847"/>
                      </a:cubicBezTo>
                      <a:lnTo>
                        <a:pt x="1042514" y="1223565"/>
                      </a:lnTo>
                      <a:cubicBezTo>
                        <a:pt x="1064440" y="1240024"/>
                        <a:pt x="1097388" y="1240024"/>
                        <a:pt x="1113847" y="1218089"/>
                      </a:cubicBezTo>
                      <a:lnTo>
                        <a:pt x="1218098" y="1113847"/>
                      </a:lnTo>
                      <a:cubicBezTo>
                        <a:pt x="1240025" y="1091911"/>
                        <a:pt x="1240025" y="1064470"/>
                        <a:pt x="1223575" y="1042504"/>
                      </a:cubicBezTo>
                      <a:lnTo>
                        <a:pt x="1113857" y="910821"/>
                      </a:lnTo>
                      <a:cubicBezTo>
                        <a:pt x="1108380" y="905354"/>
                        <a:pt x="1108380" y="899838"/>
                        <a:pt x="1113857" y="894371"/>
                      </a:cubicBezTo>
                      <a:cubicBezTo>
                        <a:pt x="1124840" y="877912"/>
                        <a:pt x="1130306" y="855947"/>
                        <a:pt x="1135783" y="839488"/>
                      </a:cubicBezTo>
                      <a:cubicBezTo>
                        <a:pt x="1135783" y="834011"/>
                        <a:pt x="1141250" y="828505"/>
                        <a:pt x="1146766" y="828505"/>
                      </a:cubicBezTo>
                      <a:lnTo>
                        <a:pt x="1316834" y="812046"/>
                      </a:lnTo>
                      <a:cubicBezTo>
                        <a:pt x="1344276" y="806579"/>
                        <a:pt x="1366202" y="784604"/>
                        <a:pt x="1366202" y="757172"/>
                      </a:cubicBezTo>
                      <a:lnTo>
                        <a:pt x="1366202" y="609029"/>
                      </a:lnTo>
                      <a:cubicBezTo>
                        <a:pt x="1366202" y="581588"/>
                        <a:pt x="1344276" y="554146"/>
                        <a:pt x="1316834" y="554146"/>
                      </a:cubicBezTo>
                      <a:close/>
                      <a:moveTo>
                        <a:pt x="680402" y="921735"/>
                      </a:moveTo>
                      <a:cubicBezTo>
                        <a:pt x="548719" y="921735"/>
                        <a:pt x="438991" y="812017"/>
                        <a:pt x="438991" y="680323"/>
                      </a:cubicBezTo>
                      <a:cubicBezTo>
                        <a:pt x="438991" y="548630"/>
                        <a:pt x="548709" y="438912"/>
                        <a:pt x="680402" y="438912"/>
                      </a:cubicBezTo>
                      <a:cubicBezTo>
                        <a:pt x="812095" y="438912"/>
                        <a:pt x="921813" y="548630"/>
                        <a:pt x="921813" y="680323"/>
                      </a:cubicBezTo>
                      <a:cubicBezTo>
                        <a:pt x="921813" y="812017"/>
                        <a:pt x="812095" y="921735"/>
                        <a:pt x="680402" y="921735"/>
                      </a:cubicBezTo>
                      <a:close/>
                    </a:path>
                  </a:pathLst>
                </a:custGeom>
                <a:solidFill>
                  <a:schemeClr val="accent1"/>
                </a:solidFill>
                <a:ln w="9797" cap="flat">
                  <a:noFill/>
                  <a:prstDash val="solid"/>
                  <a:miter/>
                </a:ln>
              </p:spPr>
              <p:txBody>
                <a:bodyPr rtlCol="0" anchor="ctr"/>
                <a:lstStyle/>
                <a:p>
                  <a:endParaRPr lang="en-IN"/>
                </a:p>
              </p:txBody>
            </p:sp>
            <p:sp>
              <p:nvSpPr>
                <p:cNvPr id="128" name="Oval 127">
                  <a:extLst>
                    <a:ext uri="{FF2B5EF4-FFF2-40B4-BE49-F238E27FC236}">
                      <a16:creationId xmlns:a16="http://schemas.microsoft.com/office/drawing/2014/main" id="{46E02FA5-BD72-44DF-8454-3A9064D8DA66}"/>
                    </a:ext>
                  </a:extLst>
                </p:cNvPr>
                <p:cNvSpPr/>
                <p:nvPr/>
              </p:nvSpPr>
              <p:spPr>
                <a:xfrm>
                  <a:off x="9463832" y="4332325"/>
                  <a:ext cx="58700" cy="58700"/>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22" name="Straight Connector 121">
              <a:extLst>
                <a:ext uri="{FF2B5EF4-FFF2-40B4-BE49-F238E27FC236}">
                  <a16:creationId xmlns:a16="http://schemas.microsoft.com/office/drawing/2014/main" id="{F9097D48-4144-4ABD-AB47-811901989E8C}"/>
                </a:ext>
              </a:extLst>
            </p:cNvPr>
            <p:cNvCxnSpPr>
              <a:cxnSpLocks/>
            </p:cNvCxnSpPr>
            <p:nvPr/>
          </p:nvCxnSpPr>
          <p:spPr>
            <a:xfrm>
              <a:off x="9521890" y="4000843"/>
              <a:ext cx="0" cy="119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2BC0969-B3FE-4A98-9704-7F8A4BB813F9}"/>
                </a:ext>
              </a:extLst>
            </p:cNvPr>
            <p:cNvCxnSpPr>
              <a:cxnSpLocks/>
            </p:cNvCxnSpPr>
            <p:nvPr/>
          </p:nvCxnSpPr>
          <p:spPr>
            <a:xfrm>
              <a:off x="9782724" y="4350187"/>
              <a:ext cx="0" cy="2747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951FA57-2A3D-4832-A879-6B34E716B1EC}"/>
                </a:ext>
              </a:extLst>
            </p:cNvPr>
            <p:cNvCxnSpPr>
              <a:cxnSpLocks/>
            </p:cNvCxnSpPr>
            <p:nvPr/>
          </p:nvCxnSpPr>
          <p:spPr>
            <a:xfrm>
              <a:off x="9214796" y="3877987"/>
              <a:ext cx="0" cy="6093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98DC43AD-8088-4E66-9D83-492D7E22762F}"/>
              </a:ext>
            </a:extLst>
          </p:cNvPr>
          <p:cNvGrpSpPr/>
          <p:nvPr/>
        </p:nvGrpSpPr>
        <p:grpSpPr>
          <a:xfrm>
            <a:off x="10493001" y="1849126"/>
            <a:ext cx="525679" cy="745751"/>
            <a:chOff x="474757" y="5585333"/>
            <a:chExt cx="273106" cy="387439"/>
          </a:xfrm>
        </p:grpSpPr>
        <p:grpSp>
          <p:nvGrpSpPr>
            <p:cNvPr id="130" name="Group 129">
              <a:extLst>
                <a:ext uri="{FF2B5EF4-FFF2-40B4-BE49-F238E27FC236}">
                  <a16:creationId xmlns:a16="http://schemas.microsoft.com/office/drawing/2014/main" id="{08B3FE05-8B8A-4932-BBF6-59946DBA8A53}"/>
                </a:ext>
              </a:extLst>
            </p:cNvPr>
            <p:cNvGrpSpPr/>
            <p:nvPr/>
          </p:nvGrpSpPr>
          <p:grpSpPr>
            <a:xfrm rot="1800000">
              <a:off x="474757" y="5665514"/>
              <a:ext cx="248094" cy="307258"/>
              <a:chOff x="380999" y="5685342"/>
              <a:chExt cx="292539" cy="362304"/>
            </a:xfrm>
            <a:solidFill>
              <a:schemeClr val="tx1"/>
            </a:solidFill>
          </p:grpSpPr>
          <p:grpSp>
            <p:nvGrpSpPr>
              <p:cNvPr id="135" name="Group 134">
                <a:extLst>
                  <a:ext uri="{FF2B5EF4-FFF2-40B4-BE49-F238E27FC236}">
                    <a16:creationId xmlns:a16="http://schemas.microsoft.com/office/drawing/2014/main" id="{57B67B29-BCE3-44C3-8B1F-2CD583062689}"/>
                  </a:ext>
                </a:extLst>
              </p:cNvPr>
              <p:cNvGrpSpPr/>
              <p:nvPr/>
            </p:nvGrpSpPr>
            <p:grpSpPr>
              <a:xfrm>
                <a:off x="380999" y="5685342"/>
                <a:ext cx="292539" cy="362304"/>
                <a:chOff x="9725025" y="3175"/>
                <a:chExt cx="5464176" cy="6851651"/>
              </a:xfrm>
              <a:grpFill/>
            </p:grpSpPr>
            <p:sp>
              <p:nvSpPr>
                <p:cNvPr id="137" name="Freeform 15">
                  <a:extLst>
                    <a:ext uri="{FF2B5EF4-FFF2-40B4-BE49-F238E27FC236}">
                      <a16:creationId xmlns:a16="http://schemas.microsoft.com/office/drawing/2014/main" id="{9AE8B6FE-DD5E-4836-8030-844595A439AF}"/>
                    </a:ext>
                  </a:extLst>
                </p:cNvPr>
                <p:cNvSpPr>
                  <a:spLocks noEditPoints="1"/>
                </p:cNvSpPr>
                <p:nvPr/>
              </p:nvSpPr>
              <p:spPr bwMode="auto">
                <a:xfrm>
                  <a:off x="10415588" y="725488"/>
                  <a:ext cx="4041775" cy="6129338"/>
                </a:xfrm>
                <a:custGeom>
                  <a:avLst/>
                  <a:gdLst>
                    <a:gd name="T0" fmla="*/ 478 w 1210"/>
                    <a:gd name="T1" fmla="*/ 1740 h 1831"/>
                    <a:gd name="T2" fmla="*/ 397 w 1210"/>
                    <a:gd name="T3" fmla="*/ 1693 h 1831"/>
                    <a:gd name="T4" fmla="*/ 315 w 1210"/>
                    <a:gd name="T5" fmla="*/ 1538 h 1831"/>
                    <a:gd name="T6" fmla="*/ 334 w 1210"/>
                    <a:gd name="T7" fmla="*/ 1378 h 1831"/>
                    <a:gd name="T8" fmla="*/ 357 w 1210"/>
                    <a:gd name="T9" fmla="*/ 1215 h 1831"/>
                    <a:gd name="T10" fmla="*/ 135 w 1210"/>
                    <a:gd name="T11" fmla="*/ 970 h 1831"/>
                    <a:gd name="T12" fmla="*/ 323 w 1210"/>
                    <a:gd name="T13" fmla="*/ 72 h 1831"/>
                    <a:gd name="T14" fmla="*/ 571 w 1210"/>
                    <a:gd name="T15" fmla="*/ 28 h 1831"/>
                    <a:gd name="T16" fmla="*/ 183 w 1210"/>
                    <a:gd name="T17" fmla="*/ 270 h 1831"/>
                    <a:gd name="T18" fmla="*/ 192 w 1210"/>
                    <a:gd name="T19" fmla="*/ 945 h 1831"/>
                    <a:gd name="T20" fmla="*/ 420 w 1210"/>
                    <a:gd name="T21" fmla="*/ 1254 h 1831"/>
                    <a:gd name="T22" fmla="*/ 803 w 1210"/>
                    <a:gd name="T23" fmla="*/ 1355 h 1831"/>
                    <a:gd name="T24" fmla="*/ 909 w 1210"/>
                    <a:gd name="T25" fmla="*/ 1053 h 1831"/>
                    <a:gd name="T26" fmla="*/ 1146 w 1210"/>
                    <a:gd name="T27" fmla="*/ 681 h 1831"/>
                    <a:gd name="T28" fmla="*/ 1184 w 1210"/>
                    <a:gd name="T29" fmla="*/ 646 h 1831"/>
                    <a:gd name="T30" fmla="*/ 1069 w 1210"/>
                    <a:gd name="T31" fmla="*/ 993 h 1831"/>
                    <a:gd name="T32" fmla="*/ 863 w 1210"/>
                    <a:gd name="T33" fmla="*/ 1239 h 1831"/>
                    <a:gd name="T34" fmla="*/ 876 w 1210"/>
                    <a:gd name="T35" fmla="*/ 1366 h 1831"/>
                    <a:gd name="T36" fmla="*/ 904 w 1210"/>
                    <a:gd name="T37" fmla="*/ 1519 h 1831"/>
                    <a:gd name="T38" fmla="*/ 911 w 1210"/>
                    <a:gd name="T39" fmla="*/ 1638 h 1831"/>
                    <a:gd name="T40" fmla="*/ 767 w 1210"/>
                    <a:gd name="T41" fmla="*/ 1693 h 1831"/>
                    <a:gd name="T42" fmla="*/ 691 w 1210"/>
                    <a:gd name="T43" fmla="*/ 1831 h 1831"/>
                    <a:gd name="T44" fmla="*/ 612 w 1210"/>
                    <a:gd name="T45" fmla="*/ 1416 h 1831"/>
                    <a:gd name="T46" fmla="*/ 368 w 1210"/>
                    <a:gd name="T47" fmla="*/ 1461 h 1831"/>
                    <a:gd name="T48" fmla="*/ 805 w 1210"/>
                    <a:gd name="T49" fmla="*/ 1494 h 1831"/>
                    <a:gd name="T50" fmla="*/ 827 w 1210"/>
                    <a:gd name="T51" fmla="*/ 1416 h 1831"/>
                    <a:gd name="T52" fmla="*/ 611 w 1210"/>
                    <a:gd name="T53" fmla="*/ 1632 h 1831"/>
                    <a:gd name="T54" fmla="*/ 855 w 1210"/>
                    <a:gd name="T55" fmla="*/ 1585 h 1831"/>
                    <a:gd name="T56" fmla="*/ 417 w 1210"/>
                    <a:gd name="T57" fmla="*/ 1555 h 1831"/>
                    <a:gd name="T58" fmla="*/ 394 w 1210"/>
                    <a:gd name="T59" fmla="*/ 1632 h 1831"/>
                    <a:gd name="T60" fmla="*/ 683 w 1210"/>
                    <a:gd name="T61" fmla="*/ 1695 h 1831"/>
                    <a:gd name="T62" fmla="*/ 539 w 1210"/>
                    <a:gd name="T63" fmla="*/ 1754 h 1831"/>
                    <a:gd name="T64" fmla="*/ 667 w 1210"/>
                    <a:gd name="T65" fmla="*/ 1771 h 1831"/>
                    <a:gd name="T66" fmla="*/ 683 w 1210"/>
                    <a:gd name="T67" fmla="*/ 1695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0" h="1831">
                      <a:moveTo>
                        <a:pt x="531" y="1831"/>
                      </a:moveTo>
                      <a:cubicBezTo>
                        <a:pt x="490" y="1814"/>
                        <a:pt x="474" y="1783"/>
                        <a:pt x="478" y="1740"/>
                      </a:cubicBezTo>
                      <a:cubicBezTo>
                        <a:pt x="479" y="1725"/>
                        <a:pt x="478" y="1711"/>
                        <a:pt x="478" y="1693"/>
                      </a:cubicBezTo>
                      <a:cubicBezTo>
                        <a:pt x="450" y="1693"/>
                        <a:pt x="424" y="1693"/>
                        <a:pt x="397" y="1693"/>
                      </a:cubicBezTo>
                      <a:cubicBezTo>
                        <a:pt x="366" y="1694"/>
                        <a:pt x="337" y="1687"/>
                        <a:pt x="320" y="1658"/>
                      </a:cubicBezTo>
                      <a:cubicBezTo>
                        <a:pt x="298" y="1619"/>
                        <a:pt x="302" y="1578"/>
                        <a:pt x="315" y="1538"/>
                      </a:cubicBezTo>
                      <a:cubicBezTo>
                        <a:pt x="319" y="1528"/>
                        <a:pt x="320" y="1521"/>
                        <a:pt x="315" y="1511"/>
                      </a:cubicBezTo>
                      <a:cubicBezTo>
                        <a:pt x="295" y="1471"/>
                        <a:pt x="302" y="1399"/>
                        <a:pt x="334" y="1378"/>
                      </a:cubicBezTo>
                      <a:cubicBezTo>
                        <a:pt x="360" y="1360"/>
                        <a:pt x="360" y="1339"/>
                        <a:pt x="359" y="1314"/>
                      </a:cubicBezTo>
                      <a:cubicBezTo>
                        <a:pt x="358" y="1281"/>
                        <a:pt x="359" y="1248"/>
                        <a:pt x="357" y="1215"/>
                      </a:cubicBezTo>
                      <a:cubicBezTo>
                        <a:pt x="354" y="1173"/>
                        <a:pt x="333" y="1140"/>
                        <a:pt x="298" y="1117"/>
                      </a:cubicBezTo>
                      <a:cubicBezTo>
                        <a:pt x="236" y="1077"/>
                        <a:pt x="180" y="1029"/>
                        <a:pt x="135" y="970"/>
                      </a:cubicBezTo>
                      <a:cubicBezTo>
                        <a:pt x="44" y="849"/>
                        <a:pt x="0" y="713"/>
                        <a:pt x="12" y="562"/>
                      </a:cubicBezTo>
                      <a:cubicBezTo>
                        <a:pt x="29" y="344"/>
                        <a:pt x="135" y="182"/>
                        <a:pt x="323" y="72"/>
                      </a:cubicBezTo>
                      <a:cubicBezTo>
                        <a:pt x="386" y="35"/>
                        <a:pt x="456" y="13"/>
                        <a:pt x="529" y="3"/>
                      </a:cubicBezTo>
                      <a:cubicBezTo>
                        <a:pt x="554" y="0"/>
                        <a:pt x="569" y="9"/>
                        <a:pt x="571" y="28"/>
                      </a:cubicBezTo>
                      <a:cubicBezTo>
                        <a:pt x="573" y="47"/>
                        <a:pt x="561" y="59"/>
                        <a:pt x="537" y="63"/>
                      </a:cubicBezTo>
                      <a:cubicBezTo>
                        <a:pt x="392" y="86"/>
                        <a:pt x="273" y="154"/>
                        <a:pt x="183" y="270"/>
                      </a:cubicBezTo>
                      <a:cubicBezTo>
                        <a:pt x="124" y="346"/>
                        <a:pt x="88" y="432"/>
                        <a:pt x="76" y="528"/>
                      </a:cubicBezTo>
                      <a:cubicBezTo>
                        <a:pt x="57" y="683"/>
                        <a:pt x="94" y="823"/>
                        <a:pt x="192" y="945"/>
                      </a:cubicBezTo>
                      <a:cubicBezTo>
                        <a:pt x="226" y="987"/>
                        <a:pt x="266" y="1024"/>
                        <a:pt x="312" y="1053"/>
                      </a:cubicBezTo>
                      <a:cubicBezTo>
                        <a:pt x="387" y="1099"/>
                        <a:pt x="424" y="1165"/>
                        <a:pt x="420" y="1254"/>
                      </a:cubicBezTo>
                      <a:cubicBezTo>
                        <a:pt x="418" y="1287"/>
                        <a:pt x="420" y="1320"/>
                        <a:pt x="420" y="1355"/>
                      </a:cubicBezTo>
                      <a:cubicBezTo>
                        <a:pt x="547" y="1355"/>
                        <a:pt x="674" y="1355"/>
                        <a:pt x="803" y="1355"/>
                      </a:cubicBezTo>
                      <a:cubicBezTo>
                        <a:pt x="803" y="1323"/>
                        <a:pt x="804" y="1291"/>
                        <a:pt x="803" y="1259"/>
                      </a:cubicBezTo>
                      <a:cubicBezTo>
                        <a:pt x="798" y="1169"/>
                        <a:pt x="834" y="1102"/>
                        <a:pt x="909" y="1053"/>
                      </a:cubicBezTo>
                      <a:cubicBezTo>
                        <a:pt x="1006" y="990"/>
                        <a:pt x="1075" y="904"/>
                        <a:pt x="1115" y="796"/>
                      </a:cubicBezTo>
                      <a:cubicBezTo>
                        <a:pt x="1129" y="759"/>
                        <a:pt x="1136" y="720"/>
                        <a:pt x="1146" y="681"/>
                      </a:cubicBezTo>
                      <a:cubicBezTo>
                        <a:pt x="1147" y="677"/>
                        <a:pt x="1148" y="672"/>
                        <a:pt x="1149" y="668"/>
                      </a:cubicBezTo>
                      <a:cubicBezTo>
                        <a:pt x="1154" y="650"/>
                        <a:pt x="1167" y="644"/>
                        <a:pt x="1184" y="646"/>
                      </a:cubicBezTo>
                      <a:cubicBezTo>
                        <a:pt x="1199" y="649"/>
                        <a:pt x="1210" y="664"/>
                        <a:pt x="1208" y="681"/>
                      </a:cubicBezTo>
                      <a:cubicBezTo>
                        <a:pt x="1191" y="798"/>
                        <a:pt x="1146" y="902"/>
                        <a:pt x="1069" y="993"/>
                      </a:cubicBezTo>
                      <a:cubicBezTo>
                        <a:pt x="1029" y="1040"/>
                        <a:pt x="982" y="1079"/>
                        <a:pt x="931" y="1113"/>
                      </a:cubicBezTo>
                      <a:cubicBezTo>
                        <a:pt x="886" y="1143"/>
                        <a:pt x="864" y="1185"/>
                        <a:pt x="863" y="1239"/>
                      </a:cubicBezTo>
                      <a:cubicBezTo>
                        <a:pt x="863" y="1275"/>
                        <a:pt x="863" y="1311"/>
                        <a:pt x="864" y="1346"/>
                      </a:cubicBezTo>
                      <a:cubicBezTo>
                        <a:pt x="864" y="1353"/>
                        <a:pt x="870" y="1362"/>
                        <a:pt x="876" y="1366"/>
                      </a:cubicBezTo>
                      <a:cubicBezTo>
                        <a:pt x="900" y="1382"/>
                        <a:pt x="915" y="1402"/>
                        <a:pt x="915" y="1431"/>
                      </a:cubicBezTo>
                      <a:cubicBezTo>
                        <a:pt x="916" y="1461"/>
                        <a:pt x="921" y="1491"/>
                        <a:pt x="904" y="1519"/>
                      </a:cubicBezTo>
                      <a:cubicBezTo>
                        <a:pt x="902" y="1522"/>
                        <a:pt x="903" y="1529"/>
                        <a:pt x="905" y="1533"/>
                      </a:cubicBezTo>
                      <a:cubicBezTo>
                        <a:pt x="922" y="1567"/>
                        <a:pt x="920" y="1603"/>
                        <a:pt x="911" y="1638"/>
                      </a:cubicBezTo>
                      <a:cubicBezTo>
                        <a:pt x="904" y="1670"/>
                        <a:pt x="880" y="1689"/>
                        <a:pt x="847" y="1692"/>
                      </a:cubicBezTo>
                      <a:cubicBezTo>
                        <a:pt x="820" y="1694"/>
                        <a:pt x="794" y="1693"/>
                        <a:pt x="767" y="1693"/>
                      </a:cubicBezTo>
                      <a:cubicBezTo>
                        <a:pt x="760" y="1694"/>
                        <a:pt x="753" y="1694"/>
                        <a:pt x="744" y="1694"/>
                      </a:cubicBezTo>
                      <a:cubicBezTo>
                        <a:pt x="742" y="1747"/>
                        <a:pt x="757" y="1806"/>
                        <a:pt x="691" y="1831"/>
                      </a:cubicBezTo>
                      <a:cubicBezTo>
                        <a:pt x="638" y="1831"/>
                        <a:pt x="585" y="1831"/>
                        <a:pt x="531" y="1831"/>
                      </a:cubicBezTo>
                      <a:close/>
                      <a:moveTo>
                        <a:pt x="612" y="1416"/>
                      </a:moveTo>
                      <a:cubicBezTo>
                        <a:pt x="545" y="1416"/>
                        <a:pt x="479" y="1416"/>
                        <a:pt x="412" y="1416"/>
                      </a:cubicBezTo>
                      <a:cubicBezTo>
                        <a:pt x="367" y="1416"/>
                        <a:pt x="367" y="1416"/>
                        <a:pt x="368" y="1461"/>
                      </a:cubicBezTo>
                      <a:cubicBezTo>
                        <a:pt x="368" y="1491"/>
                        <a:pt x="370" y="1494"/>
                        <a:pt x="401" y="1494"/>
                      </a:cubicBezTo>
                      <a:cubicBezTo>
                        <a:pt x="535" y="1494"/>
                        <a:pt x="670" y="1494"/>
                        <a:pt x="805" y="1494"/>
                      </a:cubicBezTo>
                      <a:cubicBezTo>
                        <a:pt x="855" y="1494"/>
                        <a:pt x="855" y="1494"/>
                        <a:pt x="855" y="1444"/>
                      </a:cubicBezTo>
                      <a:cubicBezTo>
                        <a:pt x="855" y="1421"/>
                        <a:pt x="851" y="1416"/>
                        <a:pt x="827" y="1416"/>
                      </a:cubicBezTo>
                      <a:cubicBezTo>
                        <a:pt x="755" y="1416"/>
                        <a:pt x="683" y="1416"/>
                        <a:pt x="612" y="1416"/>
                      </a:cubicBezTo>
                      <a:close/>
                      <a:moveTo>
                        <a:pt x="611" y="1632"/>
                      </a:moveTo>
                      <a:cubicBezTo>
                        <a:pt x="677" y="1632"/>
                        <a:pt x="743" y="1632"/>
                        <a:pt x="809" y="1632"/>
                      </a:cubicBezTo>
                      <a:cubicBezTo>
                        <a:pt x="855" y="1632"/>
                        <a:pt x="855" y="1632"/>
                        <a:pt x="855" y="1585"/>
                      </a:cubicBezTo>
                      <a:cubicBezTo>
                        <a:pt x="855" y="1557"/>
                        <a:pt x="853" y="1555"/>
                        <a:pt x="825" y="1555"/>
                      </a:cubicBezTo>
                      <a:cubicBezTo>
                        <a:pt x="689" y="1555"/>
                        <a:pt x="553" y="1556"/>
                        <a:pt x="417" y="1555"/>
                      </a:cubicBezTo>
                      <a:cubicBezTo>
                        <a:pt x="364" y="1555"/>
                        <a:pt x="367" y="1553"/>
                        <a:pt x="368" y="1605"/>
                      </a:cubicBezTo>
                      <a:cubicBezTo>
                        <a:pt x="368" y="1629"/>
                        <a:pt x="371" y="1632"/>
                        <a:pt x="394" y="1632"/>
                      </a:cubicBezTo>
                      <a:cubicBezTo>
                        <a:pt x="466" y="1632"/>
                        <a:pt x="539" y="1632"/>
                        <a:pt x="611" y="1632"/>
                      </a:cubicBezTo>
                      <a:close/>
                      <a:moveTo>
                        <a:pt x="683" y="1695"/>
                      </a:moveTo>
                      <a:cubicBezTo>
                        <a:pt x="634" y="1695"/>
                        <a:pt x="587" y="1695"/>
                        <a:pt x="539" y="1695"/>
                      </a:cubicBezTo>
                      <a:cubicBezTo>
                        <a:pt x="539" y="1716"/>
                        <a:pt x="539" y="1735"/>
                        <a:pt x="539" y="1754"/>
                      </a:cubicBezTo>
                      <a:cubicBezTo>
                        <a:pt x="539" y="1766"/>
                        <a:pt x="544" y="1771"/>
                        <a:pt x="556" y="1771"/>
                      </a:cubicBezTo>
                      <a:cubicBezTo>
                        <a:pt x="593" y="1771"/>
                        <a:pt x="630" y="1772"/>
                        <a:pt x="667" y="1771"/>
                      </a:cubicBezTo>
                      <a:cubicBezTo>
                        <a:pt x="673" y="1771"/>
                        <a:pt x="682" y="1761"/>
                        <a:pt x="683" y="1756"/>
                      </a:cubicBezTo>
                      <a:cubicBezTo>
                        <a:pt x="684" y="1736"/>
                        <a:pt x="683" y="1716"/>
                        <a:pt x="683" y="169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38" name="Freeform 17">
                  <a:extLst>
                    <a:ext uri="{FF2B5EF4-FFF2-40B4-BE49-F238E27FC236}">
                      <a16:creationId xmlns:a16="http://schemas.microsoft.com/office/drawing/2014/main" id="{1A1E47C1-E48E-42A2-B4A4-7D4D24B8E8BE}"/>
                    </a:ext>
                  </a:extLst>
                </p:cNvPr>
                <p:cNvSpPr>
                  <a:spLocks/>
                </p:cNvSpPr>
                <p:nvPr/>
              </p:nvSpPr>
              <p:spPr bwMode="auto">
                <a:xfrm>
                  <a:off x="12584113" y="722313"/>
                  <a:ext cx="1870075" cy="1892300"/>
                </a:xfrm>
                <a:custGeom>
                  <a:avLst/>
                  <a:gdLst>
                    <a:gd name="T0" fmla="*/ 560 w 560"/>
                    <a:gd name="T1" fmla="*/ 531 h 565"/>
                    <a:gd name="T2" fmla="*/ 534 w 560"/>
                    <a:gd name="T3" fmla="*/ 562 h 565"/>
                    <a:gd name="T4" fmla="*/ 501 w 560"/>
                    <a:gd name="T5" fmla="*/ 540 h 565"/>
                    <a:gd name="T6" fmla="*/ 485 w 560"/>
                    <a:gd name="T7" fmla="*/ 464 h 565"/>
                    <a:gd name="T8" fmla="*/ 55 w 560"/>
                    <a:gd name="T9" fmla="*/ 68 h 565"/>
                    <a:gd name="T10" fmla="*/ 26 w 560"/>
                    <a:gd name="T11" fmla="*/ 62 h 565"/>
                    <a:gd name="T12" fmla="*/ 3 w 560"/>
                    <a:gd name="T13" fmla="*/ 28 h 565"/>
                    <a:gd name="T14" fmla="*/ 38 w 560"/>
                    <a:gd name="T15" fmla="*/ 3 h 565"/>
                    <a:gd name="T16" fmla="*/ 133 w 560"/>
                    <a:gd name="T17" fmla="*/ 23 h 565"/>
                    <a:gd name="T18" fmla="*/ 551 w 560"/>
                    <a:gd name="T19" fmla="*/ 478 h 565"/>
                    <a:gd name="T20" fmla="*/ 560 w 560"/>
                    <a:gd name="T21" fmla="*/ 53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565">
                      <a:moveTo>
                        <a:pt x="560" y="531"/>
                      </a:moveTo>
                      <a:cubicBezTo>
                        <a:pt x="559" y="548"/>
                        <a:pt x="550" y="559"/>
                        <a:pt x="534" y="562"/>
                      </a:cubicBezTo>
                      <a:cubicBezTo>
                        <a:pt x="517" y="565"/>
                        <a:pt x="505" y="557"/>
                        <a:pt x="501" y="540"/>
                      </a:cubicBezTo>
                      <a:cubicBezTo>
                        <a:pt x="495" y="515"/>
                        <a:pt x="491" y="490"/>
                        <a:pt x="485" y="464"/>
                      </a:cubicBezTo>
                      <a:cubicBezTo>
                        <a:pt x="437" y="262"/>
                        <a:pt x="261" y="100"/>
                        <a:pt x="55" y="68"/>
                      </a:cubicBezTo>
                      <a:cubicBezTo>
                        <a:pt x="46" y="66"/>
                        <a:pt x="36" y="65"/>
                        <a:pt x="26" y="62"/>
                      </a:cubicBezTo>
                      <a:cubicBezTo>
                        <a:pt x="9" y="57"/>
                        <a:pt x="0" y="46"/>
                        <a:pt x="3" y="28"/>
                      </a:cubicBezTo>
                      <a:cubicBezTo>
                        <a:pt x="5" y="12"/>
                        <a:pt x="19" y="0"/>
                        <a:pt x="38" y="3"/>
                      </a:cubicBezTo>
                      <a:cubicBezTo>
                        <a:pt x="70" y="9"/>
                        <a:pt x="102" y="13"/>
                        <a:pt x="133" y="23"/>
                      </a:cubicBezTo>
                      <a:cubicBezTo>
                        <a:pt x="357" y="96"/>
                        <a:pt x="496" y="249"/>
                        <a:pt x="551" y="478"/>
                      </a:cubicBezTo>
                      <a:cubicBezTo>
                        <a:pt x="556" y="495"/>
                        <a:pt x="557" y="513"/>
                        <a:pt x="560" y="5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39" name="Freeform 18">
                  <a:extLst>
                    <a:ext uri="{FF2B5EF4-FFF2-40B4-BE49-F238E27FC236}">
                      <a16:creationId xmlns:a16="http://schemas.microsoft.com/office/drawing/2014/main" id="{76B7F511-FA86-4A0E-AED3-C3A73AF0F8D0}"/>
                    </a:ext>
                  </a:extLst>
                </p:cNvPr>
                <p:cNvSpPr>
                  <a:spLocks/>
                </p:cNvSpPr>
                <p:nvPr/>
              </p:nvSpPr>
              <p:spPr bwMode="auto">
                <a:xfrm>
                  <a:off x="9725025" y="2633663"/>
                  <a:ext cx="534988" cy="220663"/>
                </a:xfrm>
                <a:custGeom>
                  <a:avLst/>
                  <a:gdLst>
                    <a:gd name="T0" fmla="*/ 80 w 160"/>
                    <a:gd name="T1" fmla="*/ 66 h 66"/>
                    <a:gd name="T2" fmla="*/ 38 w 160"/>
                    <a:gd name="T3" fmla="*/ 66 h 66"/>
                    <a:gd name="T4" fmla="*/ 1 w 160"/>
                    <a:gd name="T5" fmla="*/ 31 h 66"/>
                    <a:gd name="T6" fmla="*/ 39 w 160"/>
                    <a:gd name="T7" fmla="*/ 1 h 66"/>
                    <a:gd name="T8" fmla="*/ 124 w 160"/>
                    <a:gd name="T9" fmla="*/ 1 h 66"/>
                    <a:gd name="T10" fmla="*/ 160 w 160"/>
                    <a:gd name="T11" fmla="*/ 32 h 66"/>
                    <a:gd name="T12" fmla="*/ 124 w 160"/>
                    <a:gd name="T13" fmla="*/ 66 h 66"/>
                    <a:gd name="T14" fmla="*/ 80 w 160"/>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66">
                      <a:moveTo>
                        <a:pt x="80" y="66"/>
                      </a:moveTo>
                      <a:cubicBezTo>
                        <a:pt x="66" y="66"/>
                        <a:pt x="52" y="66"/>
                        <a:pt x="38" y="66"/>
                      </a:cubicBezTo>
                      <a:cubicBezTo>
                        <a:pt x="18" y="65"/>
                        <a:pt x="0" y="48"/>
                        <a:pt x="1" y="31"/>
                      </a:cubicBezTo>
                      <a:cubicBezTo>
                        <a:pt x="2" y="12"/>
                        <a:pt x="16" y="1"/>
                        <a:pt x="39" y="1"/>
                      </a:cubicBezTo>
                      <a:cubicBezTo>
                        <a:pt x="67" y="0"/>
                        <a:pt x="96" y="0"/>
                        <a:pt x="124" y="1"/>
                      </a:cubicBezTo>
                      <a:cubicBezTo>
                        <a:pt x="147" y="1"/>
                        <a:pt x="160" y="13"/>
                        <a:pt x="160" y="32"/>
                      </a:cubicBezTo>
                      <a:cubicBezTo>
                        <a:pt x="160" y="50"/>
                        <a:pt x="144" y="65"/>
                        <a:pt x="124" y="66"/>
                      </a:cubicBezTo>
                      <a:cubicBezTo>
                        <a:pt x="109" y="66"/>
                        <a:pt x="95" y="66"/>
                        <a:pt x="80"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0" name="Freeform 19">
                  <a:extLst>
                    <a:ext uri="{FF2B5EF4-FFF2-40B4-BE49-F238E27FC236}">
                      <a16:creationId xmlns:a16="http://schemas.microsoft.com/office/drawing/2014/main" id="{8BBAA1D4-02E0-4D3E-AD15-AAA89305CBD5}"/>
                    </a:ext>
                  </a:extLst>
                </p:cNvPr>
                <p:cNvSpPr>
                  <a:spLocks/>
                </p:cNvSpPr>
                <p:nvPr/>
              </p:nvSpPr>
              <p:spPr bwMode="auto">
                <a:xfrm>
                  <a:off x="14654213" y="2633663"/>
                  <a:ext cx="534988" cy="220663"/>
                </a:xfrm>
                <a:custGeom>
                  <a:avLst/>
                  <a:gdLst>
                    <a:gd name="T0" fmla="*/ 80 w 160"/>
                    <a:gd name="T1" fmla="*/ 1 h 66"/>
                    <a:gd name="T2" fmla="*/ 126 w 160"/>
                    <a:gd name="T3" fmla="*/ 1 h 66"/>
                    <a:gd name="T4" fmla="*/ 160 w 160"/>
                    <a:gd name="T5" fmla="*/ 30 h 66"/>
                    <a:gd name="T6" fmla="*/ 126 w 160"/>
                    <a:gd name="T7" fmla="*/ 65 h 66"/>
                    <a:gd name="T8" fmla="*/ 33 w 160"/>
                    <a:gd name="T9" fmla="*/ 65 h 66"/>
                    <a:gd name="T10" fmla="*/ 0 w 160"/>
                    <a:gd name="T11" fmla="*/ 32 h 66"/>
                    <a:gd name="T12" fmla="*/ 32 w 160"/>
                    <a:gd name="T13" fmla="*/ 1 h 66"/>
                    <a:gd name="T14" fmla="*/ 80 w 160"/>
                    <a:gd name="T15" fmla="*/ 1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66">
                      <a:moveTo>
                        <a:pt x="80" y="1"/>
                      </a:moveTo>
                      <a:cubicBezTo>
                        <a:pt x="95" y="1"/>
                        <a:pt x="110" y="0"/>
                        <a:pt x="126" y="1"/>
                      </a:cubicBezTo>
                      <a:cubicBezTo>
                        <a:pt x="146" y="2"/>
                        <a:pt x="159" y="14"/>
                        <a:pt x="160" y="30"/>
                      </a:cubicBezTo>
                      <a:cubicBezTo>
                        <a:pt x="160" y="46"/>
                        <a:pt x="144" y="65"/>
                        <a:pt x="126" y="65"/>
                      </a:cubicBezTo>
                      <a:cubicBezTo>
                        <a:pt x="95" y="66"/>
                        <a:pt x="64" y="66"/>
                        <a:pt x="33" y="65"/>
                      </a:cubicBezTo>
                      <a:cubicBezTo>
                        <a:pt x="16" y="65"/>
                        <a:pt x="1" y="49"/>
                        <a:pt x="0" y="32"/>
                      </a:cubicBezTo>
                      <a:cubicBezTo>
                        <a:pt x="0" y="15"/>
                        <a:pt x="12" y="2"/>
                        <a:pt x="32" y="1"/>
                      </a:cubicBezTo>
                      <a:cubicBezTo>
                        <a:pt x="48" y="0"/>
                        <a:pt x="64" y="1"/>
                        <a:pt x="8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1" name="Freeform 20">
                  <a:extLst>
                    <a:ext uri="{FF2B5EF4-FFF2-40B4-BE49-F238E27FC236}">
                      <a16:creationId xmlns:a16="http://schemas.microsoft.com/office/drawing/2014/main" id="{7EF1B1B3-F520-4BCF-82A6-C0F76F62D8D5}"/>
                    </a:ext>
                  </a:extLst>
                </p:cNvPr>
                <p:cNvSpPr>
                  <a:spLocks/>
                </p:cNvSpPr>
                <p:nvPr/>
              </p:nvSpPr>
              <p:spPr bwMode="auto">
                <a:xfrm>
                  <a:off x="12353925" y="3175"/>
                  <a:ext cx="209550" cy="534988"/>
                </a:xfrm>
                <a:custGeom>
                  <a:avLst/>
                  <a:gdLst>
                    <a:gd name="T0" fmla="*/ 62 w 63"/>
                    <a:gd name="T1" fmla="*/ 79 h 160"/>
                    <a:gd name="T2" fmla="*/ 62 w 63"/>
                    <a:gd name="T3" fmla="*/ 125 h 160"/>
                    <a:gd name="T4" fmla="*/ 31 w 63"/>
                    <a:gd name="T5" fmla="*/ 159 h 160"/>
                    <a:gd name="T6" fmla="*/ 1 w 63"/>
                    <a:gd name="T7" fmla="*/ 126 h 160"/>
                    <a:gd name="T8" fmla="*/ 1 w 63"/>
                    <a:gd name="T9" fmla="*/ 34 h 160"/>
                    <a:gd name="T10" fmla="*/ 32 w 63"/>
                    <a:gd name="T11" fmla="*/ 0 h 160"/>
                    <a:gd name="T12" fmla="*/ 62 w 63"/>
                    <a:gd name="T13" fmla="*/ 33 h 160"/>
                    <a:gd name="T14" fmla="*/ 62 w 63"/>
                    <a:gd name="T15" fmla="*/ 79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60">
                      <a:moveTo>
                        <a:pt x="62" y="79"/>
                      </a:moveTo>
                      <a:cubicBezTo>
                        <a:pt x="62" y="95"/>
                        <a:pt x="63" y="110"/>
                        <a:pt x="62" y="125"/>
                      </a:cubicBezTo>
                      <a:cubicBezTo>
                        <a:pt x="61" y="146"/>
                        <a:pt x="48" y="160"/>
                        <a:pt x="31" y="159"/>
                      </a:cubicBezTo>
                      <a:cubicBezTo>
                        <a:pt x="14" y="159"/>
                        <a:pt x="1" y="146"/>
                        <a:pt x="1" y="126"/>
                      </a:cubicBezTo>
                      <a:cubicBezTo>
                        <a:pt x="0" y="95"/>
                        <a:pt x="0" y="65"/>
                        <a:pt x="1" y="34"/>
                      </a:cubicBezTo>
                      <a:cubicBezTo>
                        <a:pt x="1" y="12"/>
                        <a:pt x="14" y="0"/>
                        <a:pt x="32" y="0"/>
                      </a:cubicBezTo>
                      <a:cubicBezTo>
                        <a:pt x="49" y="1"/>
                        <a:pt x="61" y="13"/>
                        <a:pt x="62" y="33"/>
                      </a:cubicBezTo>
                      <a:cubicBezTo>
                        <a:pt x="63" y="49"/>
                        <a:pt x="62" y="64"/>
                        <a:pt x="62"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2" name="Freeform 21">
                  <a:extLst>
                    <a:ext uri="{FF2B5EF4-FFF2-40B4-BE49-F238E27FC236}">
                      <a16:creationId xmlns:a16="http://schemas.microsoft.com/office/drawing/2014/main" id="{380FE632-33C6-407D-A205-B20AEF0F7EB5}"/>
                    </a:ext>
                  </a:extLst>
                </p:cNvPr>
                <p:cNvSpPr>
                  <a:spLocks/>
                </p:cNvSpPr>
                <p:nvPr/>
              </p:nvSpPr>
              <p:spPr bwMode="auto">
                <a:xfrm>
                  <a:off x="10499725" y="4264025"/>
                  <a:ext cx="438150" cy="458788"/>
                </a:xfrm>
                <a:custGeom>
                  <a:avLst/>
                  <a:gdLst>
                    <a:gd name="T0" fmla="*/ 26 w 131"/>
                    <a:gd name="T1" fmla="*/ 137 h 137"/>
                    <a:gd name="T2" fmla="*/ 5 w 131"/>
                    <a:gd name="T3" fmla="*/ 119 h 137"/>
                    <a:gd name="T4" fmla="*/ 5 w 131"/>
                    <a:gd name="T5" fmla="*/ 90 h 137"/>
                    <a:gd name="T6" fmla="*/ 85 w 131"/>
                    <a:gd name="T7" fmla="*/ 10 h 137"/>
                    <a:gd name="T8" fmla="*/ 119 w 131"/>
                    <a:gd name="T9" fmla="*/ 13 h 137"/>
                    <a:gd name="T10" fmla="*/ 126 w 131"/>
                    <a:gd name="T11" fmla="*/ 46 h 137"/>
                    <a:gd name="T12" fmla="*/ 41 w 131"/>
                    <a:gd name="T13" fmla="*/ 132 h 137"/>
                    <a:gd name="T14" fmla="*/ 26 w 131"/>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7">
                      <a:moveTo>
                        <a:pt x="26" y="137"/>
                      </a:moveTo>
                      <a:cubicBezTo>
                        <a:pt x="20" y="132"/>
                        <a:pt x="8" y="128"/>
                        <a:pt x="5" y="119"/>
                      </a:cubicBezTo>
                      <a:cubicBezTo>
                        <a:pt x="1" y="111"/>
                        <a:pt x="0" y="96"/>
                        <a:pt x="5" y="90"/>
                      </a:cubicBezTo>
                      <a:cubicBezTo>
                        <a:pt x="30" y="62"/>
                        <a:pt x="57" y="35"/>
                        <a:pt x="85" y="10"/>
                      </a:cubicBezTo>
                      <a:cubicBezTo>
                        <a:pt x="95" y="0"/>
                        <a:pt x="111" y="2"/>
                        <a:pt x="119" y="13"/>
                      </a:cubicBezTo>
                      <a:cubicBezTo>
                        <a:pt x="125" y="22"/>
                        <a:pt x="131" y="41"/>
                        <a:pt x="126" y="46"/>
                      </a:cubicBezTo>
                      <a:cubicBezTo>
                        <a:pt x="100" y="77"/>
                        <a:pt x="70" y="104"/>
                        <a:pt x="41" y="132"/>
                      </a:cubicBezTo>
                      <a:cubicBezTo>
                        <a:pt x="39" y="135"/>
                        <a:pt x="34" y="135"/>
                        <a:pt x="26"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3" name="Freeform 22">
                  <a:extLst>
                    <a:ext uri="{FF2B5EF4-FFF2-40B4-BE49-F238E27FC236}">
                      <a16:creationId xmlns:a16="http://schemas.microsoft.com/office/drawing/2014/main" id="{0B9F001B-2951-4D2F-AAD8-6E5DFDBD7E62}"/>
                    </a:ext>
                  </a:extLst>
                </p:cNvPr>
                <p:cNvSpPr>
                  <a:spLocks/>
                </p:cNvSpPr>
                <p:nvPr/>
              </p:nvSpPr>
              <p:spPr bwMode="auto">
                <a:xfrm>
                  <a:off x="13987463" y="4267200"/>
                  <a:ext cx="439738" cy="461963"/>
                </a:xfrm>
                <a:custGeom>
                  <a:avLst/>
                  <a:gdLst>
                    <a:gd name="T0" fmla="*/ 26 w 132"/>
                    <a:gd name="T1" fmla="*/ 0 h 138"/>
                    <a:gd name="T2" fmla="*/ 52 w 132"/>
                    <a:gd name="T3" fmla="*/ 15 h 138"/>
                    <a:gd name="T4" fmla="*/ 117 w 132"/>
                    <a:gd name="T5" fmla="*/ 80 h 138"/>
                    <a:gd name="T6" fmla="*/ 119 w 132"/>
                    <a:gd name="T7" fmla="*/ 126 h 138"/>
                    <a:gd name="T8" fmla="*/ 75 w 132"/>
                    <a:gd name="T9" fmla="*/ 123 h 138"/>
                    <a:gd name="T10" fmla="*/ 9 w 132"/>
                    <a:gd name="T11" fmla="*/ 56 h 138"/>
                    <a:gd name="T12" fmla="*/ 2 w 132"/>
                    <a:gd name="T13" fmla="*/ 22 h 138"/>
                    <a:gd name="T14" fmla="*/ 26 w 132"/>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38">
                      <a:moveTo>
                        <a:pt x="26" y="0"/>
                      </a:moveTo>
                      <a:cubicBezTo>
                        <a:pt x="37" y="6"/>
                        <a:pt x="46" y="9"/>
                        <a:pt x="52" y="15"/>
                      </a:cubicBezTo>
                      <a:cubicBezTo>
                        <a:pt x="74" y="36"/>
                        <a:pt x="96" y="58"/>
                        <a:pt x="117" y="80"/>
                      </a:cubicBezTo>
                      <a:cubicBezTo>
                        <a:pt x="132" y="96"/>
                        <a:pt x="132" y="113"/>
                        <a:pt x="119" y="126"/>
                      </a:cubicBezTo>
                      <a:cubicBezTo>
                        <a:pt x="106" y="138"/>
                        <a:pt x="90" y="138"/>
                        <a:pt x="75" y="123"/>
                      </a:cubicBezTo>
                      <a:cubicBezTo>
                        <a:pt x="53" y="101"/>
                        <a:pt x="30" y="80"/>
                        <a:pt x="9" y="56"/>
                      </a:cubicBezTo>
                      <a:cubicBezTo>
                        <a:pt x="3" y="48"/>
                        <a:pt x="0" y="33"/>
                        <a:pt x="2" y="22"/>
                      </a:cubicBezTo>
                      <a:cubicBezTo>
                        <a:pt x="5" y="14"/>
                        <a:pt x="17" y="8"/>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4" name="Freeform 23">
                  <a:extLst>
                    <a:ext uri="{FF2B5EF4-FFF2-40B4-BE49-F238E27FC236}">
                      <a16:creationId xmlns:a16="http://schemas.microsoft.com/office/drawing/2014/main" id="{58202E93-C499-4CD8-8819-42794452680A}"/>
                    </a:ext>
                  </a:extLst>
                </p:cNvPr>
                <p:cNvSpPr>
                  <a:spLocks/>
                </p:cNvSpPr>
                <p:nvPr/>
              </p:nvSpPr>
              <p:spPr bwMode="auto">
                <a:xfrm>
                  <a:off x="10487025" y="763588"/>
                  <a:ext cx="463550" cy="457200"/>
                </a:xfrm>
                <a:custGeom>
                  <a:avLst/>
                  <a:gdLst>
                    <a:gd name="T0" fmla="*/ 105 w 139"/>
                    <a:gd name="T1" fmla="*/ 137 h 137"/>
                    <a:gd name="T2" fmla="*/ 80 w 139"/>
                    <a:gd name="T3" fmla="*/ 123 h 137"/>
                    <a:gd name="T4" fmla="*/ 15 w 139"/>
                    <a:gd name="T5" fmla="*/ 58 h 137"/>
                    <a:gd name="T6" fmla="*/ 13 w 139"/>
                    <a:gd name="T7" fmla="*/ 12 h 137"/>
                    <a:gd name="T8" fmla="*/ 57 w 139"/>
                    <a:gd name="T9" fmla="*/ 15 h 137"/>
                    <a:gd name="T10" fmla="*/ 124 w 139"/>
                    <a:gd name="T11" fmla="*/ 81 h 137"/>
                    <a:gd name="T12" fmla="*/ 130 w 139"/>
                    <a:gd name="T13" fmla="*/ 117 h 137"/>
                    <a:gd name="T14" fmla="*/ 105 w 139"/>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37">
                      <a:moveTo>
                        <a:pt x="105" y="137"/>
                      </a:moveTo>
                      <a:cubicBezTo>
                        <a:pt x="95" y="131"/>
                        <a:pt x="86" y="128"/>
                        <a:pt x="80" y="123"/>
                      </a:cubicBezTo>
                      <a:cubicBezTo>
                        <a:pt x="58" y="102"/>
                        <a:pt x="37" y="80"/>
                        <a:pt x="15" y="58"/>
                      </a:cubicBezTo>
                      <a:cubicBezTo>
                        <a:pt x="0" y="42"/>
                        <a:pt x="0" y="25"/>
                        <a:pt x="13" y="12"/>
                      </a:cubicBezTo>
                      <a:cubicBezTo>
                        <a:pt x="25" y="0"/>
                        <a:pt x="43" y="1"/>
                        <a:pt x="57" y="15"/>
                      </a:cubicBezTo>
                      <a:cubicBezTo>
                        <a:pt x="80" y="36"/>
                        <a:pt x="102" y="59"/>
                        <a:pt x="124" y="81"/>
                      </a:cubicBezTo>
                      <a:cubicBezTo>
                        <a:pt x="134" y="91"/>
                        <a:pt x="139" y="104"/>
                        <a:pt x="130" y="117"/>
                      </a:cubicBezTo>
                      <a:cubicBezTo>
                        <a:pt x="125" y="125"/>
                        <a:pt x="114" y="130"/>
                        <a:pt x="105"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5" name="Freeform 24">
                  <a:extLst>
                    <a:ext uri="{FF2B5EF4-FFF2-40B4-BE49-F238E27FC236}">
                      <a16:creationId xmlns:a16="http://schemas.microsoft.com/office/drawing/2014/main" id="{2732AEC4-0365-4667-9C62-BAB8A7BC1C58}"/>
                    </a:ext>
                  </a:extLst>
                </p:cNvPr>
                <p:cNvSpPr>
                  <a:spLocks/>
                </p:cNvSpPr>
                <p:nvPr/>
              </p:nvSpPr>
              <p:spPr bwMode="auto">
                <a:xfrm>
                  <a:off x="13984288" y="760413"/>
                  <a:ext cx="450850" cy="457200"/>
                </a:xfrm>
                <a:custGeom>
                  <a:avLst/>
                  <a:gdLst>
                    <a:gd name="T0" fmla="*/ 26 w 135"/>
                    <a:gd name="T1" fmla="*/ 137 h 137"/>
                    <a:gd name="T2" fmla="*/ 4 w 135"/>
                    <a:gd name="T3" fmla="*/ 119 h 137"/>
                    <a:gd name="T4" fmla="*/ 5 w 135"/>
                    <a:gd name="T5" fmla="*/ 89 h 137"/>
                    <a:gd name="T6" fmla="*/ 84 w 135"/>
                    <a:gd name="T7" fmla="*/ 10 h 137"/>
                    <a:gd name="T8" fmla="*/ 120 w 135"/>
                    <a:gd name="T9" fmla="*/ 13 h 137"/>
                    <a:gd name="T10" fmla="*/ 125 w 135"/>
                    <a:gd name="T11" fmla="*/ 50 h 137"/>
                    <a:gd name="T12" fmla="*/ 46 w 135"/>
                    <a:gd name="T13" fmla="*/ 129 h 137"/>
                    <a:gd name="T14" fmla="*/ 26 w 135"/>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37">
                      <a:moveTo>
                        <a:pt x="26" y="137"/>
                      </a:moveTo>
                      <a:cubicBezTo>
                        <a:pt x="19" y="131"/>
                        <a:pt x="8" y="127"/>
                        <a:pt x="4" y="119"/>
                      </a:cubicBezTo>
                      <a:cubicBezTo>
                        <a:pt x="0" y="110"/>
                        <a:pt x="0" y="95"/>
                        <a:pt x="5" y="89"/>
                      </a:cubicBezTo>
                      <a:cubicBezTo>
                        <a:pt x="30" y="62"/>
                        <a:pt x="56" y="36"/>
                        <a:pt x="84" y="10"/>
                      </a:cubicBezTo>
                      <a:cubicBezTo>
                        <a:pt x="94" y="0"/>
                        <a:pt x="109" y="3"/>
                        <a:pt x="120" y="13"/>
                      </a:cubicBezTo>
                      <a:cubicBezTo>
                        <a:pt x="131" y="24"/>
                        <a:pt x="135" y="39"/>
                        <a:pt x="125" y="50"/>
                      </a:cubicBezTo>
                      <a:cubicBezTo>
                        <a:pt x="100" y="78"/>
                        <a:pt x="73" y="103"/>
                        <a:pt x="46" y="129"/>
                      </a:cubicBezTo>
                      <a:cubicBezTo>
                        <a:pt x="42" y="133"/>
                        <a:pt x="35" y="133"/>
                        <a:pt x="26"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136" name="Freeform 5">
                <a:extLst>
                  <a:ext uri="{FF2B5EF4-FFF2-40B4-BE49-F238E27FC236}">
                    <a16:creationId xmlns:a16="http://schemas.microsoft.com/office/drawing/2014/main" id="{8193F010-B1EB-4296-ABAB-101D44FD734B}"/>
                  </a:ext>
                </a:extLst>
              </p:cNvPr>
              <p:cNvSpPr>
                <a:spLocks noEditPoints="1"/>
              </p:cNvSpPr>
              <p:nvPr/>
            </p:nvSpPr>
            <p:spPr bwMode="auto">
              <a:xfrm>
                <a:off x="466869" y="5773533"/>
                <a:ext cx="126329" cy="128821"/>
              </a:xfrm>
              <a:custGeom>
                <a:avLst/>
                <a:gdLst>
                  <a:gd name="T0" fmla="*/ 181 w 840"/>
                  <a:gd name="T1" fmla="*/ 838 h 838"/>
                  <a:gd name="T2" fmla="*/ 181 w 840"/>
                  <a:gd name="T3" fmla="*/ 679 h 838"/>
                  <a:gd name="T4" fmla="*/ 160 w 840"/>
                  <a:gd name="T5" fmla="*/ 658 h 838"/>
                  <a:gd name="T6" fmla="*/ 87 w 840"/>
                  <a:gd name="T7" fmla="*/ 653 h 838"/>
                  <a:gd name="T8" fmla="*/ 1 w 840"/>
                  <a:gd name="T9" fmla="*/ 543 h 838"/>
                  <a:gd name="T10" fmla="*/ 1 w 840"/>
                  <a:gd name="T11" fmla="*/ 115 h 838"/>
                  <a:gd name="T12" fmla="*/ 116 w 840"/>
                  <a:gd name="T13" fmla="*/ 0 h 838"/>
                  <a:gd name="T14" fmla="*/ 726 w 840"/>
                  <a:gd name="T15" fmla="*/ 0 h 838"/>
                  <a:gd name="T16" fmla="*/ 839 w 840"/>
                  <a:gd name="T17" fmla="*/ 114 h 838"/>
                  <a:gd name="T18" fmla="*/ 839 w 840"/>
                  <a:gd name="T19" fmla="*/ 542 h 838"/>
                  <a:gd name="T20" fmla="*/ 725 w 840"/>
                  <a:gd name="T21" fmla="*/ 658 h 838"/>
                  <a:gd name="T22" fmla="*/ 501 w 840"/>
                  <a:gd name="T23" fmla="*/ 659 h 838"/>
                  <a:gd name="T24" fmla="*/ 464 w 840"/>
                  <a:gd name="T25" fmla="*/ 669 h 838"/>
                  <a:gd name="T26" fmla="*/ 200 w 840"/>
                  <a:gd name="T27" fmla="*/ 827 h 838"/>
                  <a:gd name="T28" fmla="*/ 181 w 840"/>
                  <a:gd name="T29" fmla="*/ 838 h 838"/>
                  <a:gd name="T30" fmla="*/ 239 w 840"/>
                  <a:gd name="T31" fmla="*/ 733 h 838"/>
                  <a:gd name="T32" fmla="*/ 252 w 840"/>
                  <a:gd name="T33" fmla="*/ 726 h 838"/>
                  <a:gd name="T34" fmla="*/ 449 w 840"/>
                  <a:gd name="T35" fmla="*/ 609 h 838"/>
                  <a:gd name="T36" fmla="*/ 478 w 840"/>
                  <a:gd name="T37" fmla="*/ 600 h 838"/>
                  <a:gd name="T38" fmla="*/ 710 w 840"/>
                  <a:gd name="T39" fmla="*/ 600 h 838"/>
                  <a:gd name="T40" fmla="*/ 781 w 840"/>
                  <a:gd name="T41" fmla="*/ 529 h 838"/>
                  <a:gd name="T42" fmla="*/ 781 w 840"/>
                  <a:gd name="T43" fmla="*/ 127 h 838"/>
                  <a:gd name="T44" fmla="*/ 711 w 840"/>
                  <a:gd name="T45" fmla="*/ 58 h 838"/>
                  <a:gd name="T46" fmla="*/ 137 w 840"/>
                  <a:gd name="T47" fmla="*/ 58 h 838"/>
                  <a:gd name="T48" fmla="*/ 59 w 840"/>
                  <a:gd name="T49" fmla="*/ 135 h 838"/>
                  <a:gd name="T50" fmla="*/ 59 w 840"/>
                  <a:gd name="T51" fmla="*/ 523 h 838"/>
                  <a:gd name="T52" fmla="*/ 136 w 840"/>
                  <a:gd name="T53" fmla="*/ 600 h 838"/>
                  <a:gd name="T54" fmla="*/ 239 w 840"/>
                  <a:gd name="T55" fmla="*/ 600 h 838"/>
                  <a:gd name="T56" fmla="*/ 239 w 840"/>
                  <a:gd name="T57" fmla="*/ 733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0" h="838">
                    <a:moveTo>
                      <a:pt x="181" y="838"/>
                    </a:moveTo>
                    <a:cubicBezTo>
                      <a:pt x="181" y="783"/>
                      <a:pt x="180" y="731"/>
                      <a:pt x="181" y="679"/>
                    </a:cubicBezTo>
                    <a:cubicBezTo>
                      <a:pt x="182" y="662"/>
                      <a:pt x="177" y="657"/>
                      <a:pt x="160" y="658"/>
                    </a:cubicBezTo>
                    <a:cubicBezTo>
                      <a:pt x="136" y="658"/>
                      <a:pt x="110" y="659"/>
                      <a:pt x="87" y="653"/>
                    </a:cubicBezTo>
                    <a:cubicBezTo>
                      <a:pt x="36" y="640"/>
                      <a:pt x="1" y="596"/>
                      <a:pt x="1" y="543"/>
                    </a:cubicBezTo>
                    <a:cubicBezTo>
                      <a:pt x="1" y="400"/>
                      <a:pt x="0" y="258"/>
                      <a:pt x="1" y="115"/>
                    </a:cubicBezTo>
                    <a:cubicBezTo>
                      <a:pt x="2" y="52"/>
                      <a:pt x="52" y="0"/>
                      <a:pt x="116" y="0"/>
                    </a:cubicBezTo>
                    <a:cubicBezTo>
                      <a:pt x="319" y="0"/>
                      <a:pt x="522" y="0"/>
                      <a:pt x="726" y="0"/>
                    </a:cubicBezTo>
                    <a:cubicBezTo>
                      <a:pt x="787" y="1"/>
                      <a:pt x="839" y="53"/>
                      <a:pt x="839" y="114"/>
                    </a:cubicBezTo>
                    <a:cubicBezTo>
                      <a:pt x="840" y="257"/>
                      <a:pt x="839" y="400"/>
                      <a:pt x="839" y="542"/>
                    </a:cubicBezTo>
                    <a:cubicBezTo>
                      <a:pt x="839" y="606"/>
                      <a:pt x="788" y="657"/>
                      <a:pt x="725" y="658"/>
                    </a:cubicBezTo>
                    <a:cubicBezTo>
                      <a:pt x="650" y="659"/>
                      <a:pt x="575" y="658"/>
                      <a:pt x="501" y="659"/>
                    </a:cubicBezTo>
                    <a:cubicBezTo>
                      <a:pt x="488" y="659"/>
                      <a:pt x="474" y="663"/>
                      <a:pt x="464" y="669"/>
                    </a:cubicBezTo>
                    <a:cubicBezTo>
                      <a:pt x="375" y="721"/>
                      <a:pt x="288" y="774"/>
                      <a:pt x="200" y="827"/>
                    </a:cubicBezTo>
                    <a:cubicBezTo>
                      <a:pt x="195" y="830"/>
                      <a:pt x="190" y="833"/>
                      <a:pt x="181" y="838"/>
                    </a:cubicBezTo>
                    <a:close/>
                    <a:moveTo>
                      <a:pt x="239" y="733"/>
                    </a:moveTo>
                    <a:cubicBezTo>
                      <a:pt x="246" y="729"/>
                      <a:pt x="249" y="728"/>
                      <a:pt x="252" y="726"/>
                    </a:cubicBezTo>
                    <a:cubicBezTo>
                      <a:pt x="317" y="687"/>
                      <a:pt x="383" y="648"/>
                      <a:pt x="449" y="609"/>
                    </a:cubicBezTo>
                    <a:cubicBezTo>
                      <a:pt x="457" y="604"/>
                      <a:pt x="468" y="600"/>
                      <a:pt x="478" y="600"/>
                    </a:cubicBezTo>
                    <a:cubicBezTo>
                      <a:pt x="556" y="600"/>
                      <a:pt x="633" y="600"/>
                      <a:pt x="710" y="600"/>
                    </a:cubicBezTo>
                    <a:cubicBezTo>
                      <a:pt x="756" y="600"/>
                      <a:pt x="781" y="575"/>
                      <a:pt x="781" y="529"/>
                    </a:cubicBezTo>
                    <a:cubicBezTo>
                      <a:pt x="781" y="395"/>
                      <a:pt x="781" y="261"/>
                      <a:pt x="781" y="127"/>
                    </a:cubicBezTo>
                    <a:cubicBezTo>
                      <a:pt x="781" y="83"/>
                      <a:pt x="755" y="58"/>
                      <a:pt x="711" y="58"/>
                    </a:cubicBezTo>
                    <a:cubicBezTo>
                      <a:pt x="520" y="58"/>
                      <a:pt x="328" y="58"/>
                      <a:pt x="137" y="58"/>
                    </a:cubicBezTo>
                    <a:cubicBezTo>
                      <a:pt x="81" y="58"/>
                      <a:pt x="59" y="80"/>
                      <a:pt x="59" y="135"/>
                    </a:cubicBezTo>
                    <a:cubicBezTo>
                      <a:pt x="59" y="265"/>
                      <a:pt x="59" y="394"/>
                      <a:pt x="59" y="523"/>
                    </a:cubicBezTo>
                    <a:cubicBezTo>
                      <a:pt x="59" y="577"/>
                      <a:pt x="81" y="599"/>
                      <a:pt x="136" y="600"/>
                    </a:cubicBezTo>
                    <a:cubicBezTo>
                      <a:pt x="169" y="600"/>
                      <a:pt x="203" y="600"/>
                      <a:pt x="239" y="600"/>
                    </a:cubicBezTo>
                    <a:cubicBezTo>
                      <a:pt x="239" y="644"/>
                      <a:pt x="239" y="687"/>
                      <a:pt x="239" y="7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3B3838"/>
                  </a:solidFill>
                  <a:effectLst/>
                  <a:uLnTx/>
                  <a:uFillTx/>
                </a:endParaRPr>
              </a:p>
            </p:txBody>
          </p:sp>
        </p:grpSp>
        <p:grpSp>
          <p:nvGrpSpPr>
            <p:cNvPr id="131" name="Group 130">
              <a:extLst>
                <a:ext uri="{FF2B5EF4-FFF2-40B4-BE49-F238E27FC236}">
                  <a16:creationId xmlns:a16="http://schemas.microsoft.com/office/drawing/2014/main" id="{228B9EE8-D22D-4015-83EE-69B333CE84BC}"/>
                </a:ext>
              </a:extLst>
            </p:cNvPr>
            <p:cNvGrpSpPr/>
            <p:nvPr/>
          </p:nvGrpSpPr>
          <p:grpSpPr>
            <a:xfrm rot="20982826">
              <a:off x="477167" y="5585333"/>
              <a:ext cx="270696" cy="342125"/>
              <a:chOff x="456380" y="3785696"/>
              <a:chExt cx="270696" cy="342125"/>
            </a:xfrm>
          </p:grpSpPr>
          <p:cxnSp>
            <p:nvCxnSpPr>
              <p:cNvPr id="132" name="Straight Connector 131">
                <a:extLst>
                  <a:ext uri="{FF2B5EF4-FFF2-40B4-BE49-F238E27FC236}">
                    <a16:creationId xmlns:a16="http://schemas.microsoft.com/office/drawing/2014/main" id="{F2B163DC-74C2-4DED-A7D0-83DE6A7787FF}"/>
                  </a:ext>
                </a:extLst>
              </p:cNvPr>
              <p:cNvCxnSpPr>
                <a:cxnSpLocks/>
              </p:cNvCxnSpPr>
              <p:nvPr/>
            </p:nvCxnSpPr>
            <p:spPr>
              <a:xfrm flipV="1">
                <a:off x="667975" y="4065868"/>
                <a:ext cx="59101" cy="619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7C09427-2505-44A2-91E8-D7FC9EBD9481}"/>
                  </a:ext>
                </a:extLst>
              </p:cNvPr>
              <p:cNvCxnSpPr>
                <a:cxnSpLocks/>
              </p:cNvCxnSpPr>
              <p:nvPr/>
            </p:nvCxnSpPr>
            <p:spPr>
              <a:xfrm flipV="1">
                <a:off x="674146" y="3815365"/>
                <a:ext cx="40136" cy="39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C03A10D-BFBC-47C4-8EA6-CD06C5DCA81C}"/>
                  </a:ext>
                </a:extLst>
              </p:cNvPr>
              <p:cNvCxnSpPr>
                <a:cxnSpLocks/>
              </p:cNvCxnSpPr>
              <p:nvPr/>
            </p:nvCxnSpPr>
            <p:spPr>
              <a:xfrm flipV="1">
                <a:off x="456380" y="3785696"/>
                <a:ext cx="116311" cy="121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6" name="TextBox 145">
            <a:extLst>
              <a:ext uri="{FF2B5EF4-FFF2-40B4-BE49-F238E27FC236}">
                <a16:creationId xmlns:a16="http://schemas.microsoft.com/office/drawing/2014/main" id="{80FFE8B7-8029-4545-B6A5-DC872AC83125}"/>
              </a:ext>
            </a:extLst>
          </p:cNvPr>
          <p:cNvSpPr txBox="1"/>
          <p:nvPr/>
        </p:nvSpPr>
        <p:spPr>
          <a:xfrm>
            <a:off x="9936019" y="2796872"/>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Get the Expert</a:t>
            </a:r>
          </a:p>
        </p:txBody>
      </p:sp>
      <p:grpSp>
        <p:nvGrpSpPr>
          <p:cNvPr id="147" name="Group 146">
            <a:extLst>
              <a:ext uri="{FF2B5EF4-FFF2-40B4-BE49-F238E27FC236}">
                <a16:creationId xmlns:a16="http://schemas.microsoft.com/office/drawing/2014/main" id="{D89652D9-A0EE-4F79-B323-1AC84760F6A0}"/>
              </a:ext>
            </a:extLst>
          </p:cNvPr>
          <p:cNvGrpSpPr/>
          <p:nvPr/>
        </p:nvGrpSpPr>
        <p:grpSpPr>
          <a:xfrm>
            <a:off x="1147514" y="3362553"/>
            <a:ext cx="730449" cy="702653"/>
            <a:chOff x="8179972" y="3006870"/>
            <a:chExt cx="492050" cy="473327"/>
          </a:xfrm>
        </p:grpSpPr>
        <p:grpSp>
          <p:nvGrpSpPr>
            <p:cNvPr id="148" name="Group 147">
              <a:extLst>
                <a:ext uri="{FF2B5EF4-FFF2-40B4-BE49-F238E27FC236}">
                  <a16:creationId xmlns:a16="http://schemas.microsoft.com/office/drawing/2014/main" id="{B34B88D7-8A97-4C5A-8AB5-42485CD04361}"/>
                </a:ext>
              </a:extLst>
            </p:cNvPr>
            <p:cNvGrpSpPr/>
            <p:nvPr/>
          </p:nvGrpSpPr>
          <p:grpSpPr>
            <a:xfrm rot="1800000">
              <a:off x="8244278" y="3145666"/>
              <a:ext cx="394125" cy="261665"/>
              <a:chOff x="8244282" y="3145666"/>
              <a:chExt cx="394125" cy="261665"/>
            </a:xfrm>
          </p:grpSpPr>
          <p:sp>
            <p:nvSpPr>
              <p:cNvPr id="152" name="Freeform: Shape 151">
                <a:extLst>
                  <a:ext uri="{FF2B5EF4-FFF2-40B4-BE49-F238E27FC236}">
                    <a16:creationId xmlns:a16="http://schemas.microsoft.com/office/drawing/2014/main" id="{2745C5E7-50B4-4857-B282-588726C03386}"/>
                  </a:ext>
                </a:extLst>
              </p:cNvPr>
              <p:cNvSpPr/>
              <p:nvPr/>
            </p:nvSpPr>
            <p:spPr>
              <a:xfrm>
                <a:off x="8244282" y="3145666"/>
                <a:ext cx="394125" cy="261665"/>
              </a:xfrm>
              <a:custGeom>
                <a:avLst/>
                <a:gdLst>
                  <a:gd name="connsiteX0" fmla="*/ 343534 w 350077"/>
                  <a:gd name="connsiteY0" fmla="*/ 0 h 227384"/>
                  <a:gd name="connsiteX1" fmla="*/ 44169 w 350077"/>
                  <a:gd name="connsiteY1" fmla="*/ 0 h 227384"/>
                  <a:gd name="connsiteX2" fmla="*/ 39261 w 350077"/>
                  <a:gd name="connsiteY2" fmla="*/ 6543 h 227384"/>
                  <a:gd name="connsiteX3" fmla="*/ 39261 w 350077"/>
                  <a:gd name="connsiteY3" fmla="*/ 19630 h 227384"/>
                  <a:gd name="connsiteX4" fmla="*/ 24538 w 350077"/>
                  <a:gd name="connsiteY4" fmla="*/ 19630 h 227384"/>
                  <a:gd name="connsiteX5" fmla="*/ 17995 w 350077"/>
                  <a:gd name="connsiteY5" fmla="*/ 26174 h 227384"/>
                  <a:gd name="connsiteX6" fmla="*/ 17995 w 350077"/>
                  <a:gd name="connsiteY6" fmla="*/ 39261 h 227384"/>
                  <a:gd name="connsiteX7" fmla="*/ 6544 w 350077"/>
                  <a:gd name="connsiteY7" fmla="*/ 39261 h 227384"/>
                  <a:gd name="connsiteX8" fmla="*/ 0 w 350077"/>
                  <a:gd name="connsiteY8" fmla="*/ 44168 h 227384"/>
                  <a:gd name="connsiteX9" fmla="*/ 0 w 350077"/>
                  <a:gd name="connsiteY9" fmla="*/ 220841 h 227384"/>
                  <a:gd name="connsiteX10" fmla="*/ 6544 w 350077"/>
                  <a:gd name="connsiteY10" fmla="*/ 227384 h 227384"/>
                  <a:gd name="connsiteX11" fmla="*/ 304273 w 350077"/>
                  <a:gd name="connsiteY11" fmla="*/ 227384 h 227384"/>
                  <a:gd name="connsiteX12" fmla="*/ 310816 w 350077"/>
                  <a:gd name="connsiteY12" fmla="*/ 220841 h 227384"/>
                  <a:gd name="connsiteX13" fmla="*/ 310816 w 350077"/>
                  <a:gd name="connsiteY13" fmla="*/ 207754 h 227384"/>
                  <a:gd name="connsiteX14" fmla="*/ 323903 w 350077"/>
                  <a:gd name="connsiteY14" fmla="*/ 207754 h 227384"/>
                  <a:gd name="connsiteX15" fmla="*/ 330447 w 350077"/>
                  <a:gd name="connsiteY15" fmla="*/ 201210 h 227384"/>
                  <a:gd name="connsiteX16" fmla="*/ 330447 w 350077"/>
                  <a:gd name="connsiteY16" fmla="*/ 188124 h 227384"/>
                  <a:gd name="connsiteX17" fmla="*/ 343534 w 350077"/>
                  <a:gd name="connsiteY17" fmla="*/ 188124 h 227384"/>
                  <a:gd name="connsiteX18" fmla="*/ 350078 w 350077"/>
                  <a:gd name="connsiteY18" fmla="*/ 181580 h 227384"/>
                  <a:gd name="connsiteX19" fmla="*/ 350078 w 350077"/>
                  <a:gd name="connsiteY19" fmla="*/ 6543 h 227384"/>
                  <a:gd name="connsiteX20" fmla="*/ 343534 w 350077"/>
                  <a:gd name="connsiteY20" fmla="*/ 0 h 227384"/>
                  <a:gd name="connsiteX21" fmla="*/ 297729 w 350077"/>
                  <a:gd name="connsiteY21" fmla="*/ 214297 h 227384"/>
                  <a:gd name="connsiteX22" fmla="*/ 11451 w 350077"/>
                  <a:gd name="connsiteY22" fmla="*/ 214297 h 227384"/>
                  <a:gd name="connsiteX23" fmla="*/ 11451 w 350077"/>
                  <a:gd name="connsiteY23" fmla="*/ 50712 h 227384"/>
                  <a:gd name="connsiteX24" fmla="*/ 24538 w 350077"/>
                  <a:gd name="connsiteY24" fmla="*/ 50712 h 227384"/>
                  <a:gd name="connsiteX25" fmla="*/ 26174 w 350077"/>
                  <a:gd name="connsiteY25" fmla="*/ 50712 h 227384"/>
                  <a:gd name="connsiteX26" fmla="*/ 297729 w 350077"/>
                  <a:gd name="connsiteY26" fmla="*/ 50712 h 227384"/>
                  <a:gd name="connsiteX27" fmla="*/ 297729 w 350077"/>
                  <a:gd name="connsiteY27" fmla="*/ 202846 h 227384"/>
                  <a:gd name="connsiteX28" fmla="*/ 297729 w 350077"/>
                  <a:gd name="connsiteY28" fmla="*/ 202846 h 227384"/>
                  <a:gd name="connsiteX29" fmla="*/ 297729 w 350077"/>
                  <a:gd name="connsiteY29" fmla="*/ 214297 h 227384"/>
                  <a:gd name="connsiteX30" fmla="*/ 297729 w 350077"/>
                  <a:gd name="connsiteY30" fmla="*/ 214297 h 227384"/>
                  <a:gd name="connsiteX31" fmla="*/ 317360 w 350077"/>
                  <a:gd name="connsiteY31" fmla="*/ 196303 h 227384"/>
                  <a:gd name="connsiteX32" fmla="*/ 307545 w 350077"/>
                  <a:gd name="connsiteY32" fmla="*/ 196303 h 227384"/>
                  <a:gd name="connsiteX33" fmla="*/ 307545 w 350077"/>
                  <a:gd name="connsiteY33" fmla="*/ 44168 h 227384"/>
                  <a:gd name="connsiteX34" fmla="*/ 302637 w 350077"/>
                  <a:gd name="connsiteY34" fmla="*/ 39261 h 227384"/>
                  <a:gd name="connsiteX35" fmla="*/ 31082 w 350077"/>
                  <a:gd name="connsiteY35" fmla="*/ 39261 h 227384"/>
                  <a:gd name="connsiteX36" fmla="*/ 31082 w 350077"/>
                  <a:gd name="connsiteY36" fmla="*/ 31081 h 227384"/>
                  <a:gd name="connsiteX37" fmla="*/ 44169 w 350077"/>
                  <a:gd name="connsiteY37" fmla="*/ 31081 h 227384"/>
                  <a:gd name="connsiteX38" fmla="*/ 44169 w 350077"/>
                  <a:gd name="connsiteY38" fmla="*/ 31081 h 227384"/>
                  <a:gd name="connsiteX39" fmla="*/ 317360 w 350077"/>
                  <a:gd name="connsiteY39" fmla="*/ 31081 h 227384"/>
                  <a:gd name="connsiteX40" fmla="*/ 317360 w 350077"/>
                  <a:gd name="connsiteY40" fmla="*/ 179944 h 227384"/>
                  <a:gd name="connsiteX41" fmla="*/ 317360 w 350077"/>
                  <a:gd name="connsiteY41" fmla="*/ 181580 h 227384"/>
                  <a:gd name="connsiteX42" fmla="*/ 317360 w 350077"/>
                  <a:gd name="connsiteY42" fmla="*/ 196303 h 227384"/>
                  <a:gd name="connsiteX43" fmla="*/ 317360 w 350077"/>
                  <a:gd name="connsiteY43" fmla="*/ 196303 h 227384"/>
                  <a:gd name="connsiteX44" fmla="*/ 336991 w 350077"/>
                  <a:gd name="connsiteY44" fmla="*/ 176673 h 227384"/>
                  <a:gd name="connsiteX45" fmla="*/ 327175 w 350077"/>
                  <a:gd name="connsiteY45" fmla="*/ 176673 h 227384"/>
                  <a:gd name="connsiteX46" fmla="*/ 327175 w 350077"/>
                  <a:gd name="connsiteY46" fmla="*/ 26174 h 227384"/>
                  <a:gd name="connsiteX47" fmla="*/ 322268 w 350077"/>
                  <a:gd name="connsiteY47" fmla="*/ 21266 h 227384"/>
                  <a:gd name="connsiteX48" fmla="*/ 50712 w 350077"/>
                  <a:gd name="connsiteY48" fmla="*/ 21266 h 227384"/>
                  <a:gd name="connsiteX49" fmla="*/ 50712 w 350077"/>
                  <a:gd name="connsiteY49" fmla="*/ 11451 h 227384"/>
                  <a:gd name="connsiteX50" fmla="*/ 336991 w 350077"/>
                  <a:gd name="connsiteY50" fmla="*/ 11451 h 227384"/>
                  <a:gd name="connsiteX51" fmla="*/ 336991 w 350077"/>
                  <a:gd name="connsiteY51" fmla="*/ 176673 h 2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0077" h="227384">
                    <a:moveTo>
                      <a:pt x="343534" y="0"/>
                    </a:moveTo>
                    <a:lnTo>
                      <a:pt x="44169" y="0"/>
                    </a:lnTo>
                    <a:cubicBezTo>
                      <a:pt x="40897" y="0"/>
                      <a:pt x="39261" y="3272"/>
                      <a:pt x="39261" y="6543"/>
                    </a:cubicBezTo>
                    <a:lnTo>
                      <a:pt x="39261" y="19630"/>
                    </a:lnTo>
                    <a:lnTo>
                      <a:pt x="24538" y="19630"/>
                    </a:lnTo>
                    <a:cubicBezTo>
                      <a:pt x="21266" y="19630"/>
                      <a:pt x="17995" y="22902"/>
                      <a:pt x="17995" y="26174"/>
                    </a:cubicBezTo>
                    <a:lnTo>
                      <a:pt x="17995" y="39261"/>
                    </a:lnTo>
                    <a:lnTo>
                      <a:pt x="6544" y="39261"/>
                    </a:lnTo>
                    <a:cubicBezTo>
                      <a:pt x="3272" y="39261"/>
                      <a:pt x="0" y="40896"/>
                      <a:pt x="0" y="44168"/>
                    </a:cubicBezTo>
                    <a:lnTo>
                      <a:pt x="0" y="220841"/>
                    </a:lnTo>
                    <a:cubicBezTo>
                      <a:pt x="0" y="224112"/>
                      <a:pt x="3272" y="227384"/>
                      <a:pt x="6544" y="227384"/>
                    </a:cubicBezTo>
                    <a:lnTo>
                      <a:pt x="304273" y="227384"/>
                    </a:lnTo>
                    <a:cubicBezTo>
                      <a:pt x="307545" y="227384"/>
                      <a:pt x="310816" y="224112"/>
                      <a:pt x="310816" y="220841"/>
                    </a:cubicBezTo>
                    <a:lnTo>
                      <a:pt x="310816" y="207754"/>
                    </a:lnTo>
                    <a:lnTo>
                      <a:pt x="323903" y="207754"/>
                    </a:lnTo>
                    <a:cubicBezTo>
                      <a:pt x="327175" y="207754"/>
                      <a:pt x="330447" y="204482"/>
                      <a:pt x="330447" y="201210"/>
                    </a:cubicBezTo>
                    <a:lnTo>
                      <a:pt x="330447" y="188124"/>
                    </a:lnTo>
                    <a:lnTo>
                      <a:pt x="343534" y="188124"/>
                    </a:lnTo>
                    <a:cubicBezTo>
                      <a:pt x="346806" y="188124"/>
                      <a:pt x="350078" y="184852"/>
                      <a:pt x="350078" y="181580"/>
                    </a:cubicBezTo>
                    <a:lnTo>
                      <a:pt x="350078" y="6543"/>
                    </a:lnTo>
                    <a:cubicBezTo>
                      <a:pt x="348442" y="3272"/>
                      <a:pt x="345170" y="0"/>
                      <a:pt x="343534" y="0"/>
                    </a:cubicBezTo>
                    <a:close/>
                    <a:moveTo>
                      <a:pt x="297729" y="214297"/>
                    </a:moveTo>
                    <a:lnTo>
                      <a:pt x="11451" y="214297"/>
                    </a:lnTo>
                    <a:lnTo>
                      <a:pt x="11451" y="50712"/>
                    </a:lnTo>
                    <a:lnTo>
                      <a:pt x="24538" y="50712"/>
                    </a:lnTo>
                    <a:cubicBezTo>
                      <a:pt x="24538" y="50712"/>
                      <a:pt x="26174" y="50712"/>
                      <a:pt x="26174" y="50712"/>
                    </a:cubicBezTo>
                    <a:lnTo>
                      <a:pt x="297729" y="50712"/>
                    </a:lnTo>
                    <a:lnTo>
                      <a:pt x="297729" y="202846"/>
                    </a:lnTo>
                    <a:cubicBezTo>
                      <a:pt x="297729" y="202846"/>
                      <a:pt x="297729" y="202846"/>
                      <a:pt x="297729" y="202846"/>
                    </a:cubicBezTo>
                    <a:lnTo>
                      <a:pt x="297729" y="214297"/>
                    </a:lnTo>
                    <a:lnTo>
                      <a:pt x="297729" y="214297"/>
                    </a:lnTo>
                    <a:close/>
                    <a:moveTo>
                      <a:pt x="317360" y="196303"/>
                    </a:moveTo>
                    <a:lnTo>
                      <a:pt x="307545" y="196303"/>
                    </a:lnTo>
                    <a:lnTo>
                      <a:pt x="307545" y="44168"/>
                    </a:lnTo>
                    <a:cubicBezTo>
                      <a:pt x="307545" y="40896"/>
                      <a:pt x="305909" y="39261"/>
                      <a:pt x="302637" y="39261"/>
                    </a:cubicBezTo>
                    <a:lnTo>
                      <a:pt x="31082" y="39261"/>
                    </a:lnTo>
                    <a:lnTo>
                      <a:pt x="31082" y="31081"/>
                    </a:lnTo>
                    <a:lnTo>
                      <a:pt x="44169" y="31081"/>
                    </a:lnTo>
                    <a:cubicBezTo>
                      <a:pt x="44169" y="31081"/>
                      <a:pt x="44169" y="31081"/>
                      <a:pt x="44169" y="31081"/>
                    </a:cubicBezTo>
                    <a:lnTo>
                      <a:pt x="317360" y="31081"/>
                    </a:lnTo>
                    <a:lnTo>
                      <a:pt x="317360" y="179944"/>
                    </a:lnTo>
                    <a:cubicBezTo>
                      <a:pt x="317360" y="179944"/>
                      <a:pt x="317360" y="181580"/>
                      <a:pt x="317360" y="181580"/>
                    </a:cubicBezTo>
                    <a:lnTo>
                      <a:pt x="317360" y="196303"/>
                    </a:lnTo>
                    <a:lnTo>
                      <a:pt x="317360" y="196303"/>
                    </a:lnTo>
                    <a:close/>
                    <a:moveTo>
                      <a:pt x="336991" y="176673"/>
                    </a:moveTo>
                    <a:lnTo>
                      <a:pt x="327175" y="176673"/>
                    </a:lnTo>
                    <a:lnTo>
                      <a:pt x="327175" y="26174"/>
                    </a:lnTo>
                    <a:cubicBezTo>
                      <a:pt x="327175" y="22902"/>
                      <a:pt x="325539" y="21266"/>
                      <a:pt x="322268" y="21266"/>
                    </a:cubicBezTo>
                    <a:lnTo>
                      <a:pt x="50712" y="21266"/>
                    </a:lnTo>
                    <a:lnTo>
                      <a:pt x="50712" y="11451"/>
                    </a:lnTo>
                    <a:lnTo>
                      <a:pt x="336991" y="11451"/>
                    </a:lnTo>
                    <a:lnTo>
                      <a:pt x="336991" y="176673"/>
                    </a:lnTo>
                    <a:close/>
                  </a:path>
                </a:pathLst>
              </a:custGeom>
              <a:solidFill>
                <a:schemeClr val="tx1"/>
              </a:solidFill>
              <a:ln w="16329" cap="flat">
                <a:noFill/>
                <a:prstDash val="solid"/>
                <a:miter/>
              </a:ln>
            </p:spPr>
            <p:txBody>
              <a:bodyPr rtlCol="0" anchor="ctr"/>
              <a:lstStyle/>
              <a:p>
                <a:endParaRPr lang="en-GB" sz="1200"/>
              </a:p>
            </p:txBody>
          </p:sp>
          <p:sp>
            <p:nvSpPr>
              <p:cNvPr id="153" name="Freeform: Shape 152">
                <a:extLst>
                  <a:ext uri="{FF2B5EF4-FFF2-40B4-BE49-F238E27FC236}">
                    <a16:creationId xmlns:a16="http://schemas.microsoft.com/office/drawing/2014/main" id="{6AFFDA6D-2146-4458-9BF0-00AFEDA70930}"/>
                  </a:ext>
                </a:extLst>
              </p:cNvPr>
              <p:cNvSpPr/>
              <p:nvPr/>
            </p:nvSpPr>
            <p:spPr>
              <a:xfrm>
                <a:off x="8367675" y="3245437"/>
                <a:ext cx="103135" cy="105418"/>
              </a:xfrm>
              <a:custGeom>
                <a:avLst/>
                <a:gdLst>
                  <a:gd name="connsiteX0" fmla="*/ 17995 w 91609"/>
                  <a:gd name="connsiteY0" fmla="*/ 16359 h 91607"/>
                  <a:gd name="connsiteX1" fmla="*/ 11451 w 91609"/>
                  <a:gd name="connsiteY1" fmla="*/ 16359 h 91607"/>
                  <a:gd name="connsiteX2" fmla="*/ 0 w 91609"/>
                  <a:gd name="connsiteY2" fmla="*/ 45804 h 91607"/>
                  <a:gd name="connsiteX3" fmla="*/ 45805 w 91609"/>
                  <a:gd name="connsiteY3" fmla="*/ 91608 h 91607"/>
                  <a:gd name="connsiteX4" fmla="*/ 91609 w 91609"/>
                  <a:gd name="connsiteY4" fmla="*/ 45804 h 91607"/>
                  <a:gd name="connsiteX5" fmla="*/ 45805 w 91609"/>
                  <a:gd name="connsiteY5" fmla="*/ 0 h 91607"/>
                  <a:gd name="connsiteX6" fmla="*/ 27810 w 91609"/>
                  <a:gd name="connsiteY6" fmla="*/ 3272 h 91607"/>
                  <a:gd name="connsiteX7" fmla="*/ 24538 w 91609"/>
                  <a:gd name="connsiteY7" fmla="*/ 11451 h 91607"/>
                  <a:gd name="connsiteX8" fmla="*/ 31082 w 91609"/>
                  <a:gd name="connsiteY8" fmla="*/ 14723 h 91607"/>
                  <a:gd name="connsiteX9" fmla="*/ 45805 w 91609"/>
                  <a:gd name="connsiteY9" fmla="*/ 9815 h 91607"/>
                  <a:gd name="connsiteX10" fmla="*/ 81794 w 91609"/>
                  <a:gd name="connsiteY10" fmla="*/ 45804 h 91607"/>
                  <a:gd name="connsiteX11" fmla="*/ 45805 w 91609"/>
                  <a:gd name="connsiteY11" fmla="*/ 81793 h 91607"/>
                  <a:gd name="connsiteX12" fmla="*/ 9815 w 91609"/>
                  <a:gd name="connsiteY12" fmla="*/ 45804 h 91607"/>
                  <a:gd name="connsiteX13" fmla="*/ 17995 w 91609"/>
                  <a:gd name="connsiteY13" fmla="*/ 22902 h 91607"/>
                  <a:gd name="connsiteX14" fmla="*/ 17995 w 91609"/>
                  <a:gd name="connsiteY14" fmla="*/ 16359 h 9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609" h="91607">
                    <a:moveTo>
                      <a:pt x="17995" y="16359"/>
                    </a:moveTo>
                    <a:cubicBezTo>
                      <a:pt x="16359" y="14723"/>
                      <a:pt x="13087" y="14723"/>
                      <a:pt x="11451" y="16359"/>
                    </a:cubicBezTo>
                    <a:cubicBezTo>
                      <a:pt x="3272" y="24538"/>
                      <a:pt x="0" y="34353"/>
                      <a:pt x="0" y="45804"/>
                    </a:cubicBezTo>
                    <a:cubicBezTo>
                      <a:pt x="0" y="70342"/>
                      <a:pt x="19631" y="91608"/>
                      <a:pt x="45805" y="91608"/>
                    </a:cubicBezTo>
                    <a:cubicBezTo>
                      <a:pt x="71979" y="91608"/>
                      <a:pt x="91609" y="71978"/>
                      <a:pt x="91609" y="45804"/>
                    </a:cubicBezTo>
                    <a:cubicBezTo>
                      <a:pt x="91609" y="19630"/>
                      <a:pt x="70343" y="0"/>
                      <a:pt x="45805" y="0"/>
                    </a:cubicBezTo>
                    <a:cubicBezTo>
                      <a:pt x="39261" y="0"/>
                      <a:pt x="32718" y="1636"/>
                      <a:pt x="27810" y="3272"/>
                    </a:cubicBezTo>
                    <a:cubicBezTo>
                      <a:pt x="24538" y="4908"/>
                      <a:pt x="22902" y="8179"/>
                      <a:pt x="24538" y="11451"/>
                    </a:cubicBezTo>
                    <a:cubicBezTo>
                      <a:pt x="26174" y="13087"/>
                      <a:pt x="27810" y="14723"/>
                      <a:pt x="31082" y="14723"/>
                    </a:cubicBezTo>
                    <a:cubicBezTo>
                      <a:pt x="35989" y="11451"/>
                      <a:pt x="40897" y="9815"/>
                      <a:pt x="45805" y="9815"/>
                    </a:cubicBezTo>
                    <a:cubicBezTo>
                      <a:pt x="65435" y="9815"/>
                      <a:pt x="81794" y="26174"/>
                      <a:pt x="81794" y="45804"/>
                    </a:cubicBezTo>
                    <a:cubicBezTo>
                      <a:pt x="81794" y="65434"/>
                      <a:pt x="65435" y="81793"/>
                      <a:pt x="45805" y="81793"/>
                    </a:cubicBezTo>
                    <a:cubicBezTo>
                      <a:pt x="26174" y="81793"/>
                      <a:pt x="9815" y="65434"/>
                      <a:pt x="9815" y="45804"/>
                    </a:cubicBezTo>
                    <a:cubicBezTo>
                      <a:pt x="9815" y="37625"/>
                      <a:pt x="13087" y="29445"/>
                      <a:pt x="17995" y="22902"/>
                    </a:cubicBezTo>
                    <a:cubicBezTo>
                      <a:pt x="19631" y="21266"/>
                      <a:pt x="19631" y="17994"/>
                      <a:pt x="17995" y="16359"/>
                    </a:cubicBezTo>
                    <a:close/>
                  </a:path>
                </a:pathLst>
              </a:custGeom>
              <a:solidFill>
                <a:schemeClr val="accent1"/>
              </a:solidFill>
              <a:ln w="16329" cap="flat">
                <a:noFill/>
                <a:prstDash val="solid"/>
                <a:miter/>
              </a:ln>
            </p:spPr>
            <p:txBody>
              <a:bodyPr rtlCol="0" anchor="ctr"/>
              <a:lstStyle/>
              <a:p>
                <a:endParaRPr lang="en-GB" sz="1200"/>
              </a:p>
            </p:txBody>
          </p:sp>
          <p:grpSp>
            <p:nvGrpSpPr>
              <p:cNvPr id="154" name="Group 153">
                <a:extLst>
                  <a:ext uri="{FF2B5EF4-FFF2-40B4-BE49-F238E27FC236}">
                    <a16:creationId xmlns:a16="http://schemas.microsoft.com/office/drawing/2014/main" id="{BCF51B72-C3A4-4938-ACD0-A5FB8A279CBA}"/>
                  </a:ext>
                </a:extLst>
              </p:cNvPr>
              <p:cNvGrpSpPr/>
              <p:nvPr/>
            </p:nvGrpSpPr>
            <p:grpSpPr>
              <a:xfrm>
                <a:off x="8270066" y="3217200"/>
                <a:ext cx="296513" cy="160010"/>
                <a:chOff x="8340630" y="2828264"/>
                <a:chExt cx="303082" cy="160010"/>
              </a:xfrm>
              <a:solidFill>
                <a:schemeClr val="tx1"/>
              </a:solidFill>
            </p:grpSpPr>
            <p:sp>
              <p:nvSpPr>
                <p:cNvPr id="155" name="Freeform: Shape 154">
                  <a:extLst>
                    <a:ext uri="{FF2B5EF4-FFF2-40B4-BE49-F238E27FC236}">
                      <a16:creationId xmlns:a16="http://schemas.microsoft.com/office/drawing/2014/main" id="{E8338B99-5A42-4944-9516-86D6E8A425C7}"/>
                    </a:ext>
                  </a:extLst>
                </p:cNvPr>
                <p:cNvSpPr/>
                <p:nvPr/>
              </p:nvSpPr>
              <p:spPr>
                <a:xfrm>
                  <a:off x="8429107" y="2828264"/>
                  <a:ext cx="214605" cy="158127"/>
                </a:xfrm>
                <a:custGeom>
                  <a:avLst/>
                  <a:gdLst>
                    <a:gd name="connsiteX0" fmla="*/ 183218 w 186489"/>
                    <a:gd name="connsiteY0" fmla="*/ 37625 h 137411"/>
                    <a:gd name="connsiteX1" fmla="*/ 148865 w 186489"/>
                    <a:gd name="connsiteY1" fmla="*/ 3272 h 137411"/>
                    <a:gd name="connsiteX2" fmla="*/ 145593 w 186489"/>
                    <a:gd name="connsiteY2" fmla="*/ 0 h 137411"/>
                    <a:gd name="connsiteX3" fmla="*/ 119419 w 186489"/>
                    <a:gd name="connsiteY3" fmla="*/ 0 h 137411"/>
                    <a:gd name="connsiteX4" fmla="*/ 116147 w 186489"/>
                    <a:gd name="connsiteY4" fmla="*/ 3272 h 137411"/>
                    <a:gd name="connsiteX5" fmla="*/ 119419 w 186489"/>
                    <a:gd name="connsiteY5" fmla="*/ 6543 h 137411"/>
                    <a:gd name="connsiteX6" fmla="*/ 142321 w 186489"/>
                    <a:gd name="connsiteY6" fmla="*/ 6543 h 137411"/>
                    <a:gd name="connsiteX7" fmla="*/ 178311 w 186489"/>
                    <a:gd name="connsiteY7" fmla="*/ 42532 h 137411"/>
                    <a:gd name="connsiteX8" fmla="*/ 178311 w 186489"/>
                    <a:gd name="connsiteY8" fmla="*/ 94880 h 137411"/>
                    <a:gd name="connsiteX9" fmla="*/ 142321 w 186489"/>
                    <a:gd name="connsiteY9" fmla="*/ 130869 h 137411"/>
                    <a:gd name="connsiteX10" fmla="*/ 3272 w 186489"/>
                    <a:gd name="connsiteY10" fmla="*/ 130869 h 137411"/>
                    <a:gd name="connsiteX11" fmla="*/ 0 w 186489"/>
                    <a:gd name="connsiteY11" fmla="*/ 134140 h 137411"/>
                    <a:gd name="connsiteX12" fmla="*/ 3272 w 186489"/>
                    <a:gd name="connsiteY12" fmla="*/ 137412 h 137411"/>
                    <a:gd name="connsiteX13" fmla="*/ 145593 w 186489"/>
                    <a:gd name="connsiteY13" fmla="*/ 137412 h 137411"/>
                    <a:gd name="connsiteX14" fmla="*/ 148865 w 186489"/>
                    <a:gd name="connsiteY14" fmla="*/ 134140 h 137411"/>
                    <a:gd name="connsiteX15" fmla="*/ 183218 w 186489"/>
                    <a:gd name="connsiteY15" fmla="*/ 99787 h 137411"/>
                    <a:gd name="connsiteX16" fmla="*/ 186490 w 186489"/>
                    <a:gd name="connsiteY16" fmla="*/ 96516 h 137411"/>
                    <a:gd name="connsiteX17" fmla="*/ 186490 w 186489"/>
                    <a:gd name="connsiteY17" fmla="*/ 40896 h 137411"/>
                    <a:gd name="connsiteX18" fmla="*/ 183218 w 186489"/>
                    <a:gd name="connsiteY18" fmla="*/ 37625 h 1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489" h="137411">
                      <a:moveTo>
                        <a:pt x="183218" y="37625"/>
                      </a:moveTo>
                      <a:cubicBezTo>
                        <a:pt x="166859" y="31081"/>
                        <a:pt x="153772" y="19630"/>
                        <a:pt x="148865" y="3272"/>
                      </a:cubicBezTo>
                      <a:cubicBezTo>
                        <a:pt x="148865" y="1636"/>
                        <a:pt x="147229" y="0"/>
                        <a:pt x="145593" y="0"/>
                      </a:cubicBezTo>
                      <a:lnTo>
                        <a:pt x="119419" y="0"/>
                      </a:lnTo>
                      <a:cubicBezTo>
                        <a:pt x="117783" y="0"/>
                        <a:pt x="116147" y="1636"/>
                        <a:pt x="116147" y="3272"/>
                      </a:cubicBezTo>
                      <a:cubicBezTo>
                        <a:pt x="116147" y="4908"/>
                        <a:pt x="117783" y="6543"/>
                        <a:pt x="119419" y="6543"/>
                      </a:cubicBezTo>
                      <a:lnTo>
                        <a:pt x="142321" y="6543"/>
                      </a:lnTo>
                      <a:cubicBezTo>
                        <a:pt x="148865" y="22902"/>
                        <a:pt x="161952" y="35989"/>
                        <a:pt x="178311" y="42532"/>
                      </a:cubicBezTo>
                      <a:lnTo>
                        <a:pt x="178311" y="94880"/>
                      </a:lnTo>
                      <a:cubicBezTo>
                        <a:pt x="161952" y="101423"/>
                        <a:pt x="148865" y="114510"/>
                        <a:pt x="142321" y="130869"/>
                      </a:cubicBezTo>
                      <a:lnTo>
                        <a:pt x="3272" y="130869"/>
                      </a:lnTo>
                      <a:cubicBezTo>
                        <a:pt x="1636" y="130869"/>
                        <a:pt x="0" y="132504"/>
                        <a:pt x="0" y="134140"/>
                      </a:cubicBezTo>
                      <a:cubicBezTo>
                        <a:pt x="0" y="135776"/>
                        <a:pt x="1636" y="137412"/>
                        <a:pt x="3272" y="137412"/>
                      </a:cubicBezTo>
                      <a:lnTo>
                        <a:pt x="145593" y="137412"/>
                      </a:lnTo>
                      <a:cubicBezTo>
                        <a:pt x="147229" y="137412"/>
                        <a:pt x="148865" y="135776"/>
                        <a:pt x="148865" y="134140"/>
                      </a:cubicBezTo>
                      <a:cubicBezTo>
                        <a:pt x="155408" y="117782"/>
                        <a:pt x="166859" y="104695"/>
                        <a:pt x="183218" y="99787"/>
                      </a:cubicBezTo>
                      <a:cubicBezTo>
                        <a:pt x="184854" y="99787"/>
                        <a:pt x="186490" y="98151"/>
                        <a:pt x="186490" y="96516"/>
                      </a:cubicBezTo>
                      <a:lnTo>
                        <a:pt x="186490" y="40896"/>
                      </a:lnTo>
                      <a:cubicBezTo>
                        <a:pt x="186490" y="39261"/>
                        <a:pt x="184854" y="39261"/>
                        <a:pt x="183218" y="37625"/>
                      </a:cubicBezTo>
                      <a:close/>
                    </a:path>
                  </a:pathLst>
                </a:custGeom>
                <a:grpFill/>
                <a:ln w="3175" cap="flat">
                  <a:solidFill>
                    <a:schemeClr val="tx1"/>
                  </a:solidFill>
                  <a:prstDash val="solid"/>
                  <a:miter/>
                </a:ln>
              </p:spPr>
              <p:txBody>
                <a:bodyPr rtlCol="0" anchor="ctr"/>
                <a:lstStyle/>
                <a:p>
                  <a:endParaRPr lang="en-GB" sz="1200"/>
                </a:p>
              </p:txBody>
            </p:sp>
            <p:sp>
              <p:nvSpPr>
                <p:cNvPr id="156" name="Freeform: Shape 155">
                  <a:extLst>
                    <a:ext uri="{FF2B5EF4-FFF2-40B4-BE49-F238E27FC236}">
                      <a16:creationId xmlns:a16="http://schemas.microsoft.com/office/drawing/2014/main" id="{3CCABD22-D93C-4F48-85C7-667F289B1225}"/>
                    </a:ext>
                  </a:extLst>
                </p:cNvPr>
                <p:cNvSpPr/>
                <p:nvPr/>
              </p:nvSpPr>
              <p:spPr>
                <a:xfrm>
                  <a:off x="8340630" y="2829366"/>
                  <a:ext cx="214605" cy="158908"/>
                </a:xfrm>
                <a:custGeom>
                  <a:avLst/>
                  <a:gdLst>
                    <a:gd name="connsiteX0" fmla="*/ 67071 w 186489"/>
                    <a:gd name="connsiteY0" fmla="*/ 131546 h 138089"/>
                    <a:gd name="connsiteX1" fmla="*/ 44169 w 186489"/>
                    <a:gd name="connsiteY1" fmla="*/ 131546 h 138089"/>
                    <a:gd name="connsiteX2" fmla="*/ 8179 w 186489"/>
                    <a:gd name="connsiteY2" fmla="*/ 95557 h 138089"/>
                    <a:gd name="connsiteX3" fmla="*/ 8179 w 186489"/>
                    <a:gd name="connsiteY3" fmla="*/ 43210 h 138089"/>
                    <a:gd name="connsiteX4" fmla="*/ 44169 w 186489"/>
                    <a:gd name="connsiteY4" fmla="*/ 7221 h 138089"/>
                    <a:gd name="connsiteX5" fmla="*/ 183218 w 186489"/>
                    <a:gd name="connsiteY5" fmla="*/ 7221 h 138089"/>
                    <a:gd name="connsiteX6" fmla="*/ 186490 w 186489"/>
                    <a:gd name="connsiteY6" fmla="*/ 3949 h 138089"/>
                    <a:gd name="connsiteX7" fmla="*/ 183218 w 186489"/>
                    <a:gd name="connsiteY7" fmla="*/ 678 h 138089"/>
                    <a:gd name="connsiteX8" fmla="*/ 42533 w 186489"/>
                    <a:gd name="connsiteY8" fmla="*/ 678 h 138089"/>
                    <a:gd name="connsiteX9" fmla="*/ 39261 w 186489"/>
                    <a:gd name="connsiteY9" fmla="*/ 2313 h 138089"/>
                    <a:gd name="connsiteX10" fmla="*/ 3272 w 186489"/>
                    <a:gd name="connsiteY10" fmla="*/ 36666 h 138089"/>
                    <a:gd name="connsiteX11" fmla="*/ 0 w 186489"/>
                    <a:gd name="connsiteY11" fmla="*/ 39938 h 138089"/>
                    <a:gd name="connsiteX12" fmla="*/ 0 w 186489"/>
                    <a:gd name="connsiteY12" fmla="*/ 97193 h 138089"/>
                    <a:gd name="connsiteX13" fmla="*/ 3272 w 186489"/>
                    <a:gd name="connsiteY13" fmla="*/ 100465 h 138089"/>
                    <a:gd name="connsiteX14" fmla="*/ 37625 w 186489"/>
                    <a:gd name="connsiteY14" fmla="*/ 134818 h 138089"/>
                    <a:gd name="connsiteX15" fmla="*/ 40897 w 186489"/>
                    <a:gd name="connsiteY15" fmla="*/ 138090 h 138089"/>
                    <a:gd name="connsiteX16" fmla="*/ 65435 w 186489"/>
                    <a:gd name="connsiteY16" fmla="*/ 138090 h 138089"/>
                    <a:gd name="connsiteX17" fmla="*/ 68707 w 186489"/>
                    <a:gd name="connsiteY17" fmla="*/ 134818 h 138089"/>
                    <a:gd name="connsiteX18" fmla="*/ 67071 w 186489"/>
                    <a:gd name="connsiteY18" fmla="*/ 131546 h 13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489" h="138089">
                      <a:moveTo>
                        <a:pt x="67071" y="131546"/>
                      </a:moveTo>
                      <a:lnTo>
                        <a:pt x="44169" y="131546"/>
                      </a:lnTo>
                      <a:cubicBezTo>
                        <a:pt x="37625" y="115188"/>
                        <a:pt x="24538" y="102101"/>
                        <a:pt x="8179" y="95557"/>
                      </a:cubicBezTo>
                      <a:lnTo>
                        <a:pt x="8179" y="43210"/>
                      </a:lnTo>
                      <a:cubicBezTo>
                        <a:pt x="24538" y="36666"/>
                        <a:pt x="37625" y="23580"/>
                        <a:pt x="44169" y="7221"/>
                      </a:cubicBezTo>
                      <a:lnTo>
                        <a:pt x="183218" y="7221"/>
                      </a:lnTo>
                      <a:cubicBezTo>
                        <a:pt x="184854" y="7221"/>
                        <a:pt x="186490" y="5585"/>
                        <a:pt x="186490" y="3949"/>
                      </a:cubicBezTo>
                      <a:cubicBezTo>
                        <a:pt x="186490" y="2313"/>
                        <a:pt x="184854" y="678"/>
                        <a:pt x="183218" y="678"/>
                      </a:cubicBezTo>
                      <a:lnTo>
                        <a:pt x="42533" y="678"/>
                      </a:lnTo>
                      <a:cubicBezTo>
                        <a:pt x="40897" y="-958"/>
                        <a:pt x="39261" y="678"/>
                        <a:pt x="39261" y="2313"/>
                      </a:cubicBezTo>
                      <a:cubicBezTo>
                        <a:pt x="32718" y="18672"/>
                        <a:pt x="19631" y="30123"/>
                        <a:pt x="3272" y="36666"/>
                      </a:cubicBezTo>
                      <a:cubicBezTo>
                        <a:pt x="1636" y="36666"/>
                        <a:pt x="0" y="38302"/>
                        <a:pt x="0" y="39938"/>
                      </a:cubicBezTo>
                      <a:lnTo>
                        <a:pt x="0" y="97193"/>
                      </a:lnTo>
                      <a:cubicBezTo>
                        <a:pt x="0" y="98829"/>
                        <a:pt x="1636" y="100465"/>
                        <a:pt x="3272" y="100465"/>
                      </a:cubicBezTo>
                      <a:cubicBezTo>
                        <a:pt x="19631" y="107008"/>
                        <a:pt x="32718" y="118459"/>
                        <a:pt x="37625" y="134818"/>
                      </a:cubicBezTo>
                      <a:cubicBezTo>
                        <a:pt x="37625" y="136454"/>
                        <a:pt x="39261" y="138090"/>
                        <a:pt x="40897" y="138090"/>
                      </a:cubicBezTo>
                      <a:lnTo>
                        <a:pt x="65435" y="138090"/>
                      </a:lnTo>
                      <a:cubicBezTo>
                        <a:pt x="67071" y="138090"/>
                        <a:pt x="68707" y="136454"/>
                        <a:pt x="68707" y="134818"/>
                      </a:cubicBezTo>
                      <a:cubicBezTo>
                        <a:pt x="71979" y="133182"/>
                        <a:pt x="70343" y="131546"/>
                        <a:pt x="67071" y="131546"/>
                      </a:cubicBezTo>
                      <a:close/>
                    </a:path>
                  </a:pathLst>
                </a:custGeom>
                <a:grpFill/>
                <a:ln w="3175" cap="flat">
                  <a:solidFill>
                    <a:schemeClr val="tx1"/>
                  </a:solidFill>
                  <a:prstDash val="solid"/>
                  <a:miter/>
                </a:ln>
              </p:spPr>
              <p:txBody>
                <a:bodyPr rtlCol="0" anchor="ctr"/>
                <a:lstStyle/>
                <a:p>
                  <a:endParaRPr lang="en-GB" sz="1200"/>
                </a:p>
              </p:txBody>
            </p:sp>
            <p:sp>
              <p:nvSpPr>
                <p:cNvPr id="157" name="Freeform: Shape 156">
                  <a:extLst>
                    <a:ext uri="{FF2B5EF4-FFF2-40B4-BE49-F238E27FC236}">
                      <a16:creationId xmlns:a16="http://schemas.microsoft.com/office/drawing/2014/main" id="{0E5DBEA2-A8CF-47E3-ABDF-D8F21C4CE5B3}"/>
                    </a:ext>
                  </a:extLst>
                </p:cNvPr>
                <p:cNvSpPr/>
                <p:nvPr/>
              </p:nvSpPr>
              <p:spPr>
                <a:xfrm>
                  <a:off x="8572178" y="2892268"/>
                  <a:ext cx="33884" cy="34126"/>
                </a:xfrm>
                <a:custGeom>
                  <a:avLst/>
                  <a:gdLst>
                    <a:gd name="connsiteX0" fmla="*/ 29446 w 29445"/>
                    <a:gd name="connsiteY0" fmla="*/ 14723 h 29655"/>
                    <a:gd name="connsiteX1" fmla="*/ 14723 w 29445"/>
                    <a:gd name="connsiteY1" fmla="*/ 0 h 29655"/>
                    <a:gd name="connsiteX2" fmla="*/ 0 w 29445"/>
                    <a:gd name="connsiteY2" fmla="*/ 14723 h 29655"/>
                    <a:gd name="connsiteX3" fmla="*/ 14723 w 29445"/>
                    <a:gd name="connsiteY3" fmla="*/ 29445 h 29655"/>
                    <a:gd name="connsiteX4" fmla="*/ 29446 w 29445"/>
                    <a:gd name="connsiteY4" fmla="*/ 14723 h 29655"/>
                    <a:gd name="connsiteX5" fmla="*/ 6544 w 29445"/>
                    <a:gd name="connsiteY5" fmla="*/ 14723 h 29655"/>
                    <a:gd name="connsiteX6" fmla="*/ 13087 w 29445"/>
                    <a:gd name="connsiteY6" fmla="*/ 8179 h 29655"/>
                    <a:gd name="connsiteX7" fmla="*/ 19631 w 29445"/>
                    <a:gd name="connsiteY7" fmla="*/ 14723 h 29655"/>
                    <a:gd name="connsiteX8" fmla="*/ 13087 w 29445"/>
                    <a:gd name="connsiteY8" fmla="*/ 21266 h 29655"/>
                    <a:gd name="connsiteX9" fmla="*/ 6544 w 29445"/>
                    <a:gd name="connsiteY9" fmla="*/ 14723 h 2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45" h="29655">
                      <a:moveTo>
                        <a:pt x="29446" y="14723"/>
                      </a:moveTo>
                      <a:cubicBezTo>
                        <a:pt x="29446" y="6543"/>
                        <a:pt x="22902" y="0"/>
                        <a:pt x="14723" y="0"/>
                      </a:cubicBezTo>
                      <a:cubicBezTo>
                        <a:pt x="6544" y="0"/>
                        <a:pt x="0" y="6543"/>
                        <a:pt x="0" y="14723"/>
                      </a:cubicBezTo>
                      <a:cubicBezTo>
                        <a:pt x="0" y="22902"/>
                        <a:pt x="6544" y="29445"/>
                        <a:pt x="14723" y="29445"/>
                      </a:cubicBezTo>
                      <a:cubicBezTo>
                        <a:pt x="21266" y="31081"/>
                        <a:pt x="29446" y="22902"/>
                        <a:pt x="29446" y="14723"/>
                      </a:cubicBezTo>
                      <a:close/>
                      <a:moveTo>
                        <a:pt x="6544" y="14723"/>
                      </a:moveTo>
                      <a:cubicBezTo>
                        <a:pt x="6544" y="11451"/>
                        <a:pt x="9815" y="8179"/>
                        <a:pt x="13087" y="8179"/>
                      </a:cubicBezTo>
                      <a:cubicBezTo>
                        <a:pt x="16359" y="8179"/>
                        <a:pt x="19631" y="11451"/>
                        <a:pt x="19631" y="14723"/>
                      </a:cubicBezTo>
                      <a:cubicBezTo>
                        <a:pt x="19631" y="17994"/>
                        <a:pt x="16359" y="21266"/>
                        <a:pt x="13087" y="21266"/>
                      </a:cubicBezTo>
                      <a:cubicBezTo>
                        <a:pt x="9815" y="21266"/>
                        <a:pt x="6544" y="17994"/>
                        <a:pt x="6544" y="14723"/>
                      </a:cubicBezTo>
                      <a:close/>
                    </a:path>
                  </a:pathLst>
                </a:custGeom>
                <a:grpFill/>
                <a:ln w="3175" cap="flat">
                  <a:solidFill>
                    <a:schemeClr val="tx1"/>
                  </a:solidFill>
                  <a:prstDash val="solid"/>
                  <a:miter/>
                </a:ln>
              </p:spPr>
              <p:txBody>
                <a:bodyPr rtlCol="0" anchor="ctr"/>
                <a:lstStyle/>
                <a:p>
                  <a:endParaRPr lang="en-GB" sz="1200"/>
                </a:p>
              </p:txBody>
            </p:sp>
            <p:sp>
              <p:nvSpPr>
                <p:cNvPr id="158" name="Freeform: Shape 157">
                  <a:extLst>
                    <a:ext uri="{FF2B5EF4-FFF2-40B4-BE49-F238E27FC236}">
                      <a16:creationId xmlns:a16="http://schemas.microsoft.com/office/drawing/2014/main" id="{1B53456A-B08E-4BF9-ADC6-51076FBB296D}"/>
                    </a:ext>
                  </a:extLst>
                </p:cNvPr>
                <p:cNvSpPr/>
                <p:nvPr/>
              </p:nvSpPr>
              <p:spPr>
                <a:xfrm>
                  <a:off x="8380162" y="2892268"/>
                  <a:ext cx="33884" cy="33884"/>
                </a:xfrm>
                <a:custGeom>
                  <a:avLst/>
                  <a:gdLst>
                    <a:gd name="connsiteX0" fmla="*/ 0 w 29445"/>
                    <a:gd name="connsiteY0" fmla="*/ 14723 h 29445"/>
                    <a:gd name="connsiteX1" fmla="*/ 14723 w 29445"/>
                    <a:gd name="connsiteY1" fmla="*/ 29445 h 29445"/>
                    <a:gd name="connsiteX2" fmla="*/ 29446 w 29445"/>
                    <a:gd name="connsiteY2" fmla="*/ 14723 h 29445"/>
                    <a:gd name="connsiteX3" fmla="*/ 14723 w 29445"/>
                    <a:gd name="connsiteY3" fmla="*/ 0 h 29445"/>
                    <a:gd name="connsiteX4" fmla="*/ 0 w 29445"/>
                    <a:gd name="connsiteY4" fmla="*/ 14723 h 29445"/>
                    <a:gd name="connsiteX5" fmla="*/ 22902 w 29445"/>
                    <a:gd name="connsiteY5" fmla="*/ 14723 h 29445"/>
                    <a:gd name="connsiteX6" fmla="*/ 16359 w 29445"/>
                    <a:gd name="connsiteY6" fmla="*/ 21266 h 29445"/>
                    <a:gd name="connsiteX7" fmla="*/ 8179 w 29445"/>
                    <a:gd name="connsiteY7" fmla="*/ 14723 h 29445"/>
                    <a:gd name="connsiteX8" fmla="*/ 14723 w 29445"/>
                    <a:gd name="connsiteY8" fmla="*/ 8179 h 29445"/>
                    <a:gd name="connsiteX9" fmla="*/ 22902 w 29445"/>
                    <a:gd name="connsiteY9" fmla="*/ 14723 h 2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45" h="29445">
                      <a:moveTo>
                        <a:pt x="0" y="14723"/>
                      </a:moveTo>
                      <a:cubicBezTo>
                        <a:pt x="0" y="22902"/>
                        <a:pt x="6544" y="29445"/>
                        <a:pt x="14723" y="29445"/>
                      </a:cubicBezTo>
                      <a:cubicBezTo>
                        <a:pt x="22902" y="29445"/>
                        <a:pt x="29446" y="22902"/>
                        <a:pt x="29446" y="14723"/>
                      </a:cubicBezTo>
                      <a:cubicBezTo>
                        <a:pt x="29446" y="6543"/>
                        <a:pt x="22902" y="0"/>
                        <a:pt x="14723" y="0"/>
                      </a:cubicBezTo>
                      <a:cubicBezTo>
                        <a:pt x="6544" y="0"/>
                        <a:pt x="0" y="6543"/>
                        <a:pt x="0" y="14723"/>
                      </a:cubicBezTo>
                      <a:close/>
                      <a:moveTo>
                        <a:pt x="22902" y="14723"/>
                      </a:moveTo>
                      <a:cubicBezTo>
                        <a:pt x="22902" y="17994"/>
                        <a:pt x="19631" y="21266"/>
                        <a:pt x="16359" y="21266"/>
                      </a:cubicBezTo>
                      <a:cubicBezTo>
                        <a:pt x="11451" y="21266"/>
                        <a:pt x="8179" y="17994"/>
                        <a:pt x="8179" y="14723"/>
                      </a:cubicBezTo>
                      <a:cubicBezTo>
                        <a:pt x="8179" y="11451"/>
                        <a:pt x="11451" y="8179"/>
                        <a:pt x="14723" y="8179"/>
                      </a:cubicBezTo>
                      <a:cubicBezTo>
                        <a:pt x="19631" y="8179"/>
                        <a:pt x="22902" y="11451"/>
                        <a:pt x="22902" y="14723"/>
                      </a:cubicBezTo>
                      <a:close/>
                    </a:path>
                  </a:pathLst>
                </a:custGeom>
                <a:grpFill/>
                <a:ln w="3175" cap="flat">
                  <a:solidFill>
                    <a:schemeClr val="tx1"/>
                  </a:solidFill>
                  <a:prstDash val="solid"/>
                  <a:miter/>
                </a:ln>
              </p:spPr>
              <p:txBody>
                <a:bodyPr rtlCol="0" anchor="ctr"/>
                <a:lstStyle/>
                <a:p>
                  <a:endParaRPr lang="en-GB" sz="1200"/>
                </a:p>
              </p:txBody>
            </p:sp>
          </p:grpSp>
        </p:grpSp>
        <p:cxnSp>
          <p:nvCxnSpPr>
            <p:cNvPr id="149" name="Straight Connector 148">
              <a:extLst>
                <a:ext uri="{FF2B5EF4-FFF2-40B4-BE49-F238E27FC236}">
                  <a16:creationId xmlns:a16="http://schemas.microsoft.com/office/drawing/2014/main" id="{6667BB1E-58D9-403C-BA06-9CC90E22BA37}"/>
                </a:ext>
              </a:extLst>
            </p:cNvPr>
            <p:cNvCxnSpPr>
              <a:cxnSpLocks/>
            </p:cNvCxnSpPr>
            <p:nvPr/>
          </p:nvCxnSpPr>
          <p:spPr>
            <a:xfrm flipV="1">
              <a:off x="8608648" y="3383057"/>
              <a:ext cx="63374" cy="97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108A091-91A1-417B-B338-907486D7C9D3}"/>
                </a:ext>
              </a:extLst>
            </p:cNvPr>
            <p:cNvCxnSpPr>
              <a:cxnSpLocks/>
            </p:cNvCxnSpPr>
            <p:nvPr/>
          </p:nvCxnSpPr>
          <p:spPr>
            <a:xfrm flipV="1">
              <a:off x="8458604" y="3030989"/>
              <a:ext cx="40578" cy="672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39BD897-CD4B-42FB-BE21-0CC1728FCD0B}"/>
                </a:ext>
              </a:extLst>
            </p:cNvPr>
            <p:cNvCxnSpPr>
              <a:cxnSpLocks/>
            </p:cNvCxnSpPr>
            <p:nvPr/>
          </p:nvCxnSpPr>
          <p:spPr>
            <a:xfrm flipV="1">
              <a:off x="8179972" y="3006870"/>
              <a:ext cx="145605" cy="230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TextBox 158">
            <a:extLst>
              <a:ext uri="{FF2B5EF4-FFF2-40B4-BE49-F238E27FC236}">
                <a16:creationId xmlns:a16="http://schemas.microsoft.com/office/drawing/2014/main" id="{24E6B61A-2A21-4378-842B-0EDA924E61C6}"/>
              </a:ext>
            </a:extLst>
          </p:cNvPr>
          <p:cNvSpPr txBox="1"/>
          <p:nvPr/>
        </p:nvSpPr>
        <p:spPr>
          <a:xfrm>
            <a:off x="404077"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Flexible Delivery model</a:t>
            </a:r>
          </a:p>
        </p:txBody>
      </p:sp>
      <p:sp>
        <p:nvSpPr>
          <p:cNvPr id="160" name="TextBox 159">
            <a:extLst>
              <a:ext uri="{FF2B5EF4-FFF2-40B4-BE49-F238E27FC236}">
                <a16:creationId xmlns:a16="http://schemas.microsoft.com/office/drawing/2014/main" id="{F8EC3091-5FE4-4D77-9742-870AC64618AC}"/>
              </a:ext>
            </a:extLst>
          </p:cNvPr>
          <p:cNvSpPr txBox="1"/>
          <p:nvPr/>
        </p:nvSpPr>
        <p:spPr>
          <a:xfrm>
            <a:off x="2694426"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Ad-hoc availability</a:t>
            </a:r>
          </a:p>
        </p:txBody>
      </p:sp>
      <p:grpSp>
        <p:nvGrpSpPr>
          <p:cNvPr id="161" name="Group 160">
            <a:extLst>
              <a:ext uri="{FF2B5EF4-FFF2-40B4-BE49-F238E27FC236}">
                <a16:creationId xmlns:a16="http://schemas.microsoft.com/office/drawing/2014/main" id="{A1A162B7-A609-4FBF-81BF-DF449E02AE25}"/>
              </a:ext>
            </a:extLst>
          </p:cNvPr>
          <p:cNvGrpSpPr/>
          <p:nvPr/>
        </p:nvGrpSpPr>
        <p:grpSpPr>
          <a:xfrm>
            <a:off x="3526469" y="3362553"/>
            <a:ext cx="589918" cy="647472"/>
            <a:chOff x="8252641" y="3722942"/>
            <a:chExt cx="490307" cy="538144"/>
          </a:xfrm>
        </p:grpSpPr>
        <p:grpSp>
          <p:nvGrpSpPr>
            <p:cNvPr id="162" name="Group 161">
              <a:extLst>
                <a:ext uri="{FF2B5EF4-FFF2-40B4-BE49-F238E27FC236}">
                  <a16:creationId xmlns:a16="http://schemas.microsoft.com/office/drawing/2014/main" id="{FBCA81CE-50CC-42D6-A91D-FA21FA0C81FC}"/>
                </a:ext>
              </a:extLst>
            </p:cNvPr>
            <p:cNvGrpSpPr/>
            <p:nvPr/>
          </p:nvGrpSpPr>
          <p:grpSpPr>
            <a:xfrm rot="1800000">
              <a:off x="8275029" y="3897826"/>
              <a:ext cx="394125" cy="363260"/>
              <a:chOff x="8291222" y="3508890"/>
              <a:chExt cx="275545" cy="248462"/>
            </a:xfrm>
            <a:solidFill>
              <a:schemeClr val="tx1"/>
            </a:solidFill>
          </p:grpSpPr>
          <p:sp>
            <p:nvSpPr>
              <p:cNvPr id="167" name="Freeform: Shape 166">
                <a:extLst>
                  <a:ext uri="{FF2B5EF4-FFF2-40B4-BE49-F238E27FC236}">
                    <a16:creationId xmlns:a16="http://schemas.microsoft.com/office/drawing/2014/main" id="{5A6AD060-7343-49F8-AD53-EE2DA6E177A2}"/>
                  </a:ext>
                </a:extLst>
              </p:cNvPr>
              <p:cNvSpPr/>
              <p:nvPr/>
            </p:nvSpPr>
            <p:spPr>
              <a:xfrm>
                <a:off x="8432527" y="3508890"/>
                <a:ext cx="134240" cy="248462"/>
              </a:xfrm>
              <a:custGeom>
                <a:avLst/>
                <a:gdLst>
                  <a:gd name="connsiteX0" fmla="*/ 9420 w 134240"/>
                  <a:gd name="connsiteY0" fmla="*/ 0 h 248462"/>
                  <a:gd name="connsiteX1" fmla="*/ 0 w 134240"/>
                  <a:gd name="connsiteY1" fmla="*/ 9420 h 248462"/>
                  <a:gd name="connsiteX2" fmla="*/ 0 w 134240"/>
                  <a:gd name="connsiteY2" fmla="*/ 10598 h 248462"/>
                  <a:gd name="connsiteX3" fmla="*/ 0 w 134240"/>
                  <a:gd name="connsiteY3" fmla="*/ 11775 h 248462"/>
                  <a:gd name="connsiteX4" fmla="*/ 0 w 134240"/>
                  <a:gd name="connsiteY4" fmla="*/ 30616 h 248462"/>
                  <a:gd name="connsiteX5" fmla="*/ 9420 w 134240"/>
                  <a:gd name="connsiteY5" fmla="*/ 40037 h 248462"/>
                  <a:gd name="connsiteX6" fmla="*/ 18841 w 134240"/>
                  <a:gd name="connsiteY6" fmla="*/ 30616 h 248462"/>
                  <a:gd name="connsiteX7" fmla="*/ 18841 w 134240"/>
                  <a:gd name="connsiteY7" fmla="*/ 18841 h 248462"/>
                  <a:gd name="connsiteX8" fmla="*/ 114222 w 134240"/>
                  <a:gd name="connsiteY8" fmla="*/ 134240 h 248462"/>
                  <a:gd name="connsiteX9" fmla="*/ 18841 w 134240"/>
                  <a:gd name="connsiteY9" fmla="*/ 229622 h 248462"/>
                  <a:gd name="connsiteX10" fmla="*/ 18841 w 134240"/>
                  <a:gd name="connsiteY10" fmla="*/ 217846 h 248462"/>
                  <a:gd name="connsiteX11" fmla="*/ 9420 w 134240"/>
                  <a:gd name="connsiteY11" fmla="*/ 208426 h 248462"/>
                  <a:gd name="connsiteX12" fmla="*/ 0 w 134240"/>
                  <a:gd name="connsiteY12" fmla="*/ 217846 h 248462"/>
                  <a:gd name="connsiteX13" fmla="*/ 0 w 134240"/>
                  <a:gd name="connsiteY13" fmla="*/ 236687 h 248462"/>
                  <a:gd name="connsiteX14" fmla="*/ 0 w 134240"/>
                  <a:gd name="connsiteY14" fmla="*/ 239042 h 248462"/>
                  <a:gd name="connsiteX15" fmla="*/ 9420 w 134240"/>
                  <a:gd name="connsiteY15" fmla="*/ 248463 h 248462"/>
                  <a:gd name="connsiteX16" fmla="*/ 134240 w 134240"/>
                  <a:gd name="connsiteY16" fmla="*/ 123643 h 248462"/>
                  <a:gd name="connsiteX17" fmla="*/ 9420 w 134240"/>
                  <a:gd name="connsiteY17" fmla="*/ 0 h 2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240" h="248462">
                    <a:moveTo>
                      <a:pt x="9420" y="0"/>
                    </a:moveTo>
                    <a:cubicBezTo>
                      <a:pt x="3533" y="0"/>
                      <a:pt x="0" y="4710"/>
                      <a:pt x="0" y="9420"/>
                    </a:cubicBezTo>
                    <a:cubicBezTo>
                      <a:pt x="0" y="9420"/>
                      <a:pt x="0" y="10598"/>
                      <a:pt x="0" y="10598"/>
                    </a:cubicBezTo>
                    <a:cubicBezTo>
                      <a:pt x="0" y="11775"/>
                      <a:pt x="0" y="11775"/>
                      <a:pt x="0" y="11775"/>
                    </a:cubicBezTo>
                    <a:lnTo>
                      <a:pt x="0" y="30616"/>
                    </a:lnTo>
                    <a:cubicBezTo>
                      <a:pt x="0" y="36504"/>
                      <a:pt x="4710" y="40037"/>
                      <a:pt x="9420" y="40037"/>
                    </a:cubicBezTo>
                    <a:cubicBezTo>
                      <a:pt x="15308" y="40037"/>
                      <a:pt x="18841" y="35326"/>
                      <a:pt x="18841" y="30616"/>
                    </a:cubicBezTo>
                    <a:lnTo>
                      <a:pt x="18841" y="18841"/>
                    </a:lnTo>
                    <a:cubicBezTo>
                      <a:pt x="77718" y="24728"/>
                      <a:pt x="120110" y="75363"/>
                      <a:pt x="114222" y="134240"/>
                    </a:cubicBezTo>
                    <a:cubicBezTo>
                      <a:pt x="109512" y="184875"/>
                      <a:pt x="69475" y="226089"/>
                      <a:pt x="18841" y="229622"/>
                    </a:cubicBezTo>
                    <a:lnTo>
                      <a:pt x="18841" y="217846"/>
                    </a:lnTo>
                    <a:cubicBezTo>
                      <a:pt x="18841" y="211959"/>
                      <a:pt x="14131" y="208426"/>
                      <a:pt x="9420" y="208426"/>
                    </a:cubicBezTo>
                    <a:cubicBezTo>
                      <a:pt x="3533" y="208426"/>
                      <a:pt x="0" y="213136"/>
                      <a:pt x="0" y="217846"/>
                    </a:cubicBezTo>
                    <a:lnTo>
                      <a:pt x="0" y="236687"/>
                    </a:lnTo>
                    <a:cubicBezTo>
                      <a:pt x="0" y="237865"/>
                      <a:pt x="0" y="237865"/>
                      <a:pt x="0" y="239042"/>
                    </a:cubicBezTo>
                    <a:cubicBezTo>
                      <a:pt x="0" y="244930"/>
                      <a:pt x="4710" y="248463"/>
                      <a:pt x="9420" y="248463"/>
                    </a:cubicBezTo>
                    <a:cubicBezTo>
                      <a:pt x="78896" y="248463"/>
                      <a:pt x="134240" y="191940"/>
                      <a:pt x="134240" y="123643"/>
                    </a:cubicBezTo>
                    <a:cubicBezTo>
                      <a:pt x="134240" y="55345"/>
                      <a:pt x="78896" y="0"/>
                      <a:pt x="9420" y="0"/>
                    </a:cubicBezTo>
                    <a:close/>
                  </a:path>
                </a:pathLst>
              </a:custGeom>
              <a:grpFill/>
              <a:ln w="11596" cap="flat">
                <a:noFill/>
                <a:prstDash val="solid"/>
                <a:miter/>
              </a:ln>
            </p:spPr>
            <p:txBody>
              <a:bodyPr rtlCol="0" anchor="ctr"/>
              <a:lstStyle/>
              <a:p>
                <a:endParaRPr lang="en-GB" sz="1200"/>
              </a:p>
            </p:txBody>
          </p:sp>
          <p:sp>
            <p:nvSpPr>
              <p:cNvPr id="168" name="Freeform: Shape 167">
                <a:extLst>
                  <a:ext uri="{FF2B5EF4-FFF2-40B4-BE49-F238E27FC236}">
                    <a16:creationId xmlns:a16="http://schemas.microsoft.com/office/drawing/2014/main" id="{BB4B9D84-E8B2-476D-AF47-5EB8A2CADD4D}"/>
                  </a:ext>
                </a:extLst>
              </p:cNvPr>
              <p:cNvSpPr/>
              <p:nvPr/>
            </p:nvSpPr>
            <p:spPr>
              <a:xfrm>
                <a:off x="8291222" y="3624289"/>
                <a:ext cx="104801" cy="19022"/>
              </a:xfrm>
              <a:custGeom>
                <a:avLst/>
                <a:gdLst>
                  <a:gd name="connsiteX0" fmla="*/ 104802 w 104801"/>
                  <a:gd name="connsiteY0" fmla="*/ 9420 h 19022"/>
                  <a:gd name="connsiteX1" fmla="*/ 95381 w 104801"/>
                  <a:gd name="connsiteY1" fmla="*/ 0 h 19022"/>
                  <a:gd name="connsiteX2" fmla="*/ 9420 w 104801"/>
                  <a:gd name="connsiteY2" fmla="*/ 0 h 19022"/>
                  <a:gd name="connsiteX3" fmla="*/ 0 w 104801"/>
                  <a:gd name="connsiteY3" fmla="*/ 9420 h 19022"/>
                  <a:gd name="connsiteX4" fmla="*/ 9420 w 104801"/>
                  <a:gd name="connsiteY4" fmla="*/ 18841 h 19022"/>
                  <a:gd name="connsiteX5" fmla="*/ 9420 w 104801"/>
                  <a:gd name="connsiteY5" fmla="*/ 18841 h 19022"/>
                  <a:gd name="connsiteX6" fmla="*/ 95381 w 104801"/>
                  <a:gd name="connsiteY6" fmla="*/ 18841 h 19022"/>
                  <a:gd name="connsiteX7" fmla="*/ 104802 w 104801"/>
                  <a:gd name="connsiteY7" fmla="*/ 9420 h 1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01" h="19022">
                    <a:moveTo>
                      <a:pt x="104802" y="9420"/>
                    </a:moveTo>
                    <a:cubicBezTo>
                      <a:pt x="104802" y="3533"/>
                      <a:pt x="100092" y="0"/>
                      <a:pt x="95381" y="0"/>
                    </a:cubicBezTo>
                    <a:lnTo>
                      <a:pt x="9420" y="0"/>
                    </a:lnTo>
                    <a:cubicBezTo>
                      <a:pt x="4710" y="0"/>
                      <a:pt x="0" y="4710"/>
                      <a:pt x="0" y="9420"/>
                    </a:cubicBezTo>
                    <a:cubicBezTo>
                      <a:pt x="0" y="15308"/>
                      <a:pt x="4710" y="18841"/>
                      <a:pt x="9420" y="18841"/>
                    </a:cubicBezTo>
                    <a:cubicBezTo>
                      <a:pt x="9420" y="18841"/>
                      <a:pt x="9420" y="18841"/>
                      <a:pt x="9420" y="18841"/>
                    </a:cubicBezTo>
                    <a:lnTo>
                      <a:pt x="95381" y="18841"/>
                    </a:lnTo>
                    <a:cubicBezTo>
                      <a:pt x="101269" y="20018"/>
                      <a:pt x="104802" y="15308"/>
                      <a:pt x="104802" y="9420"/>
                    </a:cubicBezTo>
                    <a:close/>
                  </a:path>
                </a:pathLst>
              </a:custGeom>
              <a:grpFill/>
              <a:ln w="11596" cap="flat">
                <a:noFill/>
                <a:prstDash val="solid"/>
                <a:miter/>
              </a:ln>
            </p:spPr>
            <p:txBody>
              <a:bodyPr rtlCol="0" anchor="ctr"/>
              <a:lstStyle/>
              <a:p>
                <a:endParaRPr lang="en-GB" sz="1200"/>
              </a:p>
            </p:txBody>
          </p:sp>
          <p:sp>
            <p:nvSpPr>
              <p:cNvPr id="169" name="Freeform: Shape 168">
                <a:extLst>
                  <a:ext uri="{FF2B5EF4-FFF2-40B4-BE49-F238E27FC236}">
                    <a16:creationId xmlns:a16="http://schemas.microsoft.com/office/drawing/2014/main" id="{1F3213EF-D180-466E-B3E5-D21FF262683B}"/>
                  </a:ext>
                </a:extLst>
              </p:cNvPr>
              <p:cNvSpPr/>
              <p:nvPr/>
            </p:nvSpPr>
            <p:spPr>
              <a:xfrm>
                <a:off x="8314772" y="3564234"/>
                <a:ext cx="82428" cy="18840"/>
              </a:xfrm>
              <a:custGeom>
                <a:avLst/>
                <a:gdLst>
                  <a:gd name="connsiteX0" fmla="*/ 73008 w 82428"/>
                  <a:gd name="connsiteY0" fmla="*/ 0 h 18840"/>
                  <a:gd name="connsiteX1" fmla="*/ 9420 w 82428"/>
                  <a:gd name="connsiteY1" fmla="*/ 0 h 18840"/>
                  <a:gd name="connsiteX2" fmla="*/ 0 w 82428"/>
                  <a:gd name="connsiteY2" fmla="*/ 9420 h 18840"/>
                  <a:gd name="connsiteX3" fmla="*/ 9420 w 82428"/>
                  <a:gd name="connsiteY3" fmla="*/ 18841 h 18840"/>
                  <a:gd name="connsiteX4" fmla="*/ 73008 w 82428"/>
                  <a:gd name="connsiteY4" fmla="*/ 18841 h 18840"/>
                  <a:gd name="connsiteX5" fmla="*/ 82428 w 82428"/>
                  <a:gd name="connsiteY5" fmla="*/ 9420 h 18840"/>
                  <a:gd name="connsiteX6" fmla="*/ 73008 w 82428"/>
                  <a:gd name="connsiteY6" fmla="*/ 0 h 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8" h="18840">
                    <a:moveTo>
                      <a:pt x="73008" y="0"/>
                    </a:moveTo>
                    <a:lnTo>
                      <a:pt x="9420" y="0"/>
                    </a:lnTo>
                    <a:cubicBezTo>
                      <a:pt x="3533" y="0"/>
                      <a:pt x="0" y="4710"/>
                      <a:pt x="0" y="9420"/>
                    </a:cubicBezTo>
                    <a:cubicBezTo>
                      <a:pt x="0" y="15308"/>
                      <a:pt x="3533" y="18841"/>
                      <a:pt x="9420" y="18841"/>
                    </a:cubicBezTo>
                    <a:lnTo>
                      <a:pt x="73008" y="18841"/>
                    </a:lnTo>
                    <a:cubicBezTo>
                      <a:pt x="77718" y="18841"/>
                      <a:pt x="82428" y="15308"/>
                      <a:pt x="82428" y="9420"/>
                    </a:cubicBezTo>
                    <a:cubicBezTo>
                      <a:pt x="82428" y="4710"/>
                      <a:pt x="77718" y="0"/>
                      <a:pt x="73008" y="0"/>
                    </a:cubicBezTo>
                    <a:close/>
                  </a:path>
                </a:pathLst>
              </a:custGeom>
              <a:grpFill/>
              <a:ln w="11596" cap="flat">
                <a:noFill/>
                <a:prstDash val="solid"/>
                <a:miter/>
              </a:ln>
            </p:spPr>
            <p:txBody>
              <a:bodyPr rtlCol="0" anchor="ctr"/>
              <a:lstStyle/>
              <a:p>
                <a:endParaRPr lang="en-GB" sz="1200"/>
              </a:p>
            </p:txBody>
          </p:sp>
          <p:sp>
            <p:nvSpPr>
              <p:cNvPr id="170" name="Freeform: Shape 169">
                <a:extLst>
                  <a:ext uri="{FF2B5EF4-FFF2-40B4-BE49-F238E27FC236}">
                    <a16:creationId xmlns:a16="http://schemas.microsoft.com/office/drawing/2014/main" id="{CFEA1F89-41A8-4DFA-802F-1ECFA732C657}"/>
                  </a:ext>
                </a:extLst>
              </p:cNvPr>
              <p:cNvSpPr/>
              <p:nvPr/>
            </p:nvSpPr>
            <p:spPr>
              <a:xfrm>
                <a:off x="8314772" y="3684344"/>
                <a:ext cx="82428" cy="18840"/>
              </a:xfrm>
              <a:custGeom>
                <a:avLst/>
                <a:gdLst>
                  <a:gd name="connsiteX0" fmla="*/ 73008 w 82428"/>
                  <a:gd name="connsiteY0" fmla="*/ 0 h 18840"/>
                  <a:gd name="connsiteX1" fmla="*/ 9420 w 82428"/>
                  <a:gd name="connsiteY1" fmla="*/ 0 h 18840"/>
                  <a:gd name="connsiteX2" fmla="*/ 0 w 82428"/>
                  <a:gd name="connsiteY2" fmla="*/ 9420 h 18840"/>
                  <a:gd name="connsiteX3" fmla="*/ 9420 w 82428"/>
                  <a:gd name="connsiteY3" fmla="*/ 18841 h 18840"/>
                  <a:gd name="connsiteX4" fmla="*/ 73008 w 82428"/>
                  <a:gd name="connsiteY4" fmla="*/ 18841 h 18840"/>
                  <a:gd name="connsiteX5" fmla="*/ 82428 w 82428"/>
                  <a:gd name="connsiteY5" fmla="*/ 9420 h 18840"/>
                  <a:gd name="connsiteX6" fmla="*/ 73008 w 82428"/>
                  <a:gd name="connsiteY6" fmla="*/ 0 h 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8" h="18840">
                    <a:moveTo>
                      <a:pt x="73008" y="0"/>
                    </a:moveTo>
                    <a:lnTo>
                      <a:pt x="9420" y="0"/>
                    </a:lnTo>
                    <a:cubicBezTo>
                      <a:pt x="3533" y="0"/>
                      <a:pt x="0" y="4710"/>
                      <a:pt x="0" y="9420"/>
                    </a:cubicBezTo>
                    <a:cubicBezTo>
                      <a:pt x="0" y="15308"/>
                      <a:pt x="4710" y="18841"/>
                      <a:pt x="9420" y="18841"/>
                    </a:cubicBezTo>
                    <a:lnTo>
                      <a:pt x="73008" y="18841"/>
                    </a:lnTo>
                    <a:cubicBezTo>
                      <a:pt x="78896" y="18841"/>
                      <a:pt x="82428" y="14131"/>
                      <a:pt x="82428" y="9420"/>
                    </a:cubicBezTo>
                    <a:cubicBezTo>
                      <a:pt x="82428" y="4710"/>
                      <a:pt x="77718" y="0"/>
                      <a:pt x="73008" y="0"/>
                    </a:cubicBezTo>
                    <a:close/>
                  </a:path>
                </a:pathLst>
              </a:custGeom>
              <a:grpFill/>
              <a:ln w="11596" cap="flat">
                <a:noFill/>
                <a:prstDash val="solid"/>
                <a:miter/>
              </a:ln>
            </p:spPr>
            <p:txBody>
              <a:bodyPr rtlCol="0" anchor="ctr"/>
              <a:lstStyle/>
              <a:p>
                <a:endParaRPr lang="en-GB" sz="1200"/>
              </a:p>
            </p:txBody>
          </p:sp>
          <p:sp>
            <p:nvSpPr>
              <p:cNvPr id="171" name="Freeform: Shape 170">
                <a:extLst>
                  <a:ext uri="{FF2B5EF4-FFF2-40B4-BE49-F238E27FC236}">
                    <a16:creationId xmlns:a16="http://schemas.microsoft.com/office/drawing/2014/main" id="{DCB9962E-C813-4FC6-8D1F-10EEF58A522C}"/>
                  </a:ext>
                </a:extLst>
              </p:cNvPr>
              <p:cNvSpPr/>
              <p:nvPr/>
            </p:nvSpPr>
            <p:spPr>
              <a:xfrm>
                <a:off x="8421692" y="3579495"/>
                <a:ext cx="92248" cy="73292"/>
              </a:xfrm>
              <a:custGeom>
                <a:avLst/>
                <a:gdLst>
                  <a:gd name="connsiteX0" fmla="*/ 27321 w 92248"/>
                  <a:gd name="connsiteY0" fmla="*/ 69523 h 73292"/>
                  <a:gd name="connsiteX1" fmla="*/ 88553 w 92248"/>
                  <a:gd name="connsiteY1" fmla="*/ 17711 h 73292"/>
                  <a:gd name="connsiteX2" fmla="*/ 89731 w 92248"/>
                  <a:gd name="connsiteY2" fmla="*/ 3580 h 73292"/>
                  <a:gd name="connsiteX3" fmla="*/ 77955 w 92248"/>
                  <a:gd name="connsiteY3" fmla="*/ 1225 h 73292"/>
                  <a:gd name="connsiteX4" fmla="*/ 8480 w 92248"/>
                  <a:gd name="connsiteY4" fmla="*/ 40084 h 73292"/>
                  <a:gd name="connsiteX5" fmla="*/ 6125 w 92248"/>
                  <a:gd name="connsiteY5" fmla="*/ 42439 h 73292"/>
                  <a:gd name="connsiteX6" fmla="*/ 3770 w 92248"/>
                  <a:gd name="connsiteY6" fmla="*/ 67168 h 73292"/>
                  <a:gd name="connsiteX7" fmla="*/ 27321 w 92248"/>
                  <a:gd name="connsiteY7" fmla="*/ 69523 h 73292"/>
                  <a:gd name="connsiteX8" fmla="*/ 27321 w 92248"/>
                  <a:gd name="connsiteY8" fmla="*/ 69523 h 73292"/>
                  <a:gd name="connsiteX9" fmla="*/ 27321 w 92248"/>
                  <a:gd name="connsiteY9" fmla="*/ 69523 h 73292"/>
                  <a:gd name="connsiteX10" fmla="*/ 9658 w 92248"/>
                  <a:gd name="connsiteY10" fmla="*/ 60103 h 73292"/>
                  <a:gd name="connsiteX11" fmla="*/ 12013 w 92248"/>
                  <a:gd name="connsiteY11" fmla="*/ 47150 h 73292"/>
                  <a:gd name="connsiteX12" fmla="*/ 24966 w 92248"/>
                  <a:gd name="connsiteY12" fmla="*/ 49505 h 73292"/>
                  <a:gd name="connsiteX13" fmla="*/ 22611 w 92248"/>
                  <a:gd name="connsiteY13" fmla="*/ 62458 h 73292"/>
                  <a:gd name="connsiteX14" fmla="*/ 22611 w 92248"/>
                  <a:gd name="connsiteY14" fmla="*/ 62458 h 73292"/>
                  <a:gd name="connsiteX15" fmla="*/ 9658 w 92248"/>
                  <a:gd name="connsiteY15" fmla="*/ 60103 h 7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248" h="73292">
                    <a:moveTo>
                      <a:pt x="27321" y="69523"/>
                    </a:moveTo>
                    <a:lnTo>
                      <a:pt x="88553" y="17711"/>
                    </a:lnTo>
                    <a:cubicBezTo>
                      <a:pt x="93263" y="14178"/>
                      <a:pt x="93263" y="8291"/>
                      <a:pt x="89731" y="3580"/>
                    </a:cubicBezTo>
                    <a:cubicBezTo>
                      <a:pt x="86198" y="48"/>
                      <a:pt x="81488" y="-1130"/>
                      <a:pt x="77955" y="1225"/>
                    </a:cubicBezTo>
                    <a:lnTo>
                      <a:pt x="8480" y="40084"/>
                    </a:lnTo>
                    <a:cubicBezTo>
                      <a:pt x="7302" y="40084"/>
                      <a:pt x="6125" y="41262"/>
                      <a:pt x="6125" y="42439"/>
                    </a:cubicBezTo>
                    <a:cubicBezTo>
                      <a:pt x="-940" y="48327"/>
                      <a:pt x="-2118" y="60103"/>
                      <a:pt x="3770" y="67168"/>
                    </a:cubicBezTo>
                    <a:cubicBezTo>
                      <a:pt x="9658" y="74233"/>
                      <a:pt x="20255" y="75411"/>
                      <a:pt x="27321" y="69523"/>
                    </a:cubicBezTo>
                    <a:cubicBezTo>
                      <a:pt x="27321" y="69523"/>
                      <a:pt x="27321" y="69523"/>
                      <a:pt x="27321" y="69523"/>
                    </a:cubicBezTo>
                    <a:lnTo>
                      <a:pt x="27321" y="69523"/>
                    </a:lnTo>
                    <a:close/>
                    <a:moveTo>
                      <a:pt x="9658" y="60103"/>
                    </a:moveTo>
                    <a:cubicBezTo>
                      <a:pt x="6125" y="55392"/>
                      <a:pt x="7302" y="49505"/>
                      <a:pt x="12013" y="47150"/>
                    </a:cubicBezTo>
                    <a:cubicBezTo>
                      <a:pt x="16723" y="43617"/>
                      <a:pt x="22611" y="44795"/>
                      <a:pt x="24966" y="49505"/>
                    </a:cubicBezTo>
                    <a:cubicBezTo>
                      <a:pt x="28498" y="54215"/>
                      <a:pt x="27321" y="60103"/>
                      <a:pt x="22611" y="62458"/>
                    </a:cubicBezTo>
                    <a:lnTo>
                      <a:pt x="22611" y="62458"/>
                    </a:lnTo>
                    <a:cubicBezTo>
                      <a:pt x="19078" y="65990"/>
                      <a:pt x="13190" y="64813"/>
                      <a:pt x="9658" y="60103"/>
                    </a:cubicBezTo>
                    <a:close/>
                  </a:path>
                </a:pathLst>
              </a:custGeom>
              <a:solidFill>
                <a:schemeClr val="accent1"/>
              </a:solidFill>
              <a:ln w="11596" cap="flat">
                <a:noFill/>
                <a:prstDash val="solid"/>
                <a:miter/>
              </a:ln>
            </p:spPr>
            <p:txBody>
              <a:bodyPr rtlCol="0" anchor="ctr"/>
              <a:lstStyle/>
              <a:p>
                <a:endParaRPr lang="en-GB" sz="1200"/>
              </a:p>
            </p:txBody>
          </p:sp>
        </p:grpSp>
        <p:grpSp>
          <p:nvGrpSpPr>
            <p:cNvPr id="163" name="Group 162">
              <a:extLst>
                <a:ext uri="{FF2B5EF4-FFF2-40B4-BE49-F238E27FC236}">
                  <a16:creationId xmlns:a16="http://schemas.microsoft.com/office/drawing/2014/main" id="{E23C9472-8ED0-4DCD-B500-AE2F87800F70}"/>
                </a:ext>
              </a:extLst>
            </p:cNvPr>
            <p:cNvGrpSpPr/>
            <p:nvPr/>
          </p:nvGrpSpPr>
          <p:grpSpPr>
            <a:xfrm>
              <a:off x="8252641" y="3722942"/>
              <a:ext cx="490307" cy="523864"/>
              <a:chOff x="8252641" y="3722942"/>
              <a:chExt cx="490307" cy="523864"/>
            </a:xfrm>
          </p:grpSpPr>
          <p:cxnSp>
            <p:nvCxnSpPr>
              <p:cNvPr id="164" name="Straight Connector 163">
                <a:extLst>
                  <a:ext uri="{FF2B5EF4-FFF2-40B4-BE49-F238E27FC236}">
                    <a16:creationId xmlns:a16="http://schemas.microsoft.com/office/drawing/2014/main" id="{2739E948-F899-4CA0-846B-3D35CFCF4C07}"/>
                  </a:ext>
                </a:extLst>
              </p:cNvPr>
              <p:cNvCxnSpPr>
                <a:cxnSpLocks/>
              </p:cNvCxnSpPr>
              <p:nvPr/>
            </p:nvCxnSpPr>
            <p:spPr>
              <a:xfrm flipV="1">
                <a:off x="8661814" y="4122444"/>
                <a:ext cx="81134" cy="1243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1F7CF84-8F1F-4340-BF9D-777B3489AE7C}"/>
                  </a:ext>
                </a:extLst>
              </p:cNvPr>
              <p:cNvCxnSpPr>
                <a:cxnSpLocks/>
              </p:cNvCxnSpPr>
              <p:nvPr/>
            </p:nvCxnSpPr>
            <p:spPr>
              <a:xfrm flipV="1">
                <a:off x="8503937" y="3764801"/>
                <a:ext cx="87458" cy="130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323FFD4-2A2E-4FDC-92AE-B86E5824E6F8}"/>
                  </a:ext>
                </a:extLst>
              </p:cNvPr>
              <p:cNvCxnSpPr>
                <a:cxnSpLocks/>
              </p:cNvCxnSpPr>
              <p:nvPr/>
            </p:nvCxnSpPr>
            <p:spPr>
              <a:xfrm flipV="1">
                <a:off x="8252641" y="3722942"/>
                <a:ext cx="146079" cy="2153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2" name="TextBox 171">
            <a:extLst>
              <a:ext uri="{FF2B5EF4-FFF2-40B4-BE49-F238E27FC236}">
                <a16:creationId xmlns:a16="http://schemas.microsoft.com/office/drawing/2014/main" id="{270682BE-131B-4787-B195-E4F170285276}"/>
              </a:ext>
            </a:extLst>
          </p:cNvPr>
          <p:cNvSpPr txBox="1"/>
          <p:nvPr/>
        </p:nvSpPr>
        <p:spPr>
          <a:xfrm>
            <a:off x="4981497"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Low operating cost</a:t>
            </a:r>
          </a:p>
        </p:txBody>
      </p:sp>
      <p:grpSp>
        <p:nvGrpSpPr>
          <p:cNvPr id="173" name="Group 172">
            <a:extLst>
              <a:ext uri="{FF2B5EF4-FFF2-40B4-BE49-F238E27FC236}">
                <a16:creationId xmlns:a16="http://schemas.microsoft.com/office/drawing/2014/main" id="{1C848901-AD79-427D-B18A-5E33DFB058BC}"/>
              </a:ext>
            </a:extLst>
          </p:cNvPr>
          <p:cNvGrpSpPr/>
          <p:nvPr/>
        </p:nvGrpSpPr>
        <p:grpSpPr>
          <a:xfrm>
            <a:off x="8174349" y="3348965"/>
            <a:ext cx="601352" cy="698380"/>
            <a:chOff x="4981980" y="3701681"/>
            <a:chExt cx="459666" cy="533833"/>
          </a:xfrm>
        </p:grpSpPr>
        <p:grpSp>
          <p:nvGrpSpPr>
            <p:cNvPr id="174" name="Group 173">
              <a:extLst>
                <a:ext uri="{FF2B5EF4-FFF2-40B4-BE49-F238E27FC236}">
                  <a16:creationId xmlns:a16="http://schemas.microsoft.com/office/drawing/2014/main" id="{B7B9D8F4-EF13-43F3-9BB1-F1E323DDDCBB}"/>
                </a:ext>
              </a:extLst>
            </p:cNvPr>
            <p:cNvGrpSpPr/>
            <p:nvPr/>
          </p:nvGrpSpPr>
          <p:grpSpPr>
            <a:xfrm rot="1800000">
              <a:off x="5024373" y="3858074"/>
              <a:ext cx="342986" cy="377440"/>
              <a:chOff x="4974696" y="3803406"/>
              <a:chExt cx="442340" cy="486775"/>
            </a:xfrm>
          </p:grpSpPr>
          <p:sp>
            <p:nvSpPr>
              <p:cNvPr id="178" name="Freeform: Shape 177">
                <a:extLst>
                  <a:ext uri="{FF2B5EF4-FFF2-40B4-BE49-F238E27FC236}">
                    <a16:creationId xmlns:a16="http://schemas.microsoft.com/office/drawing/2014/main" id="{4B77D5B5-48D3-4E28-9B85-2066F8563CC4}"/>
                  </a:ext>
                </a:extLst>
              </p:cNvPr>
              <p:cNvSpPr/>
              <p:nvPr/>
            </p:nvSpPr>
            <p:spPr>
              <a:xfrm>
                <a:off x="5007013" y="3803406"/>
                <a:ext cx="238338" cy="391844"/>
              </a:xfrm>
              <a:custGeom>
                <a:avLst/>
                <a:gdLst>
                  <a:gd name="connsiteX0" fmla="*/ 204002 w 238338"/>
                  <a:gd name="connsiteY0" fmla="*/ 0 h 391844"/>
                  <a:gd name="connsiteX1" fmla="*/ 30297 w 238338"/>
                  <a:gd name="connsiteY1" fmla="*/ 0 h 391844"/>
                  <a:gd name="connsiteX2" fmla="*/ 0 w 238338"/>
                  <a:gd name="connsiteY2" fmla="*/ 32317 h 391844"/>
                  <a:gd name="connsiteX3" fmla="*/ 0 w 238338"/>
                  <a:gd name="connsiteY3" fmla="*/ 359527 h 391844"/>
                  <a:gd name="connsiteX4" fmla="*/ 32317 w 238338"/>
                  <a:gd name="connsiteY4" fmla="*/ 391844 h 391844"/>
                  <a:gd name="connsiteX5" fmla="*/ 206021 w 238338"/>
                  <a:gd name="connsiteY5" fmla="*/ 391844 h 391844"/>
                  <a:gd name="connsiteX6" fmla="*/ 238339 w 238338"/>
                  <a:gd name="connsiteY6" fmla="*/ 359527 h 391844"/>
                  <a:gd name="connsiteX7" fmla="*/ 238339 w 238338"/>
                  <a:gd name="connsiteY7" fmla="*/ 32317 h 391844"/>
                  <a:gd name="connsiteX8" fmla="*/ 204002 w 238338"/>
                  <a:gd name="connsiteY8" fmla="*/ 0 h 391844"/>
                  <a:gd name="connsiteX9" fmla="*/ 212081 w 238338"/>
                  <a:gd name="connsiteY9" fmla="*/ 359527 h 391844"/>
                  <a:gd name="connsiteX10" fmla="*/ 204002 w 238338"/>
                  <a:gd name="connsiteY10" fmla="*/ 367607 h 391844"/>
                  <a:gd name="connsiteX11" fmla="*/ 30297 w 238338"/>
                  <a:gd name="connsiteY11" fmla="*/ 367607 h 391844"/>
                  <a:gd name="connsiteX12" fmla="*/ 22218 w 238338"/>
                  <a:gd name="connsiteY12" fmla="*/ 359527 h 391844"/>
                  <a:gd name="connsiteX13" fmla="*/ 22218 w 238338"/>
                  <a:gd name="connsiteY13" fmla="*/ 32317 h 391844"/>
                  <a:gd name="connsiteX14" fmla="*/ 30297 w 238338"/>
                  <a:gd name="connsiteY14" fmla="*/ 24238 h 391844"/>
                  <a:gd name="connsiteX15" fmla="*/ 204002 w 238338"/>
                  <a:gd name="connsiteY15" fmla="*/ 24238 h 391844"/>
                  <a:gd name="connsiteX16" fmla="*/ 212081 w 238338"/>
                  <a:gd name="connsiteY16" fmla="*/ 32317 h 391844"/>
                  <a:gd name="connsiteX17" fmla="*/ 212081 w 238338"/>
                  <a:gd name="connsiteY17" fmla="*/ 359527 h 39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338" h="391844">
                    <a:moveTo>
                      <a:pt x="204002" y="0"/>
                    </a:moveTo>
                    <a:lnTo>
                      <a:pt x="30297" y="0"/>
                    </a:lnTo>
                    <a:cubicBezTo>
                      <a:pt x="14139" y="0"/>
                      <a:pt x="0" y="14139"/>
                      <a:pt x="0" y="32317"/>
                    </a:cubicBezTo>
                    <a:lnTo>
                      <a:pt x="0" y="359527"/>
                    </a:lnTo>
                    <a:cubicBezTo>
                      <a:pt x="0" y="377706"/>
                      <a:pt x="14139" y="391844"/>
                      <a:pt x="32317" y="391844"/>
                    </a:cubicBezTo>
                    <a:lnTo>
                      <a:pt x="206021" y="391844"/>
                    </a:lnTo>
                    <a:cubicBezTo>
                      <a:pt x="224200" y="391844"/>
                      <a:pt x="238339" y="377706"/>
                      <a:pt x="238339" y="359527"/>
                    </a:cubicBezTo>
                    <a:lnTo>
                      <a:pt x="238339" y="32317"/>
                    </a:lnTo>
                    <a:cubicBezTo>
                      <a:pt x="236319" y="14139"/>
                      <a:pt x="222180" y="0"/>
                      <a:pt x="204002" y="0"/>
                    </a:cubicBezTo>
                    <a:close/>
                    <a:moveTo>
                      <a:pt x="212081" y="359527"/>
                    </a:moveTo>
                    <a:cubicBezTo>
                      <a:pt x="212081" y="363567"/>
                      <a:pt x="208041" y="367607"/>
                      <a:pt x="204002" y="367607"/>
                    </a:cubicBezTo>
                    <a:lnTo>
                      <a:pt x="30297" y="367607"/>
                    </a:lnTo>
                    <a:cubicBezTo>
                      <a:pt x="26258" y="367607"/>
                      <a:pt x="22218" y="363567"/>
                      <a:pt x="22218" y="359527"/>
                    </a:cubicBezTo>
                    <a:lnTo>
                      <a:pt x="22218" y="32317"/>
                    </a:lnTo>
                    <a:cubicBezTo>
                      <a:pt x="22218" y="28277"/>
                      <a:pt x="26258" y="24238"/>
                      <a:pt x="30297" y="24238"/>
                    </a:cubicBezTo>
                    <a:lnTo>
                      <a:pt x="204002" y="24238"/>
                    </a:lnTo>
                    <a:cubicBezTo>
                      <a:pt x="208041" y="24238"/>
                      <a:pt x="212081" y="28277"/>
                      <a:pt x="212081" y="32317"/>
                    </a:cubicBezTo>
                    <a:lnTo>
                      <a:pt x="212081" y="359527"/>
                    </a:lnTo>
                    <a:close/>
                  </a:path>
                </a:pathLst>
              </a:custGeom>
              <a:solidFill>
                <a:schemeClr val="tx1"/>
              </a:solidFill>
              <a:ln w="19916"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CE50D1FC-5BCD-4D62-8240-4E2B0D530939}"/>
                  </a:ext>
                </a:extLst>
              </p:cNvPr>
              <p:cNvSpPr/>
              <p:nvPr/>
            </p:nvSpPr>
            <p:spPr>
              <a:xfrm>
                <a:off x="5061548" y="3855921"/>
                <a:ext cx="127248" cy="24237"/>
              </a:xfrm>
              <a:custGeom>
                <a:avLst/>
                <a:gdLst>
                  <a:gd name="connsiteX0" fmla="*/ 0 w 127248"/>
                  <a:gd name="connsiteY0" fmla="*/ 12119 h 24237"/>
                  <a:gd name="connsiteX1" fmla="*/ 12119 w 127248"/>
                  <a:gd name="connsiteY1" fmla="*/ 0 h 24237"/>
                  <a:gd name="connsiteX2" fmla="*/ 115130 w 127248"/>
                  <a:gd name="connsiteY2" fmla="*/ 0 h 24237"/>
                  <a:gd name="connsiteX3" fmla="*/ 127249 w 127248"/>
                  <a:gd name="connsiteY3" fmla="*/ 12119 h 24237"/>
                  <a:gd name="connsiteX4" fmla="*/ 115130 w 127248"/>
                  <a:gd name="connsiteY4" fmla="*/ 24238 h 24237"/>
                  <a:gd name="connsiteX5" fmla="*/ 10099 w 127248"/>
                  <a:gd name="connsiteY5" fmla="*/ 24238 h 24237"/>
                  <a:gd name="connsiteX6" fmla="*/ 0 w 127248"/>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48" h="24237">
                    <a:moveTo>
                      <a:pt x="0" y="12119"/>
                    </a:moveTo>
                    <a:cubicBezTo>
                      <a:pt x="0" y="6059"/>
                      <a:pt x="6059" y="0"/>
                      <a:pt x="12119" y="0"/>
                    </a:cubicBezTo>
                    <a:lnTo>
                      <a:pt x="115130" y="0"/>
                    </a:lnTo>
                    <a:cubicBezTo>
                      <a:pt x="121189" y="0"/>
                      <a:pt x="127249" y="6059"/>
                      <a:pt x="127249" y="12119"/>
                    </a:cubicBezTo>
                    <a:cubicBezTo>
                      <a:pt x="127249" y="18178"/>
                      <a:pt x="121189" y="24238"/>
                      <a:pt x="115130" y="24238"/>
                    </a:cubicBezTo>
                    <a:lnTo>
                      <a:pt x="10099" y="24238"/>
                    </a:lnTo>
                    <a:cubicBezTo>
                      <a:pt x="4040" y="24238"/>
                      <a:pt x="0" y="20198"/>
                      <a:pt x="0" y="12119"/>
                    </a:cubicBezTo>
                    <a:close/>
                  </a:path>
                </a:pathLst>
              </a:custGeom>
              <a:solidFill>
                <a:schemeClr val="accent1"/>
              </a:solidFill>
              <a:ln w="19916"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4D895694-2444-4B6B-90E6-B16817908F0A}"/>
                  </a:ext>
                </a:extLst>
              </p:cNvPr>
              <p:cNvSpPr/>
              <p:nvPr/>
            </p:nvSpPr>
            <p:spPr>
              <a:xfrm>
                <a:off x="5061548" y="3910456"/>
                <a:ext cx="127248" cy="24237"/>
              </a:xfrm>
              <a:custGeom>
                <a:avLst/>
                <a:gdLst>
                  <a:gd name="connsiteX0" fmla="*/ 0 w 127248"/>
                  <a:gd name="connsiteY0" fmla="*/ 12119 h 24237"/>
                  <a:gd name="connsiteX1" fmla="*/ 12119 w 127248"/>
                  <a:gd name="connsiteY1" fmla="*/ 0 h 24237"/>
                  <a:gd name="connsiteX2" fmla="*/ 115130 w 127248"/>
                  <a:gd name="connsiteY2" fmla="*/ 0 h 24237"/>
                  <a:gd name="connsiteX3" fmla="*/ 127249 w 127248"/>
                  <a:gd name="connsiteY3" fmla="*/ 12119 h 24237"/>
                  <a:gd name="connsiteX4" fmla="*/ 115130 w 127248"/>
                  <a:gd name="connsiteY4" fmla="*/ 24238 h 24237"/>
                  <a:gd name="connsiteX5" fmla="*/ 10099 w 127248"/>
                  <a:gd name="connsiteY5" fmla="*/ 24238 h 24237"/>
                  <a:gd name="connsiteX6" fmla="*/ 0 w 127248"/>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48" h="24237">
                    <a:moveTo>
                      <a:pt x="0" y="12119"/>
                    </a:moveTo>
                    <a:cubicBezTo>
                      <a:pt x="0" y="6059"/>
                      <a:pt x="6059" y="0"/>
                      <a:pt x="12119" y="0"/>
                    </a:cubicBezTo>
                    <a:lnTo>
                      <a:pt x="115130" y="0"/>
                    </a:lnTo>
                    <a:cubicBezTo>
                      <a:pt x="121189" y="0"/>
                      <a:pt x="127249" y="6059"/>
                      <a:pt x="127249" y="12119"/>
                    </a:cubicBezTo>
                    <a:cubicBezTo>
                      <a:pt x="127249" y="18178"/>
                      <a:pt x="121189" y="24238"/>
                      <a:pt x="115130" y="24238"/>
                    </a:cubicBezTo>
                    <a:lnTo>
                      <a:pt x="10099" y="24238"/>
                    </a:lnTo>
                    <a:cubicBezTo>
                      <a:pt x="4040" y="24238"/>
                      <a:pt x="0" y="18178"/>
                      <a:pt x="0" y="12119"/>
                    </a:cubicBezTo>
                    <a:close/>
                  </a:path>
                </a:pathLst>
              </a:custGeom>
              <a:solidFill>
                <a:schemeClr val="accent1"/>
              </a:solidFill>
              <a:ln w="19916"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D0DD9AC1-D33A-48DD-A0AF-F482F31CCF6A}"/>
                  </a:ext>
                </a:extLst>
              </p:cNvPr>
              <p:cNvSpPr/>
              <p:nvPr/>
            </p:nvSpPr>
            <p:spPr>
              <a:xfrm>
                <a:off x="5061548" y="3962971"/>
                <a:ext cx="127248" cy="24237"/>
              </a:xfrm>
              <a:custGeom>
                <a:avLst/>
                <a:gdLst>
                  <a:gd name="connsiteX0" fmla="*/ 0 w 127248"/>
                  <a:gd name="connsiteY0" fmla="*/ 12119 h 24237"/>
                  <a:gd name="connsiteX1" fmla="*/ 12119 w 127248"/>
                  <a:gd name="connsiteY1" fmla="*/ 0 h 24237"/>
                  <a:gd name="connsiteX2" fmla="*/ 115130 w 127248"/>
                  <a:gd name="connsiteY2" fmla="*/ 0 h 24237"/>
                  <a:gd name="connsiteX3" fmla="*/ 127249 w 127248"/>
                  <a:gd name="connsiteY3" fmla="*/ 12119 h 24237"/>
                  <a:gd name="connsiteX4" fmla="*/ 115130 w 127248"/>
                  <a:gd name="connsiteY4" fmla="*/ 24238 h 24237"/>
                  <a:gd name="connsiteX5" fmla="*/ 10099 w 127248"/>
                  <a:gd name="connsiteY5" fmla="*/ 24238 h 24237"/>
                  <a:gd name="connsiteX6" fmla="*/ 0 w 127248"/>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48" h="24237">
                    <a:moveTo>
                      <a:pt x="0" y="12119"/>
                    </a:moveTo>
                    <a:cubicBezTo>
                      <a:pt x="0" y="6059"/>
                      <a:pt x="6059" y="0"/>
                      <a:pt x="12119" y="0"/>
                    </a:cubicBezTo>
                    <a:lnTo>
                      <a:pt x="115130" y="0"/>
                    </a:lnTo>
                    <a:cubicBezTo>
                      <a:pt x="121189" y="0"/>
                      <a:pt x="127249" y="6059"/>
                      <a:pt x="127249" y="12119"/>
                    </a:cubicBezTo>
                    <a:cubicBezTo>
                      <a:pt x="127249" y="18178"/>
                      <a:pt x="121189" y="24238"/>
                      <a:pt x="115130" y="24238"/>
                    </a:cubicBezTo>
                    <a:lnTo>
                      <a:pt x="10099" y="24238"/>
                    </a:lnTo>
                    <a:cubicBezTo>
                      <a:pt x="4040" y="24238"/>
                      <a:pt x="0" y="18178"/>
                      <a:pt x="0" y="12119"/>
                    </a:cubicBezTo>
                    <a:close/>
                  </a:path>
                </a:pathLst>
              </a:custGeom>
              <a:solidFill>
                <a:schemeClr val="accent1"/>
              </a:solidFill>
              <a:ln w="19916"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60F5EABC-DCF4-42BB-B26F-DBA20FAE7AA6}"/>
                  </a:ext>
                </a:extLst>
              </p:cNvPr>
              <p:cNvSpPr/>
              <p:nvPr/>
            </p:nvSpPr>
            <p:spPr>
              <a:xfrm>
                <a:off x="5154459" y="4122537"/>
                <a:ext cx="34336" cy="24237"/>
              </a:xfrm>
              <a:custGeom>
                <a:avLst/>
                <a:gdLst>
                  <a:gd name="connsiteX0" fmla="*/ 34337 w 34336"/>
                  <a:gd name="connsiteY0" fmla="*/ 12119 h 24237"/>
                  <a:gd name="connsiteX1" fmla="*/ 22218 w 34336"/>
                  <a:gd name="connsiteY1" fmla="*/ 24238 h 24237"/>
                  <a:gd name="connsiteX2" fmla="*/ 12119 w 34336"/>
                  <a:gd name="connsiteY2" fmla="*/ 24238 h 24237"/>
                  <a:gd name="connsiteX3" fmla="*/ 0 w 34336"/>
                  <a:gd name="connsiteY3" fmla="*/ 12119 h 24237"/>
                  <a:gd name="connsiteX4" fmla="*/ 12119 w 34336"/>
                  <a:gd name="connsiteY4" fmla="*/ 0 h 24237"/>
                  <a:gd name="connsiteX5" fmla="*/ 22218 w 34336"/>
                  <a:gd name="connsiteY5" fmla="*/ 0 h 24237"/>
                  <a:gd name="connsiteX6" fmla="*/ 34337 w 34336"/>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6" h="24237">
                    <a:moveTo>
                      <a:pt x="34337" y="12119"/>
                    </a:moveTo>
                    <a:cubicBezTo>
                      <a:pt x="34337" y="18178"/>
                      <a:pt x="28277" y="24238"/>
                      <a:pt x="22218" y="24238"/>
                    </a:cubicBezTo>
                    <a:lnTo>
                      <a:pt x="12119" y="24238"/>
                    </a:lnTo>
                    <a:cubicBezTo>
                      <a:pt x="6059" y="24238"/>
                      <a:pt x="0" y="18178"/>
                      <a:pt x="0" y="12119"/>
                    </a:cubicBezTo>
                    <a:cubicBezTo>
                      <a:pt x="0" y="6059"/>
                      <a:pt x="6059" y="0"/>
                      <a:pt x="12119" y="0"/>
                    </a:cubicBezTo>
                    <a:lnTo>
                      <a:pt x="22218" y="0"/>
                    </a:lnTo>
                    <a:cubicBezTo>
                      <a:pt x="28277" y="0"/>
                      <a:pt x="34337" y="6059"/>
                      <a:pt x="34337" y="12119"/>
                    </a:cubicBezTo>
                    <a:close/>
                  </a:path>
                </a:pathLst>
              </a:custGeom>
              <a:solidFill>
                <a:schemeClr val="tx1"/>
              </a:solidFill>
              <a:ln w="19916"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0B7167D2-8182-43FD-8D2A-A316F6AC97B3}"/>
                  </a:ext>
                </a:extLst>
              </p:cNvPr>
              <p:cNvSpPr/>
              <p:nvPr/>
            </p:nvSpPr>
            <p:spPr>
              <a:xfrm>
                <a:off x="5289787" y="4098299"/>
                <a:ext cx="34336" cy="24237"/>
              </a:xfrm>
              <a:custGeom>
                <a:avLst/>
                <a:gdLst>
                  <a:gd name="connsiteX0" fmla="*/ 12119 w 34336"/>
                  <a:gd name="connsiteY0" fmla="*/ 24238 h 24237"/>
                  <a:gd name="connsiteX1" fmla="*/ 0 w 34336"/>
                  <a:gd name="connsiteY1" fmla="*/ 12119 h 24237"/>
                  <a:gd name="connsiteX2" fmla="*/ 12119 w 34336"/>
                  <a:gd name="connsiteY2" fmla="*/ 0 h 24237"/>
                  <a:gd name="connsiteX3" fmla="*/ 22218 w 34336"/>
                  <a:gd name="connsiteY3" fmla="*/ 0 h 24237"/>
                  <a:gd name="connsiteX4" fmla="*/ 34337 w 34336"/>
                  <a:gd name="connsiteY4" fmla="*/ 12119 h 24237"/>
                  <a:gd name="connsiteX5" fmla="*/ 22218 w 34336"/>
                  <a:gd name="connsiteY5" fmla="*/ 24238 h 24237"/>
                  <a:gd name="connsiteX6" fmla="*/ 12119 w 34336"/>
                  <a:gd name="connsiteY6" fmla="*/ 24238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6" h="24237">
                    <a:moveTo>
                      <a:pt x="12119" y="24238"/>
                    </a:moveTo>
                    <a:cubicBezTo>
                      <a:pt x="6059" y="24238"/>
                      <a:pt x="0" y="18178"/>
                      <a:pt x="0" y="12119"/>
                    </a:cubicBezTo>
                    <a:cubicBezTo>
                      <a:pt x="0" y="6059"/>
                      <a:pt x="6059" y="0"/>
                      <a:pt x="12119" y="0"/>
                    </a:cubicBezTo>
                    <a:lnTo>
                      <a:pt x="22218" y="0"/>
                    </a:lnTo>
                    <a:cubicBezTo>
                      <a:pt x="28277" y="0"/>
                      <a:pt x="34337" y="6059"/>
                      <a:pt x="34337" y="12119"/>
                    </a:cubicBezTo>
                    <a:cubicBezTo>
                      <a:pt x="34337" y="18178"/>
                      <a:pt x="28277" y="24238"/>
                      <a:pt x="22218" y="24238"/>
                    </a:cubicBezTo>
                    <a:lnTo>
                      <a:pt x="12119" y="24238"/>
                    </a:lnTo>
                    <a:close/>
                  </a:path>
                </a:pathLst>
              </a:custGeom>
              <a:solidFill>
                <a:schemeClr val="tx1"/>
              </a:solidFill>
              <a:ln w="19916"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FC80FD68-4EC8-4057-BD42-E70079B2FA72}"/>
                  </a:ext>
                </a:extLst>
              </p:cNvPr>
              <p:cNvSpPr/>
              <p:nvPr/>
            </p:nvSpPr>
            <p:spPr>
              <a:xfrm>
                <a:off x="5261510" y="3833703"/>
                <a:ext cx="113109" cy="333269"/>
              </a:xfrm>
              <a:custGeom>
                <a:avLst/>
                <a:gdLst>
                  <a:gd name="connsiteX0" fmla="*/ 0 w 113109"/>
                  <a:gd name="connsiteY0" fmla="*/ 12119 h 333269"/>
                  <a:gd name="connsiteX1" fmla="*/ 12119 w 113109"/>
                  <a:gd name="connsiteY1" fmla="*/ 0 h 333269"/>
                  <a:gd name="connsiteX2" fmla="*/ 80793 w 113109"/>
                  <a:gd name="connsiteY2" fmla="*/ 0 h 333269"/>
                  <a:gd name="connsiteX3" fmla="*/ 113110 w 113109"/>
                  <a:gd name="connsiteY3" fmla="*/ 32317 h 333269"/>
                  <a:gd name="connsiteX4" fmla="*/ 113110 w 113109"/>
                  <a:gd name="connsiteY4" fmla="*/ 300953 h 333269"/>
                  <a:gd name="connsiteX5" fmla="*/ 80793 w 113109"/>
                  <a:gd name="connsiteY5" fmla="*/ 333270 h 333269"/>
                  <a:gd name="connsiteX6" fmla="*/ 12119 w 113109"/>
                  <a:gd name="connsiteY6" fmla="*/ 333270 h 333269"/>
                  <a:gd name="connsiteX7" fmla="*/ 0 w 113109"/>
                  <a:gd name="connsiteY7" fmla="*/ 321151 h 333269"/>
                  <a:gd name="connsiteX8" fmla="*/ 12119 w 113109"/>
                  <a:gd name="connsiteY8" fmla="*/ 309032 h 333269"/>
                  <a:gd name="connsiteX9" fmla="*/ 80793 w 113109"/>
                  <a:gd name="connsiteY9" fmla="*/ 309032 h 333269"/>
                  <a:gd name="connsiteX10" fmla="*/ 88872 w 113109"/>
                  <a:gd name="connsiteY10" fmla="*/ 300953 h 333269"/>
                  <a:gd name="connsiteX11" fmla="*/ 88872 w 113109"/>
                  <a:gd name="connsiteY11" fmla="*/ 30297 h 333269"/>
                  <a:gd name="connsiteX12" fmla="*/ 80793 w 113109"/>
                  <a:gd name="connsiteY12" fmla="*/ 22218 h 333269"/>
                  <a:gd name="connsiteX13" fmla="*/ 12119 w 113109"/>
                  <a:gd name="connsiteY13" fmla="*/ 22218 h 333269"/>
                  <a:gd name="connsiteX14" fmla="*/ 0 w 113109"/>
                  <a:gd name="connsiteY14" fmla="*/ 12119 h 33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109" h="333269">
                    <a:moveTo>
                      <a:pt x="0" y="12119"/>
                    </a:moveTo>
                    <a:cubicBezTo>
                      <a:pt x="0" y="6059"/>
                      <a:pt x="6059" y="0"/>
                      <a:pt x="12119" y="0"/>
                    </a:cubicBezTo>
                    <a:lnTo>
                      <a:pt x="80793" y="0"/>
                    </a:lnTo>
                    <a:cubicBezTo>
                      <a:pt x="98971" y="0"/>
                      <a:pt x="113110" y="14139"/>
                      <a:pt x="113110" y="32317"/>
                    </a:cubicBezTo>
                    <a:lnTo>
                      <a:pt x="113110" y="300953"/>
                    </a:lnTo>
                    <a:cubicBezTo>
                      <a:pt x="113110" y="319131"/>
                      <a:pt x="98971" y="333270"/>
                      <a:pt x="80793" y="333270"/>
                    </a:cubicBezTo>
                    <a:lnTo>
                      <a:pt x="12119" y="333270"/>
                    </a:lnTo>
                    <a:cubicBezTo>
                      <a:pt x="6059" y="333270"/>
                      <a:pt x="0" y="327210"/>
                      <a:pt x="0" y="321151"/>
                    </a:cubicBezTo>
                    <a:cubicBezTo>
                      <a:pt x="0" y="315091"/>
                      <a:pt x="6059" y="309032"/>
                      <a:pt x="12119" y="309032"/>
                    </a:cubicBezTo>
                    <a:lnTo>
                      <a:pt x="80793" y="309032"/>
                    </a:lnTo>
                    <a:cubicBezTo>
                      <a:pt x="84832" y="309032"/>
                      <a:pt x="88872" y="304992"/>
                      <a:pt x="88872" y="300953"/>
                    </a:cubicBezTo>
                    <a:lnTo>
                      <a:pt x="88872" y="30297"/>
                    </a:lnTo>
                    <a:cubicBezTo>
                      <a:pt x="88872" y="26258"/>
                      <a:pt x="84832" y="22218"/>
                      <a:pt x="80793" y="22218"/>
                    </a:cubicBezTo>
                    <a:lnTo>
                      <a:pt x="12119" y="22218"/>
                    </a:lnTo>
                    <a:cubicBezTo>
                      <a:pt x="6059" y="22218"/>
                      <a:pt x="0" y="18178"/>
                      <a:pt x="0" y="12119"/>
                    </a:cubicBezTo>
                    <a:close/>
                  </a:path>
                </a:pathLst>
              </a:custGeom>
              <a:solidFill>
                <a:schemeClr val="tx1"/>
              </a:solidFill>
              <a:ln w="19916"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D0BBEC8E-F4BD-4193-B870-BE8F4D5F113B}"/>
                  </a:ext>
                </a:extLst>
              </p:cNvPr>
              <p:cNvSpPr/>
              <p:nvPr/>
            </p:nvSpPr>
            <p:spPr>
              <a:xfrm>
                <a:off x="5261510" y="3892277"/>
                <a:ext cx="62614" cy="24237"/>
              </a:xfrm>
              <a:custGeom>
                <a:avLst/>
                <a:gdLst>
                  <a:gd name="connsiteX0" fmla="*/ 0 w 62614"/>
                  <a:gd name="connsiteY0" fmla="*/ 12119 h 24237"/>
                  <a:gd name="connsiteX1" fmla="*/ 12119 w 62614"/>
                  <a:gd name="connsiteY1" fmla="*/ 0 h 24237"/>
                  <a:gd name="connsiteX2" fmla="*/ 50495 w 62614"/>
                  <a:gd name="connsiteY2" fmla="*/ 0 h 24237"/>
                  <a:gd name="connsiteX3" fmla="*/ 62614 w 62614"/>
                  <a:gd name="connsiteY3" fmla="*/ 12119 h 24237"/>
                  <a:gd name="connsiteX4" fmla="*/ 50495 w 62614"/>
                  <a:gd name="connsiteY4" fmla="*/ 24238 h 24237"/>
                  <a:gd name="connsiteX5" fmla="*/ 12119 w 62614"/>
                  <a:gd name="connsiteY5" fmla="*/ 24238 h 24237"/>
                  <a:gd name="connsiteX6" fmla="*/ 0 w 62614"/>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4" h="24237">
                    <a:moveTo>
                      <a:pt x="0" y="12119"/>
                    </a:moveTo>
                    <a:cubicBezTo>
                      <a:pt x="0" y="6059"/>
                      <a:pt x="6059" y="0"/>
                      <a:pt x="12119" y="0"/>
                    </a:cubicBezTo>
                    <a:lnTo>
                      <a:pt x="50495" y="0"/>
                    </a:lnTo>
                    <a:cubicBezTo>
                      <a:pt x="56555" y="0"/>
                      <a:pt x="62614" y="6059"/>
                      <a:pt x="62614" y="12119"/>
                    </a:cubicBezTo>
                    <a:cubicBezTo>
                      <a:pt x="62614" y="18178"/>
                      <a:pt x="56555" y="24238"/>
                      <a:pt x="50495" y="24238"/>
                    </a:cubicBezTo>
                    <a:lnTo>
                      <a:pt x="12119" y="24238"/>
                    </a:lnTo>
                    <a:cubicBezTo>
                      <a:pt x="4040" y="24238"/>
                      <a:pt x="0" y="18178"/>
                      <a:pt x="0" y="12119"/>
                    </a:cubicBezTo>
                    <a:close/>
                  </a:path>
                </a:pathLst>
              </a:custGeom>
              <a:solidFill>
                <a:schemeClr val="tx1"/>
              </a:solidFill>
              <a:ln w="19916"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4BB0E65D-B35D-4BDE-8EB1-A54FB1C86510}"/>
                  </a:ext>
                </a:extLst>
              </p:cNvPr>
              <p:cNvSpPr/>
              <p:nvPr/>
            </p:nvSpPr>
            <p:spPr>
              <a:xfrm>
                <a:off x="5261510" y="3938733"/>
                <a:ext cx="62614" cy="24237"/>
              </a:xfrm>
              <a:custGeom>
                <a:avLst/>
                <a:gdLst>
                  <a:gd name="connsiteX0" fmla="*/ 0 w 62614"/>
                  <a:gd name="connsiteY0" fmla="*/ 12119 h 24237"/>
                  <a:gd name="connsiteX1" fmla="*/ 12119 w 62614"/>
                  <a:gd name="connsiteY1" fmla="*/ 0 h 24237"/>
                  <a:gd name="connsiteX2" fmla="*/ 50495 w 62614"/>
                  <a:gd name="connsiteY2" fmla="*/ 0 h 24237"/>
                  <a:gd name="connsiteX3" fmla="*/ 62614 w 62614"/>
                  <a:gd name="connsiteY3" fmla="*/ 12119 h 24237"/>
                  <a:gd name="connsiteX4" fmla="*/ 50495 w 62614"/>
                  <a:gd name="connsiteY4" fmla="*/ 24238 h 24237"/>
                  <a:gd name="connsiteX5" fmla="*/ 12119 w 62614"/>
                  <a:gd name="connsiteY5" fmla="*/ 24238 h 24237"/>
                  <a:gd name="connsiteX6" fmla="*/ 0 w 62614"/>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4" h="24237">
                    <a:moveTo>
                      <a:pt x="0" y="12119"/>
                    </a:moveTo>
                    <a:cubicBezTo>
                      <a:pt x="0" y="6059"/>
                      <a:pt x="6059" y="0"/>
                      <a:pt x="12119" y="0"/>
                    </a:cubicBezTo>
                    <a:lnTo>
                      <a:pt x="50495" y="0"/>
                    </a:lnTo>
                    <a:cubicBezTo>
                      <a:pt x="56555" y="0"/>
                      <a:pt x="62614" y="6059"/>
                      <a:pt x="62614" y="12119"/>
                    </a:cubicBezTo>
                    <a:cubicBezTo>
                      <a:pt x="62614" y="18178"/>
                      <a:pt x="56555" y="24238"/>
                      <a:pt x="50495" y="24238"/>
                    </a:cubicBezTo>
                    <a:lnTo>
                      <a:pt x="12119" y="24238"/>
                    </a:lnTo>
                    <a:cubicBezTo>
                      <a:pt x="4040" y="24238"/>
                      <a:pt x="0" y="20198"/>
                      <a:pt x="0" y="12119"/>
                    </a:cubicBezTo>
                    <a:close/>
                  </a:path>
                </a:pathLst>
              </a:custGeom>
              <a:solidFill>
                <a:schemeClr val="tx1"/>
              </a:solidFill>
              <a:ln w="19916"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51D2C126-5490-4E99-97F1-873D678BED7A}"/>
                  </a:ext>
                </a:extLst>
              </p:cNvPr>
              <p:cNvSpPr/>
              <p:nvPr/>
            </p:nvSpPr>
            <p:spPr>
              <a:xfrm>
                <a:off x="5261510" y="3987209"/>
                <a:ext cx="62614" cy="24237"/>
              </a:xfrm>
              <a:custGeom>
                <a:avLst/>
                <a:gdLst>
                  <a:gd name="connsiteX0" fmla="*/ 0 w 62614"/>
                  <a:gd name="connsiteY0" fmla="*/ 12119 h 24237"/>
                  <a:gd name="connsiteX1" fmla="*/ 12119 w 62614"/>
                  <a:gd name="connsiteY1" fmla="*/ 0 h 24237"/>
                  <a:gd name="connsiteX2" fmla="*/ 50495 w 62614"/>
                  <a:gd name="connsiteY2" fmla="*/ 0 h 24237"/>
                  <a:gd name="connsiteX3" fmla="*/ 62614 w 62614"/>
                  <a:gd name="connsiteY3" fmla="*/ 12119 h 24237"/>
                  <a:gd name="connsiteX4" fmla="*/ 50495 w 62614"/>
                  <a:gd name="connsiteY4" fmla="*/ 24238 h 24237"/>
                  <a:gd name="connsiteX5" fmla="*/ 12119 w 62614"/>
                  <a:gd name="connsiteY5" fmla="*/ 24238 h 24237"/>
                  <a:gd name="connsiteX6" fmla="*/ 0 w 62614"/>
                  <a:gd name="connsiteY6" fmla="*/ 12119 h 2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4" h="24237">
                    <a:moveTo>
                      <a:pt x="0" y="12119"/>
                    </a:moveTo>
                    <a:cubicBezTo>
                      <a:pt x="0" y="6059"/>
                      <a:pt x="6059" y="0"/>
                      <a:pt x="12119" y="0"/>
                    </a:cubicBezTo>
                    <a:lnTo>
                      <a:pt x="50495" y="0"/>
                    </a:lnTo>
                    <a:cubicBezTo>
                      <a:pt x="56555" y="0"/>
                      <a:pt x="62614" y="6059"/>
                      <a:pt x="62614" y="12119"/>
                    </a:cubicBezTo>
                    <a:cubicBezTo>
                      <a:pt x="62614" y="18178"/>
                      <a:pt x="56555" y="24238"/>
                      <a:pt x="50495" y="24238"/>
                    </a:cubicBezTo>
                    <a:lnTo>
                      <a:pt x="12119" y="24238"/>
                    </a:lnTo>
                    <a:cubicBezTo>
                      <a:pt x="4040" y="24238"/>
                      <a:pt x="0" y="18178"/>
                      <a:pt x="0" y="12119"/>
                    </a:cubicBezTo>
                    <a:close/>
                  </a:path>
                </a:pathLst>
              </a:custGeom>
              <a:solidFill>
                <a:schemeClr val="tx1"/>
              </a:solidFill>
              <a:ln w="19916"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3C269DE7-B82E-49DD-83D7-C14D905B1A8D}"/>
                  </a:ext>
                </a:extLst>
              </p:cNvPr>
              <p:cNvSpPr/>
              <p:nvPr/>
            </p:nvSpPr>
            <p:spPr>
              <a:xfrm>
                <a:off x="4974696" y="4197270"/>
                <a:ext cx="442340" cy="92911"/>
              </a:xfrm>
              <a:custGeom>
                <a:avLst/>
                <a:gdLst>
                  <a:gd name="connsiteX0" fmla="*/ 442340 w 442340"/>
                  <a:gd name="connsiteY0" fmla="*/ 80793 h 92911"/>
                  <a:gd name="connsiteX1" fmla="*/ 430221 w 442340"/>
                  <a:gd name="connsiteY1" fmla="*/ 92912 h 92911"/>
                  <a:gd name="connsiteX2" fmla="*/ 12119 w 442340"/>
                  <a:gd name="connsiteY2" fmla="*/ 92912 h 92911"/>
                  <a:gd name="connsiteX3" fmla="*/ 0 w 442340"/>
                  <a:gd name="connsiteY3" fmla="*/ 80793 h 92911"/>
                  <a:gd name="connsiteX4" fmla="*/ 12119 w 442340"/>
                  <a:gd name="connsiteY4" fmla="*/ 68674 h 92911"/>
                  <a:gd name="connsiteX5" fmla="*/ 139367 w 442340"/>
                  <a:gd name="connsiteY5" fmla="*/ 68674 h 92911"/>
                  <a:gd name="connsiteX6" fmla="*/ 139367 w 442340"/>
                  <a:gd name="connsiteY6" fmla="*/ 38377 h 92911"/>
                  <a:gd name="connsiteX7" fmla="*/ 151486 w 442340"/>
                  <a:gd name="connsiteY7" fmla="*/ 26258 h 92911"/>
                  <a:gd name="connsiteX8" fmla="*/ 163605 w 442340"/>
                  <a:gd name="connsiteY8" fmla="*/ 38377 h 92911"/>
                  <a:gd name="connsiteX9" fmla="*/ 163605 w 442340"/>
                  <a:gd name="connsiteY9" fmla="*/ 68674 h 92911"/>
                  <a:gd name="connsiteX10" fmla="*/ 304993 w 442340"/>
                  <a:gd name="connsiteY10" fmla="*/ 68674 h 92911"/>
                  <a:gd name="connsiteX11" fmla="*/ 304993 w 442340"/>
                  <a:gd name="connsiteY11" fmla="*/ 12119 h 92911"/>
                  <a:gd name="connsiteX12" fmla="*/ 317111 w 442340"/>
                  <a:gd name="connsiteY12" fmla="*/ 0 h 92911"/>
                  <a:gd name="connsiteX13" fmla="*/ 329230 w 442340"/>
                  <a:gd name="connsiteY13" fmla="*/ 12119 h 92911"/>
                  <a:gd name="connsiteX14" fmla="*/ 329230 w 442340"/>
                  <a:gd name="connsiteY14" fmla="*/ 68674 h 92911"/>
                  <a:gd name="connsiteX15" fmla="*/ 432241 w 442340"/>
                  <a:gd name="connsiteY15" fmla="*/ 68674 h 92911"/>
                  <a:gd name="connsiteX16" fmla="*/ 442340 w 442340"/>
                  <a:gd name="connsiteY16" fmla="*/ 80793 h 9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340" h="92911">
                    <a:moveTo>
                      <a:pt x="442340" y="80793"/>
                    </a:moveTo>
                    <a:cubicBezTo>
                      <a:pt x="442340" y="86852"/>
                      <a:pt x="436281" y="92912"/>
                      <a:pt x="430221" y="92912"/>
                    </a:cubicBezTo>
                    <a:lnTo>
                      <a:pt x="12119" y="92912"/>
                    </a:lnTo>
                    <a:cubicBezTo>
                      <a:pt x="6059" y="92912"/>
                      <a:pt x="0" y="86852"/>
                      <a:pt x="0" y="80793"/>
                    </a:cubicBezTo>
                    <a:cubicBezTo>
                      <a:pt x="0" y="74733"/>
                      <a:pt x="6059" y="68674"/>
                      <a:pt x="12119" y="68674"/>
                    </a:cubicBezTo>
                    <a:lnTo>
                      <a:pt x="139367" y="68674"/>
                    </a:lnTo>
                    <a:lnTo>
                      <a:pt x="139367" y="38377"/>
                    </a:lnTo>
                    <a:cubicBezTo>
                      <a:pt x="139367" y="32317"/>
                      <a:pt x="145427" y="26258"/>
                      <a:pt x="151486" y="26258"/>
                    </a:cubicBezTo>
                    <a:cubicBezTo>
                      <a:pt x="157546" y="26258"/>
                      <a:pt x="163605" y="32317"/>
                      <a:pt x="163605" y="38377"/>
                    </a:cubicBezTo>
                    <a:lnTo>
                      <a:pt x="163605" y="68674"/>
                    </a:lnTo>
                    <a:lnTo>
                      <a:pt x="304993" y="68674"/>
                    </a:lnTo>
                    <a:lnTo>
                      <a:pt x="304993" y="12119"/>
                    </a:lnTo>
                    <a:cubicBezTo>
                      <a:pt x="304993" y="6059"/>
                      <a:pt x="311052" y="0"/>
                      <a:pt x="317111" y="0"/>
                    </a:cubicBezTo>
                    <a:cubicBezTo>
                      <a:pt x="323171" y="0"/>
                      <a:pt x="329230" y="6059"/>
                      <a:pt x="329230" y="12119"/>
                    </a:cubicBezTo>
                    <a:lnTo>
                      <a:pt x="329230" y="68674"/>
                    </a:lnTo>
                    <a:lnTo>
                      <a:pt x="432241" y="68674"/>
                    </a:lnTo>
                    <a:cubicBezTo>
                      <a:pt x="436281" y="68674"/>
                      <a:pt x="442340" y="74733"/>
                      <a:pt x="442340" y="80793"/>
                    </a:cubicBezTo>
                    <a:close/>
                  </a:path>
                </a:pathLst>
              </a:custGeom>
              <a:solidFill>
                <a:schemeClr val="tx1"/>
              </a:solidFill>
              <a:ln w="19916" cap="flat">
                <a:noFill/>
                <a:prstDash val="solid"/>
                <a:miter/>
              </a:ln>
            </p:spPr>
            <p:txBody>
              <a:bodyPr rtlCol="0" anchor="ctr"/>
              <a:lstStyle/>
              <a:p>
                <a:endParaRPr lang="en-IN"/>
              </a:p>
            </p:txBody>
          </p:sp>
        </p:grpSp>
        <p:cxnSp>
          <p:nvCxnSpPr>
            <p:cNvPr id="175" name="Straight Connector 174">
              <a:extLst>
                <a:ext uri="{FF2B5EF4-FFF2-40B4-BE49-F238E27FC236}">
                  <a16:creationId xmlns:a16="http://schemas.microsoft.com/office/drawing/2014/main" id="{65DC3BF5-3A98-4D0B-8A8E-FF33ED937225}"/>
                </a:ext>
              </a:extLst>
            </p:cNvPr>
            <p:cNvCxnSpPr>
              <a:cxnSpLocks/>
            </p:cNvCxnSpPr>
            <p:nvPr/>
          </p:nvCxnSpPr>
          <p:spPr>
            <a:xfrm flipV="1">
              <a:off x="5346109" y="4001751"/>
              <a:ext cx="95537" cy="152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BE6A790-5238-4CDD-AB99-ED32F630EB0C}"/>
                </a:ext>
              </a:extLst>
            </p:cNvPr>
            <p:cNvCxnSpPr>
              <a:cxnSpLocks/>
            </p:cNvCxnSpPr>
            <p:nvPr/>
          </p:nvCxnSpPr>
          <p:spPr>
            <a:xfrm flipV="1">
              <a:off x="5284831" y="3761541"/>
              <a:ext cx="60279" cy="918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E436749-F80E-4B01-82D3-FE742EA2D108}"/>
                </a:ext>
              </a:extLst>
            </p:cNvPr>
            <p:cNvCxnSpPr>
              <a:cxnSpLocks/>
            </p:cNvCxnSpPr>
            <p:nvPr/>
          </p:nvCxnSpPr>
          <p:spPr>
            <a:xfrm flipV="1">
              <a:off x="4981980" y="3701681"/>
              <a:ext cx="157180" cy="24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9" name="TextBox 188">
            <a:extLst>
              <a:ext uri="{FF2B5EF4-FFF2-40B4-BE49-F238E27FC236}">
                <a16:creationId xmlns:a16="http://schemas.microsoft.com/office/drawing/2014/main" id="{5E6030C0-D4DF-49D4-97B8-9F2E7AD4D46B}"/>
              </a:ext>
            </a:extLst>
          </p:cNvPr>
          <p:cNvSpPr txBox="1"/>
          <p:nvPr/>
        </p:nvSpPr>
        <p:spPr>
          <a:xfrm>
            <a:off x="7263683"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Smooth BAU Operations</a:t>
            </a:r>
          </a:p>
        </p:txBody>
      </p:sp>
      <p:sp>
        <p:nvSpPr>
          <p:cNvPr id="190" name="TextBox 189">
            <a:extLst>
              <a:ext uri="{FF2B5EF4-FFF2-40B4-BE49-F238E27FC236}">
                <a16:creationId xmlns:a16="http://schemas.microsoft.com/office/drawing/2014/main" id="{073A3FFB-072C-4E92-A7F3-B53787314D92}"/>
              </a:ext>
            </a:extLst>
          </p:cNvPr>
          <p:cNvSpPr txBox="1"/>
          <p:nvPr/>
        </p:nvSpPr>
        <p:spPr>
          <a:xfrm>
            <a:off x="9550754"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Fast Response Times</a:t>
            </a:r>
          </a:p>
        </p:txBody>
      </p:sp>
      <p:grpSp>
        <p:nvGrpSpPr>
          <p:cNvPr id="191" name="Group 190">
            <a:extLst>
              <a:ext uri="{FF2B5EF4-FFF2-40B4-BE49-F238E27FC236}">
                <a16:creationId xmlns:a16="http://schemas.microsoft.com/office/drawing/2014/main" id="{B6251AF3-384B-40A4-9107-7D44B490635E}"/>
              </a:ext>
            </a:extLst>
          </p:cNvPr>
          <p:cNvGrpSpPr/>
          <p:nvPr/>
        </p:nvGrpSpPr>
        <p:grpSpPr>
          <a:xfrm>
            <a:off x="10297408" y="3410189"/>
            <a:ext cx="893099" cy="590311"/>
            <a:chOff x="10297408" y="3410189"/>
            <a:chExt cx="893099" cy="590311"/>
          </a:xfrm>
        </p:grpSpPr>
        <p:sp>
          <p:nvSpPr>
            <p:cNvPr id="192" name="Freeform 17">
              <a:extLst>
                <a:ext uri="{FF2B5EF4-FFF2-40B4-BE49-F238E27FC236}">
                  <a16:creationId xmlns:a16="http://schemas.microsoft.com/office/drawing/2014/main" id="{D87968CF-2375-4ED0-AEA3-C3950D682D85}"/>
                </a:ext>
              </a:extLst>
            </p:cNvPr>
            <p:cNvSpPr>
              <a:spLocks/>
            </p:cNvSpPr>
            <p:nvPr/>
          </p:nvSpPr>
          <p:spPr bwMode="auto">
            <a:xfrm rot="1800000">
              <a:off x="10658792" y="3574911"/>
              <a:ext cx="387476" cy="387473"/>
            </a:xfrm>
            <a:custGeom>
              <a:avLst/>
              <a:gdLst>
                <a:gd name="T0" fmla="*/ 702 w 1404"/>
                <a:gd name="T1" fmla="*/ 0 h 1404"/>
                <a:gd name="T2" fmla="*/ 0 w 1404"/>
                <a:gd name="T3" fmla="*/ 702 h 1404"/>
                <a:gd name="T4" fmla="*/ 702 w 1404"/>
                <a:gd name="T5" fmla="*/ 1404 h 1404"/>
                <a:gd name="T6" fmla="*/ 1404 w 1404"/>
                <a:gd name="T7" fmla="*/ 702 h 1404"/>
                <a:gd name="T8" fmla="*/ 1376 w 1404"/>
                <a:gd name="T9" fmla="*/ 674 h 1404"/>
                <a:gd name="T10" fmla="*/ 1348 w 1404"/>
                <a:gd name="T11" fmla="*/ 702 h 1404"/>
                <a:gd name="T12" fmla="*/ 702 w 1404"/>
                <a:gd name="T13" fmla="*/ 1348 h 1404"/>
                <a:gd name="T14" fmla="*/ 56 w 1404"/>
                <a:gd name="T15" fmla="*/ 702 h 1404"/>
                <a:gd name="T16" fmla="*/ 702 w 1404"/>
                <a:gd name="T17" fmla="*/ 56 h 1404"/>
                <a:gd name="T18" fmla="*/ 973 w 1404"/>
                <a:gd name="T19" fmla="*/ 116 h 1404"/>
                <a:gd name="T20" fmla="*/ 930 w 1404"/>
                <a:gd name="T21" fmla="*/ 176 h 1404"/>
                <a:gd name="T22" fmla="*/ 1128 w 1404"/>
                <a:gd name="T23" fmla="*/ 194 h 1404"/>
                <a:gd name="T24" fmla="*/ 1050 w 1404"/>
                <a:gd name="T25" fmla="*/ 11 h 1404"/>
                <a:gd name="T26" fmla="*/ 1006 w 1404"/>
                <a:gd name="T27" fmla="*/ 70 h 1404"/>
                <a:gd name="T28" fmla="*/ 702 w 1404"/>
                <a:gd name="T29" fmla="*/ 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4" h="1404">
                  <a:moveTo>
                    <a:pt x="702" y="0"/>
                  </a:moveTo>
                  <a:cubicBezTo>
                    <a:pt x="315" y="0"/>
                    <a:pt x="0" y="315"/>
                    <a:pt x="0" y="702"/>
                  </a:cubicBezTo>
                  <a:cubicBezTo>
                    <a:pt x="0" y="1089"/>
                    <a:pt x="315" y="1404"/>
                    <a:pt x="702" y="1404"/>
                  </a:cubicBezTo>
                  <a:cubicBezTo>
                    <a:pt x="1089" y="1404"/>
                    <a:pt x="1404" y="1089"/>
                    <a:pt x="1404" y="702"/>
                  </a:cubicBezTo>
                  <a:cubicBezTo>
                    <a:pt x="1404" y="687"/>
                    <a:pt x="1391" y="674"/>
                    <a:pt x="1376" y="674"/>
                  </a:cubicBezTo>
                  <a:cubicBezTo>
                    <a:pt x="1360" y="674"/>
                    <a:pt x="1348" y="687"/>
                    <a:pt x="1348" y="702"/>
                  </a:cubicBezTo>
                  <a:cubicBezTo>
                    <a:pt x="1348" y="1059"/>
                    <a:pt x="1059" y="1348"/>
                    <a:pt x="702" y="1348"/>
                  </a:cubicBezTo>
                  <a:cubicBezTo>
                    <a:pt x="345" y="1348"/>
                    <a:pt x="56" y="1059"/>
                    <a:pt x="56" y="702"/>
                  </a:cubicBezTo>
                  <a:cubicBezTo>
                    <a:pt x="56" y="345"/>
                    <a:pt x="345" y="56"/>
                    <a:pt x="702" y="56"/>
                  </a:cubicBezTo>
                  <a:cubicBezTo>
                    <a:pt x="799" y="56"/>
                    <a:pt x="890" y="78"/>
                    <a:pt x="973" y="116"/>
                  </a:cubicBezTo>
                  <a:cubicBezTo>
                    <a:pt x="930" y="176"/>
                    <a:pt x="930" y="176"/>
                    <a:pt x="930" y="176"/>
                  </a:cubicBezTo>
                  <a:cubicBezTo>
                    <a:pt x="1128" y="194"/>
                    <a:pt x="1128" y="194"/>
                    <a:pt x="1128" y="194"/>
                  </a:cubicBezTo>
                  <a:cubicBezTo>
                    <a:pt x="1050" y="11"/>
                    <a:pt x="1050" y="11"/>
                    <a:pt x="1050" y="11"/>
                  </a:cubicBezTo>
                  <a:cubicBezTo>
                    <a:pt x="1006" y="70"/>
                    <a:pt x="1006" y="70"/>
                    <a:pt x="1006" y="70"/>
                  </a:cubicBezTo>
                  <a:cubicBezTo>
                    <a:pt x="914" y="26"/>
                    <a:pt x="811" y="0"/>
                    <a:pt x="702" y="0"/>
                  </a:cubicBez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3" name="Freeform 18">
              <a:extLst>
                <a:ext uri="{FF2B5EF4-FFF2-40B4-BE49-F238E27FC236}">
                  <a16:creationId xmlns:a16="http://schemas.microsoft.com/office/drawing/2014/main" id="{258655B4-AD54-42DA-B53A-6687719F0B9A}"/>
                </a:ext>
              </a:extLst>
            </p:cNvPr>
            <p:cNvSpPr>
              <a:spLocks/>
            </p:cNvSpPr>
            <p:nvPr/>
          </p:nvSpPr>
          <p:spPr bwMode="auto">
            <a:xfrm rot="1800000">
              <a:off x="10856346" y="3633169"/>
              <a:ext cx="95588" cy="245798"/>
            </a:xfrm>
            <a:custGeom>
              <a:avLst/>
              <a:gdLst>
                <a:gd name="T0" fmla="*/ 29 w 349"/>
                <a:gd name="T1" fmla="*/ 0 h 886"/>
                <a:gd name="T2" fmla="*/ 1 w 349"/>
                <a:gd name="T3" fmla="*/ 28 h 886"/>
                <a:gd name="T4" fmla="*/ 1 w 349"/>
                <a:gd name="T5" fmla="*/ 575 h 886"/>
                <a:gd name="T6" fmla="*/ 2 w 349"/>
                <a:gd name="T7" fmla="*/ 579 h 886"/>
                <a:gd name="T8" fmla="*/ 10 w 349"/>
                <a:gd name="T9" fmla="*/ 606 h 886"/>
                <a:gd name="T10" fmla="*/ 301 w 349"/>
                <a:gd name="T11" fmla="*/ 878 h 886"/>
                <a:gd name="T12" fmla="*/ 321 w 349"/>
                <a:gd name="T13" fmla="*/ 886 h 886"/>
                <a:gd name="T14" fmla="*/ 341 w 349"/>
                <a:gd name="T15" fmla="*/ 877 h 886"/>
                <a:gd name="T16" fmla="*/ 349 w 349"/>
                <a:gd name="T17" fmla="*/ 857 h 886"/>
                <a:gd name="T18" fmla="*/ 339 w 349"/>
                <a:gd name="T19" fmla="*/ 837 h 886"/>
                <a:gd name="T20" fmla="*/ 57 w 349"/>
                <a:gd name="T21" fmla="*/ 573 h 886"/>
                <a:gd name="T22" fmla="*/ 57 w 349"/>
                <a:gd name="T23" fmla="*/ 28 h 886"/>
                <a:gd name="T24" fmla="*/ 49 w 349"/>
                <a:gd name="T25" fmla="*/ 8 h 886"/>
                <a:gd name="T26" fmla="*/ 29 w 349"/>
                <a:gd name="T27" fmla="*/ 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886">
                  <a:moveTo>
                    <a:pt x="29" y="0"/>
                  </a:moveTo>
                  <a:cubicBezTo>
                    <a:pt x="14" y="0"/>
                    <a:pt x="1" y="13"/>
                    <a:pt x="1" y="28"/>
                  </a:cubicBezTo>
                  <a:cubicBezTo>
                    <a:pt x="1" y="575"/>
                    <a:pt x="1" y="575"/>
                    <a:pt x="1" y="575"/>
                  </a:cubicBezTo>
                  <a:cubicBezTo>
                    <a:pt x="1" y="577"/>
                    <a:pt x="2" y="578"/>
                    <a:pt x="2" y="579"/>
                  </a:cubicBezTo>
                  <a:cubicBezTo>
                    <a:pt x="0" y="589"/>
                    <a:pt x="3" y="599"/>
                    <a:pt x="10" y="606"/>
                  </a:cubicBezTo>
                  <a:cubicBezTo>
                    <a:pt x="301" y="878"/>
                    <a:pt x="301" y="878"/>
                    <a:pt x="301" y="878"/>
                  </a:cubicBezTo>
                  <a:cubicBezTo>
                    <a:pt x="307" y="883"/>
                    <a:pt x="314" y="886"/>
                    <a:pt x="321" y="886"/>
                  </a:cubicBezTo>
                  <a:cubicBezTo>
                    <a:pt x="329" y="886"/>
                    <a:pt x="336" y="883"/>
                    <a:pt x="341" y="877"/>
                  </a:cubicBezTo>
                  <a:cubicBezTo>
                    <a:pt x="346" y="872"/>
                    <a:pt x="349" y="864"/>
                    <a:pt x="349" y="857"/>
                  </a:cubicBezTo>
                  <a:cubicBezTo>
                    <a:pt x="348" y="850"/>
                    <a:pt x="345" y="842"/>
                    <a:pt x="339" y="837"/>
                  </a:cubicBezTo>
                  <a:cubicBezTo>
                    <a:pt x="57" y="573"/>
                    <a:pt x="57" y="573"/>
                    <a:pt x="57" y="573"/>
                  </a:cubicBezTo>
                  <a:cubicBezTo>
                    <a:pt x="57" y="28"/>
                    <a:pt x="57" y="28"/>
                    <a:pt x="57" y="28"/>
                  </a:cubicBezTo>
                  <a:cubicBezTo>
                    <a:pt x="58" y="21"/>
                    <a:pt x="55" y="14"/>
                    <a:pt x="49" y="8"/>
                  </a:cubicBezTo>
                  <a:cubicBezTo>
                    <a:pt x="44" y="3"/>
                    <a:pt x="37" y="0"/>
                    <a:pt x="29" y="0"/>
                  </a:cubicBezTo>
                  <a:close/>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4" name="Freeform 19">
              <a:extLst>
                <a:ext uri="{FF2B5EF4-FFF2-40B4-BE49-F238E27FC236}">
                  <a16:creationId xmlns:a16="http://schemas.microsoft.com/office/drawing/2014/main" id="{CD5F7A42-6BA9-4730-845F-C514670D6547}"/>
                </a:ext>
              </a:extLst>
            </p:cNvPr>
            <p:cNvSpPr>
              <a:spLocks/>
            </p:cNvSpPr>
            <p:nvPr/>
          </p:nvSpPr>
          <p:spPr bwMode="auto">
            <a:xfrm rot="1800000">
              <a:off x="10603374" y="3513146"/>
              <a:ext cx="165573" cy="15362"/>
            </a:xfrm>
            <a:custGeom>
              <a:avLst/>
              <a:gdLst>
                <a:gd name="T0" fmla="*/ 29 w 604"/>
                <a:gd name="T1" fmla="*/ 0 h 56"/>
                <a:gd name="T2" fmla="*/ 29 w 604"/>
                <a:gd name="T3" fmla="*/ 0 h 56"/>
                <a:gd name="T4" fmla="*/ 8 w 604"/>
                <a:gd name="T5" fmla="*/ 8 h 56"/>
                <a:gd name="T6" fmla="*/ 0 w 604"/>
                <a:gd name="T7" fmla="*/ 28 h 56"/>
                <a:gd name="T8" fmla="*/ 8 w 604"/>
                <a:gd name="T9" fmla="*/ 48 h 56"/>
                <a:gd name="T10" fmla="*/ 29 w 604"/>
                <a:gd name="T11" fmla="*/ 56 h 56"/>
                <a:gd name="T12" fmla="*/ 575 w 604"/>
                <a:gd name="T13" fmla="*/ 56 h 56"/>
                <a:gd name="T14" fmla="*/ 575 w 604"/>
                <a:gd name="T15" fmla="*/ 56 h 56"/>
                <a:gd name="T16" fmla="*/ 596 w 604"/>
                <a:gd name="T17" fmla="*/ 48 h 56"/>
                <a:gd name="T18" fmla="*/ 604 w 604"/>
                <a:gd name="T19" fmla="*/ 28 h 56"/>
                <a:gd name="T20" fmla="*/ 596 w 604"/>
                <a:gd name="T21" fmla="*/ 8 h 56"/>
                <a:gd name="T22" fmla="*/ 575 w 604"/>
                <a:gd name="T23" fmla="*/ 0 h 56"/>
                <a:gd name="T24" fmla="*/ 29 w 60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56">
                  <a:moveTo>
                    <a:pt x="29" y="0"/>
                  </a:moveTo>
                  <a:cubicBezTo>
                    <a:pt x="29" y="0"/>
                    <a:pt x="29" y="0"/>
                    <a:pt x="29" y="0"/>
                  </a:cubicBezTo>
                  <a:cubicBezTo>
                    <a:pt x="21" y="0"/>
                    <a:pt x="14" y="3"/>
                    <a:pt x="8" y="8"/>
                  </a:cubicBezTo>
                  <a:cubicBezTo>
                    <a:pt x="3" y="13"/>
                    <a:pt x="0" y="20"/>
                    <a:pt x="0" y="28"/>
                  </a:cubicBezTo>
                  <a:cubicBezTo>
                    <a:pt x="0" y="36"/>
                    <a:pt x="3" y="43"/>
                    <a:pt x="8" y="48"/>
                  </a:cubicBezTo>
                  <a:cubicBezTo>
                    <a:pt x="14" y="53"/>
                    <a:pt x="21" y="56"/>
                    <a:pt x="29" y="56"/>
                  </a:cubicBezTo>
                  <a:cubicBezTo>
                    <a:pt x="575" y="56"/>
                    <a:pt x="575" y="56"/>
                    <a:pt x="575" y="56"/>
                  </a:cubicBezTo>
                  <a:cubicBezTo>
                    <a:pt x="575" y="56"/>
                    <a:pt x="575" y="56"/>
                    <a:pt x="575" y="56"/>
                  </a:cubicBezTo>
                  <a:cubicBezTo>
                    <a:pt x="583" y="56"/>
                    <a:pt x="590" y="53"/>
                    <a:pt x="596" y="48"/>
                  </a:cubicBezTo>
                  <a:cubicBezTo>
                    <a:pt x="601" y="43"/>
                    <a:pt x="604" y="36"/>
                    <a:pt x="604" y="28"/>
                  </a:cubicBezTo>
                  <a:cubicBezTo>
                    <a:pt x="604" y="20"/>
                    <a:pt x="601" y="13"/>
                    <a:pt x="596" y="8"/>
                  </a:cubicBezTo>
                  <a:cubicBezTo>
                    <a:pt x="590" y="3"/>
                    <a:pt x="583" y="0"/>
                    <a:pt x="575" y="0"/>
                  </a:cubicBezTo>
                  <a:lnTo>
                    <a:pt x="29" y="0"/>
                  </a:ln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5" name="Freeform 20">
              <a:extLst>
                <a:ext uri="{FF2B5EF4-FFF2-40B4-BE49-F238E27FC236}">
                  <a16:creationId xmlns:a16="http://schemas.microsoft.com/office/drawing/2014/main" id="{B9809CDE-80DB-49B4-8E44-0E27FE8A619B}"/>
                </a:ext>
              </a:extLst>
            </p:cNvPr>
            <p:cNvSpPr>
              <a:spLocks/>
            </p:cNvSpPr>
            <p:nvPr/>
          </p:nvSpPr>
          <p:spPr bwMode="auto">
            <a:xfrm rot="1800000">
              <a:off x="10502065" y="3606914"/>
              <a:ext cx="167280" cy="15362"/>
            </a:xfrm>
            <a:custGeom>
              <a:avLst/>
              <a:gdLst>
                <a:gd name="T0" fmla="*/ 28 w 603"/>
                <a:gd name="T1" fmla="*/ 0 h 56"/>
                <a:gd name="T2" fmla="*/ 0 w 603"/>
                <a:gd name="T3" fmla="*/ 28 h 56"/>
                <a:gd name="T4" fmla="*/ 28 w 603"/>
                <a:gd name="T5" fmla="*/ 56 h 56"/>
                <a:gd name="T6" fmla="*/ 575 w 603"/>
                <a:gd name="T7" fmla="*/ 56 h 56"/>
                <a:gd name="T8" fmla="*/ 603 w 603"/>
                <a:gd name="T9" fmla="*/ 28 h 56"/>
                <a:gd name="T10" fmla="*/ 575 w 603"/>
                <a:gd name="T11" fmla="*/ 0 h 56"/>
                <a:gd name="T12" fmla="*/ 28 w 603"/>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603" h="56">
                  <a:moveTo>
                    <a:pt x="28" y="0"/>
                  </a:moveTo>
                  <a:cubicBezTo>
                    <a:pt x="13" y="0"/>
                    <a:pt x="0" y="13"/>
                    <a:pt x="0" y="28"/>
                  </a:cubicBezTo>
                  <a:cubicBezTo>
                    <a:pt x="0" y="44"/>
                    <a:pt x="13" y="56"/>
                    <a:pt x="28" y="56"/>
                  </a:cubicBezTo>
                  <a:cubicBezTo>
                    <a:pt x="575" y="56"/>
                    <a:pt x="575" y="56"/>
                    <a:pt x="575" y="56"/>
                  </a:cubicBezTo>
                  <a:cubicBezTo>
                    <a:pt x="590" y="56"/>
                    <a:pt x="603" y="44"/>
                    <a:pt x="603" y="28"/>
                  </a:cubicBezTo>
                  <a:cubicBezTo>
                    <a:pt x="603" y="13"/>
                    <a:pt x="590" y="0"/>
                    <a:pt x="575" y="0"/>
                  </a:cubicBezTo>
                  <a:lnTo>
                    <a:pt x="28" y="0"/>
                  </a:ln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6" name="Freeform 21">
              <a:extLst>
                <a:ext uri="{FF2B5EF4-FFF2-40B4-BE49-F238E27FC236}">
                  <a16:creationId xmlns:a16="http://schemas.microsoft.com/office/drawing/2014/main" id="{3ACBD73C-ED81-4F8E-802C-31F13A6DDD00}"/>
                </a:ext>
              </a:extLst>
            </p:cNvPr>
            <p:cNvSpPr>
              <a:spLocks/>
            </p:cNvSpPr>
            <p:nvPr/>
          </p:nvSpPr>
          <p:spPr bwMode="auto">
            <a:xfrm rot="1800000">
              <a:off x="10471940" y="3740797"/>
              <a:ext cx="165573" cy="15362"/>
            </a:xfrm>
            <a:custGeom>
              <a:avLst/>
              <a:gdLst>
                <a:gd name="T0" fmla="*/ 29 w 604"/>
                <a:gd name="T1" fmla="*/ 1 h 57"/>
                <a:gd name="T2" fmla="*/ 29 w 604"/>
                <a:gd name="T3" fmla="*/ 0 h 57"/>
                <a:gd name="T4" fmla="*/ 8 w 604"/>
                <a:gd name="T5" fmla="*/ 8 h 57"/>
                <a:gd name="T6" fmla="*/ 0 w 604"/>
                <a:gd name="T7" fmla="*/ 28 h 57"/>
                <a:gd name="T8" fmla="*/ 8 w 604"/>
                <a:gd name="T9" fmla="*/ 48 h 57"/>
                <a:gd name="T10" fmla="*/ 29 w 604"/>
                <a:gd name="T11" fmla="*/ 56 h 57"/>
                <a:gd name="T12" fmla="*/ 575 w 604"/>
                <a:gd name="T13" fmla="*/ 56 h 57"/>
                <a:gd name="T14" fmla="*/ 575 w 604"/>
                <a:gd name="T15" fmla="*/ 56 h 57"/>
                <a:gd name="T16" fmla="*/ 596 w 604"/>
                <a:gd name="T17" fmla="*/ 48 h 57"/>
                <a:gd name="T18" fmla="*/ 604 w 604"/>
                <a:gd name="T19" fmla="*/ 28 h 57"/>
                <a:gd name="T20" fmla="*/ 596 w 604"/>
                <a:gd name="T21" fmla="*/ 8 h 57"/>
                <a:gd name="T22" fmla="*/ 575 w 604"/>
                <a:gd name="T23" fmla="*/ 0 h 57"/>
                <a:gd name="T24" fmla="*/ 29 w 604"/>
                <a:gd name="T25" fmla="*/ 0 h 57"/>
                <a:gd name="T26" fmla="*/ 29 w 604"/>
                <a:gd name="T2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4" h="57">
                  <a:moveTo>
                    <a:pt x="29" y="1"/>
                  </a:moveTo>
                  <a:cubicBezTo>
                    <a:pt x="29" y="0"/>
                    <a:pt x="29" y="0"/>
                    <a:pt x="29" y="0"/>
                  </a:cubicBezTo>
                  <a:cubicBezTo>
                    <a:pt x="21" y="0"/>
                    <a:pt x="14" y="3"/>
                    <a:pt x="8" y="8"/>
                  </a:cubicBezTo>
                  <a:cubicBezTo>
                    <a:pt x="3" y="14"/>
                    <a:pt x="0" y="21"/>
                    <a:pt x="0" y="28"/>
                  </a:cubicBezTo>
                  <a:cubicBezTo>
                    <a:pt x="0" y="36"/>
                    <a:pt x="3" y="43"/>
                    <a:pt x="8" y="48"/>
                  </a:cubicBezTo>
                  <a:cubicBezTo>
                    <a:pt x="14" y="54"/>
                    <a:pt x="21" y="57"/>
                    <a:pt x="29" y="56"/>
                  </a:cubicBezTo>
                  <a:cubicBezTo>
                    <a:pt x="575" y="56"/>
                    <a:pt x="575" y="56"/>
                    <a:pt x="575" y="56"/>
                  </a:cubicBezTo>
                  <a:cubicBezTo>
                    <a:pt x="575" y="56"/>
                    <a:pt x="575" y="56"/>
                    <a:pt x="575" y="56"/>
                  </a:cubicBezTo>
                  <a:cubicBezTo>
                    <a:pt x="583" y="57"/>
                    <a:pt x="590" y="54"/>
                    <a:pt x="596" y="48"/>
                  </a:cubicBezTo>
                  <a:cubicBezTo>
                    <a:pt x="601" y="43"/>
                    <a:pt x="604" y="36"/>
                    <a:pt x="604" y="28"/>
                  </a:cubicBezTo>
                  <a:cubicBezTo>
                    <a:pt x="604" y="21"/>
                    <a:pt x="601" y="14"/>
                    <a:pt x="596" y="8"/>
                  </a:cubicBezTo>
                  <a:cubicBezTo>
                    <a:pt x="590" y="3"/>
                    <a:pt x="583" y="0"/>
                    <a:pt x="575" y="0"/>
                  </a:cubicBezTo>
                  <a:cubicBezTo>
                    <a:pt x="29" y="0"/>
                    <a:pt x="29" y="0"/>
                    <a:pt x="29" y="0"/>
                  </a:cubicBezTo>
                  <a:lnTo>
                    <a:pt x="29" y="1"/>
                  </a:ln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97" name="Group 196">
              <a:extLst>
                <a:ext uri="{FF2B5EF4-FFF2-40B4-BE49-F238E27FC236}">
                  <a16:creationId xmlns:a16="http://schemas.microsoft.com/office/drawing/2014/main" id="{D6F1CC60-6AFA-4B6D-9D6A-167251A03839}"/>
                </a:ext>
              </a:extLst>
            </p:cNvPr>
            <p:cNvGrpSpPr/>
            <p:nvPr/>
          </p:nvGrpSpPr>
          <p:grpSpPr>
            <a:xfrm>
              <a:off x="10297408" y="3410189"/>
              <a:ext cx="893099" cy="590311"/>
              <a:chOff x="5770674" y="2927402"/>
              <a:chExt cx="629574" cy="416129"/>
            </a:xfrm>
            <a:solidFill>
              <a:schemeClr val="tx1"/>
            </a:solidFill>
          </p:grpSpPr>
          <p:cxnSp>
            <p:nvCxnSpPr>
              <p:cNvPr id="198" name="Straight Connector 197">
                <a:extLst>
                  <a:ext uri="{FF2B5EF4-FFF2-40B4-BE49-F238E27FC236}">
                    <a16:creationId xmlns:a16="http://schemas.microsoft.com/office/drawing/2014/main" id="{6EABB7FE-D1BC-4FFB-AFC9-666E4F5B0683}"/>
                  </a:ext>
                </a:extLst>
              </p:cNvPr>
              <p:cNvCxnSpPr>
                <a:cxnSpLocks/>
              </p:cNvCxnSpPr>
              <p:nvPr/>
            </p:nvCxnSpPr>
            <p:spPr>
              <a:xfrm flipV="1">
                <a:off x="6304711" y="3191499"/>
                <a:ext cx="95537" cy="152032"/>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9B7190D-C3E8-4CB0-874A-480092465D9A}"/>
                  </a:ext>
                </a:extLst>
              </p:cNvPr>
              <p:cNvCxnSpPr>
                <a:cxnSpLocks/>
              </p:cNvCxnSpPr>
              <p:nvPr/>
            </p:nvCxnSpPr>
            <p:spPr>
              <a:xfrm flipV="1">
                <a:off x="6300103" y="2965594"/>
                <a:ext cx="60279" cy="91886"/>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BF69CE1-23CC-425B-B342-04912B060423}"/>
                  </a:ext>
                </a:extLst>
              </p:cNvPr>
              <p:cNvCxnSpPr>
                <a:cxnSpLocks/>
              </p:cNvCxnSpPr>
              <p:nvPr/>
            </p:nvCxnSpPr>
            <p:spPr>
              <a:xfrm flipV="1">
                <a:off x="5770674" y="2927402"/>
                <a:ext cx="157180" cy="24492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1" name="Group 200">
            <a:extLst>
              <a:ext uri="{FF2B5EF4-FFF2-40B4-BE49-F238E27FC236}">
                <a16:creationId xmlns:a16="http://schemas.microsoft.com/office/drawing/2014/main" id="{DAFE530D-2F9D-4F07-9C21-320FF7296F77}"/>
              </a:ext>
            </a:extLst>
          </p:cNvPr>
          <p:cNvGrpSpPr/>
          <p:nvPr/>
        </p:nvGrpSpPr>
        <p:grpSpPr>
          <a:xfrm>
            <a:off x="1203668" y="4853546"/>
            <a:ext cx="595047" cy="648631"/>
            <a:chOff x="6715523" y="3729540"/>
            <a:chExt cx="489595" cy="533683"/>
          </a:xfrm>
        </p:grpSpPr>
        <p:grpSp>
          <p:nvGrpSpPr>
            <p:cNvPr id="202" name="Group 201">
              <a:extLst>
                <a:ext uri="{FF2B5EF4-FFF2-40B4-BE49-F238E27FC236}">
                  <a16:creationId xmlns:a16="http://schemas.microsoft.com/office/drawing/2014/main" id="{F50BF9FF-DC8B-4FE0-9649-4E8D618AA9EE}"/>
                </a:ext>
              </a:extLst>
            </p:cNvPr>
            <p:cNvGrpSpPr/>
            <p:nvPr/>
          </p:nvGrpSpPr>
          <p:grpSpPr>
            <a:xfrm rot="1800000">
              <a:off x="6832127" y="3820566"/>
              <a:ext cx="324416" cy="440048"/>
              <a:chOff x="6819477" y="3803406"/>
              <a:chExt cx="349716" cy="474367"/>
            </a:xfrm>
          </p:grpSpPr>
          <p:sp>
            <p:nvSpPr>
              <p:cNvPr id="207" name="Freeform: Shape 206">
                <a:extLst>
                  <a:ext uri="{FF2B5EF4-FFF2-40B4-BE49-F238E27FC236}">
                    <a16:creationId xmlns:a16="http://schemas.microsoft.com/office/drawing/2014/main" id="{A7C7F63F-F0F9-4AF0-9599-2B3D519571D8}"/>
                  </a:ext>
                </a:extLst>
              </p:cNvPr>
              <p:cNvSpPr/>
              <p:nvPr/>
            </p:nvSpPr>
            <p:spPr>
              <a:xfrm>
                <a:off x="6819477" y="3876119"/>
                <a:ext cx="349716" cy="401654"/>
              </a:xfrm>
              <a:custGeom>
                <a:avLst/>
                <a:gdLst>
                  <a:gd name="connsiteX0" fmla="*/ 335866 w 349716"/>
                  <a:gd name="connsiteY0" fmla="*/ 31163 h 401654"/>
                  <a:gd name="connsiteX1" fmla="*/ 335866 w 349716"/>
                  <a:gd name="connsiteY1" fmla="*/ 69251 h 401654"/>
                  <a:gd name="connsiteX2" fmla="*/ 335866 w 349716"/>
                  <a:gd name="connsiteY2" fmla="*/ 159277 h 401654"/>
                  <a:gd name="connsiteX3" fmla="*/ 335866 w 349716"/>
                  <a:gd name="connsiteY3" fmla="*/ 263153 h 401654"/>
                  <a:gd name="connsiteX4" fmla="*/ 335866 w 349716"/>
                  <a:gd name="connsiteY4" fmla="*/ 346254 h 401654"/>
                  <a:gd name="connsiteX5" fmla="*/ 335866 w 349716"/>
                  <a:gd name="connsiteY5" fmla="*/ 370492 h 401654"/>
                  <a:gd name="connsiteX6" fmla="*/ 335866 w 349716"/>
                  <a:gd name="connsiteY6" fmla="*/ 373955 h 401654"/>
                  <a:gd name="connsiteX7" fmla="*/ 335866 w 349716"/>
                  <a:gd name="connsiteY7" fmla="*/ 373955 h 401654"/>
                  <a:gd name="connsiteX8" fmla="*/ 335866 w 349716"/>
                  <a:gd name="connsiteY8" fmla="*/ 373955 h 401654"/>
                  <a:gd name="connsiteX9" fmla="*/ 335866 w 349716"/>
                  <a:gd name="connsiteY9" fmla="*/ 377417 h 401654"/>
                  <a:gd name="connsiteX10" fmla="*/ 335866 w 349716"/>
                  <a:gd name="connsiteY10" fmla="*/ 377417 h 401654"/>
                  <a:gd name="connsiteX11" fmla="*/ 335866 w 349716"/>
                  <a:gd name="connsiteY11" fmla="*/ 380880 h 401654"/>
                  <a:gd name="connsiteX12" fmla="*/ 335866 w 349716"/>
                  <a:gd name="connsiteY12" fmla="*/ 380880 h 401654"/>
                  <a:gd name="connsiteX13" fmla="*/ 335866 w 349716"/>
                  <a:gd name="connsiteY13" fmla="*/ 384342 h 401654"/>
                  <a:gd name="connsiteX14" fmla="*/ 335866 w 349716"/>
                  <a:gd name="connsiteY14" fmla="*/ 384342 h 401654"/>
                  <a:gd name="connsiteX15" fmla="*/ 332404 w 349716"/>
                  <a:gd name="connsiteY15" fmla="*/ 387805 h 401654"/>
                  <a:gd name="connsiteX16" fmla="*/ 332404 w 349716"/>
                  <a:gd name="connsiteY16" fmla="*/ 387805 h 401654"/>
                  <a:gd name="connsiteX17" fmla="*/ 328941 w 349716"/>
                  <a:gd name="connsiteY17" fmla="*/ 387805 h 401654"/>
                  <a:gd name="connsiteX18" fmla="*/ 328941 w 349716"/>
                  <a:gd name="connsiteY18" fmla="*/ 387805 h 401654"/>
                  <a:gd name="connsiteX19" fmla="*/ 325479 w 349716"/>
                  <a:gd name="connsiteY19" fmla="*/ 387805 h 401654"/>
                  <a:gd name="connsiteX20" fmla="*/ 322016 w 349716"/>
                  <a:gd name="connsiteY20" fmla="*/ 387805 h 401654"/>
                  <a:gd name="connsiteX21" fmla="*/ 322016 w 349716"/>
                  <a:gd name="connsiteY21" fmla="*/ 387805 h 401654"/>
                  <a:gd name="connsiteX22" fmla="*/ 322016 w 349716"/>
                  <a:gd name="connsiteY22" fmla="*/ 387805 h 401654"/>
                  <a:gd name="connsiteX23" fmla="*/ 322016 w 349716"/>
                  <a:gd name="connsiteY23" fmla="*/ 387805 h 401654"/>
                  <a:gd name="connsiteX24" fmla="*/ 315091 w 349716"/>
                  <a:gd name="connsiteY24" fmla="*/ 387805 h 401654"/>
                  <a:gd name="connsiteX25" fmla="*/ 283928 w 349716"/>
                  <a:gd name="connsiteY25" fmla="*/ 387805 h 401654"/>
                  <a:gd name="connsiteX26" fmla="*/ 186977 w 349716"/>
                  <a:gd name="connsiteY26" fmla="*/ 387805 h 401654"/>
                  <a:gd name="connsiteX27" fmla="*/ 86564 w 349716"/>
                  <a:gd name="connsiteY27" fmla="*/ 387805 h 401654"/>
                  <a:gd name="connsiteX28" fmla="*/ 34625 w 349716"/>
                  <a:gd name="connsiteY28" fmla="*/ 387805 h 401654"/>
                  <a:gd name="connsiteX29" fmla="*/ 34625 w 349716"/>
                  <a:gd name="connsiteY29" fmla="*/ 387805 h 401654"/>
                  <a:gd name="connsiteX30" fmla="*/ 34625 w 349716"/>
                  <a:gd name="connsiteY30" fmla="*/ 387805 h 401654"/>
                  <a:gd name="connsiteX31" fmla="*/ 31163 w 349716"/>
                  <a:gd name="connsiteY31" fmla="*/ 387805 h 401654"/>
                  <a:gd name="connsiteX32" fmla="*/ 27700 w 349716"/>
                  <a:gd name="connsiteY32" fmla="*/ 387805 h 401654"/>
                  <a:gd name="connsiteX33" fmla="*/ 27700 w 349716"/>
                  <a:gd name="connsiteY33" fmla="*/ 387805 h 401654"/>
                  <a:gd name="connsiteX34" fmla="*/ 24238 w 349716"/>
                  <a:gd name="connsiteY34" fmla="*/ 387805 h 401654"/>
                  <a:gd name="connsiteX35" fmla="*/ 24238 w 349716"/>
                  <a:gd name="connsiteY35" fmla="*/ 387805 h 401654"/>
                  <a:gd name="connsiteX36" fmla="*/ 20775 w 349716"/>
                  <a:gd name="connsiteY36" fmla="*/ 384342 h 401654"/>
                  <a:gd name="connsiteX37" fmla="*/ 20775 w 349716"/>
                  <a:gd name="connsiteY37" fmla="*/ 384342 h 401654"/>
                  <a:gd name="connsiteX38" fmla="*/ 20775 w 349716"/>
                  <a:gd name="connsiteY38" fmla="*/ 380880 h 401654"/>
                  <a:gd name="connsiteX39" fmla="*/ 20775 w 349716"/>
                  <a:gd name="connsiteY39" fmla="*/ 380880 h 401654"/>
                  <a:gd name="connsiteX40" fmla="*/ 20775 w 349716"/>
                  <a:gd name="connsiteY40" fmla="*/ 377417 h 401654"/>
                  <a:gd name="connsiteX41" fmla="*/ 20775 w 349716"/>
                  <a:gd name="connsiteY41" fmla="*/ 373955 h 401654"/>
                  <a:gd name="connsiteX42" fmla="*/ 20775 w 349716"/>
                  <a:gd name="connsiteY42" fmla="*/ 373955 h 401654"/>
                  <a:gd name="connsiteX43" fmla="*/ 20775 w 349716"/>
                  <a:gd name="connsiteY43" fmla="*/ 373955 h 401654"/>
                  <a:gd name="connsiteX44" fmla="*/ 20775 w 349716"/>
                  <a:gd name="connsiteY44" fmla="*/ 373955 h 401654"/>
                  <a:gd name="connsiteX45" fmla="*/ 20775 w 349716"/>
                  <a:gd name="connsiteY45" fmla="*/ 356642 h 401654"/>
                  <a:gd name="connsiteX46" fmla="*/ 20775 w 349716"/>
                  <a:gd name="connsiteY46" fmla="*/ 280466 h 401654"/>
                  <a:gd name="connsiteX47" fmla="*/ 20775 w 349716"/>
                  <a:gd name="connsiteY47" fmla="*/ 176590 h 401654"/>
                  <a:gd name="connsiteX48" fmla="*/ 20775 w 349716"/>
                  <a:gd name="connsiteY48" fmla="*/ 79638 h 401654"/>
                  <a:gd name="connsiteX49" fmla="*/ 20775 w 349716"/>
                  <a:gd name="connsiteY49" fmla="*/ 27700 h 401654"/>
                  <a:gd name="connsiteX50" fmla="*/ 20775 w 349716"/>
                  <a:gd name="connsiteY50" fmla="*/ 27700 h 401654"/>
                  <a:gd name="connsiteX51" fmla="*/ 20775 w 349716"/>
                  <a:gd name="connsiteY51" fmla="*/ 27700 h 401654"/>
                  <a:gd name="connsiteX52" fmla="*/ 20775 w 349716"/>
                  <a:gd name="connsiteY52" fmla="*/ 24238 h 401654"/>
                  <a:gd name="connsiteX53" fmla="*/ 20775 w 349716"/>
                  <a:gd name="connsiteY53" fmla="*/ 24238 h 401654"/>
                  <a:gd name="connsiteX54" fmla="*/ 20775 w 349716"/>
                  <a:gd name="connsiteY54" fmla="*/ 20775 h 401654"/>
                  <a:gd name="connsiteX55" fmla="*/ 20775 w 349716"/>
                  <a:gd name="connsiteY55" fmla="*/ 20775 h 401654"/>
                  <a:gd name="connsiteX56" fmla="*/ 20775 w 349716"/>
                  <a:gd name="connsiteY56" fmla="*/ 20775 h 401654"/>
                  <a:gd name="connsiteX57" fmla="*/ 20775 w 349716"/>
                  <a:gd name="connsiteY57" fmla="*/ 17313 h 401654"/>
                  <a:gd name="connsiteX58" fmla="*/ 20775 w 349716"/>
                  <a:gd name="connsiteY58" fmla="*/ 17313 h 401654"/>
                  <a:gd name="connsiteX59" fmla="*/ 24238 w 349716"/>
                  <a:gd name="connsiteY59" fmla="*/ 13850 h 401654"/>
                  <a:gd name="connsiteX60" fmla="*/ 24238 w 349716"/>
                  <a:gd name="connsiteY60" fmla="*/ 13850 h 401654"/>
                  <a:gd name="connsiteX61" fmla="*/ 27700 w 349716"/>
                  <a:gd name="connsiteY61" fmla="*/ 13850 h 401654"/>
                  <a:gd name="connsiteX62" fmla="*/ 27700 w 349716"/>
                  <a:gd name="connsiteY62" fmla="*/ 13850 h 401654"/>
                  <a:gd name="connsiteX63" fmla="*/ 31163 w 349716"/>
                  <a:gd name="connsiteY63" fmla="*/ 13850 h 401654"/>
                  <a:gd name="connsiteX64" fmla="*/ 34625 w 349716"/>
                  <a:gd name="connsiteY64" fmla="*/ 13850 h 401654"/>
                  <a:gd name="connsiteX65" fmla="*/ 34625 w 349716"/>
                  <a:gd name="connsiteY65" fmla="*/ 13850 h 401654"/>
                  <a:gd name="connsiteX66" fmla="*/ 34625 w 349716"/>
                  <a:gd name="connsiteY66" fmla="*/ 13850 h 401654"/>
                  <a:gd name="connsiteX67" fmla="*/ 38088 w 349716"/>
                  <a:gd name="connsiteY67" fmla="*/ 13850 h 401654"/>
                  <a:gd name="connsiteX68" fmla="*/ 83101 w 349716"/>
                  <a:gd name="connsiteY68" fmla="*/ 13850 h 401654"/>
                  <a:gd name="connsiteX69" fmla="*/ 93489 w 349716"/>
                  <a:gd name="connsiteY69" fmla="*/ 13850 h 401654"/>
                  <a:gd name="connsiteX70" fmla="*/ 79638 w 349716"/>
                  <a:gd name="connsiteY70" fmla="*/ 6925 h 401654"/>
                  <a:gd name="connsiteX71" fmla="*/ 79638 w 349716"/>
                  <a:gd name="connsiteY71" fmla="*/ 27700 h 401654"/>
                  <a:gd name="connsiteX72" fmla="*/ 79638 w 349716"/>
                  <a:gd name="connsiteY72" fmla="*/ 38088 h 401654"/>
                  <a:gd name="connsiteX73" fmla="*/ 90026 w 349716"/>
                  <a:gd name="connsiteY73" fmla="*/ 48476 h 401654"/>
                  <a:gd name="connsiteX74" fmla="*/ 110801 w 349716"/>
                  <a:gd name="connsiteY74" fmla="*/ 48476 h 401654"/>
                  <a:gd name="connsiteX75" fmla="*/ 207752 w 349716"/>
                  <a:gd name="connsiteY75" fmla="*/ 48476 h 401654"/>
                  <a:gd name="connsiteX76" fmla="*/ 245840 w 349716"/>
                  <a:gd name="connsiteY76" fmla="*/ 48476 h 401654"/>
                  <a:gd name="connsiteX77" fmla="*/ 256228 w 349716"/>
                  <a:gd name="connsiteY77" fmla="*/ 48476 h 401654"/>
                  <a:gd name="connsiteX78" fmla="*/ 259691 w 349716"/>
                  <a:gd name="connsiteY78" fmla="*/ 48476 h 401654"/>
                  <a:gd name="connsiteX79" fmla="*/ 266616 w 349716"/>
                  <a:gd name="connsiteY79" fmla="*/ 38088 h 401654"/>
                  <a:gd name="connsiteX80" fmla="*/ 266616 w 349716"/>
                  <a:gd name="connsiteY80" fmla="*/ 34625 h 401654"/>
                  <a:gd name="connsiteX81" fmla="*/ 266616 w 349716"/>
                  <a:gd name="connsiteY81" fmla="*/ 10388 h 401654"/>
                  <a:gd name="connsiteX82" fmla="*/ 263153 w 349716"/>
                  <a:gd name="connsiteY82" fmla="*/ 13850 h 401654"/>
                  <a:gd name="connsiteX83" fmla="*/ 301241 w 349716"/>
                  <a:gd name="connsiteY83" fmla="*/ 13850 h 401654"/>
                  <a:gd name="connsiteX84" fmla="*/ 318554 w 349716"/>
                  <a:gd name="connsiteY84" fmla="*/ 13850 h 401654"/>
                  <a:gd name="connsiteX85" fmla="*/ 322016 w 349716"/>
                  <a:gd name="connsiteY85" fmla="*/ 13850 h 401654"/>
                  <a:gd name="connsiteX86" fmla="*/ 322016 w 349716"/>
                  <a:gd name="connsiteY86" fmla="*/ 13850 h 401654"/>
                  <a:gd name="connsiteX87" fmla="*/ 325479 w 349716"/>
                  <a:gd name="connsiteY87" fmla="*/ 13850 h 401654"/>
                  <a:gd name="connsiteX88" fmla="*/ 325479 w 349716"/>
                  <a:gd name="connsiteY88" fmla="*/ 13850 h 401654"/>
                  <a:gd name="connsiteX89" fmla="*/ 328941 w 349716"/>
                  <a:gd name="connsiteY89" fmla="*/ 13850 h 401654"/>
                  <a:gd name="connsiteX90" fmla="*/ 328941 w 349716"/>
                  <a:gd name="connsiteY90" fmla="*/ 13850 h 401654"/>
                  <a:gd name="connsiteX91" fmla="*/ 328941 w 349716"/>
                  <a:gd name="connsiteY91" fmla="*/ 13850 h 401654"/>
                  <a:gd name="connsiteX92" fmla="*/ 328941 w 349716"/>
                  <a:gd name="connsiteY92" fmla="*/ 13850 h 401654"/>
                  <a:gd name="connsiteX93" fmla="*/ 328941 w 349716"/>
                  <a:gd name="connsiteY93" fmla="*/ 13850 h 401654"/>
                  <a:gd name="connsiteX94" fmla="*/ 328941 w 349716"/>
                  <a:gd name="connsiteY94" fmla="*/ 17313 h 401654"/>
                  <a:gd name="connsiteX95" fmla="*/ 328941 w 349716"/>
                  <a:gd name="connsiteY95" fmla="*/ 17313 h 401654"/>
                  <a:gd name="connsiteX96" fmla="*/ 335866 w 349716"/>
                  <a:gd name="connsiteY96" fmla="*/ 31163 h 401654"/>
                  <a:gd name="connsiteX97" fmla="*/ 335866 w 349716"/>
                  <a:gd name="connsiteY97" fmla="*/ 31163 h 401654"/>
                  <a:gd name="connsiteX98" fmla="*/ 342791 w 349716"/>
                  <a:gd name="connsiteY98" fmla="*/ 38088 h 401654"/>
                  <a:gd name="connsiteX99" fmla="*/ 349717 w 349716"/>
                  <a:gd name="connsiteY99" fmla="*/ 31163 h 401654"/>
                  <a:gd name="connsiteX100" fmla="*/ 325479 w 349716"/>
                  <a:gd name="connsiteY100" fmla="*/ 0 h 401654"/>
                  <a:gd name="connsiteX101" fmla="*/ 308166 w 349716"/>
                  <a:gd name="connsiteY101" fmla="*/ 0 h 401654"/>
                  <a:gd name="connsiteX102" fmla="*/ 263153 w 349716"/>
                  <a:gd name="connsiteY102" fmla="*/ 0 h 401654"/>
                  <a:gd name="connsiteX103" fmla="*/ 263153 w 349716"/>
                  <a:gd name="connsiteY103" fmla="*/ 0 h 401654"/>
                  <a:gd name="connsiteX104" fmla="*/ 256228 w 349716"/>
                  <a:gd name="connsiteY104" fmla="*/ 6925 h 401654"/>
                  <a:gd name="connsiteX105" fmla="*/ 256228 w 349716"/>
                  <a:gd name="connsiteY105" fmla="*/ 20775 h 401654"/>
                  <a:gd name="connsiteX106" fmla="*/ 256228 w 349716"/>
                  <a:gd name="connsiteY106" fmla="*/ 31163 h 401654"/>
                  <a:gd name="connsiteX107" fmla="*/ 256228 w 349716"/>
                  <a:gd name="connsiteY107" fmla="*/ 34625 h 401654"/>
                  <a:gd name="connsiteX108" fmla="*/ 256228 w 349716"/>
                  <a:gd name="connsiteY108" fmla="*/ 34625 h 401654"/>
                  <a:gd name="connsiteX109" fmla="*/ 256228 w 349716"/>
                  <a:gd name="connsiteY109" fmla="*/ 34625 h 401654"/>
                  <a:gd name="connsiteX110" fmla="*/ 259691 w 349716"/>
                  <a:gd name="connsiteY110" fmla="*/ 31163 h 401654"/>
                  <a:gd name="connsiteX111" fmla="*/ 259691 w 349716"/>
                  <a:gd name="connsiteY111" fmla="*/ 31163 h 401654"/>
                  <a:gd name="connsiteX112" fmla="*/ 259691 w 349716"/>
                  <a:gd name="connsiteY112" fmla="*/ 31163 h 401654"/>
                  <a:gd name="connsiteX113" fmla="*/ 256228 w 349716"/>
                  <a:gd name="connsiteY113" fmla="*/ 31163 h 401654"/>
                  <a:gd name="connsiteX114" fmla="*/ 242378 w 349716"/>
                  <a:gd name="connsiteY114" fmla="*/ 31163 h 401654"/>
                  <a:gd name="connsiteX115" fmla="*/ 197365 w 349716"/>
                  <a:gd name="connsiteY115" fmla="*/ 31163 h 401654"/>
                  <a:gd name="connsiteX116" fmla="*/ 103876 w 349716"/>
                  <a:gd name="connsiteY116" fmla="*/ 31163 h 401654"/>
                  <a:gd name="connsiteX117" fmla="*/ 93489 w 349716"/>
                  <a:gd name="connsiteY117" fmla="*/ 31163 h 401654"/>
                  <a:gd name="connsiteX118" fmla="*/ 90026 w 349716"/>
                  <a:gd name="connsiteY118" fmla="*/ 31163 h 401654"/>
                  <a:gd name="connsiteX119" fmla="*/ 90026 w 349716"/>
                  <a:gd name="connsiteY119" fmla="*/ 31163 h 401654"/>
                  <a:gd name="connsiteX120" fmla="*/ 93489 w 349716"/>
                  <a:gd name="connsiteY120" fmla="*/ 34625 h 401654"/>
                  <a:gd name="connsiteX121" fmla="*/ 93489 w 349716"/>
                  <a:gd name="connsiteY121" fmla="*/ 34625 h 401654"/>
                  <a:gd name="connsiteX122" fmla="*/ 93489 w 349716"/>
                  <a:gd name="connsiteY122" fmla="*/ 31163 h 401654"/>
                  <a:gd name="connsiteX123" fmla="*/ 93489 w 349716"/>
                  <a:gd name="connsiteY123" fmla="*/ 20775 h 401654"/>
                  <a:gd name="connsiteX124" fmla="*/ 93489 w 349716"/>
                  <a:gd name="connsiteY124" fmla="*/ 6925 h 401654"/>
                  <a:gd name="connsiteX125" fmla="*/ 86564 w 349716"/>
                  <a:gd name="connsiteY125" fmla="*/ 0 h 401654"/>
                  <a:gd name="connsiteX126" fmla="*/ 48476 w 349716"/>
                  <a:gd name="connsiteY126" fmla="*/ 0 h 401654"/>
                  <a:gd name="connsiteX127" fmla="*/ 31163 w 349716"/>
                  <a:gd name="connsiteY127" fmla="*/ 0 h 401654"/>
                  <a:gd name="connsiteX128" fmla="*/ 3463 w 349716"/>
                  <a:gd name="connsiteY128" fmla="*/ 17313 h 401654"/>
                  <a:gd name="connsiteX129" fmla="*/ 0 w 349716"/>
                  <a:gd name="connsiteY129" fmla="*/ 38088 h 401654"/>
                  <a:gd name="connsiteX130" fmla="*/ 0 w 349716"/>
                  <a:gd name="connsiteY130" fmla="*/ 62326 h 401654"/>
                  <a:gd name="connsiteX131" fmla="*/ 0 w 349716"/>
                  <a:gd name="connsiteY131" fmla="*/ 148889 h 401654"/>
                  <a:gd name="connsiteX132" fmla="*/ 0 w 349716"/>
                  <a:gd name="connsiteY132" fmla="*/ 252766 h 401654"/>
                  <a:gd name="connsiteX133" fmla="*/ 0 w 349716"/>
                  <a:gd name="connsiteY133" fmla="*/ 339329 h 401654"/>
                  <a:gd name="connsiteX134" fmla="*/ 0 w 349716"/>
                  <a:gd name="connsiteY134" fmla="*/ 363567 h 401654"/>
                  <a:gd name="connsiteX135" fmla="*/ 3463 w 349716"/>
                  <a:gd name="connsiteY135" fmla="*/ 384342 h 401654"/>
                  <a:gd name="connsiteX136" fmla="*/ 31163 w 349716"/>
                  <a:gd name="connsiteY136" fmla="*/ 401655 h 401654"/>
                  <a:gd name="connsiteX137" fmla="*/ 34625 w 349716"/>
                  <a:gd name="connsiteY137" fmla="*/ 401655 h 401654"/>
                  <a:gd name="connsiteX138" fmla="*/ 58863 w 349716"/>
                  <a:gd name="connsiteY138" fmla="*/ 401655 h 401654"/>
                  <a:gd name="connsiteX139" fmla="*/ 148889 w 349716"/>
                  <a:gd name="connsiteY139" fmla="*/ 401655 h 401654"/>
                  <a:gd name="connsiteX140" fmla="*/ 252765 w 349716"/>
                  <a:gd name="connsiteY140" fmla="*/ 401655 h 401654"/>
                  <a:gd name="connsiteX141" fmla="*/ 315091 w 349716"/>
                  <a:gd name="connsiteY141" fmla="*/ 401655 h 401654"/>
                  <a:gd name="connsiteX142" fmla="*/ 318554 w 349716"/>
                  <a:gd name="connsiteY142" fmla="*/ 401655 h 401654"/>
                  <a:gd name="connsiteX143" fmla="*/ 349717 w 349716"/>
                  <a:gd name="connsiteY143" fmla="*/ 377417 h 401654"/>
                  <a:gd name="connsiteX144" fmla="*/ 349717 w 349716"/>
                  <a:gd name="connsiteY144" fmla="*/ 360104 h 401654"/>
                  <a:gd name="connsiteX145" fmla="*/ 349717 w 349716"/>
                  <a:gd name="connsiteY145" fmla="*/ 294316 h 401654"/>
                  <a:gd name="connsiteX146" fmla="*/ 349717 w 349716"/>
                  <a:gd name="connsiteY146" fmla="*/ 193902 h 401654"/>
                  <a:gd name="connsiteX147" fmla="*/ 349717 w 349716"/>
                  <a:gd name="connsiteY147" fmla="*/ 93489 h 401654"/>
                  <a:gd name="connsiteX148" fmla="*/ 349717 w 349716"/>
                  <a:gd name="connsiteY148" fmla="*/ 31163 h 401654"/>
                  <a:gd name="connsiteX149" fmla="*/ 349717 w 349716"/>
                  <a:gd name="connsiteY149" fmla="*/ 24238 h 401654"/>
                  <a:gd name="connsiteX150" fmla="*/ 342791 w 349716"/>
                  <a:gd name="connsiteY150" fmla="*/ 17313 h 401654"/>
                  <a:gd name="connsiteX151" fmla="*/ 335866 w 349716"/>
                  <a:gd name="connsiteY151" fmla="*/ 31163 h 40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49716" h="401654">
                    <a:moveTo>
                      <a:pt x="335866" y="31163"/>
                    </a:moveTo>
                    <a:cubicBezTo>
                      <a:pt x="335866" y="45013"/>
                      <a:pt x="335866" y="55401"/>
                      <a:pt x="335866" y="69251"/>
                    </a:cubicBezTo>
                    <a:cubicBezTo>
                      <a:pt x="335866" y="100414"/>
                      <a:pt x="335866" y="128114"/>
                      <a:pt x="335866" y="159277"/>
                    </a:cubicBezTo>
                    <a:cubicBezTo>
                      <a:pt x="335866" y="193902"/>
                      <a:pt x="335866" y="228528"/>
                      <a:pt x="335866" y="263153"/>
                    </a:cubicBezTo>
                    <a:cubicBezTo>
                      <a:pt x="335866" y="290854"/>
                      <a:pt x="335866" y="318554"/>
                      <a:pt x="335866" y="346254"/>
                    </a:cubicBezTo>
                    <a:cubicBezTo>
                      <a:pt x="335866" y="353179"/>
                      <a:pt x="335866" y="360104"/>
                      <a:pt x="335866" y="370492"/>
                    </a:cubicBezTo>
                    <a:cubicBezTo>
                      <a:pt x="335866" y="370492"/>
                      <a:pt x="335866" y="373955"/>
                      <a:pt x="335866" y="373955"/>
                    </a:cubicBezTo>
                    <a:cubicBezTo>
                      <a:pt x="335866" y="373955"/>
                      <a:pt x="335866" y="373955"/>
                      <a:pt x="335866" y="373955"/>
                    </a:cubicBezTo>
                    <a:cubicBezTo>
                      <a:pt x="335866" y="373955"/>
                      <a:pt x="335866" y="373955"/>
                      <a:pt x="335866" y="373955"/>
                    </a:cubicBezTo>
                    <a:cubicBezTo>
                      <a:pt x="335866" y="373955"/>
                      <a:pt x="335866" y="373955"/>
                      <a:pt x="335866" y="377417"/>
                    </a:cubicBezTo>
                    <a:cubicBezTo>
                      <a:pt x="335866" y="377417"/>
                      <a:pt x="335866" y="377417"/>
                      <a:pt x="335866" y="377417"/>
                    </a:cubicBezTo>
                    <a:cubicBezTo>
                      <a:pt x="335866" y="377417"/>
                      <a:pt x="335866" y="377417"/>
                      <a:pt x="335866" y="380880"/>
                    </a:cubicBezTo>
                    <a:cubicBezTo>
                      <a:pt x="335866" y="384342"/>
                      <a:pt x="335866" y="380880"/>
                      <a:pt x="335866" y="380880"/>
                    </a:cubicBezTo>
                    <a:cubicBezTo>
                      <a:pt x="335866" y="380880"/>
                      <a:pt x="335866" y="380880"/>
                      <a:pt x="335866" y="384342"/>
                    </a:cubicBezTo>
                    <a:cubicBezTo>
                      <a:pt x="335866" y="384342"/>
                      <a:pt x="335866" y="387805"/>
                      <a:pt x="335866" y="384342"/>
                    </a:cubicBezTo>
                    <a:cubicBezTo>
                      <a:pt x="335866" y="384342"/>
                      <a:pt x="332404" y="387805"/>
                      <a:pt x="332404" y="387805"/>
                    </a:cubicBezTo>
                    <a:cubicBezTo>
                      <a:pt x="332404" y="387805"/>
                      <a:pt x="332404" y="387805"/>
                      <a:pt x="332404" y="387805"/>
                    </a:cubicBezTo>
                    <a:cubicBezTo>
                      <a:pt x="332404" y="387805"/>
                      <a:pt x="332404" y="387805"/>
                      <a:pt x="328941" y="387805"/>
                    </a:cubicBezTo>
                    <a:cubicBezTo>
                      <a:pt x="325479" y="387805"/>
                      <a:pt x="328941" y="387805"/>
                      <a:pt x="328941" y="387805"/>
                    </a:cubicBezTo>
                    <a:cubicBezTo>
                      <a:pt x="328941" y="387805"/>
                      <a:pt x="328941" y="387805"/>
                      <a:pt x="325479" y="387805"/>
                    </a:cubicBezTo>
                    <a:cubicBezTo>
                      <a:pt x="325479" y="387805"/>
                      <a:pt x="325479" y="387805"/>
                      <a:pt x="322016" y="387805"/>
                    </a:cubicBezTo>
                    <a:cubicBezTo>
                      <a:pt x="322016" y="387805"/>
                      <a:pt x="322016" y="387805"/>
                      <a:pt x="322016" y="387805"/>
                    </a:cubicBezTo>
                    <a:cubicBezTo>
                      <a:pt x="322016" y="387805"/>
                      <a:pt x="322016" y="387805"/>
                      <a:pt x="322016" y="387805"/>
                    </a:cubicBezTo>
                    <a:cubicBezTo>
                      <a:pt x="322016" y="387805"/>
                      <a:pt x="322016" y="387805"/>
                      <a:pt x="322016" y="387805"/>
                    </a:cubicBezTo>
                    <a:cubicBezTo>
                      <a:pt x="318554" y="387805"/>
                      <a:pt x="318554" y="387805"/>
                      <a:pt x="315091" y="387805"/>
                    </a:cubicBezTo>
                    <a:cubicBezTo>
                      <a:pt x="304704" y="387805"/>
                      <a:pt x="294316" y="387805"/>
                      <a:pt x="283928" y="387805"/>
                    </a:cubicBezTo>
                    <a:cubicBezTo>
                      <a:pt x="252765" y="387805"/>
                      <a:pt x="221603" y="387805"/>
                      <a:pt x="186977" y="387805"/>
                    </a:cubicBezTo>
                    <a:cubicBezTo>
                      <a:pt x="152352" y="387805"/>
                      <a:pt x="121189" y="387805"/>
                      <a:pt x="86564" y="387805"/>
                    </a:cubicBezTo>
                    <a:cubicBezTo>
                      <a:pt x="69251" y="387805"/>
                      <a:pt x="51938" y="387805"/>
                      <a:pt x="34625" y="387805"/>
                    </a:cubicBezTo>
                    <a:cubicBezTo>
                      <a:pt x="34625" y="387805"/>
                      <a:pt x="34625" y="387805"/>
                      <a:pt x="34625" y="387805"/>
                    </a:cubicBezTo>
                    <a:cubicBezTo>
                      <a:pt x="34625" y="387805"/>
                      <a:pt x="31163" y="387805"/>
                      <a:pt x="34625" y="387805"/>
                    </a:cubicBezTo>
                    <a:cubicBezTo>
                      <a:pt x="34625" y="387805"/>
                      <a:pt x="34625" y="387805"/>
                      <a:pt x="31163" y="387805"/>
                    </a:cubicBezTo>
                    <a:cubicBezTo>
                      <a:pt x="31163" y="387805"/>
                      <a:pt x="31163" y="387805"/>
                      <a:pt x="27700" y="387805"/>
                    </a:cubicBezTo>
                    <a:cubicBezTo>
                      <a:pt x="24238" y="387805"/>
                      <a:pt x="27700" y="387805"/>
                      <a:pt x="27700" y="387805"/>
                    </a:cubicBezTo>
                    <a:cubicBezTo>
                      <a:pt x="27700" y="387805"/>
                      <a:pt x="27700" y="387805"/>
                      <a:pt x="24238" y="387805"/>
                    </a:cubicBezTo>
                    <a:cubicBezTo>
                      <a:pt x="24238" y="387805"/>
                      <a:pt x="20775" y="387805"/>
                      <a:pt x="24238" y="387805"/>
                    </a:cubicBezTo>
                    <a:cubicBezTo>
                      <a:pt x="24238" y="387805"/>
                      <a:pt x="20775" y="384342"/>
                      <a:pt x="20775" y="384342"/>
                    </a:cubicBezTo>
                    <a:cubicBezTo>
                      <a:pt x="20775" y="384342"/>
                      <a:pt x="20775" y="384342"/>
                      <a:pt x="20775" y="384342"/>
                    </a:cubicBezTo>
                    <a:cubicBezTo>
                      <a:pt x="20775" y="384342"/>
                      <a:pt x="20775" y="384342"/>
                      <a:pt x="20775" y="380880"/>
                    </a:cubicBezTo>
                    <a:cubicBezTo>
                      <a:pt x="20775" y="377417"/>
                      <a:pt x="20775" y="380880"/>
                      <a:pt x="20775" y="380880"/>
                    </a:cubicBezTo>
                    <a:cubicBezTo>
                      <a:pt x="20775" y="380880"/>
                      <a:pt x="20775" y="380880"/>
                      <a:pt x="20775" y="377417"/>
                    </a:cubicBezTo>
                    <a:cubicBezTo>
                      <a:pt x="20775" y="377417"/>
                      <a:pt x="20775" y="377417"/>
                      <a:pt x="20775" y="373955"/>
                    </a:cubicBezTo>
                    <a:cubicBezTo>
                      <a:pt x="20775" y="373955"/>
                      <a:pt x="20775" y="373955"/>
                      <a:pt x="20775" y="373955"/>
                    </a:cubicBezTo>
                    <a:cubicBezTo>
                      <a:pt x="20775" y="373955"/>
                      <a:pt x="20775" y="373955"/>
                      <a:pt x="20775" y="373955"/>
                    </a:cubicBezTo>
                    <a:cubicBezTo>
                      <a:pt x="20775" y="373955"/>
                      <a:pt x="20775" y="373955"/>
                      <a:pt x="20775" y="373955"/>
                    </a:cubicBezTo>
                    <a:cubicBezTo>
                      <a:pt x="20775" y="367030"/>
                      <a:pt x="20775" y="363567"/>
                      <a:pt x="20775" y="356642"/>
                    </a:cubicBezTo>
                    <a:cubicBezTo>
                      <a:pt x="20775" y="332404"/>
                      <a:pt x="20775" y="304704"/>
                      <a:pt x="20775" y="280466"/>
                    </a:cubicBezTo>
                    <a:cubicBezTo>
                      <a:pt x="20775" y="245841"/>
                      <a:pt x="20775" y="211215"/>
                      <a:pt x="20775" y="176590"/>
                    </a:cubicBezTo>
                    <a:cubicBezTo>
                      <a:pt x="20775" y="145427"/>
                      <a:pt x="20775" y="114264"/>
                      <a:pt x="20775" y="79638"/>
                    </a:cubicBezTo>
                    <a:cubicBezTo>
                      <a:pt x="20775" y="62326"/>
                      <a:pt x="20775" y="45013"/>
                      <a:pt x="20775" y="27700"/>
                    </a:cubicBezTo>
                    <a:cubicBezTo>
                      <a:pt x="20775" y="27700"/>
                      <a:pt x="20775" y="27700"/>
                      <a:pt x="20775" y="27700"/>
                    </a:cubicBezTo>
                    <a:cubicBezTo>
                      <a:pt x="20775" y="27700"/>
                      <a:pt x="20775" y="27700"/>
                      <a:pt x="20775" y="27700"/>
                    </a:cubicBezTo>
                    <a:cubicBezTo>
                      <a:pt x="20775" y="27700"/>
                      <a:pt x="20775" y="27700"/>
                      <a:pt x="20775" y="24238"/>
                    </a:cubicBezTo>
                    <a:cubicBezTo>
                      <a:pt x="20775" y="24238"/>
                      <a:pt x="20775" y="24238"/>
                      <a:pt x="20775" y="24238"/>
                    </a:cubicBezTo>
                    <a:cubicBezTo>
                      <a:pt x="20775" y="24238"/>
                      <a:pt x="20775" y="24238"/>
                      <a:pt x="20775" y="20775"/>
                    </a:cubicBezTo>
                    <a:cubicBezTo>
                      <a:pt x="20775" y="20775"/>
                      <a:pt x="20775" y="20775"/>
                      <a:pt x="20775" y="20775"/>
                    </a:cubicBezTo>
                    <a:cubicBezTo>
                      <a:pt x="20775" y="20775"/>
                      <a:pt x="20775" y="20775"/>
                      <a:pt x="20775" y="20775"/>
                    </a:cubicBezTo>
                    <a:cubicBezTo>
                      <a:pt x="20775" y="20775"/>
                      <a:pt x="20775" y="20775"/>
                      <a:pt x="20775" y="17313"/>
                    </a:cubicBezTo>
                    <a:cubicBezTo>
                      <a:pt x="20775" y="17313"/>
                      <a:pt x="20775" y="13850"/>
                      <a:pt x="20775" y="17313"/>
                    </a:cubicBezTo>
                    <a:cubicBezTo>
                      <a:pt x="20775" y="17313"/>
                      <a:pt x="24238" y="13850"/>
                      <a:pt x="24238" y="13850"/>
                    </a:cubicBezTo>
                    <a:cubicBezTo>
                      <a:pt x="24238" y="13850"/>
                      <a:pt x="24238" y="13850"/>
                      <a:pt x="24238" y="13850"/>
                    </a:cubicBezTo>
                    <a:cubicBezTo>
                      <a:pt x="24238" y="13850"/>
                      <a:pt x="24238" y="13850"/>
                      <a:pt x="27700" y="13850"/>
                    </a:cubicBezTo>
                    <a:cubicBezTo>
                      <a:pt x="27700" y="13850"/>
                      <a:pt x="31163" y="13850"/>
                      <a:pt x="27700" y="13850"/>
                    </a:cubicBezTo>
                    <a:cubicBezTo>
                      <a:pt x="27700" y="13850"/>
                      <a:pt x="31163" y="13850"/>
                      <a:pt x="31163" y="13850"/>
                    </a:cubicBezTo>
                    <a:cubicBezTo>
                      <a:pt x="31163" y="13850"/>
                      <a:pt x="31163" y="13850"/>
                      <a:pt x="34625" y="13850"/>
                    </a:cubicBezTo>
                    <a:cubicBezTo>
                      <a:pt x="34625" y="13850"/>
                      <a:pt x="34625" y="13850"/>
                      <a:pt x="34625" y="13850"/>
                    </a:cubicBezTo>
                    <a:cubicBezTo>
                      <a:pt x="34625" y="13850"/>
                      <a:pt x="34625" y="13850"/>
                      <a:pt x="34625" y="13850"/>
                    </a:cubicBezTo>
                    <a:cubicBezTo>
                      <a:pt x="34625" y="13850"/>
                      <a:pt x="34625" y="13850"/>
                      <a:pt x="38088" y="13850"/>
                    </a:cubicBezTo>
                    <a:cubicBezTo>
                      <a:pt x="51938" y="13850"/>
                      <a:pt x="69251" y="13850"/>
                      <a:pt x="83101" y="13850"/>
                    </a:cubicBezTo>
                    <a:cubicBezTo>
                      <a:pt x="86564" y="13850"/>
                      <a:pt x="90026" y="13850"/>
                      <a:pt x="93489" y="13850"/>
                    </a:cubicBezTo>
                    <a:cubicBezTo>
                      <a:pt x="83101" y="13850"/>
                      <a:pt x="83101" y="10388"/>
                      <a:pt x="79638" y="6925"/>
                    </a:cubicBezTo>
                    <a:cubicBezTo>
                      <a:pt x="79638" y="13850"/>
                      <a:pt x="79638" y="20775"/>
                      <a:pt x="79638" y="27700"/>
                    </a:cubicBezTo>
                    <a:cubicBezTo>
                      <a:pt x="79638" y="31163"/>
                      <a:pt x="79638" y="34625"/>
                      <a:pt x="79638" y="38088"/>
                    </a:cubicBezTo>
                    <a:cubicBezTo>
                      <a:pt x="79638" y="45013"/>
                      <a:pt x="83101" y="48476"/>
                      <a:pt x="90026" y="48476"/>
                    </a:cubicBezTo>
                    <a:cubicBezTo>
                      <a:pt x="96951" y="48476"/>
                      <a:pt x="103876" y="48476"/>
                      <a:pt x="110801" y="48476"/>
                    </a:cubicBezTo>
                    <a:cubicBezTo>
                      <a:pt x="141964" y="48476"/>
                      <a:pt x="176590" y="48476"/>
                      <a:pt x="207752" y="48476"/>
                    </a:cubicBezTo>
                    <a:cubicBezTo>
                      <a:pt x="221603" y="48476"/>
                      <a:pt x="235453" y="48476"/>
                      <a:pt x="245840" y="48476"/>
                    </a:cubicBezTo>
                    <a:cubicBezTo>
                      <a:pt x="249303" y="48476"/>
                      <a:pt x="252765" y="48476"/>
                      <a:pt x="256228" y="48476"/>
                    </a:cubicBezTo>
                    <a:cubicBezTo>
                      <a:pt x="256228" y="48476"/>
                      <a:pt x="259691" y="48476"/>
                      <a:pt x="259691" y="48476"/>
                    </a:cubicBezTo>
                    <a:cubicBezTo>
                      <a:pt x="263153" y="48476"/>
                      <a:pt x="266616" y="45013"/>
                      <a:pt x="266616" y="38088"/>
                    </a:cubicBezTo>
                    <a:cubicBezTo>
                      <a:pt x="266616" y="38088"/>
                      <a:pt x="266616" y="34625"/>
                      <a:pt x="266616" y="34625"/>
                    </a:cubicBezTo>
                    <a:cubicBezTo>
                      <a:pt x="266616" y="27700"/>
                      <a:pt x="266616" y="17313"/>
                      <a:pt x="266616" y="10388"/>
                    </a:cubicBezTo>
                    <a:cubicBezTo>
                      <a:pt x="266616" y="10388"/>
                      <a:pt x="266616" y="13850"/>
                      <a:pt x="263153" y="13850"/>
                    </a:cubicBezTo>
                    <a:cubicBezTo>
                      <a:pt x="277003" y="13850"/>
                      <a:pt x="290853" y="13850"/>
                      <a:pt x="301241" y="13850"/>
                    </a:cubicBezTo>
                    <a:cubicBezTo>
                      <a:pt x="308166" y="13850"/>
                      <a:pt x="311629" y="13850"/>
                      <a:pt x="318554" y="13850"/>
                    </a:cubicBezTo>
                    <a:cubicBezTo>
                      <a:pt x="318554" y="13850"/>
                      <a:pt x="322016" y="13850"/>
                      <a:pt x="322016" y="13850"/>
                    </a:cubicBezTo>
                    <a:cubicBezTo>
                      <a:pt x="322016" y="13850"/>
                      <a:pt x="322016" y="13850"/>
                      <a:pt x="322016" y="13850"/>
                    </a:cubicBezTo>
                    <a:cubicBezTo>
                      <a:pt x="322016" y="13850"/>
                      <a:pt x="322016" y="13850"/>
                      <a:pt x="325479" y="13850"/>
                    </a:cubicBezTo>
                    <a:cubicBezTo>
                      <a:pt x="325479" y="13850"/>
                      <a:pt x="328941" y="13850"/>
                      <a:pt x="325479" y="13850"/>
                    </a:cubicBezTo>
                    <a:cubicBezTo>
                      <a:pt x="325479" y="13850"/>
                      <a:pt x="325479" y="13850"/>
                      <a:pt x="328941" y="13850"/>
                    </a:cubicBezTo>
                    <a:cubicBezTo>
                      <a:pt x="328941" y="13850"/>
                      <a:pt x="332404" y="13850"/>
                      <a:pt x="328941" y="13850"/>
                    </a:cubicBezTo>
                    <a:cubicBezTo>
                      <a:pt x="328941" y="13850"/>
                      <a:pt x="328941" y="13850"/>
                      <a:pt x="328941" y="13850"/>
                    </a:cubicBezTo>
                    <a:cubicBezTo>
                      <a:pt x="328941" y="13850"/>
                      <a:pt x="328941" y="13850"/>
                      <a:pt x="328941" y="13850"/>
                    </a:cubicBezTo>
                    <a:cubicBezTo>
                      <a:pt x="328941" y="13850"/>
                      <a:pt x="328941" y="13850"/>
                      <a:pt x="328941" y="13850"/>
                    </a:cubicBezTo>
                    <a:cubicBezTo>
                      <a:pt x="328941" y="13850"/>
                      <a:pt x="328941" y="13850"/>
                      <a:pt x="328941" y="17313"/>
                    </a:cubicBezTo>
                    <a:cubicBezTo>
                      <a:pt x="328941" y="17313"/>
                      <a:pt x="328941" y="20775"/>
                      <a:pt x="328941" y="17313"/>
                    </a:cubicBezTo>
                    <a:cubicBezTo>
                      <a:pt x="332404" y="24238"/>
                      <a:pt x="335866" y="27700"/>
                      <a:pt x="335866" y="31163"/>
                    </a:cubicBezTo>
                    <a:cubicBezTo>
                      <a:pt x="335866" y="27700"/>
                      <a:pt x="335866" y="31163"/>
                      <a:pt x="335866" y="31163"/>
                    </a:cubicBezTo>
                    <a:cubicBezTo>
                      <a:pt x="335866" y="34625"/>
                      <a:pt x="339329" y="38088"/>
                      <a:pt x="342791" y="38088"/>
                    </a:cubicBezTo>
                    <a:cubicBezTo>
                      <a:pt x="346254" y="38088"/>
                      <a:pt x="349717" y="34625"/>
                      <a:pt x="349717" y="31163"/>
                    </a:cubicBezTo>
                    <a:cubicBezTo>
                      <a:pt x="349717" y="17313"/>
                      <a:pt x="339329" y="3463"/>
                      <a:pt x="325479" y="0"/>
                    </a:cubicBezTo>
                    <a:cubicBezTo>
                      <a:pt x="318554" y="0"/>
                      <a:pt x="315091" y="0"/>
                      <a:pt x="308166" y="0"/>
                    </a:cubicBezTo>
                    <a:cubicBezTo>
                      <a:pt x="294316" y="0"/>
                      <a:pt x="277003" y="0"/>
                      <a:pt x="263153" y="0"/>
                    </a:cubicBezTo>
                    <a:cubicBezTo>
                      <a:pt x="263153" y="0"/>
                      <a:pt x="263153" y="0"/>
                      <a:pt x="263153" y="0"/>
                    </a:cubicBezTo>
                    <a:cubicBezTo>
                      <a:pt x="259691" y="0"/>
                      <a:pt x="256228" y="3463"/>
                      <a:pt x="256228" y="6925"/>
                    </a:cubicBezTo>
                    <a:cubicBezTo>
                      <a:pt x="256228" y="10388"/>
                      <a:pt x="256228" y="17313"/>
                      <a:pt x="256228" y="20775"/>
                    </a:cubicBezTo>
                    <a:cubicBezTo>
                      <a:pt x="256228" y="24238"/>
                      <a:pt x="256228" y="27700"/>
                      <a:pt x="256228" y="31163"/>
                    </a:cubicBezTo>
                    <a:cubicBezTo>
                      <a:pt x="256228" y="31163"/>
                      <a:pt x="256228" y="34625"/>
                      <a:pt x="256228" y="34625"/>
                    </a:cubicBezTo>
                    <a:cubicBezTo>
                      <a:pt x="256228" y="34625"/>
                      <a:pt x="256228" y="34625"/>
                      <a:pt x="256228" y="34625"/>
                    </a:cubicBezTo>
                    <a:cubicBezTo>
                      <a:pt x="256228" y="34625"/>
                      <a:pt x="256228" y="34625"/>
                      <a:pt x="256228" y="34625"/>
                    </a:cubicBezTo>
                    <a:cubicBezTo>
                      <a:pt x="256228" y="34625"/>
                      <a:pt x="259691" y="31163"/>
                      <a:pt x="259691" y="31163"/>
                    </a:cubicBezTo>
                    <a:cubicBezTo>
                      <a:pt x="259691" y="31163"/>
                      <a:pt x="263153" y="31163"/>
                      <a:pt x="259691" y="31163"/>
                    </a:cubicBezTo>
                    <a:cubicBezTo>
                      <a:pt x="259691" y="31163"/>
                      <a:pt x="259691" y="31163"/>
                      <a:pt x="259691" y="31163"/>
                    </a:cubicBezTo>
                    <a:cubicBezTo>
                      <a:pt x="259691" y="31163"/>
                      <a:pt x="256228" y="31163"/>
                      <a:pt x="256228" y="31163"/>
                    </a:cubicBezTo>
                    <a:cubicBezTo>
                      <a:pt x="249303" y="31163"/>
                      <a:pt x="245840" y="31163"/>
                      <a:pt x="242378" y="31163"/>
                    </a:cubicBezTo>
                    <a:cubicBezTo>
                      <a:pt x="225065" y="31163"/>
                      <a:pt x="211215" y="31163"/>
                      <a:pt x="197365" y="31163"/>
                    </a:cubicBezTo>
                    <a:cubicBezTo>
                      <a:pt x="166202" y="31163"/>
                      <a:pt x="135039" y="31163"/>
                      <a:pt x="103876" y="31163"/>
                    </a:cubicBezTo>
                    <a:cubicBezTo>
                      <a:pt x="100414" y="31163"/>
                      <a:pt x="96951" y="31163"/>
                      <a:pt x="93489" y="31163"/>
                    </a:cubicBezTo>
                    <a:cubicBezTo>
                      <a:pt x="93489" y="31163"/>
                      <a:pt x="93489" y="31163"/>
                      <a:pt x="90026" y="31163"/>
                    </a:cubicBezTo>
                    <a:cubicBezTo>
                      <a:pt x="86564" y="31163"/>
                      <a:pt x="90026" y="31163"/>
                      <a:pt x="90026" y="31163"/>
                    </a:cubicBezTo>
                    <a:cubicBezTo>
                      <a:pt x="90026" y="31163"/>
                      <a:pt x="93489" y="34625"/>
                      <a:pt x="93489" y="34625"/>
                    </a:cubicBezTo>
                    <a:cubicBezTo>
                      <a:pt x="93489" y="34625"/>
                      <a:pt x="93489" y="38088"/>
                      <a:pt x="93489" y="34625"/>
                    </a:cubicBezTo>
                    <a:cubicBezTo>
                      <a:pt x="93489" y="34625"/>
                      <a:pt x="93489" y="31163"/>
                      <a:pt x="93489" y="31163"/>
                    </a:cubicBezTo>
                    <a:cubicBezTo>
                      <a:pt x="93489" y="27700"/>
                      <a:pt x="93489" y="24238"/>
                      <a:pt x="93489" y="20775"/>
                    </a:cubicBezTo>
                    <a:cubicBezTo>
                      <a:pt x="93489" y="17313"/>
                      <a:pt x="93489" y="10388"/>
                      <a:pt x="93489" y="6925"/>
                    </a:cubicBezTo>
                    <a:cubicBezTo>
                      <a:pt x="93489" y="3463"/>
                      <a:pt x="90026" y="0"/>
                      <a:pt x="86564" y="0"/>
                    </a:cubicBezTo>
                    <a:cubicBezTo>
                      <a:pt x="72713" y="0"/>
                      <a:pt x="58863" y="0"/>
                      <a:pt x="48476" y="0"/>
                    </a:cubicBezTo>
                    <a:cubicBezTo>
                      <a:pt x="41550" y="0"/>
                      <a:pt x="38088" y="0"/>
                      <a:pt x="31163" y="0"/>
                    </a:cubicBezTo>
                    <a:cubicBezTo>
                      <a:pt x="20775" y="0"/>
                      <a:pt x="6925" y="6925"/>
                      <a:pt x="3463" y="17313"/>
                    </a:cubicBezTo>
                    <a:cubicBezTo>
                      <a:pt x="0" y="24238"/>
                      <a:pt x="0" y="31163"/>
                      <a:pt x="0" y="38088"/>
                    </a:cubicBezTo>
                    <a:cubicBezTo>
                      <a:pt x="0" y="45013"/>
                      <a:pt x="0" y="55401"/>
                      <a:pt x="0" y="62326"/>
                    </a:cubicBezTo>
                    <a:cubicBezTo>
                      <a:pt x="0" y="90026"/>
                      <a:pt x="0" y="121189"/>
                      <a:pt x="0" y="148889"/>
                    </a:cubicBezTo>
                    <a:cubicBezTo>
                      <a:pt x="0" y="183515"/>
                      <a:pt x="0" y="218140"/>
                      <a:pt x="0" y="252766"/>
                    </a:cubicBezTo>
                    <a:cubicBezTo>
                      <a:pt x="0" y="280466"/>
                      <a:pt x="0" y="311629"/>
                      <a:pt x="0" y="339329"/>
                    </a:cubicBezTo>
                    <a:cubicBezTo>
                      <a:pt x="0" y="346254"/>
                      <a:pt x="0" y="356642"/>
                      <a:pt x="0" y="363567"/>
                    </a:cubicBezTo>
                    <a:cubicBezTo>
                      <a:pt x="0" y="370492"/>
                      <a:pt x="0" y="377417"/>
                      <a:pt x="3463" y="384342"/>
                    </a:cubicBezTo>
                    <a:cubicBezTo>
                      <a:pt x="6925" y="394730"/>
                      <a:pt x="20775" y="401655"/>
                      <a:pt x="31163" y="401655"/>
                    </a:cubicBezTo>
                    <a:cubicBezTo>
                      <a:pt x="31163" y="401655"/>
                      <a:pt x="34625" y="401655"/>
                      <a:pt x="34625" y="401655"/>
                    </a:cubicBezTo>
                    <a:cubicBezTo>
                      <a:pt x="41550" y="401655"/>
                      <a:pt x="51938" y="401655"/>
                      <a:pt x="58863" y="401655"/>
                    </a:cubicBezTo>
                    <a:cubicBezTo>
                      <a:pt x="90026" y="401655"/>
                      <a:pt x="117726" y="401655"/>
                      <a:pt x="148889" y="401655"/>
                    </a:cubicBezTo>
                    <a:cubicBezTo>
                      <a:pt x="183515" y="401655"/>
                      <a:pt x="218140" y="401655"/>
                      <a:pt x="252765" y="401655"/>
                    </a:cubicBezTo>
                    <a:cubicBezTo>
                      <a:pt x="273541" y="401655"/>
                      <a:pt x="294316" y="401655"/>
                      <a:pt x="315091" y="401655"/>
                    </a:cubicBezTo>
                    <a:cubicBezTo>
                      <a:pt x="315091" y="401655"/>
                      <a:pt x="318554" y="401655"/>
                      <a:pt x="318554" y="401655"/>
                    </a:cubicBezTo>
                    <a:cubicBezTo>
                      <a:pt x="332404" y="401655"/>
                      <a:pt x="342791" y="391267"/>
                      <a:pt x="349717" y="377417"/>
                    </a:cubicBezTo>
                    <a:cubicBezTo>
                      <a:pt x="349717" y="373955"/>
                      <a:pt x="349717" y="367030"/>
                      <a:pt x="349717" y="360104"/>
                    </a:cubicBezTo>
                    <a:cubicBezTo>
                      <a:pt x="349717" y="339329"/>
                      <a:pt x="349717" y="315091"/>
                      <a:pt x="349717" y="294316"/>
                    </a:cubicBezTo>
                    <a:cubicBezTo>
                      <a:pt x="349717" y="259691"/>
                      <a:pt x="349717" y="225065"/>
                      <a:pt x="349717" y="193902"/>
                    </a:cubicBezTo>
                    <a:cubicBezTo>
                      <a:pt x="349717" y="159277"/>
                      <a:pt x="349717" y="128114"/>
                      <a:pt x="349717" y="93489"/>
                    </a:cubicBezTo>
                    <a:cubicBezTo>
                      <a:pt x="349717" y="72713"/>
                      <a:pt x="349717" y="51938"/>
                      <a:pt x="349717" y="31163"/>
                    </a:cubicBezTo>
                    <a:cubicBezTo>
                      <a:pt x="349717" y="27700"/>
                      <a:pt x="349717" y="27700"/>
                      <a:pt x="349717" y="24238"/>
                    </a:cubicBezTo>
                    <a:cubicBezTo>
                      <a:pt x="349717" y="20775"/>
                      <a:pt x="346254" y="17313"/>
                      <a:pt x="342791" y="17313"/>
                    </a:cubicBezTo>
                    <a:cubicBezTo>
                      <a:pt x="339329" y="24238"/>
                      <a:pt x="335866" y="27700"/>
                      <a:pt x="335866" y="31163"/>
                    </a:cubicBezTo>
                    <a:close/>
                  </a:path>
                </a:pathLst>
              </a:custGeom>
              <a:solidFill>
                <a:schemeClr val="tx1"/>
              </a:solidFill>
              <a:ln w="34290" cap="flat">
                <a:noFill/>
                <a:prstDash val="solid"/>
                <a:miter/>
              </a:ln>
            </p:spPr>
            <p:txBody>
              <a:bodyPr rtlCol="0" anchor="ctr"/>
              <a:lstStyle/>
              <a:p>
                <a:endParaRPr lang="en-IN"/>
              </a:p>
            </p:txBody>
          </p:sp>
          <p:grpSp>
            <p:nvGrpSpPr>
              <p:cNvPr id="208" name="Graphic 29">
                <a:extLst>
                  <a:ext uri="{FF2B5EF4-FFF2-40B4-BE49-F238E27FC236}">
                    <a16:creationId xmlns:a16="http://schemas.microsoft.com/office/drawing/2014/main" id="{222629A3-5009-40A5-9A76-B0D08016D675}"/>
                  </a:ext>
                </a:extLst>
              </p:cNvPr>
              <p:cNvGrpSpPr/>
              <p:nvPr/>
            </p:nvGrpSpPr>
            <p:grpSpPr>
              <a:xfrm>
                <a:off x="6902577" y="3803406"/>
                <a:ext cx="190439" cy="117726"/>
                <a:chOff x="6902577" y="3803406"/>
                <a:chExt cx="190439" cy="117726"/>
              </a:xfrm>
              <a:solidFill>
                <a:schemeClr val="tx1"/>
              </a:solidFill>
            </p:grpSpPr>
            <p:sp>
              <p:nvSpPr>
                <p:cNvPr id="215" name="Freeform: Shape 214">
                  <a:extLst>
                    <a:ext uri="{FF2B5EF4-FFF2-40B4-BE49-F238E27FC236}">
                      <a16:creationId xmlns:a16="http://schemas.microsoft.com/office/drawing/2014/main" id="{F184F400-27AD-4E11-99BE-71B8DC6263C1}"/>
                    </a:ext>
                  </a:extLst>
                </p:cNvPr>
                <p:cNvSpPr/>
                <p:nvPr/>
              </p:nvSpPr>
              <p:spPr>
                <a:xfrm>
                  <a:off x="6902577" y="3803406"/>
                  <a:ext cx="190439" cy="117726"/>
                </a:xfrm>
                <a:custGeom>
                  <a:avLst/>
                  <a:gdLst>
                    <a:gd name="connsiteX0" fmla="*/ 176590 w 190439"/>
                    <a:gd name="connsiteY0" fmla="*/ 41551 h 117726"/>
                    <a:gd name="connsiteX1" fmla="*/ 121189 w 190439"/>
                    <a:gd name="connsiteY1" fmla="*/ 41551 h 117726"/>
                    <a:gd name="connsiteX2" fmla="*/ 131577 w 190439"/>
                    <a:gd name="connsiteY2" fmla="*/ 48476 h 117726"/>
                    <a:gd name="connsiteX3" fmla="*/ 131577 w 190439"/>
                    <a:gd name="connsiteY3" fmla="*/ 38088 h 117726"/>
                    <a:gd name="connsiteX4" fmla="*/ 128114 w 190439"/>
                    <a:gd name="connsiteY4" fmla="*/ 20775 h 117726"/>
                    <a:gd name="connsiteX5" fmla="*/ 86564 w 190439"/>
                    <a:gd name="connsiteY5" fmla="*/ 0 h 117726"/>
                    <a:gd name="connsiteX6" fmla="*/ 55401 w 190439"/>
                    <a:gd name="connsiteY6" fmla="*/ 20775 h 117726"/>
                    <a:gd name="connsiteX7" fmla="*/ 51938 w 190439"/>
                    <a:gd name="connsiteY7" fmla="*/ 48476 h 117726"/>
                    <a:gd name="connsiteX8" fmla="*/ 62326 w 190439"/>
                    <a:gd name="connsiteY8" fmla="*/ 41551 h 117726"/>
                    <a:gd name="connsiteX9" fmla="*/ 24238 w 190439"/>
                    <a:gd name="connsiteY9" fmla="*/ 41551 h 117726"/>
                    <a:gd name="connsiteX10" fmla="*/ 10388 w 190439"/>
                    <a:gd name="connsiteY10" fmla="*/ 41551 h 117726"/>
                    <a:gd name="connsiteX11" fmla="*/ 0 w 190439"/>
                    <a:gd name="connsiteY11" fmla="*/ 51938 h 117726"/>
                    <a:gd name="connsiteX12" fmla="*/ 0 w 190439"/>
                    <a:gd name="connsiteY12" fmla="*/ 58863 h 117726"/>
                    <a:gd name="connsiteX13" fmla="*/ 0 w 190439"/>
                    <a:gd name="connsiteY13" fmla="*/ 103876 h 117726"/>
                    <a:gd name="connsiteX14" fmla="*/ 0 w 190439"/>
                    <a:gd name="connsiteY14" fmla="*/ 107339 h 117726"/>
                    <a:gd name="connsiteX15" fmla="*/ 10388 w 190439"/>
                    <a:gd name="connsiteY15" fmla="*/ 117726 h 117726"/>
                    <a:gd name="connsiteX16" fmla="*/ 17313 w 190439"/>
                    <a:gd name="connsiteY16" fmla="*/ 117726 h 117726"/>
                    <a:gd name="connsiteX17" fmla="*/ 107339 w 190439"/>
                    <a:gd name="connsiteY17" fmla="*/ 117726 h 117726"/>
                    <a:gd name="connsiteX18" fmla="*/ 180052 w 190439"/>
                    <a:gd name="connsiteY18" fmla="*/ 117726 h 117726"/>
                    <a:gd name="connsiteX19" fmla="*/ 190440 w 190439"/>
                    <a:gd name="connsiteY19" fmla="*/ 114264 h 117726"/>
                    <a:gd name="connsiteX20" fmla="*/ 190440 w 190439"/>
                    <a:gd name="connsiteY20" fmla="*/ 107339 h 117726"/>
                    <a:gd name="connsiteX21" fmla="*/ 190440 w 190439"/>
                    <a:gd name="connsiteY21" fmla="*/ 86564 h 117726"/>
                    <a:gd name="connsiteX22" fmla="*/ 190440 w 190439"/>
                    <a:gd name="connsiteY22" fmla="*/ 62326 h 117726"/>
                    <a:gd name="connsiteX23" fmla="*/ 190440 w 190439"/>
                    <a:gd name="connsiteY23" fmla="*/ 55401 h 117726"/>
                    <a:gd name="connsiteX24" fmla="*/ 190440 w 190439"/>
                    <a:gd name="connsiteY24" fmla="*/ 55401 h 117726"/>
                    <a:gd name="connsiteX25" fmla="*/ 176590 w 190439"/>
                    <a:gd name="connsiteY25" fmla="*/ 41551 h 117726"/>
                    <a:gd name="connsiteX26" fmla="*/ 176590 w 190439"/>
                    <a:gd name="connsiteY26" fmla="*/ 41551 h 117726"/>
                    <a:gd name="connsiteX27" fmla="*/ 169664 w 190439"/>
                    <a:gd name="connsiteY27" fmla="*/ 48476 h 117726"/>
                    <a:gd name="connsiteX28" fmla="*/ 176590 w 190439"/>
                    <a:gd name="connsiteY28" fmla="*/ 55401 h 117726"/>
                    <a:gd name="connsiteX29" fmla="*/ 176590 w 190439"/>
                    <a:gd name="connsiteY29" fmla="*/ 55401 h 117726"/>
                    <a:gd name="connsiteX30" fmla="*/ 173127 w 190439"/>
                    <a:gd name="connsiteY30" fmla="*/ 51938 h 117726"/>
                    <a:gd name="connsiteX31" fmla="*/ 173127 w 190439"/>
                    <a:gd name="connsiteY31" fmla="*/ 48476 h 117726"/>
                    <a:gd name="connsiteX32" fmla="*/ 173127 w 190439"/>
                    <a:gd name="connsiteY32" fmla="*/ 48476 h 117726"/>
                    <a:gd name="connsiteX33" fmla="*/ 173127 w 190439"/>
                    <a:gd name="connsiteY33" fmla="*/ 55401 h 117726"/>
                    <a:gd name="connsiteX34" fmla="*/ 173127 w 190439"/>
                    <a:gd name="connsiteY34" fmla="*/ 76176 h 117726"/>
                    <a:gd name="connsiteX35" fmla="*/ 173127 w 190439"/>
                    <a:gd name="connsiteY35" fmla="*/ 96951 h 117726"/>
                    <a:gd name="connsiteX36" fmla="*/ 173127 w 190439"/>
                    <a:gd name="connsiteY36" fmla="*/ 103876 h 117726"/>
                    <a:gd name="connsiteX37" fmla="*/ 173127 w 190439"/>
                    <a:gd name="connsiteY37" fmla="*/ 107339 h 117726"/>
                    <a:gd name="connsiteX38" fmla="*/ 173127 w 190439"/>
                    <a:gd name="connsiteY38" fmla="*/ 107339 h 117726"/>
                    <a:gd name="connsiteX39" fmla="*/ 176590 w 190439"/>
                    <a:gd name="connsiteY39" fmla="*/ 103876 h 117726"/>
                    <a:gd name="connsiteX40" fmla="*/ 176590 w 190439"/>
                    <a:gd name="connsiteY40" fmla="*/ 103876 h 117726"/>
                    <a:gd name="connsiteX41" fmla="*/ 176590 w 190439"/>
                    <a:gd name="connsiteY41" fmla="*/ 103876 h 117726"/>
                    <a:gd name="connsiteX42" fmla="*/ 173127 w 190439"/>
                    <a:gd name="connsiteY42" fmla="*/ 103876 h 117726"/>
                    <a:gd name="connsiteX43" fmla="*/ 159277 w 190439"/>
                    <a:gd name="connsiteY43" fmla="*/ 103876 h 117726"/>
                    <a:gd name="connsiteX44" fmla="*/ 114264 w 190439"/>
                    <a:gd name="connsiteY44" fmla="*/ 103876 h 117726"/>
                    <a:gd name="connsiteX45" fmla="*/ 20775 w 190439"/>
                    <a:gd name="connsiteY45" fmla="*/ 103876 h 117726"/>
                    <a:gd name="connsiteX46" fmla="*/ 10388 w 190439"/>
                    <a:gd name="connsiteY46" fmla="*/ 103876 h 117726"/>
                    <a:gd name="connsiteX47" fmla="*/ 6925 w 190439"/>
                    <a:gd name="connsiteY47" fmla="*/ 103876 h 117726"/>
                    <a:gd name="connsiteX48" fmla="*/ 6925 w 190439"/>
                    <a:gd name="connsiteY48" fmla="*/ 103876 h 117726"/>
                    <a:gd name="connsiteX49" fmla="*/ 10388 w 190439"/>
                    <a:gd name="connsiteY49" fmla="*/ 107339 h 117726"/>
                    <a:gd name="connsiteX50" fmla="*/ 10388 w 190439"/>
                    <a:gd name="connsiteY50" fmla="*/ 107339 h 117726"/>
                    <a:gd name="connsiteX51" fmla="*/ 10388 w 190439"/>
                    <a:gd name="connsiteY51" fmla="*/ 107339 h 117726"/>
                    <a:gd name="connsiteX52" fmla="*/ 10388 w 190439"/>
                    <a:gd name="connsiteY52" fmla="*/ 100414 h 117726"/>
                    <a:gd name="connsiteX53" fmla="*/ 10388 w 190439"/>
                    <a:gd name="connsiteY53" fmla="*/ 79638 h 117726"/>
                    <a:gd name="connsiteX54" fmla="*/ 10388 w 190439"/>
                    <a:gd name="connsiteY54" fmla="*/ 58863 h 117726"/>
                    <a:gd name="connsiteX55" fmla="*/ 10388 w 190439"/>
                    <a:gd name="connsiteY55" fmla="*/ 51938 h 117726"/>
                    <a:gd name="connsiteX56" fmla="*/ 10388 w 190439"/>
                    <a:gd name="connsiteY56" fmla="*/ 48476 h 117726"/>
                    <a:gd name="connsiteX57" fmla="*/ 10388 w 190439"/>
                    <a:gd name="connsiteY57" fmla="*/ 51938 h 117726"/>
                    <a:gd name="connsiteX58" fmla="*/ 6925 w 190439"/>
                    <a:gd name="connsiteY58" fmla="*/ 55401 h 117726"/>
                    <a:gd name="connsiteX59" fmla="*/ 6925 w 190439"/>
                    <a:gd name="connsiteY59" fmla="*/ 55401 h 117726"/>
                    <a:gd name="connsiteX60" fmla="*/ 6925 w 190439"/>
                    <a:gd name="connsiteY60" fmla="*/ 55401 h 117726"/>
                    <a:gd name="connsiteX61" fmla="*/ 13850 w 190439"/>
                    <a:gd name="connsiteY61" fmla="*/ 55401 h 117726"/>
                    <a:gd name="connsiteX62" fmla="*/ 31163 w 190439"/>
                    <a:gd name="connsiteY62" fmla="*/ 55401 h 117726"/>
                    <a:gd name="connsiteX63" fmla="*/ 58863 w 190439"/>
                    <a:gd name="connsiteY63" fmla="*/ 55401 h 117726"/>
                    <a:gd name="connsiteX64" fmla="*/ 65788 w 190439"/>
                    <a:gd name="connsiteY64" fmla="*/ 48476 h 117726"/>
                    <a:gd name="connsiteX65" fmla="*/ 65788 w 190439"/>
                    <a:gd name="connsiteY65" fmla="*/ 38088 h 117726"/>
                    <a:gd name="connsiteX66" fmla="*/ 65788 w 190439"/>
                    <a:gd name="connsiteY66" fmla="*/ 27700 h 117726"/>
                    <a:gd name="connsiteX67" fmla="*/ 65788 w 190439"/>
                    <a:gd name="connsiteY67" fmla="*/ 27700 h 117726"/>
                    <a:gd name="connsiteX68" fmla="*/ 65788 w 190439"/>
                    <a:gd name="connsiteY68" fmla="*/ 27700 h 117726"/>
                    <a:gd name="connsiteX69" fmla="*/ 69251 w 190439"/>
                    <a:gd name="connsiteY69" fmla="*/ 24238 h 117726"/>
                    <a:gd name="connsiteX70" fmla="*/ 69251 w 190439"/>
                    <a:gd name="connsiteY70" fmla="*/ 24238 h 117726"/>
                    <a:gd name="connsiteX71" fmla="*/ 69251 w 190439"/>
                    <a:gd name="connsiteY71" fmla="*/ 24238 h 117726"/>
                    <a:gd name="connsiteX72" fmla="*/ 72713 w 190439"/>
                    <a:gd name="connsiteY72" fmla="*/ 20775 h 117726"/>
                    <a:gd name="connsiteX73" fmla="*/ 72713 w 190439"/>
                    <a:gd name="connsiteY73" fmla="*/ 20775 h 117726"/>
                    <a:gd name="connsiteX74" fmla="*/ 76176 w 190439"/>
                    <a:gd name="connsiteY74" fmla="*/ 20775 h 117726"/>
                    <a:gd name="connsiteX75" fmla="*/ 79638 w 190439"/>
                    <a:gd name="connsiteY75" fmla="*/ 17313 h 117726"/>
                    <a:gd name="connsiteX76" fmla="*/ 79638 w 190439"/>
                    <a:gd name="connsiteY76" fmla="*/ 17313 h 117726"/>
                    <a:gd name="connsiteX77" fmla="*/ 83101 w 190439"/>
                    <a:gd name="connsiteY77" fmla="*/ 17313 h 117726"/>
                    <a:gd name="connsiteX78" fmla="*/ 86564 w 190439"/>
                    <a:gd name="connsiteY78" fmla="*/ 17313 h 117726"/>
                    <a:gd name="connsiteX79" fmla="*/ 86564 w 190439"/>
                    <a:gd name="connsiteY79" fmla="*/ 17313 h 117726"/>
                    <a:gd name="connsiteX80" fmla="*/ 110801 w 190439"/>
                    <a:gd name="connsiteY80" fmla="*/ 31163 h 117726"/>
                    <a:gd name="connsiteX81" fmla="*/ 110801 w 190439"/>
                    <a:gd name="connsiteY81" fmla="*/ 31163 h 117726"/>
                    <a:gd name="connsiteX82" fmla="*/ 110801 w 190439"/>
                    <a:gd name="connsiteY82" fmla="*/ 34625 h 117726"/>
                    <a:gd name="connsiteX83" fmla="*/ 110801 w 190439"/>
                    <a:gd name="connsiteY83" fmla="*/ 38088 h 117726"/>
                    <a:gd name="connsiteX84" fmla="*/ 110801 w 190439"/>
                    <a:gd name="connsiteY84" fmla="*/ 38088 h 117726"/>
                    <a:gd name="connsiteX85" fmla="*/ 110801 w 190439"/>
                    <a:gd name="connsiteY85" fmla="*/ 41551 h 117726"/>
                    <a:gd name="connsiteX86" fmla="*/ 110801 w 190439"/>
                    <a:gd name="connsiteY86" fmla="*/ 51938 h 117726"/>
                    <a:gd name="connsiteX87" fmla="*/ 117726 w 190439"/>
                    <a:gd name="connsiteY87" fmla="*/ 58863 h 117726"/>
                    <a:gd name="connsiteX88" fmla="*/ 173127 w 190439"/>
                    <a:gd name="connsiteY88" fmla="*/ 58863 h 117726"/>
                    <a:gd name="connsiteX89" fmla="*/ 180052 w 190439"/>
                    <a:gd name="connsiteY89" fmla="*/ 51938 h 117726"/>
                    <a:gd name="connsiteX90" fmla="*/ 176590 w 190439"/>
                    <a:gd name="connsiteY90" fmla="*/ 41551 h 11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0439" h="117726">
                      <a:moveTo>
                        <a:pt x="176590" y="41551"/>
                      </a:moveTo>
                      <a:cubicBezTo>
                        <a:pt x="159277" y="41551"/>
                        <a:pt x="141964" y="41551"/>
                        <a:pt x="121189" y="41551"/>
                      </a:cubicBezTo>
                      <a:cubicBezTo>
                        <a:pt x="124651" y="45013"/>
                        <a:pt x="128114" y="45013"/>
                        <a:pt x="131577" y="48476"/>
                      </a:cubicBezTo>
                      <a:cubicBezTo>
                        <a:pt x="131577" y="45013"/>
                        <a:pt x="131577" y="41551"/>
                        <a:pt x="131577" y="38088"/>
                      </a:cubicBezTo>
                      <a:cubicBezTo>
                        <a:pt x="131577" y="31163"/>
                        <a:pt x="131577" y="24238"/>
                        <a:pt x="128114" y="20775"/>
                      </a:cubicBezTo>
                      <a:cubicBezTo>
                        <a:pt x="117726" y="6925"/>
                        <a:pt x="103876" y="0"/>
                        <a:pt x="86564" y="0"/>
                      </a:cubicBezTo>
                      <a:cubicBezTo>
                        <a:pt x="76176" y="0"/>
                        <a:pt x="62326" y="10388"/>
                        <a:pt x="55401" y="20775"/>
                      </a:cubicBezTo>
                      <a:cubicBezTo>
                        <a:pt x="51938" y="31163"/>
                        <a:pt x="51938" y="41551"/>
                        <a:pt x="51938" y="48476"/>
                      </a:cubicBezTo>
                      <a:cubicBezTo>
                        <a:pt x="55401" y="45013"/>
                        <a:pt x="58863" y="45013"/>
                        <a:pt x="62326" y="41551"/>
                      </a:cubicBezTo>
                      <a:cubicBezTo>
                        <a:pt x="48476" y="41551"/>
                        <a:pt x="34625" y="41551"/>
                        <a:pt x="24238" y="41551"/>
                      </a:cubicBezTo>
                      <a:cubicBezTo>
                        <a:pt x="20775" y="41551"/>
                        <a:pt x="13850" y="41551"/>
                        <a:pt x="10388" y="41551"/>
                      </a:cubicBezTo>
                      <a:cubicBezTo>
                        <a:pt x="3463" y="41551"/>
                        <a:pt x="0" y="45013"/>
                        <a:pt x="0" y="51938"/>
                      </a:cubicBezTo>
                      <a:cubicBezTo>
                        <a:pt x="0" y="55401"/>
                        <a:pt x="0" y="55401"/>
                        <a:pt x="0" y="58863"/>
                      </a:cubicBezTo>
                      <a:cubicBezTo>
                        <a:pt x="0" y="72713"/>
                        <a:pt x="0" y="90026"/>
                        <a:pt x="0" y="103876"/>
                      </a:cubicBezTo>
                      <a:cubicBezTo>
                        <a:pt x="0" y="103876"/>
                        <a:pt x="0" y="107339"/>
                        <a:pt x="0" y="107339"/>
                      </a:cubicBezTo>
                      <a:cubicBezTo>
                        <a:pt x="0" y="114264"/>
                        <a:pt x="3463" y="117726"/>
                        <a:pt x="10388" y="117726"/>
                      </a:cubicBezTo>
                      <a:cubicBezTo>
                        <a:pt x="13850" y="117726"/>
                        <a:pt x="13850" y="117726"/>
                        <a:pt x="17313" y="117726"/>
                      </a:cubicBezTo>
                      <a:cubicBezTo>
                        <a:pt x="48476" y="117726"/>
                        <a:pt x="76176" y="117726"/>
                        <a:pt x="107339" y="117726"/>
                      </a:cubicBezTo>
                      <a:cubicBezTo>
                        <a:pt x="131577" y="117726"/>
                        <a:pt x="155814" y="117726"/>
                        <a:pt x="180052" y="117726"/>
                      </a:cubicBezTo>
                      <a:cubicBezTo>
                        <a:pt x="183515" y="117726"/>
                        <a:pt x="186977" y="114264"/>
                        <a:pt x="190440" y="114264"/>
                      </a:cubicBezTo>
                      <a:cubicBezTo>
                        <a:pt x="190440" y="110801"/>
                        <a:pt x="190440" y="107339"/>
                        <a:pt x="190440" y="107339"/>
                      </a:cubicBezTo>
                      <a:cubicBezTo>
                        <a:pt x="190440" y="100414"/>
                        <a:pt x="190440" y="93489"/>
                        <a:pt x="190440" y="86564"/>
                      </a:cubicBezTo>
                      <a:cubicBezTo>
                        <a:pt x="190440" y="79638"/>
                        <a:pt x="190440" y="69251"/>
                        <a:pt x="190440" y="62326"/>
                      </a:cubicBezTo>
                      <a:cubicBezTo>
                        <a:pt x="190440" y="58863"/>
                        <a:pt x="190440" y="58863"/>
                        <a:pt x="190440" y="55401"/>
                      </a:cubicBezTo>
                      <a:cubicBezTo>
                        <a:pt x="190440" y="55401"/>
                        <a:pt x="190440" y="55401"/>
                        <a:pt x="190440" y="55401"/>
                      </a:cubicBezTo>
                      <a:cubicBezTo>
                        <a:pt x="186977" y="48476"/>
                        <a:pt x="183515" y="45013"/>
                        <a:pt x="176590" y="41551"/>
                      </a:cubicBezTo>
                      <a:cubicBezTo>
                        <a:pt x="180052" y="41551"/>
                        <a:pt x="176590" y="41551"/>
                        <a:pt x="176590" y="41551"/>
                      </a:cubicBezTo>
                      <a:cubicBezTo>
                        <a:pt x="173127" y="41551"/>
                        <a:pt x="169664" y="45013"/>
                        <a:pt x="169664" y="48476"/>
                      </a:cubicBezTo>
                      <a:cubicBezTo>
                        <a:pt x="169664" y="51938"/>
                        <a:pt x="173127" y="55401"/>
                        <a:pt x="176590" y="55401"/>
                      </a:cubicBezTo>
                      <a:cubicBezTo>
                        <a:pt x="176590" y="55401"/>
                        <a:pt x="176590" y="55401"/>
                        <a:pt x="176590" y="55401"/>
                      </a:cubicBezTo>
                      <a:cubicBezTo>
                        <a:pt x="176590" y="55401"/>
                        <a:pt x="173127" y="55401"/>
                        <a:pt x="173127" y="51938"/>
                      </a:cubicBezTo>
                      <a:cubicBezTo>
                        <a:pt x="173127" y="51938"/>
                        <a:pt x="173127" y="48476"/>
                        <a:pt x="173127" y="48476"/>
                      </a:cubicBezTo>
                      <a:cubicBezTo>
                        <a:pt x="173127" y="48476"/>
                        <a:pt x="173127" y="48476"/>
                        <a:pt x="173127" y="48476"/>
                      </a:cubicBezTo>
                      <a:cubicBezTo>
                        <a:pt x="173127" y="51938"/>
                        <a:pt x="173127" y="51938"/>
                        <a:pt x="173127" y="55401"/>
                      </a:cubicBezTo>
                      <a:cubicBezTo>
                        <a:pt x="173127" y="62326"/>
                        <a:pt x="173127" y="69251"/>
                        <a:pt x="173127" y="76176"/>
                      </a:cubicBezTo>
                      <a:cubicBezTo>
                        <a:pt x="173127" y="83101"/>
                        <a:pt x="173127" y="90026"/>
                        <a:pt x="173127" y="96951"/>
                      </a:cubicBezTo>
                      <a:cubicBezTo>
                        <a:pt x="173127" y="100414"/>
                        <a:pt x="173127" y="100414"/>
                        <a:pt x="173127" y="103876"/>
                      </a:cubicBezTo>
                      <a:cubicBezTo>
                        <a:pt x="173127" y="103876"/>
                        <a:pt x="173127" y="103876"/>
                        <a:pt x="173127" y="107339"/>
                      </a:cubicBezTo>
                      <a:cubicBezTo>
                        <a:pt x="173127" y="107339"/>
                        <a:pt x="173127" y="107339"/>
                        <a:pt x="173127" y="107339"/>
                      </a:cubicBezTo>
                      <a:cubicBezTo>
                        <a:pt x="173127" y="107339"/>
                        <a:pt x="176590" y="103876"/>
                        <a:pt x="176590" y="103876"/>
                      </a:cubicBezTo>
                      <a:cubicBezTo>
                        <a:pt x="176590" y="103876"/>
                        <a:pt x="180052" y="103876"/>
                        <a:pt x="176590" y="103876"/>
                      </a:cubicBezTo>
                      <a:cubicBezTo>
                        <a:pt x="176590" y="103876"/>
                        <a:pt x="176590" y="103876"/>
                        <a:pt x="176590" y="103876"/>
                      </a:cubicBezTo>
                      <a:cubicBezTo>
                        <a:pt x="176590" y="103876"/>
                        <a:pt x="173127" y="103876"/>
                        <a:pt x="173127" y="103876"/>
                      </a:cubicBezTo>
                      <a:cubicBezTo>
                        <a:pt x="166202" y="103876"/>
                        <a:pt x="162739" y="103876"/>
                        <a:pt x="159277" y="103876"/>
                      </a:cubicBezTo>
                      <a:cubicBezTo>
                        <a:pt x="141964" y="103876"/>
                        <a:pt x="128114" y="103876"/>
                        <a:pt x="114264" y="103876"/>
                      </a:cubicBezTo>
                      <a:cubicBezTo>
                        <a:pt x="83101" y="103876"/>
                        <a:pt x="51938" y="103876"/>
                        <a:pt x="20775" y="103876"/>
                      </a:cubicBezTo>
                      <a:cubicBezTo>
                        <a:pt x="17313" y="103876"/>
                        <a:pt x="13850" y="103876"/>
                        <a:pt x="10388" y="103876"/>
                      </a:cubicBezTo>
                      <a:cubicBezTo>
                        <a:pt x="10388" y="103876"/>
                        <a:pt x="10388" y="103876"/>
                        <a:pt x="6925" y="103876"/>
                      </a:cubicBezTo>
                      <a:cubicBezTo>
                        <a:pt x="3463" y="103876"/>
                        <a:pt x="6925" y="103876"/>
                        <a:pt x="6925" y="103876"/>
                      </a:cubicBezTo>
                      <a:cubicBezTo>
                        <a:pt x="6925" y="103876"/>
                        <a:pt x="10388" y="107339"/>
                        <a:pt x="10388" y="107339"/>
                      </a:cubicBezTo>
                      <a:cubicBezTo>
                        <a:pt x="10388" y="107339"/>
                        <a:pt x="10388" y="110801"/>
                        <a:pt x="10388" y="107339"/>
                      </a:cubicBezTo>
                      <a:cubicBezTo>
                        <a:pt x="10388" y="107339"/>
                        <a:pt x="10388" y="107339"/>
                        <a:pt x="10388" y="107339"/>
                      </a:cubicBezTo>
                      <a:cubicBezTo>
                        <a:pt x="10388" y="103876"/>
                        <a:pt x="10388" y="103876"/>
                        <a:pt x="10388" y="100414"/>
                      </a:cubicBezTo>
                      <a:cubicBezTo>
                        <a:pt x="10388" y="93489"/>
                        <a:pt x="10388" y="86564"/>
                        <a:pt x="10388" y="79638"/>
                      </a:cubicBezTo>
                      <a:cubicBezTo>
                        <a:pt x="10388" y="72713"/>
                        <a:pt x="10388" y="65788"/>
                        <a:pt x="10388" y="58863"/>
                      </a:cubicBezTo>
                      <a:cubicBezTo>
                        <a:pt x="10388" y="55401"/>
                        <a:pt x="10388" y="55401"/>
                        <a:pt x="10388" y="51938"/>
                      </a:cubicBezTo>
                      <a:cubicBezTo>
                        <a:pt x="10388" y="51938"/>
                        <a:pt x="10388" y="51938"/>
                        <a:pt x="10388" y="48476"/>
                      </a:cubicBezTo>
                      <a:cubicBezTo>
                        <a:pt x="10388" y="45013"/>
                        <a:pt x="10388" y="48476"/>
                        <a:pt x="10388" y="51938"/>
                      </a:cubicBezTo>
                      <a:cubicBezTo>
                        <a:pt x="10388" y="51938"/>
                        <a:pt x="6925" y="51938"/>
                        <a:pt x="6925" y="55401"/>
                      </a:cubicBezTo>
                      <a:cubicBezTo>
                        <a:pt x="6925" y="55401"/>
                        <a:pt x="6925" y="55401"/>
                        <a:pt x="6925" y="55401"/>
                      </a:cubicBezTo>
                      <a:cubicBezTo>
                        <a:pt x="6925" y="55401"/>
                        <a:pt x="6925" y="55401"/>
                        <a:pt x="6925" y="55401"/>
                      </a:cubicBezTo>
                      <a:cubicBezTo>
                        <a:pt x="10388" y="55401"/>
                        <a:pt x="10388" y="55401"/>
                        <a:pt x="13850" y="55401"/>
                      </a:cubicBezTo>
                      <a:cubicBezTo>
                        <a:pt x="20775" y="55401"/>
                        <a:pt x="27700" y="55401"/>
                        <a:pt x="31163" y="55401"/>
                      </a:cubicBezTo>
                      <a:cubicBezTo>
                        <a:pt x="41550" y="55401"/>
                        <a:pt x="48476" y="55401"/>
                        <a:pt x="58863" y="55401"/>
                      </a:cubicBezTo>
                      <a:cubicBezTo>
                        <a:pt x="62326" y="55401"/>
                        <a:pt x="65788" y="51938"/>
                        <a:pt x="65788" y="48476"/>
                      </a:cubicBezTo>
                      <a:cubicBezTo>
                        <a:pt x="65788" y="45013"/>
                        <a:pt x="65788" y="41551"/>
                        <a:pt x="65788" y="38088"/>
                      </a:cubicBezTo>
                      <a:cubicBezTo>
                        <a:pt x="65788" y="34625"/>
                        <a:pt x="65788" y="31163"/>
                        <a:pt x="65788" y="27700"/>
                      </a:cubicBezTo>
                      <a:cubicBezTo>
                        <a:pt x="65788" y="27700"/>
                        <a:pt x="65788" y="27700"/>
                        <a:pt x="65788" y="27700"/>
                      </a:cubicBezTo>
                      <a:cubicBezTo>
                        <a:pt x="65788" y="27700"/>
                        <a:pt x="65788" y="27700"/>
                        <a:pt x="65788" y="27700"/>
                      </a:cubicBezTo>
                      <a:cubicBezTo>
                        <a:pt x="65788" y="27700"/>
                        <a:pt x="65788" y="24238"/>
                        <a:pt x="69251" y="24238"/>
                      </a:cubicBezTo>
                      <a:cubicBezTo>
                        <a:pt x="69251" y="24238"/>
                        <a:pt x="69251" y="24238"/>
                        <a:pt x="69251" y="24238"/>
                      </a:cubicBezTo>
                      <a:cubicBezTo>
                        <a:pt x="69251" y="24238"/>
                        <a:pt x="69251" y="24238"/>
                        <a:pt x="69251" y="24238"/>
                      </a:cubicBezTo>
                      <a:cubicBezTo>
                        <a:pt x="69251" y="24238"/>
                        <a:pt x="72713" y="20775"/>
                        <a:pt x="72713" y="20775"/>
                      </a:cubicBezTo>
                      <a:cubicBezTo>
                        <a:pt x="72713" y="20775"/>
                        <a:pt x="72713" y="20775"/>
                        <a:pt x="72713" y="20775"/>
                      </a:cubicBezTo>
                      <a:cubicBezTo>
                        <a:pt x="72713" y="20775"/>
                        <a:pt x="72713" y="20775"/>
                        <a:pt x="76176" y="20775"/>
                      </a:cubicBezTo>
                      <a:cubicBezTo>
                        <a:pt x="76176" y="20775"/>
                        <a:pt x="79638" y="20775"/>
                        <a:pt x="79638" y="17313"/>
                      </a:cubicBezTo>
                      <a:cubicBezTo>
                        <a:pt x="79638" y="17313"/>
                        <a:pt x="79638" y="17313"/>
                        <a:pt x="79638" y="17313"/>
                      </a:cubicBezTo>
                      <a:cubicBezTo>
                        <a:pt x="79638" y="17313"/>
                        <a:pt x="79638" y="17313"/>
                        <a:pt x="83101" y="17313"/>
                      </a:cubicBezTo>
                      <a:cubicBezTo>
                        <a:pt x="83101" y="17313"/>
                        <a:pt x="83101" y="17313"/>
                        <a:pt x="86564" y="17313"/>
                      </a:cubicBezTo>
                      <a:cubicBezTo>
                        <a:pt x="86564" y="17313"/>
                        <a:pt x="90026" y="17313"/>
                        <a:pt x="86564" y="17313"/>
                      </a:cubicBezTo>
                      <a:cubicBezTo>
                        <a:pt x="96951" y="17313"/>
                        <a:pt x="107339" y="20775"/>
                        <a:pt x="110801" y="31163"/>
                      </a:cubicBezTo>
                      <a:cubicBezTo>
                        <a:pt x="110801" y="31163"/>
                        <a:pt x="110801" y="31163"/>
                        <a:pt x="110801" y="31163"/>
                      </a:cubicBezTo>
                      <a:cubicBezTo>
                        <a:pt x="110801" y="31163"/>
                        <a:pt x="110801" y="31163"/>
                        <a:pt x="110801" y="34625"/>
                      </a:cubicBezTo>
                      <a:cubicBezTo>
                        <a:pt x="110801" y="34625"/>
                        <a:pt x="110801" y="34625"/>
                        <a:pt x="110801" y="38088"/>
                      </a:cubicBezTo>
                      <a:cubicBezTo>
                        <a:pt x="110801" y="38088"/>
                        <a:pt x="110801" y="38088"/>
                        <a:pt x="110801" y="38088"/>
                      </a:cubicBezTo>
                      <a:cubicBezTo>
                        <a:pt x="110801" y="38088"/>
                        <a:pt x="110801" y="41551"/>
                        <a:pt x="110801" y="41551"/>
                      </a:cubicBezTo>
                      <a:cubicBezTo>
                        <a:pt x="110801" y="45013"/>
                        <a:pt x="110801" y="48476"/>
                        <a:pt x="110801" y="51938"/>
                      </a:cubicBezTo>
                      <a:cubicBezTo>
                        <a:pt x="110801" y="55401"/>
                        <a:pt x="114264" y="58863"/>
                        <a:pt x="117726" y="58863"/>
                      </a:cubicBezTo>
                      <a:cubicBezTo>
                        <a:pt x="135039" y="58863"/>
                        <a:pt x="152352" y="58863"/>
                        <a:pt x="173127" y="58863"/>
                      </a:cubicBezTo>
                      <a:cubicBezTo>
                        <a:pt x="176590" y="58863"/>
                        <a:pt x="180052" y="55401"/>
                        <a:pt x="180052" y="51938"/>
                      </a:cubicBezTo>
                      <a:cubicBezTo>
                        <a:pt x="183515" y="45013"/>
                        <a:pt x="180052" y="41551"/>
                        <a:pt x="176590" y="41551"/>
                      </a:cubicBezTo>
                      <a:close/>
                    </a:path>
                  </a:pathLst>
                </a:custGeom>
                <a:solidFill>
                  <a:schemeClr val="tx1"/>
                </a:solidFill>
                <a:ln w="34290"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23F796BD-1571-41F7-BCD8-E368E53ABF49}"/>
                    </a:ext>
                  </a:extLst>
                </p:cNvPr>
                <p:cNvSpPr/>
                <p:nvPr/>
              </p:nvSpPr>
              <p:spPr>
                <a:xfrm>
                  <a:off x="6982216" y="3831106"/>
                  <a:ext cx="20775" cy="20775"/>
                </a:xfrm>
                <a:custGeom>
                  <a:avLst/>
                  <a:gdLst>
                    <a:gd name="connsiteX0" fmla="*/ 10388 w 20775"/>
                    <a:gd name="connsiteY0" fmla="*/ 13850 h 20775"/>
                    <a:gd name="connsiteX1" fmla="*/ 10388 w 20775"/>
                    <a:gd name="connsiteY1" fmla="*/ 13850 h 20775"/>
                    <a:gd name="connsiteX2" fmla="*/ 10388 w 20775"/>
                    <a:gd name="connsiteY2" fmla="*/ 13850 h 20775"/>
                    <a:gd name="connsiteX3" fmla="*/ 10388 w 20775"/>
                    <a:gd name="connsiteY3" fmla="*/ 13850 h 20775"/>
                    <a:gd name="connsiteX4" fmla="*/ 6925 w 20775"/>
                    <a:gd name="connsiteY4" fmla="*/ 10388 h 20775"/>
                    <a:gd name="connsiteX5" fmla="*/ 6925 w 20775"/>
                    <a:gd name="connsiteY5" fmla="*/ 10388 h 20775"/>
                    <a:gd name="connsiteX6" fmla="*/ 6925 w 20775"/>
                    <a:gd name="connsiteY6" fmla="*/ 10388 h 20775"/>
                    <a:gd name="connsiteX7" fmla="*/ 6925 w 20775"/>
                    <a:gd name="connsiteY7" fmla="*/ 6925 h 20775"/>
                    <a:gd name="connsiteX8" fmla="*/ 6925 w 20775"/>
                    <a:gd name="connsiteY8" fmla="*/ 6925 h 20775"/>
                    <a:gd name="connsiteX9" fmla="*/ 6925 w 20775"/>
                    <a:gd name="connsiteY9" fmla="*/ 6925 h 20775"/>
                    <a:gd name="connsiteX10" fmla="*/ 6925 w 20775"/>
                    <a:gd name="connsiteY10" fmla="*/ 6925 h 20775"/>
                    <a:gd name="connsiteX11" fmla="*/ 6925 w 20775"/>
                    <a:gd name="connsiteY11" fmla="*/ 6925 h 20775"/>
                    <a:gd name="connsiteX12" fmla="*/ 10388 w 20775"/>
                    <a:gd name="connsiteY12" fmla="*/ 6925 h 20775"/>
                    <a:gd name="connsiteX13" fmla="*/ 10388 w 20775"/>
                    <a:gd name="connsiteY13" fmla="*/ 6925 h 20775"/>
                    <a:gd name="connsiteX14" fmla="*/ 10388 w 20775"/>
                    <a:gd name="connsiteY14" fmla="*/ 6925 h 20775"/>
                    <a:gd name="connsiteX15" fmla="*/ 10388 w 20775"/>
                    <a:gd name="connsiteY15" fmla="*/ 6925 h 20775"/>
                    <a:gd name="connsiteX16" fmla="*/ 10388 w 20775"/>
                    <a:gd name="connsiteY16" fmla="*/ 6925 h 20775"/>
                    <a:gd name="connsiteX17" fmla="*/ 10388 w 20775"/>
                    <a:gd name="connsiteY17" fmla="*/ 13850 h 20775"/>
                    <a:gd name="connsiteX18" fmla="*/ 10388 w 20775"/>
                    <a:gd name="connsiteY18" fmla="*/ 13850 h 20775"/>
                    <a:gd name="connsiteX19" fmla="*/ 10388 w 20775"/>
                    <a:gd name="connsiteY19" fmla="*/ 13850 h 20775"/>
                    <a:gd name="connsiteX20" fmla="*/ 10388 w 20775"/>
                    <a:gd name="connsiteY20" fmla="*/ 13850 h 20775"/>
                    <a:gd name="connsiteX21" fmla="*/ 17313 w 20775"/>
                    <a:gd name="connsiteY21" fmla="*/ 6925 h 20775"/>
                    <a:gd name="connsiteX22" fmla="*/ 10388 w 20775"/>
                    <a:gd name="connsiteY22" fmla="*/ 0 h 20775"/>
                    <a:gd name="connsiteX23" fmla="*/ 0 w 20775"/>
                    <a:gd name="connsiteY23" fmla="*/ 10388 h 20775"/>
                    <a:gd name="connsiteX24" fmla="*/ 3463 w 20775"/>
                    <a:gd name="connsiteY24" fmla="*/ 17313 h 20775"/>
                    <a:gd name="connsiteX25" fmla="*/ 10388 w 20775"/>
                    <a:gd name="connsiteY25" fmla="*/ 20775 h 20775"/>
                    <a:gd name="connsiteX26" fmla="*/ 17313 w 20775"/>
                    <a:gd name="connsiteY26" fmla="*/ 17313 h 20775"/>
                    <a:gd name="connsiteX27" fmla="*/ 20775 w 20775"/>
                    <a:gd name="connsiteY27" fmla="*/ 10388 h 20775"/>
                    <a:gd name="connsiteX28" fmla="*/ 17313 w 20775"/>
                    <a:gd name="connsiteY28" fmla="*/ 3463 h 20775"/>
                    <a:gd name="connsiteX29" fmla="*/ 10388 w 20775"/>
                    <a:gd name="connsiteY29" fmla="*/ 0 h 20775"/>
                    <a:gd name="connsiteX30" fmla="*/ 3463 w 20775"/>
                    <a:gd name="connsiteY30" fmla="*/ 6925 h 20775"/>
                    <a:gd name="connsiteX31" fmla="*/ 10388 w 20775"/>
                    <a:gd name="connsiteY31" fmla="*/ 1385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775" h="20775">
                      <a:moveTo>
                        <a:pt x="10388" y="13850"/>
                      </a:moveTo>
                      <a:cubicBezTo>
                        <a:pt x="10388" y="13850"/>
                        <a:pt x="10388" y="13850"/>
                        <a:pt x="10388" y="13850"/>
                      </a:cubicBezTo>
                      <a:cubicBezTo>
                        <a:pt x="10388" y="13850"/>
                        <a:pt x="10388" y="13850"/>
                        <a:pt x="10388" y="13850"/>
                      </a:cubicBezTo>
                      <a:cubicBezTo>
                        <a:pt x="10388" y="13850"/>
                        <a:pt x="10388" y="13850"/>
                        <a:pt x="10388" y="13850"/>
                      </a:cubicBezTo>
                      <a:cubicBezTo>
                        <a:pt x="10388" y="10388"/>
                        <a:pt x="6925" y="10388"/>
                        <a:pt x="6925" y="10388"/>
                      </a:cubicBezTo>
                      <a:cubicBezTo>
                        <a:pt x="6925" y="10388"/>
                        <a:pt x="6925" y="10388"/>
                        <a:pt x="6925" y="10388"/>
                      </a:cubicBezTo>
                      <a:cubicBezTo>
                        <a:pt x="6925" y="10388"/>
                        <a:pt x="6925" y="10388"/>
                        <a:pt x="6925" y="10388"/>
                      </a:cubicBezTo>
                      <a:cubicBezTo>
                        <a:pt x="6925" y="10388"/>
                        <a:pt x="6925" y="10388"/>
                        <a:pt x="6925" y="6925"/>
                      </a:cubicBezTo>
                      <a:cubicBezTo>
                        <a:pt x="6925" y="6925"/>
                        <a:pt x="6925" y="6925"/>
                        <a:pt x="6925" y="6925"/>
                      </a:cubicBezTo>
                      <a:cubicBezTo>
                        <a:pt x="6925" y="6925"/>
                        <a:pt x="6925" y="6925"/>
                        <a:pt x="6925" y="6925"/>
                      </a:cubicBezTo>
                      <a:cubicBezTo>
                        <a:pt x="6925" y="6925"/>
                        <a:pt x="6925" y="6925"/>
                        <a:pt x="6925" y="6925"/>
                      </a:cubicBezTo>
                      <a:cubicBezTo>
                        <a:pt x="6925" y="6925"/>
                        <a:pt x="6925" y="6925"/>
                        <a:pt x="6925" y="6925"/>
                      </a:cubicBezTo>
                      <a:cubicBezTo>
                        <a:pt x="6925" y="6925"/>
                        <a:pt x="6925" y="6925"/>
                        <a:pt x="10388" y="6925"/>
                      </a:cubicBezTo>
                      <a:cubicBezTo>
                        <a:pt x="10388" y="6925"/>
                        <a:pt x="10388" y="6925"/>
                        <a:pt x="10388" y="6925"/>
                      </a:cubicBezTo>
                      <a:cubicBezTo>
                        <a:pt x="10388" y="6925"/>
                        <a:pt x="10388" y="6925"/>
                        <a:pt x="10388" y="6925"/>
                      </a:cubicBezTo>
                      <a:cubicBezTo>
                        <a:pt x="10388" y="6925"/>
                        <a:pt x="10388" y="6925"/>
                        <a:pt x="10388" y="6925"/>
                      </a:cubicBezTo>
                      <a:cubicBezTo>
                        <a:pt x="10388" y="6925"/>
                        <a:pt x="10388" y="6925"/>
                        <a:pt x="10388" y="6925"/>
                      </a:cubicBezTo>
                      <a:cubicBezTo>
                        <a:pt x="13850" y="10388"/>
                        <a:pt x="13850" y="10388"/>
                        <a:pt x="10388" y="13850"/>
                      </a:cubicBezTo>
                      <a:cubicBezTo>
                        <a:pt x="13850" y="10388"/>
                        <a:pt x="13850" y="13850"/>
                        <a:pt x="10388" y="13850"/>
                      </a:cubicBezTo>
                      <a:cubicBezTo>
                        <a:pt x="13850" y="13850"/>
                        <a:pt x="13850" y="13850"/>
                        <a:pt x="10388" y="13850"/>
                      </a:cubicBezTo>
                      <a:cubicBezTo>
                        <a:pt x="13850" y="13850"/>
                        <a:pt x="13850" y="13850"/>
                        <a:pt x="10388" y="13850"/>
                      </a:cubicBezTo>
                      <a:cubicBezTo>
                        <a:pt x="13850" y="13850"/>
                        <a:pt x="17313" y="10388"/>
                        <a:pt x="17313" y="6925"/>
                      </a:cubicBezTo>
                      <a:cubicBezTo>
                        <a:pt x="17313" y="3463"/>
                        <a:pt x="13850" y="0"/>
                        <a:pt x="10388" y="0"/>
                      </a:cubicBezTo>
                      <a:cubicBezTo>
                        <a:pt x="3463" y="0"/>
                        <a:pt x="0" y="3463"/>
                        <a:pt x="0" y="10388"/>
                      </a:cubicBezTo>
                      <a:cubicBezTo>
                        <a:pt x="0" y="13850"/>
                        <a:pt x="0" y="17313"/>
                        <a:pt x="3463" y="17313"/>
                      </a:cubicBezTo>
                      <a:cubicBezTo>
                        <a:pt x="6925" y="20775"/>
                        <a:pt x="10388" y="20775"/>
                        <a:pt x="10388" y="20775"/>
                      </a:cubicBezTo>
                      <a:cubicBezTo>
                        <a:pt x="13850" y="20775"/>
                        <a:pt x="17313" y="20775"/>
                        <a:pt x="17313" y="17313"/>
                      </a:cubicBezTo>
                      <a:cubicBezTo>
                        <a:pt x="20775" y="13850"/>
                        <a:pt x="20775" y="10388"/>
                        <a:pt x="20775" y="10388"/>
                      </a:cubicBezTo>
                      <a:cubicBezTo>
                        <a:pt x="20775" y="6925"/>
                        <a:pt x="20775" y="3463"/>
                        <a:pt x="17313" y="3463"/>
                      </a:cubicBezTo>
                      <a:cubicBezTo>
                        <a:pt x="17313" y="0"/>
                        <a:pt x="13850" y="0"/>
                        <a:pt x="10388" y="0"/>
                      </a:cubicBezTo>
                      <a:cubicBezTo>
                        <a:pt x="6925" y="0"/>
                        <a:pt x="3463" y="3463"/>
                        <a:pt x="3463" y="6925"/>
                      </a:cubicBezTo>
                      <a:cubicBezTo>
                        <a:pt x="3463" y="10388"/>
                        <a:pt x="6925" y="13850"/>
                        <a:pt x="10388" y="13850"/>
                      </a:cubicBezTo>
                      <a:close/>
                    </a:path>
                  </a:pathLst>
                </a:custGeom>
                <a:solidFill>
                  <a:schemeClr val="tx1"/>
                </a:solidFill>
                <a:ln w="34290" cap="flat">
                  <a:noFill/>
                  <a:prstDash val="solid"/>
                  <a:miter/>
                </a:ln>
              </p:spPr>
              <p:txBody>
                <a:bodyPr rtlCol="0" anchor="ctr"/>
                <a:lstStyle/>
                <a:p>
                  <a:endParaRPr lang="en-IN"/>
                </a:p>
              </p:txBody>
            </p:sp>
          </p:grpSp>
          <p:sp>
            <p:nvSpPr>
              <p:cNvPr id="209" name="Freeform: Shape 208">
                <a:extLst>
                  <a:ext uri="{FF2B5EF4-FFF2-40B4-BE49-F238E27FC236}">
                    <a16:creationId xmlns:a16="http://schemas.microsoft.com/office/drawing/2014/main" id="{BF7FB0DC-1191-4B8E-8773-F6CD725E5705}"/>
                  </a:ext>
                </a:extLst>
              </p:cNvPr>
              <p:cNvSpPr/>
              <p:nvPr/>
            </p:nvSpPr>
            <p:spPr>
              <a:xfrm>
                <a:off x="6982216" y="3831106"/>
                <a:ext cx="24237" cy="20775"/>
              </a:xfrm>
              <a:custGeom>
                <a:avLst/>
                <a:gdLst>
                  <a:gd name="connsiteX0" fmla="*/ 6925 w 24237"/>
                  <a:gd name="connsiteY0" fmla="*/ 10388 h 20775"/>
                  <a:gd name="connsiteX1" fmla="*/ 6925 w 24237"/>
                  <a:gd name="connsiteY1" fmla="*/ 10388 h 20775"/>
                  <a:gd name="connsiteX2" fmla="*/ 6925 w 24237"/>
                  <a:gd name="connsiteY2" fmla="*/ 10388 h 20775"/>
                  <a:gd name="connsiteX3" fmla="*/ 6925 w 24237"/>
                  <a:gd name="connsiteY3" fmla="*/ 10388 h 20775"/>
                  <a:gd name="connsiteX4" fmla="*/ 10388 w 24237"/>
                  <a:gd name="connsiteY4" fmla="*/ 6925 h 20775"/>
                  <a:gd name="connsiteX5" fmla="*/ 10388 w 24237"/>
                  <a:gd name="connsiteY5" fmla="*/ 6925 h 20775"/>
                  <a:gd name="connsiteX6" fmla="*/ 10388 w 24237"/>
                  <a:gd name="connsiteY6" fmla="*/ 6925 h 20775"/>
                  <a:gd name="connsiteX7" fmla="*/ 13850 w 24237"/>
                  <a:gd name="connsiteY7" fmla="*/ 6925 h 20775"/>
                  <a:gd name="connsiteX8" fmla="*/ 13850 w 24237"/>
                  <a:gd name="connsiteY8" fmla="*/ 6925 h 20775"/>
                  <a:gd name="connsiteX9" fmla="*/ 13850 w 24237"/>
                  <a:gd name="connsiteY9" fmla="*/ 6925 h 20775"/>
                  <a:gd name="connsiteX10" fmla="*/ 13850 w 24237"/>
                  <a:gd name="connsiteY10" fmla="*/ 6925 h 20775"/>
                  <a:gd name="connsiteX11" fmla="*/ 13850 w 24237"/>
                  <a:gd name="connsiteY11" fmla="*/ 6925 h 20775"/>
                  <a:gd name="connsiteX12" fmla="*/ 13850 w 24237"/>
                  <a:gd name="connsiteY12" fmla="*/ 10388 h 20775"/>
                  <a:gd name="connsiteX13" fmla="*/ 13850 w 24237"/>
                  <a:gd name="connsiteY13" fmla="*/ 10388 h 20775"/>
                  <a:gd name="connsiteX14" fmla="*/ 13850 w 24237"/>
                  <a:gd name="connsiteY14" fmla="*/ 10388 h 20775"/>
                  <a:gd name="connsiteX15" fmla="*/ 13850 w 24237"/>
                  <a:gd name="connsiteY15" fmla="*/ 10388 h 20775"/>
                  <a:gd name="connsiteX16" fmla="*/ 13850 w 24237"/>
                  <a:gd name="connsiteY16" fmla="*/ 10388 h 20775"/>
                  <a:gd name="connsiteX17" fmla="*/ 6925 w 24237"/>
                  <a:gd name="connsiteY17" fmla="*/ 10388 h 20775"/>
                  <a:gd name="connsiteX18" fmla="*/ 6925 w 24237"/>
                  <a:gd name="connsiteY18" fmla="*/ 10388 h 20775"/>
                  <a:gd name="connsiteX19" fmla="*/ 6925 w 24237"/>
                  <a:gd name="connsiteY19" fmla="*/ 10388 h 20775"/>
                  <a:gd name="connsiteX20" fmla="*/ 6925 w 24237"/>
                  <a:gd name="connsiteY20" fmla="*/ 10388 h 20775"/>
                  <a:gd name="connsiteX21" fmla="*/ 17313 w 24237"/>
                  <a:gd name="connsiteY21" fmla="*/ 17313 h 20775"/>
                  <a:gd name="connsiteX22" fmla="*/ 24238 w 24237"/>
                  <a:gd name="connsiteY22" fmla="*/ 10388 h 20775"/>
                  <a:gd name="connsiteX23" fmla="*/ 13850 w 24237"/>
                  <a:gd name="connsiteY23" fmla="*/ 0 h 20775"/>
                  <a:gd name="connsiteX24" fmla="*/ 6925 w 24237"/>
                  <a:gd name="connsiteY24" fmla="*/ 3463 h 20775"/>
                  <a:gd name="connsiteX25" fmla="*/ 0 w 24237"/>
                  <a:gd name="connsiteY25" fmla="*/ 10388 h 20775"/>
                  <a:gd name="connsiteX26" fmla="*/ 3463 w 24237"/>
                  <a:gd name="connsiteY26" fmla="*/ 17313 h 20775"/>
                  <a:gd name="connsiteX27" fmla="*/ 13850 w 24237"/>
                  <a:gd name="connsiteY27" fmla="*/ 20775 h 20775"/>
                  <a:gd name="connsiteX28" fmla="*/ 20775 w 24237"/>
                  <a:gd name="connsiteY28" fmla="*/ 17313 h 20775"/>
                  <a:gd name="connsiteX29" fmla="*/ 24238 w 24237"/>
                  <a:gd name="connsiteY29" fmla="*/ 10388 h 20775"/>
                  <a:gd name="connsiteX30" fmla="*/ 17313 w 24237"/>
                  <a:gd name="connsiteY30" fmla="*/ 3463 h 20775"/>
                  <a:gd name="connsiteX31" fmla="*/ 6925 w 24237"/>
                  <a:gd name="connsiteY31" fmla="*/ 10388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237" h="20775">
                    <a:moveTo>
                      <a:pt x="6925" y="10388"/>
                    </a:moveTo>
                    <a:cubicBezTo>
                      <a:pt x="10388" y="6925"/>
                      <a:pt x="10388" y="6925"/>
                      <a:pt x="6925" y="10388"/>
                    </a:cubicBezTo>
                    <a:cubicBezTo>
                      <a:pt x="10388" y="6925"/>
                      <a:pt x="10388" y="6925"/>
                      <a:pt x="6925" y="10388"/>
                    </a:cubicBezTo>
                    <a:cubicBezTo>
                      <a:pt x="10388" y="6925"/>
                      <a:pt x="10388" y="6925"/>
                      <a:pt x="6925" y="10388"/>
                    </a:cubicBezTo>
                    <a:cubicBezTo>
                      <a:pt x="10388" y="6925"/>
                      <a:pt x="10388" y="6925"/>
                      <a:pt x="10388" y="6925"/>
                    </a:cubicBezTo>
                    <a:cubicBezTo>
                      <a:pt x="10388" y="6925"/>
                      <a:pt x="10388" y="6925"/>
                      <a:pt x="10388" y="6925"/>
                    </a:cubicBezTo>
                    <a:cubicBezTo>
                      <a:pt x="10388" y="6925"/>
                      <a:pt x="10388" y="6925"/>
                      <a:pt x="10388" y="6925"/>
                    </a:cubicBezTo>
                    <a:cubicBezTo>
                      <a:pt x="10388" y="6925"/>
                      <a:pt x="10388" y="6925"/>
                      <a:pt x="13850" y="6925"/>
                    </a:cubicBezTo>
                    <a:cubicBezTo>
                      <a:pt x="13850" y="6925"/>
                      <a:pt x="13850" y="6925"/>
                      <a:pt x="13850" y="6925"/>
                    </a:cubicBezTo>
                    <a:cubicBezTo>
                      <a:pt x="13850" y="6925"/>
                      <a:pt x="13850" y="6925"/>
                      <a:pt x="13850" y="6925"/>
                    </a:cubicBezTo>
                    <a:cubicBezTo>
                      <a:pt x="13850" y="6925"/>
                      <a:pt x="13850" y="6925"/>
                      <a:pt x="13850" y="6925"/>
                    </a:cubicBezTo>
                    <a:cubicBezTo>
                      <a:pt x="13850" y="6925"/>
                      <a:pt x="13850" y="6925"/>
                      <a:pt x="13850" y="6925"/>
                    </a:cubicBezTo>
                    <a:cubicBezTo>
                      <a:pt x="13850" y="6925"/>
                      <a:pt x="13850" y="6925"/>
                      <a:pt x="13850" y="10388"/>
                    </a:cubicBezTo>
                    <a:cubicBezTo>
                      <a:pt x="13850" y="10388"/>
                      <a:pt x="13850" y="10388"/>
                      <a:pt x="13850" y="10388"/>
                    </a:cubicBezTo>
                    <a:cubicBezTo>
                      <a:pt x="13850" y="10388"/>
                      <a:pt x="13850" y="10388"/>
                      <a:pt x="13850" y="10388"/>
                    </a:cubicBezTo>
                    <a:cubicBezTo>
                      <a:pt x="13850" y="10388"/>
                      <a:pt x="13850" y="10388"/>
                      <a:pt x="13850" y="10388"/>
                    </a:cubicBezTo>
                    <a:cubicBezTo>
                      <a:pt x="13850" y="10388"/>
                      <a:pt x="13850" y="10388"/>
                      <a:pt x="13850" y="10388"/>
                    </a:cubicBezTo>
                    <a:cubicBezTo>
                      <a:pt x="10388" y="13850"/>
                      <a:pt x="10388" y="13850"/>
                      <a:pt x="6925" y="10388"/>
                    </a:cubicBezTo>
                    <a:cubicBezTo>
                      <a:pt x="10388" y="13850"/>
                      <a:pt x="10388" y="13850"/>
                      <a:pt x="6925" y="10388"/>
                    </a:cubicBezTo>
                    <a:cubicBezTo>
                      <a:pt x="10388" y="10388"/>
                      <a:pt x="10388" y="10388"/>
                      <a:pt x="6925" y="10388"/>
                    </a:cubicBezTo>
                    <a:cubicBezTo>
                      <a:pt x="10388" y="10388"/>
                      <a:pt x="10388" y="10388"/>
                      <a:pt x="6925" y="10388"/>
                    </a:cubicBezTo>
                    <a:cubicBezTo>
                      <a:pt x="10388" y="13850"/>
                      <a:pt x="10388" y="17313"/>
                      <a:pt x="17313" y="17313"/>
                    </a:cubicBezTo>
                    <a:cubicBezTo>
                      <a:pt x="20775" y="17313"/>
                      <a:pt x="24238" y="13850"/>
                      <a:pt x="24238" y="10388"/>
                    </a:cubicBezTo>
                    <a:cubicBezTo>
                      <a:pt x="24238" y="3463"/>
                      <a:pt x="20775" y="0"/>
                      <a:pt x="13850" y="0"/>
                    </a:cubicBezTo>
                    <a:cubicBezTo>
                      <a:pt x="10388" y="0"/>
                      <a:pt x="6925" y="0"/>
                      <a:pt x="6925" y="3463"/>
                    </a:cubicBezTo>
                    <a:cubicBezTo>
                      <a:pt x="3463" y="3463"/>
                      <a:pt x="0" y="6925"/>
                      <a:pt x="0" y="10388"/>
                    </a:cubicBezTo>
                    <a:cubicBezTo>
                      <a:pt x="0" y="13850"/>
                      <a:pt x="0" y="17313"/>
                      <a:pt x="3463" y="17313"/>
                    </a:cubicBezTo>
                    <a:cubicBezTo>
                      <a:pt x="6925" y="20775"/>
                      <a:pt x="10388" y="20775"/>
                      <a:pt x="13850" y="20775"/>
                    </a:cubicBezTo>
                    <a:cubicBezTo>
                      <a:pt x="17313" y="20775"/>
                      <a:pt x="20775" y="20775"/>
                      <a:pt x="20775" y="17313"/>
                    </a:cubicBezTo>
                    <a:cubicBezTo>
                      <a:pt x="24238" y="13850"/>
                      <a:pt x="24238" y="10388"/>
                      <a:pt x="24238" y="10388"/>
                    </a:cubicBezTo>
                    <a:cubicBezTo>
                      <a:pt x="24238" y="6925"/>
                      <a:pt x="20775" y="3463"/>
                      <a:pt x="17313" y="3463"/>
                    </a:cubicBezTo>
                    <a:cubicBezTo>
                      <a:pt x="10388" y="3463"/>
                      <a:pt x="10388" y="6925"/>
                      <a:pt x="6925" y="10388"/>
                    </a:cubicBezTo>
                    <a:close/>
                  </a:path>
                </a:pathLst>
              </a:custGeom>
              <a:solidFill>
                <a:schemeClr val="tx1"/>
              </a:solidFill>
              <a:ln w="34290"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987F588A-3394-4033-A62B-6E9C652F593C}"/>
                  </a:ext>
                </a:extLst>
              </p:cNvPr>
              <p:cNvSpPr/>
              <p:nvPr/>
            </p:nvSpPr>
            <p:spPr>
              <a:xfrm>
                <a:off x="6986544" y="3831106"/>
                <a:ext cx="19909" cy="20775"/>
              </a:xfrm>
              <a:custGeom>
                <a:avLst/>
                <a:gdLst>
                  <a:gd name="connsiteX0" fmla="*/ 2597 w 19909"/>
                  <a:gd name="connsiteY0" fmla="*/ 10388 h 20775"/>
                  <a:gd name="connsiteX1" fmla="*/ 2597 w 19909"/>
                  <a:gd name="connsiteY1" fmla="*/ 10388 h 20775"/>
                  <a:gd name="connsiteX2" fmla="*/ 2597 w 19909"/>
                  <a:gd name="connsiteY2" fmla="*/ 10388 h 20775"/>
                  <a:gd name="connsiteX3" fmla="*/ 2597 w 19909"/>
                  <a:gd name="connsiteY3" fmla="*/ 10388 h 20775"/>
                  <a:gd name="connsiteX4" fmla="*/ 2597 w 19909"/>
                  <a:gd name="connsiteY4" fmla="*/ 10388 h 20775"/>
                  <a:gd name="connsiteX5" fmla="*/ 2597 w 19909"/>
                  <a:gd name="connsiteY5" fmla="*/ 10388 h 20775"/>
                  <a:gd name="connsiteX6" fmla="*/ 2597 w 19909"/>
                  <a:gd name="connsiteY6" fmla="*/ 6925 h 20775"/>
                  <a:gd name="connsiteX7" fmla="*/ 2597 w 19909"/>
                  <a:gd name="connsiteY7" fmla="*/ 6925 h 20775"/>
                  <a:gd name="connsiteX8" fmla="*/ 2597 w 19909"/>
                  <a:gd name="connsiteY8" fmla="*/ 6925 h 20775"/>
                  <a:gd name="connsiteX9" fmla="*/ 2597 w 19909"/>
                  <a:gd name="connsiteY9" fmla="*/ 6925 h 20775"/>
                  <a:gd name="connsiteX10" fmla="*/ 6059 w 19909"/>
                  <a:gd name="connsiteY10" fmla="*/ 6925 h 20775"/>
                  <a:gd name="connsiteX11" fmla="*/ 6059 w 19909"/>
                  <a:gd name="connsiteY11" fmla="*/ 6925 h 20775"/>
                  <a:gd name="connsiteX12" fmla="*/ 9522 w 19909"/>
                  <a:gd name="connsiteY12" fmla="*/ 6925 h 20775"/>
                  <a:gd name="connsiteX13" fmla="*/ 9522 w 19909"/>
                  <a:gd name="connsiteY13" fmla="*/ 6925 h 20775"/>
                  <a:gd name="connsiteX14" fmla="*/ 12985 w 19909"/>
                  <a:gd name="connsiteY14" fmla="*/ 6925 h 20775"/>
                  <a:gd name="connsiteX15" fmla="*/ 12985 w 19909"/>
                  <a:gd name="connsiteY15" fmla="*/ 6925 h 20775"/>
                  <a:gd name="connsiteX16" fmla="*/ 16447 w 19909"/>
                  <a:gd name="connsiteY16" fmla="*/ 6925 h 20775"/>
                  <a:gd name="connsiteX17" fmla="*/ 16447 w 19909"/>
                  <a:gd name="connsiteY17" fmla="*/ 6925 h 20775"/>
                  <a:gd name="connsiteX18" fmla="*/ 16447 w 19909"/>
                  <a:gd name="connsiteY18" fmla="*/ 6925 h 20775"/>
                  <a:gd name="connsiteX19" fmla="*/ 16447 w 19909"/>
                  <a:gd name="connsiteY19" fmla="*/ 6925 h 20775"/>
                  <a:gd name="connsiteX20" fmla="*/ 16447 w 19909"/>
                  <a:gd name="connsiteY20" fmla="*/ 6925 h 20775"/>
                  <a:gd name="connsiteX21" fmla="*/ 16447 w 19909"/>
                  <a:gd name="connsiteY21" fmla="*/ 6925 h 20775"/>
                  <a:gd name="connsiteX22" fmla="*/ 16447 w 19909"/>
                  <a:gd name="connsiteY22" fmla="*/ 10388 h 20775"/>
                  <a:gd name="connsiteX23" fmla="*/ 16447 w 19909"/>
                  <a:gd name="connsiteY23" fmla="*/ 10388 h 20775"/>
                  <a:gd name="connsiteX24" fmla="*/ 16447 w 19909"/>
                  <a:gd name="connsiteY24" fmla="*/ 13850 h 20775"/>
                  <a:gd name="connsiteX25" fmla="*/ 16447 w 19909"/>
                  <a:gd name="connsiteY25" fmla="*/ 13850 h 20775"/>
                  <a:gd name="connsiteX26" fmla="*/ 16447 w 19909"/>
                  <a:gd name="connsiteY26" fmla="*/ 17313 h 20775"/>
                  <a:gd name="connsiteX27" fmla="*/ 16447 w 19909"/>
                  <a:gd name="connsiteY27" fmla="*/ 17313 h 20775"/>
                  <a:gd name="connsiteX28" fmla="*/ 16447 w 19909"/>
                  <a:gd name="connsiteY28" fmla="*/ 20775 h 20775"/>
                  <a:gd name="connsiteX29" fmla="*/ 16447 w 19909"/>
                  <a:gd name="connsiteY29" fmla="*/ 20775 h 20775"/>
                  <a:gd name="connsiteX30" fmla="*/ 16447 w 19909"/>
                  <a:gd name="connsiteY30" fmla="*/ 20775 h 20775"/>
                  <a:gd name="connsiteX31" fmla="*/ 16447 w 19909"/>
                  <a:gd name="connsiteY31" fmla="*/ 20775 h 20775"/>
                  <a:gd name="connsiteX32" fmla="*/ 16447 w 19909"/>
                  <a:gd name="connsiteY32" fmla="*/ 20775 h 20775"/>
                  <a:gd name="connsiteX33" fmla="*/ 16447 w 19909"/>
                  <a:gd name="connsiteY33" fmla="*/ 20775 h 20775"/>
                  <a:gd name="connsiteX34" fmla="*/ 12985 w 19909"/>
                  <a:gd name="connsiteY34" fmla="*/ 20775 h 20775"/>
                  <a:gd name="connsiteX35" fmla="*/ 12985 w 19909"/>
                  <a:gd name="connsiteY35" fmla="*/ 20775 h 20775"/>
                  <a:gd name="connsiteX36" fmla="*/ 9522 w 19909"/>
                  <a:gd name="connsiteY36" fmla="*/ 20775 h 20775"/>
                  <a:gd name="connsiteX37" fmla="*/ 9522 w 19909"/>
                  <a:gd name="connsiteY37" fmla="*/ 20775 h 20775"/>
                  <a:gd name="connsiteX38" fmla="*/ 6059 w 19909"/>
                  <a:gd name="connsiteY38" fmla="*/ 20775 h 20775"/>
                  <a:gd name="connsiteX39" fmla="*/ 6059 w 19909"/>
                  <a:gd name="connsiteY39" fmla="*/ 20775 h 20775"/>
                  <a:gd name="connsiteX40" fmla="*/ 2597 w 19909"/>
                  <a:gd name="connsiteY40" fmla="*/ 20775 h 20775"/>
                  <a:gd name="connsiteX41" fmla="*/ 2597 w 19909"/>
                  <a:gd name="connsiteY41" fmla="*/ 20775 h 20775"/>
                  <a:gd name="connsiteX42" fmla="*/ 2597 w 19909"/>
                  <a:gd name="connsiteY42" fmla="*/ 20775 h 20775"/>
                  <a:gd name="connsiteX43" fmla="*/ 2597 w 19909"/>
                  <a:gd name="connsiteY43" fmla="*/ 20775 h 20775"/>
                  <a:gd name="connsiteX44" fmla="*/ 2597 w 19909"/>
                  <a:gd name="connsiteY44" fmla="*/ 10388 h 20775"/>
                  <a:gd name="connsiteX45" fmla="*/ 2597 w 19909"/>
                  <a:gd name="connsiteY45" fmla="*/ 10388 h 20775"/>
                  <a:gd name="connsiteX46" fmla="*/ 2597 w 19909"/>
                  <a:gd name="connsiteY46" fmla="*/ 10388 h 20775"/>
                  <a:gd name="connsiteX47" fmla="*/ 2597 w 19909"/>
                  <a:gd name="connsiteY47" fmla="*/ 10388 h 20775"/>
                  <a:gd name="connsiteX48" fmla="*/ 2597 w 19909"/>
                  <a:gd name="connsiteY48" fmla="*/ 10388 h 20775"/>
                  <a:gd name="connsiteX49" fmla="*/ 2597 w 19909"/>
                  <a:gd name="connsiteY49" fmla="*/ 10388 h 20775"/>
                  <a:gd name="connsiteX50" fmla="*/ 6059 w 19909"/>
                  <a:gd name="connsiteY50" fmla="*/ 17313 h 20775"/>
                  <a:gd name="connsiteX51" fmla="*/ 12985 w 19909"/>
                  <a:gd name="connsiteY51" fmla="*/ 20775 h 20775"/>
                  <a:gd name="connsiteX52" fmla="*/ 19910 w 19909"/>
                  <a:gd name="connsiteY52" fmla="*/ 13850 h 20775"/>
                  <a:gd name="connsiteX53" fmla="*/ 19910 w 19909"/>
                  <a:gd name="connsiteY53" fmla="*/ 10388 h 20775"/>
                  <a:gd name="connsiteX54" fmla="*/ 16447 w 19909"/>
                  <a:gd name="connsiteY54" fmla="*/ 6925 h 20775"/>
                  <a:gd name="connsiteX55" fmla="*/ 12985 w 19909"/>
                  <a:gd name="connsiteY55" fmla="*/ 6925 h 20775"/>
                  <a:gd name="connsiteX56" fmla="*/ 9522 w 19909"/>
                  <a:gd name="connsiteY56" fmla="*/ 6925 h 20775"/>
                  <a:gd name="connsiteX57" fmla="*/ 6059 w 19909"/>
                  <a:gd name="connsiteY57" fmla="*/ 6925 h 20775"/>
                  <a:gd name="connsiteX58" fmla="*/ 2597 w 19909"/>
                  <a:gd name="connsiteY58" fmla="*/ 10388 h 20775"/>
                  <a:gd name="connsiteX59" fmla="*/ 2597 w 19909"/>
                  <a:gd name="connsiteY59" fmla="*/ 13850 h 20775"/>
                  <a:gd name="connsiteX60" fmla="*/ 2597 w 19909"/>
                  <a:gd name="connsiteY60" fmla="*/ 10388 h 20775"/>
                  <a:gd name="connsiteX61" fmla="*/ 2597 w 19909"/>
                  <a:gd name="connsiteY61" fmla="*/ 10388 h 20775"/>
                  <a:gd name="connsiteX62" fmla="*/ 2597 w 19909"/>
                  <a:gd name="connsiteY62" fmla="*/ 17313 h 20775"/>
                  <a:gd name="connsiteX63" fmla="*/ 6059 w 19909"/>
                  <a:gd name="connsiteY63" fmla="*/ 17313 h 20775"/>
                  <a:gd name="connsiteX64" fmla="*/ 9522 w 19909"/>
                  <a:gd name="connsiteY64" fmla="*/ 17313 h 20775"/>
                  <a:gd name="connsiteX65" fmla="*/ 12985 w 19909"/>
                  <a:gd name="connsiteY65" fmla="*/ 17313 h 20775"/>
                  <a:gd name="connsiteX66" fmla="*/ 16447 w 19909"/>
                  <a:gd name="connsiteY66" fmla="*/ 13850 h 20775"/>
                  <a:gd name="connsiteX67" fmla="*/ 16447 w 19909"/>
                  <a:gd name="connsiteY67" fmla="*/ 10388 h 20775"/>
                  <a:gd name="connsiteX68" fmla="*/ 16447 w 19909"/>
                  <a:gd name="connsiteY68" fmla="*/ 6925 h 20775"/>
                  <a:gd name="connsiteX69" fmla="*/ 9522 w 19909"/>
                  <a:gd name="connsiteY69" fmla="*/ 0 h 20775"/>
                  <a:gd name="connsiteX70" fmla="*/ 2597 w 19909"/>
                  <a:gd name="connsiteY70" fmla="*/ 3463 h 20775"/>
                  <a:gd name="connsiteX71" fmla="*/ 2597 w 19909"/>
                  <a:gd name="connsiteY71" fmla="*/ 10388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909" h="20775">
                    <a:moveTo>
                      <a:pt x="2597" y="10388"/>
                    </a:moveTo>
                    <a:cubicBezTo>
                      <a:pt x="2597" y="10388"/>
                      <a:pt x="2597" y="10388"/>
                      <a:pt x="2597" y="10388"/>
                    </a:cubicBezTo>
                    <a:cubicBezTo>
                      <a:pt x="2597" y="10388"/>
                      <a:pt x="2597" y="10388"/>
                      <a:pt x="2597" y="10388"/>
                    </a:cubicBezTo>
                    <a:cubicBezTo>
                      <a:pt x="2597" y="6925"/>
                      <a:pt x="2597" y="6925"/>
                      <a:pt x="2597" y="10388"/>
                    </a:cubicBezTo>
                    <a:cubicBezTo>
                      <a:pt x="2597" y="6925"/>
                      <a:pt x="2597" y="6925"/>
                      <a:pt x="2597" y="10388"/>
                    </a:cubicBezTo>
                    <a:cubicBezTo>
                      <a:pt x="2597" y="6925"/>
                      <a:pt x="2597" y="6925"/>
                      <a:pt x="2597" y="10388"/>
                    </a:cubicBezTo>
                    <a:cubicBezTo>
                      <a:pt x="2597" y="6925"/>
                      <a:pt x="2597" y="6925"/>
                      <a:pt x="2597" y="6925"/>
                    </a:cubicBezTo>
                    <a:cubicBezTo>
                      <a:pt x="2597" y="6925"/>
                      <a:pt x="2597" y="6925"/>
                      <a:pt x="2597" y="6925"/>
                    </a:cubicBezTo>
                    <a:cubicBezTo>
                      <a:pt x="2597" y="6925"/>
                      <a:pt x="2597" y="6925"/>
                      <a:pt x="2597" y="6925"/>
                    </a:cubicBezTo>
                    <a:cubicBezTo>
                      <a:pt x="2597" y="6925"/>
                      <a:pt x="2597" y="6925"/>
                      <a:pt x="2597" y="6925"/>
                    </a:cubicBezTo>
                    <a:cubicBezTo>
                      <a:pt x="2597" y="6925"/>
                      <a:pt x="2597" y="6925"/>
                      <a:pt x="6059" y="6925"/>
                    </a:cubicBezTo>
                    <a:cubicBezTo>
                      <a:pt x="6059" y="6925"/>
                      <a:pt x="6059" y="6925"/>
                      <a:pt x="6059" y="6925"/>
                    </a:cubicBezTo>
                    <a:cubicBezTo>
                      <a:pt x="6059" y="6925"/>
                      <a:pt x="6059" y="6925"/>
                      <a:pt x="9522" y="6925"/>
                    </a:cubicBezTo>
                    <a:cubicBezTo>
                      <a:pt x="9522" y="6925"/>
                      <a:pt x="9522" y="6925"/>
                      <a:pt x="9522" y="6925"/>
                    </a:cubicBezTo>
                    <a:cubicBezTo>
                      <a:pt x="9522" y="6925"/>
                      <a:pt x="9522" y="6925"/>
                      <a:pt x="12985" y="6925"/>
                    </a:cubicBezTo>
                    <a:cubicBezTo>
                      <a:pt x="12985" y="6925"/>
                      <a:pt x="12985" y="6925"/>
                      <a:pt x="12985" y="6925"/>
                    </a:cubicBezTo>
                    <a:cubicBezTo>
                      <a:pt x="12985" y="6925"/>
                      <a:pt x="12985" y="6925"/>
                      <a:pt x="16447" y="6925"/>
                    </a:cubicBezTo>
                    <a:cubicBezTo>
                      <a:pt x="16447" y="6925"/>
                      <a:pt x="16447" y="6925"/>
                      <a:pt x="16447" y="6925"/>
                    </a:cubicBezTo>
                    <a:cubicBezTo>
                      <a:pt x="16447" y="6925"/>
                      <a:pt x="16447" y="6925"/>
                      <a:pt x="16447" y="6925"/>
                    </a:cubicBezTo>
                    <a:cubicBezTo>
                      <a:pt x="16447" y="6925"/>
                      <a:pt x="16447" y="6925"/>
                      <a:pt x="16447" y="6925"/>
                    </a:cubicBezTo>
                    <a:cubicBezTo>
                      <a:pt x="16447" y="6925"/>
                      <a:pt x="16447" y="6925"/>
                      <a:pt x="16447" y="6925"/>
                    </a:cubicBezTo>
                    <a:cubicBezTo>
                      <a:pt x="16447" y="6925"/>
                      <a:pt x="16447" y="6925"/>
                      <a:pt x="16447" y="6925"/>
                    </a:cubicBezTo>
                    <a:cubicBezTo>
                      <a:pt x="16447" y="6925"/>
                      <a:pt x="16447" y="6925"/>
                      <a:pt x="16447" y="10388"/>
                    </a:cubicBezTo>
                    <a:cubicBezTo>
                      <a:pt x="16447" y="10388"/>
                      <a:pt x="16447" y="10388"/>
                      <a:pt x="16447" y="10388"/>
                    </a:cubicBezTo>
                    <a:cubicBezTo>
                      <a:pt x="16447" y="10388"/>
                      <a:pt x="16447" y="10388"/>
                      <a:pt x="16447" y="13850"/>
                    </a:cubicBezTo>
                    <a:cubicBezTo>
                      <a:pt x="16447" y="13850"/>
                      <a:pt x="16447" y="13850"/>
                      <a:pt x="16447" y="13850"/>
                    </a:cubicBezTo>
                    <a:cubicBezTo>
                      <a:pt x="16447" y="13850"/>
                      <a:pt x="16447" y="13850"/>
                      <a:pt x="16447" y="17313"/>
                    </a:cubicBezTo>
                    <a:cubicBezTo>
                      <a:pt x="16447" y="17313"/>
                      <a:pt x="16447" y="17313"/>
                      <a:pt x="16447" y="17313"/>
                    </a:cubicBezTo>
                    <a:cubicBezTo>
                      <a:pt x="16447" y="17313"/>
                      <a:pt x="16447" y="17313"/>
                      <a:pt x="16447" y="20775"/>
                    </a:cubicBezTo>
                    <a:cubicBezTo>
                      <a:pt x="16447" y="20775"/>
                      <a:pt x="16447" y="20775"/>
                      <a:pt x="16447" y="20775"/>
                    </a:cubicBezTo>
                    <a:cubicBezTo>
                      <a:pt x="16447" y="20775"/>
                      <a:pt x="16447" y="20775"/>
                      <a:pt x="16447" y="20775"/>
                    </a:cubicBezTo>
                    <a:cubicBezTo>
                      <a:pt x="16447" y="20775"/>
                      <a:pt x="16447" y="20775"/>
                      <a:pt x="16447" y="20775"/>
                    </a:cubicBezTo>
                    <a:cubicBezTo>
                      <a:pt x="16447" y="20775"/>
                      <a:pt x="16447" y="20775"/>
                      <a:pt x="16447" y="20775"/>
                    </a:cubicBezTo>
                    <a:cubicBezTo>
                      <a:pt x="16447" y="20775"/>
                      <a:pt x="16447" y="20775"/>
                      <a:pt x="16447" y="20775"/>
                    </a:cubicBezTo>
                    <a:cubicBezTo>
                      <a:pt x="16447" y="20775"/>
                      <a:pt x="16447" y="20775"/>
                      <a:pt x="12985" y="20775"/>
                    </a:cubicBezTo>
                    <a:cubicBezTo>
                      <a:pt x="12985" y="20775"/>
                      <a:pt x="12985" y="20775"/>
                      <a:pt x="12985" y="20775"/>
                    </a:cubicBezTo>
                    <a:cubicBezTo>
                      <a:pt x="12985" y="20775"/>
                      <a:pt x="12985" y="20775"/>
                      <a:pt x="9522" y="20775"/>
                    </a:cubicBezTo>
                    <a:cubicBezTo>
                      <a:pt x="9522" y="20775"/>
                      <a:pt x="9522" y="20775"/>
                      <a:pt x="9522" y="20775"/>
                    </a:cubicBezTo>
                    <a:cubicBezTo>
                      <a:pt x="9522" y="20775"/>
                      <a:pt x="9522" y="20775"/>
                      <a:pt x="6059" y="20775"/>
                    </a:cubicBezTo>
                    <a:cubicBezTo>
                      <a:pt x="6059" y="20775"/>
                      <a:pt x="6059" y="20775"/>
                      <a:pt x="6059" y="20775"/>
                    </a:cubicBezTo>
                    <a:cubicBezTo>
                      <a:pt x="6059" y="20775"/>
                      <a:pt x="6059" y="20775"/>
                      <a:pt x="2597" y="20775"/>
                    </a:cubicBezTo>
                    <a:cubicBezTo>
                      <a:pt x="2597" y="20775"/>
                      <a:pt x="2597" y="20775"/>
                      <a:pt x="2597" y="20775"/>
                    </a:cubicBezTo>
                    <a:cubicBezTo>
                      <a:pt x="2597" y="20775"/>
                      <a:pt x="2597" y="20775"/>
                      <a:pt x="2597" y="20775"/>
                    </a:cubicBezTo>
                    <a:cubicBezTo>
                      <a:pt x="2597" y="20775"/>
                      <a:pt x="2597" y="20775"/>
                      <a:pt x="2597" y="20775"/>
                    </a:cubicBezTo>
                    <a:cubicBezTo>
                      <a:pt x="2597" y="13850"/>
                      <a:pt x="2597" y="13850"/>
                      <a:pt x="2597" y="10388"/>
                    </a:cubicBezTo>
                    <a:cubicBezTo>
                      <a:pt x="2597" y="13850"/>
                      <a:pt x="2597" y="13850"/>
                      <a:pt x="2597" y="10388"/>
                    </a:cubicBezTo>
                    <a:cubicBezTo>
                      <a:pt x="2597" y="13850"/>
                      <a:pt x="2597" y="10388"/>
                      <a:pt x="2597" y="10388"/>
                    </a:cubicBezTo>
                    <a:cubicBezTo>
                      <a:pt x="2597" y="10388"/>
                      <a:pt x="2597" y="10388"/>
                      <a:pt x="2597" y="10388"/>
                    </a:cubicBezTo>
                    <a:cubicBezTo>
                      <a:pt x="2597" y="10388"/>
                      <a:pt x="2597" y="10388"/>
                      <a:pt x="2597" y="10388"/>
                    </a:cubicBezTo>
                    <a:cubicBezTo>
                      <a:pt x="2597" y="10388"/>
                      <a:pt x="2597" y="10388"/>
                      <a:pt x="2597" y="10388"/>
                    </a:cubicBezTo>
                    <a:cubicBezTo>
                      <a:pt x="2597" y="13850"/>
                      <a:pt x="2597" y="13850"/>
                      <a:pt x="6059" y="17313"/>
                    </a:cubicBezTo>
                    <a:cubicBezTo>
                      <a:pt x="6059" y="17313"/>
                      <a:pt x="9522" y="20775"/>
                      <a:pt x="12985" y="20775"/>
                    </a:cubicBezTo>
                    <a:cubicBezTo>
                      <a:pt x="16447" y="20775"/>
                      <a:pt x="19910" y="17313"/>
                      <a:pt x="19910" y="13850"/>
                    </a:cubicBezTo>
                    <a:cubicBezTo>
                      <a:pt x="19910" y="13850"/>
                      <a:pt x="19910" y="10388"/>
                      <a:pt x="19910" y="10388"/>
                    </a:cubicBezTo>
                    <a:cubicBezTo>
                      <a:pt x="19910" y="6925"/>
                      <a:pt x="19910" y="6925"/>
                      <a:pt x="16447" y="6925"/>
                    </a:cubicBezTo>
                    <a:cubicBezTo>
                      <a:pt x="16447" y="6925"/>
                      <a:pt x="16447" y="6925"/>
                      <a:pt x="12985" y="6925"/>
                    </a:cubicBezTo>
                    <a:cubicBezTo>
                      <a:pt x="12985" y="6925"/>
                      <a:pt x="9522" y="6925"/>
                      <a:pt x="9522" y="6925"/>
                    </a:cubicBezTo>
                    <a:cubicBezTo>
                      <a:pt x="9522" y="6925"/>
                      <a:pt x="6059" y="6925"/>
                      <a:pt x="6059" y="6925"/>
                    </a:cubicBezTo>
                    <a:cubicBezTo>
                      <a:pt x="2597" y="6925"/>
                      <a:pt x="2597" y="6925"/>
                      <a:pt x="2597" y="10388"/>
                    </a:cubicBezTo>
                    <a:cubicBezTo>
                      <a:pt x="2597" y="10388"/>
                      <a:pt x="2597" y="10388"/>
                      <a:pt x="2597" y="13850"/>
                    </a:cubicBezTo>
                    <a:cubicBezTo>
                      <a:pt x="-866" y="6925"/>
                      <a:pt x="-866" y="6925"/>
                      <a:pt x="2597" y="10388"/>
                    </a:cubicBezTo>
                    <a:cubicBezTo>
                      <a:pt x="-866" y="10388"/>
                      <a:pt x="-866" y="10388"/>
                      <a:pt x="2597" y="10388"/>
                    </a:cubicBezTo>
                    <a:cubicBezTo>
                      <a:pt x="-866" y="13850"/>
                      <a:pt x="2597" y="13850"/>
                      <a:pt x="2597" y="17313"/>
                    </a:cubicBezTo>
                    <a:cubicBezTo>
                      <a:pt x="2597" y="17313"/>
                      <a:pt x="2597" y="17313"/>
                      <a:pt x="6059" y="17313"/>
                    </a:cubicBezTo>
                    <a:cubicBezTo>
                      <a:pt x="6059" y="17313"/>
                      <a:pt x="9522" y="17313"/>
                      <a:pt x="9522" y="17313"/>
                    </a:cubicBezTo>
                    <a:cubicBezTo>
                      <a:pt x="9522" y="17313"/>
                      <a:pt x="12985" y="17313"/>
                      <a:pt x="12985" y="17313"/>
                    </a:cubicBezTo>
                    <a:cubicBezTo>
                      <a:pt x="16447" y="17313"/>
                      <a:pt x="16447" y="17313"/>
                      <a:pt x="16447" y="13850"/>
                    </a:cubicBezTo>
                    <a:cubicBezTo>
                      <a:pt x="16447" y="13850"/>
                      <a:pt x="16447" y="13850"/>
                      <a:pt x="16447" y="10388"/>
                    </a:cubicBezTo>
                    <a:cubicBezTo>
                      <a:pt x="16447" y="10388"/>
                      <a:pt x="16447" y="6925"/>
                      <a:pt x="16447" y="6925"/>
                    </a:cubicBezTo>
                    <a:cubicBezTo>
                      <a:pt x="16447" y="3463"/>
                      <a:pt x="12985" y="0"/>
                      <a:pt x="9522" y="0"/>
                    </a:cubicBezTo>
                    <a:cubicBezTo>
                      <a:pt x="6059" y="3463"/>
                      <a:pt x="6059" y="3463"/>
                      <a:pt x="2597" y="3463"/>
                    </a:cubicBezTo>
                    <a:cubicBezTo>
                      <a:pt x="2597" y="6925"/>
                      <a:pt x="2597" y="6925"/>
                      <a:pt x="2597" y="10388"/>
                    </a:cubicBezTo>
                    <a:close/>
                  </a:path>
                </a:pathLst>
              </a:custGeom>
              <a:solidFill>
                <a:schemeClr val="tx1"/>
              </a:solidFill>
              <a:ln w="34290"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0550B794-1E5B-4E55-9880-90B9B12772BF}"/>
                  </a:ext>
                </a:extLst>
              </p:cNvPr>
              <p:cNvSpPr/>
              <p:nvPr/>
            </p:nvSpPr>
            <p:spPr>
              <a:xfrm>
                <a:off x="6874877" y="3990383"/>
                <a:ext cx="238915" cy="13850"/>
              </a:xfrm>
              <a:custGeom>
                <a:avLst/>
                <a:gdLst>
                  <a:gd name="connsiteX0" fmla="*/ 10388 w 238915"/>
                  <a:gd name="connsiteY0" fmla="*/ 13850 h 13850"/>
                  <a:gd name="connsiteX1" fmla="*/ 65788 w 238915"/>
                  <a:gd name="connsiteY1" fmla="*/ 13850 h 13850"/>
                  <a:gd name="connsiteX2" fmla="*/ 169664 w 238915"/>
                  <a:gd name="connsiteY2" fmla="*/ 13850 h 13850"/>
                  <a:gd name="connsiteX3" fmla="*/ 231990 w 238915"/>
                  <a:gd name="connsiteY3" fmla="*/ 13850 h 13850"/>
                  <a:gd name="connsiteX4" fmla="*/ 231990 w 238915"/>
                  <a:gd name="connsiteY4" fmla="*/ 13850 h 13850"/>
                  <a:gd name="connsiteX5" fmla="*/ 238915 w 238915"/>
                  <a:gd name="connsiteY5" fmla="*/ 6925 h 13850"/>
                  <a:gd name="connsiteX6" fmla="*/ 228528 w 238915"/>
                  <a:gd name="connsiteY6" fmla="*/ 0 h 13850"/>
                  <a:gd name="connsiteX7" fmla="*/ 173127 w 238915"/>
                  <a:gd name="connsiteY7" fmla="*/ 0 h 13850"/>
                  <a:gd name="connsiteX8" fmla="*/ 69251 w 238915"/>
                  <a:gd name="connsiteY8" fmla="*/ 0 h 13850"/>
                  <a:gd name="connsiteX9" fmla="*/ 6925 w 238915"/>
                  <a:gd name="connsiteY9" fmla="*/ 0 h 13850"/>
                  <a:gd name="connsiteX10" fmla="*/ 6925 w 238915"/>
                  <a:gd name="connsiteY10" fmla="*/ 0 h 13850"/>
                  <a:gd name="connsiteX11" fmla="*/ 0 w 238915"/>
                  <a:gd name="connsiteY11" fmla="*/ 6925 h 13850"/>
                  <a:gd name="connsiteX12" fmla="*/ 10388 w 238915"/>
                  <a:gd name="connsiteY12" fmla="*/ 13850 h 13850"/>
                  <a:gd name="connsiteX13" fmla="*/ 10388 w 238915"/>
                  <a:gd name="connsiteY13" fmla="*/ 13850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915" h="13850">
                    <a:moveTo>
                      <a:pt x="10388" y="13850"/>
                    </a:moveTo>
                    <a:cubicBezTo>
                      <a:pt x="27700" y="13850"/>
                      <a:pt x="45013" y="13850"/>
                      <a:pt x="65788" y="13850"/>
                    </a:cubicBezTo>
                    <a:cubicBezTo>
                      <a:pt x="100414" y="13850"/>
                      <a:pt x="135039" y="13850"/>
                      <a:pt x="169664" y="13850"/>
                    </a:cubicBezTo>
                    <a:cubicBezTo>
                      <a:pt x="190440" y="13850"/>
                      <a:pt x="211215" y="13850"/>
                      <a:pt x="231990" y="13850"/>
                    </a:cubicBezTo>
                    <a:cubicBezTo>
                      <a:pt x="231990" y="13850"/>
                      <a:pt x="231990" y="13850"/>
                      <a:pt x="231990" y="13850"/>
                    </a:cubicBezTo>
                    <a:cubicBezTo>
                      <a:pt x="235453" y="13850"/>
                      <a:pt x="238915" y="10388"/>
                      <a:pt x="238915" y="6925"/>
                    </a:cubicBezTo>
                    <a:cubicBezTo>
                      <a:pt x="238915" y="3463"/>
                      <a:pt x="231990" y="0"/>
                      <a:pt x="228528" y="0"/>
                    </a:cubicBezTo>
                    <a:cubicBezTo>
                      <a:pt x="211215" y="0"/>
                      <a:pt x="193902" y="0"/>
                      <a:pt x="173127" y="0"/>
                    </a:cubicBezTo>
                    <a:cubicBezTo>
                      <a:pt x="138502" y="0"/>
                      <a:pt x="103876" y="0"/>
                      <a:pt x="69251" y="0"/>
                    </a:cubicBezTo>
                    <a:cubicBezTo>
                      <a:pt x="48476" y="0"/>
                      <a:pt x="27700" y="0"/>
                      <a:pt x="6925" y="0"/>
                    </a:cubicBezTo>
                    <a:cubicBezTo>
                      <a:pt x="6925" y="0"/>
                      <a:pt x="6925" y="0"/>
                      <a:pt x="6925" y="0"/>
                    </a:cubicBezTo>
                    <a:cubicBezTo>
                      <a:pt x="3463" y="0"/>
                      <a:pt x="0" y="3463"/>
                      <a:pt x="0" y="6925"/>
                    </a:cubicBezTo>
                    <a:cubicBezTo>
                      <a:pt x="0" y="10388"/>
                      <a:pt x="6925" y="13850"/>
                      <a:pt x="10388" y="13850"/>
                    </a:cubicBezTo>
                    <a:lnTo>
                      <a:pt x="10388" y="13850"/>
                    </a:lnTo>
                    <a:close/>
                  </a:path>
                </a:pathLst>
              </a:custGeom>
              <a:solidFill>
                <a:schemeClr val="tx1"/>
              </a:solidFill>
              <a:ln w="34290"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7F51E7D9-099B-488A-B91F-30B6B442A1C8}"/>
                  </a:ext>
                </a:extLst>
              </p:cNvPr>
              <p:cNvSpPr/>
              <p:nvPr/>
            </p:nvSpPr>
            <p:spPr>
              <a:xfrm>
                <a:off x="6878340" y="4076946"/>
                <a:ext cx="235452" cy="13850"/>
              </a:xfrm>
              <a:custGeom>
                <a:avLst/>
                <a:gdLst>
                  <a:gd name="connsiteX0" fmla="*/ 6925 w 235452"/>
                  <a:gd name="connsiteY0" fmla="*/ 13850 h 13850"/>
                  <a:gd name="connsiteX1" fmla="*/ 62326 w 235452"/>
                  <a:gd name="connsiteY1" fmla="*/ 13850 h 13850"/>
                  <a:gd name="connsiteX2" fmla="*/ 166202 w 235452"/>
                  <a:gd name="connsiteY2" fmla="*/ 13850 h 13850"/>
                  <a:gd name="connsiteX3" fmla="*/ 228528 w 235452"/>
                  <a:gd name="connsiteY3" fmla="*/ 13850 h 13850"/>
                  <a:gd name="connsiteX4" fmla="*/ 228528 w 235452"/>
                  <a:gd name="connsiteY4" fmla="*/ 13850 h 13850"/>
                  <a:gd name="connsiteX5" fmla="*/ 235453 w 235452"/>
                  <a:gd name="connsiteY5" fmla="*/ 6925 h 13850"/>
                  <a:gd name="connsiteX6" fmla="*/ 228528 w 235452"/>
                  <a:gd name="connsiteY6" fmla="*/ 0 h 13850"/>
                  <a:gd name="connsiteX7" fmla="*/ 173127 w 235452"/>
                  <a:gd name="connsiteY7" fmla="*/ 0 h 13850"/>
                  <a:gd name="connsiteX8" fmla="*/ 69251 w 235452"/>
                  <a:gd name="connsiteY8" fmla="*/ 0 h 13850"/>
                  <a:gd name="connsiteX9" fmla="*/ 6925 w 235452"/>
                  <a:gd name="connsiteY9" fmla="*/ 0 h 13850"/>
                  <a:gd name="connsiteX10" fmla="*/ 6925 w 235452"/>
                  <a:gd name="connsiteY10" fmla="*/ 0 h 13850"/>
                  <a:gd name="connsiteX11" fmla="*/ 0 w 235452"/>
                  <a:gd name="connsiteY11" fmla="*/ 6925 h 13850"/>
                  <a:gd name="connsiteX12" fmla="*/ 6925 w 235452"/>
                  <a:gd name="connsiteY12" fmla="*/ 13850 h 13850"/>
                  <a:gd name="connsiteX13" fmla="*/ 6925 w 235452"/>
                  <a:gd name="connsiteY13" fmla="*/ 13850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452" h="13850">
                    <a:moveTo>
                      <a:pt x="6925" y="13850"/>
                    </a:moveTo>
                    <a:cubicBezTo>
                      <a:pt x="24238" y="13850"/>
                      <a:pt x="41550" y="13850"/>
                      <a:pt x="62326" y="13850"/>
                    </a:cubicBezTo>
                    <a:cubicBezTo>
                      <a:pt x="96951" y="13850"/>
                      <a:pt x="131577" y="13850"/>
                      <a:pt x="166202" y="13850"/>
                    </a:cubicBezTo>
                    <a:cubicBezTo>
                      <a:pt x="186977" y="13850"/>
                      <a:pt x="207752" y="13850"/>
                      <a:pt x="228528" y="13850"/>
                    </a:cubicBezTo>
                    <a:cubicBezTo>
                      <a:pt x="228528" y="13850"/>
                      <a:pt x="228528" y="13850"/>
                      <a:pt x="228528" y="13850"/>
                    </a:cubicBezTo>
                    <a:cubicBezTo>
                      <a:pt x="231990" y="13850"/>
                      <a:pt x="235453" y="10388"/>
                      <a:pt x="235453" y="6925"/>
                    </a:cubicBezTo>
                    <a:cubicBezTo>
                      <a:pt x="235453" y="3463"/>
                      <a:pt x="231990" y="0"/>
                      <a:pt x="228528" y="0"/>
                    </a:cubicBezTo>
                    <a:cubicBezTo>
                      <a:pt x="211215" y="0"/>
                      <a:pt x="193902" y="0"/>
                      <a:pt x="173127" y="0"/>
                    </a:cubicBezTo>
                    <a:cubicBezTo>
                      <a:pt x="138502" y="0"/>
                      <a:pt x="103876" y="0"/>
                      <a:pt x="69251" y="0"/>
                    </a:cubicBezTo>
                    <a:cubicBezTo>
                      <a:pt x="48476" y="0"/>
                      <a:pt x="27700" y="0"/>
                      <a:pt x="6925" y="0"/>
                    </a:cubicBezTo>
                    <a:cubicBezTo>
                      <a:pt x="6925" y="0"/>
                      <a:pt x="6925" y="0"/>
                      <a:pt x="6925" y="0"/>
                    </a:cubicBezTo>
                    <a:cubicBezTo>
                      <a:pt x="3463" y="0"/>
                      <a:pt x="0" y="3463"/>
                      <a:pt x="0" y="6925"/>
                    </a:cubicBezTo>
                    <a:cubicBezTo>
                      <a:pt x="0" y="13850"/>
                      <a:pt x="3463" y="13850"/>
                      <a:pt x="6925" y="13850"/>
                    </a:cubicBezTo>
                    <a:lnTo>
                      <a:pt x="6925" y="13850"/>
                    </a:lnTo>
                    <a:close/>
                  </a:path>
                </a:pathLst>
              </a:custGeom>
              <a:solidFill>
                <a:schemeClr val="tx1"/>
              </a:solidFill>
              <a:ln w="34290"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6B60D34F-6809-4548-8B57-B2C2F49FFD11}"/>
                  </a:ext>
                </a:extLst>
              </p:cNvPr>
              <p:cNvSpPr/>
              <p:nvPr/>
            </p:nvSpPr>
            <p:spPr>
              <a:xfrm>
                <a:off x="6878340" y="4166973"/>
                <a:ext cx="62325" cy="13850"/>
              </a:xfrm>
              <a:custGeom>
                <a:avLst/>
                <a:gdLst>
                  <a:gd name="connsiteX0" fmla="*/ 6925 w 62325"/>
                  <a:gd name="connsiteY0" fmla="*/ 13850 h 13850"/>
                  <a:gd name="connsiteX1" fmla="*/ 55401 w 62325"/>
                  <a:gd name="connsiteY1" fmla="*/ 13850 h 13850"/>
                  <a:gd name="connsiteX2" fmla="*/ 62326 w 62325"/>
                  <a:gd name="connsiteY2" fmla="*/ 6925 h 13850"/>
                  <a:gd name="connsiteX3" fmla="*/ 55401 w 62325"/>
                  <a:gd name="connsiteY3" fmla="*/ 0 h 13850"/>
                  <a:gd name="connsiteX4" fmla="*/ 6925 w 62325"/>
                  <a:gd name="connsiteY4" fmla="*/ 0 h 13850"/>
                  <a:gd name="connsiteX5" fmla="*/ 0 w 62325"/>
                  <a:gd name="connsiteY5" fmla="*/ 6925 h 13850"/>
                  <a:gd name="connsiteX6" fmla="*/ 6925 w 62325"/>
                  <a:gd name="connsiteY6" fmla="*/ 13850 h 13850"/>
                  <a:gd name="connsiteX7" fmla="*/ 6925 w 62325"/>
                  <a:gd name="connsiteY7" fmla="*/ 13850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25" h="13850">
                    <a:moveTo>
                      <a:pt x="6925" y="13850"/>
                    </a:moveTo>
                    <a:cubicBezTo>
                      <a:pt x="24238" y="13850"/>
                      <a:pt x="38088" y="13850"/>
                      <a:pt x="55401" y="13850"/>
                    </a:cubicBezTo>
                    <a:cubicBezTo>
                      <a:pt x="58863" y="13850"/>
                      <a:pt x="62326" y="10388"/>
                      <a:pt x="62326" y="6925"/>
                    </a:cubicBezTo>
                    <a:cubicBezTo>
                      <a:pt x="62326" y="3463"/>
                      <a:pt x="58863" y="0"/>
                      <a:pt x="55401" y="0"/>
                    </a:cubicBezTo>
                    <a:cubicBezTo>
                      <a:pt x="38088" y="0"/>
                      <a:pt x="24238" y="0"/>
                      <a:pt x="6925" y="0"/>
                    </a:cubicBezTo>
                    <a:cubicBezTo>
                      <a:pt x="3463" y="0"/>
                      <a:pt x="0" y="3463"/>
                      <a:pt x="0" y="6925"/>
                    </a:cubicBezTo>
                    <a:cubicBezTo>
                      <a:pt x="0" y="10388"/>
                      <a:pt x="3463" y="13850"/>
                      <a:pt x="6925" y="13850"/>
                    </a:cubicBezTo>
                    <a:lnTo>
                      <a:pt x="6925" y="13850"/>
                    </a:lnTo>
                    <a:close/>
                  </a:path>
                </a:pathLst>
              </a:custGeom>
              <a:solidFill>
                <a:schemeClr val="tx1"/>
              </a:solidFill>
              <a:ln w="34290"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5D6CD1DC-FC9A-47F5-A16A-2FE7AF4565B6}"/>
                  </a:ext>
                </a:extLst>
              </p:cNvPr>
              <p:cNvSpPr/>
              <p:nvPr/>
            </p:nvSpPr>
            <p:spPr>
              <a:xfrm>
                <a:off x="6979932" y="4133526"/>
                <a:ext cx="132681" cy="94906"/>
              </a:xfrm>
              <a:custGeom>
                <a:avLst/>
                <a:gdLst>
                  <a:gd name="connsiteX0" fmla="*/ 120010 w 132681"/>
                  <a:gd name="connsiteY0" fmla="*/ 2284 h 94906"/>
                  <a:gd name="connsiteX1" fmla="*/ 64609 w 132681"/>
                  <a:gd name="connsiteY1" fmla="*/ 57684 h 94906"/>
                  <a:gd name="connsiteX2" fmla="*/ 40372 w 132681"/>
                  <a:gd name="connsiteY2" fmla="*/ 81922 h 94906"/>
                  <a:gd name="connsiteX3" fmla="*/ 50759 w 132681"/>
                  <a:gd name="connsiteY3" fmla="*/ 81922 h 94906"/>
                  <a:gd name="connsiteX4" fmla="*/ 12671 w 132681"/>
                  <a:gd name="connsiteY4" fmla="*/ 43834 h 94906"/>
                  <a:gd name="connsiteX5" fmla="*/ 2284 w 132681"/>
                  <a:gd name="connsiteY5" fmla="*/ 54222 h 94906"/>
                  <a:gd name="connsiteX6" fmla="*/ 40372 w 132681"/>
                  <a:gd name="connsiteY6" fmla="*/ 92310 h 94906"/>
                  <a:gd name="connsiteX7" fmla="*/ 50759 w 132681"/>
                  <a:gd name="connsiteY7" fmla="*/ 92310 h 94906"/>
                  <a:gd name="connsiteX8" fmla="*/ 106160 w 132681"/>
                  <a:gd name="connsiteY8" fmla="*/ 36909 h 94906"/>
                  <a:gd name="connsiteX9" fmla="*/ 130398 w 132681"/>
                  <a:gd name="connsiteY9" fmla="*/ 12671 h 94906"/>
                  <a:gd name="connsiteX10" fmla="*/ 120010 w 132681"/>
                  <a:gd name="connsiteY10" fmla="*/ 2284 h 94906"/>
                  <a:gd name="connsiteX11" fmla="*/ 120010 w 132681"/>
                  <a:gd name="connsiteY11" fmla="*/ 2284 h 9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681" h="94906">
                    <a:moveTo>
                      <a:pt x="120010" y="2284"/>
                    </a:moveTo>
                    <a:cubicBezTo>
                      <a:pt x="102697" y="19597"/>
                      <a:pt x="81922" y="40372"/>
                      <a:pt x="64609" y="57684"/>
                    </a:cubicBezTo>
                    <a:cubicBezTo>
                      <a:pt x="57684" y="64610"/>
                      <a:pt x="47297" y="74997"/>
                      <a:pt x="40372" y="81922"/>
                    </a:cubicBezTo>
                    <a:cubicBezTo>
                      <a:pt x="43834" y="81922"/>
                      <a:pt x="47297" y="81922"/>
                      <a:pt x="50759" y="81922"/>
                    </a:cubicBezTo>
                    <a:cubicBezTo>
                      <a:pt x="36909" y="68072"/>
                      <a:pt x="26522" y="57684"/>
                      <a:pt x="12671" y="43834"/>
                    </a:cubicBezTo>
                    <a:cubicBezTo>
                      <a:pt x="5746" y="36909"/>
                      <a:pt x="-4641" y="47297"/>
                      <a:pt x="2284" y="54222"/>
                    </a:cubicBezTo>
                    <a:cubicBezTo>
                      <a:pt x="16134" y="68072"/>
                      <a:pt x="26522" y="78460"/>
                      <a:pt x="40372" y="92310"/>
                    </a:cubicBezTo>
                    <a:cubicBezTo>
                      <a:pt x="43834" y="95772"/>
                      <a:pt x="47297" y="95772"/>
                      <a:pt x="50759" y="92310"/>
                    </a:cubicBezTo>
                    <a:cubicBezTo>
                      <a:pt x="68072" y="74997"/>
                      <a:pt x="88847" y="54222"/>
                      <a:pt x="106160" y="36909"/>
                    </a:cubicBezTo>
                    <a:cubicBezTo>
                      <a:pt x="113085" y="29984"/>
                      <a:pt x="123473" y="19597"/>
                      <a:pt x="130398" y="12671"/>
                    </a:cubicBezTo>
                    <a:cubicBezTo>
                      <a:pt x="137323" y="5746"/>
                      <a:pt x="126935" y="-4641"/>
                      <a:pt x="120010" y="2284"/>
                    </a:cubicBezTo>
                    <a:lnTo>
                      <a:pt x="120010" y="2284"/>
                    </a:lnTo>
                    <a:close/>
                  </a:path>
                </a:pathLst>
              </a:custGeom>
              <a:solidFill>
                <a:schemeClr val="accent1"/>
              </a:solidFill>
              <a:ln w="34290" cap="flat">
                <a:noFill/>
                <a:prstDash val="solid"/>
                <a:miter/>
              </a:ln>
            </p:spPr>
            <p:txBody>
              <a:bodyPr rtlCol="0" anchor="ctr"/>
              <a:lstStyle/>
              <a:p>
                <a:endParaRPr lang="en-IN"/>
              </a:p>
            </p:txBody>
          </p:sp>
        </p:grpSp>
        <p:grpSp>
          <p:nvGrpSpPr>
            <p:cNvPr id="203" name="Group 202">
              <a:extLst>
                <a:ext uri="{FF2B5EF4-FFF2-40B4-BE49-F238E27FC236}">
                  <a16:creationId xmlns:a16="http://schemas.microsoft.com/office/drawing/2014/main" id="{984C323E-A3FA-4461-B4D3-BFD6BA0B7D67}"/>
                </a:ext>
              </a:extLst>
            </p:cNvPr>
            <p:cNvGrpSpPr/>
            <p:nvPr/>
          </p:nvGrpSpPr>
          <p:grpSpPr>
            <a:xfrm>
              <a:off x="6715523" y="3729540"/>
              <a:ext cx="489595" cy="533683"/>
              <a:chOff x="6715523" y="3729540"/>
              <a:chExt cx="489595" cy="533683"/>
            </a:xfrm>
          </p:grpSpPr>
          <p:cxnSp>
            <p:nvCxnSpPr>
              <p:cNvPr id="204" name="Straight Connector 203">
                <a:extLst>
                  <a:ext uri="{FF2B5EF4-FFF2-40B4-BE49-F238E27FC236}">
                    <a16:creationId xmlns:a16="http://schemas.microsoft.com/office/drawing/2014/main" id="{B1AEAF6C-9AF9-4F4C-A388-B33E22218733}"/>
                  </a:ext>
                </a:extLst>
              </p:cNvPr>
              <p:cNvCxnSpPr>
                <a:cxnSpLocks/>
              </p:cNvCxnSpPr>
              <p:nvPr/>
            </p:nvCxnSpPr>
            <p:spPr>
              <a:xfrm flipV="1">
                <a:off x="7109581" y="4111191"/>
                <a:ext cx="95537" cy="152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848A090-B5F3-4972-99AA-6954DD105A7F}"/>
                  </a:ext>
                </a:extLst>
              </p:cNvPr>
              <p:cNvCxnSpPr>
                <a:cxnSpLocks/>
              </p:cNvCxnSpPr>
              <p:nvPr/>
            </p:nvCxnSpPr>
            <p:spPr>
              <a:xfrm flipV="1">
                <a:off x="7056541" y="3729540"/>
                <a:ext cx="60279" cy="918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99C4E49-2EF6-434D-BEDD-9C1FB88CEEDA}"/>
                  </a:ext>
                </a:extLst>
              </p:cNvPr>
              <p:cNvCxnSpPr>
                <a:cxnSpLocks/>
              </p:cNvCxnSpPr>
              <p:nvPr/>
            </p:nvCxnSpPr>
            <p:spPr>
              <a:xfrm flipV="1">
                <a:off x="6715523" y="3795302"/>
                <a:ext cx="157180" cy="24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TextBox 216">
            <a:extLst>
              <a:ext uri="{FF2B5EF4-FFF2-40B4-BE49-F238E27FC236}">
                <a16:creationId xmlns:a16="http://schemas.microsoft.com/office/drawing/2014/main" id="{F173C400-76A5-4325-8BB0-182AE3CF7D0F}"/>
              </a:ext>
            </a:extLst>
          </p:cNvPr>
          <p:cNvSpPr txBox="1"/>
          <p:nvPr/>
        </p:nvSpPr>
        <p:spPr>
          <a:xfrm>
            <a:off x="410037"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Dedicated Team</a:t>
            </a:r>
          </a:p>
        </p:txBody>
      </p:sp>
      <p:grpSp>
        <p:nvGrpSpPr>
          <p:cNvPr id="218" name="Group 217">
            <a:extLst>
              <a:ext uri="{FF2B5EF4-FFF2-40B4-BE49-F238E27FC236}">
                <a16:creationId xmlns:a16="http://schemas.microsoft.com/office/drawing/2014/main" id="{328E96AB-368F-4993-B18E-EFBDA72B8BA9}"/>
              </a:ext>
            </a:extLst>
          </p:cNvPr>
          <p:cNvGrpSpPr/>
          <p:nvPr/>
        </p:nvGrpSpPr>
        <p:grpSpPr>
          <a:xfrm>
            <a:off x="3557963" y="4914161"/>
            <a:ext cx="696367" cy="588016"/>
            <a:chOff x="5793141" y="4647366"/>
            <a:chExt cx="629574" cy="531615"/>
          </a:xfrm>
        </p:grpSpPr>
        <p:grpSp>
          <p:nvGrpSpPr>
            <p:cNvPr id="219" name="Group 218">
              <a:extLst>
                <a:ext uri="{FF2B5EF4-FFF2-40B4-BE49-F238E27FC236}">
                  <a16:creationId xmlns:a16="http://schemas.microsoft.com/office/drawing/2014/main" id="{1491BE95-223E-4CA0-9B38-4F1CFE1344FD}"/>
                </a:ext>
              </a:extLst>
            </p:cNvPr>
            <p:cNvGrpSpPr/>
            <p:nvPr/>
          </p:nvGrpSpPr>
          <p:grpSpPr>
            <a:xfrm rot="1800000">
              <a:off x="5894053" y="4712331"/>
              <a:ext cx="397492" cy="466650"/>
              <a:chOff x="5884354" y="4700944"/>
              <a:chExt cx="416890" cy="489423"/>
            </a:xfrm>
            <a:solidFill>
              <a:schemeClr val="tx1"/>
            </a:solidFill>
          </p:grpSpPr>
          <p:sp>
            <p:nvSpPr>
              <p:cNvPr id="224" name="Freeform: Shape 223">
                <a:extLst>
                  <a:ext uri="{FF2B5EF4-FFF2-40B4-BE49-F238E27FC236}">
                    <a16:creationId xmlns:a16="http://schemas.microsoft.com/office/drawing/2014/main" id="{24303EE6-F6F5-4D21-803F-737BBA2C845F}"/>
                  </a:ext>
                </a:extLst>
              </p:cNvPr>
              <p:cNvSpPr/>
              <p:nvPr/>
            </p:nvSpPr>
            <p:spPr>
              <a:xfrm>
                <a:off x="5884354" y="4700944"/>
                <a:ext cx="400731" cy="487987"/>
              </a:xfrm>
              <a:custGeom>
                <a:avLst/>
                <a:gdLst>
                  <a:gd name="connsiteX0" fmla="*/ 184207 w 400731"/>
                  <a:gd name="connsiteY0" fmla="*/ 487988 h 487987"/>
                  <a:gd name="connsiteX1" fmla="*/ 9695 w 400731"/>
                  <a:gd name="connsiteY1" fmla="*/ 487988 h 487987"/>
                  <a:gd name="connsiteX2" fmla="*/ 0 w 400731"/>
                  <a:gd name="connsiteY2" fmla="*/ 478293 h 487987"/>
                  <a:gd name="connsiteX3" fmla="*/ 0 w 400731"/>
                  <a:gd name="connsiteY3" fmla="*/ 9695 h 487987"/>
                  <a:gd name="connsiteX4" fmla="*/ 9695 w 400731"/>
                  <a:gd name="connsiteY4" fmla="*/ 0 h 487987"/>
                  <a:gd name="connsiteX5" fmla="*/ 307012 w 400731"/>
                  <a:gd name="connsiteY5" fmla="*/ 0 h 487987"/>
                  <a:gd name="connsiteX6" fmla="*/ 313476 w 400731"/>
                  <a:gd name="connsiteY6" fmla="*/ 3232 h 487987"/>
                  <a:gd name="connsiteX7" fmla="*/ 397500 w 400731"/>
                  <a:gd name="connsiteY7" fmla="*/ 87256 h 487987"/>
                  <a:gd name="connsiteX8" fmla="*/ 400732 w 400731"/>
                  <a:gd name="connsiteY8" fmla="*/ 93720 h 487987"/>
                  <a:gd name="connsiteX9" fmla="*/ 400732 w 400731"/>
                  <a:gd name="connsiteY9" fmla="*/ 180976 h 487987"/>
                  <a:gd name="connsiteX10" fmla="*/ 391037 w 400731"/>
                  <a:gd name="connsiteY10" fmla="*/ 190671 h 487987"/>
                  <a:gd name="connsiteX11" fmla="*/ 381342 w 400731"/>
                  <a:gd name="connsiteY11" fmla="*/ 180976 h 487987"/>
                  <a:gd name="connsiteX12" fmla="*/ 381342 w 400731"/>
                  <a:gd name="connsiteY12" fmla="*/ 96951 h 487987"/>
                  <a:gd name="connsiteX13" fmla="*/ 300549 w 400731"/>
                  <a:gd name="connsiteY13" fmla="*/ 19390 h 487987"/>
                  <a:gd name="connsiteX14" fmla="*/ 19390 w 400731"/>
                  <a:gd name="connsiteY14" fmla="*/ 19390 h 487987"/>
                  <a:gd name="connsiteX15" fmla="*/ 19390 w 400731"/>
                  <a:gd name="connsiteY15" fmla="*/ 468597 h 487987"/>
                  <a:gd name="connsiteX16" fmla="*/ 187439 w 400731"/>
                  <a:gd name="connsiteY16" fmla="*/ 468597 h 487987"/>
                  <a:gd name="connsiteX17" fmla="*/ 197134 w 400731"/>
                  <a:gd name="connsiteY17" fmla="*/ 478293 h 487987"/>
                  <a:gd name="connsiteX18" fmla="*/ 184207 w 400731"/>
                  <a:gd name="connsiteY18" fmla="*/ 487988 h 48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731" h="487987">
                    <a:moveTo>
                      <a:pt x="184207" y="487988"/>
                    </a:moveTo>
                    <a:lnTo>
                      <a:pt x="9695" y="487988"/>
                    </a:lnTo>
                    <a:cubicBezTo>
                      <a:pt x="3232" y="487988"/>
                      <a:pt x="0" y="484756"/>
                      <a:pt x="0" y="478293"/>
                    </a:cubicBezTo>
                    <a:lnTo>
                      <a:pt x="0" y="9695"/>
                    </a:lnTo>
                    <a:cubicBezTo>
                      <a:pt x="0" y="3232"/>
                      <a:pt x="3232" y="0"/>
                      <a:pt x="9695" y="0"/>
                    </a:cubicBezTo>
                    <a:lnTo>
                      <a:pt x="307012" y="0"/>
                    </a:lnTo>
                    <a:cubicBezTo>
                      <a:pt x="310244" y="0"/>
                      <a:pt x="313476" y="0"/>
                      <a:pt x="313476" y="3232"/>
                    </a:cubicBezTo>
                    <a:lnTo>
                      <a:pt x="397500" y="87256"/>
                    </a:lnTo>
                    <a:cubicBezTo>
                      <a:pt x="400732" y="90488"/>
                      <a:pt x="400732" y="90488"/>
                      <a:pt x="400732" y="93720"/>
                    </a:cubicBezTo>
                    <a:lnTo>
                      <a:pt x="400732" y="180976"/>
                    </a:lnTo>
                    <a:cubicBezTo>
                      <a:pt x="400732" y="187439"/>
                      <a:pt x="397500" y="190671"/>
                      <a:pt x="391037" y="190671"/>
                    </a:cubicBezTo>
                    <a:cubicBezTo>
                      <a:pt x="384573" y="190671"/>
                      <a:pt x="381342" y="187439"/>
                      <a:pt x="381342" y="180976"/>
                    </a:cubicBezTo>
                    <a:lnTo>
                      <a:pt x="381342" y="96951"/>
                    </a:lnTo>
                    <a:lnTo>
                      <a:pt x="300549" y="19390"/>
                    </a:lnTo>
                    <a:lnTo>
                      <a:pt x="19390" y="19390"/>
                    </a:lnTo>
                    <a:lnTo>
                      <a:pt x="19390" y="468597"/>
                    </a:lnTo>
                    <a:lnTo>
                      <a:pt x="187439" y="468597"/>
                    </a:lnTo>
                    <a:cubicBezTo>
                      <a:pt x="193902" y="468597"/>
                      <a:pt x="197134" y="471829"/>
                      <a:pt x="197134" y="478293"/>
                    </a:cubicBezTo>
                    <a:cubicBezTo>
                      <a:pt x="193902" y="481524"/>
                      <a:pt x="190671" y="487988"/>
                      <a:pt x="184207" y="487988"/>
                    </a:cubicBezTo>
                    <a:close/>
                  </a:path>
                </a:pathLst>
              </a:custGeom>
              <a:grpFill/>
              <a:ln w="32238" cap="flat">
                <a:noFill/>
                <a:prstDash val="solid"/>
                <a:miter/>
              </a:ln>
            </p:spPr>
            <p:txBody>
              <a:bodyPr rtlCol="0" anchor="ctr"/>
              <a:lstStyle/>
              <a:p>
                <a:endParaRPr lang="en-IN" sz="1200"/>
              </a:p>
            </p:txBody>
          </p:sp>
          <p:sp>
            <p:nvSpPr>
              <p:cNvPr id="225" name="Freeform: Shape 224">
                <a:extLst>
                  <a:ext uri="{FF2B5EF4-FFF2-40B4-BE49-F238E27FC236}">
                    <a16:creationId xmlns:a16="http://schemas.microsoft.com/office/drawing/2014/main" id="{58D19001-6B2A-4BC2-ADF5-60584224812C}"/>
                  </a:ext>
                </a:extLst>
              </p:cNvPr>
              <p:cNvSpPr/>
              <p:nvPr/>
            </p:nvSpPr>
            <p:spPr>
              <a:xfrm>
                <a:off x="5948988" y="4839907"/>
                <a:ext cx="216524" cy="22621"/>
              </a:xfrm>
              <a:custGeom>
                <a:avLst/>
                <a:gdLst>
                  <a:gd name="connsiteX0" fmla="*/ 9695 w 216524"/>
                  <a:gd name="connsiteY0" fmla="*/ 22622 h 22621"/>
                  <a:gd name="connsiteX1" fmla="*/ 206829 w 216524"/>
                  <a:gd name="connsiteY1" fmla="*/ 22622 h 22621"/>
                  <a:gd name="connsiteX2" fmla="*/ 216524 w 216524"/>
                  <a:gd name="connsiteY2" fmla="*/ 12927 h 22621"/>
                  <a:gd name="connsiteX3" fmla="*/ 206829 w 216524"/>
                  <a:gd name="connsiteY3" fmla="*/ 0 h 22621"/>
                  <a:gd name="connsiteX4" fmla="*/ 9695 w 216524"/>
                  <a:gd name="connsiteY4" fmla="*/ 0 h 22621"/>
                  <a:gd name="connsiteX5" fmla="*/ 0 w 216524"/>
                  <a:gd name="connsiteY5" fmla="*/ 9695 h 22621"/>
                  <a:gd name="connsiteX6" fmla="*/ 9695 w 216524"/>
                  <a:gd name="connsiteY6" fmla="*/ 22622 h 2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4" h="22621">
                    <a:moveTo>
                      <a:pt x="9695" y="22622"/>
                    </a:moveTo>
                    <a:lnTo>
                      <a:pt x="206829" y="22622"/>
                    </a:lnTo>
                    <a:cubicBezTo>
                      <a:pt x="213293" y="22622"/>
                      <a:pt x="216524" y="16159"/>
                      <a:pt x="216524" y="12927"/>
                    </a:cubicBezTo>
                    <a:cubicBezTo>
                      <a:pt x="216524" y="9695"/>
                      <a:pt x="213293" y="0"/>
                      <a:pt x="206829" y="0"/>
                    </a:cubicBezTo>
                    <a:lnTo>
                      <a:pt x="9695" y="0"/>
                    </a:lnTo>
                    <a:cubicBezTo>
                      <a:pt x="3232" y="0"/>
                      <a:pt x="0" y="6463"/>
                      <a:pt x="0" y="9695"/>
                    </a:cubicBezTo>
                    <a:cubicBezTo>
                      <a:pt x="0" y="12927"/>
                      <a:pt x="3232" y="22622"/>
                      <a:pt x="9695" y="22622"/>
                    </a:cubicBezTo>
                    <a:close/>
                  </a:path>
                </a:pathLst>
              </a:custGeom>
              <a:grpFill/>
              <a:ln w="32238" cap="flat">
                <a:noFill/>
                <a:prstDash val="solid"/>
                <a:miter/>
              </a:ln>
            </p:spPr>
            <p:txBody>
              <a:bodyPr rtlCol="0" anchor="ctr"/>
              <a:lstStyle/>
              <a:p>
                <a:endParaRPr lang="en-IN" sz="1200"/>
              </a:p>
            </p:txBody>
          </p:sp>
          <p:sp>
            <p:nvSpPr>
              <p:cNvPr id="226" name="Freeform: Shape 225">
                <a:extLst>
                  <a:ext uri="{FF2B5EF4-FFF2-40B4-BE49-F238E27FC236}">
                    <a16:creationId xmlns:a16="http://schemas.microsoft.com/office/drawing/2014/main" id="{1F54EE79-26B9-4511-A88E-33B0473669FF}"/>
                  </a:ext>
                </a:extLst>
              </p:cNvPr>
              <p:cNvSpPr/>
              <p:nvPr/>
            </p:nvSpPr>
            <p:spPr>
              <a:xfrm>
                <a:off x="5948988" y="4781736"/>
                <a:ext cx="216524" cy="19390"/>
              </a:xfrm>
              <a:custGeom>
                <a:avLst/>
                <a:gdLst>
                  <a:gd name="connsiteX0" fmla="*/ 9695 w 216524"/>
                  <a:gd name="connsiteY0" fmla="*/ 19390 h 19390"/>
                  <a:gd name="connsiteX1" fmla="*/ 206829 w 216524"/>
                  <a:gd name="connsiteY1" fmla="*/ 19390 h 19390"/>
                  <a:gd name="connsiteX2" fmla="*/ 216524 w 216524"/>
                  <a:gd name="connsiteY2" fmla="*/ 9695 h 19390"/>
                  <a:gd name="connsiteX3" fmla="*/ 206829 w 216524"/>
                  <a:gd name="connsiteY3" fmla="*/ 0 h 19390"/>
                  <a:gd name="connsiteX4" fmla="*/ 9695 w 216524"/>
                  <a:gd name="connsiteY4" fmla="*/ 0 h 19390"/>
                  <a:gd name="connsiteX5" fmla="*/ 0 w 216524"/>
                  <a:gd name="connsiteY5" fmla="*/ 9695 h 19390"/>
                  <a:gd name="connsiteX6" fmla="*/ 9695 w 216524"/>
                  <a:gd name="connsiteY6" fmla="*/ 19390 h 1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24" h="19390">
                    <a:moveTo>
                      <a:pt x="9695" y="19390"/>
                    </a:moveTo>
                    <a:lnTo>
                      <a:pt x="206829" y="19390"/>
                    </a:lnTo>
                    <a:cubicBezTo>
                      <a:pt x="213293" y="19390"/>
                      <a:pt x="216524" y="12927"/>
                      <a:pt x="216524" y="9695"/>
                    </a:cubicBezTo>
                    <a:cubicBezTo>
                      <a:pt x="216524" y="6463"/>
                      <a:pt x="213293" y="0"/>
                      <a:pt x="206829" y="0"/>
                    </a:cubicBezTo>
                    <a:lnTo>
                      <a:pt x="9695" y="0"/>
                    </a:lnTo>
                    <a:cubicBezTo>
                      <a:pt x="3232" y="0"/>
                      <a:pt x="0" y="3232"/>
                      <a:pt x="0" y="9695"/>
                    </a:cubicBezTo>
                    <a:cubicBezTo>
                      <a:pt x="0" y="16159"/>
                      <a:pt x="3232" y="19390"/>
                      <a:pt x="9695" y="19390"/>
                    </a:cubicBezTo>
                    <a:close/>
                  </a:path>
                </a:pathLst>
              </a:custGeom>
              <a:grpFill/>
              <a:ln w="32238" cap="flat">
                <a:noFill/>
                <a:prstDash val="solid"/>
                <a:miter/>
              </a:ln>
            </p:spPr>
            <p:txBody>
              <a:bodyPr rtlCol="0" anchor="ctr"/>
              <a:lstStyle/>
              <a:p>
                <a:endParaRPr lang="en-IN" sz="1200"/>
              </a:p>
            </p:txBody>
          </p:sp>
          <p:sp>
            <p:nvSpPr>
              <p:cNvPr id="227" name="Freeform: Shape 226">
                <a:extLst>
                  <a:ext uri="{FF2B5EF4-FFF2-40B4-BE49-F238E27FC236}">
                    <a16:creationId xmlns:a16="http://schemas.microsoft.com/office/drawing/2014/main" id="{D251C632-11D9-420F-AF29-C88D22C18284}"/>
                  </a:ext>
                </a:extLst>
              </p:cNvPr>
              <p:cNvSpPr/>
              <p:nvPr/>
            </p:nvSpPr>
            <p:spPr>
              <a:xfrm>
                <a:off x="5948988" y="4903273"/>
                <a:ext cx="135731" cy="20658"/>
              </a:xfrm>
              <a:custGeom>
                <a:avLst/>
                <a:gdLst>
                  <a:gd name="connsiteX0" fmla="*/ 9695 w 135731"/>
                  <a:gd name="connsiteY0" fmla="*/ 20658 h 20658"/>
                  <a:gd name="connsiteX1" fmla="*/ 126037 w 135731"/>
                  <a:gd name="connsiteY1" fmla="*/ 20658 h 20658"/>
                  <a:gd name="connsiteX2" fmla="*/ 135732 w 135731"/>
                  <a:gd name="connsiteY2" fmla="*/ 10963 h 20658"/>
                  <a:gd name="connsiteX3" fmla="*/ 126037 w 135731"/>
                  <a:gd name="connsiteY3" fmla="*/ 1268 h 20658"/>
                  <a:gd name="connsiteX4" fmla="*/ 9695 w 135731"/>
                  <a:gd name="connsiteY4" fmla="*/ 1268 h 20658"/>
                  <a:gd name="connsiteX5" fmla="*/ 0 w 135731"/>
                  <a:gd name="connsiteY5" fmla="*/ 7731 h 20658"/>
                  <a:gd name="connsiteX6" fmla="*/ 9695 w 135731"/>
                  <a:gd name="connsiteY6" fmla="*/ 20658 h 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31" h="20658">
                    <a:moveTo>
                      <a:pt x="9695" y="20658"/>
                    </a:moveTo>
                    <a:lnTo>
                      <a:pt x="126037" y="20658"/>
                    </a:lnTo>
                    <a:cubicBezTo>
                      <a:pt x="132500" y="20658"/>
                      <a:pt x="135732" y="14195"/>
                      <a:pt x="135732" y="10963"/>
                    </a:cubicBezTo>
                    <a:cubicBezTo>
                      <a:pt x="135732" y="4500"/>
                      <a:pt x="129268" y="1268"/>
                      <a:pt x="126037" y="1268"/>
                    </a:cubicBezTo>
                    <a:lnTo>
                      <a:pt x="9695" y="1268"/>
                    </a:lnTo>
                    <a:cubicBezTo>
                      <a:pt x="3232" y="-1964"/>
                      <a:pt x="0" y="1268"/>
                      <a:pt x="0" y="7731"/>
                    </a:cubicBezTo>
                    <a:cubicBezTo>
                      <a:pt x="0" y="14195"/>
                      <a:pt x="3232" y="20658"/>
                      <a:pt x="9695" y="20658"/>
                    </a:cubicBezTo>
                    <a:close/>
                  </a:path>
                </a:pathLst>
              </a:custGeom>
              <a:grpFill/>
              <a:ln w="32238" cap="flat">
                <a:noFill/>
                <a:prstDash val="solid"/>
                <a:miter/>
              </a:ln>
            </p:spPr>
            <p:txBody>
              <a:bodyPr rtlCol="0" anchor="ctr"/>
              <a:lstStyle/>
              <a:p>
                <a:endParaRPr lang="en-IN" sz="1200"/>
              </a:p>
            </p:txBody>
          </p:sp>
          <p:sp>
            <p:nvSpPr>
              <p:cNvPr id="228" name="Freeform: Shape 227">
                <a:extLst>
                  <a:ext uri="{FF2B5EF4-FFF2-40B4-BE49-F238E27FC236}">
                    <a16:creationId xmlns:a16="http://schemas.microsoft.com/office/drawing/2014/main" id="{6E2F9CBA-D5C8-4A12-A9A4-21442982835B}"/>
                  </a:ext>
                </a:extLst>
              </p:cNvPr>
              <p:cNvSpPr/>
              <p:nvPr/>
            </p:nvSpPr>
            <p:spPr>
              <a:xfrm>
                <a:off x="5948988" y="4965943"/>
                <a:ext cx="91347" cy="19390"/>
              </a:xfrm>
              <a:custGeom>
                <a:avLst/>
                <a:gdLst>
                  <a:gd name="connsiteX0" fmla="*/ 80793 w 91347"/>
                  <a:gd name="connsiteY0" fmla="*/ 19390 h 19390"/>
                  <a:gd name="connsiteX1" fmla="*/ 9695 w 91347"/>
                  <a:gd name="connsiteY1" fmla="*/ 19390 h 19390"/>
                  <a:gd name="connsiteX2" fmla="*/ 0 w 91347"/>
                  <a:gd name="connsiteY2" fmla="*/ 9695 h 19390"/>
                  <a:gd name="connsiteX3" fmla="*/ 9695 w 91347"/>
                  <a:gd name="connsiteY3" fmla="*/ 0 h 19390"/>
                  <a:gd name="connsiteX4" fmla="*/ 80793 w 91347"/>
                  <a:gd name="connsiteY4" fmla="*/ 0 h 19390"/>
                  <a:gd name="connsiteX5" fmla="*/ 90488 w 91347"/>
                  <a:gd name="connsiteY5" fmla="*/ 9695 h 19390"/>
                  <a:gd name="connsiteX6" fmla="*/ 80793 w 91347"/>
                  <a:gd name="connsiteY6" fmla="*/ 19390 h 1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47" h="19390">
                    <a:moveTo>
                      <a:pt x="80793" y="19390"/>
                    </a:moveTo>
                    <a:lnTo>
                      <a:pt x="9695" y="19390"/>
                    </a:lnTo>
                    <a:cubicBezTo>
                      <a:pt x="3232" y="19390"/>
                      <a:pt x="0" y="16159"/>
                      <a:pt x="0" y="9695"/>
                    </a:cubicBezTo>
                    <a:cubicBezTo>
                      <a:pt x="0" y="3232"/>
                      <a:pt x="6463" y="0"/>
                      <a:pt x="9695" y="0"/>
                    </a:cubicBezTo>
                    <a:lnTo>
                      <a:pt x="80793" y="0"/>
                    </a:lnTo>
                    <a:cubicBezTo>
                      <a:pt x="87256" y="0"/>
                      <a:pt x="90488" y="6463"/>
                      <a:pt x="90488" y="9695"/>
                    </a:cubicBezTo>
                    <a:cubicBezTo>
                      <a:pt x="93720" y="16159"/>
                      <a:pt x="87256" y="19390"/>
                      <a:pt x="80793" y="19390"/>
                    </a:cubicBezTo>
                    <a:close/>
                  </a:path>
                </a:pathLst>
              </a:custGeom>
              <a:grpFill/>
              <a:ln w="32238" cap="flat">
                <a:noFill/>
                <a:prstDash val="solid"/>
                <a:miter/>
              </a:ln>
            </p:spPr>
            <p:txBody>
              <a:bodyPr rtlCol="0" anchor="ctr"/>
              <a:lstStyle/>
              <a:p>
                <a:endParaRPr lang="en-IN" sz="1200"/>
              </a:p>
            </p:txBody>
          </p:sp>
          <p:sp>
            <p:nvSpPr>
              <p:cNvPr id="229" name="Freeform: Shape 228">
                <a:extLst>
                  <a:ext uri="{FF2B5EF4-FFF2-40B4-BE49-F238E27FC236}">
                    <a16:creationId xmlns:a16="http://schemas.microsoft.com/office/drawing/2014/main" id="{93D128C8-A9F8-488D-9705-32D488C961B1}"/>
                  </a:ext>
                </a:extLst>
              </p:cNvPr>
              <p:cNvSpPr/>
              <p:nvPr/>
            </p:nvSpPr>
            <p:spPr>
              <a:xfrm>
                <a:off x="6094415" y="4901309"/>
                <a:ext cx="206829" cy="289058"/>
              </a:xfrm>
              <a:custGeom>
                <a:avLst/>
                <a:gdLst>
                  <a:gd name="connsiteX0" fmla="*/ 206829 w 206829"/>
                  <a:gd name="connsiteY0" fmla="*/ 103415 h 289058"/>
                  <a:gd name="connsiteX1" fmla="*/ 103415 w 206829"/>
                  <a:gd name="connsiteY1" fmla="*/ 0 h 289058"/>
                  <a:gd name="connsiteX2" fmla="*/ 0 w 206829"/>
                  <a:gd name="connsiteY2" fmla="*/ 103415 h 289058"/>
                  <a:gd name="connsiteX3" fmla="*/ 58171 w 206829"/>
                  <a:gd name="connsiteY3" fmla="*/ 197134 h 289058"/>
                  <a:gd name="connsiteX4" fmla="*/ 42012 w 206829"/>
                  <a:gd name="connsiteY4" fmla="*/ 274695 h 289058"/>
                  <a:gd name="connsiteX5" fmla="*/ 45244 w 206829"/>
                  <a:gd name="connsiteY5" fmla="*/ 284390 h 289058"/>
                  <a:gd name="connsiteX6" fmla="*/ 51707 w 206829"/>
                  <a:gd name="connsiteY6" fmla="*/ 287622 h 289058"/>
                  <a:gd name="connsiteX7" fmla="*/ 54939 w 206829"/>
                  <a:gd name="connsiteY7" fmla="*/ 287622 h 289058"/>
                  <a:gd name="connsiteX8" fmla="*/ 106646 w 206829"/>
                  <a:gd name="connsiteY8" fmla="*/ 258537 h 289058"/>
                  <a:gd name="connsiteX9" fmla="*/ 158354 w 206829"/>
                  <a:gd name="connsiteY9" fmla="*/ 287622 h 289058"/>
                  <a:gd name="connsiteX10" fmla="*/ 168049 w 206829"/>
                  <a:gd name="connsiteY10" fmla="*/ 287622 h 289058"/>
                  <a:gd name="connsiteX11" fmla="*/ 171281 w 206829"/>
                  <a:gd name="connsiteY11" fmla="*/ 277927 h 289058"/>
                  <a:gd name="connsiteX12" fmla="*/ 158354 w 206829"/>
                  <a:gd name="connsiteY12" fmla="*/ 197134 h 289058"/>
                  <a:gd name="connsiteX13" fmla="*/ 206829 w 206829"/>
                  <a:gd name="connsiteY13" fmla="*/ 103415 h 289058"/>
                  <a:gd name="connsiteX14" fmla="*/ 145427 w 206829"/>
                  <a:gd name="connsiteY14" fmla="*/ 258537 h 289058"/>
                  <a:gd name="connsiteX15" fmla="*/ 109878 w 206829"/>
                  <a:gd name="connsiteY15" fmla="*/ 235915 h 289058"/>
                  <a:gd name="connsiteX16" fmla="*/ 100183 w 206829"/>
                  <a:gd name="connsiteY16" fmla="*/ 235915 h 289058"/>
                  <a:gd name="connsiteX17" fmla="*/ 64634 w 206829"/>
                  <a:gd name="connsiteY17" fmla="*/ 258537 h 289058"/>
                  <a:gd name="connsiteX18" fmla="*/ 74329 w 206829"/>
                  <a:gd name="connsiteY18" fmla="*/ 203598 h 289058"/>
                  <a:gd name="connsiteX19" fmla="*/ 103415 w 206829"/>
                  <a:gd name="connsiteY19" fmla="*/ 206829 h 289058"/>
                  <a:gd name="connsiteX20" fmla="*/ 135732 w 206829"/>
                  <a:gd name="connsiteY20" fmla="*/ 200366 h 289058"/>
                  <a:gd name="connsiteX21" fmla="*/ 145427 w 206829"/>
                  <a:gd name="connsiteY21" fmla="*/ 258537 h 289058"/>
                  <a:gd name="connsiteX22" fmla="*/ 103415 w 206829"/>
                  <a:gd name="connsiteY22" fmla="*/ 190671 h 289058"/>
                  <a:gd name="connsiteX23" fmla="*/ 16159 w 206829"/>
                  <a:gd name="connsiteY23" fmla="*/ 103415 h 289058"/>
                  <a:gd name="connsiteX24" fmla="*/ 103415 w 206829"/>
                  <a:gd name="connsiteY24" fmla="*/ 19390 h 289058"/>
                  <a:gd name="connsiteX25" fmla="*/ 190671 w 206829"/>
                  <a:gd name="connsiteY25" fmla="*/ 106646 h 289058"/>
                  <a:gd name="connsiteX26" fmla="*/ 103415 w 206829"/>
                  <a:gd name="connsiteY26" fmla="*/ 190671 h 28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829" h="289058">
                    <a:moveTo>
                      <a:pt x="206829" y="103415"/>
                    </a:moveTo>
                    <a:cubicBezTo>
                      <a:pt x="206829" y="45244"/>
                      <a:pt x="158354" y="0"/>
                      <a:pt x="103415" y="0"/>
                    </a:cubicBezTo>
                    <a:cubicBezTo>
                      <a:pt x="48476" y="0"/>
                      <a:pt x="0" y="48476"/>
                      <a:pt x="0" y="103415"/>
                    </a:cubicBezTo>
                    <a:cubicBezTo>
                      <a:pt x="0" y="145427"/>
                      <a:pt x="22622" y="177744"/>
                      <a:pt x="58171" y="197134"/>
                    </a:cubicBezTo>
                    <a:lnTo>
                      <a:pt x="42012" y="274695"/>
                    </a:lnTo>
                    <a:cubicBezTo>
                      <a:pt x="42012" y="277927"/>
                      <a:pt x="42012" y="281158"/>
                      <a:pt x="45244" y="284390"/>
                    </a:cubicBezTo>
                    <a:cubicBezTo>
                      <a:pt x="45244" y="284390"/>
                      <a:pt x="48476" y="287622"/>
                      <a:pt x="51707" y="287622"/>
                    </a:cubicBezTo>
                    <a:cubicBezTo>
                      <a:pt x="51707" y="287622"/>
                      <a:pt x="54939" y="287622"/>
                      <a:pt x="54939" y="287622"/>
                    </a:cubicBezTo>
                    <a:lnTo>
                      <a:pt x="106646" y="258537"/>
                    </a:lnTo>
                    <a:lnTo>
                      <a:pt x="158354" y="287622"/>
                    </a:lnTo>
                    <a:cubicBezTo>
                      <a:pt x="161585" y="290854"/>
                      <a:pt x="164817" y="287622"/>
                      <a:pt x="168049" y="287622"/>
                    </a:cubicBezTo>
                    <a:cubicBezTo>
                      <a:pt x="171281" y="284390"/>
                      <a:pt x="171281" y="281158"/>
                      <a:pt x="171281" y="277927"/>
                    </a:cubicBezTo>
                    <a:lnTo>
                      <a:pt x="158354" y="197134"/>
                    </a:lnTo>
                    <a:cubicBezTo>
                      <a:pt x="187439" y="177744"/>
                      <a:pt x="206829" y="142195"/>
                      <a:pt x="206829" y="103415"/>
                    </a:cubicBezTo>
                    <a:close/>
                    <a:moveTo>
                      <a:pt x="145427" y="258537"/>
                    </a:moveTo>
                    <a:lnTo>
                      <a:pt x="109878" y="235915"/>
                    </a:lnTo>
                    <a:cubicBezTo>
                      <a:pt x="106646" y="235915"/>
                      <a:pt x="103415" y="235915"/>
                      <a:pt x="100183" y="235915"/>
                    </a:cubicBezTo>
                    <a:lnTo>
                      <a:pt x="64634" y="258537"/>
                    </a:lnTo>
                    <a:lnTo>
                      <a:pt x="74329" y="203598"/>
                    </a:lnTo>
                    <a:cubicBezTo>
                      <a:pt x="84024" y="206829"/>
                      <a:pt x="93720" y="206829"/>
                      <a:pt x="103415" y="206829"/>
                    </a:cubicBezTo>
                    <a:cubicBezTo>
                      <a:pt x="116341" y="206829"/>
                      <a:pt x="126037" y="203598"/>
                      <a:pt x="135732" y="200366"/>
                    </a:cubicBezTo>
                    <a:lnTo>
                      <a:pt x="145427" y="258537"/>
                    </a:lnTo>
                    <a:close/>
                    <a:moveTo>
                      <a:pt x="103415" y="190671"/>
                    </a:moveTo>
                    <a:cubicBezTo>
                      <a:pt x="54939" y="190671"/>
                      <a:pt x="16159" y="151890"/>
                      <a:pt x="16159" y="103415"/>
                    </a:cubicBezTo>
                    <a:cubicBezTo>
                      <a:pt x="16159" y="54939"/>
                      <a:pt x="54939" y="19390"/>
                      <a:pt x="103415" y="19390"/>
                    </a:cubicBezTo>
                    <a:cubicBezTo>
                      <a:pt x="151890" y="19390"/>
                      <a:pt x="190671" y="58171"/>
                      <a:pt x="190671" y="106646"/>
                    </a:cubicBezTo>
                    <a:cubicBezTo>
                      <a:pt x="190671" y="155122"/>
                      <a:pt x="151890" y="190671"/>
                      <a:pt x="103415" y="190671"/>
                    </a:cubicBezTo>
                    <a:close/>
                  </a:path>
                </a:pathLst>
              </a:custGeom>
              <a:grpFill/>
              <a:ln w="32238" cap="flat">
                <a:noFill/>
                <a:prstDash val="solid"/>
                <a:miter/>
              </a:ln>
            </p:spPr>
            <p:txBody>
              <a:bodyPr rtlCol="0" anchor="ctr"/>
              <a:lstStyle/>
              <a:p>
                <a:endParaRPr lang="en-IN" sz="1200"/>
              </a:p>
            </p:txBody>
          </p:sp>
          <p:sp>
            <p:nvSpPr>
              <p:cNvPr id="230" name="Freeform: Shape 229">
                <a:extLst>
                  <a:ext uri="{FF2B5EF4-FFF2-40B4-BE49-F238E27FC236}">
                    <a16:creationId xmlns:a16="http://schemas.microsoft.com/office/drawing/2014/main" id="{E65C497B-F24D-4C09-B96B-230343A5F5A8}"/>
                  </a:ext>
                </a:extLst>
              </p:cNvPr>
              <p:cNvSpPr/>
              <p:nvPr/>
            </p:nvSpPr>
            <p:spPr>
              <a:xfrm>
                <a:off x="6129963" y="4936858"/>
                <a:ext cx="135731" cy="126036"/>
              </a:xfrm>
              <a:custGeom>
                <a:avLst/>
                <a:gdLst>
                  <a:gd name="connsiteX0" fmla="*/ 135732 w 135731"/>
                  <a:gd name="connsiteY0" fmla="*/ 48476 h 126036"/>
                  <a:gd name="connsiteX1" fmla="*/ 129268 w 135731"/>
                  <a:gd name="connsiteY1" fmla="*/ 45244 h 126036"/>
                  <a:gd name="connsiteX2" fmla="*/ 90488 w 135731"/>
                  <a:gd name="connsiteY2" fmla="*/ 38780 h 126036"/>
                  <a:gd name="connsiteX3" fmla="*/ 74329 w 135731"/>
                  <a:gd name="connsiteY3" fmla="*/ 3232 h 126036"/>
                  <a:gd name="connsiteX4" fmla="*/ 67866 w 135731"/>
                  <a:gd name="connsiteY4" fmla="*/ 0 h 126036"/>
                  <a:gd name="connsiteX5" fmla="*/ 61402 w 135731"/>
                  <a:gd name="connsiteY5" fmla="*/ 3232 h 126036"/>
                  <a:gd name="connsiteX6" fmla="*/ 45244 w 135731"/>
                  <a:gd name="connsiteY6" fmla="*/ 38780 h 126036"/>
                  <a:gd name="connsiteX7" fmla="*/ 6463 w 135731"/>
                  <a:gd name="connsiteY7" fmla="*/ 42012 h 126036"/>
                  <a:gd name="connsiteX8" fmla="*/ 0 w 135731"/>
                  <a:gd name="connsiteY8" fmla="*/ 45244 h 126036"/>
                  <a:gd name="connsiteX9" fmla="*/ 0 w 135731"/>
                  <a:gd name="connsiteY9" fmla="*/ 51707 h 126036"/>
                  <a:gd name="connsiteX10" fmla="*/ 29085 w 135731"/>
                  <a:gd name="connsiteY10" fmla="*/ 77561 h 126036"/>
                  <a:gd name="connsiteX11" fmla="*/ 25854 w 135731"/>
                  <a:gd name="connsiteY11" fmla="*/ 119573 h 126036"/>
                  <a:gd name="connsiteX12" fmla="*/ 29085 w 135731"/>
                  <a:gd name="connsiteY12" fmla="*/ 126037 h 126036"/>
                  <a:gd name="connsiteX13" fmla="*/ 32317 w 135731"/>
                  <a:gd name="connsiteY13" fmla="*/ 126037 h 126036"/>
                  <a:gd name="connsiteX14" fmla="*/ 35549 w 135731"/>
                  <a:gd name="connsiteY14" fmla="*/ 126037 h 126036"/>
                  <a:gd name="connsiteX15" fmla="*/ 71098 w 135731"/>
                  <a:gd name="connsiteY15" fmla="*/ 106646 h 126036"/>
                  <a:gd name="connsiteX16" fmla="*/ 106646 w 135731"/>
                  <a:gd name="connsiteY16" fmla="*/ 126037 h 126036"/>
                  <a:gd name="connsiteX17" fmla="*/ 113110 w 135731"/>
                  <a:gd name="connsiteY17" fmla="*/ 126037 h 126036"/>
                  <a:gd name="connsiteX18" fmla="*/ 116341 w 135731"/>
                  <a:gd name="connsiteY18" fmla="*/ 119573 h 126036"/>
                  <a:gd name="connsiteX19" fmla="*/ 109878 w 135731"/>
                  <a:gd name="connsiteY19" fmla="*/ 80793 h 126036"/>
                  <a:gd name="connsiteX20" fmla="*/ 132500 w 135731"/>
                  <a:gd name="connsiteY20" fmla="*/ 54939 h 126036"/>
                  <a:gd name="connsiteX21" fmla="*/ 135732 w 135731"/>
                  <a:gd name="connsiteY21" fmla="*/ 48476 h 126036"/>
                  <a:gd name="connsiteX22" fmla="*/ 93720 w 135731"/>
                  <a:gd name="connsiteY22" fmla="*/ 74329 h 126036"/>
                  <a:gd name="connsiteX23" fmla="*/ 90488 w 135731"/>
                  <a:gd name="connsiteY23" fmla="*/ 80793 h 126036"/>
                  <a:gd name="connsiteX24" fmla="*/ 96951 w 135731"/>
                  <a:gd name="connsiteY24" fmla="*/ 109878 h 126036"/>
                  <a:gd name="connsiteX25" fmla="*/ 71098 w 135731"/>
                  <a:gd name="connsiteY25" fmla="*/ 96951 h 126036"/>
                  <a:gd name="connsiteX26" fmla="*/ 67866 w 135731"/>
                  <a:gd name="connsiteY26" fmla="*/ 96951 h 126036"/>
                  <a:gd name="connsiteX27" fmla="*/ 64634 w 135731"/>
                  <a:gd name="connsiteY27" fmla="*/ 96951 h 126036"/>
                  <a:gd name="connsiteX28" fmla="*/ 38781 w 135731"/>
                  <a:gd name="connsiteY28" fmla="*/ 109878 h 126036"/>
                  <a:gd name="connsiteX29" fmla="*/ 45244 w 135731"/>
                  <a:gd name="connsiteY29" fmla="*/ 80793 h 126036"/>
                  <a:gd name="connsiteX30" fmla="*/ 42012 w 135731"/>
                  <a:gd name="connsiteY30" fmla="*/ 74329 h 126036"/>
                  <a:gd name="connsiteX31" fmla="*/ 19390 w 135731"/>
                  <a:gd name="connsiteY31" fmla="*/ 54939 h 126036"/>
                  <a:gd name="connsiteX32" fmla="*/ 48476 w 135731"/>
                  <a:gd name="connsiteY32" fmla="*/ 51707 h 126036"/>
                  <a:gd name="connsiteX33" fmla="*/ 54939 w 135731"/>
                  <a:gd name="connsiteY33" fmla="*/ 48476 h 126036"/>
                  <a:gd name="connsiteX34" fmla="*/ 67866 w 135731"/>
                  <a:gd name="connsiteY34" fmla="*/ 22622 h 126036"/>
                  <a:gd name="connsiteX35" fmla="*/ 80793 w 135731"/>
                  <a:gd name="connsiteY35" fmla="*/ 48476 h 126036"/>
                  <a:gd name="connsiteX36" fmla="*/ 87256 w 135731"/>
                  <a:gd name="connsiteY36" fmla="*/ 51707 h 126036"/>
                  <a:gd name="connsiteX37" fmla="*/ 113110 w 135731"/>
                  <a:gd name="connsiteY37" fmla="*/ 54939 h 126036"/>
                  <a:gd name="connsiteX38" fmla="*/ 93720 w 135731"/>
                  <a:gd name="connsiteY38" fmla="*/ 74329 h 1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5731" h="126036">
                    <a:moveTo>
                      <a:pt x="135732" y="48476"/>
                    </a:moveTo>
                    <a:cubicBezTo>
                      <a:pt x="135732" y="45244"/>
                      <a:pt x="132500" y="45244"/>
                      <a:pt x="129268" y="45244"/>
                    </a:cubicBezTo>
                    <a:lnTo>
                      <a:pt x="90488" y="38780"/>
                    </a:lnTo>
                    <a:lnTo>
                      <a:pt x="74329" y="3232"/>
                    </a:lnTo>
                    <a:cubicBezTo>
                      <a:pt x="74329" y="0"/>
                      <a:pt x="71098" y="0"/>
                      <a:pt x="67866" y="0"/>
                    </a:cubicBezTo>
                    <a:cubicBezTo>
                      <a:pt x="64634" y="0"/>
                      <a:pt x="64634" y="0"/>
                      <a:pt x="61402" y="3232"/>
                    </a:cubicBezTo>
                    <a:lnTo>
                      <a:pt x="45244" y="38780"/>
                    </a:lnTo>
                    <a:lnTo>
                      <a:pt x="6463" y="42012"/>
                    </a:lnTo>
                    <a:cubicBezTo>
                      <a:pt x="3232" y="42012"/>
                      <a:pt x="3232" y="45244"/>
                      <a:pt x="0" y="45244"/>
                    </a:cubicBezTo>
                    <a:cubicBezTo>
                      <a:pt x="0" y="48476"/>
                      <a:pt x="0" y="51707"/>
                      <a:pt x="0" y="51707"/>
                    </a:cubicBezTo>
                    <a:lnTo>
                      <a:pt x="29085" y="77561"/>
                    </a:lnTo>
                    <a:lnTo>
                      <a:pt x="25854" y="119573"/>
                    </a:lnTo>
                    <a:cubicBezTo>
                      <a:pt x="25854" y="122805"/>
                      <a:pt x="25854" y="126037"/>
                      <a:pt x="29085" y="126037"/>
                    </a:cubicBezTo>
                    <a:cubicBezTo>
                      <a:pt x="29085" y="126037"/>
                      <a:pt x="32317" y="126037"/>
                      <a:pt x="32317" y="126037"/>
                    </a:cubicBezTo>
                    <a:cubicBezTo>
                      <a:pt x="32317" y="126037"/>
                      <a:pt x="35549" y="126037"/>
                      <a:pt x="35549" y="126037"/>
                    </a:cubicBezTo>
                    <a:lnTo>
                      <a:pt x="71098" y="106646"/>
                    </a:lnTo>
                    <a:lnTo>
                      <a:pt x="106646" y="126037"/>
                    </a:lnTo>
                    <a:cubicBezTo>
                      <a:pt x="109878" y="126037"/>
                      <a:pt x="109878" y="126037"/>
                      <a:pt x="113110" y="126037"/>
                    </a:cubicBezTo>
                    <a:cubicBezTo>
                      <a:pt x="116341" y="126037"/>
                      <a:pt x="116341" y="122805"/>
                      <a:pt x="116341" y="119573"/>
                    </a:cubicBezTo>
                    <a:lnTo>
                      <a:pt x="109878" y="80793"/>
                    </a:lnTo>
                    <a:lnTo>
                      <a:pt x="132500" y="54939"/>
                    </a:lnTo>
                    <a:cubicBezTo>
                      <a:pt x="135732" y="51707"/>
                      <a:pt x="135732" y="51707"/>
                      <a:pt x="135732" y="48476"/>
                    </a:cubicBezTo>
                    <a:close/>
                    <a:moveTo>
                      <a:pt x="93720" y="74329"/>
                    </a:moveTo>
                    <a:cubicBezTo>
                      <a:pt x="93720" y="74329"/>
                      <a:pt x="90488" y="77561"/>
                      <a:pt x="90488" y="80793"/>
                    </a:cubicBezTo>
                    <a:lnTo>
                      <a:pt x="96951" y="109878"/>
                    </a:lnTo>
                    <a:lnTo>
                      <a:pt x="71098" y="96951"/>
                    </a:lnTo>
                    <a:cubicBezTo>
                      <a:pt x="71098" y="96951"/>
                      <a:pt x="67866" y="96951"/>
                      <a:pt x="67866" y="96951"/>
                    </a:cubicBezTo>
                    <a:cubicBezTo>
                      <a:pt x="67866" y="96951"/>
                      <a:pt x="64634" y="96951"/>
                      <a:pt x="64634" y="96951"/>
                    </a:cubicBezTo>
                    <a:lnTo>
                      <a:pt x="38781" y="109878"/>
                    </a:lnTo>
                    <a:lnTo>
                      <a:pt x="45244" y="80793"/>
                    </a:lnTo>
                    <a:cubicBezTo>
                      <a:pt x="45244" y="77561"/>
                      <a:pt x="45244" y="77561"/>
                      <a:pt x="42012" y="74329"/>
                    </a:cubicBezTo>
                    <a:lnTo>
                      <a:pt x="19390" y="54939"/>
                    </a:lnTo>
                    <a:lnTo>
                      <a:pt x="48476" y="51707"/>
                    </a:lnTo>
                    <a:cubicBezTo>
                      <a:pt x="51707" y="51707"/>
                      <a:pt x="51707" y="51707"/>
                      <a:pt x="54939" y="48476"/>
                    </a:cubicBezTo>
                    <a:lnTo>
                      <a:pt x="67866" y="22622"/>
                    </a:lnTo>
                    <a:lnTo>
                      <a:pt x="80793" y="48476"/>
                    </a:lnTo>
                    <a:cubicBezTo>
                      <a:pt x="80793" y="51707"/>
                      <a:pt x="84024" y="51707"/>
                      <a:pt x="87256" y="51707"/>
                    </a:cubicBezTo>
                    <a:lnTo>
                      <a:pt x="113110" y="54939"/>
                    </a:lnTo>
                    <a:lnTo>
                      <a:pt x="93720" y="74329"/>
                    </a:lnTo>
                    <a:close/>
                  </a:path>
                </a:pathLst>
              </a:custGeom>
              <a:solidFill>
                <a:schemeClr val="accent1"/>
              </a:solidFill>
              <a:ln w="32238" cap="flat">
                <a:noFill/>
                <a:prstDash val="solid"/>
                <a:miter/>
              </a:ln>
            </p:spPr>
            <p:txBody>
              <a:bodyPr rtlCol="0" anchor="ctr"/>
              <a:lstStyle/>
              <a:p>
                <a:endParaRPr lang="en-IN" sz="1200"/>
              </a:p>
            </p:txBody>
          </p:sp>
        </p:grpSp>
        <p:grpSp>
          <p:nvGrpSpPr>
            <p:cNvPr id="220" name="Group 219">
              <a:extLst>
                <a:ext uri="{FF2B5EF4-FFF2-40B4-BE49-F238E27FC236}">
                  <a16:creationId xmlns:a16="http://schemas.microsoft.com/office/drawing/2014/main" id="{408E3091-A0F5-4283-8C85-FE6A2904E254}"/>
                </a:ext>
              </a:extLst>
            </p:cNvPr>
            <p:cNvGrpSpPr/>
            <p:nvPr/>
          </p:nvGrpSpPr>
          <p:grpSpPr>
            <a:xfrm>
              <a:off x="5793141" y="4647366"/>
              <a:ext cx="629574" cy="416129"/>
              <a:chOff x="5770674" y="2927402"/>
              <a:chExt cx="629574" cy="416129"/>
            </a:xfrm>
          </p:grpSpPr>
          <p:cxnSp>
            <p:nvCxnSpPr>
              <p:cNvPr id="221" name="Straight Connector 220">
                <a:extLst>
                  <a:ext uri="{FF2B5EF4-FFF2-40B4-BE49-F238E27FC236}">
                    <a16:creationId xmlns:a16="http://schemas.microsoft.com/office/drawing/2014/main" id="{708DC530-2DE6-46A7-B0C8-5985544A8C19}"/>
                  </a:ext>
                </a:extLst>
              </p:cNvPr>
              <p:cNvCxnSpPr>
                <a:cxnSpLocks/>
              </p:cNvCxnSpPr>
              <p:nvPr/>
            </p:nvCxnSpPr>
            <p:spPr>
              <a:xfrm flipV="1">
                <a:off x="6304711" y="3191499"/>
                <a:ext cx="95537" cy="152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EF3499D-8E0B-4DC5-AD1A-3D96E5B6401A}"/>
                  </a:ext>
                </a:extLst>
              </p:cNvPr>
              <p:cNvCxnSpPr>
                <a:cxnSpLocks/>
              </p:cNvCxnSpPr>
              <p:nvPr/>
            </p:nvCxnSpPr>
            <p:spPr>
              <a:xfrm flipV="1">
                <a:off x="6300103" y="2965594"/>
                <a:ext cx="60279" cy="918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92CB1E1-8474-4CAD-9C9E-6F4850911E35}"/>
                  </a:ext>
                </a:extLst>
              </p:cNvPr>
              <p:cNvCxnSpPr>
                <a:cxnSpLocks/>
              </p:cNvCxnSpPr>
              <p:nvPr/>
            </p:nvCxnSpPr>
            <p:spPr>
              <a:xfrm flipV="1">
                <a:off x="5770674" y="2927402"/>
                <a:ext cx="157180" cy="24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1" name="TextBox 230">
            <a:extLst>
              <a:ext uri="{FF2B5EF4-FFF2-40B4-BE49-F238E27FC236}">
                <a16:creationId xmlns:a16="http://schemas.microsoft.com/office/drawing/2014/main" id="{AEFBBCBA-4F00-4C53-A383-6C27C9417FBC}"/>
              </a:ext>
            </a:extLst>
          </p:cNvPr>
          <p:cNvSpPr txBox="1"/>
          <p:nvPr/>
        </p:nvSpPr>
        <p:spPr>
          <a:xfrm>
            <a:off x="2697133"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Full Stack Expertise</a:t>
            </a:r>
          </a:p>
        </p:txBody>
      </p:sp>
      <p:pic>
        <p:nvPicPr>
          <p:cNvPr id="232" name="Picture 231">
            <a:extLst>
              <a:ext uri="{FF2B5EF4-FFF2-40B4-BE49-F238E27FC236}">
                <a16:creationId xmlns:a16="http://schemas.microsoft.com/office/drawing/2014/main" id="{D1CDBAA7-04E1-4069-93A3-8FE51E11F503}"/>
              </a:ext>
            </a:extLst>
          </p:cNvPr>
          <p:cNvPicPr>
            <a:picLocks noChangeAspect="1"/>
          </p:cNvPicPr>
          <p:nvPr/>
        </p:nvPicPr>
        <p:blipFill>
          <a:blip r:embed="rId2"/>
          <a:stretch>
            <a:fillRect/>
          </a:stretch>
        </p:blipFill>
        <p:spPr>
          <a:xfrm>
            <a:off x="5908997" y="4892645"/>
            <a:ext cx="415238" cy="643120"/>
          </a:xfrm>
          <a:prstGeom prst="rect">
            <a:avLst/>
          </a:prstGeom>
        </p:spPr>
      </p:pic>
      <p:sp>
        <p:nvSpPr>
          <p:cNvPr id="233" name="TextBox 232">
            <a:extLst>
              <a:ext uri="{FF2B5EF4-FFF2-40B4-BE49-F238E27FC236}">
                <a16:creationId xmlns:a16="http://schemas.microsoft.com/office/drawing/2014/main" id="{32E87A56-F47D-4F53-85ED-7900BF2F2710}"/>
              </a:ext>
            </a:extLst>
          </p:cNvPr>
          <p:cNvSpPr txBox="1"/>
          <p:nvPr/>
        </p:nvSpPr>
        <p:spPr>
          <a:xfrm>
            <a:off x="4986170"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Logs (unstructured)</a:t>
            </a:r>
          </a:p>
        </p:txBody>
      </p:sp>
      <p:pic>
        <p:nvPicPr>
          <p:cNvPr id="234" name="Picture 233">
            <a:extLst>
              <a:ext uri="{FF2B5EF4-FFF2-40B4-BE49-F238E27FC236}">
                <a16:creationId xmlns:a16="http://schemas.microsoft.com/office/drawing/2014/main" id="{A8241131-B1B8-47FE-9FDB-08511727D7D7}"/>
              </a:ext>
            </a:extLst>
          </p:cNvPr>
          <p:cNvPicPr>
            <a:picLocks noChangeAspect="1"/>
          </p:cNvPicPr>
          <p:nvPr/>
        </p:nvPicPr>
        <p:blipFill>
          <a:blip r:embed="rId3"/>
          <a:stretch>
            <a:fillRect/>
          </a:stretch>
        </p:blipFill>
        <p:spPr>
          <a:xfrm>
            <a:off x="8112006" y="4849177"/>
            <a:ext cx="572419" cy="664815"/>
          </a:xfrm>
          <a:prstGeom prst="rect">
            <a:avLst/>
          </a:prstGeom>
        </p:spPr>
      </p:pic>
      <p:sp>
        <p:nvSpPr>
          <p:cNvPr id="235" name="TextBox 234">
            <a:extLst>
              <a:ext uri="{FF2B5EF4-FFF2-40B4-BE49-F238E27FC236}">
                <a16:creationId xmlns:a16="http://schemas.microsoft.com/office/drawing/2014/main" id="{CCBEA614-ACEB-45B2-8F8D-0111FD76FAD5}"/>
              </a:ext>
            </a:extLst>
          </p:cNvPr>
          <p:cNvSpPr txBox="1"/>
          <p:nvPr/>
        </p:nvSpPr>
        <p:spPr>
          <a:xfrm>
            <a:off x="7268622"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Media (unstructured)</a:t>
            </a:r>
          </a:p>
        </p:txBody>
      </p:sp>
      <p:sp>
        <p:nvSpPr>
          <p:cNvPr id="236" name="TextBox 235">
            <a:extLst>
              <a:ext uri="{FF2B5EF4-FFF2-40B4-BE49-F238E27FC236}">
                <a16:creationId xmlns:a16="http://schemas.microsoft.com/office/drawing/2014/main" id="{C616A110-FEFB-4EF6-B7E1-842554D0FC36}"/>
              </a:ext>
            </a:extLst>
          </p:cNvPr>
          <p:cNvSpPr txBox="1"/>
          <p:nvPr/>
        </p:nvSpPr>
        <p:spPr>
          <a:xfrm>
            <a:off x="9547420"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Files (unstructured)</a:t>
            </a:r>
          </a:p>
        </p:txBody>
      </p:sp>
      <p:grpSp>
        <p:nvGrpSpPr>
          <p:cNvPr id="237" name="Group 236">
            <a:extLst>
              <a:ext uri="{FF2B5EF4-FFF2-40B4-BE49-F238E27FC236}">
                <a16:creationId xmlns:a16="http://schemas.microsoft.com/office/drawing/2014/main" id="{222E26F1-70DA-42BE-A2D6-A7D2F3031E3D}"/>
              </a:ext>
            </a:extLst>
          </p:cNvPr>
          <p:cNvGrpSpPr/>
          <p:nvPr/>
        </p:nvGrpSpPr>
        <p:grpSpPr>
          <a:xfrm>
            <a:off x="10428514" y="4788255"/>
            <a:ext cx="487418" cy="728998"/>
            <a:chOff x="983943" y="3943364"/>
            <a:chExt cx="257209" cy="384690"/>
          </a:xfrm>
        </p:grpSpPr>
        <p:grpSp>
          <p:nvGrpSpPr>
            <p:cNvPr id="238" name="Group 237">
              <a:extLst>
                <a:ext uri="{FF2B5EF4-FFF2-40B4-BE49-F238E27FC236}">
                  <a16:creationId xmlns:a16="http://schemas.microsoft.com/office/drawing/2014/main" id="{2C2A5D46-0096-468F-BBC9-6D95710168C3}"/>
                </a:ext>
              </a:extLst>
            </p:cNvPr>
            <p:cNvGrpSpPr/>
            <p:nvPr/>
          </p:nvGrpSpPr>
          <p:grpSpPr>
            <a:xfrm rot="1800000">
              <a:off x="990431" y="4060958"/>
              <a:ext cx="227602" cy="249483"/>
              <a:chOff x="1393820" y="3714759"/>
              <a:chExt cx="577295" cy="632799"/>
            </a:xfrm>
            <a:solidFill>
              <a:schemeClr val="tx1"/>
            </a:solidFill>
          </p:grpSpPr>
          <p:sp>
            <p:nvSpPr>
              <p:cNvPr id="242" name="Freeform: Shape 241">
                <a:extLst>
                  <a:ext uri="{FF2B5EF4-FFF2-40B4-BE49-F238E27FC236}">
                    <a16:creationId xmlns:a16="http://schemas.microsoft.com/office/drawing/2014/main" id="{6C9247EA-4129-4FED-AACA-ACB2AEBAD5E7}"/>
                  </a:ext>
                </a:extLst>
              </p:cNvPr>
              <p:cNvSpPr/>
              <p:nvPr/>
            </p:nvSpPr>
            <p:spPr>
              <a:xfrm>
                <a:off x="1603378" y="3754464"/>
                <a:ext cx="55357" cy="55355"/>
              </a:xfrm>
              <a:custGeom>
                <a:avLst/>
                <a:gdLst>
                  <a:gd name="connsiteX0" fmla="*/ 27679 w 55357"/>
                  <a:gd name="connsiteY0" fmla="*/ 55355 h 55355"/>
                  <a:gd name="connsiteX1" fmla="*/ 55357 w 55357"/>
                  <a:gd name="connsiteY1" fmla="*/ 27678 h 55355"/>
                  <a:gd name="connsiteX2" fmla="*/ 27679 w 55357"/>
                  <a:gd name="connsiteY2" fmla="*/ 0 h 55355"/>
                  <a:gd name="connsiteX3" fmla="*/ 26889 w 55357"/>
                  <a:gd name="connsiteY3" fmla="*/ 0 h 55355"/>
                  <a:gd name="connsiteX4" fmla="*/ 2 w 55357"/>
                  <a:gd name="connsiteY4" fmla="*/ 27678 h 55355"/>
                  <a:gd name="connsiteX5" fmla="*/ 27679 w 55357"/>
                  <a:gd name="connsiteY5" fmla="*/ 55355 h 55355"/>
                  <a:gd name="connsiteX6" fmla="*/ 27158 w 55357"/>
                  <a:gd name="connsiteY6" fmla="*/ 15816 h 55355"/>
                  <a:gd name="connsiteX7" fmla="*/ 27679 w 55357"/>
                  <a:gd name="connsiteY7" fmla="*/ 15816 h 55355"/>
                  <a:gd name="connsiteX8" fmla="*/ 39541 w 55357"/>
                  <a:gd name="connsiteY8" fmla="*/ 27678 h 55355"/>
                  <a:gd name="connsiteX9" fmla="*/ 27679 w 55357"/>
                  <a:gd name="connsiteY9" fmla="*/ 39540 h 55355"/>
                  <a:gd name="connsiteX10" fmla="*/ 15817 w 55357"/>
                  <a:gd name="connsiteY10" fmla="*/ 27677 h 55355"/>
                  <a:gd name="connsiteX11" fmla="*/ 15818 w 55357"/>
                  <a:gd name="connsiteY11" fmla="*/ 27567 h 55355"/>
                  <a:gd name="connsiteX12" fmla="*/ 27158 w 55357"/>
                  <a:gd name="connsiteY12" fmla="*/ 15816 h 5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57" h="55355">
                    <a:moveTo>
                      <a:pt x="27679" y="55355"/>
                    </a:moveTo>
                    <a:cubicBezTo>
                      <a:pt x="42965" y="55355"/>
                      <a:pt x="55357" y="42964"/>
                      <a:pt x="55357" y="27678"/>
                    </a:cubicBezTo>
                    <a:cubicBezTo>
                      <a:pt x="55357" y="12392"/>
                      <a:pt x="42965" y="0"/>
                      <a:pt x="27679" y="0"/>
                    </a:cubicBezTo>
                    <a:lnTo>
                      <a:pt x="26889" y="0"/>
                    </a:lnTo>
                    <a:cubicBezTo>
                      <a:pt x="11843" y="269"/>
                      <a:pt x="-166" y="12631"/>
                      <a:pt x="2" y="27678"/>
                    </a:cubicBezTo>
                    <a:cubicBezTo>
                      <a:pt x="28" y="42953"/>
                      <a:pt x="12405" y="55329"/>
                      <a:pt x="27679" y="55355"/>
                    </a:cubicBezTo>
                    <a:close/>
                    <a:moveTo>
                      <a:pt x="27158" y="15816"/>
                    </a:moveTo>
                    <a:lnTo>
                      <a:pt x="27679" y="15816"/>
                    </a:lnTo>
                    <a:cubicBezTo>
                      <a:pt x="34230" y="15816"/>
                      <a:pt x="39541" y="21127"/>
                      <a:pt x="39541" y="27678"/>
                    </a:cubicBezTo>
                    <a:cubicBezTo>
                      <a:pt x="39541" y="34229"/>
                      <a:pt x="34230" y="39540"/>
                      <a:pt x="27679" y="39540"/>
                    </a:cubicBezTo>
                    <a:cubicBezTo>
                      <a:pt x="21127" y="39540"/>
                      <a:pt x="15817" y="34229"/>
                      <a:pt x="15817" y="27677"/>
                    </a:cubicBezTo>
                    <a:cubicBezTo>
                      <a:pt x="15817" y="27641"/>
                      <a:pt x="15818" y="27603"/>
                      <a:pt x="15818" y="27567"/>
                    </a:cubicBezTo>
                    <a:cubicBezTo>
                      <a:pt x="15716" y="21196"/>
                      <a:pt x="20786" y="15942"/>
                      <a:pt x="27158" y="15816"/>
                    </a:cubicBezTo>
                    <a:close/>
                  </a:path>
                </a:pathLst>
              </a:custGeom>
              <a:grpFill/>
              <a:ln w="3175" cap="flat">
                <a:solidFill>
                  <a:schemeClr val="tx1"/>
                </a:solid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F29F16B5-016F-44A2-A334-A65B67E80853}"/>
                  </a:ext>
                </a:extLst>
              </p:cNvPr>
              <p:cNvSpPr/>
              <p:nvPr/>
            </p:nvSpPr>
            <p:spPr>
              <a:xfrm>
                <a:off x="1457084" y="4062873"/>
                <a:ext cx="173974" cy="15815"/>
              </a:xfrm>
              <a:custGeom>
                <a:avLst/>
                <a:gdLst>
                  <a:gd name="connsiteX0" fmla="*/ 173974 w 173974"/>
                  <a:gd name="connsiteY0" fmla="*/ 3812 h 15815"/>
                  <a:gd name="connsiteX1" fmla="*/ 173974 w 173974"/>
                  <a:gd name="connsiteY1" fmla="*/ 0 h 15815"/>
                  <a:gd name="connsiteX2" fmla="*/ 0 w 173974"/>
                  <a:gd name="connsiteY2" fmla="*/ 0 h 15815"/>
                  <a:gd name="connsiteX3" fmla="*/ 0 w 173974"/>
                  <a:gd name="connsiteY3" fmla="*/ 15816 h 15815"/>
                  <a:gd name="connsiteX4" fmla="*/ 161994 w 173974"/>
                  <a:gd name="connsiteY4" fmla="*/ 15816 h 15815"/>
                  <a:gd name="connsiteX5" fmla="*/ 173974 w 173974"/>
                  <a:gd name="connsiteY5" fmla="*/ 3812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74" h="15815">
                    <a:moveTo>
                      <a:pt x="173974" y="3812"/>
                    </a:moveTo>
                    <a:lnTo>
                      <a:pt x="173974" y="0"/>
                    </a:lnTo>
                    <a:lnTo>
                      <a:pt x="0" y="0"/>
                    </a:lnTo>
                    <a:lnTo>
                      <a:pt x="0" y="15816"/>
                    </a:lnTo>
                    <a:lnTo>
                      <a:pt x="161994" y="15816"/>
                    </a:lnTo>
                    <a:lnTo>
                      <a:pt x="173974" y="3812"/>
                    </a:lnTo>
                    <a:close/>
                  </a:path>
                </a:pathLst>
              </a:custGeom>
              <a:grpFill/>
              <a:ln w="317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41F44CD-8873-43BF-AB52-D6213AD4054B}"/>
                  </a:ext>
                </a:extLst>
              </p:cNvPr>
              <p:cNvSpPr/>
              <p:nvPr/>
            </p:nvSpPr>
            <p:spPr>
              <a:xfrm>
                <a:off x="1457084" y="4157768"/>
                <a:ext cx="133177" cy="15815"/>
              </a:xfrm>
              <a:custGeom>
                <a:avLst/>
                <a:gdLst>
                  <a:gd name="connsiteX0" fmla="*/ 0 w 133177"/>
                  <a:gd name="connsiteY0" fmla="*/ 15816 h 15815"/>
                  <a:gd name="connsiteX1" fmla="*/ 127926 w 133177"/>
                  <a:gd name="connsiteY1" fmla="*/ 15816 h 15815"/>
                  <a:gd name="connsiteX2" fmla="*/ 133177 w 133177"/>
                  <a:gd name="connsiteY2" fmla="*/ 0 h 15815"/>
                  <a:gd name="connsiteX3" fmla="*/ 0 w 133177"/>
                  <a:gd name="connsiteY3" fmla="*/ 0 h 15815"/>
                  <a:gd name="connsiteX4" fmla="*/ 0 w 133177"/>
                  <a:gd name="connsiteY4" fmla="*/ 15816 h 1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77" h="15815">
                    <a:moveTo>
                      <a:pt x="0" y="15816"/>
                    </a:moveTo>
                    <a:lnTo>
                      <a:pt x="127926" y="15816"/>
                    </a:lnTo>
                    <a:lnTo>
                      <a:pt x="133177" y="0"/>
                    </a:lnTo>
                    <a:lnTo>
                      <a:pt x="0" y="0"/>
                    </a:lnTo>
                    <a:lnTo>
                      <a:pt x="0" y="15816"/>
                    </a:lnTo>
                    <a:close/>
                  </a:path>
                </a:pathLst>
              </a:custGeom>
              <a:grpFill/>
              <a:ln w="317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B54EAF8-B2FF-461C-8522-519E0E26A3DF}"/>
                  </a:ext>
                </a:extLst>
              </p:cNvPr>
              <p:cNvSpPr/>
              <p:nvPr/>
            </p:nvSpPr>
            <p:spPr>
              <a:xfrm>
                <a:off x="1457084" y="3967978"/>
                <a:ext cx="272483" cy="15815"/>
              </a:xfrm>
              <a:custGeom>
                <a:avLst/>
                <a:gdLst>
                  <a:gd name="connsiteX0" fmla="*/ 272483 w 272483"/>
                  <a:gd name="connsiteY0" fmla="*/ 0 h 15815"/>
                  <a:gd name="connsiteX1" fmla="*/ 0 w 272483"/>
                  <a:gd name="connsiteY1" fmla="*/ 0 h 15815"/>
                  <a:gd name="connsiteX2" fmla="*/ 0 w 272483"/>
                  <a:gd name="connsiteY2" fmla="*/ 15816 h 15815"/>
                  <a:gd name="connsiteX3" fmla="*/ 256699 w 272483"/>
                  <a:gd name="connsiteY3" fmla="*/ 15816 h 15815"/>
                  <a:gd name="connsiteX4" fmla="*/ 272483 w 272483"/>
                  <a:gd name="connsiteY4" fmla="*/ 0 h 1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83" h="15815">
                    <a:moveTo>
                      <a:pt x="272483" y="0"/>
                    </a:moveTo>
                    <a:lnTo>
                      <a:pt x="0" y="0"/>
                    </a:lnTo>
                    <a:lnTo>
                      <a:pt x="0" y="15816"/>
                    </a:lnTo>
                    <a:lnTo>
                      <a:pt x="256699" y="15816"/>
                    </a:lnTo>
                    <a:lnTo>
                      <a:pt x="272483" y="0"/>
                    </a:lnTo>
                    <a:close/>
                  </a:path>
                </a:pathLst>
              </a:custGeom>
              <a:grpFill/>
              <a:ln w="317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2AAA4D5-74CA-41CF-8EC7-C5CF02F06086}"/>
                  </a:ext>
                </a:extLst>
              </p:cNvPr>
              <p:cNvSpPr/>
              <p:nvPr/>
            </p:nvSpPr>
            <p:spPr>
              <a:xfrm>
                <a:off x="1607334" y="3817711"/>
                <a:ext cx="363781" cy="363938"/>
              </a:xfrm>
              <a:custGeom>
                <a:avLst/>
                <a:gdLst>
                  <a:gd name="connsiteX0" fmla="*/ 326130 w 363781"/>
                  <a:gd name="connsiteY0" fmla="*/ 5465 h 363938"/>
                  <a:gd name="connsiteX1" fmla="*/ 300533 w 363781"/>
                  <a:gd name="connsiteY1" fmla="*/ 5141 h 363938"/>
                  <a:gd name="connsiteX2" fmla="*/ 300501 w 363781"/>
                  <a:gd name="connsiteY2" fmla="*/ 5172 h 363938"/>
                  <a:gd name="connsiteX3" fmla="*/ 300208 w 363781"/>
                  <a:gd name="connsiteY3" fmla="*/ 5465 h 363938"/>
                  <a:gd name="connsiteX4" fmla="*/ 28658 w 363781"/>
                  <a:gd name="connsiteY4" fmla="*/ 277584 h 363938"/>
                  <a:gd name="connsiteX5" fmla="*/ 0 w 363781"/>
                  <a:gd name="connsiteY5" fmla="*/ 363939 h 363938"/>
                  <a:gd name="connsiteX6" fmla="*/ 86750 w 363781"/>
                  <a:gd name="connsiteY6" fmla="*/ 335312 h 363938"/>
                  <a:gd name="connsiteX7" fmla="*/ 357928 w 363781"/>
                  <a:gd name="connsiteY7" fmla="*/ 63137 h 363938"/>
                  <a:gd name="connsiteX8" fmla="*/ 359510 w 363781"/>
                  <a:gd name="connsiteY8" fmla="*/ 38860 h 363938"/>
                  <a:gd name="connsiteX9" fmla="*/ 27164 w 363781"/>
                  <a:gd name="connsiteY9" fmla="*/ 332315 h 363938"/>
                  <a:gd name="connsiteX10" fmla="*/ 41121 w 363781"/>
                  <a:gd name="connsiteY10" fmla="*/ 290237 h 363938"/>
                  <a:gd name="connsiteX11" fmla="*/ 74478 w 363781"/>
                  <a:gd name="connsiteY11" fmla="*/ 292729 h 363938"/>
                  <a:gd name="connsiteX12" fmla="*/ 75442 w 363781"/>
                  <a:gd name="connsiteY12" fmla="*/ 322398 h 363938"/>
                  <a:gd name="connsiteX13" fmla="*/ 31663 w 363781"/>
                  <a:gd name="connsiteY13" fmla="*/ 336846 h 363938"/>
                  <a:gd name="connsiteX14" fmla="*/ 84496 w 363781"/>
                  <a:gd name="connsiteY14" fmla="*/ 280218 h 363938"/>
                  <a:gd name="connsiteX15" fmla="*/ 59657 w 363781"/>
                  <a:gd name="connsiteY15" fmla="*/ 268941 h 363938"/>
                  <a:gd name="connsiteX16" fmla="*/ 269217 w 363781"/>
                  <a:gd name="connsiteY16" fmla="*/ 58946 h 363938"/>
                  <a:gd name="connsiteX17" fmla="*/ 304558 w 363781"/>
                  <a:gd name="connsiteY17" fmla="*/ 94295 h 363938"/>
                  <a:gd name="connsiteX18" fmla="*/ 95686 w 363781"/>
                  <a:gd name="connsiteY18" fmla="*/ 303957 h 363938"/>
                  <a:gd name="connsiteX19" fmla="*/ 84496 w 363781"/>
                  <a:gd name="connsiteY19" fmla="*/ 280218 h 363938"/>
                  <a:gd name="connsiteX20" fmla="*/ 347474 w 363781"/>
                  <a:gd name="connsiteY20" fmla="*/ 51268 h 363938"/>
                  <a:gd name="connsiteX21" fmla="*/ 347086 w 363781"/>
                  <a:gd name="connsiteY21" fmla="*/ 51608 h 363938"/>
                  <a:gd name="connsiteX22" fmla="*/ 346723 w 363781"/>
                  <a:gd name="connsiteY22" fmla="*/ 51979 h 363938"/>
                  <a:gd name="connsiteX23" fmla="*/ 315724 w 363781"/>
                  <a:gd name="connsiteY23" fmla="*/ 83089 h 363938"/>
                  <a:gd name="connsiteX24" fmla="*/ 280383 w 363781"/>
                  <a:gd name="connsiteY24" fmla="*/ 47756 h 363938"/>
                  <a:gd name="connsiteX25" fmla="*/ 311572 w 363781"/>
                  <a:gd name="connsiteY25" fmla="*/ 16481 h 363938"/>
                  <a:gd name="connsiteX26" fmla="*/ 313154 w 363781"/>
                  <a:gd name="connsiteY26" fmla="*/ 15832 h 363938"/>
                  <a:gd name="connsiteX27" fmla="*/ 314909 w 363781"/>
                  <a:gd name="connsiteY27" fmla="*/ 16623 h 363938"/>
                  <a:gd name="connsiteX28" fmla="*/ 347703 w 363781"/>
                  <a:gd name="connsiteY28" fmla="*/ 49465 h 363938"/>
                  <a:gd name="connsiteX29" fmla="*/ 347474 w 363781"/>
                  <a:gd name="connsiteY29" fmla="*/ 51268 h 36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3781" h="363938">
                    <a:moveTo>
                      <a:pt x="326130" y="5465"/>
                    </a:moveTo>
                    <a:cubicBezTo>
                      <a:pt x="319152" y="-1693"/>
                      <a:pt x="307692" y="-1838"/>
                      <a:pt x="300533" y="5141"/>
                    </a:cubicBezTo>
                    <a:cubicBezTo>
                      <a:pt x="300522" y="5151"/>
                      <a:pt x="300512" y="5162"/>
                      <a:pt x="300501" y="5172"/>
                    </a:cubicBezTo>
                    <a:lnTo>
                      <a:pt x="300208" y="5465"/>
                    </a:lnTo>
                    <a:lnTo>
                      <a:pt x="28658" y="277584"/>
                    </a:lnTo>
                    <a:lnTo>
                      <a:pt x="0" y="363939"/>
                    </a:lnTo>
                    <a:lnTo>
                      <a:pt x="86750" y="335312"/>
                    </a:lnTo>
                    <a:lnTo>
                      <a:pt x="357928" y="63137"/>
                    </a:lnTo>
                    <a:cubicBezTo>
                      <a:pt x="365067" y="56869"/>
                      <a:pt x="365774" y="46002"/>
                      <a:pt x="359510" y="38860"/>
                    </a:cubicBezTo>
                    <a:close/>
                    <a:moveTo>
                      <a:pt x="27164" y="332315"/>
                    </a:moveTo>
                    <a:lnTo>
                      <a:pt x="41121" y="290237"/>
                    </a:lnTo>
                    <a:cubicBezTo>
                      <a:pt x="51020" y="281714"/>
                      <a:pt x="65955" y="282829"/>
                      <a:pt x="74478" y="292729"/>
                    </a:cubicBezTo>
                    <a:cubicBezTo>
                      <a:pt x="81738" y="301161"/>
                      <a:pt x="82140" y="313513"/>
                      <a:pt x="75442" y="322398"/>
                    </a:cubicBezTo>
                    <a:lnTo>
                      <a:pt x="31663" y="336846"/>
                    </a:lnTo>
                    <a:close/>
                    <a:moveTo>
                      <a:pt x="84496" y="280218"/>
                    </a:moveTo>
                    <a:cubicBezTo>
                      <a:pt x="77834" y="273606"/>
                      <a:pt x="69020" y="269604"/>
                      <a:pt x="59657" y="268941"/>
                    </a:cubicBezTo>
                    <a:lnTo>
                      <a:pt x="269217" y="58946"/>
                    </a:lnTo>
                    <a:lnTo>
                      <a:pt x="304558" y="94295"/>
                    </a:lnTo>
                    <a:lnTo>
                      <a:pt x="95686" y="303957"/>
                    </a:lnTo>
                    <a:cubicBezTo>
                      <a:pt x="94791" y="294994"/>
                      <a:pt x="90840" y="286612"/>
                      <a:pt x="84496" y="280218"/>
                    </a:cubicBezTo>
                    <a:close/>
                    <a:moveTo>
                      <a:pt x="347474" y="51268"/>
                    </a:moveTo>
                    <a:lnTo>
                      <a:pt x="347086" y="51608"/>
                    </a:lnTo>
                    <a:lnTo>
                      <a:pt x="346723" y="51979"/>
                    </a:lnTo>
                    <a:lnTo>
                      <a:pt x="315724" y="83089"/>
                    </a:lnTo>
                    <a:lnTo>
                      <a:pt x="280383" y="47756"/>
                    </a:lnTo>
                    <a:lnTo>
                      <a:pt x="311572" y="16481"/>
                    </a:lnTo>
                    <a:cubicBezTo>
                      <a:pt x="311993" y="16064"/>
                      <a:pt x="312561" y="15831"/>
                      <a:pt x="313154" y="15832"/>
                    </a:cubicBezTo>
                    <a:cubicBezTo>
                      <a:pt x="313824" y="15836"/>
                      <a:pt x="314462" y="16123"/>
                      <a:pt x="314909" y="16623"/>
                    </a:cubicBezTo>
                    <a:lnTo>
                      <a:pt x="347703" y="49465"/>
                    </a:lnTo>
                    <a:cubicBezTo>
                      <a:pt x="348084" y="50040"/>
                      <a:pt x="347986" y="50807"/>
                      <a:pt x="347474" y="51268"/>
                    </a:cubicBezTo>
                    <a:close/>
                  </a:path>
                </a:pathLst>
              </a:custGeom>
              <a:solidFill>
                <a:schemeClr val="accent1"/>
              </a:solidFill>
              <a:ln w="3175" cap="flat">
                <a:solidFill>
                  <a:schemeClr val="accent1"/>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53593D5A-90E3-4942-9D7A-578720DCB4A4}"/>
                  </a:ext>
                </a:extLst>
              </p:cNvPr>
              <p:cNvSpPr/>
              <p:nvPr/>
            </p:nvSpPr>
            <p:spPr>
              <a:xfrm>
                <a:off x="1393820" y="3714759"/>
                <a:ext cx="474475" cy="632799"/>
              </a:xfrm>
              <a:custGeom>
                <a:avLst/>
                <a:gdLst>
                  <a:gd name="connsiteX0" fmla="*/ 474475 w 474475"/>
                  <a:gd name="connsiteY0" fmla="*/ 297037 h 632799"/>
                  <a:gd name="connsiteX1" fmla="*/ 458659 w 474475"/>
                  <a:gd name="connsiteY1" fmla="*/ 312908 h 632799"/>
                  <a:gd name="connsiteX2" fmla="*/ 458659 w 474475"/>
                  <a:gd name="connsiteY2" fmla="*/ 601168 h 632799"/>
                  <a:gd name="connsiteX3" fmla="*/ 442843 w 474475"/>
                  <a:gd name="connsiteY3" fmla="*/ 616984 h 632799"/>
                  <a:gd name="connsiteX4" fmla="*/ 31632 w 474475"/>
                  <a:gd name="connsiteY4" fmla="*/ 616984 h 632799"/>
                  <a:gd name="connsiteX5" fmla="*/ 15816 w 474475"/>
                  <a:gd name="connsiteY5" fmla="*/ 601168 h 632799"/>
                  <a:gd name="connsiteX6" fmla="*/ 15816 w 474475"/>
                  <a:gd name="connsiteY6" fmla="*/ 86987 h 632799"/>
                  <a:gd name="connsiteX7" fmla="*/ 31632 w 474475"/>
                  <a:gd name="connsiteY7" fmla="*/ 71171 h 632799"/>
                  <a:gd name="connsiteX8" fmla="*/ 118619 w 474475"/>
                  <a:gd name="connsiteY8" fmla="*/ 71171 h 632799"/>
                  <a:gd name="connsiteX9" fmla="*/ 118619 w 474475"/>
                  <a:gd name="connsiteY9" fmla="*/ 150416 h 632799"/>
                  <a:gd name="connsiteX10" fmla="*/ 355856 w 474475"/>
                  <a:gd name="connsiteY10" fmla="*/ 150416 h 632799"/>
                  <a:gd name="connsiteX11" fmla="*/ 355856 w 474475"/>
                  <a:gd name="connsiteY11" fmla="*/ 71171 h 632799"/>
                  <a:gd name="connsiteX12" fmla="*/ 442843 w 474475"/>
                  <a:gd name="connsiteY12" fmla="*/ 71171 h 632799"/>
                  <a:gd name="connsiteX13" fmla="*/ 458659 w 474475"/>
                  <a:gd name="connsiteY13" fmla="*/ 86987 h 632799"/>
                  <a:gd name="connsiteX14" fmla="*/ 458659 w 474475"/>
                  <a:gd name="connsiteY14" fmla="*/ 130077 h 632799"/>
                  <a:gd name="connsiteX15" fmla="*/ 474475 w 474475"/>
                  <a:gd name="connsiteY15" fmla="*/ 114261 h 632799"/>
                  <a:gd name="connsiteX16" fmla="*/ 474475 w 474475"/>
                  <a:gd name="connsiteY16" fmla="*/ 86987 h 632799"/>
                  <a:gd name="connsiteX17" fmla="*/ 442843 w 474475"/>
                  <a:gd name="connsiteY17" fmla="*/ 55355 h 632799"/>
                  <a:gd name="connsiteX18" fmla="*/ 324225 w 474475"/>
                  <a:gd name="connsiteY18" fmla="*/ 55355 h 632799"/>
                  <a:gd name="connsiteX19" fmla="*/ 324225 w 474475"/>
                  <a:gd name="connsiteY19" fmla="*/ 39540 h 632799"/>
                  <a:gd name="connsiteX20" fmla="*/ 284685 w 474475"/>
                  <a:gd name="connsiteY20" fmla="*/ 0 h 632799"/>
                  <a:gd name="connsiteX21" fmla="*/ 189790 w 474475"/>
                  <a:gd name="connsiteY21" fmla="*/ 0 h 632799"/>
                  <a:gd name="connsiteX22" fmla="*/ 150250 w 474475"/>
                  <a:gd name="connsiteY22" fmla="*/ 39540 h 632799"/>
                  <a:gd name="connsiteX23" fmla="*/ 150250 w 474475"/>
                  <a:gd name="connsiteY23" fmla="*/ 55355 h 632799"/>
                  <a:gd name="connsiteX24" fmla="*/ 31632 w 474475"/>
                  <a:gd name="connsiteY24" fmla="*/ 55355 h 632799"/>
                  <a:gd name="connsiteX25" fmla="*/ 0 w 474475"/>
                  <a:gd name="connsiteY25" fmla="*/ 86987 h 632799"/>
                  <a:gd name="connsiteX26" fmla="*/ 0 w 474475"/>
                  <a:gd name="connsiteY26" fmla="*/ 601168 h 632799"/>
                  <a:gd name="connsiteX27" fmla="*/ 31632 w 474475"/>
                  <a:gd name="connsiteY27" fmla="*/ 632799 h 632799"/>
                  <a:gd name="connsiteX28" fmla="*/ 442843 w 474475"/>
                  <a:gd name="connsiteY28" fmla="*/ 632799 h 632799"/>
                  <a:gd name="connsiteX29" fmla="*/ 474475 w 474475"/>
                  <a:gd name="connsiteY29" fmla="*/ 601168 h 632799"/>
                  <a:gd name="connsiteX30" fmla="*/ 134435 w 474475"/>
                  <a:gd name="connsiteY30" fmla="*/ 71171 h 632799"/>
                  <a:gd name="connsiteX31" fmla="*/ 166066 w 474475"/>
                  <a:gd name="connsiteY31" fmla="*/ 71171 h 632799"/>
                  <a:gd name="connsiteX32" fmla="*/ 166066 w 474475"/>
                  <a:gd name="connsiteY32" fmla="*/ 39540 h 632799"/>
                  <a:gd name="connsiteX33" fmla="*/ 189790 w 474475"/>
                  <a:gd name="connsiteY33" fmla="*/ 15816 h 632799"/>
                  <a:gd name="connsiteX34" fmla="*/ 284685 w 474475"/>
                  <a:gd name="connsiteY34" fmla="*/ 15816 h 632799"/>
                  <a:gd name="connsiteX35" fmla="*/ 308409 w 474475"/>
                  <a:gd name="connsiteY35" fmla="*/ 39540 h 632799"/>
                  <a:gd name="connsiteX36" fmla="*/ 308409 w 474475"/>
                  <a:gd name="connsiteY36" fmla="*/ 71171 h 632799"/>
                  <a:gd name="connsiteX37" fmla="*/ 340040 w 474475"/>
                  <a:gd name="connsiteY37" fmla="*/ 71171 h 632799"/>
                  <a:gd name="connsiteX38" fmla="*/ 340040 w 474475"/>
                  <a:gd name="connsiteY38" fmla="*/ 134601 h 632799"/>
                  <a:gd name="connsiteX39" fmla="*/ 134435 w 474475"/>
                  <a:gd name="connsiteY39" fmla="*/ 134601 h 63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4475" h="632799">
                    <a:moveTo>
                      <a:pt x="474475" y="297037"/>
                    </a:moveTo>
                    <a:lnTo>
                      <a:pt x="458659" y="312908"/>
                    </a:lnTo>
                    <a:lnTo>
                      <a:pt x="458659" y="601168"/>
                    </a:lnTo>
                    <a:cubicBezTo>
                      <a:pt x="458659" y="609903"/>
                      <a:pt x="451578" y="616984"/>
                      <a:pt x="442843" y="616984"/>
                    </a:cubicBezTo>
                    <a:lnTo>
                      <a:pt x="31632" y="616984"/>
                    </a:lnTo>
                    <a:cubicBezTo>
                      <a:pt x="22897" y="616984"/>
                      <a:pt x="15816" y="609903"/>
                      <a:pt x="15816" y="601168"/>
                    </a:cubicBezTo>
                    <a:lnTo>
                      <a:pt x="15816" y="86987"/>
                    </a:lnTo>
                    <a:cubicBezTo>
                      <a:pt x="15816" y="78252"/>
                      <a:pt x="22897" y="71171"/>
                      <a:pt x="31632" y="71171"/>
                    </a:cubicBezTo>
                    <a:lnTo>
                      <a:pt x="118619" y="71171"/>
                    </a:lnTo>
                    <a:lnTo>
                      <a:pt x="118619" y="150416"/>
                    </a:lnTo>
                    <a:lnTo>
                      <a:pt x="355856" y="150416"/>
                    </a:lnTo>
                    <a:lnTo>
                      <a:pt x="355856" y="71171"/>
                    </a:lnTo>
                    <a:lnTo>
                      <a:pt x="442843" y="71171"/>
                    </a:lnTo>
                    <a:cubicBezTo>
                      <a:pt x="451578" y="71171"/>
                      <a:pt x="458659" y="78252"/>
                      <a:pt x="458659" y="86987"/>
                    </a:cubicBezTo>
                    <a:lnTo>
                      <a:pt x="458659" y="130077"/>
                    </a:lnTo>
                    <a:lnTo>
                      <a:pt x="474475" y="114261"/>
                    </a:lnTo>
                    <a:lnTo>
                      <a:pt x="474475" y="86987"/>
                    </a:lnTo>
                    <a:cubicBezTo>
                      <a:pt x="474475" y="69518"/>
                      <a:pt x="460313" y="55355"/>
                      <a:pt x="442843" y="55355"/>
                    </a:cubicBezTo>
                    <a:lnTo>
                      <a:pt x="324225" y="55355"/>
                    </a:lnTo>
                    <a:lnTo>
                      <a:pt x="324225" y="39540"/>
                    </a:lnTo>
                    <a:cubicBezTo>
                      <a:pt x="324194" y="17715"/>
                      <a:pt x="306509" y="31"/>
                      <a:pt x="284685" y="0"/>
                    </a:cubicBezTo>
                    <a:lnTo>
                      <a:pt x="189790" y="0"/>
                    </a:lnTo>
                    <a:cubicBezTo>
                      <a:pt x="167963" y="26"/>
                      <a:pt x="150277" y="17713"/>
                      <a:pt x="150250" y="39540"/>
                    </a:cubicBezTo>
                    <a:lnTo>
                      <a:pt x="150250" y="55355"/>
                    </a:lnTo>
                    <a:lnTo>
                      <a:pt x="31632" y="55355"/>
                    </a:lnTo>
                    <a:cubicBezTo>
                      <a:pt x="14171" y="55378"/>
                      <a:pt x="22" y="69526"/>
                      <a:pt x="0" y="86987"/>
                    </a:cubicBezTo>
                    <a:lnTo>
                      <a:pt x="0" y="601168"/>
                    </a:lnTo>
                    <a:cubicBezTo>
                      <a:pt x="0" y="618637"/>
                      <a:pt x="14162" y="632799"/>
                      <a:pt x="31632" y="632799"/>
                    </a:cubicBezTo>
                    <a:lnTo>
                      <a:pt x="442843" y="632799"/>
                    </a:lnTo>
                    <a:cubicBezTo>
                      <a:pt x="460313" y="632799"/>
                      <a:pt x="474475" y="618637"/>
                      <a:pt x="474475" y="601168"/>
                    </a:cubicBezTo>
                    <a:close/>
                    <a:moveTo>
                      <a:pt x="134435" y="71171"/>
                    </a:moveTo>
                    <a:lnTo>
                      <a:pt x="166066" y="71171"/>
                    </a:lnTo>
                    <a:lnTo>
                      <a:pt x="166066" y="39540"/>
                    </a:lnTo>
                    <a:cubicBezTo>
                      <a:pt x="166066" y="26437"/>
                      <a:pt x="176687" y="15816"/>
                      <a:pt x="189790" y="15816"/>
                    </a:cubicBezTo>
                    <a:lnTo>
                      <a:pt x="284685" y="15816"/>
                    </a:lnTo>
                    <a:cubicBezTo>
                      <a:pt x="297788" y="15816"/>
                      <a:pt x="308409" y="26437"/>
                      <a:pt x="308409" y="39540"/>
                    </a:cubicBezTo>
                    <a:lnTo>
                      <a:pt x="308409" y="71171"/>
                    </a:lnTo>
                    <a:lnTo>
                      <a:pt x="340040" y="71171"/>
                    </a:lnTo>
                    <a:lnTo>
                      <a:pt x="340040" y="134601"/>
                    </a:lnTo>
                    <a:lnTo>
                      <a:pt x="134435" y="134601"/>
                    </a:lnTo>
                    <a:close/>
                  </a:path>
                </a:pathLst>
              </a:custGeom>
              <a:grpFill/>
              <a:ln w="3175" cap="flat">
                <a:noFill/>
                <a:prstDash val="solid"/>
                <a:miter/>
              </a:ln>
            </p:spPr>
            <p:txBody>
              <a:bodyPr rtlCol="0" anchor="ctr"/>
              <a:lstStyle/>
              <a:p>
                <a:endParaRPr lang="en-US"/>
              </a:p>
            </p:txBody>
          </p:sp>
        </p:grpSp>
        <p:cxnSp>
          <p:nvCxnSpPr>
            <p:cNvPr id="239" name="Straight Connector 238">
              <a:extLst>
                <a:ext uri="{FF2B5EF4-FFF2-40B4-BE49-F238E27FC236}">
                  <a16:creationId xmlns:a16="http://schemas.microsoft.com/office/drawing/2014/main" id="{1B95D44C-F8F8-476B-9F79-93A45A04230E}"/>
                </a:ext>
              </a:extLst>
            </p:cNvPr>
            <p:cNvCxnSpPr>
              <a:cxnSpLocks/>
            </p:cNvCxnSpPr>
            <p:nvPr/>
          </p:nvCxnSpPr>
          <p:spPr>
            <a:xfrm rot="1800000">
              <a:off x="1241152" y="4126486"/>
              <a:ext cx="0" cy="2015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CB951C7-CD4D-4C81-8061-B9C56B7094F5}"/>
                </a:ext>
              </a:extLst>
            </p:cNvPr>
            <p:cNvCxnSpPr>
              <a:cxnSpLocks/>
            </p:cNvCxnSpPr>
            <p:nvPr/>
          </p:nvCxnSpPr>
          <p:spPr>
            <a:xfrm rot="1800000">
              <a:off x="1197131" y="3957586"/>
              <a:ext cx="0" cy="9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14CF394-BAEB-47BA-95C1-6B1AEB1F49D5}"/>
                </a:ext>
              </a:extLst>
            </p:cNvPr>
            <p:cNvCxnSpPr>
              <a:cxnSpLocks/>
            </p:cNvCxnSpPr>
            <p:nvPr/>
          </p:nvCxnSpPr>
          <p:spPr>
            <a:xfrm rot="1800000">
              <a:off x="983943" y="3943364"/>
              <a:ext cx="0" cy="2900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5DC0A079-062E-462E-801F-63887DC907A7}"/>
              </a:ext>
            </a:extLst>
          </p:cNvPr>
          <p:cNvGrpSpPr/>
          <p:nvPr/>
        </p:nvGrpSpPr>
        <p:grpSpPr>
          <a:xfrm>
            <a:off x="5767794" y="3341601"/>
            <a:ext cx="631049" cy="652223"/>
            <a:chOff x="5767794" y="3341601"/>
            <a:chExt cx="631049" cy="652223"/>
          </a:xfrm>
        </p:grpSpPr>
        <p:sp>
          <p:nvSpPr>
            <p:cNvPr id="249" name="Freeform: Shape 248">
              <a:extLst>
                <a:ext uri="{FF2B5EF4-FFF2-40B4-BE49-F238E27FC236}">
                  <a16:creationId xmlns:a16="http://schemas.microsoft.com/office/drawing/2014/main" id="{ED526420-5598-4191-B829-267B4E6AFD52}"/>
                </a:ext>
              </a:extLst>
            </p:cNvPr>
            <p:cNvSpPr/>
            <p:nvPr/>
          </p:nvSpPr>
          <p:spPr>
            <a:xfrm rot="1800000">
              <a:off x="6162194" y="3417202"/>
              <a:ext cx="120533" cy="123203"/>
            </a:xfrm>
            <a:custGeom>
              <a:avLst/>
              <a:gdLst>
                <a:gd name="connsiteX0" fmla="*/ 44267 w 91484"/>
                <a:gd name="connsiteY0" fmla="*/ 91485 h 91484"/>
                <a:gd name="connsiteX1" fmla="*/ 91485 w 91484"/>
                <a:gd name="connsiteY1" fmla="*/ 44267 h 91484"/>
                <a:gd name="connsiteX2" fmla="*/ 44267 w 91484"/>
                <a:gd name="connsiteY2" fmla="*/ 0 h 91484"/>
                <a:gd name="connsiteX3" fmla="*/ 0 w 91484"/>
                <a:gd name="connsiteY3" fmla="*/ 47218 h 91484"/>
                <a:gd name="connsiteX4" fmla="*/ 44267 w 91484"/>
                <a:gd name="connsiteY4" fmla="*/ 91485 h 91484"/>
                <a:gd name="connsiteX5" fmla="*/ 44267 w 91484"/>
                <a:gd name="connsiteY5" fmla="*/ 11805 h 91484"/>
                <a:gd name="connsiteX6" fmla="*/ 76729 w 91484"/>
                <a:gd name="connsiteY6" fmla="*/ 44267 h 91484"/>
                <a:gd name="connsiteX7" fmla="*/ 44267 w 91484"/>
                <a:gd name="connsiteY7" fmla="*/ 79680 h 91484"/>
                <a:gd name="connsiteX8" fmla="*/ 11805 w 91484"/>
                <a:gd name="connsiteY8" fmla="*/ 47218 h 91484"/>
                <a:gd name="connsiteX9" fmla="*/ 44267 w 91484"/>
                <a:gd name="connsiteY9" fmla="*/ 11805 h 9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84" h="91484">
                  <a:moveTo>
                    <a:pt x="44267" y="91485"/>
                  </a:moveTo>
                  <a:cubicBezTo>
                    <a:pt x="70827" y="91485"/>
                    <a:pt x="91485" y="70827"/>
                    <a:pt x="91485" y="44267"/>
                  </a:cubicBezTo>
                  <a:cubicBezTo>
                    <a:pt x="91485" y="17707"/>
                    <a:pt x="70827" y="0"/>
                    <a:pt x="44267" y="0"/>
                  </a:cubicBezTo>
                  <a:cubicBezTo>
                    <a:pt x="17707" y="0"/>
                    <a:pt x="0" y="20658"/>
                    <a:pt x="0" y="47218"/>
                  </a:cubicBezTo>
                  <a:cubicBezTo>
                    <a:pt x="0" y="73778"/>
                    <a:pt x="20658" y="91485"/>
                    <a:pt x="44267" y="91485"/>
                  </a:cubicBezTo>
                  <a:close/>
                  <a:moveTo>
                    <a:pt x="44267" y="11805"/>
                  </a:moveTo>
                  <a:cubicBezTo>
                    <a:pt x="61974" y="11805"/>
                    <a:pt x="76729" y="26560"/>
                    <a:pt x="76729" y="44267"/>
                  </a:cubicBezTo>
                  <a:cubicBezTo>
                    <a:pt x="76729" y="61974"/>
                    <a:pt x="64925" y="79680"/>
                    <a:pt x="44267" y="79680"/>
                  </a:cubicBezTo>
                  <a:cubicBezTo>
                    <a:pt x="23609" y="79680"/>
                    <a:pt x="11805" y="64925"/>
                    <a:pt x="11805" y="47218"/>
                  </a:cubicBezTo>
                  <a:cubicBezTo>
                    <a:pt x="11805" y="29511"/>
                    <a:pt x="26560" y="11805"/>
                    <a:pt x="44267" y="11805"/>
                  </a:cubicBezTo>
                  <a:close/>
                </a:path>
              </a:pathLst>
            </a:custGeom>
            <a:solidFill>
              <a:schemeClr val="tx1"/>
            </a:solidFill>
            <a:ln w="29255" cap="flat">
              <a:noFill/>
              <a:prstDash val="solid"/>
              <a:miter/>
            </a:ln>
          </p:spPr>
          <p:txBody>
            <a:bodyPr rtlCol="0" anchor="ctr"/>
            <a:lstStyle/>
            <a:p>
              <a:endParaRPr lang="en-GB" sz="1200"/>
            </a:p>
          </p:txBody>
        </p:sp>
        <p:sp>
          <p:nvSpPr>
            <p:cNvPr id="250" name="Freeform: Shape 249">
              <a:extLst>
                <a:ext uri="{FF2B5EF4-FFF2-40B4-BE49-F238E27FC236}">
                  <a16:creationId xmlns:a16="http://schemas.microsoft.com/office/drawing/2014/main" id="{09018631-C995-49B8-98B2-58144049BC18}"/>
                </a:ext>
              </a:extLst>
            </p:cNvPr>
            <p:cNvSpPr/>
            <p:nvPr/>
          </p:nvSpPr>
          <p:spPr>
            <a:xfrm rot="1800000">
              <a:off x="6041278" y="3539338"/>
              <a:ext cx="209962" cy="135127"/>
            </a:xfrm>
            <a:custGeom>
              <a:avLst/>
              <a:gdLst>
                <a:gd name="connsiteX0" fmla="*/ 14756 w 159360"/>
                <a:gd name="connsiteY0" fmla="*/ 32462 h 100338"/>
                <a:gd name="connsiteX1" fmla="*/ 35414 w 159360"/>
                <a:gd name="connsiteY1" fmla="*/ 11805 h 100338"/>
                <a:gd name="connsiteX2" fmla="*/ 61974 w 159360"/>
                <a:gd name="connsiteY2" fmla="*/ 11805 h 100338"/>
                <a:gd name="connsiteX3" fmla="*/ 64925 w 159360"/>
                <a:gd name="connsiteY3" fmla="*/ 32462 h 100338"/>
                <a:gd name="connsiteX4" fmla="*/ 64925 w 159360"/>
                <a:gd name="connsiteY4" fmla="*/ 35414 h 100338"/>
                <a:gd name="connsiteX5" fmla="*/ 61974 w 159360"/>
                <a:gd name="connsiteY5" fmla="*/ 64925 h 100338"/>
                <a:gd name="connsiteX6" fmla="*/ 61974 w 159360"/>
                <a:gd name="connsiteY6" fmla="*/ 70827 h 100338"/>
                <a:gd name="connsiteX7" fmla="*/ 73778 w 159360"/>
                <a:gd name="connsiteY7" fmla="*/ 91485 h 100338"/>
                <a:gd name="connsiteX8" fmla="*/ 79680 w 159360"/>
                <a:gd name="connsiteY8" fmla="*/ 94436 h 100338"/>
                <a:gd name="connsiteX9" fmla="*/ 85583 w 159360"/>
                <a:gd name="connsiteY9" fmla="*/ 91485 h 100338"/>
                <a:gd name="connsiteX10" fmla="*/ 100338 w 159360"/>
                <a:gd name="connsiteY10" fmla="*/ 70827 h 100338"/>
                <a:gd name="connsiteX11" fmla="*/ 100338 w 159360"/>
                <a:gd name="connsiteY11" fmla="*/ 64925 h 100338"/>
                <a:gd name="connsiteX12" fmla="*/ 94436 w 159360"/>
                <a:gd name="connsiteY12" fmla="*/ 35414 h 100338"/>
                <a:gd name="connsiteX13" fmla="*/ 94436 w 159360"/>
                <a:gd name="connsiteY13" fmla="*/ 32462 h 100338"/>
                <a:gd name="connsiteX14" fmla="*/ 100338 w 159360"/>
                <a:gd name="connsiteY14" fmla="*/ 11805 h 100338"/>
                <a:gd name="connsiteX15" fmla="*/ 126899 w 159360"/>
                <a:gd name="connsiteY15" fmla="*/ 11805 h 100338"/>
                <a:gd name="connsiteX16" fmla="*/ 147556 w 159360"/>
                <a:gd name="connsiteY16" fmla="*/ 32462 h 100338"/>
                <a:gd name="connsiteX17" fmla="*/ 147556 w 159360"/>
                <a:gd name="connsiteY17" fmla="*/ 100338 h 100338"/>
                <a:gd name="connsiteX18" fmla="*/ 159361 w 159360"/>
                <a:gd name="connsiteY18" fmla="*/ 100338 h 100338"/>
                <a:gd name="connsiteX19" fmla="*/ 159361 w 159360"/>
                <a:gd name="connsiteY19" fmla="*/ 32462 h 100338"/>
                <a:gd name="connsiteX20" fmla="*/ 126899 w 159360"/>
                <a:gd name="connsiteY20" fmla="*/ 0 h 100338"/>
                <a:gd name="connsiteX21" fmla="*/ 94436 w 159360"/>
                <a:gd name="connsiteY21" fmla="*/ 0 h 100338"/>
                <a:gd name="connsiteX22" fmla="*/ 67876 w 159360"/>
                <a:gd name="connsiteY22" fmla="*/ 0 h 100338"/>
                <a:gd name="connsiteX23" fmla="*/ 35414 w 159360"/>
                <a:gd name="connsiteY23" fmla="*/ 0 h 100338"/>
                <a:gd name="connsiteX24" fmla="*/ 0 w 159360"/>
                <a:gd name="connsiteY24" fmla="*/ 32462 h 100338"/>
                <a:gd name="connsiteX25" fmla="*/ 0 w 159360"/>
                <a:gd name="connsiteY25" fmla="*/ 100338 h 100338"/>
                <a:gd name="connsiteX26" fmla="*/ 11805 w 159360"/>
                <a:gd name="connsiteY26" fmla="*/ 100338 h 100338"/>
                <a:gd name="connsiteX27" fmla="*/ 11805 w 159360"/>
                <a:gd name="connsiteY27" fmla="*/ 32462 h 100338"/>
                <a:gd name="connsiteX28" fmla="*/ 79680 w 159360"/>
                <a:gd name="connsiteY28" fmla="*/ 73778 h 100338"/>
                <a:gd name="connsiteX29" fmla="*/ 73778 w 159360"/>
                <a:gd name="connsiteY29" fmla="*/ 64925 h 100338"/>
                <a:gd name="connsiteX30" fmla="*/ 79680 w 159360"/>
                <a:gd name="connsiteY30" fmla="*/ 38365 h 100338"/>
                <a:gd name="connsiteX31" fmla="*/ 82632 w 159360"/>
                <a:gd name="connsiteY31" fmla="*/ 38365 h 100338"/>
                <a:gd name="connsiteX32" fmla="*/ 88534 w 159360"/>
                <a:gd name="connsiteY32" fmla="*/ 64925 h 100338"/>
                <a:gd name="connsiteX33" fmla="*/ 79680 w 159360"/>
                <a:gd name="connsiteY33" fmla="*/ 73778 h 100338"/>
                <a:gd name="connsiteX34" fmla="*/ 85583 w 159360"/>
                <a:gd name="connsiteY34" fmla="*/ 11805 h 100338"/>
                <a:gd name="connsiteX35" fmla="*/ 82632 w 159360"/>
                <a:gd name="connsiteY35" fmla="*/ 26560 h 100338"/>
                <a:gd name="connsiteX36" fmla="*/ 76729 w 159360"/>
                <a:gd name="connsiteY36" fmla="*/ 26560 h 100338"/>
                <a:gd name="connsiteX37" fmla="*/ 73778 w 159360"/>
                <a:gd name="connsiteY37" fmla="*/ 11805 h 100338"/>
                <a:gd name="connsiteX38" fmla="*/ 85583 w 159360"/>
                <a:gd name="connsiteY38" fmla="*/ 11805 h 10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9360" h="100338">
                  <a:moveTo>
                    <a:pt x="14756" y="32462"/>
                  </a:moveTo>
                  <a:cubicBezTo>
                    <a:pt x="14756" y="20658"/>
                    <a:pt x="23609" y="11805"/>
                    <a:pt x="35414" y="11805"/>
                  </a:cubicBezTo>
                  <a:lnTo>
                    <a:pt x="61974" y="11805"/>
                  </a:lnTo>
                  <a:lnTo>
                    <a:pt x="64925" y="32462"/>
                  </a:lnTo>
                  <a:cubicBezTo>
                    <a:pt x="64925" y="32462"/>
                    <a:pt x="64925" y="35414"/>
                    <a:pt x="64925" y="35414"/>
                  </a:cubicBezTo>
                  <a:lnTo>
                    <a:pt x="61974" y="64925"/>
                  </a:lnTo>
                  <a:cubicBezTo>
                    <a:pt x="61974" y="67876"/>
                    <a:pt x="61974" y="67876"/>
                    <a:pt x="61974" y="70827"/>
                  </a:cubicBezTo>
                  <a:lnTo>
                    <a:pt x="73778" y="91485"/>
                  </a:lnTo>
                  <a:cubicBezTo>
                    <a:pt x="73778" y="94436"/>
                    <a:pt x="76729" y="94436"/>
                    <a:pt x="79680" y="94436"/>
                  </a:cubicBezTo>
                  <a:cubicBezTo>
                    <a:pt x="82632" y="94436"/>
                    <a:pt x="82632" y="94436"/>
                    <a:pt x="85583" y="91485"/>
                  </a:cubicBezTo>
                  <a:lnTo>
                    <a:pt x="100338" y="70827"/>
                  </a:lnTo>
                  <a:cubicBezTo>
                    <a:pt x="100338" y="70827"/>
                    <a:pt x="100338" y="67876"/>
                    <a:pt x="100338" y="64925"/>
                  </a:cubicBezTo>
                  <a:lnTo>
                    <a:pt x="94436" y="35414"/>
                  </a:lnTo>
                  <a:cubicBezTo>
                    <a:pt x="94436" y="35414"/>
                    <a:pt x="94436" y="32462"/>
                    <a:pt x="94436" y="32462"/>
                  </a:cubicBezTo>
                  <a:lnTo>
                    <a:pt x="100338" y="11805"/>
                  </a:lnTo>
                  <a:lnTo>
                    <a:pt x="126899" y="11805"/>
                  </a:lnTo>
                  <a:cubicBezTo>
                    <a:pt x="138703" y="11805"/>
                    <a:pt x="147556" y="20658"/>
                    <a:pt x="147556" y="32462"/>
                  </a:cubicBezTo>
                  <a:lnTo>
                    <a:pt x="147556" y="100338"/>
                  </a:lnTo>
                  <a:lnTo>
                    <a:pt x="159361" y="100338"/>
                  </a:lnTo>
                  <a:lnTo>
                    <a:pt x="159361" y="32462"/>
                  </a:lnTo>
                  <a:cubicBezTo>
                    <a:pt x="159361" y="14756"/>
                    <a:pt x="144605" y="0"/>
                    <a:pt x="126899" y="0"/>
                  </a:cubicBezTo>
                  <a:lnTo>
                    <a:pt x="94436" y="0"/>
                  </a:lnTo>
                  <a:lnTo>
                    <a:pt x="67876" y="0"/>
                  </a:lnTo>
                  <a:lnTo>
                    <a:pt x="35414" y="0"/>
                  </a:lnTo>
                  <a:cubicBezTo>
                    <a:pt x="14756" y="0"/>
                    <a:pt x="0" y="14756"/>
                    <a:pt x="0" y="32462"/>
                  </a:cubicBezTo>
                  <a:lnTo>
                    <a:pt x="0" y="100338"/>
                  </a:lnTo>
                  <a:lnTo>
                    <a:pt x="11805" y="100338"/>
                  </a:lnTo>
                  <a:lnTo>
                    <a:pt x="11805" y="32462"/>
                  </a:lnTo>
                  <a:close/>
                  <a:moveTo>
                    <a:pt x="79680" y="73778"/>
                  </a:moveTo>
                  <a:lnTo>
                    <a:pt x="73778" y="64925"/>
                  </a:lnTo>
                  <a:lnTo>
                    <a:pt x="79680" y="38365"/>
                  </a:lnTo>
                  <a:lnTo>
                    <a:pt x="82632" y="38365"/>
                  </a:lnTo>
                  <a:lnTo>
                    <a:pt x="88534" y="64925"/>
                  </a:lnTo>
                  <a:lnTo>
                    <a:pt x="79680" y="73778"/>
                  </a:lnTo>
                  <a:close/>
                  <a:moveTo>
                    <a:pt x="85583" y="11805"/>
                  </a:moveTo>
                  <a:lnTo>
                    <a:pt x="82632" y="26560"/>
                  </a:lnTo>
                  <a:lnTo>
                    <a:pt x="76729" y="26560"/>
                  </a:lnTo>
                  <a:lnTo>
                    <a:pt x="73778" y="11805"/>
                  </a:lnTo>
                  <a:lnTo>
                    <a:pt x="85583" y="11805"/>
                  </a:lnTo>
                  <a:close/>
                </a:path>
              </a:pathLst>
            </a:custGeom>
            <a:solidFill>
              <a:schemeClr val="tx1"/>
            </a:solidFill>
            <a:ln w="29255" cap="flat">
              <a:noFill/>
              <a:prstDash val="solid"/>
              <a:miter/>
            </a:ln>
          </p:spPr>
          <p:txBody>
            <a:bodyPr rtlCol="0" anchor="ctr"/>
            <a:lstStyle/>
            <a:p>
              <a:endParaRPr lang="en-GB" sz="1200"/>
            </a:p>
          </p:txBody>
        </p:sp>
        <p:sp>
          <p:nvSpPr>
            <p:cNvPr id="251" name="Freeform: Shape 250">
              <a:extLst>
                <a:ext uri="{FF2B5EF4-FFF2-40B4-BE49-F238E27FC236}">
                  <a16:creationId xmlns:a16="http://schemas.microsoft.com/office/drawing/2014/main" id="{A815CF42-3ABA-4E2D-89CE-E1647904192D}"/>
                </a:ext>
              </a:extLst>
            </p:cNvPr>
            <p:cNvSpPr/>
            <p:nvPr/>
          </p:nvSpPr>
          <p:spPr>
            <a:xfrm rot="1800000">
              <a:off x="6078811" y="3573395"/>
              <a:ext cx="15552" cy="71538"/>
            </a:xfrm>
            <a:custGeom>
              <a:avLst/>
              <a:gdLst>
                <a:gd name="connsiteX0" fmla="*/ 0 w 11804"/>
                <a:gd name="connsiteY0" fmla="*/ 0 h 53120"/>
                <a:gd name="connsiteX1" fmla="*/ 11805 w 11804"/>
                <a:gd name="connsiteY1" fmla="*/ 0 h 53120"/>
                <a:gd name="connsiteX2" fmla="*/ 11805 w 11804"/>
                <a:gd name="connsiteY2" fmla="*/ 53120 h 53120"/>
                <a:gd name="connsiteX3" fmla="*/ 0 w 11804"/>
                <a:gd name="connsiteY3" fmla="*/ 53120 h 53120"/>
              </a:gdLst>
              <a:ahLst/>
              <a:cxnLst>
                <a:cxn ang="0">
                  <a:pos x="connsiteX0" y="connsiteY0"/>
                </a:cxn>
                <a:cxn ang="0">
                  <a:pos x="connsiteX1" y="connsiteY1"/>
                </a:cxn>
                <a:cxn ang="0">
                  <a:pos x="connsiteX2" y="connsiteY2"/>
                </a:cxn>
                <a:cxn ang="0">
                  <a:pos x="connsiteX3" y="connsiteY3"/>
                </a:cxn>
              </a:cxnLst>
              <a:rect l="l" t="t" r="r" b="b"/>
              <a:pathLst>
                <a:path w="11804" h="53120">
                  <a:moveTo>
                    <a:pt x="0" y="0"/>
                  </a:moveTo>
                  <a:lnTo>
                    <a:pt x="11805" y="0"/>
                  </a:lnTo>
                  <a:lnTo>
                    <a:pt x="11805" y="53120"/>
                  </a:lnTo>
                  <a:lnTo>
                    <a:pt x="0" y="53120"/>
                  </a:lnTo>
                  <a:close/>
                </a:path>
              </a:pathLst>
            </a:custGeom>
            <a:solidFill>
              <a:srgbClr val="173845"/>
            </a:solidFill>
            <a:ln w="29255" cap="flat">
              <a:noFill/>
              <a:prstDash val="solid"/>
              <a:miter/>
            </a:ln>
          </p:spPr>
          <p:txBody>
            <a:bodyPr rtlCol="0" anchor="ctr"/>
            <a:lstStyle/>
            <a:p>
              <a:endParaRPr lang="en-GB" sz="1200"/>
            </a:p>
          </p:txBody>
        </p:sp>
        <p:sp>
          <p:nvSpPr>
            <p:cNvPr id="252" name="Freeform: Shape 251">
              <a:extLst>
                <a:ext uri="{FF2B5EF4-FFF2-40B4-BE49-F238E27FC236}">
                  <a16:creationId xmlns:a16="http://schemas.microsoft.com/office/drawing/2014/main" id="{F1C71944-00BA-4D81-98AF-CBC558AD3923}"/>
                </a:ext>
              </a:extLst>
            </p:cNvPr>
            <p:cNvSpPr/>
            <p:nvPr/>
          </p:nvSpPr>
          <p:spPr>
            <a:xfrm rot="1800000">
              <a:off x="6169728" y="3625886"/>
              <a:ext cx="15552" cy="71538"/>
            </a:xfrm>
            <a:custGeom>
              <a:avLst/>
              <a:gdLst>
                <a:gd name="connsiteX0" fmla="*/ 0 w 11804"/>
                <a:gd name="connsiteY0" fmla="*/ 0 h 53120"/>
                <a:gd name="connsiteX1" fmla="*/ 11805 w 11804"/>
                <a:gd name="connsiteY1" fmla="*/ 0 h 53120"/>
                <a:gd name="connsiteX2" fmla="*/ 11805 w 11804"/>
                <a:gd name="connsiteY2" fmla="*/ 53120 h 53120"/>
                <a:gd name="connsiteX3" fmla="*/ 0 w 11804"/>
                <a:gd name="connsiteY3" fmla="*/ 53120 h 53120"/>
              </a:gdLst>
              <a:ahLst/>
              <a:cxnLst>
                <a:cxn ang="0">
                  <a:pos x="connsiteX0" y="connsiteY0"/>
                </a:cxn>
                <a:cxn ang="0">
                  <a:pos x="connsiteX1" y="connsiteY1"/>
                </a:cxn>
                <a:cxn ang="0">
                  <a:pos x="connsiteX2" y="connsiteY2"/>
                </a:cxn>
                <a:cxn ang="0">
                  <a:pos x="connsiteX3" y="connsiteY3"/>
                </a:cxn>
              </a:cxnLst>
              <a:rect l="l" t="t" r="r" b="b"/>
              <a:pathLst>
                <a:path w="11804" h="53120">
                  <a:moveTo>
                    <a:pt x="0" y="0"/>
                  </a:moveTo>
                  <a:lnTo>
                    <a:pt x="11805" y="0"/>
                  </a:lnTo>
                  <a:lnTo>
                    <a:pt x="11805" y="53120"/>
                  </a:lnTo>
                  <a:lnTo>
                    <a:pt x="0" y="53120"/>
                  </a:lnTo>
                  <a:close/>
                </a:path>
              </a:pathLst>
            </a:custGeom>
            <a:solidFill>
              <a:srgbClr val="173845"/>
            </a:solidFill>
            <a:ln w="29255" cap="flat">
              <a:noFill/>
              <a:prstDash val="solid"/>
              <a:miter/>
            </a:ln>
          </p:spPr>
          <p:txBody>
            <a:bodyPr rtlCol="0" anchor="ctr"/>
            <a:lstStyle/>
            <a:p>
              <a:endParaRPr lang="en-GB" sz="1200"/>
            </a:p>
          </p:txBody>
        </p:sp>
        <p:sp>
          <p:nvSpPr>
            <p:cNvPr id="253" name="Freeform: Shape 252">
              <a:extLst>
                <a:ext uri="{FF2B5EF4-FFF2-40B4-BE49-F238E27FC236}">
                  <a16:creationId xmlns:a16="http://schemas.microsoft.com/office/drawing/2014/main" id="{65A5634A-E576-4F0D-B5D0-886A0A6E11D7}"/>
                </a:ext>
              </a:extLst>
            </p:cNvPr>
            <p:cNvSpPr/>
            <p:nvPr/>
          </p:nvSpPr>
          <p:spPr>
            <a:xfrm rot="1800000">
              <a:off x="5767794" y="3725197"/>
              <a:ext cx="101518" cy="59614"/>
            </a:xfrm>
            <a:custGeom>
              <a:avLst/>
              <a:gdLst>
                <a:gd name="connsiteX0" fmla="*/ 38365 w 77051"/>
                <a:gd name="connsiteY0" fmla="*/ 0 h 44266"/>
                <a:gd name="connsiteX1" fmla="*/ 0 w 77051"/>
                <a:gd name="connsiteY1" fmla="*/ 38365 h 44266"/>
                <a:gd name="connsiteX2" fmla="*/ 0 w 77051"/>
                <a:gd name="connsiteY2" fmla="*/ 44267 h 44266"/>
                <a:gd name="connsiteX3" fmla="*/ 11805 w 77051"/>
                <a:gd name="connsiteY3" fmla="*/ 44267 h 44266"/>
                <a:gd name="connsiteX4" fmla="*/ 11805 w 77051"/>
                <a:gd name="connsiteY4" fmla="*/ 38365 h 44266"/>
                <a:gd name="connsiteX5" fmla="*/ 38365 w 77051"/>
                <a:gd name="connsiteY5" fmla="*/ 11805 h 44266"/>
                <a:gd name="connsiteX6" fmla="*/ 64925 w 77051"/>
                <a:gd name="connsiteY6" fmla="*/ 38365 h 44266"/>
                <a:gd name="connsiteX7" fmla="*/ 64925 w 77051"/>
                <a:gd name="connsiteY7" fmla="*/ 44267 h 44266"/>
                <a:gd name="connsiteX8" fmla="*/ 76729 w 77051"/>
                <a:gd name="connsiteY8" fmla="*/ 44267 h 44266"/>
                <a:gd name="connsiteX9" fmla="*/ 76729 w 77051"/>
                <a:gd name="connsiteY9" fmla="*/ 38365 h 44266"/>
                <a:gd name="connsiteX10" fmla="*/ 38365 w 77051"/>
                <a:gd name="connsiteY10" fmla="*/ 0 h 4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51" h="44266">
                  <a:moveTo>
                    <a:pt x="38365" y="0"/>
                  </a:moveTo>
                  <a:cubicBezTo>
                    <a:pt x="17707" y="0"/>
                    <a:pt x="0" y="17707"/>
                    <a:pt x="0" y="38365"/>
                  </a:cubicBezTo>
                  <a:lnTo>
                    <a:pt x="0" y="44267"/>
                  </a:lnTo>
                  <a:lnTo>
                    <a:pt x="11805" y="44267"/>
                  </a:lnTo>
                  <a:lnTo>
                    <a:pt x="11805" y="38365"/>
                  </a:lnTo>
                  <a:cubicBezTo>
                    <a:pt x="11805" y="23609"/>
                    <a:pt x="23609" y="11805"/>
                    <a:pt x="38365" y="11805"/>
                  </a:cubicBezTo>
                  <a:cubicBezTo>
                    <a:pt x="53120" y="11805"/>
                    <a:pt x="64925" y="23609"/>
                    <a:pt x="64925" y="38365"/>
                  </a:cubicBezTo>
                  <a:lnTo>
                    <a:pt x="64925" y="44267"/>
                  </a:lnTo>
                  <a:lnTo>
                    <a:pt x="76729" y="44267"/>
                  </a:lnTo>
                  <a:lnTo>
                    <a:pt x="76729" y="38365"/>
                  </a:lnTo>
                  <a:cubicBezTo>
                    <a:pt x="79680" y="17707"/>
                    <a:pt x="61974" y="0"/>
                    <a:pt x="38365" y="0"/>
                  </a:cubicBezTo>
                  <a:close/>
                </a:path>
              </a:pathLst>
            </a:custGeom>
            <a:solidFill>
              <a:schemeClr val="tx1"/>
            </a:solidFill>
            <a:ln w="29255" cap="flat">
              <a:noFill/>
              <a:prstDash val="solid"/>
              <a:miter/>
            </a:ln>
          </p:spPr>
          <p:txBody>
            <a:bodyPr rtlCol="0" anchor="ctr"/>
            <a:lstStyle/>
            <a:p>
              <a:endParaRPr lang="en-GB" sz="1200"/>
            </a:p>
          </p:txBody>
        </p:sp>
        <p:sp>
          <p:nvSpPr>
            <p:cNvPr id="254" name="Freeform: Shape 253">
              <a:extLst>
                <a:ext uri="{FF2B5EF4-FFF2-40B4-BE49-F238E27FC236}">
                  <a16:creationId xmlns:a16="http://schemas.microsoft.com/office/drawing/2014/main" id="{E4ACFAC8-51BB-4158-81CD-D898C705E872}"/>
                </a:ext>
              </a:extLst>
            </p:cNvPr>
            <p:cNvSpPr/>
            <p:nvPr/>
          </p:nvSpPr>
          <p:spPr>
            <a:xfrm rot="1800000">
              <a:off x="5868904" y="3674390"/>
              <a:ext cx="435480" cy="71538"/>
            </a:xfrm>
            <a:custGeom>
              <a:avLst/>
              <a:gdLst>
                <a:gd name="connsiteX0" fmla="*/ 14756 w 330526"/>
                <a:gd name="connsiteY0" fmla="*/ 32462 h 53120"/>
                <a:gd name="connsiteX1" fmla="*/ 159361 w 330526"/>
                <a:gd name="connsiteY1" fmla="*/ 32462 h 53120"/>
                <a:gd name="connsiteX2" fmla="*/ 159361 w 330526"/>
                <a:gd name="connsiteY2" fmla="*/ 53120 h 53120"/>
                <a:gd name="connsiteX3" fmla="*/ 174117 w 330526"/>
                <a:gd name="connsiteY3" fmla="*/ 53120 h 53120"/>
                <a:gd name="connsiteX4" fmla="*/ 174117 w 330526"/>
                <a:gd name="connsiteY4" fmla="*/ 32462 h 53120"/>
                <a:gd name="connsiteX5" fmla="*/ 318722 w 330526"/>
                <a:gd name="connsiteY5" fmla="*/ 32462 h 53120"/>
                <a:gd name="connsiteX6" fmla="*/ 318722 w 330526"/>
                <a:gd name="connsiteY6" fmla="*/ 53120 h 53120"/>
                <a:gd name="connsiteX7" fmla="*/ 330526 w 330526"/>
                <a:gd name="connsiteY7" fmla="*/ 53120 h 53120"/>
                <a:gd name="connsiteX8" fmla="*/ 330526 w 330526"/>
                <a:gd name="connsiteY8" fmla="*/ 26560 h 53120"/>
                <a:gd name="connsiteX9" fmla="*/ 324624 w 330526"/>
                <a:gd name="connsiteY9" fmla="*/ 20658 h 53120"/>
                <a:gd name="connsiteX10" fmla="*/ 174117 w 330526"/>
                <a:gd name="connsiteY10" fmla="*/ 20658 h 53120"/>
                <a:gd name="connsiteX11" fmla="*/ 174117 w 330526"/>
                <a:gd name="connsiteY11" fmla="*/ 0 h 53120"/>
                <a:gd name="connsiteX12" fmla="*/ 159361 w 330526"/>
                <a:gd name="connsiteY12" fmla="*/ 0 h 53120"/>
                <a:gd name="connsiteX13" fmla="*/ 159361 w 330526"/>
                <a:gd name="connsiteY13" fmla="*/ 20658 h 53120"/>
                <a:gd name="connsiteX14" fmla="*/ 5902 w 330526"/>
                <a:gd name="connsiteY14" fmla="*/ 20658 h 53120"/>
                <a:gd name="connsiteX15" fmla="*/ 0 w 330526"/>
                <a:gd name="connsiteY15" fmla="*/ 26560 h 53120"/>
                <a:gd name="connsiteX16" fmla="*/ 0 w 330526"/>
                <a:gd name="connsiteY16" fmla="*/ 53120 h 53120"/>
                <a:gd name="connsiteX17" fmla="*/ 11805 w 330526"/>
                <a:gd name="connsiteY17" fmla="*/ 53120 h 53120"/>
                <a:gd name="connsiteX18" fmla="*/ 11805 w 330526"/>
                <a:gd name="connsiteY18" fmla="*/ 32462 h 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526" h="53120">
                  <a:moveTo>
                    <a:pt x="14756" y="32462"/>
                  </a:moveTo>
                  <a:lnTo>
                    <a:pt x="159361" y="32462"/>
                  </a:lnTo>
                  <a:lnTo>
                    <a:pt x="159361" y="53120"/>
                  </a:lnTo>
                  <a:lnTo>
                    <a:pt x="174117" y="53120"/>
                  </a:lnTo>
                  <a:lnTo>
                    <a:pt x="174117" y="32462"/>
                  </a:lnTo>
                  <a:lnTo>
                    <a:pt x="318722" y="32462"/>
                  </a:lnTo>
                  <a:lnTo>
                    <a:pt x="318722" y="53120"/>
                  </a:lnTo>
                  <a:lnTo>
                    <a:pt x="330526" y="53120"/>
                  </a:lnTo>
                  <a:lnTo>
                    <a:pt x="330526" y="26560"/>
                  </a:lnTo>
                  <a:cubicBezTo>
                    <a:pt x="330526" y="23609"/>
                    <a:pt x="327575" y="20658"/>
                    <a:pt x="324624" y="20658"/>
                  </a:cubicBezTo>
                  <a:lnTo>
                    <a:pt x="174117" y="20658"/>
                  </a:lnTo>
                  <a:lnTo>
                    <a:pt x="174117" y="0"/>
                  </a:lnTo>
                  <a:lnTo>
                    <a:pt x="159361" y="0"/>
                  </a:lnTo>
                  <a:lnTo>
                    <a:pt x="159361" y="20658"/>
                  </a:lnTo>
                  <a:lnTo>
                    <a:pt x="5902" y="20658"/>
                  </a:lnTo>
                  <a:cubicBezTo>
                    <a:pt x="2951" y="20658"/>
                    <a:pt x="0" y="23609"/>
                    <a:pt x="0" y="26560"/>
                  </a:cubicBezTo>
                  <a:lnTo>
                    <a:pt x="0" y="53120"/>
                  </a:lnTo>
                  <a:lnTo>
                    <a:pt x="11805" y="53120"/>
                  </a:lnTo>
                  <a:lnTo>
                    <a:pt x="11805" y="32462"/>
                  </a:lnTo>
                  <a:close/>
                </a:path>
              </a:pathLst>
            </a:custGeom>
            <a:solidFill>
              <a:schemeClr val="tx1"/>
            </a:solidFill>
            <a:ln w="29255" cap="flat">
              <a:noFill/>
              <a:prstDash val="solid"/>
              <a:miter/>
            </a:ln>
          </p:spPr>
          <p:txBody>
            <a:bodyPr rtlCol="0" anchor="ctr"/>
            <a:lstStyle/>
            <a:p>
              <a:endParaRPr lang="en-GB" sz="1200"/>
            </a:p>
          </p:txBody>
        </p:sp>
        <p:sp>
          <p:nvSpPr>
            <p:cNvPr id="255" name="Freeform: Shape 254">
              <a:extLst>
                <a:ext uri="{FF2B5EF4-FFF2-40B4-BE49-F238E27FC236}">
                  <a16:creationId xmlns:a16="http://schemas.microsoft.com/office/drawing/2014/main" id="{09633426-B318-4511-8168-FAADE24F474D}"/>
                </a:ext>
              </a:extLst>
            </p:cNvPr>
            <p:cNvSpPr/>
            <p:nvPr/>
          </p:nvSpPr>
          <p:spPr>
            <a:xfrm rot="1800000">
              <a:off x="5947120" y="3828731"/>
              <a:ext cx="101518" cy="59614"/>
            </a:xfrm>
            <a:custGeom>
              <a:avLst/>
              <a:gdLst>
                <a:gd name="connsiteX0" fmla="*/ 38365 w 77051"/>
                <a:gd name="connsiteY0" fmla="*/ 0 h 44266"/>
                <a:gd name="connsiteX1" fmla="*/ 0 w 77051"/>
                <a:gd name="connsiteY1" fmla="*/ 38365 h 44266"/>
                <a:gd name="connsiteX2" fmla="*/ 0 w 77051"/>
                <a:gd name="connsiteY2" fmla="*/ 44267 h 44266"/>
                <a:gd name="connsiteX3" fmla="*/ 11805 w 77051"/>
                <a:gd name="connsiteY3" fmla="*/ 44267 h 44266"/>
                <a:gd name="connsiteX4" fmla="*/ 11805 w 77051"/>
                <a:gd name="connsiteY4" fmla="*/ 38365 h 44266"/>
                <a:gd name="connsiteX5" fmla="*/ 38365 w 77051"/>
                <a:gd name="connsiteY5" fmla="*/ 11805 h 44266"/>
                <a:gd name="connsiteX6" fmla="*/ 64925 w 77051"/>
                <a:gd name="connsiteY6" fmla="*/ 38365 h 44266"/>
                <a:gd name="connsiteX7" fmla="*/ 64925 w 77051"/>
                <a:gd name="connsiteY7" fmla="*/ 44267 h 44266"/>
                <a:gd name="connsiteX8" fmla="*/ 76729 w 77051"/>
                <a:gd name="connsiteY8" fmla="*/ 44267 h 44266"/>
                <a:gd name="connsiteX9" fmla="*/ 76729 w 77051"/>
                <a:gd name="connsiteY9" fmla="*/ 38365 h 44266"/>
                <a:gd name="connsiteX10" fmla="*/ 38365 w 77051"/>
                <a:gd name="connsiteY10" fmla="*/ 0 h 4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51" h="44266">
                  <a:moveTo>
                    <a:pt x="38365" y="0"/>
                  </a:moveTo>
                  <a:cubicBezTo>
                    <a:pt x="17707" y="0"/>
                    <a:pt x="0" y="17707"/>
                    <a:pt x="0" y="38365"/>
                  </a:cubicBezTo>
                  <a:lnTo>
                    <a:pt x="0" y="44267"/>
                  </a:lnTo>
                  <a:lnTo>
                    <a:pt x="11805" y="44267"/>
                  </a:lnTo>
                  <a:lnTo>
                    <a:pt x="11805" y="38365"/>
                  </a:lnTo>
                  <a:cubicBezTo>
                    <a:pt x="11805" y="23609"/>
                    <a:pt x="23609" y="11805"/>
                    <a:pt x="38365" y="11805"/>
                  </a:cubicBezTo>
                  <a:cubicBezTo>
                    <a:pt x="53120" y="11805"/>
                    <a:pt x="64925" y="23609"/>
                    <a:pt x="64925" y="38365"/>
                  </a:cubicBezTo>
                  <a:lnTo>
                    <a:pt x="64925" y="44267"/>
                  </a:lnTo>
                  <a:lnTo>
                    <a:pt x="76729" y="44267"/>
                  </a:lnTo>
                  <a:lnTo>
                    <a:pt x="76729" y="38365"/>
                  </a:lnTo>
                  <a:cubicBezTo>
                    <a:pt x="79680" y="17707"/>
                    <a:pt x="61974" y="0"/>
                    <a:pt x="38365" y="0"/>
                  </a:cubicBezTo>
                  <a:close/>
                </a:path>
              </a:pathLst>
            </a:custGeom>
            <a:solidFill>
              <a:schemeClr val="tx1"/>
            </a:solidFill>
            <a:ln w="29255" cap="flat">
              <a:noFill/>
              <a:prstDash val="solid"/>
              <a:miter/>
            </a:ln>
          </p:spPr>
          <p:txBody>
            <a:bodyPr rtlCol="0" anchor="ctr"/>
            <a:lstStyle/>
            <a:p>
              <a:endParaRPr lang="en-GB" sz="1200"/>
            </a:p>
          </p:txBody>
        </p:sp>
        <p:sp>
          <p:nvSpPr>
            <p:cNvPr id="256" name="Freeform: Shape 255">
              <a:extLst>
                <a:ext uri="{FF2B5EF4-FFF2-40B4-BE49-F238E27FC236}">
                  <a16:creationId xmlns:a16="http://schemas.microsoft.com/office/drawing/2014/main" id="{415135F6-6CA2-462C-854B-0958DAC94226}"/>
                </a:ext>
              </a:extLst>
            </p:cNvPr>
            <p:cNvSpPr/>
            <p:nvPr/>
          </p:nvSpPr>
          <p:spPr>
            <a:xfrm rot="1800000">
              <a:off x="6129816" y="3934210"/>
              <a:ext cx="101518" cy="59614"/>
            </a:xfrm>
            <a:custGeom>
              <a:avLst/>
              <a:gdLst>
                <a:gd name="connsiteX0" fmla="*/ 38365 w 77051"/>
                <a:gd name="connsiteY0" fmla="*/ 0 h 44266"/>
                <a:gd name="connsiteX1" fmla="*/ 0 w 77051"/>
                <a:gd name="connsiteY1" fmla="*/ 38365 h 44266"/>
                <a:gd name="connsiteX2" fmla="*/ 0 w 77051"/>
                <a:gd name="connsiteY2" fmla="*/ 44267 h 44266"/>
                <a:gd name="connsiteX3" fmla="*/ 11805 w 77051"/>
                <a:gd name="connsiteY3" fmla="*/ 44267 h 44266"/>
                <a:gd name="connsiteX4" fmla="*/ 11805 w 77051"/>
                <a:gd name="connsiteY4" fmla="*/ 38365 h 44266"/>
                <a:gd name="connsiteX5" fmla="*/ 38365 w 77051"/>
                <a:gd name="connsiteY5" fmla="*/ 11805 h 44266"/>
                <a:gd name="connsiteX6" fmla="*/ 64925 w 77051"/>
                <a:gd name="connsiteY6" fmla="*/ 38365 h 44266"/>
                <a:gd name="connsiteX7" fmla="*/ 64925 w 77051"/>
                <a:gd name="connsiteY7" fmla="*/ 44267 h 44266"/>
                <a:gd name="connsiteX8" fmla="*/ 76729 w 77051"/>
                <a:gd name="connsiteY8" fmla="*/ 44267 h 44266"/>
                <a:gd name="connsiteX9" fmla="*/ 76729 w 77051"/>
                <a:gd name="connsiteY9" fmla="*/ 38365 h 44266"/>
                <a:gd name="connsiteX10" fmla="*/ 38365 w 77051"/>
                <a:gd name="connsiteY10" fmla="*/ 0 h 4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51" h="44266">
                  <a:moveTo>
                    <a:pt x="38365" y="0"/>
                  </a:moveTo>
                  <a:cubicBezTo>
                    <a:pt x="17707" y="0"/>
                    <a:pt x="0" y="17707"/>
                    <a:pt x="0" y="38365"/>
                  </a:cubicBezTo>
                  <a:lnTo>
                    <a:pt x="0" y="44267"/>
                  </a:lnTo>
                  <a:lnTo>
                    <a:pt x="11805" y="44267"/>
                  </a:lnTo>
                  <a:lnTo>
                    <a:pt x="11805" y="38365"/>
                  </a:lnTo>
                  <a:cubicBezTo>
                    <a:pt x="11805" y="23609"/>
                    <a:pt x="23609" y="11805"/>
                    <a:pt x="38365" y="11805"/>
                  </a:cubicBezTo>
                  <a:cubicBezTo>
                    <a:pt x="53120" y="11805"/>
                    <a:pt x="64925" y="23609"/>
                    <a:pt x="64925" y="38365"/>
                  </a:cubicBezTo>
                  <a:lnTo>
                    <a:pt x="64925" y="44267"/>
                  </a:lnTo>
                  <a:lnTo>
                    <a:pt x="76729" y="44267"/>
                  </a:lnTo>
                  <a:lnTo>
                    <a:pt x="76729" y="38365"/>
                  </a:lnTo>
                  <a:cubicBezTo>
                    <a:pt x="79680" y="17707"/>
                    <a:pt x="61974" y="0"/>
                    <a:pt x="38365" y="0"/>
                  </a:cubicBezTo>
                  <a:close/>
                </a:path>
              </a:pathLst>
            </a:custGeom>
            <a:solidFill>
              <a:schemeClr val="tx1"/>
            </a:solidFill>
            <a:ln w="29255" cap="flat">
              <a:noFill/>
              <a:prstDash val="solid"/>
              <a:miter/>
            </a:ln>
          </p:spPr>
          <p:txBody>
            <a:bodyPr rtlCol="0" anchor="ctr"/>
            <a:lstStyle/>
            <a:p>
              <a:endParaRPr lang="en-GB" sz="1200"/>
            </a:p>
          </p:txBody>
        </p:sp>
        <p:cxnSp>
          <p:nvCxnSpPr>
            <p:cNvPr id="257" name="Straight Connector 256">
              <a:extLst>
                <a:ext uri="{FF2B5EF4-FFF2-40B4-BE49-F238E27FC236}">
                  <a16:creationId xmlns:a16="http://schemas.microsoft.com/office/drawing/2014/main" id="{436D9788-14A6-4BE1-AAB7-F165567FCE36}"/>
                </a:ext>
              </a:extLst>
            </p:cNvPr>
            <p:cNvCxnSpPr>
              <a:cxnSpLocks/>
            </p:cNvCxnSpPr>
            <p:nvPr/>
          </p:nvCxnSpPr>
          <p:spPr>
            <a:xfrm flipV="1">
              <a:off x="6286010" y="3782545"/>
              <a:ext cx="89551" cy="137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42D5774-37E3-47F7-A4FF-E3421F79EF63}"/>
                </a:ext>
              </a:extLst>
            </p:cNvPr>
            <p:cNvCxnSpPr>
              <a:cxnSpLocks/>
            </p:cNvCxnSpPr>
            <p:nvPr/>
          </p:nvCxnSpPr>
          <p:spPr>
            <a:xfrm flipV="1">
              <a:off x="6302312" y="3552459"/>
              <a:ext cx="96531" cy="1440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2FD2C10-BFB0-493E-BB80-63CEE7392817}"/>
                </a:ext>
              </a:extLst>
            </p:cNvPr>
            <p:cNvCxnSpPr>
              <a:cxnSpLocks/>
            </p:cNvCxnSpPr>
            <p:nvPr/>
          </p:nvCxnSpPr>
          <p:spPr>
            <a:xfrm flipV="1">
              <a:off x="5834389" y="3341601"/>
              <a:ext cx="161233" cy="237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0" name="Oval 259">
              <a:extLst>
                <a:ext uri="{FF2B5EF4-FFF2-40B4-BE49-F238E27FC236}">
                  <a16:creationId xmlns:a16="http://schemas.microsoft.com/office/drawing/2014/main" id="{930EEE1C-AC0E-49D6-B10C-028D6AA532D8}"/>
                </a:ext>
              </a:extLst>
            </p:cNvPr>
            <p:cNvSpPr/>
            <p:nvPr/>
          </p:nvSpPr>
          <p:spPr>
            <a:xfrm>
              <a:off x="5826941" y="3646438"/>
              <a:ext cx="69987" cy="715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Oval 260">
              <a:extLst>
                <a:ext uri="{FF2B5EF4-FFF2-40B4-BE49-F238E27FC236}">
                  <a16:creationId xmlns:a16="http://schemas.microsoft.com/office/drawing/2014/main" id="{16EA615F-8C11-493A-8B46-AFA8CBF89930}"/>
                </a:ext>
              </a:extLst>
            </p:cNvPr>
            <p:cNvSpPr/>
            <p:nvPr/>
          </p:nvSpPr>
          <p:spPr>
            <a:xfrm>
              <a:off x="6005779" y="3748620"/>
              <a:ext cx="69987" cy="715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Oval 261">
              <a:extLst>
                <a:ext uri="{FF2B5EF4-FFF2-40B4-BE49-F238E27FC236}">
                  <a16:creationId xmlns:a16="http://schemas.microsoft.com/office/drawing/2014/main" id="{6934590A-DBD9-46B2-BB8E-BBC854E3F997}"/>
                </a:ext>
              </a:extLst>
            </p:cNvPr>
            <p:cNvSpPr/>
            <p:nvPr/>
          </p:nvSpPr>
          <p:spPr>
            <a:xfrm>
              <a:off x="6186165" y="3852881"/>
              <a:ext cx="69987" cy="715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964633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3AE866B5-47BC-48A3-94E0-5D4FE20ADEE8}"/>
              </a:ext>
            </a:extLst>
          </p:cNvPr>
          <p:cNvGraphicFramePr>
            <a:graphicFrameLocks noGrp="1"/>
          </p:cNvGraphicFramePr>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81110699"/>
                  </a:ext>
                </a:extLst>
              </a:tr>
            </a:tbl>
          </a:graphicData>
        </a:graphic>
      </p:graphicFrame>
      <p:sp>
        <p:nvSpPr>
          <p:cNvPr id="3" name="Rectangle 2">
            <a:extLst>
              <a:ext uri="{FF2B5EF4-FFF2-40B4-BE49-F238E27FC236}">
                <a16:creationId xmlns:a16="http://schemas.microsoft.com/office/drawing/2014/main" id="{B97C6CED-A73D-4E41-898F-E1E13DD76398}"/>
              </a:ext>
            </a:extLst>
          </p:cNvPr>
          <p:cNvSpPr/>
          <p:nvPr/>
        </p:nvSpPr>
        <p:spPr>
          <a:xfrm>
            <a:off x="404077" y="1135838"/>
            <a:ext cx="2275083" cy="59436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Business/custom</a:t>
            </a:r>
            <a:br>
              <a:rPr lang="en-US" sz="1400" b="1">
                <a:solidFill>
                  <a:schemeClr val="tx1"/>
                </a:solidFill>
                <a:latin typeface="Arial" panose="020B0604020202020204" pitchFamily="34" charset="0"/>
                <a:cs typeface="Arial" panose="020B0604020202020204" pitchFamily="34" charset="0"/>
              </a:rPr>
            </a:br>
            <a:r>
              <a:rPr lang="en-US" sz="1400" b="1">
                <a:solidFill>
                  <a:schemeClr val="tx1"/>
                </a:solidFill>
                <a:latin typeface="Arial" panose="020B0604020202020204" pitchFamily="34" charset="0"/>
                <a:cs typeface="Arial" panose="020B0604020202020204" pitchFamily="34" charset="0"/>
              </a:rPr>
              <a:t>apps (structured)</a:t>
            </a:r>
          </a:p>
        </p:txBody>
      </p:sp>
      <p:sp>
        <p:nvSpPr>
          <p:cNvPr id="4" name="Rectangle 3">
            <a:extLst>
              <a:ext uri="{FF2B5EF4-FFF2-40B4-BE49-F238E27FC236}">
                <a16:creationId xmlns:a16="http://schemas.microsoft.com/office/drawing/2014/main" id="{173C1349-C4BA-4C5F-AC73-0F65EECA47AB}"/>
              </a:ext>
            </a:extLst>
          </p:cNvPr>
          <p:cNvSpPr/>
          <p:nvPr/>
        </p:nvSpPr>
        <p:spPr>
          <a:xfrm>
            <a:off x="2720809"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System Upgrades</a:t>
            </a:r>
          </a:p>
        </p:txBody>
      </p:sp>
      <p:sp>
        <p:nvSpPr>
          <p:cNvPr id="5" name="Rectangle 4">
            <a:extLst>
              <a:ext uri="{FF2B5EF4-FFF2-40B4-BE49-F238E27FC236}">
                <a16:creationId xmlns:a16="http://schemas.microsoft.com/office/drawing/2014/main" id="{C20710B9-9974-4949-9723-55048D4DB87B}"/>
              </a:ext>
            </a:extLst>
          </p:cNvPr>
          <p:cNvSpPr/>
          <p:nvPr/>
        </p:nvSpPr>
        <p:spPr>
          <a:xfrm>
            <a:off x="49714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Sell Data &amp; Insights</a:t>
            </a:r>
          </a:p>
        </p:txBody>
      </p:sp>
      <p:sp>
        <p:nvSpPr>
          <p:cNvPr id="6" name="Rectangle 5">
            <a:extLst>
              <a:ext uri="{FF2B5EF4-FFF2-40B4-BE49-F238E27FC236}">
                <a16:creationId xmlns:a16="http://schemas.microsoft.com/office/drawing/2014/main" id="{DEC3FF64-E249-4032-9BCA-A2CFFF0B6E19}"/>
              </a:ext>
            </a:extLst>
          </p:cNvPr>
          <p:cNvSpPr/>
          <p:nvPr/>
        </p:nvSpPr>
        <p:spPr>
          <a:xfrm>
            <a:off x="7297877" y="1171154"/>
            <a:ext cx="2275083" cy="5092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b" anchorCtr="0"/>
          <a:lstStyle/>
          <a:p>
            <a:pPr algn="ctr"/>
            <a:r>
              <a:rPr lang="en-GB" sz="1400" b="1">
                <a:solidFill>
                  <a:schemeClr val="tx1"/>
                </a:solidFill>
              </a:rPr>
              <a:t>Establish</a:t>
            </a:r>
            <a:br>
              <a:rPr lang="en-GB" sz="1400" b="1">
                <a:solidFill>
                  <a:schemeClr val="tx1"/>
                </a:solidFill>
              </a:rPr>
            </a:br>
            <a:r>
              <a:rPr lang="en-GB" sz="1400" b="1">
                <a:solidFill>
                  <a:schemeClr val="tx1"/>
                </a:solidFill>
              </a:rPr>
              <a:t>Reimbursements</a:t>
            </a:r>
          </a:p>
        </p:txBody>
      </p:sp>
      <p:sp>
        <p:nvSpPr>
          <p:cNvPr id="7" name="Rectangle 6">
            <a:extLst>
              <a:ext uri="{FF2B5EF4-FFF2-40B4-BE49-F238E27FC236}">
                <a16:creationId xmlns:a16="http://schemas.microsoft.com/office/drawing/2014/main" id="{8584ED9C-6595-4103-9CB8-EE6DB2A38216}"/>
              </a:ext>
            </a:extLst>
          </p:cNvPr>
          <p:cNvSpPr/>
          <p:nvPr/>
        </p:nvSpPr>
        <p:spPr>
          <a:xfrm>
            <a:off x="9570258" y="1270534"/>
            <a:ext cx="2275083" cy="4596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36000" rtlCol="0" anchor="ctr" anchorCtr="0"/>
          <a:lstStyle/>
          <a:p>
            <a:pPr algn="ctr"/>
            <a:r>
              <a:rPr lang="en-GB" sz="1400" b="1">
                <a:solidFill>
                  <a:schemeClr val="tx1"/>
                </a:solidFill>
              </a:rPr>
              <a:t>Convert Pilot Patients</a:t>
            </a:r>
          </a:p>
        </p:txBody>
      </p:sp>
      <p:sp>
        <p:nvSpPr>
          <p:cNvPr id="8" name="TextBox 7">
            <a:extLst>
              <a:ext uri="{FF2B5EF4-FFF2-40B4-BE49-F238E27FC236}">
                <a16:creationId xmlns:a16="http://schemas.microsoft.com/office/drawing/2014/main" id="{D08F6038-879A-4A23-ABB0-9D3219363735}"/>
              </a:ext>
            </a:extLst>
          </p:cNvPr>
          <p:cNvSpPr txBox="1"/>
          <p:nvPr/>
        </p:nvSpPr>
        <p:spPr>
          <a:xfrm>
            <a:off x="713635" y="2840804"/>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Device / App</a:t>
            </a:r>
            <a:br>
              <a:rPr lang="en-IN" i="0"/>
            </a:br>
            <a:r>
              <a:rPr lang="en-IN" i="0"/>
              <a:t>Improvement</a:t>
            </a:r>
          </a:p>
        </p:txBody>
      </p:sp>
      <p:sp>
        <p:nvSpPr>
          <p:cNvPr id="9" name="TextBox 8">
            <a:extLst>
              <a:ext uri="{FF2B5EF4-FFF2-40B4-BE49-F238E27FC236}">
                <a16:creationId xmlns:a16="http://schemas.microsoft.com/office/drawing/2014/main" id="{51FBADE3-98FE-44F1-BE65-B5830CF2834D}"/>
              </a:ext>
            </a:extLst>
          </p:cNvPr>
          <p:cNvSpPr txBox="1"/>
          <p:nvPr/>
        </p:nvSpPr>
        <p:spPr>
          <a:xfrm>
            <a:off x="3008823" y="2812875"/>
            <a:ext cx="1645920" cy="184666"/>
          </a:xfrm>
          <a:prstGeom prst="rect">
            <a:avLst/>
          </a:prstGeom>
          <a:noFill/>
        </p:spPr>
        <p:txBody>
          <a:bodyPr wrap="square" lIns="0" tIns="0" rIns="0" bIns="0" anchor="ctr">
            <a:noAutofit/>
          </a:bodyPr>
          <a:lstStyle>
            <a:defPPr>
              <a:defRPr lang="en-US"/>
            </a:defPPr>
            <a:lvl1pPr algn="ctr">
              <a:defRPr sz="1400" b="1" i="1"/>
            </a:lvl1pPr>
          </a:lstStyle>
          <a:p>
            <a:r>
              <a:rPr lang="en-IN" i="0"/>
              <a:t>Unified &amp; </a:t>
            </a:r>
          </a:p>
          <a:p>
            <a:r>
              <a:rPr lang="en-IN" i="0"/>
              <a:t>Consistent Data</a:t>
            </a:r>
          </a:p>
        </p:txBody>
      </p:sp>
      <p:sp>
        <p:nvSpPr>
          <p:cNvPr id="10" name="TextBox 9">
            <a:extLst>
              <a:ext uri="{FF2B5EF4-FFF2-40B4-BE49-F238E27FC236}">
                <a16:creationId xmlns:a16="http://schemas.microsoft.com/office/drawing/2014/main" id="{35EBE661-1D1E-4EED-8455-26B3A3859A53}"/>
              </a:ext>
            </a:extLst>
          </p:cNvPr>
          <p:cNvSpPr txBox="1"/>
          <p:nvPr/>
        </p:nvSpPr>
        <p:spPr>
          <a:xfrm>
            <a:off x="4966257" y="2812875"/>
            <a:ext cx="2280279" cy="184666"/>
          </a:xfrm>
          <a:prstGeom prst="rect">
            <a:avLst/>
          </a:prstGeom>
          <a:noFill/>
        </p:spPr>
        <p:txBody>
          <a:bodyPr wrap="square" lIns="0" tIns="0" rIns="0" bIns="0" anchor="ctr">
            <a:noAutofit/>
          </a:bodyPr>
          <a:lstStyle>
            <a:defPPr>
              <a:defRPr lang="en-US"/>
            </a:defPPr>
            <a:lvl1pPr algn="ctr">
              <a:defRPr sz="1400" b="1" i="1"/>
            </a:lvl1pPr>
          </a:lstStyle>
          <a:p>
            <a:r>
              <a:rPr lang="en-IN" i="0"/>
              <a:t>Understand </a:t>
            </a:r>
          </a:p>
          <a:p>
            <a:r>
              <a:rPr lang="en-IN" i="0"/>
              <a:t>Drivers of Performance</a:t>
            </a:r>
          </a:p>
        </p:txBody>
      </p:sp>
      <p:sp>
        <p:nvSpPr>
          <p:cNvPr id="11" name="TextBox 10">
            <a:extLst>
              <a:ext uri="{FF2B5EF4-FFF2-40B4-BE49-F238E27FC236}">
                <a16:creationId xmlns:a16="http://schemas.microsoft.com/office/drawing/2014/main" id="{D43FBC70-A7BE-4A8D-8552-4C90E1361A58}"/>
              </a:ext>
            </a:extLst>
          </p:cNvPr>
          <p:cNvSpPr txBox="1"/>
          <p:nvPr/>
        </p:nvSpPr>
        <p:spPr>
          <a:xfrm>
            <a:off x="7263683" y="2812875"/>
            <a:ext cx="2269123" cy="184666"/>
          </a:xfrm>
          <a:prstGeom prst="rect">
            <a:avLst/>
          </a:prstGeom>
          <a:noFill/>
        </p:spPr>
        <p:txBody>
          <a:bodyPr wrap="square" lIns="0" tIns="0" rIns="0" bIns="0" anchor="ctr">
            <a:noAutofit/>
          </a:bodyPr>
          <a:lstStyle>
            <a:defPPr>
              <a:defRPr lang="en-US"/>
            </a:defPPr>
            <a:lvl1pPr algn="ctr">
              <a:defRPr sz="1400" b="1" i="1"/>
            </a:lvl1pPr>
          </a:lstStyle>
          <a:p>
            <a:r>
              <a:rPr lang="en-IN" i="0"/>
              <a:t>Predictions &amp; </a:t>
            </a:r>
          </a:p>
          <a:p>
            <a:r>
              <a:rPr lang="en-IN" i="0"/>
              <a:t>Informed Interventions</a:t>
            </a:r>
          </a:p>
        </p:txBody>
      </p:sp>
      <p:sp>
        <p:nvSpPr>
          <p:cNvPr id="12" name="TextBox 11">
            <a:extLst>
              <a:ext uri="{FF2B5EF4-FFF2-40B4-BE49-F238E27FC236}">
                <a16:creationId xmlns:a16="http://schemas.microsoft.com/office/drawing/2014/main" id="{EC061BF6-537B-482C-A8F5-05289A17F2F8}"/>
              </a:ext>
            </a:extLst>
          </p:cNvPr>
          <p:cNvSpPr txBox="1"/>
          <p:nvPr/>
        </p:nvSpPr>
        <p:spPr>
          <a:xfrm>
            <a:off x="9537746" y="2796872"/>
            <a:ext cx="2289129" cy="184666"/>
          </a:xfrm>
          <a:prstGeom prst="rect">
            <a:avLst/>
          </a:prstGeom>
          <a:noFill/>
        </p:spPr>
        <p:txBody>
          <a:bodyPr wrap="square" lIns="0" tIns="0" rIns="0" bIns="0" anchor="ctr">
            <a:noAutofit/>
          </a:bodyPr>
          <a:lstStyle>
            <a:defPPr>
              <a:defRPr lang="en-US"/>
            </a:defPPr>
            <a:lvl1pPr algn="ctr">
              <a:defRPr sz="1400" b="1" i="1"/>
            </a:lvl1pPr>
          </a:lstStyle>
          <a:p>
            <a:r>
              <a:rPr lang="en-IN" i="0"/>
              <a:t>Data Sources</a:t>
            </a:r>
          </a:p>
        </p:txBody>
      </p:sp>
      <p:sp>
        <p:nvSpPr>
          <p:cNvPr id="13" name="TextBox 12">
            <a:extLst>
              <a:ext uri="{FF2B5EF4-FFF2-40B4-BE49-F238E27FC236}">
                <a16:creationId xmlns:a16="http://schemas.microsoft.com/office/drawing/2014/main" id="{C2C7559B-EC29-4F89-A74A-26464B6DA359}"/>
              </a:ext>
            </a:extLst>
          </p:cNvPr>
          <p:cNvSpPr txBox="1"/>
          <p:nvPr/>
        </p:nvSpPr>
        <p:spPr>
          <a:xfrm>
            <a:off x="404077"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Data Ingestion</a:t>
            </a:r>
          </a:p>
        </p:txBody>
      </p:sp>
      <p:sp>
        <p:nvSpPr>
          <p:cNvPr id="14" name="TextBox 13">
            <a:extLst>
              <a:ext uri="{FF2B5EF4-FFF2-40B4-BE49-F238E27FC236}">
                <a16:creationId xmlns:a16="http://schemas.microsoft.com/office/drawing/2014/main" id="{4F279F4D-4578-4C6F-A64C-EA6FA7C9EE66}"/>
              </a:ext>
            </a:extLst>
          </p:cNvPr>
          <p:cNvSpPr txBox="1"/>
          <p:nvPr/>
        </p:nvSpPr>
        <p:spPr>
          <a:xfrm>
            <a:off x="2694426"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Interviews &amp; Workshops</a:t>
            </a:r>
          </a:p>
        </p:txBody>
      </p:sp>
      <p:sp>
        <p:nvSpPr>
          <p:cNvPr id="15" name="TextBox 14">
            <a:extLst>
              <a:ext uri="{FF2B5EF4-FFF2-40B4-BE49-F238E27FC236}">
                <a16:creationId xmlns:a16="http://schemas.microsoft.com/office/drawing/2014/main" id="{7FC10D7C-DBE6-43E2-9532-C1D7F3024A1A}"/>
              </a:ext>
            </a:extLst>
          </p:cNvPr>
          <p:cNvSpPr txBox="1"/>
          <p:nvPr/>
        </p:nvSpPr>
        <p:spPr>
          <a:xfrm>
            <a:off x="4981497"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Data Gathering</a:t>
            </a:r>
          </a:p>
        </p:txBody>
      </p:sp>
      <p:sp>
        <p:nvSpPr>
          <p:cNvPr id="16" name="TextBox 15">
            <a:extLst>
              <a:ext uri="{FF2B5EF4-FFF2-40B4-BE49-F238E27FC236}">
                <a16:creationId xmlns:a16="http://schemas.microsoft.com/office/drawing/2014/main" id="{F9FAB659-D0E6-4EA9-B223-C42F3F1ECE7F}"/>
              </a:ext>
            </a:extLst>
          </p:cNvPr>
          <p:cNvSpPr txBox="1"/>
          <p:nvPr/>
        </p:nvSpPr>
        <p:spPr>
          <a:xfrm>
            <a:off x="7263683"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Machine Learning</a:t>
            </a:r>
            <a:br>
              <a:rPr lang="en-IN" i="0"/>
            </a:br>
            <a:r>
              <a:rPr lang="en-IN" i="0"/>
              <a:t>Models</a:t>
            </a:r>
          </a:p>
        </p:txBody>
      </p:sp>
      <p:pic>
        <p:nvPicPr>
          <p:cNvPr id="17" name="Picture 16">
            <a:extLst>
              <a:ext uri="{FF2B5EF4-FFF2-40B4-BE49-F238E27FC236}">
                <a16:creationId xmlns:a16="http://schemas.microsoft.com/office/drawing/2014/main" id="{538C6763-C33D-4ADD-998D-33154607CC1A}"/>
              </a:ext>
            </a:extLst>
          </p:cNvPr>
          <p:cNvPicPr>
            <a:picLocks noChangeAspect="1"/>
          </p:cNvPicPr>
          <p:nvPr/>
        </p:nvPicPr>
        <p:blipFill>
          <a:blip r:embed="rId2"/>
          <a:stretch>
            <a:fillRect/>
          </a:stretch>
        </p:blipFill>
        <p:spPr>
          <a:xfrm>
            <a:off x="1145685" y="475997"/>
            <a:ext cx="625962" cy="639264"/>
          </a:xfrm>
          <a:prstGeom prst="rect">
            <a:avLst/>
          </a:prstGeom>
        </p:spPr>
      </p:pic>
      <p:grpSp>
        <p:nvGrpSpPr>
          <p:cNvPr id="18" name="Group 17">
            <a:extLst>
              <a:ext uri="{FF2B5EF4-FFF2-40B4-BE49-F238E27FC236}">
                <a16:creationId xmlns:a16="http://schemas.microsoft.com/office/drawing/2014/main" id="{E0168FA5-B881-42FB-A91C-17A4275A49C3}"/>
              </a:ext>
            </a:extLst>
          </p:cNvPr>
          <p:cNvGrpSpPr/>
          <p:nvPr/>
        </p:nvGrpSpPr>
        <p:grpSpPr>
          <a:xfrm>
            <a:off x="3569715" y="371368"/>
            <a:ext cx="580613" cy="795469"/>
            <a:chOff x="-903134" y="-557526"/>
            <a:chExt cx="838844" cy="1149258"/>
          </a:xfrm>
        </p:grpSpPr>
        <p:grpSp>
          <p:nvGrpSpPr>
            <p:cNvPr id="19" name="Group 18">
              <a:extLst>
                <a:ext uri="{FF2B5EF4-FFF2-40B4-BE49-F238E27FC236}">
                  <a16:creationId xmlns:a16="http://schemas.microsoft.com/office/drawing/2014/main" id="{CDBE43B6-CD56-4FB8-8CDD-E29C3E91CA7C}"/>
                </a:ext>
              </a:extLst>
            </p:cNvPr>
            <p:cNvGrpSpPr/>
            <p:nvPr/>
          </p:nvGrpSpPr>
          <p:grpSpPr>
            <a:xfrm rot="1800000">
              <a:off x="-873267" y="-490167"/>
              <a:ext cx="663575" cy="850900"/>
              <a:chOff x="143173" y="354442"/>
              <a:chExt cx="663575" cy="850900"/>
            </a:xfrm>
          </p:grpSpPr>
          <p:sp>
            <p:nvSpPr>
              <p:cNvPr id="24" name="Freeform 7">
                <a:extLst>
                  <a:ext uri="{FF2B5EF4-FFF2-40B4-BE49-F238E27FC236}">
                    <a16:creationId xmlns:a16="http://schemas.microsoft.com/office/drawing/2014/main" id="{602FFA6D-792C-47FB-ACF7-44FBA242DBBC}"/>
                  </a:ext>
                </a:extLst>
              </p:cNvPr>
              <p:cNvSpPr>
                <a:spLocks noEditPoints="1"/>
              </p:cNvSpPr>
              <p:nvPr/>
            </p:nvSpPr>
            <p:spPr bwMode="auto">
              <a:xfrm>
                <a:off x="166985" y="667179"/>
                <a:ext cx="615950" cy="160337"/>
              </a:xfrm>
              <a:custGeom>
                <a:avLst/>
                <a:gdLst>
                  <a:gd name="T0" fmla="*/ 0 w 161"/>
                  <a:gd name="T1" fmla="*/ 42 h 42"/>
                  <a:gd name="T2" fmla="*/ 161 w 161"/>
                  <a:gd name="T3" fmla="*/ 42 h 42"/>
                  <a:gd name="T4" fmla="*/ 161 w 161"/>
                  <a:gd name="T5" fmla="*/ 0 h 42"/>
                  <a:gd name="T6" fmla="*/ 0 w 161"/>
                  <a:gd name="T7" fmla="*/ 0 h 42"/>
                  <a:gd name="T8" fmla="*/ 0 w 161"/>
                  <a:gd name="T9" fmla="*/ 42 h 42"/>
                  <a:gd name="T10" fmla="*/ 50 w 161"/>
                  <a:gd name="T11" fmla="*/ 18 h 42"/>
                  <a:gd name="T12" fmla="*/ 138 w 161"/>
                  <a:gd name="T13" fmla="*/ 18 h 42"/>
                  <a:gd name="T14" fmla="*/ 141 w 161"/>
                  <a:gd name="T15" fmla="*/ 21 h 42"/>
                  <a:gd name="T16" fmla="*/ 138 w 161"/>
                  <a:gd name="T17" fmla="*/ 24 h 42"/>
                  <a:gd name="T18" fmla="*/ 50 w 161"/>
                  <a:gd name="T19" fmla="*/ 24 h 42"/>
                  <a:gd name="T20" fmla="*/ 47 w 161"/>
                  <a:gd name="T21" fmla="*/ 21 h 42"/>
                  <a:gd name="T22" fmla="*/ 50 w 161"/>
                  <a:gd name="T23" fmla="*/ 18 h 42"/>
                  <a:gd name="T24" fmla="*/ 28 w 161"/>
                  <a:gd name="T25" fmla="*/ 12 h 42"/>
                  <a:gd name="T26" fmla="*/ 37 w 161"/>
                  <a:gd name="T27" fmla="*/ 21 h 42"/>
                  <a:gd name="T28" fmla="*/ 28 w 161"/>
                  <a:gd name="T29" fmla="*/ 30 h 42"/>
                  <a:gd name="T30" fmla="*/ 20 w 161"/>
                  <a:gd name="T31" fmla="*/ 21 h 42"/>
                  <a:gd name="T32" fmla="*/ 28 w 161"/>
                  <a:gd name="T3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42">
                    <a:moveTo>
                      <a:pt x="0" y="42"/>
                    </a:moveTo>
                    <a:cubicBezTo>
                      <a:pt x="161" y="42"/>
                      <a:pt x="161" y="42"/>
                      <a:pt x="161" y="42"/>
                    </a:cubicBezTo>
                    <a:cubicBezTo>
                      <a:pt x="161" y="0"/>
                      <a:pt x="161" y="0"/>
                      <a:pt x="161" y="0"/>
                    </a:cubicBezTo>
                    <a:cubicBezTo>
                      <a:pt x="0" y="0"/>
                      <a:pt x="0" y="0"/>
                      <a:pt x="0" y="0"/>
                    </a:cubicBezTo>
                    <a:lnTo>
                      <a:pt x="0" y="42"/>
                    </a:lnTo>
                    <a:close/>
                    <a:moveTo>
                      <a:pt x="50" y="18"/>
                    </a:moveTo>
                    <a:cubicBezTo>
                      <a:pt x="138" y="18"/>
                      <a:pt x="138" y="18"/>
                      <a:pt x="138" y="18"/>
                    </a:cubicBezTo>
                    <a:cubicBezTo>
                      <a:pt x="139" y="18"/>
                      <a:pt x="141" y="19"/>
                      <a:pt x="141" y="21"/>
                    </a:cubicBezTo>
                    <a:cubicBezTo>
                      <a:pt x="141" y="22"/>
                      <a:pt x="139" y="24"/>
                      <a:pt x="138" y="24"/>
                    </a:cubicBezTo>
                    <a:cubicBezTo>
                      <a:pt x="50" y="24"/>
                      <a:pt x="50" y="24"/>
                      <a:pt x="50" y="24"/>
                    </a:cubicBezTo>
                    <a:cubicBezTo>
                      <a:pt x="49" y="24"/>
                      <a:pt x="47" y="22"/>
                      <a:pt x="47" y="21"/>
                    </a:cubicBezTo>
                    <a:cubicBezTo>
                      <a:pt x="47" y="19"/>
                      <a:pt x="49" y="18"/>
                      <a:pt x="50" y="18"/>
                    </a:cubicBezTo>
                    <a:close/>
                    <a:moveTo>
                      <a:pt x="28" y="12"/>
                    </a:moveTo>
                    <a:cubicBezTo>
                      <a:pt x="33" y="12"/>
                      <a:pt x="37" y="16"/>
                      <a:pt x="37" y="21"/>
                    </a:cubicBezTo>
                    <a:cubicBezTo>
                      <a:pt x="37" y="26"/>
                      <a:pt x="33" y="30"/>
                      <a:pt x="28" y="30"/>
                    </a:cubicBezTo>
                    <a:cubicBezTo>
                      <a:pt x="24" y="30"/>
                      <a:pt x="20" y="26"/>
                      <a:pt x="20" y="21"/>
                    </a:cubicBezTo>
                    <a:cubicBezTo>
                      <a:pt x="20" y="16"/>
                      <a:pt x="24" y="12"/>
                      <a:pt x="28" y="12"/>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GB"/>
              </a:p>
            </p:txBody>
          </p:sp>
          <p:sp>
            <p:nvSpPr>
              <p:cNvPr id="25" name="Freeform 9">
                <a:extLst>
                  <a:ext uri="{FF2B5EF4-FFF2-40B4-BE49-F238E27FC236}">
                    <a16:creationId xmlns:a16="http://schemas.microsoft.com/office/drawing/2014/main" id="{D1FDE66B-FBA1-4ED1-B129-F1D1B8D676FC}"/>
                  </a:ext>
                </a:extLst>
              </p:cNvPr>
              <p:cNvSpPr>
                <a:spLocks noEditPoints="1"/>
              </p:cNvSpPr>
              <p:nvPr/>
            </p:nvSpPr>
            <p:spPr bwMode="auto">
              <a:xfrm>
                <a:off x="143173" y="648129"/>
                <a:ext cx="663575" cy="557213"/>
              </a:xfrm>
              <a:custGeom>
                <a:avLst/>
                <a:gdLst>
                  <a:gd name="T0" fmla="*/ 170 w 173"/>
                  <a:gd name="T1" fmla="*/ 0 h 146"/>
                  <a:gd name="T2" fmla="*/ 170 w 173"/>
                  <a:gd name="T3" fmla="*/ 0 h 146"/>
                  <a:gd name="T4" fmla="*/ 3 w 173"/>
                  <a:gd name="T5" fmla="*/ 0 h 146"/>
                  <a:gd name="T6" fmla="*/ 0 w 173"/>
                  <a:gd name="T7" fmla="*/ 3 h 146"/>
                  <a:gd name="T8" fmla="*/ 0 w 173"/>
                  <a:gd name="T9" fmla="*/ 96 h 146"/>
                  <a:gd name="T10" fmla="*/ 0 w 173"/>
                  <a:gd name="T11" fmla="*/ 97 h 146"/>
                  <a:gd name="T12" fmla="*/ 0 w 173"/>
                  <a:gd name="T13" fmla="*/ 143 h 146"/>
                  <a:gd name="T14" fmla="*/ 3 w 173"/>
                  <a:gd name="T15" fmla="*/ 146 h 146"/>
                  <a:gd name="T16" fmla="*/ 170 w 173"/>
                  <a:gd name="T17" fmla="*/ 146 h 146"/>
                  <a:gd name="T18" fmla="*/ 173 w 173"/>
                  <a:gd name="T19" fmla="*/ 143 h 146"/>
                  <a:gd name="T20" fmla="*/ 173 w 173"/>
                  <a:gd name="T21" fmla="*/ 97 h 146"/>
                  <a:gd name="T22" fmla="*/ 173 w 173"/>
                  <a:gd name="T23" fmla="*/ 96 h 146"/>
                  <a:gd name="T24" fmla="*/ 173 w 173"/>
                  <a:gd name="T25" fmla="*/ 3 h 146"/>
                  <a:gd name="T26" fmla="*/ 170 w 173"/>
                  <a:gd name="T27" fmla="*/ 0 h 146"/>
                  <a:gd name="T28" fmla="*/ 167 w 173"/>
                  <a:gd name="T29" fmla="*/ 141 h 146"/>
                  <a:gd name="T30" fmla="*/ 6 w 173"/>
                  <a:gd name="T31" fmla="*/ 141 h 146"/>
                  <a:gd name="T32" fmla="*/ 6 w 173"/>
                  <a:gd name="T33" fmla="*/ 99 h 146"/>
                  <a:gd name="T34" fmla="*/ 167 w 173"/>
                  <a:gd name="T35" fmla="*/ 99 h 146"/>
                  <a:gd name="T36" fmla="*/ 167 w 173"/>
                  <a:gd name="T37" fmla="*/ 141 h 146"/>
                  <a:gd name="T38" fmla="*/ 167 w 173"/>
                  <a:gd name="T39" fmla="*/ 94 h 146"/>
                  <a:gd name="T40" fmla="*/ 6 w 173"/>
                  <a:gd name="T41" fmla="*/ 94 h 146"/>
                  <a:gd name="T42" fmla="*/ 6 w 173"/>
                  <a:gd name="T43" fmla="*/ 52 h 146"/>
                  <a:gd name="T44" fmla="*/ 167 w 173"/>
                  <a:gd name="T45" fmla="*/ 52 h 146"/>
                  <a:gd name="T46" fmla="*/ 167 w 173"/>
                  <a:gd name="T47" fmla="*/ 94 h 146"/>
                  <a:gd name="T48" fmla="*/ 167 w 173"/>
                  <a:gd name="T49" fmla="*/ 47 h 146"/>
                  <a:gd name="T50" fmla="*/ 6 w 173"/>
                  <a:gd name="T51" fmla="*/ 47 h 146"/>
                  <a:gd name="T52" fmla="*/ 6 w 173"/>
                  <a:gd name="T53" fmla="*/ 5 h 146"/>
                  <a:gd name="T54" fmla="*/ 167 w 173"/>
                  <a:gd name="T55" fmla="*/ 5 h 146"/>
                  <a:gd name="T56" fmla="*/ 167 w 173"/>
                  <a:gd name="T57"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46">
                    <a:moveTo>
                      <a:pt x="170" y="0"/>
                    </a:moveTo>
                    <a:cubicBezTo>
                      <a:pt x="170" y="0"/>
                      <a:pt x="170" y="0"/>
                      <a:pt x="170" y="0"/>
                    </a:cubicBezTo>
                    <a:cubicBezTo>
                      <a:pt x="3" y="0"/>
                      <a:pt x="3" y="0"/>
                      <a:pt x="3" y="0"/>
                    </a:cubicBezTo>
                    <a:cubicBezTo>
                      <a:pt x="1" y="0"/>
                      <a:pt x="0" y="1"/>
                      <a:pt x="0" y="3"/>
                    </a:cubicBezTo>
                    <a:cubicBezTo>
                      <a:pt x="0" y="96"/>
                      <a:pt x="0" y="96"/>
                      <a:pt x="0" y="96"/>
                    </a:cubicBezTo>
                    <a:cubicBezTo>
                      <a:pt x="0" y="96"/>
                      <a:pt x="0" y="97"/>
                      <a:pt x="0" y="97"/>
                    </a:cubicBezTo>
                    <a:cubicBezTo>
                      <a:pt x="0" y="143"/>
                      <a:pt x="0" y="143"/>
                      <a:pt x="0" y="143"/>
                    </a:cubicBezTo>
                    <a:cubicBezTo>
                      <a:pt x="0" y="145"/>
                      <a:pt x="1" y="146"/>
                      <a:pt x="3" y="146"/>
                    </a:cubicBezTo>
                    <a:cubicBezTo>
                      <a:pt x="170" y="146"/>
                      <a:pt x="170" y="146"/>
                      <a:pt x="170" y="146"/>
                    </a:cubicBezTo>
                    <a:cubicBezTo>
                      <a:pt x="172" y="146"/>
                      <a:pt x="173" y="145"/>
                      <a:pt x="173" y="143"/>
                    </a:cubicBezTo>
                    <a:cubicBezTo>
                      <a:pt x="173" y="97"/>
                      <a:pt x="173" y="97"/>
                      <a:pt x="173" y="97"/>
                    </a:cubicBezTo>
                    <a:cubicBezTo>
                      <a:pt x="173" y="97"/>
                      <a:pt x="173" y="96"/>
                      <a:pt x="173" y="96"/>
                    </a:cubicBezTo>
                    <a:cubicBezTo>
                      <a:pt x="173" y="3"/>
                      <a:pt x="173" y="3"/>
                      <a:pt x="173" y="3"/>
                    </a:cubicBezTo>
                    <a:cubicBezTo>
                      <a:pt x="173" y="1"/>
                      <a:pt x="172" y="0"/>
                      <a:pt x="170" y="0"/>
                    </a:cubicBezTo>
                    <a:close/>
                    <a:moveTo>
                      <a:pt x="167" y="141"/>
                    </a:moveTo>
                    <a:cubicBezTo>
                      <a:pt x="6" y="141"/>
                      <a:pt x="6" y="141"/>
                      <a:pt x="6" y="141"/>
                    </a:cubicBezTo>
                    <a:cubicBezTo>
                      <a:pt x="6" y="99"/>
                      <a:pt x="6" y="99"/>
                      <a:pt x="6" y="99"/>
                    </a:cubicBezTo>
                    <a:cubicBezTo>
                      <a:pt x="167" y="99"/>
                      <a:pt x="167" y="99"/>
                      <a:pt x="167" y="99"/>
                    </a:cubicBezTo>
                    <a:lnTo>
                      <a:pt x="167" y="141"/>
                    </a:lnTo>
                    <a:close/>
                    <a:moveTo>
                      <a:pt x="167" y="94"/>
                    </a:moveTo>
                    <a:cubicBezTo>
                      <a:pt x="6" y="94"/>
                      <a:pt x="6" y="94"/>
                      <a:pt x="6" y="94"/>
                    </a:cubicBezTo>
                    <a:cubicBezTo>
                      <a:pt x="6" y="52"/>
                      <a:pt x="6" y="52"/>
                      <a:pt x="6" y="52"/>
                    </a:cubicBezTo>
                    <a:cubicBezTo>
                      <a:pt x="167" y="52"/>
                      <a:pt x="167" y="52"/>
                      <a:pt x="167" y="52"/>
                    </a:cubicBezTo>
                    <a:lnTo>
                      <a:pt x="167" y="94"/>
                    </a:lnTo>
                    <a:close/>
                    <a:moveTo>
                      <a:pt x="167" y="47"/>
                    </a:moveTo>
                    <a:cubicBezTo>
                      <a:pt x="6" y="47"/>
                      <a:pt x="6" y="47"/>
                      <a:pt x="6" y="47"/>
                    </a:cubicBezTo>
                    <a:cubicBezTo>
                      <a:pt x="6" y="5"/>
                      <a:pt x="6" y="5"/>
                      <a:pt x="6" y="5"/>
                    </a:cubicBezTo>
                    <a:cubicBezTo>
                      <a:pt x="167" y="5"/>
                      <a:pt x="167" y="5"/>
                      <a:pt x="167" y="5"/>
                    </a:cubicBezTo>
                    <a:lnTo>
                      <a:pt x="167" y="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10">
                <a:extLst>
                  <a:ext uri="{FF2B5EF4-FFF2-40B4-BE49-F238E27FC236}">
                    <a16:creationId xmlns:a16="http://schemas.microsoft.com/office/drawing/2014/main" id="{D4C946F3-FDFC-4128-8935-913DB31A48D7}"/>
                  </a:ext>
                </a:extLst>
              </p:cNvPr>
              <p:cNvSpPr>
                <a:spLocks/>
              </p:cNvSpPr>
              <p:nvPr/>
            </p:nvSpPr>
            <p:spPr bwMode="auto">
              <a:xfrm>
                <a:off x="346373" y="735442"/>
                <a:ext cx="360363" cy="23813"/>
              </a:xfrm>
              <a:custGeom>
                <a:avLst/>
                <a:gdLst>
                  <a:gd name="T0" fmla="*/ 3 w 94"/>
                  <a:gd name="T1" fmla="*/ 6 h 6"/>
                  <a:gd name="T2" fmla="*/ 91 w 94"/>
                  <a:gd name="T3" fmla="*/ 6 h 6"/>
                  <a:gd name="T4" fmla="*/ 94 w 94"/>
                  <a:gd name="T5" fmla="*/ 3 h 6"/>
                  <a:gd name="T6" fmla="*/ 91 w 94"/>
                  <a:gd name="T7" fmla="*/ 0 h 6"/>
                  <a:gd name="T8" fmla="*/ 3 w 94"/>
                  <a:gd name="T9" fmla="*/ 0 h 6"/>
                  <a:gd name="T10" fmla="*/ 0 w 94"/>
                  <a:gd name="T11" fmla="*/ 3 h 6"/>
                  <a:gd name="T12" fmla="*/ 3 w 9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4" h="6">
                    <a:moveTo>
                      <a:pt x="3" y="6"/>
                    </a:moveTo>
                    <a:cubicBezTo>
                      <a:pt x="91" y="6"/>
                      <a:pt x="91" y="6"/>
                      <a:pt x="91" y="6"/>
                    </a:cubicBezTo>
                    <a:cubicBezTo>
                      <a:pt x="92" y="6"/>
                      <a:pt x="94" y="4"/>
                      <a:pt x="94" y="3"/>
                    </a:cubicBezTo>
                    <a:cubicBezTo>
                      <a:pt x="94" y="1"/>
                      <a:pt x="92" y="0"/>
                      <a:pt x="91" y="0"/>
                    </a:cubicBezTo>
                    <a:cubicBezTo>
                      <a:pt x="3" y="0"/>
                      <a:pt x="3" y="0"/>
                      <a:pt x="3" y="0"/>
                    </a:cubicBezTo>
                    <a:cubicBezTo>
                      <a:pt x="2" y="0"/>
                      <a:pt x="0" y="1"/>
                      <a:pt x="0" y="3"/>
                    </a:cubicBezTo>
                    <a:cubicBezTo>
                      <a:pt x="0" y="4"/>
                      <a:pt x="2" y="6"/>
                      <a:pt x="3"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2">
                <a:extLst>
                  <a:ext uri="{FF2B5EF4-FFF2-40B4-BE49-F238E27FC236}">
                    <a16:creationId xmlns:a16="http://schemas.microsoft.com/office/drawing/2014/main" id="{9E4B8BF0-E84F-4BA9-854E-42CFCB32848C}"/>
                  </a:ext>
                </a:extLst>
              </p:cNvPr>
              <p:cNvSpPr>
                <a:spLocks/>
              </p:cNvSpPr>
              <p:nvPr/>
            </p:nvSpPr>
            <p:spPr bwMode="auto">
              <a:xfrm>
                <a:off x="346373" y="914829"/>
                <a:ext cx="360363" cy="23813"/>
              </a:xfrm>
              <a:custGeom>
                <a:avLst/>
                <a:gdLst>
                  <a:gd name="T0" fmla="*/ 3 w 94"/>
                  <a:gd name="T1" fmla="*/ 6 h 6"/>
                  <a:gd name="T2" fmla="*/ 91 w 94"/>
                  <a:gd name="T3" fmla="*/ 6 h 6"/>
                  <a:gd name="T4" fmla="*/ 94 w 94"/>
                  <a:gd name="T5" fmla="*/ 3 h 6"/>
                  <a:gd name="T6" fmla="*/ 91 w 94"/>
                  <a:gd name="T7" fmla="*/ 0 h 6"/>
                  <a:gd name="T8" fmla="*/ 3 w 94"/>
                  <a:gd name="T9" fmla="*/ 0 h 6"/>
                  <a:gd name="T10" fmla="*/ 0 w 94"/>
                  <a:gd name="T11" fmla="*/ 3 h 6"/>
                  <a:gd name="T12" fmla="*/ 3 w 9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4" h="6">
                    <a:moveTo>
                      <a:pt x="3" y="6"/>
                    </a:moveTo>
                    <a:cubicBezTo>
                      <a:pt x="91" y="6"/>
                      <a:pt x="91" y="6"/>
                      <a:pt x="91" y="6"/>
                    </a:cubicBezTo>
                    <a:cubicBezTo>
                      <a:pt x="92" y="6"/>
                      <a:pt x="94" y="4"/>
                      <a:pt x="94" y="3"/>
                    </a:cubicBezTo>
                    <a:cubicBezTo>
                      <a:pt x="94" y="1"/>
                      <a:pt x="92" y="0"/>
                      <a:pt x="91" y="0"/>
                    </a:cubicBezTo>
                    <a:cubicBezTo>
                      <a:pt x="3" y="0"/>
                      <a:pt x="3" y="0"/>
                      <a:pt x="3" y="0"/>
                    </a:cubicBezTo>
                    <a:cubicBezTo>
                      <a:pt x="2" y="0"/>
                      <a:pt x="0" y="1"/>
                      <a:pt x="0" y="3"/>
                    </a:cubicBezTo>
                    <a:cubicBezTo>
                      <a:pt x="0" y="4"/>
                      <a:pt x="2" y="6"/>
                      <a:pt x="3"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4">
                <a:extLst>
                  <a:ext uri="{FF2B5EF4-FFF2-40B4-BE49-F238E27FC236}">
                    <a16:creationId xmlns:a16="http://schemas.microsoft.com/office/drawing/2014/main" id="{40C24922-4357-4C72-98B4-7ED31228AF8B}"/>
                  </a:ext>
                </a:extLst>
              </p:cNvPr>
              <p:cNvSpPr>
                <a:spLocks/>
              </p:cNvSpPr>
              <p:nvPr/>
            </p:nvSpPr>
            <p:spPr bwMode="auto">
              <a:xfrm>
                <a:off x="346373" y="1094217"/>
                <a:ext cx="360363" cy="22225"/>
              </a:xfrm>
              <a:custGeom>
                <a:avLst/>
                <a:gdLst>
                  <a:gd name="T0" fmla="*/ 3 w 94"/>
                  <a:gd name="T1" fmla="*/ 6 h 6"/>
                  <a:gd name="T2" fmla="*/ 91 w 94"/>
                  <a:gd name="T3" fmla="*/ 6 h 6"/>
                  <a:gd name="T4" fmla="*/ 94 w 94"/>
                  <a:gd name="T5" fmla="*/ 3 h 6"/>
                  <a:gd name="T6" fmla="*/ 91 w 94"/>
                  <a:gd name="T7" fmla="*/ 0 h 6"/>
                  <a:gd name="T8" fmla="*/ 3 w 94"/>
                  <a:gd name="T9" fmla="*/ 0 h 6"/>
                  <a:gd name="T10" fmla="*/ 0 w 94"/>
                  <a:gd name="T11" fmla="*/ 3 h 6"/>
                  <a:gd name="T12" fmla="*/ 3 w 9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4" h="6">
                    <a:moveTo>
                      <a:pt x="3" y="6"/>
                    </a:moveTo>
                    <a:cubicBezTo>
                      <a:pt x="91" y="6"/>
                      <a:pt x="91" y="6"/>
                      <a:pt x="91" y="6"/>
                    </a:cubicBezTo>
                    <a:cubicBezTo>
                      <a:pt x="92" y="6"/>
                      <a:pt x="94" y="4"/>
                      <a:pt x="94" y="3"/>
                    </a:cubicBezTo>
                    <a:cubicBezTo>
                      <a:pt x="94" y="1"/>
                      <a:pt x="92" y="0"/>
                      <a:pt x="91" y="0"/>
                    </a:cubicBezTo>
                    <a:cubicBezTo>
                      <a:pt x="3" y="0"/>
                      <a:pt x="3" y="0"/>
                      <a:pt x="3" y="0"/>
                    </a:cubicBezTo>
                    <a:cubicBezTo>
                      <a:pt x="2" y="0"/>
                      <a:pt x="0" y="1"/>
                      <a:pt x="0" y="3"/>
                    </a:cubicBezTo>
                    <a:cubicBezTo>
                      <a:pt x="0" y="4"/>
                      <a:pt x="2" y="6"/>
                      <a:pt x="3"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6">
                <a:extLst>
                  <a:ext uri="{FF2B5EF4-FFF2-40B4-BE49-F238E27FC236}">
                    <a16:creationId xmlns:a16="http://schemas.microsoft.com/office/drawing/2014/main" id="{37E7035A-6520-49C6-ABB9-355DEB8B87DA}"/>
                  </a:ext>
                </a:extLst>
              </p:cNvPr>
              <p:cNvSpPr>
                <a:spLocks/>
              </p:cNvSpPr>
              <p:nvPr/>
            </p:nvSpPr>
            <p:spPr bwMode="auto">
              <a:xfrm>
                <a:off x="270173" y="354442"/>
                <a:ext cx="420688" cy="266700"/>
              </a:xfrm>
              <a:custGeom>
                <a:avLst/>
                <a:gdLst>
                  <a:gd name="T0" fmla="*/ 3 w 110"/>
                  <a:gd name="T1" fmla="*/ 53 h 70"/>
                  <a:gd name="T2" fmla="*/ 25 w 110"/>
                  <a:gd name="T3" fmla="*/ 53 h 70"/>
                  <a:gd name="T4" fmla="*/ 25 w 110"/>
                  <a:gd name="T5" fmla="*/ 67 h 70"/>
                  <a:gd name="T6" fmla="*/ 28 w 110"/>
                  <a:gd name="T7" fmla="*/ 70 h 70"/>
                  <a:gd name="T8" fmla="*/ 31 w 110"/>
                  <a:gd name="T9" fmla="*/ 67 h 70"/>
                  <a:gd name="T10" fmla="*/ 31 w 110"/>
                  <a:gd name="T11" fmla="*/ 50 h 70"/>
                  <a:gd name="T12" fmla="*/ 28 w 110"/>
                  <a:gd name="T13" fmla="*/ 47 h 70"/>
                  <a:gd name="T14" fmla="*/ 10 w 110"/>
                  <a:gd name="T15" fmla="*/ 47 h 70"/>
                  <a:gd name="T16" fmla="*/ 55 w 110"/>
                  <a:gd name="T17" fmla="*/ 7 h 70"/>
                  <a:gd name="T18" fmla="*/ 100 w 110"/>
                  <a:gd name="T19" fmla="*/ 47 h 70"/>
                  <a:gd name="T20" fmla="*/ 79 w 110"/>
                  <a:gd name="T21" fmla="*/ 47 h 70"/>
                  <a:gd name="T22" fmla="*/ 76 w 110"/>
                  <a:gd name="T23" fmla="*/ 50 h 70"/>
                  <a:gd name="T24" fmla="*/ 76 w 110"/>
                  <a:gd name="T25" fmla="*/ 67 h 70"/>
                  <a:gd name="T26" fmla="*/ 79 w 110"/>
                  <a:gd name="T27" fmla="*/ 70 h 70"/>
                  <a:gd name="T28" fmla="*/ 82 w 110"/>
                  <a:gd name="T29" fmla="*/ 67 h 70"/>
                  <a:gd name="T30" fmla="*/ 82 w 110"/>
                  <a:gd name="T31" fmla="*/ 53 h 70"/>
                  <a:gd name="T32" fmla="*/ 107 w 110"/>
                  <a:gd name="T33" fmla="*/ 53 h 70"/>
                  <a:gd name="T34" fmla="*/ 110 w 110"/>
                  <a:gd name="T35" fmla="*/ 51 h 70"/>
                  <a:gd name="T36" fmla="*/ 109 w 110"/>
                  <a:gd name="T37" fmla="*/ 48 h 70"/>
                  <a:gd name="T38" fmla="*/ 57 w 110"/>
                  <a:gd name="T39" fmla="*/ 1 h 70"/>
                  <a:gd name="T40" fmla="*/ 53 w 110"/>
                  <a:gd name="T41" fmla="*/ 1 h 70"/>
                  <a:gd name="T42" fmla="*/ 1 w 110"/>
                  <a:gd name="T43" fmla="*/ 48 h 70"/>
                  <a:gd name="T44" fmla="*/ 1 w 110"/>
                  <a:gd name="T45" fmla="*/ 51 h 70"/>
                  <a:gd name="T46" fmla="*/ 3 w 110"/>
                  <a:gd name="T47"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0">
                    <a:moveTo>
                      <a:pt x="3" y="53"/>
                    </a:moveTo>
                    <a:cubicBezTo>
                      <a:pt x="25" y="53"/>
                      <a:pt x="25" y="53"/>
                      <a:pt x="25" y="53"/>
                    </a:cubicBezTo>
                    <a:cubicBezTo>
                      <a:pt x="25" y="67"/>
                      <a:pt x="25" y="67"/>
                      <a:pt x="25" y="67"/>
                    </a:cubicBezTo>
                    <a:cubicBezTo>
                      <a:pt x="25" y="68"/>
                      <a:pt x="26" y="70"/>
                      <a:pt x="28" y="70"/>
                    </a:cubicBezTo>
                    <a:cubicBezTo>
                      <a:pt x="29" y="70"/>
                      <a:pt x="31" y="68"/>
                      <a:pt x="31" y="67"/>
                    </a:cubicBezTo>
                    <a:cubicBezTo>
                      <a:pt x="31" y="50"/>
                      <a:pt x="31" y="50"/>
                      <a:pt x="31" y="50"/>
                    </a:cubicBezTo>
                    <a:cubicBezTo>
                      <a:pt x="31" y="48"/>
                      <a:pt x="29" y="47"/>
                      <a:pt x="28" y="47"/>
                    </a:cubicBezTo>
                    <a:cubicBezTo>
                      <a:pt x="10" y="47"/>
                      <a:pt x="10" y="47"/>
                      <a:pt x="10" y="47"/>
                    </a:cubicBezTo>
                    <a:cubicBezTo>
                      <a:pt x="55" y="7"/>
                      <a:pt x="55" y="7"/>
                      <a:pt x="55" y="7"/>
                    </a:cubicBezTo>
                    <a:cubicBezTo>
                      <a:pt x="100" y="47"/>
                      <a:pt x="100" y="47"/>
                      <a:pt x="100" y="47"/>
                    </a:cubicBezTo>
                    <a:cubicBezTo>
                      <a:pt x="79" y="47"/>
                      <a:pt x="79" y="47"/>
                      <a:pt x="79" y="47"/>
                    </a:cubicBezTo>
                    <a:cubicBezTo>
                      <a:pt x="77" y="47"/>
                      <a:pt x="76" y="48"/>
                      <a:pt x="76" y="50"/>
                    </a:cubicBezTo>
                    <a:cubicBezTo>
                      <a:pt x="76" y="67"/>
                      <a:pt x="76" y="67"/>
                      <a:pt x="76" y="67"/>
                    </a:cubicBezTo>
                    <a:cubicBezTo>
                      <a:pt x="76" y="68"/>
                      <a:pt x="77" y="70"/>
                      <a:pt x="79" y="70"/>
                    </a:cubicBezTo>
                    <a:cubicBezTo>
                      <a:pt x="81" y="70"/>
                      <a:pt x="82" y="68"/>
                      <a:pt x="82" y="67"/>
                    </a:cubicBezTo>
                    <a:cubicBezTo>
                      <a:pt x="82" y="53"/>
                      <a:pt x="82" y="53"/>
                      <a:pt x="82" y="53"/>
                    </a:cubicBezTo>
                    <a:cubicBezTo>
                      <a:pt x="107" y="53"/>
                      <a:pt x="107" y="53"/>
                      <a:pt x="107" y="53"/>
                    </a:cubicBezTo>
                    <a:cubicBezTo>
                      <a:pt x="109" y="53"/>
                      <a:pt x="110" y="52"/>
                      <a:pt x="110" y="51"/>
                    </a:cubicBezTo>
                    <a:cubicBezTo>
                      <a:pt x="110" y="50"/>
                      <a:pt x="110" y="49"/>
                      <a:pt x="109" y="48"/>
                    </a:cubicBezTo>
                    <a:cubicBezTo>
                      <a:pt x="57" y="1"/>
                      <a:pt x="57" y="1"/>
                      <a:pt x="57" y="1"/>
                    </a:cubicBezTo>
                    <a:cubicBezTo>
                      <a:pt x="56" y="0"/>
                      <a:pt x="54" y="0"/>
                      <a:pt x="53" y="1"/>
                    </a:cubicBezTo>
                    <a:cubicBezTo>
                      <a:pt x="1" y="48"/>
                      <a:pt x="1" y="48"/>
                      <a:pt x="1" y="48"/>
                    </a:cubicBezTo>
                    <a:cubicBezTo>
                      <a:pt x="0" y="49"/>
                      <a:pt x="0" y="50"/>
                      <a:pt x="1" y="51"/>
                    </a:cubicBezTo>
                    <a:cubicBezTo>
                      <a:pt x="1" y="52"/>
                      <a:pt x="2" y="53"/>
                      <a:pt x="3"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Oval 29">
                <a:extLst>
                  <a:ext uri="{FF2B5EF4-FFF2-40B4-BE49-F238E27FC236}">
                    <a16:creationId xmlns:a16="http://schemas.microsoft.com/office/drawing/2014/main" id="{81DABA84-9DB4-4768-95DF-28E4514CEFB6}"/>
                  </a:ext>
                </a:extLst>
              </p:cNvPr>
              <p:cNvSpPr/>
              <p:nvPr/>
            </p:nvSpPr>
            <p:spPr>
              <a:xfrm>
                <a:off x="241624" y="714370"/>
                <a:ext cx="68842" cy="688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91B8BF7-F82E-4382-8033-F29A3D9F21B8}"/>
                  </a:ext>
                </a:extLst>
              </p:cNvPr>
              <p:cNvSpPr/>
              <p:nvPr/>
            </p:nvSpPr>
            <p:spPr>
              <a:xfrm>
                <a:off x="241624" y="890665"/>
                <a:ext cx="68842" cy="688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7E845073-FAFB-431C-91ED-ECD5CC03215F}"/>
                  </a:ext>
                </a:extLst>
              </p:cNvPr>
              <p:cNvSpPr/>
              <p:nvPr/>
            </p:nvSpPr>
            <p:spPr>
              <a:xfrm>
                <a:off x="241624" y="1068896"/>
                <a:ext cx="68842" cy="688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3E8D154F-9A86-4BAD-A7D8-F6837F3152D0}"/>
                </a:ext>
              </a:extLst>
            </p:cNvPr>
            <p:cNvGrpSpPr/>
            <p:nvPr/>
          </p:nvGrpSpPr>
          <p:grpSpPr>
            <a:xfrm>
              <a:off x="-903134" y="-557526"/>
              <a:ext cx="838844" cy="1149258"/>
              <a:chOff x="-903134" y="-557526"/>
              <a:chExt cx="838844" cy="1149258"/>
            </a:xfrm>
          </p:grpSpPr>
          <p:cxnSp>
            <p:nvCxnSpPr>
              <p:cNvPr id="21" name="Straight Connector 20">
                <a:extLst>
                  <a:ext uri="{FF2B5EF4-FFF2-40B4-BE49-F238E27FC236}">
                    <a16:creationId xmlns:a16="http://schemas.microsoft.com/office/drawing/2014/main" id="{40793D5F-E89C-41FB-AC1D-5EE2A4E3D7BB}"/>
                  </a:ext>
                </a:extLst>
              </p:cNvPr>
              <p:cNvCxnSpPr>
                <a:cxnSpLocks/>
              </p:cNvCxnSpPr>
              <p:nvPr/>
            </p:nvCxnSpPr>
            <p:spPr>
              <a:xfrm flipV="1">
                <a:off x="-161907" y="-358479"/>
                <a:ext cx="97617" cy="149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CD3C9E-25DA-4C4C-9F8D-8B23B7CAE688}"/>
                  </a:ext>
                </a:extLst>
              </p:cNvPr>
              <p:cNvCxnSpPr>
                <a:cxnSpLocks/>
              </p:cNvCxnSpPr>
              <p:nvPr/>
            </p:nvCxnSpPr>
            <p:spPr>
              <a:xfrm flipV="1">
                <a:off x="-481689" y="434695"/>
                <a:ext cx="105226" cy="1570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E0786F-5794-4ED0-A106-A42EA59D2184}"/>
                  </a:ext>
                </a:extLst>
              </p:cNvPr>
              <p:cNvCxnSpPr>
                <a:cxnSpLocks/>
              </p:cNvCxnSpPr>
              <p:nvPr/>
            </p:nvCxnSpPr>
            <p:spPr>
              <a:xfrm flipV="1">
                <a:off x="-903134" y="-557526"/>
                <a:ext cx="175756" cy="259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87BA986C-83D4-412A-B453-C6B4541CB54F}"/>
              </a:ext>
            </a:extLst>
          </p:cNvPr>
          <p:cNvGrpSpPr/>
          <p:nvPr/>
        </p:nvGrpSpPr>
        <p:grpSpPr>
          <a:xfrm>
            <a:off x="5743163" y="367960"/>
            <a:ext cx="731663" cy="705278"/>
            <a:chOff x="1054611" y="2139641"/>
            <a:chExt cx="414094" cy="399160"/>
          </a:xfrm>
        </p:grpSpPr>
        <p:grpSp>
          <p:nvGrpSpPr>
            <p:cNvPr id="34" name="Group 33">
              <a:extLst>
                <a:ext uri="{FF2B5EF4-FFF2-40B4-BE49-F238E27FC236}">
                  <a16:creationId xmlns:a16="http://schemas.microsoft.com/office/drawing/2014/main" id="{6888EBFD-6841-4A75-8DE1-9F64FC4BDCB7}"/>
                </a:ext>
              </a:extLst>
            </p:cNvPr>
            <p:cNvGrpSpPr/>
            <p:nvPr/>
          </p:nvGrpSpPr>
          <p:grpSpPr>
            <a:xfrm rot="1800000">
              <a:off x="1139200" y="2221753"/>
              <a:ext cx="270710" cy="307716"/>
              <a:chOff x="1139200" y="2221753"/>
              <a:chExt cx="270710" cy="307716"/>
            </a:xfrm>
          </p:grpSpPr>
          <p:sp>
            <p:nvSpPr>
              <p:cNvPr id="39" name="Freeform 299">
                <a:extLst>
                  <a:ext uri="{FF2B5EF4-FFF2-40B4-BE49-F238E27FC236}">
                    <a16:creationId xmlns:a16="http://schemas.microsoft.com/office/drawing/2014/main" id="{1EE73C36-14AE-41D4-9FD7-3B831B854742}"/>
                  </a:ext>
                </a:extLst>
              </p:cNvPr>
              <p:cNvSpPr>
                <a:spLocks noEditPoints="1"/>
              </p:cNvSpPr>
              <p:nvPr/>
            </p:nvSpPr>
            <p:spPr bwMode="auto">
              <a:xfrm>
                <a:off x="1139200" y="2221753"/>
                <a:ext cx="270710" cy="307716"/>
              </a:xfrm>
              <a:custGeom>
                <a:avLst/>
                <a:gdLst>
                  <a:gd name="T0" fmla="*/ 1 w 1519"/>
                  <a:gd name="T1" fmla="*/ 255 h 1728"/>
                  <a:gd name="T2" fmla="*/ 260 w 1519"/>
                  <a:gd name="T3" fmla="*/ 58 h 1728"/>
                  <a:gd name="T4" fmla="*/ 1273 w 1519"/>
                  <a:gd name="T5" fmla="*/ 61 h 1728"/>
                  <a:gd name="T6" fmla="*/ 1519 w 1519"/>
                  <a:gd name="T7" fmla="*/ 264 h 1728"/>
                  <a:gd name="T8" fmla="*/ 1462 w 1519"/>
                  <a:gd name="T9" fmla="*/ 1575 h 1728"/>
                  <a:gd name="T10" fmla="*/ 637 w 1519"/>
                  <a:gd name="T11" fmla="*/ 1718 h 1728"/>
                  <a:gd name="T12" fmla="*/ 78 w 1519"/>
                  <a:gd name="T13" fmla="*/ 1589 h 1728"/>
                  <a:gd name="T14" fmla="*/ 1 w 1519"/>
                  <a:gd name="T15" fmla="*/ 859 h 1728"/>
                  <a:gd name="T16" fmla="*/ 84 w 1519"/>
                  <a:gd name="T17" fmla="*/ 800 h 1728"/>
                  <a:gd name="T18" fmla="*/ 114 w 1519"/>
                  <a:gd name="T19" fmla="*/ 1105 h 1728"/>
                  <a:gd name="T20" fmla="*/ 695 w 1519"/>
                  <a:gd name="T21" fmla="*/ 1228 h 1728"/>
                  <a:gd name="T22" fmla="*/ 1334 w 1519"/>
                  <a:gd name="T23" fmla="*/ 1144 h 1728"/>
                  <a:gd name="T24" fmla="*/ 1435 w 1519"/>
                  <a:gd name="T25" fmla="*/ 1055 h 1728"/>
                  <a:gd name="T26" fmla="*/ 1435 w 1519"/>
                  <a:gd name="T27" fmla="*/ 779 h 1728"/>
                  <a:gd name="T28" fmla="*/ 1195 w 1519"/>
                  <a:gd name="T29" fmla="*/ 861 h 1728"/>
                  <a:gd name="T30" fmla="*/ 380 w 1519"/>
                  <a:gd name="T31" fmla="*/ 872 h 1728"/>
                  <a:gd name="T32" fmla="*/ 84 w 1519"/>
                  <a:gd name="T33" fmla="*/ 1185 h 1728"/>
                  <a:gd name="T34" fmla="*/ 99 w 1519"/>
                  <a:gd name="T35" fmla="*/ 1501 h 1728"/>
                  <a:gd name="T36" fmla="*/ 537 w 1519"/>
                  <a:gd name="T37" fmla="*/ 1629 h 1728"/>
                  <a:gd name="T38" fmla="*/ 1255 w 1519"/>
                  <a:gd name="T39" fmla="*/ 1581 h 1728"/>
                  <a:gd name="T40" fmla="*/ 1436 w 1519"/>
                  <a:gd name="T41" fmla="*/ 1457 h 1728"/>
                  <a:gd name="T42" fmla="*/ 1436 w 1519"/>
                  <a:gd name="T43" fmla="*/ 1187 h 1728"/>
                  <a:gd name="T44" fmla="*/ 1005 w 1519"/>
                  <a:gd name="T45" fmla="*/ 1300 h 1728"/>
                  <a:gd name="T46" fmla="*/ 84 w 1519"/>
                  <a:gd name="T47" fmla="*/ 1185 h 1728"/>
                  <a:gd name="T48" fmla="*/ 85 w 1519"/>
                  <a:gd name="T49" fmla="*/ 653 h 1728"/>
                  <a:gd name="T50" fmla="*/ 162 w 1519"/>
                  <a:gd name="T51" fmla="*/ 724 h 1728"/>
                  <a:gd name="T52" fmla="*/ 865 w 1519"/>
                  <a:gd name="T53" fmla="*/ 816 h 1728"/>
                  <a:gd name="T54" fmla="*/ 1405 w 1519"/>
                  <a:gd name="T55" fmla="*/ 697 h 1728"/>
                  <a:gd name="T56" fmla="*/ 1436 w 1519"/>
                  <a:gd name="T57" fmla="*/ 383 h 1728"/>
                  <a:gd name="T58" fmla="*/ 1372 w 1519"/>
                  <a:gd name="T59" fmla="*/ 398 h 1728"/>
                  <a:gd name="T60" fmla="*/ 570 w 1519"/>
                  <a:gd name="T61" fmla="*/ 485 h 1728"/>
                  <a:gd name="T62" fmla="*/ 84 w 1519"/>
                  <a:gd name="T63" fmla="*/ 365 h 1728"/>
                  <a:gd name="T64" fmla="*/ 1015 w 1519"/>
                  <a:gd name="T65" fmla="*/ 396 h 1728"/>
                  <a:gd name="T66" fmla="*/ 1421 w 1519"/>
                  <a:gd name="T67" fmla="*/ 274 h 1728"/>
                  <a:gd name="T68" fmla="*/ 1403 w 1519"/>
                  <a:gd name="T69" fmla="*/ 205 h 1728"/>
                  <a:gd name="T70" fmla="*/ 906 w 1519"/>
                  <a:gd name="T71" fmla="*/ 88 h 1728"/>
                  <a:gd name="T72" fmla="*/ 116 w 1519"/>
                  <a:gd name="T73" fmla="*/ 205 h 1728"/>
                  <a:gd name="T74" fmla="*/ 256 w 1519"/>
                  <a:gd name="T75" fmla="*/ 349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9" h="1728">
                    <a:moveTo>
                      <a:pt x="1" y="859"/>
                    </a:moveTo>
                    <a:cubicBezTo>
                      <a:pt x="1" y="658"/>
                      <a:pt x="2" y="456"/>
                      <a:pt x="1" y="255"/>
                    </a:cubicBezTo>
                    <a:cubicBezTo>
                      <a:pt x="1" y="209"/>
                      <a:pt x="23" y="175"/>
                      <a:pt x="57" y="148"/>
                    </a:cubicBezTo>
                    <a:cubicBezTo>
                      <a:pt x="117" y="100"/>
                      <a:pt x="188" y="77"/>
                      <a:pt x="260" y="58"/>
                    </a:cubicBezTo>
                    <a:cubicBezTo>
                      <a:pt x="431" y="13"/>
                      <a:pt x="606" y="0"/>
                      <a:pt x="783" y="1"/>
                    </a:cubicBezTo>
                    <a:cubicBezTo>
                      <a:pt x="948" y="2"/>
                      <a:pt x="1112" y="17"/>
                      <a:pt x="1273" y="61"/>
                    </a:cubicBezTo>
                    <a:cubicBezTo>
                      <a:pt x="1340" y="80"/>
                      <a:pt x="1406" y="103"/>
                      <a:pt x="1462" y="147"/>
                    </a:cubicBezTo>
                    <a:cubicBezTo>
                      <a:pt x="1500" y="177"/>
                      <a:pt x="1519" y="214"/>
                      <a:pt x="1519" y="264"/>
                    </a:cubicBezTo>
                    <a:cubicBezTo>
                      <a:pt x="1518" y="662"/>
                      <a:pt x="1518" y="1060"/>
                      <a:pt x="1519" y="1458"/>
                    </a:cubicBezTo>
                    <a:cubicBezTo>
                      <a:pt x="1519" y="1508"/>
                      <a:pt x="1499" y="1545"/>
                      <a:pt x="1462" y="1575"/>
                    </a:cubicBezTo>
                    <a:cubicBezTo>
                      <a:pt x="1402" y="1622"/>
                      <a:pt x="1332" y="1646"/>
                      <a:pt x="1261" y="1664"/>
                    </a:cubicBezTo>
                    <a:cubicBezTo>
                      <a:pt x="1056" y="1717"/>
                      <a:pt x="847" y="1728"/>
                      <a:pt x="637" y="1718"/>
                    </a:cubicBezTo>
                    <a:cubicBezTo>
                      <a:pt x="526" y="1713"/>
                      <a:pt x="416" y="1701"/>
                      <a:pt x="308" y="1676"/>
                    </a:cubicBezTo>
                    <a:cubicBezTo>
                      <a:pt x="228" y="1658"/>
                      <a:pt x="149" y="1635"/>
                      <a:pt x="78" y="1589"/>
                    </a:cubicBezTo>
                    <a:cubicBezTo>
                      <a:pt x="26" y="1556"/>
                      <a:pt x="0" y="1512"/>
                      <a:pt x="1" y="1447"/>
                    </a:cubicBezTo>
                    <a:cubicBezTo>
                      <a:pt x="3" y="1251"/>
                      <a:pt x="1" y="1055"/>
                      <a:pt x="1" y="859"/>
                    </a:cubicBezTo>
                    <a:close/>
                    <a:moveTo>
                      <a:pt x="84" y="775"/>
                    </a:moveTo>
                    <a:cubicBezTo>
                      <a:pt x="84" y="786"/>
                      <a:pt x="84" y="793"/>
                      <a:pt x="84" y="800"/>
                    </a:cubicBezTo>
                    <a:cubicBezTo>
                      <a:pt x="84" y="882"/>
                      <a:pt x="85" y="964"/>
                      <a:pt x="84" y="1046"/>
                    </a:cubicBezTo>
                    <a:cubicBezTo>
                      <a:pt x="83" y="1073"/>
                      <a:pt x="92" y="1093"/>
                      <a:pt x="114" y="1105"/>
                    </a:cubicBezTo>
                    <a:cubicBezTo>
                      <a:pt x="149" y="1124"/>
                      <a:pt x="184" y="1144"/>
                      <a:pt x="221" y="1157"/>
                    </a:cubicBezTo>
                    <a:cubicBezTo>
                      <a:pt x="374" y="1210"/>
                      <a:pt x="534" y="1223"/>
                      <a:pt x="695" y="1228"/>
                    </a:cubicBezTo>
                    <a:cubicBezTo>
                      <a:pt x="809" y="1232"/>
                      <a:pt x="923" y="1227"/>
                      <a:pt x="1036" y="1213"/>
                    </a:cubicBezTo>
                    <a:cubicBezTo>
                      <a:pt x="1138" y="1201"/>
                      <a:pt x="1239" y="1183"/>
                      <a:pt x="1334" y="1144"/>
                    </a:cubicBezTo>
                    <a:cubicBezTo>
                      <a:pt x="1364" y="1131"/>
                      <a:pt x="1392" y="1113"/>
                      <a:pt x="1418" y="1094"/>
                    </a:cubicBezTo>
                    <a:cubicBezTo>
                      <a:pt x="1428" y="1087"/>
                      <a:pt x="1435" y="1068"/>
                      <a:pt x="1435" y="1055"/>
                    </a:cubicBezTo>
                    <a:cubicBezTo>
                      <a:pt x="1437" y="969"/>
                      <a:pt x="1436" y="883"/>
                      <a:pt x="1436" y="797"/>
                    </a:cubicBezTo>
                    <a:cubicBezTo>
                      <a:pt x="1436" y="791"/>
                      <a:pt x="1435" y="784"/>
                      <a:pt x="1435" y="779"/>
                    </a:cubicBezTo>
                    <a:cubicBezTo>
                      <a:pt x="1395" y="796"/>
                      <a:pt x="1357" y="814"/>
                      <a:pt x="1318" y="828"/>
                    </a:cubicBezTo>
                    <a:cubicBezTo>
                      <a:pt x="1278" y="841"/>
                      <a:pt x="1236" y="852"/>
                      <a:pt x="1195" y="861"/>
                    </a:cubicBezTo>
                    <a:cubicBezTo>
                      <a:pt x="1050" y="892"/>
                      <a:pt x="904" y="902"/>
                      <a:pt x="756" y="902"/>
                    </a:cubicBezTo>
                    <a:cubicBezTo>
                      <a:pt x="630" y="902"/>
                      <a:pt x="504" y="894"/>
                      <a:pt x="380" y="872"/>
                    </a:cubicBezTo>
                    <a:cubicBezTo>
                      <a:pt x="278" y="854"/>
                      <a:pt x="178" y="830"/>
                      <a:pt x="84" y="775"/>
                    </a:cubicBezTo>
                    <a:close/>
                    <a:moveTo>
                      <a:pt x="84" y="1185"/>
                    </a:moveTo>
                    <a:cubicBezTo>
                      <a:pt x="84" y="1283"/>
                      <a:pt x="84" y="1378"/>
                      <a:pt x="85" y="1473"/>
                    </a:cubicBezTo>
                    <a:cubicBezTo>
                      <a:pt x="85" y="1483"/>
                      <a:pt x="91" y="1495"/>
                      <a:pt x="99" y="1501"/>
                    </a:cubicBezTo>
                    <a:cubicBezTo>
                      <a:pt x="120" y="1517"/>
                      <a:pt x="141" y="1533"/>
                      <a:pt x="165" y="1544"/>
                    </a:cubicBezTo>
                    <a:cubicBezTo>
                      <a:pt x="283" y="1597"/>
                      <a:pt x="409" y="1617"/>
                      <a:pt x="537" y="1629"/>
                    </a:cubicBezTo>
                    <a:cubicBezTo>
                      <a:pt x="662" y="1641"/>
                      <a:pt x="787" y="1641"/>
                      <a:pt x="912" y="1634"/>
                    </a:cubicBezTo>
                    <a:cubicBezTo>
                      <a:pt x="1028" y="1627"/>
                      <a:pt x="1143" y="1613"/>
                      <a:pt x="1255" y="1581"/>
                    </a:cubicBezTo>
                    <a:cubicBezTo>
                      <a:pt x="1308" y="1566"/>
                      <a:pt x="1361" y="1548"/>
                      <a:pt x="1407" y="1514"/>
                    </a:cubicBezTo>
                    <a:cubicBezTo>
                      <a:pt x="1427" y="1500"/>
                      <a:pt x="1437" y="1483"/>
                      <a:pt x="1436" y="1457"/>
                    </a:cubicBezTo>
                    <a:cubicBezTo>
                      <a:pt x="1435" y="1398"/>
                      <a:pt x="1436" y="1338"/>
                      <a:pt x="1436" y="1279"/>
                    </a:cubicBezTo>
                    <a:cubicBezTo>
                      <a:pt x="1436" y="1249"/>
                      <a:pt x="1436" y="1218"/>
                      <a:pt x="1436" y="1187"/>
                    </a:cubicBezTo>
                    <a:cubicBezTo>
                      <a:pt x="1403" y="1202"/>
                      <a:pt x="1373" y="1217"/>
                      <a:pt x="1342" y="1229"/>
                    </a:cubicBezTo>
                    <a:cubicBezTo>
                      <a:pt x="1233" y="1270"/>
                      <a:pt x="1119" y="1288"/>
                      <a:pt x="1005" y="1300"/>
                    </a:cubicBezTo>
                    <a:cubicBezTo>
                      <a:pt x="835" y="1317"/>
                      <a:pt x="666" y="1317"/>
                      <a:pt x="496" y="1297"/>
                    </a:cubicBezTo>
                    <a:cubicBezTo>
                      <a:pt x="354" y="1281"/>
                      <a:pt x="215" y="1257"/>
                      <a:pt x="84" y="1185"/>
                    </a:cubicBezTo>
                    <a:close/>
                    <a:moveTo>
                      <a:pt x="84" y="365"/>
                    </a:moveTo>
                    <a:cubicBezTo>
                      <a:pt x="84" y="464"/>
                      <a:pt x="84" y="558"/>
                      <a:pt x="85" y="653"/>
                    </a:cubicBezTo>
                    <a:cubicBezTo>
                      <a:pt x="85" y="662"/>
                      <a:pt x="91" y="675"/>
                      <a:pt x="98" y="681"/>
                    </a:cubicBezTo>
                    <a:cubicBezTo>
                      <a:pt x="118" y="697"/>
                      <a:pt x="139" y="713"/>
                      <a:pt x="162" y="724"/>
                    </a:cubicBezTo>
                    <a:cubicBezTo>
                      <a:pt x="279" y="777"/>
                      <a:pt x="403" y="799"/>
                      <a:pt x="530" y="808"/>
                    </a:cubicBezTo>
                    <a:cubicBezTo>
                      <a:pt x="641" y="816"/>
                      <a:pt x="753" y="818"/>
                      <a:pt x="865" y="816"/>
                    </a:cubicBezTo>
                    <a:cubicBezTo>
                      <a:pt x="998" y="815"/>
                      <a:pt x="1129" y="797"/>
                      <a:pt x="1258" y="761"/>
                    </a:cubicBezTo>
                    <a:cubicBezTo>
                      <a:pt x="1309" y="746"/>
                      <a:pt x="1361" y="729"/>
                      <a:pt x="1405" y="697"/>
                    </a:cubicBezTo>
                    <a:cubicBezTo>
                      <a:pt x="1422" y="684"/>
                      <a:pt x="1436" y="671"/>
                      <a:pt x="1436" y="647"/>
                    </a:cubicBezTo>
                    <a:cubicBezTo>
                      <a:pt x="1435" y="559"/>
                      <a:pt x="1436" y="471"/>
                      <a:pt x="1436" y="383"/>
                    </a:cubicBezTo>
                    <a:cubicBezTo>
                      <a:pt x="1436" y="378"/>
                      <a:pt x="1435" y="373"/>
                      <a:pt x="1434" y="367"/>
                    </a:cubicBezTo>
                    <a:cubicBezTo>
                      <a:pt x="1412" y="378"/>
                      <a:pt x="1392" y="389"/>
                      <a:pt x="1372" y="398"/>
                    </a:cubicBezTo>
                    <a:cubicBezTo>
                      <a:pt x="1223" y="459"/>
                      <a:pt x="1066" y="478"/>
                      <a:pt x="908" y="488"/>
                    </a:cubicBezTo>
                    <a:cubicBezTo>
                      <a:pt x="795" y="496"/>
                      <a:pt x="683" y="494"/>
                      <a:pt x="570" y="485"/>
                    </a:cubicBezTo>
                    <a:cubicBezTo>
                      <a:pt x="474" y="478"/>
                      <a:pt x="380" y="465"/>
                      <a:pt x="286" y="443"/>
                    </a:cubicBezTo>
                    <a:cubicBezTo>
                      <a:pt x="217" y="426"/>
                      <a:pt x="150" y="404"/>
                      <a:pt x="84" y="365"/>
                    </a:cubicBezTo>
                    <a:close/>
                    <a:moveTo>
                      <a:pt x="760" y="413"/>
                    </a:moveTo>
                    <a:cubicBezTo>
                      <a:pt x="845" y="408"/>
                      <a:pt x="931" y="404"/>
                      <a:pt x="1015" y="396"/>
                    </a:cubicBezTo>
                    <a:cubicBezTo>
                      <a:pt x="1112" y="387"/>
                      <a:pt x="1208" y="370"/>
                      <a:pt x="1300" y="338"/>
                    </a:cubicBezTo>
                    <a:cubicBezTo>
                      <a:pt x="1343" y="323"/>
                      <a:pt x="1386" y="306"/>
                      <a:pt x="1421" y="274"/>
                    </a:cubicBezTo>
                    <a:cubicBezTo>
                      <a:pt x="1441" y="255"/>
                      <a:pt x="1441" y="240"/>
                      <a:pt x="1422" y="221"/>
                    </a:cubicBezTo>
                    <a:cubicBezTo>
                      <a:pt x="1416" y="215"/>
                      <a:pt x="1410" y="209"/>
                      <a:pt x="1403" y="205"/>
                    </a:cubicBezTo>
                    <a:cubicBezTo>
                      <a:pt x="1367" y="187"/>
                      <a:pt x="1330" y="167"/>
                      <a:pt x="1292" y="153"/>
                    </a:cubicBezTo>
                    <a:cubicBezTo>
                      <a:pt x="1167" y="111"/>
                      <a:pt x="1037" y="95"/>
                      <a:pt x="906" y="88"/>
                    </a:cubicBezTo>
                    <a:cubicBezTo>
                      <a:pt x="705" y="78"/>
                      <a:pt x="506" y="84"/>
                      <a:pt x="310" y="129"/>
                    </a:cubicBezTo>
                    <a:cubicBezTo>
                      <a:pt x="242" y="145"/>
                      <a:pt x="175" y="165"/>
                      <a:pt x="116" y="205"/>
                    </a:cubicBezTo>
                    <a:cubicBezTo>
                      <a:pt x="74" y="235"/>
                      <a:pt x="74" y="258"/>
                      <a:pt x="116" y="288"/>
                    </a:cubicBezTo>
                    <a:cubicBezTo>
                      <a:pt x="159" y="318"/>
                      <a:pt x="207" y="335"/>
                      <a:pt x="256" y="349"/>
                    </a:cubicBezTo>
                    <a:cubicBezTo>
                      <a:pt x="421" y="397"/>
                      <a:pt x="590" y="409"/>
                      <a:pt x="760" y="41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a:ln>
                    <a:noFill/>
                  </a:ln>
                  <a:solidFill>
                    <a:srgbClr val="3B3838"/>
                  </a:solidFill>
                  <a:effectLst/>
                  <a:uLnTx/>
                  <a:uFillTx/>
                </a:endParaRPr>
              </a:p>
            </p:txBody>
          </p:sp>
          <p:sp>
            <p:nvSpPr>
              <p:cNvPr id="40" name="Freeform 300">
                <a:extLst>
                  <a:ext uri="{FF2B5EF4-FFF2-40B4-BE49-F238E27FC236}">
                    <a16:creationId xmlns:a16="http://schemas.microsoft.com/office/drawing/2014/main" id="{82FEE3FE-9AD1-4B86-A4A0-162EF298BF54}"/>
                  </a:ext>
                </a:extLst>
              </p:cNvPr>
              <p:cNvSpPr>
                <a:spLocks/>
              </p:cNvSpPr>
              <p:nvPr/>
            </p:nvSpPr>
            <p:spPr bwMode="auto">
              <a:xfrm>
                <a:off x="1343540" y="2389488"/>
                <a:ext cx="22124" cy="22123"/>
              </a:xfrm>
              <a:custGeom>
                <a:avLst/>
                <a:gdLst>
                  <a:gd name="T0" fmla="*/ 124 w 124"/>
                  <a:gd name="T1" fmla="*/ 63 h 124"/>
                  <a:gd name="T2" fmla="*/ 64 w 124"/>
                  <a:gd name="T3" fmla="*/ 124 h 124"/>
                  <a:gd name="T4" fmla="*/ 0 w 124"/>
                  <a:gd name="T5" fmla="*/ 63 h 124"/>
                  <a:gd name="T6" fmla="*/ 62 w 124"/>
                  <a:gd name="T7" fmla="*/ 0 h 124"/>
                  <a:gd name="T8" fmla="*/ 124 w 124"/>
                  <a:gd name="T9" fmla="*/ 63 h 124"/>
                </a:gdLst>
                <a:ahLst/>
                <a:cxnLst>
                  <a:cxn ang="0">
                    <a:pos x="T0" y="T1"/>
                  </a:cxn>
                  <a:cxn ang="0">
                    <a:pos x="T2" y="T3"/>
                  </a:cxn>
                  <a:cxn ang="0">
                    <a:pos x="T4" y="T5"/>
                  </a:cxn>
                  <a:cxn ang="0">
                    <a:pos x="T6" y="T7"/>
                  </a:cxn>
                  <a:cxn ang="0">
                    <a:pos x="T8" y="T9"/>
                  </a:cxn>
                </a:cxnLst>
                <a:rect l="0" t="0" r="r" b="b"/>
                <a:pathLst>
                  <a:path w="124" h="124">
                    <a:moveTo>
                      <a:pt x="124" y="63"/>
                    </a:moveTo>
                    <a:cubicBezTo>
                      <a:pt x="124" y="97"/>
                      <a:pt x="98" y="123"/>
                      <a:pt x="64" y="124"/>
                    </a:cubicBezTo>
                    <a:cubicBezTo>
                      <a:pt x="29" y="124"/>
                      <a:pt x="1" y="98"/>
                      <a:pt x="0" y="63"/>
                    </a:cubicBezTo>
                    <a:cubicBezTo>
                      <a:pt x="0" y="29"/>
                      <a:pt x="28" y="0"/>
                      <a:pt x="62" y="0"/>
                    </a:cubicBezTo>
                    <a:cubicBezTo>
                      <a:pt x="96" y="0"/>
                      <a:pt x="124" y="28"/>
                      <a:pt x="124" y="63"/>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a:ln>
                    <a:noFill/>
                  </a:ln>
                  <a:solidFill>
                    <a:srgbClr val="3B3838"/>
                  </a:solidFill>
                  <a:effectLst/>
                  <a:uLnTx/>
                  <a:uFillTx/>
                </a:endParaRPr>
              </a:p>
            </p:txBody>
          </p:sp>
          <p:sp>
            <p:nvSpPr>
              <p:cNvPr id="41" name="Freeform 301">
                <a:extLst>
                  <a:ext uri="{FF2B5EF4-FFF2-40B4-BE49-F238E27FC236}">
                    <a16:creationId xmlns:a16="http://schemas.microsoft.com/office/drawing/2014/main" id="{81109811-9CCE-4E72-8531-03EF58C2DC97}"/>
                  </a:ext>
                </a:extLst>
              </p:cNvPr>
              <p:cNvSpPr>
                <a:spLocks/>
              </p:cNvSpPr>
              <p:nvPr/>
            </p:nvSpPr>
            <p:spPr bwMode="auto">
              <a:xfrm>
                <a:off x="1343540" y="2462697"/>
                <a:ext cx="22124" cy="21721"/>
              </a:xfrm>
              <a:custGeom>
                <a:avLst/>
                <a:gdLst>
                  <a:gd name="T0" fmla="*/ 63 w 124"/>
                  <a:gd name="T1" fmla="*/ 0 h 124"/>
                  <a:gd name="T2" fmla="*/ 124 w 124"/>
                  <a:gd name="T3" fmla="*/ 62 h 124"/>
                  <a:gd name="T4" fmla="*/ 63 w 124"/>
                  <a:gd name="T5" fmla="*/ 123 h 124"/>
                  <a:gd name="T6" fmla="*/ 1 w 124"/>
                  <a:gd name="T7" fmla="*/ 61 h 124"/>
                  <a:gd name="T8" fmla="*/ 63 w 124"/>
                  <a:gd name="T9" fmla="*/ 0 h 124"/>
                </a:gdLst>
                <a:ahLst/>
                <a:cxnLst>
                  <a:cxn ang="0">
                    <a:pos x="T0" y="T1"/>
                  </a:cxn>
                  <a:cxn ang="0">
                    <a:pos x="T2" y="T3"/>
                  </a:cxn>
                  <a:cxn ang="0">
                    <a:pos x="T4" y="T5"/>
                  </a:cxn>
                  <a:cxn ang="0">
                    <a:pos x="T6" y="T7"/>
                  </a:cxn>
                  <a:cxn ang="0">
                    <a:pos x="T8" y="T9"/>
                  </a:cxn>
                </a:cxnLst>
                <a:rect l="0" t="0" r="r" b="b"/>
                <a:pathLst>
                  <a:path w="124" h="124">
                    <a:moveTo>
                      <a:pt x="63" y="0"/>
                    </a:moveTo>
                    <a:cubicBezTo>
                      <a:pt x="98" y="0"/>
                      <a:pt x="124" y="26"/>
                      <a:pt x="124" y="62"/>
                    </a:cubicBezTo>
                    <a:cubicBezTo>
                      <a:pt x="124" y="95"/>
                      <a:pt x="96" y="123"/>
                      <a:pt x="63" y="123"/>
                    </a:cubicBezTo>
                    <a:cubicBezTo>
                      <a:pt x="30" y="124"/>
                      <a:pt x="1" y="95"/>
                      <a:pt x="1" y="61"/>
                    </a:cubicBezTo>
                    <a:cubicBezTo>
                      <a:pt x="0" y="27"/>
                      <a:pt x="28" y="0"/>
                      <a:pt x="63" y="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a:ln>
                    <a:noFill/>
                  </a:ln>
                  <a:solidFill>
                    <a:srgbClr val="3B3838"/>
                  </a:solidFill>
                  <a:effectLst/>
                  <a:uLnTx/>
                  <a:uFillTx/>
                </a:endParaRPr>
              </a:p>
            </p:txBody>
          </p:sp>
          <p:sp>
            <p:nvSpPr>
              <p:cNvPr id="42" name="Freeform 302">
                <a:extLst>
                  <a:ext uri="{FF2B5EF4-FFF2-40B4-BE49-F238E27FC236}">
                    <a16:creationId xmlns:a16="http://schemas.microsoft.com/office/drawing/2014/main" id="{4E143CC9-7B20-4A7B-8FF7-6464AB12EDC2}"/>
                  </a:ext>
                </a:extLst>
              </p:cNvPr>
              <p:cNvSpPr>
                <a:spLocks/>
              </p:cNvSpPr>
              <p:nvPr/>
            </p:nvSpPr>
            <p:spPr bwMode="auto">
              <a:xfrm>
                <a:off x="1343540" y="2316682"/>
                <a:ext cx="22124" cy="21721"/>
              </a:xfrm>
              <a:custGeom>
                <a:avLst/>
                <a:gdLst>
                  <a:gd name="T0" fmla="*/ 124 w 124"/>
                  <a:gd name="T1" fmla="*/ 63 h 124"/>
                  <a:gd name="T2" fmla="*/ 61 w 124"/>
                  <a:gd name="T3" fmla="*/ 124 h 124"/>
                  <a:gd name="T4" fmla="*/ 0 w 124"/>
                  <a:gd name="T5" fmla="*/ 60 h 124"/>
                  <a:gd name="T6" fmla="*/ 63 w 124"/>
                  <a:gd name="T7" fmla="*/ 0 h 124"/>
                  <a:gd name="T8" fmla="*/ 124 w 124"/>
                  <a:gd name="T9" fmla="*/ 63 h 124"/>
                </a:gdLst>
                <a:ahLst/>
                <a:cxnLst>
                  <a:cxn ang="0">
                    <a:pos x="T0" y="T1"/>
                  </a:cxn>
                  <a:cxn ang="0">
                    <a:pos x="T2" y="T3"/>
                  </a:cxn>
                  <a:cxn ang="0">
                    <a:pos x="T4" y="T5"/>
                  </a:cxn>
                  <a:cxn ang="0">
                    <a:pos x="T6" y="T7"/>
                  </a:cxn>
                  <a:cxn ang="0">
                    <a:pos x="T8" y="T9"/>
                  </a:cxn>
                </a:cxnLst>
                <a:rect l="0" t="0" r="r" b="b"/>
                <a:pathLst>
                  <a:path w="124" h="124">
                    <a:moveTo>
                      <a:pt x="124" y="63"/>
                    </a:moveTo>
                    <a:cubicBezTo>
                      <a:pt x="124" y="97"/>
                      <a:pt x="96" y="124"/>
                      <a:pt x="61" y="124"/>
                    </a:cubicBezTo>
                    <a:cubicBezTo>
                      <a:pt x="27" y="123"/>
                      <a:pt x="0" y="94"/>
                      <a:pt x="0" y="60"/>
                    </a:cubicBezTo>
                    <a:cubicBezTo>
                      <a:pt x="1" y="27"/>
                      <a:pt x="30" y="0"/>
                      <a:pt x="63" y="0"/>
                    </a:cubicBezTo>
                    <a:cubicBezTo>
                      <a:pt x="98" y="0"/>
                      <a:pt x="124" y="27"/>
                      <a:pt x="124" y="63"/>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a:ln>
                    <a:noFill/>
                  </a:ln>
                  <a:solidFill>
                    <a:srgbClr val="3B3838"/>
                  </a:solidFill>
                  <a:effectLst/>
                  <a:uLnTx/>
                  <a:uFillTx/>
                </a:endParaRPr>
              </a:p>
            </p:txBody>
          </p:sp>
        </p:grpSp>
        <p:grpSp>
          <p:nvGrpSpPr>
            <p:cNvPr id="35" name="Group 34">
              <a:extLst>
                <a:ext uri="{FF2B5EF4-FFF2-40B4-BE49-F238E27FC236}">
                  <a16:creationId xmlns:a16="http://schemas.microsoft.com/office/drawing/2014/main" id="{14C2248B-97D0-4482-ABB4-743A1F059CE2}"/>
                </a:ext>
              </a:extLst>
            </p:cNvPr>
            <p:cNvGrpSpPr/>
            <p:nvPr/>
          </p:nvGrpSpPr>
          <p:grpSpPr>
            <a:xfrm>
              <a:off x="1054611" y="2139641"/>
              <a:ext cx="414094" cy="399160"/>
              <a:chOff x="-260574" y="3808097"/>
              <a:chExt cx="328312" cy="399160"/>
            </a:xfrm>
          </p:grpSpPr>
          <p:cxnSp>
            <p:nvCxnSpPr>
              <p:cNvPr id="36" name="Straight Connector 35">
                <a:extLst>
                  <a:ext uri="{FF2B5EF4-FFF2-40B4-BE49-F238E27FC236}">
                    <a16:creationId xmlns:a16="http://schemas.microsoft.com/office/drawing/2014/main" id="{689E114C-7F65-4676-8308-6D2B4902DA84}"/>
                  </a:ext>
                </a:extLst>
              </p:cNvPr>
              <p:cNvCxnSpPr>
                <a:cxnSpLocks/>
              </p:cNvCxnSpPr>
              <p:nvPr/>
            </p:nvCxnSpPr>
            <p:spPr>
              <a:xfrm flipH="1">
                <a:off x="-260574" y="3896332"/>
                <a:ext cx="48855" cy="932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BA8F03-1B08-4BBD-BE56-3236B3C6F38A}"/>
                  </a:ext>
                </a:extLst>
              </p:cNvPr>
              <p:cNvCxnSpPr>
                <a:cxnSpLocks/>
              </p:cNvCxnSpPr>
              <p:nvPr/>
            </p:nvCxnSpPr>
            <p:spPr>
              <a:xfrm rot="1800000">
                <a:off x="67738" y="4036707"/>
                <a:ext cx="0" cy="1705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0AE3797-3BE8-4701-9583-3AC996D1F078}"/>
                  </a:ext>
                </a:extLst>
              </p:cNvPr>
              <p:cNvCxnSpPr>
                <a:cxnSpLocks/>
              </p:cNvCxnSpPr>
              <p:nvPr/>
            </p:nvCxnSpPr>
            <p:spPr>
              <a:xfrm rot="1800000">
                <a:off x="-37680" y="3808097"/>
                <a:ext cx="0" cy="70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5F0F8E95-0EBD-4552-BE6E-D88A04AEBB3C}"/>
              </a:ext>
            </a:extLst>
          </p:cNvPr>
          <p:cNvGrpSpPr/>
          <p:nvPr/>
        </p:nvGrpSpPr>
        <p:grpSpPr>
          <a:xfrm>
            <a:off x="8095136" y="429885"/>
            <a:ext cx="680565" cy="739315"/>
            <a:chOff x="8095136" y="469275"/>
            <a:chExt cx="680565" cy="739315"/>
          </a:xfrm>
        </p:grpSpPr>
        <p:sp>
          <p:nvSpPr>
            <p:cNvPr id="44" name="Freeform: Shape 43">
              <a:extLst>
                <a:ext uri="{FF2B5EF4-FFF2-40B4-BE49-F238E27FC236}">
                  <a16:creationId xmlns:a16="http://schemas.microsoft.com/office/drawing/2014/main" id="{135CF16A-44E0-44F4-8D9A-EBA49F5C122D}"/>
                </a:ext>
              </a:extLst>
            </p:cNvPr>
            <p:cNvSpPr/>
            <p:nvPr/>
          </p:nvSpPr>
          <p:spPr>
            <a:xfrm>
              <a:off x="8449355" y="632874"/>
              <a:ext cx="253313" cy="297451"/>
            </a:xfrm>
            <a:custGeom>
              <a:avLst/>
              <a:gdLst>
                <a:gd name="connsiteX0" fmla="*/ 20479 w 588168"/>
                <a:gd name="connsiteY0" fmla="*/ 10287 h 690657"/>
                <a:gd name="connsiteX1" fmla="*/ 408813 w 588168"/>
                <a:gd name="connsiteY1" fmla="*/ 185547 h 690657"/>
                <a:gd name="connsiteX2" fmla="*/ 578644 w 588168"/>
                <a:gd name="connsiteY2" fmla="*/ 590169 h 690657"/>
                <a:gd name="connsiteX3" fmla="*/ 461772 w 588168"/>
                <a:gd name="connsiteY3" fmla="*/ 678656 h 690657"/>
                <a:gd name="connsiteX4" fmla="*/ 344519 w 588168"/>
                <a:gd name="connsiteY4" fmla="*/ 589883 h 690657"/>
                <a:gd name="connsiteX5" fmla="*/ 243269 w 588168"/>
                <a:gd name="connsiteY5" fmla="*/ 349949 h 690657"/>
                <a:gd name="connsiteX6" fmla="*/ 18478 w 588168"/>
                <a:gd name="connsiteY6" fmla="*/ 243459 h 690657"/>
                <a:gd name="connsiteX7" fmla="*/ 104203 w 588168"/>
                <a:gd name="connsiteY7" fmla="*/ 131350 h 690657"/>
                <a:gd name="connsiteX8" fmla="*/ 108585 w 588168"/>
                <a:gd name="connsiteY8" fmla="*/ 125540 h 690657"/>
                <a:gd name="connsiteX9" fmla="*/ 104203 w 588168"/>
                <a:gd name="connsiteY9" fmla="*/ 119729 h 690657"/>
                <a:gd name="connsiteX10" fmla="*/ 20479 w 588168"/>
                <a:gd name="connsiteY10" fmla="*/ 10287 h 690657"/>
                <a:gd name="connsiteX11" fmla="*/ 571 w 588168"/>
                <a:gd name="connsiteY11" fmla="*/ 0 h 690657"/>
                <a:gd name="connsiteX12" fmla="*/ 96583 w 588168"/>
                <a:gd name="connsiteY12" fmla="*/ 125635 h 690657"/>
                <a:gd name="connsiteX13" fmla="*/ 0 w 588168"/>
                <a:gd name="connsiteY13" fmla="*/ 251936 h 690657"/>
                <a:gd name="connsiteX14" fmla="*/ 236315 w 588168"/>
                <a:gd name="connsiteY14" fmla="*/ 356711 h 690657"/>
                <a:gd name="connsiteX15" fmla="*/ 334994 w 588168"/>
                <a:gd name="connsiteY15" fmla="*/ 594741 h 690657"/>
                <a:gd name="connsiteX16" fmla="*/ 461677 w 588168"/>
                <a:gd name="connsiteY16" fmla="*/ 690658 h 690657"/>
                <a:gd name="connsiteX17" fmla="*/ 588169 w 588168"/>
                <a:gd name="connsiteY17" fmla="*/ 594932 h 690657"/>
                <a:gd name="connsiteX18" fmla="*/ 588169 w 588168"/>
                <a:gd name="connsiteY18" fmla="*/ 594932 h 690657"/>
                <a:gd name="connsiteX19" fmla="*/ 415480 w 588168"/>
                <a:gd name="connsiteY19" fmla="*/ 178975 h 690657"/>
                <a:gd name="connsiteX20" fmla="*/ 571 w 588168"/>
                <a:gd name="connsiteY20" fmla="*/ 0 h 690657"/>
                <a:gd name="connsiteX21" fmla="*/ 571 w 588168"/>
                <a:gd name="connsiteY21" fmla="*/ 0 h 69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8168" h="690657">
                  <a:moveTo>
                    <a:pt x="20479" y="10287"/>
                  </a:moveTo>
                  <a:cubicBezTo>
                    <a:pt x="167735" y="18669"/>
                    <a:pt x="304990" y="80486"/>
                    <a:pt x="408813" y="185547"/>
                  </a:cubicBezTo>
                  <a:cubicBezTo>
                    <a:pt x="516255" y="294323"/>
                    <a:pt x="576453" y="437864"/>
                    <a:pt x="578644" y="590169"/>
                  </a:cubicBezTo>
                  <a:lnTo>
                    <a:pt x="461772" y="678656"/>
                  </a:lnTo>
                  <a:lnTo>
                    <a:pt x="344519" y="589883"/>
                  </a:lnTo>
                  <a:cubicBezTo>
                    <a:pt x="342424" y="499777"/>
                    <a:pt x="306515" y="414719"/>
                    <a:pt x="243269" y="349949"/>
                  </a:cubicBezTo>
                  <a:cubicBezTo>
                    <a:pt x="183166" y="288417"/>
                    <a:pt x="103918" y="250984"/>
                    <a:pt x="18478" y="243459"/>
                  </a:cubicBezTo>
                  <a:lnTo>
                    <a:pt x="104203" y="131350"/>
                  </a:lnTo>
                  <a:lnTo>
                    <a:pt x="108585" y="125540"/>
                  </a:lnTo>
                  <a:lnTo>
                    <a:pt x="104203" y="119729"/>
                  </a:lnTo>
                  <a:lnTo>
                    <a:pt x="20479" y="10287"/>
                  </a:lnTo>
                  <a:moveTo>
                    <a:pt x="571" y="0"/>
                  </a:moveTo>
                  <a:lnTo>
                    <a:pt x="96583" y="125635"/>
                  </a:lnTo>
                  <a:lnTo>
                    <a:pt x="0" y="251936"/>
                  </a:lnTo>
                  <a:cubicBezTo>
                    <a:pt x="89344" y="255365"/>
                    <a:pt x="174022" y="292894"/>
                    <a:pt x="236315" y="356711"/>
                  </a:cubicBezTo>
                  <a:cubicBezTo>
                    <a:pt x="298704" y="420529"/>
                    <a:pt x="333946" y="505778"/>
                    <a:pt x="334994" y="594741"/>
                  </a:cubicBezTo>
                  <a:lnTo>
                    <a:pt x="461677" y="690658"/>
                  </a:lnTo>
                  <a:lnTo>
                    <a:pt x="588169" y="594932"/>
                  </a:lnTo>
                  <a:lnTo>
                    <a:pt x="588169" y="594932"/>
                  </a:lnTo>
                  <a:cubicBezTo>
                    <a:pt x="587121" y="439198"/>
                    <a:pt x="525209" y="290036"/>
                    <a:pt x="415480" y="178975"/>
                  </a:cubicBezTo>
                  <a:cubicBezTo>
                    <a:pt x="305943" y="67818"/>
                    <a:pt x="157067" y="3715"/>
                    <a:pt x="571" y="0"/>
                  </a:cubicBezTo>
                  <a:lnTo>
                    <a:pt x="571" y="0"/>
                  </a:lnTo>
                  <a:close/>
                </a:path>
              </a:pathLst>
            </a:custGeom>
            <a:solidFill>
              <a:schemeClr val="tx1"/>
            </a:solidFill>
            <a:ln w="12700" cap="flat">
              <a:solidFill>
                <a:schemeClr val="tx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7EF99CCC-9698-4F8A-BB02-BA01CD84A9FA}"/>
                </a:ext>
              </a:extLst>
            </p:cNvPr>
            <p:cNvSpPr/>
            <p:nvPr/>
          </p:nvSpPr>
          <p:spPr>
            <a:xfrm>
              <a:off x="8306621" y="755393"/>
              <a:ext cx="276774" cy="275394"/>
            </a:xfrm>
            <a:custGeom>
              <a:avLst/>
              <a:gdLst>
                <a:gd name="connsiteX0" fmla="*/ 335185 w 669893"/>
                <a:gd name="connsiteY0" fmla="*/ 9525 h 666559"/>
                <a:gd name="connsiteX1" fmla="*/ 565309 w 669893"/>
                <a:gd name="connsiteY1" fmla="*/ 104394 h 666559"/>
                <a:gd name="connsiteX2" fmla="*/ 660559 w 669893"/>
                <a:gd name="connsiteY2" fmla="*/ 333280 h 666559"/>
                <a:gd name="connsiteX3" fmla="*/ 565118 w 669893"/>
                <a:gd name="connsiteY3" fmla="*/ 562070 h 666559"/>
                <a:gd name="connsiteX4" fmla="*/ 335090 w 669893"/>
                <a:gd name="connsiteY4" fmla="*/ 657035 h 666559"/>
                <a:gd name="connsiteX5" fmla="*/ 104965 w 669893"/>
                <a:gd name="connsiteY5" fmla="*/ 562166 h 666559"/>
                <a:gd name="connsiteX6" fmla="*/ 9620 w 669893"/>
                <a:gd name="connsiteY6" fmla="*/ 333280 h 666559"/>
                <a:gd name="connsiteX7" fmla="*/ 104870 w 669893"/>
                <a:gd name="connsiteY7" fmla="*/ 104394 h 666559"/>
                <a:gd name="connsiteX8" fmla="*/ 334994 w 669893"/>
                <a:gd name="connsiteY8" fmla="*/ 9525 h 666559"/>
                <a:gd name="connsiteX9" fmla="*/ 334994 w 669893"/>
                <a:gd name="connsiteY9" fmla="*/ 0 h 666559"/>
                <a:gd name="connsiteX10" fmla="*/ 98108 w 669893"/>
                <a:gd name="connsiteY10" fmla="*/ 97631 h 666559"/>
                <a:gd name="connsiteX11" fmla="*/ 0 w 669893"/>
                <a:gd name="connsiteY11" fmla="*/ 333280 h 666559"/>
                <a:gd name="connsiteX12" fmla="*/ 98108 w 669893"/>
                <a:gd name="connsiteY12" fmla="*/ 568928 h 666559"/>
                <a:gd name="connsiteX13" fmla="*/ 334994 w 669893"/>
                <a:gd name="connsiteY13" fmla="*/ 666560 h 666559"/>
                <a:gd name="connsiteX14" fmla="*/ 571691 w 669893"/>
                <a:gd name="connsiteY14" fmla="*/ 568833 h 666559"/>
                <a:gd name="connsiteX15" fmla="*/ 669893 w 669893"/>
                <a:gd name="connsiteY15" fmla="*/ 333280 h 666559"/>
                <a:gd name="connsiteX16" fmla="*/ 571786 w 669893"/>
                <a:gd name="connsiteY16" fmla="*/ 97631 h 666559"/>
                <a:gd name="connsiteX17" fmla="*/ 334899 w 669893"/>
                <a:gd name="connsiteY17" fmla="*/ 0 h 666559"/>
                <a:gd name="connsiteX18" fmla="*/ 334899 w 669893"/>
                <a:gd name="connsiteY18" fmla="*/ 0 h 66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893" h="666559">
                  <a:moveTo>
                    <a:pt x="335185" y="9525"/>
                  </a:moveTo>
                  <a:cubicBezTo>
                    <a:pt x="422148" y="9525"/>
                    <a:pt x="503872" y="43243"/>
                    <a:pt x="565309" y="104394"/>
                  </a:cubicBezTo>
                  <a:cubicBezTo>
                    <a:pt x="626745" y="165544"/>
                    <a:pt x="660559" y="246793"/>
                    <a:pt x="660559" y="333280"/>
                  </a:cubicBezTo>
                  <a:cubicBezTo>
                    <a:pt x="660464" y="419672"/>
                    <a:pt x="626555" y="501015"/>
                    <a:pt x="565118" y="562070"/>
                  </a:cubicBezTo>
                  <a:cubicBezTo>
                    <a:pt x="503682" y="623221"/>
                    <a:pt x="421957" y="656939"/>
                    <a:pt x="335090" y="657035"/>
                  </a:cubicBezTo>
                  <a:cubicBezTo>
                    <a:pt x="248126" y="657035"/>
                    <a:pt x="166402" y="623316"/>
                    <a:pt x="104965" y="562166"/>
                  </a:cubicBezTo>
                  <a:cubicBezTo>
                    <a:pt x="43529" y="501015"/>
                    <a:pt x="9620" y="419672"/>
                    <a:pt x="9620" y="333280"/>
                  </a:cubicBezTo>
                  <a:cubicBezTo>
                    <a:pt x="9620" y="246888"/>
                    <a:pt x="43434" y="165544"/>
                    <a:pt x="104870" y="104394"/>
                  </a:cubicBezTo>
                  <a:cubicBezTo>
                    <a:pt x="166307" y="43243"/>
                    <a:pt x="248031" y="9525"/>
                    <a:pt x="334994" y="9525"/>
                  </a:cubicBezTo>
                  <a:moveTo>
                    <a:pt x="334994" y="0"/>
                  </a:moveTo>
                  <a:cubicBezTo>
                    <a:pt x="246126" y="0"/>
                    <a:pt x="160973" y="35147"/>
                    <a:pt x="98108" y="97631"/>
                  </a:cubicBezTo>
                  <a:cubicBezTo>
                    <a:pt x="35338" y="160115"/>
                    <a:pt x="0" y="244888"/>
                    <a:pt x="0" y="333280"/>
                  </a:cubicBezTo>
                  <a:cubicBezTo>
                    <a:pt x="0" y="421672"/>
                    <a:pt x="35338" y="506444"/>
                    <a:pt x="98108" y="568928"/>
                  </a:cubicBezTo>
                  <a:cubicBezTo>
                    <a:pt x="160973" y="631412"/>
                    <a:pt x="246126" y="666560"/>
                    <a:pt x="334994" y="666560"/>
                  </a:cubicBezTo>
                  <a:cubicBezTo>
                    <a:pt x="423767" y="666464"/>
                    <a:pt x="508921" y="631317"/>
                    <a:pt x="571691" y="568833"/>
                  </a:cubicBezTo>
                  <a:cubicBezTo>
                    <a:pt x="634460" y="506349"/>
                    <a:pt x="669798" y="421672"/>
                    <a:pt x="669893" y="333280"/>
                  </a:cubicBezTo>
                  <a:cubicBezTo>
                    <a:pt x="669893" y="244888"/>
                    <a:pt x="634556" y="160115"/>
                    <a:pt x="571786" y="97631"/>
                  </a:cubicBezTo>
                  <a:cubicBezTo>
                    <a:pt x="508921" y="35147"/>
                    <a:pt x="423767" y="0"/>
                    <a:pt x="334899" y="0"/>
                  </a:cubicBezTo>
                  <a:lnTo>
                    <a:pt x="334899" y="0"/>
                  </a:lnTo>
                  <a:close/>
                </a:path>
              </a:pathLst>
            </a:custGeom>
            <a:solidFill>
              <a:schemeClr val="accent1"/>
            </a:solidFill>
            <a:ln w="12700" cap="flat">
              <a:solidFill>
                <a:schemeClr val="accent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53036E9B-9229-413A-AF66-9AB24A7DEAFF}"/>
                </a:ext>
              </a:extLst>
            </p:cNvPr>
            <p:cNvSpPr/>
            <p:nvPr/>
          </p:nvSpPr>
          <p:spPr>
            <a:xfrm>
              <a:off x="8184843" y="632751"/>
              <a:ext cx="298930" cy="252081"/>
            </a:xfrm>
            <a:custGeom>
              <a:avLst/>
              <a:gdLst>
                <a:gd name="connsiteX0" fmla="*/ 593217 w 694086"/>
                <a:gd name="connsiteY0" fmla="*/ 9620 h 585311"/>
                <a:gd name="connsiteX1" fmla="*/ 682181 w 694086"/>
                <a:gd name="connsiteY1" fmla="*/ 125921 h 585311"/>
                <a:gd name="connsiteX2" fmla="*/ 593027 w 694086"/>
                <a:gd name="connsiteY2" fmla="*/ 242506 h 585311"/>
                <a:gd name="connsiteX3" fmla="*/ 351949 w 694086"/>
                <a:gd name="connsiteY3" fmla="*/ 343281 h 585311"/>
                <a:gd name="connsiteX4" fmla="*/ 244888 w 694086"/>
                <a:gd name="connsiteY4" fmla="*/ 567023 h 585311"/>
                <a:gd name="connsiteX5" fmla="*/ 132112 w 694086"/>
                <a:gd name="connsiteY5" fmla="*/ 481584 h 585311"/>
                <a:gd name="connsiteX6" fmla="*/ 126397 w 694086"/>
                <a:gd name="connsiteY6" fmla="*/ 477203 h 585311"/>
                <a:gd name="connsiteX7" fmla="*/ 120682 w 694086"/>
                <a:gd name="connsiteY7" fmla="*/ 481584 h 585311"/>
                <a:gd name="connsiteX8" fmla="*/ 10287 w 694086"/>
                <a:gd name="connsiteY8" fmla="*/ 564928 h 585311"/>
                <a:gd name="connsiteX9" fmla="*/ 186404 w 694086"/>
                <a:gd name="connsiteY9" fmla="*/ 178594 h 585311"/>
                <a:gd name="connsiteX10" fmla="*/ 593217 w 694086"/>
                <a:gd name="connsiteY10" fmla="*/ 9620 h 585311"/>
                <a:gd name="connsiteX11" fmla="*/ 597884 w 694086"/>
                <a:gd name="connsiteY11" fmla="*/ 0 h 585311"/>
                <a:gd name="connsiteX12" fmla="*/ 597884 w 694086"/>
                <a:gd name="connsiteY12" fmla="*/ 0 h 585311"/>
                <a:gd name="connsiteX13" fmla="*/ 179832 w 694086"/>
                <a:gd name="connsiteY13" fmla="*/ 171831 h 585311"/>
                <a:gd name="connsiteX14" fmla="*/ 0 w 694086"/>
                <a:gd name="connsiteY14" fmla="*/ 584740 h 585311"/>
                <a:gd name="connsiteX15" fmla="*/ 126206 w 694086"/>
                <a:gd name="connsiteY15" fmla="*/ 489204 h 585311"/>
                <a:gd name="connsiteX16" fmla="*/ 253079 w 694086"/>
                <a:gd name="connsiteY16" fmla="*/ 585311 h 585311"/>
                <a:gd name="connsiteX17" fmla="*/ 358426 w 694086"/>
                <a:gd name="connsiteY17" fmla="*/ 350139 h 585311"/>
                <a:gd name="connsiteX18" fmla="*/ 597694 w 694086"/>
                <a:gd name="connsiteY18" fmla="*/ 252031 h 585311"/>
                <a:gd name="connsiteX19" fmla="*/ 694087 w 694086"/>
                <a:gd name="connsiteY19" fmla="*/ 126016 h 585311"/>
                <a:gd name="connsiteX20" fmla="*/ 597884 w 694086"/>
                <a:gd name="connsiteY20" fmla="*/ 0 h 585311"/>
                <a:gd name="connsiteX21" fmla="*/ 597884 w 694086"/>
                <a:gd name="connsiteY21" fmla="*/ 0 h 58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86" h="585311">
                  <a:moveTo>
                    <a:pt x="593217" y="9620"/>
                  </a:moveTo>
                  <a:lnTo>
                    <a:pt x="682181" y="125921"/>
                  </a:lnTo>
                  <a:lnTo>
                    <a:pt x="593027" y="242506"/>
                  </a:lnTo>
                  <a:cubicBezTo>
                    <a:pt x="502444" y="244602"/>
                    <a:pt x="417005" y="280321"/>
                    <a:pt x="351949" y="343281"/>
                  </a:cubicBezTo>
                  <a:cubicBezTo>
                    <a:pt x="290036" y="403098"/>
                    <a:pt x="252413" y="482060"/>
                    <a:pt x="244888" y="567023"/>
                  </a:cubicBezTo>
                  <a:lnTo>
                    <a:pt x="132112" y="481584"/>
                  </a:lnTo>
                  <a:lnTo>
                    <a:pt x="126397" y="477203"/>
                  </a:lnTo>
                  <a:lnTo>
                    <a:pt x="120682" y="481584"/>
                  </a:lnTo>
                  <a:lnTo>
                    <a:pt x="10287" y="564928"/>
                  </a:lnTo>
                  <a:cubicBezTo>
                    <a:pt x="18669" y="418433"/>
                    <a:pt x="80772" y="281940"/>
                    <a:pt x="186404" y="178594"/>
                  </a:cubicBezTo>
                  <a:cubicBezTo>
                    <a:pt x="295751" y="71723"/>
                    <a:pt x="440055" y="11811"/>
                    <a:pt x="593217" y="9620"/>
                  </a:cubicBezTo>
                  <a:moveTo>
                    <a:pt x="597884" y="0"/>
                  </a:moveTo>
                  <a:lnTo>
                    <a:pt x="597884" y="0"/>
                  </a:lnTo>
                  <a:cubicBezTo>
                    <a:pt x="441389" y="1048"/>
                    <a:pt x="291370" y="62675"/>
                    <a:pt x="179832" y="171831"/>
                  </a:cubicBezTo>
                  <a:cubicBezTo>
                    <a:pt x="68199" y="280988"/>
                    <a:pt x="3715" y="429101"/>
                    <a:pt x="0" y="584740"/>
                  </a:cubicBezTo>
                  <a:lnTo>
                    <a:pt x="126206" y="489204"/>
                  </a:lnTo>
                  <a:lnTo>
                    <a:pt x="253079" y="585311"/>
                  </a:lnTo>
                  <a:cubicBezTo>
                    <a:pt x="256604" y="496348"/>
                    <a:pt x="294227" y="412147"/>
                    <a:pt x="358426" y="350139"/>
                  </a:cubicBezTo>
                  <a:cubicBezTo>
                    <a:pt x="422529" y="288131"/>
                    <a:pt x="508254" y="252984"/>
                    <a:pt x="597694" y="252031"/>
                  </a:cubicBezTo>
                  <a:lnTo>
                    <a:pt x="694087" y="126016"/>
                  </a:lnTo>
                  <a:lnTo>
                    <a:pt x="597884" y="0"/>
                  </a:lnTo>
                  <a:lnTo>
                    <a:pt x="597884" y="0"/>
                  </a:lnTo>
                  <a:close/>
                </a:path>
              </a:pathLst>
            </a:custGeom>
            <a:solidFill>
              <a:schemeClr val="tx1"/>
            </a:solidFill>
            <a:ln w="12700" cap="flat">
              <a:solidFill>
                <a:schemeClr val="tx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4C7B8FF3-C20A-463C-A4A9-978A6B43FA70}"/>
                </a:ext>
              </a:extLst>
            </p:cNvPr>
            <p:cNvSpPr/>
            <p:nvPr/>
          </p:nvSpPr>
          <p:spPr>
            <a:xfrm>
              <a:off x="8184720" y="850578"/>
              <a:ext cx="253354" cy="297451"/>
            </a:xfrm>
            <a:custGeom>
              <a:avLst/>
              <a:gdLst>
                <a:gd name="connsiteX0" fmla="*/ 126492 w 588263"/>
                <a:gd name="connsiteY0" fmla="*/ 12002 h 690657"/>
                <a:gd name="connsiteX1" fmla="*/ 243745 w 588263"/>
                <a:gd name="connsiteY1" fmla="*/ 100775 h 690657"/>
                <a:gd name="connsiteX2" fmla="*/ 344996 w 588263"/>
                <a:gd name="connsiteY2" fmla="*/ 340709 h 690657"/>
                <a:gd name="connsiteX3" fmla="*/ 569786 w 588263"/>
                <a:gd name="connsiteY3" fmla="*/ 447199 h 690657"/>
                <a:gd name="connsiteX4" fmla="*/ 484061 w 588263"/>
                <a:gd name="connsiteY4" fmla="*/ 559308 h 690657"/>
                <a:gd name="connsiteX5" fmla="*/ 479679 w 588263"/>
                <a:gd name="connsiteY5" fmla="*/ 565118 h 690657"/>
                <a:gd name="connsiteX6" fmla="*/ 484061 w 588263"/>
                <a:gd name="connsiteY6" fmla="*/ 570929 h 690657"/>
                <a:gd name="connsiteX7" fmla="*/ 567785 w 588263"/>
                <a:gd name="connsiteY7" fmla="*/ 680466 h 690657"/>
                <a:gd name="connsiteX8" fmla="*/ 179451 w 588263"/>
                <a:gd name="connsiteY8" fmla="*/ 505206 h 690657"/>
                <a:gd name="connsiteX9" fmla="*/ 9620 w 588263"/>
                <a:gd name="connsiteY9" fmla="*/ 100489 h 690657"/>
                <a:gd name="connsiteX10" fmla="*/ 126492 w 588263"/>
                <a:gd name="connsiteY10" fmla="*/ 12002 h 690657"/>
                <a:gd name="connsiteX11" fmla="*/ 126492 w 588263"/>
                <a:gd name="connsiteY11" fmla="*/ 95 h 690657"/>
                <a:gd name="connsiteX12" fmla="*/ 0 w 588263"/>
                <a:gd name="connsiteY12" fmla="*/ 95822 h 690657"/>
                <a:gd name="connsiteX13" fmla="*/ 0 w 588263"/>
                <a:gd name="connsiteY13" fmla="*/ 95822 h 690657"/>
                <a:gd name="connsiteX14" fmla="*/ 172688 w 588263"/>
                <a:gd name="connsiteY14" fmla="*/ 511778 h 690657"/>
                <a:gd name="connsiteX15" fmla="*/ 587693 w 588263"/>
                <a:gd name="connsiteY15" fmla="*/ 690658 h 690657"/>
                <a:gd name="connsiteX16" fmla="*/ 491681 w 588263"/>
                <a:gd name="connsiteY16" fmla="*/ 565023 h 690657"/>
                <a:gd name="connsiteX17" fmla="*/ 588264 w 588263"/>
                <a:gd name="connsiteY17" fmla="*/ 438722 h 690657"/>
                <a:gd name="connsiteX18" fmla="*/ 351854 w 588263"/>
                <a:gd name="connsiteY18" fmla="*/ 333947 h 690657"/>
                <a:gd name="connsiteX19" fmla="*/ 253175 w 588263"/>
                <a:gd name="connsiteY19" fmla="*/ 95917 h 690657"/>
                <a:gd name="connsiteX20" fmla="*/ 253175 w 588263"/>
                <a:gd name="connsiteY20" fmla="*/ 95917 h 690657"/>
                <a:gd name="connsiteX21" fmla="*/ 126492 w 588263"/>
                <a:gd name="connsiteY21" fmla="*/ 0 h 690657"/>
                <a:gd name="connsiteX22" fmla="*/ 126492 w 588263"/>
                <a:gd name="connsiteY22" fmla="*/ 0 h 69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8263" h="690657">
                  <a:moveTo>
                    <a:pt x="126492" y="12002"/>
                  </a:moveTo>
                  <a:lnTo>
                    <a:pt x="243745" y="100775"/>
                  </a:lnTo>
                  <a:cubicBezTo>
                    <a:pt x="245936" y="190881"/>
                    <a:pt x="281750" y="275939"/>
                    <a:pt x="344996" y="340709"/>
                  </a:cubicBezTo>
                  <a:cubicBezTo>
                    <a:pt x="405098" y="402241"/>
                    <a:pt x="484346" y="439674"/>
                    <a:pt x="569786" y="447199"/>
                  </a:cubicBezTo>
                  <a:lnTo>
                    <a:pt x="484061" y="559308"/>
                  </a:lnTo>
                  <a:lnTo>
                    <a:pt x="479679" y="565118"/>
                  </a:lnTo>
                  <a:lnTo>
                    <a:pt x="484061" y="570929"/>
                  </a:lnTo>
                  <a:lnTo>
                    <a:pt x="567785" y="680466"/>
                  </a:lnTo>
                  <a:cubicBezTo>
                    <a:pt x="420529" y="672084"/>
                    <a:pt x="283274" y="610267"/>
                    <a:pt x="179451" y="505206"/>
                  </a:cubicBezTo>
                  <a:cubicBezTo>
                    <a:pt x="72009" y="396335"/>
                    <a:pt x="11811" y="252794"/>
                    <a:pt x="9620" y="100489"/>
                  </a:cubicBezTo>
                  <a:lnTo>
                    <a:pt x="126492" y="12002"/>
                  </a:lnTo>
                  <a:moveTo>
                    <a:pt x="126492" y="95"/>
                  </a:moveTo>
                  <a:lnTo>
                    <a:pt x="0" y="95822"/>
                  </a:lnTo>
                  <a:lnTo>
                    <a:pt x="0" y="95822"/>
                  </a:lnTo>
                  <a:cubicBezTo>
                    <a:pt x="1048" y="251555"/>
                    <a:pt x="62960" y="400717"/>
                    <a:pt x="172688" y="511778"/>
                  </a:cubicBezTo>
                  <a:cubicBezTo>
                    <a:pt x="282416" y="622840"/>
                    <a:pt x="431197" y="687038"/>
                    <a:pt x="587693" y="690658"/>
                  </a:cubicBezTo>
                  <a:lnTo>
                    <a:pt x="491681" y="565023"/>
                  </a:lnTo>
                  <a:lnTo>
                    <a:pt x="588264" y="438722"/>
                  </a:lnTo>
                  <a:cubicBezTo>
                    <a:pt x="498920" y="435293"/>
                    <a:pt x="414242" y="397764"/>
                    <a:pt x="351854" y="333947"/>
                  </a:cubicBezTo>
                  <a:cubicBezTo>
                    <a:pt x="289465" y="270129"/>
                    <a:pt x="254222" y="184880"/>
                    <a:pt x="253175" y="95917"/>
                  </a:cubicBezTo>
                  <a:lnTo>
                    <a:pt x="253175" y="95917"/>
                  </a:lnTo>
                  <a:lnTo>
                    <a:pt x="126492" y="0"/>
                  </a:lnTo>
                  <a:lnTo>
                    <a:pt x="126492" y="0"/>
                  </a:lnTo>
                  <a:close/>
                </a:path>
              </a:pathLst>
            </a:custGeom>
            <a:solidFill>
              <a:schemeClr val="tx1"/>
            </a:solidFill>
            <a:ln w="12700" cap="flat">
              <a:solidFill>
                <a:schemeClr val="tx1"/>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C5A6CBF-1DEA-4FEB-9E61-584690E01366}"/>
                </a:ext>
              </a:extLst>
            </p:cNvPr>
            <p:cNvSpPr/>
            <p:nvPr/>
          </p:nvSpPr>
          <p:spPr>
            <a:xfrm>
              <a:off x="8403533" y="896030"/>
              <a:ext cx="298971" cy="252081"/>
            </a:xfrm>
            <a:custGeom>
              <a:avLst/>
              <a:gdLst>
                <a:gd name="connsiteX0" fmla="*/ 449580 w 694182"/>
                <a:gd name="connsiteY0" fmla="*/ 18383 h 585311"/>
                <a:gd name="connsiteX1" fmla="*/ 562356 w 694182"/>
                <a:gd name="connsiteY1" fmla="*/ 103823 h 585311"/>
                <a:gd name="connsiteX2" fmla="*/ 568071 w 694182"/>
                <a:gd name="connsiteY2" fmla="*/ 108204 h 585311"/>
                <a:gd name="connsiteX3" fmla="*/ 573786 w 694182"/>
                <a:gd name="connsiteY3" fmla="*/ 103823 h 585311"/>
                <a:gd name="connsiteX4" fmla="*/ 683895 w 694182"/>
                <a:gd name="connsiteY4" fmla="*/ 20479 h 585311"/>
                <a:gd name="connsiteX5" fmla="*/ 507778 w 694182"/>
                <a:gd name="connsiteY5" fmla="*/ 406813 h 585311"/>
                <a:gd name="connsiteX6" fmla="*/ 101060 w 694182"/>
                <a:gd name="connsiteY6" fmla="*/ 575882 h 585311"/>
                <a:gd name="connsiteX7" fmla="*/ 12097 w 694182"/>
                <a:gd name="connsiteY7" fmla="*/ 459581 h 585311"/>
                <a:gd name="connsiteX8" fmla="*/ 101251 w 694182"/>
                <a:gd name="connsiteY8" fmla="*/ 342995 h 585311"/>
                <a:gd name="connsiteX9" fmla="*/ 342329 w 694182"/>
                <a:gd name="connsiteY9" fmla="*/ 242221 h 585311"/>
                <a:gd name="connsiteX10" fmla="*/ 449389 w 694182"/>
                <a:gd name="connsiteY10" fmla="*/ 18479 h 585311"/>
                <a:gd name="connsiteX11" fmla="*/ 441008 w 694182"/>
                <a:gd name="connsiteY11" fmla="*/ 190 h 585311"/>
                <a:gd name="connsiteX12" fmla="*/ 335661 w 694182"/>
                <a:gd name="connsiteY12" fmla="*/ 235363 h 585311"/>
                <a:gd name="connsiteX13" fmla="*/ 96393 w 694182"/>
                <a:gd name="connsiteY13" fmla="*/ 333470 h 585311"/>
                <a:gd name="connsiteX14" fmla="*/ 96393 w 694182"/>
                <a:gd name="connsiteY14" fmla="*/ 333470 h 585311"/>
                <a:gd name="connsiteX15" fmla="*/ 0 w 694182"/>
                <a:gd name="connsiteY15" fmla="*/ 459486 h 585311"/>
                <a:gd name="connsiteX16" fmla="*/ 96298 w 694182"/>
                <a:gd name="connsiteY16" fmla="*/ 585311 h 585311"/>
                <a:gd name="connsiteX17" fmla="*/ 96298 w 694182"/>
                <a:gd name="connsiteY17" fmla="*/ 585311 h 585311"/>
                <a:gd name="connsiteX18" fmla="*/ 514350 w 694182"/>
                <a:gd name="connsiteY18" fmla="*/ 413480 h 585311"/>
                <a:gd name="connsiteX19" fmla="*/ 694182 w 694182"/>
                <a:gd name="connsiteY19" fmla="*/ 571 h 585311"/>
                <a:gd name="connsiteX20" fmla="*/ 567976 w 694182"/>
                <a:gd name="connsiteY20" fmla="*/ 96107 h 585311"/>
                <a:gd name="connsiteX21" fmla="*/ 441008 w 694182"/>
                <a:gd name="connsiteY21" fmla="*/ 0 h 585311"/>
                <a:gd name="connsiteX22" fmla="*/ 441008 w 694182"/>
                <a:gd name="connsiteY22" fmla="*/ 0 h 58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4182" h="585311">
                  <a:moveTo>
                    <a:pt x="449580" y="18383"/>
                  </a:moveTo>
                  <a:lnTo>
                    <a:pt x="562356" y="103823"/>
                  </a:lnTo>
                  <a:lnTo>
                    <a:pt x="568071" y="108204"/>
                  </a:lnTo>
                  <a:lnTo>
                    <a:pt x="573786" y="103823"/>
                  </a:lnTo>
                  <a:lnTo>
                    <a:pt x="683895" y="20479"/>
                  </a:lnTo>
                  <a:cubicBezTo>
                    <a:pt x="675513" y="166973"/>
                    <a:pt x="613410" y="303467"/>
                    <a:pt x="507778" y="406813"/>
                  </a:cubicBezTo>
                  <a:cubicBezTo>
                    <a:pt x="398431" y="513779"/>
                    <a:pt x="254222" y="573691"/>
                    <a:pt x="101060" y="575882"/>
                  </a:cubicBezTo>
                  <a:lnTo>
                    <a:pt x="12097" y="459581"/>
                  </a:lnTo>
                  <a:lnTo>
                    <a:pt x="101251" y="342995"/>
                  </a:lnTo>
                  <a:cubicBezTo>
                    <a:pt x="191834" y="340900"/>
                    <a:pt x="277273" y="305181"/>
                    <a:pt x="342329" y="242221"/>
                  </a:cubicBezTo>
                  <a:cubicBezTo>
                    <a:pt x="404241" y="182404"/>
                    <a:pt x="441770" y="103442"/>
                    <a:pt x="449389" y="18479"/>
                  </a:cubicBezTo>
                  <a:moveTo>
                    <a:pt x="441008" y="190"/>
                  </a:moveTo>
                  <a:cubicBezTo>
                    <a:pt x="437483" y="89154"/>
                    <a:pt x="399860" y="173355"/>
                    <a:pt x="335661" y="235363"/>
                  </a:cubicBezTo>
                  <a:cubicBezTo>
                    <a:pt x="271462" y="297371"/>
                    <a:pt x="185833" y="332518"/>
                    <a:pt x="96393" y="333470"/>
                  </a:cubicBezTo>
                  <a:lnTo>
                    <a:pt x="96393" y="333470"/>
                  </a:lnTo>
                  <a:lnTo>
                    <a:pt x="0" y="459486"/>
                  </a:lnTo>
                  <a:lnTo>
                    <a:pt x="96298" y="585311"/>
                  </a:lnTo>
                  <a:lnTo>
                    <a:pt x="96298" y="585311"/>
                  </a:lnTo>
                  <a:cubicBezTo>
                    <a:pt x="252793" y="584263"/>
                    <a:pt x="402717" y="522637"/>
                    <a:pt x="514350" y="413480"/>
                  </a:cubicBezTo>
                  <a:cubicBezTo>
                    <a:pt x="625983" y="304324"/>
                    <a:pt x="690467" y="156210"/>
                    <a:pt x="694182" y="571"/>
                  </a:cubicBezTo>
                  <a:lnTo>
                    <a:pt x="567976" y="96107"/>
                  </a:lnTo>
                  <a:lnTo>
                    <a:pt x="441008" y="0"/>
                  </a:lnTo>
                  <a:lnTo>
                    <a:pt x="441008" y="0"/>
                  </a:lnTo>
                  <a:close/>
                </a:path>
              </a:pathLst>
            </a:custGeom>
            <a:solidFill>
              <a:schemeClr val="tx1"/>
            </a:solidFill>
            <a:ln w="12700" cap="flat">
              <a:solidFill>
                <a:schemeClr val="tx1"/>
              </a:solidFill>
              <a:prstDash val="solid"/>
              <a:miter/>
            </a:ln>
          </p:spPr>
          <p:txBody>
            <a:bodyPr rtlCol="0" anchor="ctr"/>
            <a:lstStyle/>
            <a:p>
              <a:endParaRPr lang="en-IN"/>
            </a:p>
          </p:txBody>
        </p:sp>
        <p:cxnSp>
          <p:nvCxnSpPr>
            <p:cNvPr id="49" name="Straight Connector 48">
              <a:extLst>
                <a:ext uri="{FF2B5EF4-FFF2-40B4-BE49-F238E27FC236}">
                  <a16:creationId xmlns:a16="http://schemas.microsoft.com/office/drawing/2014/main" id="{7A86CB7D-0DF7-45F0-95A6-D73A74F5C8C5}"/>
                </a:ext>
              </a:extLst>
            </p:cNvPr>
            <p:cNvCxnSpPr>
              <a:cxnSpLocks/>
            </p:cNvCxnSpPr>
            <p:nvPr/>
          </p:nvCxnSpPr>
          <p:spPr>
            <a:xfrm flipH="1">
              <a:off x="8095136" y="632701"/>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69FCBD-D4EE-4FDF-8F77-119A7DEA6BB2}"/>
                </a:ext>
              </a:extLst>
            </p:cNvPr>
            <p:cNvCxnSpPr>
              <a:cxnSpLocks/>
            </p:cNvCxnSpPr>
            <p:nvPr/>
          </p:nvCxnSpPr>
          <p:spPr>
            <a:xfrm rot="1800000">
              <a:off x="8775701" y="892701"/>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3390CB-48C1-4720-A02C-202A9CFFB03A}"/>
                </a:ext>
              </a:extLst>
            </p:cNvPr>
            <p:cNvCxnSpPr>
              <a:cxnSpLocks/>
            </p:cNvCxnSpPr>
            <p:nvPr/>
          </p:nvCxnSpPr>
          <p:spPr>
            <a:xfrm rot="1800000">
              <a:off x="8615843" y="469275"/>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D9D9DCA-AAC6-4F34-AB99-00C9CDAD0B53}"/>
              </a:ext>
            </a:extLst>
          </p:cNvPr>
          <p:cNvGrpSpPr/>
          <p:nvPr/>
        </p:nvGrpSpPr>
        <p:grpSpPr>
          <a:xfrm>
            <a:off x="10404374" y="612706"/>
            <a:ext cx="606851" cy="478221"/>
            <a:chOff x="10404374" y="612706"/>
            <a:chExt cx="606851" cy="478221"/>
          </a:xfrm>
        </p:grpSpPr>
        <p:sp>
          <p:nvSpPr>
            <p:cNvPr id="53" name="Freeform: Shape 52">
              <a:extLst>
                <a:ext uri="{FF2B5EF4-FFF2-40B4-BE49-F238E27FC236}">
                  <a16:creationId xmlns:a16="http://schemas.microsoft.com/office/drawing/2014/main" id="{D62E25E9-786B-4F17-AB39-AA58DB609BCA}"/>
                </a:ext>
              </a:extLst>
            </p:cNvPr>
            <p:cNvSpPr/>
            <p:nvPr/>
          </p:nvSpPr>
          <p:spPr>
            <a:xfrm rot="1800000">
              <a:off x="10588156" y="833864"/>
              <a:ext cx="336637" cy="248411"/>
            </a:xfrm>
            <a:custGeom>
              <a:avLst/>
              <a:gdLst>
                <a:gd name="connsiteX0" fmla="*/ 884996 w 3097082"/>
                <a:gd name="connsiteY0" fmla="*/ 39 h 2285408"/>
                <a:gd name="connsiteX1" fmla="*/ 859200 w 3097082"/>
                <a:gd name="connsiteY1" fmla="*/ 5966 h 2285408"/>
                <a:gd name="connsiteX2" fmla="*/ 0 w 3097082"/>
                <a:gd name="connsiteY2" fmla="*/ 1409015 h 2285408"/>
                <a:gd name="connsiteX3" fmla="*/ 247495 w 3097082"/>
                <a:gd name="connsiteY3" fmla="*/ 2259339 h 2285408"/>
                <a:gd name="connsiteX4" fmla="*/ 247495 w 3097082"/>
                <a:gd name="connsiteY4" fmla="*/ 2259378 h 2285408"/>
                <a:gd name="connsiteX5" fmla="*/ 294757 w 3097082"/>
                <a:gd name="connsiteY5" fmla="*/ 2285409 h 2285408"/>
                <a:gd name="connsiteX6" fmla="*/ 2801748 w 3097082"/>
                <a:gd name="connsiteY6" fmla="*/ 2285409 h 2285408"/>
                <a:gd name="connsiteX7" fmla="*/ 2848941 w 3097082"/>
                <a:gd name="connsiteY7" fmla="*/ 2259456 h 2285408"/>
                <a:gd name="connsiteX8" fmla="*/ 3097083 w 3097082"/>
                <a:gd name="connsiteY8" fmla="*/ 1409015 h 2285408"/>
                <a:gd name="connsiteX9" fmla="*/ 2237844 w 3097082"/>
                <a:gd name="connsiteY9" fmla="*/ 5966 h 2285408"/>
                <a:gd name="connsiteX10" fmla="*/ 2180432 w 3097082"/>
                <a:gd name="connsiteY10" fmla="*/ 10365 h 2285408"/>
                <a:gd name="connsiteX11" fmla="*/ 1548517 w 3097082"/>
                <a:gd name="connsiteY11" fmla="*/ 212236 h 2285408"/>
                <a:gd name="connsiteX12" fmla="*/ 916562 w 3097082"/>
                <a:gd name="connsiteY12" fmla="*/ 10365 h 2285408"/>
                <a:gd name="connsiteX13" fmla="*/ 884956 w 3097082"/>
                <a:gd name="connsiteY13" fmla="*/ 0 h 2285408"/>
                <a:gd name="connsiteX14" fmla="*/ 880254 w 3097082"/>
                <a:gd name="connsiteY14" fmla="*/ 123003 h 2285408"/>
                <a:gd name="connsiteX15" fmla="*/ 1548605 w 3097082"/>
                <a:gd name="connsiteY15" fmla="*/ 326098 h 2285408"/>
                <a:gd name="connsiteX16" fmla="*/ 2216956 w 3097082"/>
                <a:gd name="connsiteY16" fmla="*/ 123003 h 2285408"/>
                <a:gd name="connsiteX17" fmla="*/ 2984690 w 3097082"/>
                <a:gd name="connsiteY17" fmla="*/ 1409074 h 2285408"/>
                <a:gd name="connsiteX18" fmla="*/ 2770877 w 3097082"/>
                <a:gd name="connsiteY18" fmla="*/ 2171605 h 2285408"/>
                <a:gd name="connsiteX19" fmla="*/ 325902 w 3097082"/>
                <a:gd name="connsiteY19" fmla="*/ 2171605 h 2285408"/>
                <a:gd name="connsiteX20" fmla="*/ 112618 w 3097082"/>
                <a:gd name="connsiteY20" fmla="*/ 1409074 h 2285408"/>
                <a:gd name="connsiteX21" fmla="*/ 880352 w 3097082"/>
                <a:gd name="connsiteY21" fmla="*/ 123003 h 228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7082" h="2285408">
                  <a:moveTo>
                    <a:pt x="884996" y="39"/>
                  </a:moveTo>
                  <a:cubicBezTo>
                    <a:pt x="876041" y="-78"/>
                    <a:pt x="867204" y="1950"/>
                    <a:pt x="859200" y="5966"/>
                  </a:cubicBezTo>
                  <a:cubicBezTo>
                    <a:pt x="349523" y="262299"/>
                    <a:pt x="0" y="794793"/>
                    <a:pt x="0" y="1409015"/>
                  </a:cubicBezTo>
                  <a:cubicBezTo>
                    <a:pt x="0" y="1722328"/>
                    <a:pt x="91123" y="2014332"/>
                    <a:pt x="247495" y="2259339"/>
                  </a:cubicBezTo>
                  <a:lnTo>
                    <a:pt x="247495" y="2259378"/>
                  </a:lnTo>
                  <a:cubicBezTo>
                    <a:pt x="257870" y="2275612"/>
                    <a:pt x="275662" y="2285409"/>
                    <a:pt x="294757" y="2285409"/>
                  </a:cubicBezTo>
                  <a:lnTo>
                    <a:pt x="2801748" y="2285409"/>
                  </a:lnTo>
                  <a:cubicBezTo>
                    <a:pt x="2820813" y="2285409"/>
                    <a:pt x="2838565" y="2275641"/>
                    <a:pt x="2848941" y="2259456"/>
                  </a:cubicBezTo>
                  <a:cubicBezTo>
                    <a:pt x="3005959" y="2014410"/>
                    <a:pt x="3097083" y="1722338"/>
                    <a:pt x="3097083" y="1409015"/>
                  </a:cubicBezTo>
                  <a:cubicBezTo>
                    <a:pt x="3097083" y="794823"/>
                    <a:pt x="2747521" y="262358"/>
                    <a:pt x="2237844" y="5966"/>
                  </a:cubicBezTo>
                  <a:cubicBezTo>
                    <a:pt x="2219357" y="-3331"/>
                    <a:pt x="2197313" y="-1646"/>
                    <a:pt x="2180432" y="10365"/>
                  </a:cubicBezTo>
                  <a:cubicBezTo>
                    <a:pt x="2001674" y="137611"/>
                    <a:pt x="1784256" y="212236"/>
                    <a:pt x="1548517" y="212236"/>
                  </a:cubicBezTo>
                  <a:cubicBezTo>
                    <a:pt x="1312778" y="212236"/>
                    <a:pt x="1095321" y="137571"/>
                    <a:pt x="916562" y="10365"/>
                  </a:cubicBezTo>
                  <a:cubicBezTo>
                    <a:pt x="907303" y="3791"/>
                    <a:pt x="896282" y="147"/>
                    <a:pt x="884956" y="0"/>
                  </a:cubicBezTo>
                  <a:close/>
                  <a:moveTo>
                    <a:pt x="880254" y="123003"/>
                  </a:moveTo>
                  <a:cubicBezTo>
                    <a:pt x="1071758" y="251287"/>
                    <a:pt x="1301609" y="326098"/>
                    <a:pt x="1548605" y="326098"/>
                  </a:cubicBezTo>
                  <a:cubicBezTo>
                    <a:pt x="1795561" y="326098"/>
                    <a:pt x="2025412" y="251277"/>
                    <a:pt x="2216956" y="123003"/>
                  </a:cubicBezTo>
                  <a:cubicBezTo>
                    <a:pt x="2673591" y="365982"/>
                    <a:pt x="2984690" y="850245"/>
                    <a:pt x="2984690" y="1409074"/>
                  </a:cubicBezTo>
                  <a:cubicBezTo>
                    <a:pt x="2984690" y="1689096"/>
                    <a:pt x="2906499" y="1949827"/>
                    <a:pt x="2770877" y="2171605"/>
                  </a:cubicBezTo>
                  <a:lnTo>
                    <a:pt x="325902" y="2171605"/>
                  </a:lnTo>
                  <a:cubicBezTo>
                    <a:pt x="190731" y="1949788"/>
                    <a:pt x="112618" y="1689057"/>
                    <a:pt x="112618" y="1409074"/>
                  </a:cubicBezTo>
                  <a:cubicBezTo>
                    <a:pt x="112618" y="850294"/>
                    <a:pt x="423717" y="365972"/>
                    <a:pt x="880352" y="123003"/>
                  </a:cubicBezTo>
                  <a:close/>
                </a:path>
              </a:pathLst>
            </a:custGeom>
            <a:solidFill>
              <a:schemeClr val="tx1"/>
            </a:solidFill>
            <a:ln w="9797" cap="flat">
              <a:solidFill>
                <a:schemeClr val="tx1"/>
              </a:solid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CFA27EF4-C656-4451-8A62-9D46022D7BF3}"/>
                </a:ext>
              </a:extLst>
            </p:cNvPr>
            <p:cNvSpPr/>
            <p:nvPr/>
          </p:nvSpPr>
          <p:spPr>
            <a:xfrm rot="1800000">
              <a:off x="10450607" y="721781"/>
              <a:ext cx="208311" cy="209797"/>
            </a:xfrm>
            <a:custGeom>
              <a:avLst/>
              <a:gdLst>
                <a:gd name="connsiteX0" fmla="*/ 1862554 w 1916477"/>
                <a:gd name="connsiteY0" fmla="*/ 50 h 1930138"/>
                <a:gd name="connsiteX1" fmla="*/ 1827157 w 1916477"/>
                <a:gd name="connsiteY1" fmla="*/ 10886 h 1930138"/>
                <a:gd name="connsiteX2" fmla="*/ 1303853 w 1916477"/>
                <a:gd name="connsiteY2" fmla="*/ 178583 h 1930138"/>
                <a:gd name="connsiteX3" fmla="*/ 781126 w 1916477"/>
                <a:gd name="connsiteY3" fmla="*/ 10886 h 1930138"/>
                <a:gd name="connsiteX4" fmla="*/ 723568 w 1916477"/>
                <a:gd name="connsiteY4" fmla="*/ 6438 h 1930138"/>
                <a:gd name="connsiteX5" fmla="*/ 0 w 1916477"/>
                <a:gd name="connsiteY5" fmla="*/ 1188071 h 1930138"/>
                <a:gd name="connsiteX6" fmla="*/ 208689 w 1916477"/>
                <a:gd name="connsiteY6" fmla="*/ 1904066 h 1930138"/>
                <a:gd name="connsiteX7" fmla="*/ 255950 w 1916477"/>
                <a:gd name="connsiteY7" fmla="*/ 1930136 h 1930138"/>
                <a:gd name="connsiteX8" fmla="*/ 1527718 w 1916477"/>
                <a:gd name="connsiteY8" fmla="*/ 1930136 h 1930138"/>
                <a:gd name="connsiteX9" fmla="*/ 1567935 w 1916477"/>
                <a:gd name="connsiteY9" fmla="*/ 1913716 h 1930138"/>
                <a:gd name="connsiteX10" fmla="*/ 1584619 w 1916477"/>
                <a:gd name="connsiteY10" fmla="*/ 1873224 h 1930138"/>
                <a:gd name="connsiteX11" fmla="*/ 1567935 w 1916477"/>
                <a:gd name="connsiteY11" fmla="*/ 1832733 h 1930138"/>
                <a:gd name="connsiteX12" fmla="*/ 1527718 w 1916477"/>
                <a:gd name="connsiteY12" fmla="*/ 1816313 h 1930138"/>
                <a:gd name="connsiteX13" fmla="*/ 287007 w 1916477"/>
                <a:gd name="connsiteY13" fmla="*/ 1816313 h 1930138"/>
                <a:gd name="connsiteX14" fmla="*/ 112422 w 1916477"/>
                <a:gd name="connsiteY14" fmla="*/ 1188071 h 1930138"/>
                <a:gd name="connsiteX15" fmla="*/ 744720 w 1916477"/>
                <a:gd name="connsiteY15" fmla="*/ 123514 h 1930138"/>
                <a:gd name="connsiteX16" fmla="*/ 1303804 w 1916477"/>
                <a:gd name="connsiteY16" fmla="*/ 292397 h 1930138"/>
                <a:gd name="connsiteX17" fmla="*/ 1891975 w 1916477"/>
                <a:gd name="connsiteY17" fmla="*/ 103880 h 1930138"/>
                <a:gd name="connsiteX18" fmla="*/ 1892014 w 1916477"/>
                <a:gd name="connsiteY18" fmla="*/ 103880 h 1930138"/>
                <a:gd name="connsiteX19" fmla="*/ 1914283 w 1916477"/>
                <a:gd name="connsiteY19" fmla="*/ 41198 h 1930138"/>
                <a:gd name="connsiteX20" fmla="*/ 1862505 w 1916477"/>
                <a:gd name="connsiteY20" fmla="*/ 60 h 193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16477" h="1930138">
                  <a:moveTo>
                    <a:pt x="1862554" y="50"/>
                  </a:moveTo>
                  <a:cubicBezTo>
                    <a:pt x="1849887" y="-489"/>
                    <a:pt x="1837415" y="3342"/>
                    <a:pt x="1827157" y="10886"/>
                  </a:cubicBezTo>
                  <a:cubicBezTo>
                    <a:pt x="1679358" y="116460"/>
                    <a:pt x="1499031" y="178583"/>
                    <a:pt x="1303853" y="178583"/>
                  </a:cubicBezTo>
                  <a:cubicBezTo>
                    <a:pt x="1109252" y="178583"/>
                    <a:pt x="928916" y="116469"/>
                    <a:pt x="781126" y="10886"/>
                  </a:cubicBezTo>
                  <a:cubicBezTo>
                    <a:pt x="764207" y="-1175"/>
                    <a:pt x="742124" y="-2899"/>
                    <a:pt x="723568" y="6438"/>
                  </a:cubicBezTo>
                  <a:cubicBezTo>
                    <a:pt x="294404" y="222935"/>
                    <a:pt x="0" y="671154"/>
                    <a:pt x="0" y="1188071"/>
                  </a:cubicBezTo>
                  <a:cubicBezTo>
                    <a:pt x="0" y="1451908"/>
                    <a:pt x="77035" y="1697826"/>
                    <a:pt x="208689" y="1904066"/>
                  </a:cubicBezTo>
                  <a:cubicBezTo>
                    <a:pt x="219054" y="1920339"/>
                    <a:pt x="236856" y="1930136"/>
                    <a:pt x="255950" y="1930136"/>
                  </a:cubicBezTo>
                  <a:lnTo>
                    <a:pt x="1527718" y="1930136"/>
                  </a:lnTo>
                  <a:cubicBezTo>
                    <a:pt x="1542756" y="1930283"/>
                    <a:pt x="1557226" y="1924395"/>
                    <a:pt x="1567935" y="1913716"/>
                  </a:cubicBezTo>
                  <a:cubicBezTo>
                    <a:pt x="1578614" y="1902998"/>
                    <a:pt x="1584619" y="1888420"/>
                    <a:pt x="1584619" y="1873224"/>
                  </a:cubicBezTo>
                  <a:cubicBezTo>
                    <a:pt x="1584619" y="1857990"/>
                    <a:pt x="1578614" y="1843412"/>
                    <a:pt x="1567935" y="1832733"/>
                  </a:cubicBezTo>
                  <a:cubicBezTo>
                    <a:pt x="1557226" y="1822054"/>
                    <a:pt x="1542756" y="1816127"/>
                    <a:pt x="1527718" y="1816313"/>
                  </a:cubicBezTo>
                  <a:lnTo>
                    <a:pt x="287007" y="1816313"/>
                  </a:lnTo>
                  <a:cubicBezTo>
                    <a:pt x="176525" y="1633194"/>
                    <a:pt x="112422" y="1418529"/>
                    <a:pt x="112422" y="1188071"/>
                  </a:cubicBezTo>
                  <a:cubicBezTo>
                    <a:pt x="112422" y="726606"/>
                    <a:pt x="368412" y="326500"/>
                    <a:pt x="744720" y="123514"/>
                  </a:cubicBezTo>
                  <a:cubicBezTo>
                    <a:pt x="905305" y="230175"/>
                    <a:pt x="1097878" y="292397"/>
                    <a:pt x="1303804" y="292397"/>
                  </a:cubicBezTo>
                  <a:cubicBezTo>
                    <a:pt x="1522633" y="292397"/>
                    <a:pt x="1725924" y="222484"/>
                    <a:pt x="1891975" y="103880"/>
                  </a:cubicBezTo>
                  <a:lnTo>
                    <a:pt x="1892014" y="103880"/>
                  </a:lnTo>
                  <a:cubicBezTo>
                    <a:pt x="1911991" y="90027"/>
                    <a:pt x="1920985" y="64770"/>
                    <a:pt x="1914283" y="41198"/>
                  </a:cubicBezTo>
                  <a:cubicBezTo>
                    <a:pt x="1907592" y="17626"/>
                    <a:pt x="1886734" y="1049"/>
                    <a:pt x="1862505" y="60"/>
                  </a:cubicBezTo>
                  <a:close/>
                </a:path>
              </a:pathLst>
            </a:custGeom>
            <a:solidFill>
              <a:schemeClr val="tx1"/>
            </a:solidFill>
            <a:ln w="9797" cap="flat">
              <a:solidFill>
                <a:schemeClr val="tx1"/>
              </a:solidFill>
              <a:prstDash val="solid"/>
              <a:miter/>
            </a:ln>
          </p:spPr>
          <p:txBody>
            <a:bodyPr rtlCol="0" anchor="ctr"/>
            <a:lstStyle/>
            <a:p>
              <a:endParaRPr lang="en-GB"/>
            </a:p>
          </p:txBody>
        </p:sp>
        <p:cxnSp>
          <p:nvCxnSpPr>
            <p:cNvPr id="55" name="Straight Connector 54">
              <a:extLst>
                <a:ext uri="{FF2B5EF4-FFF2-40B4-BE49-F238E27FC236}">
                  <a16:creationId xmlns:a16="http://schemas.microsoft.com/office/drawing/2014/main" id="{E8968571-B042-4832-B455-6EA195F44B70}"/>
                </a:ext>
              </a:extLst>
            </p:cNvPr>
            <p:cNvCxnSpPr>
              <a:cxnSpLocks/>
            </p:cNvCxnSpPr>
            <p:nvPr/>
          </p:nvCxnSpPr>
          <p:spPr>
            <a:xfrm flipH="1">
              <a:off x="10404374" y="683502"/>
              <a:ext cx="53714" cy="102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E8870D-2911-4066-85D5-87A0A3393ADD}"/>
                </a:ext>
              </a:extLst>
            </p:cNvPr>
            <p:cNvCxnSpPr>
              <a:cxnSpLocks/>
            </p:cNvCxnSpPr>
            <p:nvPr/>
          </p:nvCxnSpPr>
          <p:spPr>
            <a:xfrm flipH="1">
              <a:off x="10932906" y="910678"/>
              <a:ext cx="78319" cy="180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E35E23A-2C66-4A9C-9AAF-E362CFE4C183}"/>
                </a:ext>
              </a:extLst>
            </p:cNvPr>
            <p:cNvCxnSpPr>
              <a:cxnSpLocks/>
            </p:cNvCxnSpPr>
            <p:nvPr/>
          </p:nvCxnSpPr>
          <p:spPr>
            <a:xfrm rot="1800000">
              <a:off x="10825710" y="612706"/>
              <a:ext cx="0" cy="770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C6836635-1E4D-438A-8426-72CF9DE39A44}"/>
                </a:ext>
              </a:extLst>
            </p:cNvPr>
            <p:cNvSpPr/>
            <p:nvPr/>
          </p:nvSpPr>
          <p:spPr>
            <a:xfrm>
              <a:off x="10795133" y="704404"/>
              <a:ext cx="141038" cy="14103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F06073C3-D34A-4E68-BC6F-FF41CE661357}"/>
                </a:ext>
              </a:extLst>
            </p:cNvPr>
            <p:cNvSpPr/>
            <p:nvPr/>
          </p:nvSpPr>
          <p:spPr>
            <a:xfrm>
              <a:off x="10617456" y="634818"/>
              <a:ext cx="115326" cy="11532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35CCE27E-AEB7-433E-84F3-90C04EBF3E72}"/>
              </a:ext>
            </a:extLst>
          </p:cNvPr>
          <p:cNvGrpSpPr/>
          <p:nvPr/>
        </p:nvGrpSpPr>
        <p:grpSpPr>
          <a:xfrm>
            <a:off x="1226905" y="1832410"/>
            <a:ext cx="635389" cy="712816"/>
            <a:chOff x="1122195" y="5191478"/>
            <a:chExt cx="303556" cy="340546"/>
          </a:xfrm>
        </p:grpSpPr>
        <p:grpSp>
          <p:nvGrpSpPr>
            <p:cNvPr id="61" name="Group 60">
              <a:extLst>
                <a:ext uri="{FF2B5EF4-FFF2-40B4-BE49-F238E27FC236}">
                  <a16:creationId xmlns:a16="http://schemas.microsoft.com/office/drawing/2014/main" id="{DE107D53-8391-447F-A6D8-36892B122F77}"/>
                </a:ext>
              </a:extLst>
            </p:cNvPr>
            <p:cNvGrpSpPr/>
            <p:nvPr/>
          </p:nvGrpSpPr>
          <p:grpSpPr>
            <a:xfrm rot="1800000">
              <a:off x="1184532" y="5223374"/>
              <a:ext cx="180046" cy="308650"/>
              <a:chOff x="1184532" y="5223374"/>
              <a:chExt cx="180046" cy="308650"/>
            </a:xfrm>
          </p:grpSpPr>
          <p:sp>
            <p:nvSpPr>
              <p:cNvPr id="65" name="Freeform: Shape 64">
                <a:extLst>
                  <a:ext uri="{FF2B5EF4-FFF2-40B4-BE49-F238E27FC236}">
                    <a16:creationId xmlns:a16="http://schemas.microsoft.com/office/drawing/2014/main" id="{679CA762-762D-4592-9152-B955194B8728}"/>
                  </a:ext>
                </a:extLst>
              </p:cNvPr>
              <p:cNvSpPr/>
              <p:nvPr/>
            </p:nvSpPr>
            <p:spPr>
              <a:xfrm>
                <a:off x="1190962" y="5261955"/>
                <a:ext cx="167186" cy="12860"/>
              </a:xfrm>
              <a:custGeom>
                <a:avLst/>
                <a:gdLst>
                  <a:gd name="connsiteX0" fmla="*/ 196329 w 204181"/>
                  <a:gd name="connsiteY0" fmla="*/ 15706 h 15706"/>
                  <a:gd name="connsiteX1" fmla="*/ 7853 w 204181"/>
                  <a:gd name="connsiteY1" fmla="*/ 15706 h 15706"/>
                  <a:gd name="connsiteX2" fmla="*/ 0 w 204181"/>
                  <a:gd name="connsiteY2" fmla="*/ 7853 h 15706"/>
                  <a:gd name="connsiteX3" fmla="*/ 7853 w 204181"/>
                  <a:gd name="connsiteY3" fmla="*/ 0 h 15706"/>
                  <a:gd name="connsiteX4" fmla="*/ 196329 w 204181"/>
                  <a:gd name="connsiteY4" fmla="*/ 0 h 15706"/>
                  <a:gd name="connsiteX5" fmla="*/ 204182 w 204181"/>
                  <a:gd name="connsiteY5" fmla="*/ 7853 h 15706"/>
                  <a:gd name="connsiteX6" fmla="*/ 196329 w 204181"/>
                  <a:gd name="connsiteY6" fmla="*/ 15706 h 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81" h="15706">
                    <a:moveTo>
                      <a:pt x="196329" y="15706"/>
                    </a:moveTo>
                    <a:lnTo>
                      <a:pt x="7853" y="15706"/>
                    </a:lnTo>
                    <a:cubicBezTo>
                      <a:pt x="3534" y="15706"/>
                      <a:pt x="0" y="12172"/>
                      <a:pt x="0" y="7853"/>
                    </a:cubicBezTo>
                    <a:cubicBezTo>
                      <a:pt x="0" y="3534"/>
                      <a:pt x="3534" y="0"/>
                      <a:pt x="7853" y="0"/>
                    </a:cubicBezTo>
                    <a:lnTo>
                      <a:pt x="196329" y="0"/>
                    </a:lnTo>
                    <a:cubicBezTo>
                      <a:pt x="200648" y="0"/>
                      <a:pt x="204182" y="3534"/>
                      <a:pt x="204182" y="7853"/>
                    </a:cubicBezTo>
                    <a:cubicBezTo>
                      <a:pt x="204182" y="12172"/>
                      <a:pt x="200648" y="15706"/>
                      <a:pt x="196329" y="15706"/>
                    </a:cubicBezTo>
                    <a:close/>
                  </a:path>
                </a:pathLst>
              </a:custGeom>
              <a:solidFill>
                <a:schemeClr val="tx1"/>
              </a:solidFill>
              <a:ln w="3912"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3C471341-FF86-4C93-9CF9-E605AD34839C}"/>
                  </a:ext>
                </a:extLst>
              </p:cNvPr>
              <p:cNvSpPr/>
              <p:nvPr/>
            </p:nvSpPr>
            <p:spPr>
              <a:xfrm>
                <a:off x="1190962" y="5467722"/>
                <a:ext cx="167186" cy="12860"/>
              </a:xfrm>
              <a:custGeom>
                <a:avLst/>
                <a:gdLst>
                  <a:gd name="connsiteX0" fmla="*/ 196329 w 204181"/>
                  <a:gd name="connsiteY0" fmla="*/ 15706 h 15706"/>
                  <a:gd name="connsiteX1" fmla="*/ 7853 w 204181"/>
                  <a:gd name="connsiteY1" fmla="*/ 15706 h 15706"/>
                  <a:gd name="connsiteX2" fmla="*/ 0 w 204181"/>
                  <a:gd name="connsiteY2" fmla="*/ 7853 h 15706"/>
                  <a:gd name="connsiteX3" fmla="*/ 7853 w 204181"/>
                  <a:gd name="connsiteY3" fmla="*/ 0 h 15706"/>
                  <a:gd name="connsiteX4" fmla="*/ 196329 w 204181"/>
                  <a:gd name="connsiteY4" fmla="*/ 0 h 15706"/>
                  <a:gd name="connsiteX5" fmla="*/ 204182 w 204181"/>
                  <a:gd name="connsiteY5" fmla="*/ 7853 h 15706"/>
                  <a:gd name="connsiteX6" fmla="*/ 196329 w 204181"/>
                  <a:gd name="connsiteY6" fmla="*/ 15706 h 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81" h="15706">
                    <a:moveTo>
                      <a:pt x="196329" y="15706"/>
                    </a:moveTo>
                    <a:lnTo>
                      <a:pt x="7853" y="15706"/>
                    </a:lnTo>
                    <a:cubicBezTo>
                      <a:pt x="3534" y="15706"/>
                      <a:pt x="0" y="12172"/>
                      <a:pt x="0" y="7853"/>
                    </a:cubicBezTo>
                    <a:cubicBezTo>
                      <a:pt x="0" y="3534"/>
                      <a:pt x="3534" y="0"/>
                      <a:pt x="7853" y="0"/>
                    </a:cubicBezTo>
                    <a:lnTo>
                      <a:pt x="196329" y="0"/>
                    </a:lnTo>
                    <a:cubicBezTo>
                      <a:pt x="200648" y="0"/>
                      <a:pt x="204182" y="3534"/>
                      <a:pt x="204182" y="7853"/>
                    </a:cubicBezTo>
                    <a:cubicBezTo>
                      <a:pt x="204182" y="12172"/>
                      <a:pt x="200648" y="15706"/>
                      <a:pt x="196329" y="15706"/>
                    </a:cubicBezTo>
                    <a:close/>
                  </a:path>
                </a:pathLst>
              </a:custGeom>
              <a:solidFill>
                <a:schemeClr val="tx1"/>
              </a:solidFill>
              <a:ln w="3912"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2229FADC-4255-4BEE-ACB5-CA7E472C2E6B}"/>
                  </a:ext>
                </a:extLst>
              </p:cNvPr>
              <p:cNvSpPr/>
              <p:nvPr/>
            </p:nvSpPr>
            <p:spPr>
              <a:xfrm>
                <a:off x="1184532" y="5223374"/>
                <a:ext cx="180046" cy="308650"/>
              </a:xfrm>
              <a:custGeom>
                <a:avLst/>
                <a:gdLst>
                  <a:gd name="connsiteX0" fmla="*/ 188475 w 219888"/>
                  <a:gd name="connsiteY0" fmla="*/ 376950 h 376950"/>
                  <a:gd name="connsiteX1" fmla="*/ 31413 w 219888"/>
                  <a:gd name="connsiteY1" fmla="*/ 376950 h 376950"/>
                  <a:gd name="connsiteX2" fmla="*/ 0 w 219888"/>
                  <a:gd name="connsiteY2" fmla="*/ 345538 h 376950"/>
                  <a:gd name="connsiteX3" fmla="*/ 0 w 219888"/>
                  <a:gd name="connsiteY3" fmla="*/ 31413 h 376950"/>
                  <a:gd name="connsiteX4" fmla="*/ 31413 w 219888"/>
                  <a:gd name="connsiteY4" fmla="*/ 0 h 376950"/>
                  <a:gd name="connsiteX5" fmla="*/ 188475 w 219888"/>
                  <a:gd name="connsiteY5" fmla="*/ 0 h 376950"/>
                  <a:gd name="connsiteX6" fmla="*/ 219888 w 219888"/>
                  <a:gd name="connsiteY6" fmla="*/ 31413 h 376950"/>
                  <a:gd name="connsiteX7" fmla="*/ 219888 w 219888"/>
                  <a:gd name="connsiteY7" fmla="*/ 345538 h 376950"/>
                  <a:gd name="connsiteX8" fmla="*/ 188475 w 219888"/>
                  <a:gd name="connsiteY8" fmla="*/ 376950 h 376950"/>
                  <a:gd name="connsiteX9" fmla="*/ 31413 w 219888"/>
                  <a:gd name="connsiteY9" fmla="*/ 15706 h 376950"/>
                  <a:gd name="connsiteX10" fmla="*/ 15706 w 219888"/>
                  <a:gd name="connsiteY10" fmla="*/ 31413 h 376950"/>
                  <a:gd name="connsiteX11" fmla="*/ 15706 w 219888"/>
                  <a:gd name="connsiteY11" fmla="*/ 345538 h 376950"/>
                  <a:gd name="connsiteX12" fmla="*/ 31413 w 219888"/>
                  <a:gd name="connsiteY12" fmla="*/ 361244 h 376950"/>
                  <a:gd name="connsiteX13" fmla="*/ 188475 w 219888"/>
                  <a:gd name="connsiteY13" fmla="*/ 361244 h 376950"/>
                  <a:gd name="connsiteX14" fmla="*/ 204182 w 219888"/>
                  <a:gd name="connsiteY14" fmla="*/ 345538 h 376950"/>
                  <a:gd name="connsiteX15" fmla="*/ 204182 w 219888"/>
                  <a:gd name="connsiteY15" fmla="*/ 31413 h 376950"/>
                  <a:gd name="connsiteX16" fmla="*/ 188475 w 219888"/>
                  <a:gd name="connsiteY16" fmla="*/ 15706 h 376950"/>
                  <a:gd name="connsiteX17" fmla="*/ 31413 w 219888"/>
                  <a:gd name="connsiteY17" fmla="*/ 15706 h 37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888" h="376950">
                    <a:moveTo>
                      <a:pt x="188475" y="376950"/>
                    </a:moveTo>
                    <a:lnTo>
                      <a:pt x="31413" y="376950"/>
                    </a:lnTo>
                    <a:cubicBezTo>
                      <a:pt x="14136" y="376950"/>
                      <a:pt x="0" y="362814"/>
                      <a:pt x="0" y="345538"/>
                    </a:cubicBezTo>
                    <a:lnTo>
                      <a:pt x="0" y="31413"/>
                    </a:lnTo>
                    <a:cubicBezTo>
                      <a:pt x="0" y="14136"/>
                      <a:pt x="14136" y="0"/>
                      <a:pt x="31413" y="0"/>
                    </a:cubicBezTo>
                    <a:lnTo>
                      <a:pt x="188475" y="0"/>
                    </a:lnTo>
                    <a:cubicBezTo>
                      <a:pt x="205752" y="0"/>
                      <a:pt x="219888" y="14136"/>
                      <a:pt x="219888" y="31413"/>
                    </a:cubicBezTo>
                    <a:lnTo>
                      <a:pt x="219888" y="345538"/>
                    </a:lnTo>
                    <a:cubicBezTo>
                      <a:pt x="219888" y="362814"/>
                      <a:pt x="205752" y="376950"/>
                      <a:pt x="188475" y="376950"/>
                    </a:cubicBezTo>
                    <a:close/>
                    <a:moveTo>
                      <a:pt x="31413" y="15706"/>
                    </a:moveTo>
                    <a:cubicBezTo>
                      <a:pt x="22774" y="15706"/>
                      <a:pt x="15706" y="22774"/>
                      <a:pt x="15706" y="31413"/>
                    </a:cubicBezTo>
                    <a:lnTo>
                      <a:pt x="15706" y="345538"/>
                    </a:lnTo>
                    <a:cubicBezTo>
                      <a:pt x="15706" y="354176"/>
                      <a:pt x="22774" y="361244"/>
                      <a:pt x="31413" y="361244"/>
                    </a:cubicBezTo>
                    <a:lnTo>
                      <a:pt x="188475" y="361244"/>
                    </a:lnTo>
                    <a:cubicBezTo>
                      <a:pt x="197114" y="361244"/>
                      <a:pt x="204182" y="354176"/>
                      <a:pt x="204182" y="345538"/>
                    </a:cubicBezTo>
                    <a:lnTo>
                      <a:pt x="204182" y="31413"/>
                    </a:lnTo>
                    <a:cubicBezTo>
                      <a:pt x="204182" y="22774"/>
                      <a:pt x="197114" y="15706"/>
                      <a:pt x="188475" y="15706"/>
                    </a:cubicBezTo>
                    <a:lnTo>
                      <a:pt x="31413" y="15706"/>
                    </a:lnTo>
                    <a:close/>
                  </a:path>
                </a:pathLst>
              </a:custGeom>
              <a:solidFill>
                <a:schemeClr val="tx1"/>
              </a:solidFill>
              <a:ln w="3912"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7A61536A-1102-4FD5-8AB4-442A27AE5230}"/>
                  </a:ext>
                </a:extLst>
              </p:cNvPr>
              <p:cNvSpPr/>
              <p:nvPr/>
            </p:nvSpPr>
            <p:spPr>
              <a:xfrm>
                <a:off x="1255265" y="5493443"/>
                <a:ext cx="38581" cy="12860"/>
              </a:xfrm>
              <a:custGeom>
                <a:avLst/>
                <a:gdLst>
                  <a:gd name="connsiteX0" fmla="*/ 39266 w 47118"/>
                  <a:gd name="connsiteY0" fmla="*/ 15706 h 15706"/>
                  <a:gd name="connsiteX1" fmla="*/ 7853 w 47118"/>
                  <a:gd name="connsiteY1" fmla="*/ 15706 h 15706"/>
                  <a:gd name="connsiteX2" fmla="*/ 0 w 47118"/>
                  <a:gd name="connsiteY2" fmla="*/ 7853 h 15706"/>
                  <a:gd name="connsiteX3" fmla="*/ 7853 w 47118"/>
                  <a:gd name="connsiteY3" fmla="*/ 0 h 15706"/>
                  <a:gd name="connsiteX4" fmla="*/ 39266 w 47118"/>
                  <a:gd name="connsiteY4" fmla="*/ 0 h 15706"/>
                  <a:gd name="connsiteX5" fmla="*/ 47119 w 47118"/>
                  <a:gd name="connsiteY5" fmla="*/ 7853 h 15706"/>
                  <a:gd name="connsiteX6" fmla="*/ 39266 w 47118"/>
                  <a:gd name="connsiteY6" fmla="*/ 15706 h 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18" h="15706">
                    <a:moveTo>
                      <a:pt x="39266" y="15706"/>
                    </a:moveTo>
                    <a:lnTo>
                      <a:pt x="7853" y="15706"/>
                    </a:lnTo>
                    <a:cubicBezTo>
                      <a:pt x="3534" y="15706"/>
                      <a:pt x="0" y="12172"/>
                      <a:pt x="0" y="7853"/>
                    </a:cubicBezTo>
                    <a:cubicBezTo>
                      <a:pt x="0" y="3534"/>
                      <a:pt x="3534" y="0"/>
                      <a:pt x="7853" y="0"/>
                    </a:cubicBezTo>
                    <a:lnTo>
                      <a:pt x="39266" y="0"/>
                    </a:lnTo>
                    <a:cubicBezTo>
                      <a:pt x="43585" y="0"/>
                      <a:pt x="47119" y="3534"/>
                      <a:pt x="47119" y="7853"/>
                    </a:cubicBezTo>
                    <a:cubicBezTo>
                      <a:pt x="47119" y="12172"/>
                      <a:pt x="43585" y="15706"/>
                      <a:pt x="39266" y="15706"/>
                    </a:cubicBezTo>
                    <a:close/>
                  </a:path>
                </a:pathLst>
              </a:custGeom>
              <a:solidFill>
                <a:schemeClr val="accent1"/>
              </a:solidFill>
              <a:ln w="3912" cap="flat">
                <a:noFill/>
                <a:prstDash val="solid"/>
                <a:miter/>
              </a:ln>
            </p:spPr>
            <p:txBody>
              <a:bodyPr rtlCol="0" anchor="ctr"/>
              <a:lstStyle/>
              <a:p>
                <a:endParaRPr lang="en-GB"/>
              </a:p>
            </p:txBody>
          </p:sp>
        </p:grpSp>
        <p:cxnSp>
          <p:nvCxnSpPr>
            <p:cNvPr id="62" name="Straight Connector 61">
              <a:extLst>
                <a:ext uri="{FF2B5EF4-FFF2-40B4-BE49-F238E27FC236}">
                  <a16:creationId xmlns:a16="http://schemas.microsoft.com/office/drawing/2014/main" id="{E59D7F6E-6F4B-4E01-9253-C3E4E575BC38}"/>
                </a:ext>
              </a:extLst>
            </p:cNvPr>
            <p:cNvCxnSpPr>
              <a:cxnSpLocks/>
            </p:cNvCxnSpPr>
            <p:nvPr/>
          </p:nvCxnSpPr>
          <p:spPr>
            <a:xfrm flipH="1">
              <a:off x="1122195" y="5263233"/>
              <a:ext cx="63473" cy="1141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381D6F-730D-4396-B528-D696E6095494}"/>
                </a:ext>
              </a:extLst>
            </p:cNvPr>
            <p:cNvCxnSpPr>
              <a:cxnSpLocks/>
            </p:cNvCxnSpPr>
            <p:nvPr/>
          </p:nvCxnSpPr>
          <p:spPr>
            <a:xfrm flipH="1">
              <a:off x="1364650" y="5393508"/>
              <a:ext cx="61101" cy="115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06A7F6C-6D60-43A9-A7D7-1D099B1161D4}"/>
                </a:ext>
              </a:extLst>
            </p:cNvPr>
            <p:cNvCxnSpPr>
              <a:cxnSpLocks/>
            </p:cNvCxnSpPr>
            <p:nvPr/>
          </p:nvCxnSpPr>
          <p:spPr>
            <a:xfrm rot="1800000">
              <a:off x="1390314" y="5191478"/>
              <a:ext cx="0" cy="517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7859C738-D0A5-4770-B2AB-D5B62CC4AA41}"/>
              </a:ext>
            </a:extLst>
          </p:cNvPr>
          <p:cNvGrpSpPr/>
          <p:nvPr/>
        </p:nvGrpSpPr>
        <p:grpSpPr>
          <a:xfrm rot="1800000">
            <a:off x="3578784" y="1929381"/>
            <a:ext cx="562474" cy="621931"/>
            <a:chOff x="1905000" y="2274244"/>
            <a:chExt cx="542925" cy="600316"/>
          </a:xfrm>
          <a:solidFill>
            <a:schemeClr val="tx1"/>
          </a:solidFill>
        </p:grpSpPr>
        <p:grpSp>
          <p:nvGrpSpPr>
            <p:cNvPr id="70" name="Group 30">
              <a:extLst>
                <a:ext uri="{FF2B5EF4-FFF2-40B4-BE49-F238E27FC236}">
                  <a16:creationId xmlns:a16="http://schemas.microsoft.com/office/drawing/2014/main" id="{A19B93F2-B912-4A7F-B3CE-CD20BADF1A0C}"/>
                </a:ext>
              </a:extLst>
            </p:cNvPr>
            <p:cNvGrpSpPr>
              <a:grpSpLocks noChangeAspect="1"/>
            </p:cNvGrpSpPr>
            <p:nvPr/>
          </p:nvGrpSpPr>
          <p:grpSpPr bwMode="auto">
            <a:xfrm>
              <a:off x="1974850" y="2297113"/>
              <a:ext cx="438150" cy="573087"/>
              <a:chOff x="1244" y="1447"/>
              <a:chExt cx="276" cy="361"/>
            </a:xfrm>
            <a:grpFill/>
          </p:grpSpPr>
          <p:sp>
            <p:nvSpPr>
              <p:cNvPr id="74" name="Freeform 31">
                <a:extLst>
                  <a:ext uri="{FF2B5EF4-FFF2-40B4-BE49-F238E27FC236}">
                    <a16:creationId xmlns:a16="http://schemas.microsoft.com/office/drawing/2014/main" id="{A0CAA432-C88D-48DE-A27C-1A28C94254D9}"/>
                  </a:ext>
                </a:extLst>
              </p:cNvPr>
              <p:cNvSpPr>
                <a:spLocks noEditPoints="1"/>
              </p:cNvSpPr>
              <p:nvPr/>
            </p:nvSpPr>
            <p:spPr bwMode="auto">
              <a:xfrm>
                <a:off x="1244" y="1447"/>
                <a:ext cx="276" cy="361"/>
              </a:xfrm>
              <a:custGeom>
                <a:avLst/>
                <a:gdLst>
                  <a:gd name="T0" fmla="*/ 1474 w 1486"/>
                  <a:gd name="T1" fmla="*/ 402 h 1948"/>
                  <a:gd name="T2" fmla="*/ 1085 w 1486"/>
                  <a:gd name="T3" fmla="*/ 12 h 1948"/>
                  <a:gd name="T4" fmla="*/ 1061 w 1486"/>
                  <a:gd name="T5" fmla="*/ 0 h 1948"/>
                  <a:gd name="T6" fmla="*/ 35 w 1486"/>
                  <a:gd name="T7" fmla="*/ 0 h 1948"/>
                  <a:gd name="T8" fmla="*/ 0 w 1486"/>
                  <a:gd name="T9" fmla="*/ 36 h 1948"/>
                  <a:gd name="T10" fmla="*/ 0 w 1486"/>
                  <a:gd name="T11" fmla="*/ 1912 h 1948"/>
                  <a:gd name="T12" fmla="*/ 35 w 1486"/>
                  <a:gd name="T13" fmla="*/ 1948 h 1948"/>
                  <a:gd name="T14" fmla="*/ 1450 w 1486"/>
                  <a:gd name="T15" fmla="*/ 1948 h 1948"/>
                  <a:gd name="T16" fmla="*/ 1486 w 1486"/>
                  <a:gd name="T17" fmla="*/ 1912 h 1948"/>
                  <a:gd name="T18" fmla="*/ 1486 w 1486"/>
                  <a:gd name="T19" fmla="*/ 425 h 1948"/>
                  <a:gd name="T20" fmla="*/ 1474 w 1486"/>
                  <a:gd name="T21" fmla="*/ 402 h 1948"/>
                  <a:gd name="T22" fmla="*/ 1097 w 1486"/>
                  <a:gd name="T23" fmla="*/ 107 h 1948"/>
                  <a:gd name="T24" fmla="*/ 1368 w 1486"/>
                  <a:gd name="T25" fmla="*/ 378 h 1948"/>
                  <a:gd name="T26" fmla="*/ 1132 w 1486"/>
                  <a:gd name="T27" fmla="*/ 378 h 1948"/>
                  <a:gd name="T28" fmla="*/ 1097 w 1486"/>
                  <a:gd name="T29" fmla="*/ 354 h 1948"/>
                  <a:gd name="T30" fmla="*/ 1097 w 1486"/>
                  <a:gd name="T31" fmla="*/ 107 h 1948"/>
                  <a:gd name="T32" fmla="*/ 1415 w 1486"/>
                  <a:gd name="T33" fmla="*/ 1865 h 1948"/>
                  <a:gd name="T34" fmla="*/ 59 w 1486"/>
                  <a:gd name="T35" fmla="*/ 1865 h 1948"/>
                  <a:gd name="T36" fmla="*/ 59 w 1486"/>
                  <a:gd name="T37" fmla="*/ 59 h 1948"/>
                  <a:gd name="T38" fmla="*/ 1026 w 1486"/>
                  <a:gd name="T39" fmla="*/ 59 h 1948"/>
                  <a:gd name="T40" fmla="*/ 1026 w 1486"/>
                  <a:gd name="T41" fmla="*/ 354 h 1948"/>
                  <a:gd name="T42" fmla="*/ 1120 w 1486"/>
                  <a:gd name="T43" fmla="*/ 449 h 1948"/>
                  <a:gd name="T44" fmla="*/ 1415 w 1486"/>
                  <a:gd name="T45" fmla="*/ 449 h 1948"/>
                  <a:gd name="T46" fmla="*/ 1415 w 1486"/>
                  <a:gd name="T47" fmla="*/ 1865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6" h="1948">
                    <a:moveTo>
                      <a:pt x="1474" y="402"/>
                    </a:moveTo>
                    <a:cubicBezTo>
                      <a:pt x="1085" y="12"/>
                      <a:pt x="1085" y="12"/>
                      <a:pt x="1085" y="12"/>
                    </a:cubicBezTo>
                    <a:cubicBezTo>
                      <a:pt x="1085" y="0"/>
                      <a:pt x="1073" y="0"/>
                      <a:pt x="1061" y="0"/>
                    </a:cubicBezTo>
                    <a:cubicBezTo>
                      <a:pt x="35" y="0"/>
                      <a:pt x="35" y="0"/>
                      <a:pt x="35" y="0"/>
                    </a:cubicBezTo>
                    <a:cubicBezTo>
                      <a:pt x="11" y="0"/>
                      <a:pt x="0" y="12"/>
                      <a:pt x="0" y="36"/>
                    </a:cubicBezTo>
                    <a:cubicBezTo>
                      <a:pt x="0" y="1912"/>
                      <a:pt x="0" y="1912"/>
                      <a:pt x="0" y="1912"/>
                    </a:cubicBezTo>
                    <a:cubicBezTo>
                      <a:pt x="0" y="1936"/>
                      <a:pt x="11" y="1948"/>
                      <a:pt x="35" y="1948"/>
                    </a:cubicBezTo>
                    <a:cubicBezTo>
                      <a:pt x="1450" y="1948"/>
                      <a:pt x="1450" y="1948"/>
                      <a:pt x="1450" y="1948"/>
                    </a:cubicBezTo>
                    <a:cubicBezTo>
                      <a:pt x="1474" y="1948"/>
                      <a:pt x="1486" y="1936"/>
                      <a:pt x="1486" y="1912"/>
                    </a:cubicBezTo>
                    <a:cubicBezTo>
                      <a:pt x="1486" y="425"/>
                      <a:pt x="1486" y="425"/>
                      <a:pt x="1486" y="425"/>
                    </a:cubicBezTo>
                    <a:cubicBezTo>
                      <a:pt x="1486" y="413"/>
                      <a:pt x="1474" y="402"/>
                      <a:pt x="1474" y="402"/>
                    </a:cubicBezTo>
                    <a:close/>
                    <a:moveTo>
                      <a:pt x="1097" y="107"/>
                    </a:moveTo>
                    <a:cubicBezTo>
                      <a:pt x="1368" y="378"/>
                      <a:pt x="1368" y="378"/>
                      <a:pt x="1368" y="378"/>
                    </a:cubicBezTo>
                    <a:cubicBezTo>
                      <a:pt x="1132" y="378"/>
                      <a:pt x="1132" y="378"/>
                      <a:pt x="1132" y="378"/>
                    </a:cubicBezTo>
                    <a:cubicBezTo>
                      <a:pt x="1108" y="390"/>
                      <a:pt x="1097" y="378"/>
                      <a:pt x="1097" y="354"/>
                    </a:cubicBezTo>
                    <a:lnTo>
                      <a:pt x="1097" y="107"/>
                    </a:lnTo>
                    <a:close/>
                    <a:moveTo>
                      <a:pt x="1415" y="1865"/>
                    </a:moveTo>
                    <a:cubicBezTo>
                      <a:pt x="59" y="1865"/>
                      <a:pt x="59" y="1865"/>
                      <a:pt x="59" y="1865"/>
                    </a:cubicBezTo>
                    <a:cubicBezTo>
                      <a:pt x="59" y="59"/>
                      <a:pt x="59" y="59"/>
                      <a:pt x="59" y="59"/>
                    </a:cubicBezTo>
                    <a:cubicBezTo>
                      <a:pt x="1026" y="59"/>
                      <a:pt x="1026" y="59"/>
                      <a:pt x="1026" y="59"/>
                    </a:cubicBezTo>
                    <a:cubicBezTo>
                      <a:pt x="1026" y="354"/>
                      <a:pt x="1026" y="354"/>
                      <a:pt x="1026" y="354"/>
                    </a:cubicBezTo>
                    <a:cubicBezTo>
                      <a:pt x="1026" y="413"/>
                      <a:pt x="1073" y="449"/>
                      <a:pt x="1120" y="449"/>
                    </a:cubicBezTo>
                    <a:cubicBezTo>
                      <a:pt x="1415" y="449"/>
                      <a:pt x="1415" y="449"/>
                      <a:pt x="1415" y="449"/>
                    </a:cubicBezTo>
                    <a:lnTo>
                      <a:pt x="1415" y="18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Rectangle 32">
                <a:extLst>
                  <a:ext uri="{FF2B5EF4-FFF2-40B4-BE49-F238E27FC236}">
                    <a16:creationId xmlns:a16="http://schemas.microsoft.com/office/drawing/2014/main" id="{FB003AB5-9DD6-47D9-A484-813113E32002}"/>
                  </a:ext>
                </a:extLst>
              </p:cNvPr>
              <p:cNvSpPr>
                <a:spLocks noChangeArrowheads="1"/>
              </p:cNvSpPr>
              <p:nvPr/>
            </p:nvSpPr>
            <p:spPr bwMode="auto">
              <a:xfrm>
                <a:off x="1334" y="1656"/>
                <a:ext cx="18" cy="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Rectangle 33">
                <a:extLst>
                  <a:ext uri="{FF2B5EF4-FFF2-40B4-BE49-F238E27FC236}">
                    <a16:creationId xmlns:a16="http://schemas.microsoft.com/office/drawing/2014/main" id="{A9469A2D-A29D-4E7E-907C-5D0EA9043B99}"/>
                  </a:ext>
                </a:extLst>
              </p:cNvPr>
              <p:cNvSpPr>
                <a:spLocks noChangeArrowheads="1"/>
              </p:cNvSpPr>
              <p:nvPr/>
            </p:nvSpPr>
            <p:spPr bwMode="auto">
              <a:xfrm>
                <a:off x="1375" y="1624"/>
                <a:ext cx="18" cy="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34">
                <a:extLst>
                  <a:ext uri="{FF2B5EF4-FFF2-40B4-BE49-F238E27FC236}">
                    <a16:creationId xmlns:a16="http://schemas.microsoft.com/office/drawing/2014/main" id="{5F02CB83-2AC5-46DB-8C7F-76F1CDFD9A2C}"/>
                  </a:ext>
                </a:extLst>
              </p:cNvPr>
              <p:cNvSpPr>
                <a:spLocks/>
              </p:cNvSpPr>
              <p:nvPr/>
            </p:nvSpPr>
            <p:spPr bwMode="auto">
              <a:xfrm>
                <a:off x="1417" y="1583"/>
                <a:ext cx="17" cy="109"/>
              </a:xfrm>
              <a:custGeom>
                <a:avLst/>
                <a:gdLst>
                  <a:gd name="T0" fmla="*/ 0 w 17"/>
                  <a:gd name="T1" fmla="*/ 0 h 109"/>
                  <a:gd name="T2" fmla="*/ 17 w 17"/>
                  <a:gd name="T3" fmla="*/ 0 h 109"/>
                  <a:gd name="T4" fmla="*/ 17 w 17"/>
                  <a:gd name="T5" fmla="*/ 109 h 109"/>
                  <a:gd name="T6" fmla="*/ 0 w 17"/>
                  <a:gd name="T7" fmla="*/ 109 h 109"/>
                  <a:gd name="T8" fmla="*/ 0 w 17"/>
                  <a:gd name="T9" fmla="*/ 109 h 109"/>
                  <a:gd name="T10" fmla="*/ 0 w 17"/>
                  <a:gd name="T11" fmla="*/ 109 h 109"/>
                  <a:gd name="T12" fmla="*/ 0 w 1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 h="109">
                    <a:moveTo>
                      <a:pt x="0" y="0"/>
                    </a:moveTo>
                    <a:lnTo>
                      <a:pt x="17" y="0"/>
                    </a:lnTo>
                    <a:lnTo>
                      <a:pt x="17" y="109"/>
                    </a:lnTo>
                    <a:lnTo>
                      <a:pt x="0" y="109"/>
                    </a:lnTo>
                    <a:lnTo>
                      <a:pt x="0" y="109"/>
                    </a:lnTo>
                    <a:lnTo>
                      <a:pt x="0" y="109"/>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35">
                <a:extLst>
                  <a:ext uri="{FF2B5EF4-FFF2-40B4-BE49-F238E27FC236}">
                    <a16:creationId xmlns:a16="http://schemas.microsoft.com/office/drawing/2014/main" id="{ECB837F7-18F9-44D6-B092-38781AEEFF31}"/>
                  </a:ext>
                </a:extLst>
              </p:cNvPr>
              <p:cNvSpPr>
                <a:spLocks/>
              </p:cNvSpPr>
              <p:nvPr/>
            </p:nvSpPr>
            <p:spPr bwMode="auto">
              <a:xfrm>
                <a:off x="1298" y="1716"/>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Lst>
                <a:ahLst/>
                <a:cxnLst>
                  <a:cxn ang="0">
                    <a:pos x="T0" y="T1"/>
                  </a:cxn>
                  <a:cxn ang="0">
                    <a:pos x="T2" y="T3"/>
                  </a:cxn>
                  <a:cxn ang="0">
                    <a:pos x="T4" y="T5"/>
                  </a:cxn>
                  <a:cxn ang="0">
                    <a:pos x="T6" y="T7"/>
                  </a:cxn>
                  <a:cxn ang="0">
                    <a:pos x="T8" y="T9"/>
                  </a:cxn>
                  <a:cxn ang="0">
                    <a:pos x="T10" y="T11"/>
                  </a:cxn>
                </a:cxnLst>
                <a:rect l="0" t="0" r="r" b="b"/>
                <a:pathLst>
                  <a:path w="25" h="11">
                    <a:moveTo>
                      <a:pt x="0" y="0"/>
                    </a:moveTo>
                    <a:lnTo>
                      <a:pt x="25" y="0"/>
                    </a:lnTo>
                    <a:lnTo>
                      <a:pt x="25"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36">
                <a:extLst>
                  <a:ext uri="{FF2B5EF4-FFF2-40B4-BE49-F238E27FC236}">
                    <a16:creationId xmlns:a16="http://schemas.microsoft.com/office/drawing/2014/main" id="{4D793469-B798-4071-A12E-9067F36BC1C0}"/>
                  </a:ext>
                </a:extLst>
              </p:cNvPr>
              <p:cNvSpPr>
                <a:spLocks/>
              </p:cNvSpPr>
              <p:nvPr/>
            </p:nvSpPr>
            <p:spPr bwMode="auto">
              <a:xfrm>
                <a:off x="1333" y="1716"/>
                <a:ext cx="132" cy="11"/>
              </a:xfrm>
              <a:custGeom>
                <a:avLst/>
                <a:gdLst>
                  <a:gd name="T0" fmla="*/ 0 w 132"/>
                  <a:gd name="T1" fmla="*/ 0 h 11"/>
                  <a:gd name="T2" fmla="*/ 132 w 132"/>
                  <a:gd name="T3" fmla="*/ 0 h 11"/>
                  <a:gd name="T4" fmla="*/ 132 w 132"/>
                  <a:gd name="T5" fmla="*/ 11 h 11"/>
                  <a:gd name="T6" fmla="*/ 0 w 132"/>
                  <a:gd name="T7" fmla="*/ 11 h 11"/>
                  <a:gd name="T8" fmla="*/ 0 w 132"/>
                  <a:gd name="T9" fmla="*/ 0 h 11"/>
                  <a:gd name="T10" fmla="*/ 0 w 132"/>
                  <a:gd name="T11" fmla="*/ 0 h 11"/>
                </a:gdLst>
                <a:ahLst/>
                <a:cxnLst>
                  <a:cxn ang="0">
                    <a:pos x="T0" y="T1"/>
                  </a:cxn>
                  <a:cxn ang="0">
                    <a:pos x="T2" y="T3"/>
                  </a:cxn>
                  <a:cxn ang="0">
                    <a:pos x="T4" y="T5"/>
                  </a:cxn>
                  <a:cxn ang="0">
                    <a:pos x="T6" y="T7"/>
                  </a:cxn>
                  <a:cxn ang="0">
                    <a:pos x="T8" y="T9"/>
                  </a:cxn>
                  <a:cxn ang="0">
                    <a:pos x="T10" y="T11"/>
                  </a:cxn>
                </a:cxnLst>
                <a:rect l="0" t="0" r="r" b="b"/>
                <a:pathLst>
                  <a:path w="132" h="11">
                    <a:moveTo>
                      <a:pt x="0" y="0"/>
                    </a:moveTo>
                    <a:lnTo>
                      <a:pt x="132" y="0"/>
                    </a:lnTo>
                    <a:lnTo>
                      <a:pt x="132"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37">
                <a:extLst>
                  <a:ext uri="{FF2B5EF4-FFF2-40B4-BE49-F238E27FC236}">
                    <a16:creationId xmlns:a16="http://schemas.microsoft.com/office/drawing/2014/main" id="{CC57EBDE-C5B6-4A9C-870A-8184B3F05154}"/>
                  </a:ext>
                </a:extLst>
              </p:cNvPr>
              <p:cNvSpPr>
                <a:spLocks/>
              </p:cNvSpPr>
              <p:nvPr/>
            </p:nvSpPr>
            <p:spPr bwMode="auto">
              <a:xfrm>
                <a:off x="1298" y="1740"/>
                <a:ext cx="169" cy="11"/>
              </a:xfrm>
              <a:custGeom>
                <a:avLst/>
                <a:gdLst>
                  <a:gd name="T0" fmla="*/ 0 w 169"/>
                  <a:gd name="T1" fmla="*/ 0 h 11"/>
                  <a:gd name="T2" fmla="*/ 169 w 169"/>
                  <a:gd name="T3" fmla="*/ 0 h 11"/>
                  <a:gd name="T4" fmla="*/ 169 w 169"/>
                  <a:gd name="T5" fmla="*/ 11 h 11"/>
                  <a:gd name="T6" fmla="*/ 0 w 169"/>
                  <a:gd name="T7" fmla="*/ 11 h 11"/>
                  <a:gd name="T8" fmla="*/ 0 w 169"/>
                  <a:gd name="T9" fmla="*/ 0 h 11"/>
                  <a:gd name="T10" fmla="*/ 0 w 169"/>
                  <a:gd name="T11" fmla="*/ 0 h 11"/>
                </a:gdLst>
                <a:ahLst/>
                <a:cxnLst>
                  <a:cxn ang="0">
                    <a:pos x="T0" y="T1"/>
                  </a:cxn>
                  <a:cxn ang="0">
                    <a:pos x="T2" y="T3"/>
                  </a:cxn>
                  <a:cxn ang="0">
                    <a:pos x="T4" y="T5"/>
                  </a:cxn>
                  <a:cxn ang="0">
                    <a:pos x="T6" y="T7"/>
                  </a:cxn>
                  <a:cxn ang="0">
                    <a:pos x="T8" y="T9"/>
                  </a:cxn>
                  <a:cxn ang="0">
                    <a:pos x="T10" y="T11"/>
                  </a:cxn>
                </a:cxnLst>
                <a:rect l="0" t="0" r="r" b="b"/>
                <a:pathLst>
                  <a:path w="169" h="11">
                    <a:moveTo>
                      <a:pt x="0" y="0"/>
                    </a:moveTo>
                    <a:lnTo>
                      <a:pt x="169" y="0"/>
                    </a:lnTo>
                    <a:lnTo>
                      <a:pt x="169"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38">
                <a:extLst>
                  <a:ext uri="{FF2B5EF4-FFF2-40B4-BE49-F238E27FC236}">
                    <a16:creationId xmlns:a16="http://schemas.microsoft.com/office/drawing/2014/main" id="{70AD4CF1-765F-47B2-AD69-68B5A5A112A3}"/>
                  </a:ext>
                </a:extLst>
              </p:cNvPr>
              <p:cNvSpPr>
                <a:spLocks/>
              </p:cNvSpPr>
              <p:nvPr/>
            </p:nvSpPr>
            <p:spPr bwMode="auto">
              <a:xfrm>
                <a:off x="1303" y="1478"/>
                <a:ext cx="11" cy="11"/>
              </a:xfrm>
              <a:custGeom>
                <a:avLst/>
                <a:gdLst>
                  <a:gd name="T0" fmla="*/ 0 w 11"/>
                  <a:gd name="T1" fmla="*/ 0 h 11"/>
                  <a:gd name="T2" fmla="*/ 11 w 11"/>
                  <a:gd name="T3" fmla="*/ 0 h 11"/>
                  <a:gd name="T4" fmla="*/ 11 w 11"/>
                  <a:gd name="T5" fmla="*/ 11 h 11"/>
                  <a:gd name="T6" fmla="*/ 0 w 11"/>
                  <a:gd name="T7" fmla="*/ 11 h 11"/>
                  <a:gd name="T8" fmla="*/ 0 w 11"/>
                  <a:gd name="T9" fmla="*/ 0 h 11"/>
                  <a:gd name="T10" fmla="*/ 0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0" y="0"/>
                    </a:moveTo>
                    <a:lnTo>
                      <a:pt x="11" y="0"/>
                    </a:lnTo>
                    <a:lnTo>
                      <a:pt x="11"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39">
                <a:extLst>
                  <a:ext uri="{FF2B5EF4-FFF2-40B4-BE49-F238E27FC236}">
                    <a16:creationId xmlns:a16="http://schemas.microsoft.com/office/drawing/2014/main" id="{8D32ED4D-6429-41E8-A47A-A1DE3D598AA9}"/>
                  </a:ext>
                </a:extLst>
              </p:cNvPr>
              <p:cNvSpPr>
                <a:spLocks/>
              </p:cNvSpPr>
              <p:nvPr/>
            </p:nvSpPr>
            <p:spPr bwMode="auto">
              <a:xfrm>
                <a:off x="1327" y="1478"/>
                <a:ext cx="59" cy="11"/>
              </a:xfrm>
              <a:custGeom>
                <a:avLst/>
                <a:gdLst>
                  <a:gd name="T0" fmla="*/ 0 w 59"/>
                  <a:gd name="T1" fmla="*/ 0 h 11"/>
                  <a:gd name="T2" fmla="*/ 59 w 59"/>
                  <a:gd name="T3" fmla="*/ 0 h 11"/>
                  <a:gd name="T4" fmla="*/ 59 w 59"/>
                  <a:gd name="T5" fmla="*/ 11 h 11"/>
                  <a:gd name="T6" fmla="*/ 0 w 59"/>
                  <a:gd name="T7" fmla="*/ 11 h 11"/>
                  <a:gd name="T8" fmla="*/ 0 w 59"/>
                  <a:gd name="T9" fmla="*/ 0 h 11"/>
                  <a:gd name="T10" fmla="*/ 0 w 59"/>
                  <a:gd name="T11" fmla="*/ 0 h 11"/>
                </a:gdLst>
                <a:ahLst/>
                <a:cxnLst>
                  <a:cxn ang="0">
                    <a:pos x="T0" y="T1"/>
                  </a:cxn>
                  <a:cxn ang="0">
                    <a:pos x="T2" y="T3"/>
                  </a:cxn>
                  <a:cxn ang="0">
                    <a:pos x="T4" y="T5"/>
                  </a:cxn>
                  <a:cxn ang="0">
                    <a:pos x="T6" y="T7"/>
                  </a:cxn>
                  <a:cxn ang="0">
                    <a:pos x="T8" y="T9"/>
                  </a:cxn>
                  <a:cxn ang="0">
                    <a:pos x="T10" y="T11"/>
                  </a:cxn>
                </a:cxnLst>
                <a:rect l="0" t="0" r="r" b="b"/>
                <a:pathLst>
                  <a:path w="59" h="11">
                    <a:moveTo>
                      <a:pt x="0" y="0"/>
                    </a:moveTo>
                    <a:lnTo>
                      <a:pt x="59" y="0"/>
                    </a:lnTo>
                    <a:lnTo>
                      <a:pt x="59"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0">
                <a:extLst>
                  <a:ext uri="{FF2B5EF4-FFF2-40B4-BE49-F238E27FC236}">
                    <a16:creationId xmlns:a16="http://schemas.microsoft.com/office/drawing/2014/main" id="{3FA2ADA4-2687-4EED-B5A4-4C7A35BEC693}"/>
                  </a:ext>
                </a:extLst>
              </p:cNvPr>
              <p:cNvSpPr>
                <a:spLocks/>
              </p:cNvSpPr>
              <p:nvPr/>
            </p:nvSpPr>
            <p:spPr bwMode="auto">
              <a:xfrm>
                <a:off x="1303" y="1502"/>
                <a:ext cx="83" cy="11"/>
              </a:xfrm>
              <a:custGeom>
                <a:avLst/>
                <a:gdLst>
                  <a:gd name="T0" fmla="*/ 0 w 83"/>
                  <a:gd name="T1" fmla="*/ 0 h 11"/>
                  <a:gd name="T2" fmla="*/ 83 w 83"/>
                  <a:gd name="T3" fmla="*/ 0 h 11"/>
                  <a:gd name="T4" fmla="*/ 83 w 83"/>
                  <a:gd name="T5" fmla="*/ 11 h 11"/>
                  <a:gd name="T6" fmla="*/ 0 w 83"/>
                  <a:gd name="T7" fmla="*/ 11 h 11"/>
                  <a:gd name="T8" fmla="*/ 0 w 83"/>
                  <a:gd name="T9" fmla="*/ 0 h 11"/>
                  <a:gd name="T10" fmla="*/ 0 w 83"/>
                  <a:gd name="T11" fmla="*/ 0 h 11"/>
                </a:gdLst>
                <a:ahLst/>
                <a:cxnLst>
                  <a:cxn ang="0">
                    <a:pos x="T0" y="T1"/>
                  </a:cxn>
                  <a:cxn ang="0">
                    <a:pos x="T2" y="T3"/>
                  </a:cxn>
                  <a:cxn ang="0">
                    <a:pos x="T4" y="T5"/>
                  </a:cxn>
                  <a:cxn ang="0">
                    <a:pos x="T6" y="T7"/>
                  </a:cxn>
                  <a:cxn ang="0">
                    <a:pos x="T8" y="T9"/>
                  </a:cxn>
                  <a:cxn ang="0">
                    <a:pos x="T10" y="T11"/>
                  </a:cxn>
                </a:cxnLst>
                <a:rect l="0" t="0" r="r" b="b"/>
                <a:pathLst>
                  <a:path w="83" h="11">
                    <a:moveTo>
                      <a:pt x="0" y="0"/>
                    </a:moveTo>
                    <a:lnTo>
                      <a:pt x="83" y="0"/>
                    </a:lnTo>
                    <a:lnTo>
                      <a:pt x="83" y="11"/>
                    </a:lnTo>
                    <a:lnTo>
                      <a:pt x="0"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1">
                <a:extLst>
                  <a:ext uri="{FF2B5EF4-FFF2-40B4-BE49-F238E27FC236}">
                    <a16:creationId xmlns:a16="http://schemas.microsoft.com/office/drawing/2014/main" id="{B5CB6E74-C7F7-4E86-88E8-280F944C6BC6}"/>
                  </a:ext>
                </a:extLst>
              </p:cNvPr>
              <p:cNvSpPr>
                <a:spLocks/>
              </p:cNvSpPr>
              <p:nvPr/>
            </p:nvSpPr>
            <p:spPr bwMode="auto">
              <a:xfrm>
                <a:off x="1298" y="1555"/>
                <a:ext cx="169" cy="137"/>
              </a:xfrm>
              <a:custGeom>
                <a:avLst/>
                <a:gdLst>
                  <a:gd name="T0" fmla="*/ 0 w 169"/>
                  <a:gd name="T1" fmla="*/ 0 h 137"/>
                  <a:gd name="T2" fmla="*/ 0 w 169"/>
                  <a:gd name="T3" fmla="*/ 137 h 137"/>
                  <a:gd name="T4" fmla="*/ 169 w 169"/>
                  <a:gd name="T5" fmla="*/ 137 h 137"/>
                </a:gdLst>
                <a:ahLst/>
                <a:cxnLst>
                  <a:cxn ang="0">
                    <a:pos x="T0" y="T1"/>
                  </a:cxn>
                  <a:cxn ang="0">
                    <a:pos x="T2" y="T3"/>
                  </a:cxn>
                  <a:cxn ang="0">
                    <a:pos x="T4" y="T5"/>
                  </a:cxn>
                </a:cxnLst>
                <a:rect l="0" t="0" r="r" b="b"/>
                <a:pathLst>
                  <a:path w="169" h="137">
                    <a:moveTo>
                      <a:pt x="0" y="0"/>
                    </a:moveTo>
                    <a:lnTo>
                      <a:pt x="0" y="137"/>
                    </a:lnTo>
                    <a:lnTo>
                      <a:pt x="169" y="137"/>
                    </a:ln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71" name="Straight Connector 70">
              <a:extLst>
                <a:ext uri="{FF2B5EF4-FFF2-40B4-BE49-F238E27FC236}">
                  <a16:creationId xmlns:a16="http://schemas.microsoft.com/office/drawing/2014/main" id="{BF840A6D-5ED5-4BE7-A844-EB83CB460E49}"/>
                </a:ext>
              </a:extLst>
            </p:cNvPr>
            <p:cNvCxnSpPr/>
            <p:nvPr/>
          </p:nvCxnSpPr>
          <p:spPr>
            <a:xfrm>
              <a:off x="1905000" y="2581666"/>
              <a:ext cx="0" cy="292894"/>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19C36B-DCB4-44F1-AA9B-C37ECD392B3F}"/>
                </a:ext>
              </a:extLst>
            </p:cNvPr>
            <p:cNvCxnSpPr>
              <a:cxnSpLocks/>
            </p:cNvCxnSpPr>
            <p:nvPr/>
          </p:nvCxnSpPr>
          <p:spPr>
            <a:xfrm>
              <a:off x="2447925" y="2274244"/>
              <a:ext cx="0" cy="354656"/>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FB3D268-9E80-4B22-8DF6-7600352DC859}"/>
                </a:ext>
              </a:extLst>
            </p:cNvPr>
            <p:cNvCxnSpPr>
              <a:cxnSpLocks/>
            </p:cNvCxnSpPr>
            <p:nvPr/>
          </p:nvCxnSpPr>
          <p:spPr>
            <a:xfrm>
              <a:off x="1943100" y="2376488"/>
              <a:ext cx="0" cy="176212"/>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217D3962-4864-4A47-935C-7000E16C0301}"/>
              </a:ext>
            </a:extLst>
          </p:cNvPr>
          <p:cNvGrpSpPr/>
          <p:nvPr/>
        </p:nvGrpSpPr>
        <p:grpSpPr>
          <a:xfrm rot="1800000">
            <a:off x="5814737" y="1957708"/>
            <a:ext cx="494462" cy="497306"/>
            <a:chOff x="5772150" y="2297043"/>
            <a:chExt cx="604603" cy="608082"/>
          </a:xfrm>
        </p:grpSpPr>
        <p:grpSp>
          <p:nvGrpSpPr>
            <p:cNvPr id="86" name="Group 24">
              <a:extLst>
                <a:ext uri="{FF2B5EF4-FFF2-40B4-BE49-F238E27FC236}">
                  <a16:creationId xmlns:a16="http://schemas.microsoft.com/office/drawing/2014/main" id="{94F61609-480B-46ED-B2B5-0FCA9534876B}"/>
                </a:ext>
              </a:extLst>
            </p:cNvPr>
            <p:cNvGrpSpPr>
              <a:grpSpLocks noChangeAspect="1"/>
            </p:cNvGrpSpPr>
            <p:nvPr/>
          </p:nvGrpSpPr>
          <p:grpSpPr bwMode="auto">
            <a:xfrm>
              <a:off x="5827948" y="2297043"/>
              <a:ext cx="539280" cy="573912"/>
              <a:chOff x="3732" y="1618"/>
              <a:chExt cx="218" cy="232"/>
            </a:xfrm>
          </p:grpSpPr>
          <p:sp>
            <p:nvSpPr>
              <p:cNvPr id="90" name="Freeform 25">
                <a:extLst>
                  <a:ext uri="{FF2B5EF4-FFF2-40B4-BE49-F238E27FC236}">
                    <a16:creationId xmlns:a16="http://schemas.microsoft.com/office/drawing/2014/main" id="{14F46AB1-6DC1-4CE8-9A05-68E98591202A}"/>
                  </a:ext>
                </a:extLst>
              </p:cNvPr>
              <p:cNvSpPr>
                <a:spLocks/>
              </p:cNvSpPr>
              <p:nvPr/>
            </p:nvSpPr>
            <p:spPr bwMode="auto">
              <a:xfrm>
                <a:off x="3761" y="1680"/>
                <a:ext cx="120" cy="85"/>
              </a:xfrm>
              <a:custGeom>
                <a:avLst/>
                <a:gdLst>
                  <a:gd name="T0" fmla="*/ 0 w 1157"/>
                  <a:gd name="T1" fmla="*/ 499 h 816"/>
                  <a:gd name="T2" fmla="*/ 46 w 1157"/>
                  <a:gd name="T3" fmla="*/ 525 h 816"/>
                  <a:gd name="T4" fmla="*/ 67 w 1157"/>
                  <a:gd name="T5" fmla="*/ 527 h 816"/>
                  <a:gd name="T6" fmla="*/ 82 w 1157"/>
                  <a:gd name="T7" fmla="*/ 513 h 816"/>
                  <a:gd name="T8" fmla="*/ 181 w 1157"/>
                  <a:gd name="T9" fmla="*/ 305 h 816"/>
                  <a:gd name="T10" fmla="*/ 215 w 1157"/>
                  <a:gd name="T11" fmla="*/ 285 h 816"/>
                  <a:gd name="T12" fmla="*/ 245 w 1157"/>
                  <a:gd name="T13" fmla="*/ 310 h 816"/>
                  <a:gd name="T14" fmla="*/ 311 w 1157"/>
                  <a:gd name="T15" fmla="*/ 540 h 816"/>
                  <a:gd name="T16" fmla="*/ 337 w 1157"/>
                  <a:gd name="T17" fmla="*/ 559 h 816"/>
                  <a:gd name="T18" fmla="*/ 361 w 1157"/>
                  <a:gd name="T19" fmla="*/ 539 h 816"/>
                  <a:gd name="T20" fmla="*/ 469 w 1157"/>
                  <a:gd name="T21" fmla="*/ 28 h 816"/>
                  <a:gd name="T22" fmla="*/ 501 w 1157"/>
                  <a:gd name="T23" fmla="*/ 1 h 816"/>
                  <a:gd name="T24" fmla="*/ 536 w 1157"/>
                  <a:gd name="T25" fmla="*/ 26 h 816"/>
                  <a:gd name="T26" fmla="*/ 645 w 1157"/>
                  <a:gd name="T27" fmla="*/ 401 h 816"/>
                  <a:gd name="T28" fmla="*/ 667 w 1157"/>
                  <a:gd name="T29" fmla="*/ 420 h 816"/>
                  <a:gd name="T30" fmla="*/ 693 w 1157"/>
                  <a:gd name="T31" fmla="*/ 406 h 816"/>
                  <a:gd name="T32" fmla="*/ 737 w 1157"/>
                  <a:gd name="T33" fmla="*/ 318 h 816"/>
                  <a:gd name="T34" fmla="*/ 798 w 1157"/>
                  <a:gd name="T35" fmla="*/ 318 h 816"/>
                  <a:gd name="T36" fmla="*/ 897 w 1157"/>
                  <a:gd name="T37" fmla="*/ 514 h 816"/>
                  <a:gd name="T38" fmla="*/ 920 w 1157"/>
                  <a:gd name="T39" fmla="*/ 528 h 816"/>
                  <a:gd name="T40" fmla="*/ 920 w 1157"/>
                  <a:gd name="T41" fmla="*/ 528 h 816"/>
                  <a:gd name="T42" fmla="*/ 943 w 1157"/>
                  <a:gd name="T43" fmla="*/ 514 h 816"/>
                  <a:gd name="T44" fmla="*/ 1004 w 1157"/>
                  <a:gd name="T45" fmla="*/ 393 h 816"/>
                  <a:gd name="T46" fmla="*/ 1026 w 1157"/>
                  <a:gd name="T47" fmla="*/ 375 h 816"/>
                  <a:gd name="T48" fmla="*/ 1054 w 1157"/>
                  <a:gd name="T49" fmla="*/ 380 h 816"/>
                  <a:gd name="T50" fmla="*/ 1157 w 1157"/>
                  <a:gd name="T51" fmla="*/ 448 h 816"/>
                  <a:gd name="T52" fmla="*/ 1148 w 1157"/>
                  <a:gd name="T53" fmla="*/ 524 h 816"/>
                  <a:gd name="T54" fmla="*/ 1072 w 1157"/>
                  <a:gd name="T55" fmla="*/ 474 h 816"/>
                  <a:gd name="T56" fmla="*/ 1051 w 1157"/>
                  <a:gd name="T57" fmla="*/ 471 h 816"/>
                  <a:gd name="T58" fmla="*/ 1035 w 1157"/>
                  <a:gd name="T59" fmla="*/ 484 h 816"/>
                  <a:gd name="T60" fmla="*/ 950 w 1157"/>
                  <a:gd name="T61" fmla="*/ 651 h 816"/>
                  <a:gd name="T62" fmla="*/ 920 w 1157"/>
                  <a:gd name="T63" fmla="*/ 670 h 816"/>
                  <a:gd name="T64" fmla="*/ 919 w 1157"/>
                  <a:gd name="T65" fmla="*/ 670 h 816"/>
                  <a:gd name="T66" fmla="*/ 889 w 1157"/>
                  <a:gd name="T67" fmla="*/ 651 h 816"/>
                  <a:gd name="T68" fmla="*/ 790 w 1157"/>
                  <a:gd name="T69" fmla="*/ 456 h 816"/>
                  <a:gd name="T70" fmla="*/ 767 w 1157"/>
                  <a:gd name="T71" fmla="*/ 441 h 816"/>
                  <a:gd name="T72" fmla="*/ 744 w 1157"/>
                  <a:gd name="T73" fmla="*/ 456 h 816"/>
                  <a:gd name="T74" fmla="*/ 685 w 1157"/>
                  <a:gd name="T75" fmla="*/ 574 h 816"/>
                  <a:gd name="T76" fmla="*/ 651 w 1157"/>
                  <a:gd name="T77" fmla="*/ 592 h 816"/>
                  <a:gd name="T78" fmla="*/ 622 w 1157"/>
                  <a:gd name="T79" fmla="*/ 568 h 816"/>
                  <a:gd name="T80" fmla="*/ 537 w 1157"/>
                  <a:gd name="T81" fmla="*/ 275 h 816"/>
                  <a:gd name="T82" fmla="*/ 511 w 1157"/>
                  <a:gd name="T83" fmla="*/ 257 h 816"/>
                  <a:gd name="T84" fmla="*/ 487 w 1157"/>
                  <a:gd name="T85" fmla="*/ 277 h 816"/>
                  <a:gd name="T86" fmla="*/ 379 w 1157"/>
                  <a:gd name="T87" fmla="*/ 789 h 816"/>
                  <a:gd name="T88" fmla="*/ 347 w 1157"/>
                  <a:gd name="T89" fmla="*/ 816 h 816"/>
                  <a:gd name="T90" fmla="*/ 345 w 1157"/>
                  <a:gd name="T91" fmla="*/ 816 h 816"/>
                  <a:gd name="T92" fmla="*/ 312 w 1157"/>
                  <a:gd name="T93" fmla="*/ 791 h 816"/>
                  <a:gd name="T94" fmla="*/ 223 w 1157"/>
                  <a:gd name="T95" fmla="*/ 482 h 816"/>
                  <a:gd name="T96" fmla="*/ 200 w 1157"/>
                  <a:gd name="T97" fmla="*/ 463 h 816"/>
                  <a:gd name="T98" fmla="*/ 198 w 1157"/>
                  <a:gd name="T99" fmla="*/ 463 h 816"/>
                  <a:gd name="T100" fmla="*/ 175 w 1157"/>
                  <a:gd name="T101" fmla="*/ 478 h 816"/>
                  <a:gd name="T102" fmla="*/ 117 w 1157"/>
                  <a:gd name="T103" fmla="*/ 601 h 816"/>
                  <a:gd name="T104" fmla="*/ 96 w 1157"/>
                  <a:gd name="T105" fmla="*/ 619 h 816"/>
                  <a:gd name="T106" fmla="*/ 69 w 1157"/>
                  <a:gd name="T107" fmla="*/ 616 h 816"/>
                  <a:gd name="T108" fmla="*/ 23 w 1157"/>
                  <a:gd name="T109" fmla="*/ 590 h 816"/>
                  <a:gd name="T110" fmla="*/ 0 w 1157"/>
                  <a:gd name="T111" fmla="*/ 499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7" h="816">
                    <a:moveTo>
                      <a:pt x="0" y="499"/>
                    </a:moveTo>
                    <a:cubicBezTo>
                      <a:pt x="46" y="525"/>
                      <a:pt x="46" y="525"/>
                      <a:pt x="46" y="525"/>
                    </a:cubicBezTo>
                    <a:cubicBezTo>
                      <a:pt x="52" y="528"/>
                      <a:pt x="60" y="529"/>
                      <a:pt x="67" y="527"/>
                    </a:cubicBezTo>
                    <a:cubicBezTo>
                      <a:pt x="74" y="525"/>
                      <a:pt x="79" y="520"/>
                      <a:pt x="82" y="513"/>
                    </a:cubicBezTo>
                    <a:cubicBezTo>
                      <a:pt x="181" y="305"/>
                      <a:pt x="181" y="305"/>
                      <a:pt x="181" y="305"/>
                    </a:cubicBezTo>
                    <a:cubicBezTo>
                      <a:pt x="187" y="292"/>
                      <a:pt x="201" y="284"/>
                      <a:pt x="215" y="285"/>
                    </a:cubicBezTo>
                    <a:cubicBezTo>
                      <a:pt x="229" y="286"/>
                      <a:pt x="241" y="296"/>
                      <a:pt x="245" y="310"/>
                    </a:cubicBezTo>
                    <a:cubicBezTo>
                      <a:pt x="311" y="540"/>
                      <a:pt x="311" y="540"/>
                      <a:pt x="311" y="540"/>
                    </a:cubicBezTo>
                    <a:cubicBezTo>
                      <a:pt x="315" y="552"/>
                      <a:pt x="325" y="559"/>
                      <a:pt x="337" y="559"/>
                    </a:cubicBezTo>
                    <a:cubicBezTo>
                      <a:pt x="349" y="559"/>
                      <a:pt x="359" y="550"/>
                      <a:pt x="361" y="539"/>
                    </a:cubicBezTo>
                    <a:cubicBezTo>
                      <a:pt x="469" y="28"/>
                      <a:pt x="469" y="28"/>
                      <a:pt x="469" y="28"/>
                    </a:cubicBezTo>
                    <a:cubicBezTo>
                      <a:pt x="472" y="13"/>
                      <a:pt x="485" y="1"/>
                      <a:pt x="501" y="1"/>
                    </a:cubicBezTo>
                    <a:cubicBezTo>
                      <a:pt x="518" y="0"/>
                      <a:pt x="531" y="11"/>
                      <a:pt x="536" y="26"/>
                    </a:cubicBezTo>
                    <a:cubicBezTo>
                      <a:pt x="645" y="401"/>
                      <a:pt x="645" y="401"/>
                      <a:pt x="645" y="401"/>
                    </a:cubicBezTo>
                    <a:cubicBezTo>
                      <a:pt x="648" y="412"/>
                      <a:pt x="657" y="419"/>
                      <a:pt x="667" y="420"/>
                    </a:cubicBezTo>
                    <a:cubicBezTo>
                      <a:pt x="678" y="421"/>
                      <a:pt x="688" y="415"/>
                      <a:pt x="693" y="406"/>
                    </a:cubicBezTo>
                    <a:cubicBezTo>
                      <a:pt x="737" y="318"/>
                      <a:pt x="737" y="318"/>
                      <a:pt x="737" y="318"/>
                    </a:cubicBezTo>
                    <a:cubicBezTo>
                      <a:pt x="748" y="295"/>
                      <a:pt x="786" y="295"/>
                      <a:pt x="798" y="318"/>
                    </a:cubicBezTo>
                    <a:cubicBezTo>
                      <a:pt x="897" y="514"/>
                      <a:pt x="897" y="514"/>
                      <a:pt x="897" y="514"/>
                    </a:cubicBezTo>
                    <a:cubicBezTo>
                      <a:pt x="901" y="523"/>
                      <a:pt x="910" y="528"/>
                      <a:pt x="920" y="528"/>
                    </a:cubicBezTo>
                    <a:cubicBezTo>
                      <a:pt x="920" y="528"/>
                      <a:pt x="920" y="528"/>
                      <a:pt x="920" y="528"/>
                    </a:cubicBezTo>
                    <a:cubicBezTo>
                      <a:pt x="929" y="528"/>
                      <a:pt x="938" y="523"/>
                      <a:pt x="943" y="514"/>
                    </a:cubicBezTo>
                    <a:cubicBezTo>
                      <a:pt x="1004" y="393"/>
                      <a:pt x="1004" y="393"/>
                      <a:pt x="1004" y="393"/>
                    </a:cubicBezTo>
                    <a:cubicBezTo>
                      <a:pt x="1008" y="384"/>
                      <a:pt x="1016" y="378"/>
                      <a:pt x="1026" y="375"/>
                    </a:cubicBezTo>
                    <a:cubicBezTo>
                      <a:pt x="1035" y="373"/>
                      <a:pt x="1045" y="375"/>
                      <a:pt x="1054" y="380"/>
                    </a:cubicBezTo>
                    <a:cubicBezTo>
                      <a:pt x="1157" y="448"/>
                      <a:pt x="1157" y="448"/>
                      <a:pt x="1157" y="448"/>
                    </a:cubicBezTo>
                    <a:cubicBezTo>
                      <a:pt x="1156" y="474"/>
                      <a:pt x="1153" y="499"/>
                      <a:pt x="1148" y="524"/>
                    </a:cubicBezTo>
                    <a:cubicBezTo>
                      <a:pt x="1072" y="474"/>
                      <a:pt x="1072" y="474"/>
                      <a:pt x="1072" y="474"/>
                    </a:cubicBezTo>
                    <a:cubicBezTo>
                      <a:pt x="1066" y="470"/>
                      <a:pt x="1058" y="469"/>
                      <a:pt x="1051" y="471"/>
                    </a:cubicBezTo>
                    <a:cubicBezTo>
                      <a:pt x="1044" y="473"/>
                      <a:pt x="1038" y="477"/>
                      <a:pt x="1035" y="484"/>
                    </a:cubicBezTo>
                    <a:cubicBezTo>
                      <a:pt x="950" y="651"/>
                      <a:pt x="950" y="651"/>
                      <a:pt x="950" y="651"/>
                    </a:cubicBezTo>
                    <a:cubicBezTo>
                      <a:pt x="944" y="663"/>
                      <a:pt x="933" y="670"/>
                      <a:pt x="920" y="670"/>
                    </a:cubicBezTo>
                    <a:cubicBezTo>
                      <a:pt x="920" y="670"/>
                      <a:pt x="920" y="670"/>
                      <a:pt x="919" y="670"/>
                    </a:cubicBezTo>
                    <a:cubicBezTo>
                      <a:pt x="906" y="670"/>
                      <a:pt x="894" y="663"/>
                      <a:pt x="889" y="651"/>
                    </a:cubicBezTo>
                    <a:cubicBezTo>
                      <a:pt x="790" y="456"/>
                      <a:pt x="790" y="456"/>
                      <a:pt x="790" y="456"/>
                    </a:cubicBezTo>
                    <a:cubicBezTo>
                      <a:pt x="786" y="447"/>
                      <a:pt x="777" y="441"/>
                      <a:pt x="767" y="441"/>
                    </a:cubicBezTo>
                    <a:cubicBezTo>
                      <a:pt x="758" y="441"/>
                      <a:pt x="749" y="447"/>
                      <a:pt x="744" y="456"/>
                    </a:cubicBezTo>
                    <a:cubicBezTo>
                      <a:pt x="685" y="574"/>
                      <a:pt x="685" y="574"/>
                      <a:pt x="685" y="574"/>
                    </a:cubicBezTo>
                    <a:cubicBezTo>
                      <a:pt x="679" y="586"/>
                      <a:pt x="666" y="594"/>
                      <a:pt x="651" y="592"/>
                    </a:cubicBezTo>
                    <a:cubicBezTo>
                      <a:pt x="637" y="591"/>
                      <a:pt x="626" y="581"/>
                      <a:pt x="622" y="568"/>
                    </a:cubicBezTo>
                    <a:cubicBezTo>
                      <a:pt x="537" y="275"/>
                      <a:pt x="537" y="275"/>
                      <a:pt x="537" y="275"/>
                    </a:cubicBezTo>
                    <a:cubicBezTo>
                      <a:pt x="533" y="264"/>
                      <a:pt x="524" y="256"/>
                      <a:pt x="511" y="257"/>
                    </a:cubicBezTo>
                    <a:cubicBezTo>
                      <a:pt x="499" y="257"/>
                      <a:pt x="489" y="266"/>
                      <a:pt x="487" y="277"/>
                    </a:cubicBezTo>
                    <a:cubicBezTo>
                      <a:pt x="379" y="789"/>
                      <a:pt x="379" y="789"/>
                      <a:pt x="379" y="789"/>
                    </a:cubicBezTo>
                    <a:cubicBezTo>
                      <a:pt x="375" y="804"/>
                      <a:pt x="362" y="815"/>
                      <a:pt x="347" y="816"/>
                    </a:cubicBezTo>
                    <a:cubicBezTo>
                      <a:pt x="346" y="816"/>
                      <a:pt x="346" y="816"/>
                      <a:pt x="345" y="816"/>
                    </a:cubicBezTo>
                    <a:cubicBezTo>
                      <a:pt x="330" y="816"/>
                      <a:pt x="316" y="806"/>
                      <a:pt x="312" y="791"/>
                    </a:cubicBezTo>
                    <a:cubicBezTo>
                      <a:pt x="223" y="482"/>
                      <a:pt x="223" y="482"/>
                      <a:pt x="223" y="482"/>
                    </a:cubicBezTo>
                    <a:cubicBezTo>
                      <a:pt x="220" y="472"/>
                      <a:pt x="211" y="464"/>
                      <a:pt x="200" y="463"/>
                    </a:cubicBezTo>
                    <a:cubicBezTo>
                      <a:pt x="199" y="463"/>
                      <a:pt x="199" y="463"/>
                      <a:pt x="198" y="463"/>
                    </a:cubicBezTo>
                    <a:cubicBezTo>
                      <a:pt x="188" y="463"/>
                      <a:pt x="179" y="469"/>
                      <a:pt x="175" y="478"/>
                    </a:cubicBezTo>
                    <a:cubicBezTo>
                      <a:pt x="117" y="601"/>
                      <a:pt x="117" y="601"/>
                      <a:pt x="117" y="601"/>
                    </a:cubicBezTo>
                    <a:cubicBezTo>
                      <a:pt x="113" y="609"/>
                      <a:pt x="105" y="616"/>
                      <a:pt x="96" y="619"/>
                    </a:cubicBezTo>
                    <a:cubicBezTo>
                      <a:pt x="87" y="622"/>
                      <a:pt x="77" y="621"/>
                      <a:pt x="69" y="616"/>
                    </a:cubicBezTo>
                    <a:cubicBezTo>
                      <a:pt x="23" y="590"/>
                      <a:pt x="23" y="590"/>
                      <a:pt x="23" y="590"/>
                    </a:cubicBezTo>
                    <a:cubicBezTo>
                      <a:pt x="13" y="560"/>
                      <a:pt x="5" y="530"/>
                      <a:pt x="0" y="499"/>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1" name="Freeform 26">
                <a:extLst>
                  <a:ext uri="{FF2B5EF4-FFF2-40B4-BE49-F238E27FC236}">
                    <a16:creationId xmlns:a16="http://schemas.microsoft.com/office/drawing/2014/main" id="{1FA1F103-64A3-463A-96AA-A709201449A8}"/>
                  </a:ext>
                </a:extLst>
              </p:cNvPr>
              <p:cNvSpPr>
                <a:spLocks noEditPoints="1"/>
              </p:cNvSpPr>
              <p:nvPr/>
            </p:nvSpPr>
            <p:spPr bwMode="auto">
              <a:xfrm>
                <a:off x="3732" y="1618"/>
                <a:ext cx="218" cy="232"/>
              </a:xfrm>
              <a:custGeom>
                <a:avLst/>
                <a:gdLst>
                  <a:gd name="T0" fmla="*/ 1676 w 2100"/>
                  <a:gd name="T1" fmla="*/ 1521 h 2236"/>
                  <a:gd name="T2" fmla="*/ 1476 w 2100"/>
                  <a:gd name="T3" fmla="*/ 1447 h 2236"/>
                  <a:gd name="T4" fmla="*/ 1603 w 2100"/>
                  <a:gd name="T5" fmla="*/ 1171 h 2236"/>
                  <a:gd name="T6" fmla="*/ 1704 w 2100"/>
                  <a:gd name="T7" fmla="*/ 1090 h 2236"/>
                  <a:gd name="T8" fmla="*/ 1617 w 2100"/>
                  <a:gd name="T9" fmla="*/ 1009 h 2236"/>
                  <a:gd name="T10" fmla="*/ 87 w 2100"/>
                  <a:gd name="T11" fmla="*/ 1003 h 2236"/>
                  <a:gd name="T12" fmla="*/ 81 w 2100"/>
                  <a:gd name="T13" fmla="*/ 1003 h 2236"/>
                  <a:gd name="T14" fmla="*/ 81 w 2100"/>
                  <a:gd name="T15" fmla="*/ 1165 h 2236"/>
                  <a:gd name="T16" fmla="*/ 105 w 2100"/>
                  <a:gd name="T17" fmla="*/ 1165 h 2236"/>
                  <a:gd name="T18" fmla="*/ 1298 w 2100"/>
                  <a:gd name="T19" fmla="*/ 1622 h 2236"/>
                  <a:gd name="T20" fmla="*/ 1346 w 2100"/>
                  <a:gd name="T21" fmla="*/ 1755 h 2236"/>
                  <a:gd name="T22" fmla="*/ 1712 w 2100"/>
                  <a:gd name="T23" fmla="*/ 2153 h 2236"/>
                  <a:gd name="T24" fmla="*/ 2014 w 2100"/>
                  <a:gd name="T25" fmla="*/ 1854 h 2236"/>
                  <a:gd name="T26" fmla="*/ 1616 w 2100"/>
                  <a:gd name="T27" fmla="*/ 1058 h 2236"/>
                  <a:gd name="T28" fmla="*/ 1656 w 2100"/>
                  <a:gd name="T29" fmla="*/ 1090 h 2236"/>
                  <a:gd name="T30" fmla="*/ 1609 w 2100"/>
                  <a:gd name="T31" fmla="*/ 1122 h 2236"/>
                  <a:gd name="T32" fmla="*/ 81 w 2100"/>
                  <a:gd name="T33" fmla="*/ 1117 h 2236"/>
                  <a:gd name="T34" fmla="*/ 81 w 2100"/>
                  <a:gd name="T35" fmla="*/ 1052 h 2236"/>
                  <a:gd name="T36" fmla="*/ 89 w 2100"/>
                  <a:gd name="T37" fmla="*/ 1052 h 2236"/>
                  <a:gd name="T38" fmla="*/ 81 w 2100"/>
                  <a:gd name="T39" fmla="*/ 1117 h 2236"/>
                  <a:gd name="T40" fmla="*/ 136 w 2100"/>
                  <a:gd name="T41" fmla="*/ 1003 h 2236"/>
                  <a:gd name="T42" fmla="*/ 848 w 2100"/>
                  <a:gd name="T43" fmla="*/ 303 h 2236"/>
                  <a:gd name="T44" fmla="*/ 1357 w 2100"/>
                  <a:gd name="T45" fmla="*/ 510 h 2236"/>
                  <a:gd name="T46" fmla="*/ 347 w 2100"/>
                  <a:gd name="T47" fmla="*/ 1505 h 2236"/>
                  <a:gd name="T48" fmla="*/ 1394 w 2100"/>
                  <a:gd name="T49" fmla="*/ 1542 h 2236"/>
                  <a:gd name="T50" fmla="*/ 1446 w 2100"/>
                  <a:gd name="T51" fmla="*/ 1486 h 2236"/>
                  <a:gd name="T52" fmla="*/ 1420 w 2100"/>
                  <a:gd name="T53" fmla="*/ 1644 h 2236"/>
                  <a:gd name="T54" fmla="*/ 1338 w 2100"/>
                  <a:gd name="T55" fmla="*/ 1592 h 2236"/>
                  <a:gd name="T56" fmla="*/ 1746 w 2100"/>
                  <a:gd name="T57" fmla="*/ 2118 h 2236"/>
                  <a:gd name="T58" fmla="*/ 1395 w 2100"/>
                  <a:gd name="T59" fmla="*/ 1755 h 2236"/>
                  <a:gd name="T60" fmla="*/ 1580 w 2100"/>
                  <a:gd name="T61" fmla="*/ 1555 h 2236"/>
                  <a:gd name="T62" fmla="*/ 1642 w 2100"/>
                  <a:gd name="T63" fmla="*/ 1555 h 2236"/>
                  <a:gd name="T64" fmla="*/ 1981 w 2100"/>
                  <a:gd name="T65" fmla="*/ 2119 h 2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0" h="2236">
                    <a:moveTo>
                      <a:pt x="2014" y="1854"/>
                    </a:moveTo>
                    <a:cubicBezTo>
                      <a:pt x="1676" y="1521"/>
                      <a:pt x="1676" y="1521"/>
                      <a:pt x="1676" y="1521"/>
                    </a:cubicBezTo>
                    <a:cubicBezTo>
                      <a:pt x="1641" y="1486"/>
                      <a:pt x="1584" y="1485"/>
                      <a:pt x="1548" y="1518"/>
                    </a:cubicBezTo>
                    <a:cubicBezTo>
                      <a:pt x="1476" y="1447"/>
                      <a:pt x="1476" y="1447"/>
                      <a:pt x="1476" y="1447"/>
                    </a:cubicBezTo>
                    <a:cubicBezTo>
                      <a:pt x="1539" y="1360"/>
                      <a:pt x="1583" y="1261"/>
                      <a:pt x="1603" y="1156"/>
                    </a:cubicBezTo>
                    <a:cubicBezTo>
                      <a:pt x="1603" y="1171"/>
                      <a:pt x="1603" y="1171"/>
                      <a:pt x="1603" y="1171"/>
                    </a:cubicBezTo>
                    <a:cubicBezTo>
                      <a:pt x="1623" y="1171"/>
                      <a:pt x="1623" y="1171"/>
                      <a:pt x="1623" y="1171"/>
                    </a:cubicBezTo>
                    <a:cubicBezTo>
                      <a:pt x="1668" y="1171"/>
                      <a:pt x="1704" y="1135"/>
                      <a:pt x="1704" y="1090"/>
                    </a:cubicBezTo>
                    <a:cubicBezTo>
                      <a:pt x="1704" y="1046"/>
                      <a:pt x="1668" y="1009"/>
                      <a:pt x="1623" y="1009"/>
                    </a:cubicBezTo>
                    <a:cubicBezTo>
                      <a:pt x="1617" y="1009"/>
                      <a:pt x="1617" y="1009"/>
                      <a:pt x="1617" y="1009"/>
                    </a:cubicBezTo>
                    <a:cubicBezTo>
                      <a:pt x="1617" y="808"/>
                      <a:pt x="1537" y="618"/>
                      <a:pt x="1391" y="476"/>
                    </a:cubicBezTo>
                    <a:cubicBezTo>
                      <a:pt x="909" y="0"/>
                      <a:pt x="87" y="337"/>
                      <a:pt x="87" y="1003"/>
                    </a:cubicBezTo>
                    <a:cubicBezTo>
                      <a:pt x="87" y="1003"/>
                      <a:pt x="87" y="1003"/>
                      <a:pt x="87" y="1003"/>
                    </a:cubicBezTo>
                    <a:cubicBezTo>
                      <a:pt x="81" y="1003"/>
                      <a:pt x="81" y="1003"/>
                      <a:pt x="81" y="1003"/>
                    </a:cubicBezTo>
                    <a:cubicBezTo>
                      <a:pt x="37" y="1003"/>
                      <a:pt x="0" y="1040"/>
                      <a:pt x="0" y="1084"/>
                    </a:cubicBezTo>
                    <a:cubicBezTo>
                      <a:pt x="0" y="1129"/>
                      <a:pt x="37" y="1165"/>
                      <a:pt x="81" y="1165"/>
                    </a:cubicBezTo>
                    <a:cubicBezTo>
                      <a:pt x="81" y="1165"/>
                      <a:pt x="81" y="1165"/>
                      <a:pt x="81" y="1165"/>
                    </a:cubicBezTo>
                    <a:cubicBezTo>
                      <a:pt x="105" y="1165"/>
                      <a:pt x="105" y="1165"/>
                      <a:pt x="105" y="1165"/>
                    </a:cubicBezTo>
                    <a:cubicBezTo>
                      <a:pt x="136" y="1306"/>
                      <a:pt x="207" y="1435"/>
                      <a:pt x="313" y="1539"/>
                    </a:cubicBezTo>
                    <a:cubicBezTo>
                      <a:pt x="578" y="1801"/>
                      <a:pt x="995" y="1835"/>
                      <a:pt x="1298" y="1622"/>
                    </a:cubicBezTo>
                    <a:cubicBezTo>
                      <a:pt x="1371" y="1693"/>
                      <a:pt x="1371" y="1693"/>
                      <a:pt x="1371" y="1693"/>
                    </a:cubicBezTo>
                    <a:cubicBezTo>
                      <a:pt x="1355" y="1710"/>
                      <a:pt x="1346" y="1732"/>
                      <a:pt x="1346" y="1755"/>
                    </a:cubicBezTo>
                    <a:cubicBezTo>
                      <a:pt x="1346" y="1779"/>
                      <a:pt x="1356" y="1802"/>
                      <a:pt x="1373" y="1820"/>
                    </a:cubicBezTo>
                    <a:cubicBezTo>
                      <a:pt x="1712" y="2153"/>
                      <a:pt x="1712" y="2153"/>
                      <a:pt x="1712" y="2153"/>
                    </a:cubicBezTo>
                    <a:cubicBezTo>
                      <a:pt x="1796" y="2235"/>
                      <a:pt x="1932" y="2236"/>
                      <a:pt x="2015" y="2154"/>
                    </a:cubicBezTo>
                    <a:cubicBezTo>
                      <a:pt x="2098" y="2073"/>
                      <a:pt x="2100" y="1938"/>
                      <a:pt x="2014" y="1854"/>
                    </a:cubicBezTo>
                    <a:close/>
                    <a:moveTo>
                      <a:pt x="1616" y="1058"/>
                    </a:moveTo>
                    <a:cubicBezTo>
                      <a:pt x="1616" y="1058"/>
                      <a:pt x="1616" y="1058"/>
                      <a:pt x="1616" y="1058"/>
                    </a:cubicBezTo>
                    <a:cubicBezTo>
                      <a:pt x="1623" y="1058"/>
                      <a:pt x="1623" y="1058"/>
                      <a:pt x="1623" y="1058"/>
                    </a:cubicBezTo>
                    <a:cubicBezTo>
                      <a:pt x="1641" y="1058"/>
                      <a:pt x="1656" y="1072"/>
                      <a:pt x="1656" y="1090"/>
                    </a:cubicBezTo>
                    <a:cubicBezTo>
                      <a:pt x="1656" y="1108"/>
                      <a:pt x="1641" y="1122"/>
                      <a:pt x="1623" y="1122"/>
                    </a:cubicBezTo>
                    <a:cubicBezTo>
                      <a:pt x="1609" y="1122"/>
                      <a:pt x="1609" y="1122"/>
                      <a:pt x="1609" y="1122"/>
                    </a:cubicBezTo>
                    <a:cubicBezTo>
                      <a:pt x="1612" y="1101"/>
                      <a:pt x="1614" y="1080"/>
                      <a:pt x="1616" y="1058"/>
                    </a:cubicBezTo>
                    <a:close/>
                    <a:moveTo>
                      <a:pt x="81" y="1117"/>
                    </a:moveTo>
                    <a:cubicBezTo>
                      <a:pt x="63" y="1117"/>
                      <a:pt x="49" y="1102"/>
                      <a:pt x="49" y="1084"/>
                    </a:cubicBezTo>
                    <a:cubicBezTo>
                      <a:pt x="49" y="1067"/>
                      <a:pt x="63" y="1052"/>
                      <a:pt x="81" y="1052"/>
                    </a:cubicBezTo>
                    <a:cubicBezTo>
                      <a:pt x="81" y="1052"/>
                      <a:pt x="81" y="1052"/>
                      <a:pt x="81" y="1052"/>
                    </a:cubicBezTo>
                    <a:cubicBezTo>
                      <a:pt x="89" y="1052"/>
                      <a:pt x="89" y="1052"/>
                      <a:pt x="89" y="1052"/>
                    </a:cubicBezTo>
                    <a:cubicBezTo>
                      <a:pt x="90" y="1074"/>
                      <a:pt x="92" y="1095"/>
                      <a:pt x="96" y="1117"/>
                    </a:cubicBezTo>
                    <a:lnTo>
                      <a:pt x="81" y="1117"/>
                    </a:lnTo>
                    <a:close/>
                    <a:moveTo>
                      <a:pt x="347" y="1505"/>
                    </a:moveTo>
                    <a:cubicBezTo>
                      <a:pt x="211" y="1371"/>
                      <a:pt x="136" y="1193"/>
                      <a:pt x="136" y="1003"/>
                    </a:cubicBezTo>
                    <a:cubicBezTo>
                      <a:pt x="136" y="613"/>
                      <a:pt x="455" y="303"/>
                      <a:pt x="848" y="303"/>
                    </a:cubicBezTo>
                    <a:cubicBezTo>
                      <a:pt x="848" y="303"/>
                      <a:pt x="848" y="303"/>
                      <a:pt x="848" y="303"/>
                    </a:cubicBezTo>
                    <a:cubicBezTo>
                      <a:pt x="1032" y="303"/>
                      <a:pt x="1217" y="372"/>
                      <a:pt x="1357" y="510"/>
                    </a:cubicBezTo>
                    <a:cubicBezTo>
                      <a:pt x="1357" y="510"/>
                      <a:pt x="1357" y="510"/>
                      <a:pt x="1357" y="510"/>
                    </a:cubicBezTo>
                    <a:cubicBezTo>
                      <a:pt x="1494" y="644"/>
                      <a:pt x="1569" y="822"/>
                      <a:pt x="1569" y="1011"/>
                    </a:cubicBezTo>
                    <a:cubicBezTo>
                      <a:pt x="1569" y="1634"/>
                      <a:pt x="797" y="1948"/>
                      <a:pt x="347" y="1505"/>
                    </a:cubicBezTo>
                    <a:close/>
                    <a:moveTo>
                      <a:pt x="1338" y="1592"/>
                    </a:moveTo>
                    <a:cubicBezTo>
                      <a:pt x="1357" y="1577"/>
                      <a:pt x="1376" y="1560"/>
                      <a:pt x="1394" y="1542"/>
                    </a:cubicBezTo>
                    <a:cubicBezTo>
                      <a:pt x="1394" y="1542"/>
                      <a:pt x="1394" y="1542"/>
                      <a:pt x="1394" y="1542"/>
                    </a:cubicBezTo>
                    <a:cubicBezTo>
                      <a:pt x="1413" y="1524"/>
                      <a:pt x="1430" y="1505"/>
                      <a:pt x="1446" y="1486"/>
                    </a:cubicBezTo>
                    <a:cubicBezTo>
                      <a:pt x="1513" y="1552"/>
                      <a:pt x="1513" y="1552"/>
                      <a:pt x="1513" y="1552"/>
                    </a:cubicBezTo>
                    <a:cubicBezTo>
                      <a:pt x="1420" y="1644"/>
                      <a:pt x="1420" y="1644"/>
                      <a:pt x="1420" y="1644"/>
                    </a:cubicBezTo>
                    <a:cubicBezTo>
                      <a:pt x="1405" y="1659"/>
                      <a:pt x="1405" y="1659"/>
                      <a:pt x="1405" y="1659"/>
                    </a:cubicBezTo>
                    <a:lnTo>
                      <a:pt x="1338" y="1592"/>
                    </a:lnTo>
                    <a:close/>
                    <a:moveTo>
                      <a:pt x="1981" y="2119"/>
                    </a:moveTo>
                    <a:cubicBezTo>
                      <a:pt x="1916" y="2182"/>
                      <a:pt x="1811" y="2182"/>
                      <a:pt x="1746" y="2118"/>
                    </a:cubicBezTo>
                    <a:cubicBezTo>
                      <a:pt x="1407" y="1785"/>
                      <a:pt x="1407" y="1785"/>
                      <a:pt x="1407" y="1785"/>
                    </a:cubicBezTo>
                    <a:cubicBezTo>
                      <a:pt x="1399" y="1777"/>
                      <a:pt x="1395" y="1766"/>
                      <a:pt x="1395" y="1755"/>
                    </a:cubicBezTo>
                    <a:cubicBezTo>
                      <a:pt x="1395" y="1744"/>
                      <a:pt x="1399" y="1733"/>
                      <a:pt x="1407" y="1725"/>
                    </a:cubicBezTo>
                    <a:cubicBezTo>
                      <a:pt x="1430" y="1703"/>
                      <a:pt x="1583" y="1552"/>
                      <a:pt x="1580" y="1555"/>
                    </a:cubicBezTo>
                    <a:cubicBezTo>
                      <a:pt x="1580" y="1555"/>
                      <a:pt x="1580" y="1555"/>
                      <a:pt x="1580" y="1555"/>
                    </a:cubicBezTo>
                    <a:cubicBezTo>
                      <a:pt x="1597" y="1538"/>
                      <a:pt x="1624" y="1539"/>
                      <a:pt x="1642" y="1555"/>
                    </a:cubicBezTo>
                    <a:cubicBezTo>
                      <a:pt x="1980" y="1889"/>
                      <a:pt x="1980" y="1889"/>
                      <a:pt x="1980" y="1889"/>
                    </a:cubicBezTo>
                    <a:cubicBezTo>
                      <a:pt x="2046" y="1953"/>
                      <a:pt x="2045" y="2056"/>
                      <a:pt x="1981" y="2119"/>
                    </a:cubicBezTo>
                    <a:close/>
                  </a:path>
                </a:pathLst>
              </a:custGeom>
              <a:solidFill>
                <a:srgbClr val="000000"/>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2" name="Freeform 27">
                <a:extLst>
                  <a:ext uri="{FF2B5EF4-FFF2-40B4-BE49-F238E27FC236}">
                    <a16:creationId xmlns:a16="http://schemas.microsoft.com/office/drawing/2014/main" id="{854DC089-2964-4F30-B735-CCA3E979A2C8}"/>
                  </a:ext>
                </a:extLst>
              </p:cNvPr>
              <p:cNvSpPr>
                <a:spLocks noEditPoints="1"/>
              </p:cNvSpPr>
              <p:nvPr/>
            </p:nvSpPr>
            <p:spPr bwMode="auto">
              <a:xfrm>
                <a:off x="3756" y="1658"/>
                <a:ext cx="129" cy="129"/>
              </a:xfrm>
              <a:custGeom>
                <a:avLst/>
                <a:gdLst>
                  <a:gd name="T0" fmla="*/ 626 w 1244"/>
                  <a:gd name="T1" fmla="*/ 1233 h 1246"/>
                  <a:gd name="T2" fmla="*/ 184 w 1244"/>
                  <a:gd name="T3" fmla="*/ 1053 h 1246"/>
                  <a:gd name="T4" fmla="*/ 1 w 1244"/>
                  <a:gd name="T5" fmla="*/ 621 h 1246"/>
                  <a:gd name="T6" fmla="*/ 375 w 1244"/>
                  <a:gd name="T7" fmla="*/ 62 h 1246"/>
                  <a:gd name="T8" fmla="*/ 725 w 1244"/>
                  <a:gd name="T9" fmla="*/ 20 h 1246"/>
                  <a:gd name="T10" fmla="*/ 1060 w 1244"/>
                  <a:gd name="T11" fmla="*/ 192 h 1246"/>
                  <a:gd name="T12" fmla="*/ 1243 w 1244"/>
                  <a:gd name="T13" fmla="*/ 624 h 1246"/>
                  <a:gd name="T14" fmla="*/ 1066 w 1244"/>
                  <a:gd name="T15" fmla="*/ 1053 h 1246"/>
                  <a:gd name="T16" fmla="*/ 1065 w 1244"/>
                  <a:gd name="T17" fmla="*/ 1054 h 1246"/>
                  <a:gd name="T18" fmla="*/ 1061 w 1244"/>
                  <a:gd name="T19" fmla="*/ 1057 h 1246"/>
                  <a:gd name="T20" fmla="*/ 626 w 1244"/>
                  <a:gd name="T21" fmla="*/ 1233 h 1246"/>
                  <a:gd name="T22" fmla="*/ 625 w 1244"/>
                  <a:gd name="T23" fmla="*/ 55 h 1246"/>
                  <a:gd name="T24" fmla="*/ 392 w 1244"/>
                  <a:gd name="T25" fmla="*/ 103 h 1246"/>
                  <a:gd name="T26" fmla="*/ 45 w 1244"/>
                  <a:gd name="T27" fmla="*/ 620 h 1246"/>
                  <a:gd name="T28" fmla="*/ 215 w 1244"/>
                  <a:gd name="T29" fmla="*/ 1022 h 1246"/>
                  <a:gd name="T30" fmla="*/ 1031 w 1244"/>
                  <a:gd name="T31" fmla="*/ 1025 h 1246"/>
                  <a:gd name="T32" fmla="*/ 1044 w 1244"/>
                  <a:gd name="T33" fmla="*/ 1012 h 1246"/>
                  <a:gd name="T34" fmla="*/ 1199 w 1244"/>
                  <a:gd name="T35" fmla="*/ 624 h 1246"/>
                  <a:gd name="T36" fmla="*/ 1029 w 1244"/>
                  <a:gd name="T37" fmla="*/ 223 h 1246"/>
                  <a:gd name="T38" fmla="*/ 625 w 1244"/>
                  <a:gd name="T39" fmla="*/ 55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4" h="1246">
                    <a:moveTo>
                      <a:pt x="626" y="1233"/>
                    </a:moveTo>
                    <a:cubicBezTo>
                      <a:pt x="466" y="1233"/>
                      <a:pt x="306" y="1173"/>
                      <a:pt x="184" y="1053"/>
                    </a:cubicBezTo>
                    <a:cubicBezTo>
                      <a:pt x="67" y="937"/>
                      <a:pt x="2" y="783"/>
                      <a:pt x="1" y="621"/>
                    </a:cubicBezTo>
                    <a:cubicBezTo>
                      <a:pt x="0" y="374"/>
                      <a:pt x="144" y="160"/>
                      <a:pt x="375" y="62"/>
                    </a:cubicBezTo>
                    <a:cubicBezTo>
                      <a:pt x="487" y="15"/>
                      <a:pt x="608" y="0"/>
                      <a:pt x="725" y="20"/>
                    </a:cubicBezTo>
                    <a:cubicBezTo>
                      <a:pt x="851" y="40"/>
                      <a:pt x="967" y="100"/>
                      <a:pt x="1060" y="192"/>
                    </a:cubicBezTo>
                    <a:cubicBezTo>
                      <a:pt x="1178" y="308"/>
                      <a:pt x="1243" y="461"/>
                      <a:pt x="1243" y="624"/>
                    </a:cubicBezTo>
                    <a:cubicBezTo>
                      <a:pt x="1244" y="786"/>
                      <a:pt x="1181" y="938"/>
                      <a:pt x="1066" y="1053"/>
                    </a:cubicBezTo>
                    <a:cubicBezTo>
                      <a:pt x="1066" y="1053"/>
                      <a:pt x="1065" y="1053"/>
                      <a:pt x="1065" y="1054"/>
                    </a:cubicBezTo>
                    <a:cubicBezTo>
                      <a:pt x="1061" y="1057"/>
                      <a:pt x="1061" y="1057"/>
                      <a:pt x="1061" y="1057"/>
                    </a:cubicBezTo>
                    <a:cubicBezTo>
                      <a:pt x="941" y="1175"/>
                      <a:pt x="784" y="1233"/>
                      <a:pt x="626" y="1233"/>
                    </a:cubicBezTo>
                    <a:close/>
                    <a:moveTo>
                      <a:pt x="625" y="55"/>
                    </a:moveTo>
                    <a:cubicBezTo>
                      <a:pt x="547" y="55"/>
                      <a:pt x="469" y="71"/>
                      <a:pt x="392" y="103"/>
                    </a:cubicBezTo>
                    <a:cubicBezTo>
                      <a:pt x="177" y="193"/>
                      <a:pt x="44" y="391"/>
                      <a:pt x="45" y="620"/>
                    </a:cubicBezTo>
                    <a:cubicBezTo>
                      <a:pt x="46" y="772"/>
                      <a:pt x="106" y="914"/>
                      <a:pt x="215" y="1022"/>
                    </a:cubicBezTo>
                    <a:cubicBezTo>
                      <a:pt x="441" y="1244"/>
                      <a:pt x="807" y="1246"/>
                      <a:pt x="1031" y="1025"/>
                    </a:cubicBezTo>
                    <a:cubicBezTo>
                      <a:pt x="1044" y="1012"/>
                      <a:pt x="1044" y="1012"/>
                      <a:pt x="1044" y="1012"/>
                    </a:cubicBezTo>
                    <a:cubicBezTo>
                      <a:pt x="1145" y="907"/>
                      <a:pt x="1200" y="770"/>
                      <a:pt x="1199" y="624"/>
                    </a:cubicBezTo>
                    <a:cubicBezTo>
                      <a:pt x="1199" y="473"/>
                      <a:pt x="1138" y="331"/>
                      <a:pt x="1029" y="223"/>
                    </a:cubicBezTo>
                    <a:cubicBezTo>
                      <a:pt x="917" y="113"/>
                      <a:pt x="773" y="55"/>
                      <a:pt x="625" y="55"/>
                    </a:cubicBezTo>
                    <a:close/>
                  </a:path>
                </a:pathLst>
              </a:custGeom>
              <a:solidFill>
                <a:srgbClr val="000000"/>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87" name="Straight Connector 86">
              <a:extLst>
                <a:ext uri="{FF2B5EF4-FFF2-40B4-BE49-F238E27FC236}">
                  <a16:creationId xmlns:a16="http://schemas.microsoft.com/office/drawing/2014/main" id="{32AF0188-FA09-4FD8-BA26-64C5ABF9F63E}"/>
                </a:ext>
              </a:extLst>
            </p:cNvPr>
            <p:cNvCxnSpPr>
              <a:cxnSpLocks/>
            </p:cNvCxnSpPr>
            <p:nvPr/>
          </p:nvCxnSpPr>
          <p:spPr>
            <a:xfrm>
              <a:off x="5772150" y="2302819"/>
              <a:ext cx="0" cy="354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857123-3984-4064-B850-4B0025A80A5E}"/>
                </a:ext>
              </a:extLst>
            </p:cNvPr>
            <p:cNvCxnSpPr>
              <a:cxnSpLocks/>
            </p:cNvCxnSpPr>
            <p:nvPr/>
          </p:nvCxnSpPr>
          <p:spPr>
            <a:xfrm>
              <a:off x="6376753" y="2550469"/>
              <a:ext cx="0" cy="354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A322D7-0416-4E27-8B90-28BDF683FD88}"/>
                </a:ext>
              </a:extLst>
            </p:cNvPr>
            <p:cNvCxnSpPr>
              <a:cxnSpLocks/>
            </p:cNvCxnSpPr>
            <p:nvPr/>
          </p:nvCxnSpPr>
          <p:spPr>
            <a:xfrm>
              <a:off x="6001846" y="2685406"/>
              <a:ext cx="0" cy="219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D6B7F7E8-7536-44EF-8FB4-1440E96EB05F}"/>
              </a:ext>
            </a:extLst>
          </p:cNvPr>
          <p:cNvGrpSpPr/>
          <p:nvPr/>
        </p:nvGrpSpPr>
        <p:grpSpPr>
          <a:xfrm>
            <a:off x="8121131" y="1872993"/>
            <a:ext cx="599102" cy="697117"/>
            <a:chOff x="9974756" y="2287551"/>
            <a:chExt cx="599102" cy="697117"/>
          </a:xfrm>
        </p:grpSpPr>
        <p:grpSp>
          <p:nvGrpSpPr>
            <p:cNvPr id="94" name="Group 15">
              <a:extLst>
                <a:ext uri="{FF2B5EF4-FFF2-40B4-BE49-F238E27FC236}">
                  <a16:creationId xmlns:a16="http://schemas.microsoft.com/office/drawing/2014/main" id="{EF356BAB-681F-4FF2-9397-DCE84ECFD017}"/>
                </a:ext>
              </a:extLst>
            </p:cNvPr>
            <p:cNvGrpSpPr>
              <a:grpSpLocks noChangeAspect="1"/>
            </p:cNvGrpSpPr>
            <p:nvPr/>
          </p:nvGrpSpPr>
          <p:grpSpPr bwMode="auto">
            <a:xfrm rot="1800000">
              <a:off x="9974756" y="2345120"/>
              <a:ext cx="599102" cy="469360"/>
              <a:chOff x="5298" y="1250"/>
              <a:chExt cx="314" cy="246"/>
            </a:xfrm>
            <a:solidFill>
              <a:schemeClr val="tx1"/>
            </a:solidFill>
          </p:grpSpPr>
          <p:sp>
            <p:nvSpPr>
              <p:cNvPr id="98" name="Freeform 16">
                <a:extLst>
                  <a:ext uri="{FF2B5EF4-FFF2-40B4-BE49-F238E27FC236}">
                    <a16:creationId xmlns:a16="http://schemas.microsoft.com/office/drawing/2014/main" id="{DC80CEE3-95D2-4B1B-B92F-4629C524C486}"/>
                  </a:ext>
                </a:extLst>
              </p:cNvPr>
              <p:cNvSpPr>
                <a:spLocks noEditPoints="1"/>
              </p:cNvSpPr>
              <p:nvPr/>
            </p:nvSpPr>
            <p:spPr bwMode="auto">
              <a:xfrm>
                <a:off x="5298" y="1372"/>
                <a:ext cx="314" cy="124"/>
              </a:xfrm>
              <a:custGeom>
                <a:avLst/>
                <a:gdLst>
                  <a:gd name="T0" fmla="*/ 2039 w 2160"/>
                  <a:gd name="T1" fmla="*/ 177 h 857"/>
                  <a:gd name="T2" fmla="*/ 1617 w 2160"/>
                  <a:gd name="T3" fmla="*/ 353 h 857"/>
                  <a:gd name="T4" fmla="*/ 1456 w 2160"/>
                  <a:gd name="T5" fmla="*/ 246 h 857"/>
                  <a:gd name="T6" fmla="*/ 1146 w 2160"/>
                  <a:gd name="T7" fmla="*/ 217 h 857"/>
                  <a:gd name="T8" fmla="*/ 833 w 2160"/>
                  <a:gd name="T9" fmla="*/ 88 h 857"/>
                  <a:gd name="T10" fmla="*/ 480 w 2160"/>
                  <a:gd name="T11" fmla="*/ 107 h 857"/>
                  <a:gd name="T12" fmla="*/ 340 w 2160"/>
                  <a:gd name="T13" fmla="*/ 5 h 857"/>
                  <a:gd name="T14" fmla="*/ 28 w 2160"/>
                  <a:gd name="T15" fmla="*/ 86 h 857"/>
                  <a:gd name="T16" fmla="*/ 101 w 2160"/>
                  <a:gd name="T17" fmla="*/ 754 h 857"/>
                  <a:gd name="T18" fmla="*/ 223 w 2160"/>
                  <a:gd name="T19" fmla="*/ 857 h 857"/>
                  <a:gd name="T20" fmla="*/ 472 w 2160"/>
                  <a:gd name="T21" fmla="*/ 817 h 857"/>
                  <a:gd name="T22" fmla="*/ 575 w 2160"/>
                  <a:gd name="T23" fmla="*/ 705 h 857"/>
                  <a:gd name="T24" fmla="*/ 963 w 2160"/>
                  <a:gd name="T25" fmla="*/ 773 h 857"/>
                  <a:gd name="T26" fmla="*/ 1289 w 2160"/>
                  <a:gd name="T27" fmla="*/ 849 h 857"/>
                  <a:gd name="T28" fmla="*/ 2075 w 2160"/>
                  <a:gd name="T29" fmla="*/ 465 h 857"/>
                  <a:gd name="T30" fmla="*/ 2132 w 2160"/>
                  <a:gd name="T31" fmla="*/ 248 h 857"/>
                  <a:gd name="T32" fmla="*/ 228 w 2160"/>
                  <a:gd name="T33" fmla="*/ 765 h 857"/>
                  <a:gd name="T34" fmla="*/ 191 w 2160"/>
                  <a:gd name="T35" fmla="*/ 739 h 857"/>
                  <a:gd name="T36" fmla="*/ 101 w 2160"/>
                  <a:gd name="T37" fmla="*/ 140 h 857"/>
                  <a:gd name="T38" fmla="*/ 352 w 2160"/>
                  <a:gd name="T39" fmla="*/ 95 h 857"/>
                  <a:gd name="T40" fmla="*/ 388 w 2160"/>
                  <a:gd name="T41" fmla="*/ 122 h 857"/>
                  <a:gd name="T42" fmla="*/ 406 w 2160"/>
                  <a:gd name="T43" fmla="*/ 229 h 857"/>
                  <a:gd name="T44" fmla="*/ 483 w 2160"/>
                  <a:gd name="T45" fmla="*/ 690 h 857"/>
                  <a:gd name="T46" fmla="*/ 457 w 2160"/>
                  <a:gd name="T47" fmla="*/ 727 h 857"/>
                  <a:gd name="T48" fmla="*/ 2061 w 2160"/>
                  <a:gd name="T49" fmla="*/ 346 h 857"/>
                  <a:gd name="T50" fmla="*/ 1467 w 2160"/>
                  <a:gd name="T51" fmla="*/ 709 h 857"/>
                  <a:gd name="T52" fmla="*/ 993 w 2160"/>
                  <a:gd name="T53" fmla="*/ 686 h 857"/>
                  <a:gd name="T54" fmla="*/ 564 w 2160"/>
                  <a:gd name="T55" fmla="*/ 613 h 857"/>
                  <a:gd name="T56" fmla="*/ 825 w 2160"/>
                  <a:gd name="T57" fmla="*/ 179 h 857"/>
                  <a:gd name="T58" fmla="*/ 1108 w 2160"/>
                  <a:gd name="T59" fmla="*/ 299 h 857"/>
                  <a:gd name="T60" fmla="*/ 1456 w 2160"/>
                  <a:gd name="T61" fmla="*/ 337 h 857"/>
                  <a:gd name="T62" fmla="*/ 1537 w 2160"/>
                  <a:gd name="T63" fmla="*/ 410 h 857"/>
                  <a:gd name="T64" fmla="*/ 1486 w 2160"/>
                  <a:gd name="T65" fmla="*/ 436 h 857"/>
                  <a:gd name="T66" fmla="*/ 1080 w 2160"/>
                  <a:gd name="T67" fmla="*/ 482 h 857"/>
                  <a:gd name="T68" fmla="*/ 1486 w 2160"/>
                  <a:gd name="T69" fmla="*/ 528 h 857"/>
                  <a:gd name="T70" fmla="*/ 1620 w 2160"/>
                  <a:gd name="T71" fmla="*/ 453 h 857"/>
                  <a:gd name="T72" fmla="*/ 1966 w 2160"/>
                  <a:gd name="T73" fmla="*/ 269 h 857"/>
                  <a:gd name="T74" fmla="*/ 2053 w 2160"/>
                  <a:gd name="T75" fmla="*/ 294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0" h="857">
                    <a:moveTo>
                      <a:pt x="2132" y="248"/>
                    </a:moveTo>
                    <a:cubicBezTo>
                      <a:pt x="2111" y="213"/>
                      <a:pt x="2078" y="187"/>
                      <a:pt x="2039" y="177"/>
                    </a:cubicBezTo>
                    <a:cubicBezTo>
                      <a:pt x="2000" y="166"/>
                      <a:pt x="1958" y="170"/>
                      <a:pt x="1923" y="189"/>
                    </a:cubicBezTo>
                    <a:cubicBezTo>
                      <a:pt x="1617" y="353"/>
                      <a:pt x="1617" y="353"/>
                      <a:pt x="1617" y="353"/>
                    </a:cubicBezTo>
                    <a:cubicBezTo>
                      <a:pt x="1603" y="322"/>
                      <a:pt x="1580" y="295"/>
                      <a:pt x="1552" y="276"/>
                    </a:cubicBezTo>
                    <a:cubicBezTo>
                      <a:pt x="1524" y="257"/>
                      <a:pt x="1491" y="247"/>
                      <a:pt x="1456" y="246"/>
                    </a:cubicBezTo>
                    <a:cubicBezTo>
                      <a:pt x="1370" y="246"/>
                      <a:pt x="1370" y="246"/>
                      <a:pt x="1370" y="246"/>
                    </a:cubicBezTo>
                    <a:cubicBezTo>
                      <a:pt x="1305" y="246"/>
                      <a:pt x="1186" y="235"/>
                      <a:pt x="1146" y="217"/>
                    </a:cubicBezTo>
                    <a:cubicBezTo>
                      <a:pt x="1127" y="207"/>
                      <a:pt x="1108" y="195"/>
                      <a:pt x="1091" y="181"/>
                    </a:cubicBezTo>
                    <a:cubicBezTo>
                      <a:pt x="1042" y="145"/>
                      <a:pt x="982" y="100"/>
                      <a:pt x="833" y="88"/>
                    </a:cubicBezTo>
                    <a:cubicBezTo>
                      <a:pt x="713" y="83"/>
                      <a:pt x="595" y="109"/>
                      <a:pt x="489" y="163"/>
                    </a:cubicBezTo>
                    <a:cubicBezTo>
                      <a:pt x="480" y="107"/>
                      <a:pt x="480" y="107"/>
                      <a:pt x="480" y="107"/>
                    </a:cubicBezTo>
                    <a:cubicBezTo>
                      <a:pt x="474" y="75"/>
                      <a:pt x="457" y="46"/>
                      <a:pt x="431" y="27"/>
                    </a:cubicBezTo>
                    <a:cubicBezTo>
                      <a:pt x="405" y="8"/>
                      <a:pt x="372" y="0"/>
                      <a:pt x="340" y="5"/>
                    </a:cubicBezTo>
                    <a:cubicBezTo>
                      <a:pt x="110" y="37"/>
                      <a:pt x="110" y="37"/>
                      <a:pt x="110" y="37"/>
                    </a:cubicBezTo>
                    <a:cubicBezTo>
                      <a:pt x="77" y="41"/>
                      <a:pt x="47" y="59"/>
                      <a:pt x="28" y="86"/>
                    </a:cubicBezTo>
                    <a:cubicBezTo>
                      <a:pt x="8" y="113"/>
                      <a:pt x="0" y="147"/>
                      <a:pt x="6" y="180"/>
                    </a:cubicBezTo>
                    <a:cubicBezTo>
                      <a:pt x="101" y="754"/>
                      <a:pt x="101" y="754"/>
                      <a:pt x="101" y="754"/>
                    </a:cubicBezTo>
                    <a:cubicBezTo>
                      <a:pt x="106" y="782"/>
                      <a:pt x="121" y="809"/>
                      <a:pt x="143" y="827"/>
                    </a:cubicBezTo>
                    <a:cubicBezTo>
                      <a:pt x="166" y="846"/>
                      <a:pt x="194" y="857"/>
                      <a:pt x="223" y="857"/>
                    </a:cubicBezTo>
                    <a:cubicBezTo>
                      <a:pt x="230" y="857"/>
                      <a:pt x="237" y="856"/>
                      <a:pt x="243" y="855"/>
                    </a:cubicBezTo>
                    <a:cubicBezTo>
                      <a:pt x="472" y="817"/>
                      <a:pt x="472" y="817"/>
                      <a:pt x="472" y="817"/>
                    </a:cubicBezTo>
                    <a:cubicBezTo>
                      <a:pt x="499" y="812"/>
                      <a:pt x="524" y="799"/>
                      <a:pt x="542" y="778"/>
                    </a:cubicBezTo>
                    <a:cubicBezTo>
                      <a:pt x="561" y="758"/>
                      <a:pt x="572" y="732"/>
                      <a:pt x="575" y="705"/>
                    </a:cubicBezTo>
                    <a:cubicBezTo>
                      <a:pt x="626" y="694"/>
                      <a:pt x="678" y="694"/>
                      <a:pt x="730" y="705"/>
                    </a:cubicBezTo>
                    <a:cubicBezTo>
                      <a:pt x="809" y="723"/>
                      <a:pt x="887" y="746"/>
                      <a:pt x="963" y="773"/>
                    </a:cubicBezTo>
                    <a:cubicBezTo>
                      <a:pt x="1039" y="800"/>
                      <a:pt x="1117" y="822"/>
                      <a:pt x="1195" y="839"/>
                    </a:cubicBezTo>
                    <a:cubicBezTo>
                      <a:pt x="1226" y="845"/>
                      <a:pt x="1258" y="849"/>
                      <a:pt x="1289" y="849"/>
                    </a:cubicBezTo>
                    <a:cubicBezTo>
                      <a:pt x="1368" y="849"/>
                      <a:pt x="1445" y="828"/>
                      <a:pt x="1513" y="788"/>
                    </a:cubicBezTo>
                    <a:cubicBezTo>
                      <a:pt x="2075" y="465"/>
                      <a:pt x="2075" y="465"/>
                      <a:pt x="2075" y="465"/>
                    </a:cubicBezTo>
                    <a:cubicBezTo>
                      <a:pt x="2112" y="444"/>
                      <a:pt x="2139" y="409"/>
                      <a:pt x="2149" y="368"/>
                    </a:cubicBezTo>
                    <a:cubicBezTo>
                      <a:pt x="2160" y="327"/>
                      <a:pt x="2154" y="284"/>
                      <a:pt x="2132" y="248"/>
                    </a:cubicBezTo>
                    <a:close/>
                    <a:moveTo>
                      <a:pt x="457" y="727"/>
                    </a:moveTo>
                    <a:cubicBezTo>
                      <a:pt x="228" y="765"/>
                      <a:pt x="228" y="765"/>
                      <a:pt x="228" y="765"/>
                    </a:cubicBezTo>
                    <a:cubicBezTo>
                      <a:pt x="219" y="766"/>
                      <a:pt x="211" y="764"/>
                      <a:pt x="204" y="759"/>
                    </a:cubicBezTo>
                    <a:cubicBezTo>
                      <a:pt x="197" y="754"/>
                      <a:pt x="192" y="747"/>
                      <a:pt x="191" y="739"/>
                    </a:cubicBezTo>
                    <a:cubicBezTo>
                      <a:pt x="96" y="165"/>
                      <a:pt x="96" y="165"/>
                      <a:pt x="96" y="165"/>
                    </a:cubicBezTo>
                    <a:cubicBezTo>
                      <a:pt x="94" y="156"/>
                      <a:pt x="96" y="147"/>
                      <a:pt x="101" y="140"/>
                    </a:cubicBezTo>
                    <a:cubicBezTo>
                      <a:pt x="107" y="133"/>
                      <a:pt x="114" y="128"/>
                      <a:pt x="123" y="127"/>
                    </a:cubicBezTo>
                    <a:cubicBezTo>
                      <a:pt x="352" y="95"/>
                      <a:pt x="352" y="95"/>
                      <a:pt x="352" y="95"/>
                    </a:cubicBezTo>
                    <a:cubicBezTo>
                      <a:pt x="357" y="95"/>
                      <a:pt x="357" y="95"/>
                      <a:pt x="357" y="95"/>
                    </a:cubicBezTo>
                    <a:cubicBezTo>
                      <a:pt x="372" y="95"/>
                      <a:pt x="386" y="107"/>
                      <a:pt x="388" y="122"/>
                    </a:cubicBezTo>
                    <a:cubicBezTo>
                      <a:pt x="406" y="229"/>
                      <a:pt x="406" y="229"/>
                      <a:pt x="406" y="229"/>
                    </a:cubicBezTo>
                    <a:cubicBezTo>
                      <a:pt x="406" y="229"/>
                      <a:pt x="406" y="229"/>
                      <a:pt x="406" y="229"/>
                    </a:cubicBezTo>
                    <a:cubicBezTo>
                      <a:pt x="404" y="239"/>
                      <a:pt x="406" y="249"/>
                      <a:pt x="411" y="258"/>
                    </a:cubicBezTo>
                    <a:cubicBezTo>
                      <a:pt x="483" y="690"/>
                      <a:pt x="483" y="690"/>
                      <a:pt x="483" y="690"/>
                    </a:cubicBezTo>
                    <a:cubicBezTo>
                      <a:pt x="485" y="698"/>
                      <a:pt x="483" y="707"/>
                      <a:pt x="478" y="714"/>
                    </a:cubicBezTo>
                    <a:cubicBezTo>
                      <a:pt x="473" y="721"/>
                      <a:pt x="465" y="726"/>
                      <a:pt x="457" y="727"/>
                    </a:cubicBezTo>
                    <a:close/>
                    <a:moveTo>
                      <a:pt x="2061" y="346"/>
                    </a:moveTo>
                    <a:cubicBezTo>
                      <a:pt x="2061" y="346"/>
                      <a:pt x="2061" y="346"/>
                      <a:pt x="2061" y="346"/>
                    </a:cubicBezTo>
                    <a:cubicBezTo>
                      <a:pt x="2056" y="363"/>
                      <a:pt x="2045" y="378"/>
                      <a:pt x="2030" y="387"/>
                    </a:cubicBezTo>
                    <a:cubicBezTo>
                      <a:pt x="1467" y="709"/>
                      <a:pt x="1467" y="709"/>
                      <a:pt x="1467" y="709"/>
                    </a:cubicBezTo>
                    <a:cubicBezTo>
                      <a:pt x="1391" y="754"/>
                      <a:pt x="1301" y="768"/>
                      <a:pt x="1214" y="749"/>
                    </a:cubicBezTo>
                    <a:cubicBezTo>
                      <a:pt x="1139" y="733"/>
                      <a:pt x="1065" y="712"/>
                      <a:pt x="993" y="686"/>
                    </a:cubicBezTo>
                    <a:cubicBezTo>
                      <a:pt x="913" y="658"/>
                      <a:pt x="832" y="634"/>
                      <a:pt x="750" y="615"/>
                    </a:cubicBezTo>
                    <a:cubicBezTo>
                      <a:pt x="689" y="602"/>
                      <a:pt x="625" y="601"/>
                      <a:pt x="564" y="613"/>
                    </a:cubicBezTo>
                    <a:cubicBezTo>
                      <a:pt x="504" y="258"/>
                      <a:pt x="504" y="258"/>
                      <a:pt x="504" y="258"/>
                    </a:cubicBezTo>
                    <a:cubicBezTo>
                      <a:pt x="558" y="228"/>
                      <a:pt x="687" y="169"/>
                      <a:pt x="825" y="179"/>
                    </a:cubicBezTo>
                    <a:cubicBezTo>
                      <a:pt x="949" y="188"/>
                      <a:pt x="991" y="220"/>
                      <a:pt x="1036" y="254"/>
                    </a:cubicBezTo>
                    <a:cubicBezTo>
                      <a:pt x="1058" y="272"/>
                      <a:pt x="1082" y="287"/>
                      <a:pt x="1108" y="299"/>
                    </a:cubicBezTo>
                    <a:cubicBezTo>
                      <a:pt x="1170" y="327"/>
                      <a:pt x="1311" y="337"/>
                      <a:pt x="1369" y="337"/>
                    </a:cubicBezTo>
                    <a:cubicBezTo>
                      <a:pt x="1456" y="337"/>
                      <a:pt x="1456" y="337"/>
                      <a:pt x="1456" y="337"/>
                    </a:cubicBezTo>
                    <a:cubicBezTo>
                      <a:pt x="1476" y="337"/>
                      <a:pt x="1495" y="345"/>
                      <a:pt x="1510" y="358"/>
                    </a:cubicBezTo>
                    <a:cubicBezTo>
                      <a:pt x="1525" y="371"/>
                      <a:pt x="1535" y="390"/>
                      <a:pt x="1537" y="410"/>
                    </a:cubicBezTo>
                    <a:cubicBezTo>
                      <a:pt x="1538" y="416"/>
                      <a:pt x="1535" y="422"/>
                      <a:pt x="1531" y="425"/>
                    </a:cubicBezTo>
                    <a:cubicBezTo>
                      <a:pt x="1517" y="434"/>
                      <a:pt x="1502" y="438"/>
                      <a:pt x="1486" y="436"/>
                    </a:cubicBezTo>
                    <a:cubicBezTo>
                      <a:pt x="1125" y="436"/>
                      <a:pt x="1125" y="436"/>
                      <a:pt x="1125" y="436"/>
                    </a:cubicBezTo>
                    <a:cubicBezTo>
                      <a:pt x="1100" y="436"/>
                      <a:pt x="1080" y="457"/>
                      <a:pt x="1080" y="482"/>
                    </a:cubicBezTo>
                    <a:cubicBezTo>
                      <a:pt x="1080" y="507"/>
                      <a:pt x="1100" y="528"/>
                      <a:pt x="1125" y="528"/>
                    </a:cubicBezTo>
                    <a:cubicBezTo>
                      <a:pt x="1486" y="528"/>
                      <a:pt x="1486" y="528"/>
                      <a:pt x="1486" y="528"/>
                    </a:cubicBezTo>
                    <a:cubicBezTo>
                      <a:pt x="1524" y="530"/>
                      <a:pt x="1560" y="518"/>
                      <a:pt x="1590" y="495"/>
                    </a:cubicBezTo>
                    <a:cubicBezTo>
                      <a:pt x="1603" y="484"/>
                      <a:pt x="1614" y="469"/>
                      <a:pt x="1620" y="453"/>
                    </a:cubicBezTo>
                    <a:cubicBezTo>
                      <a:pt x="1966" y="269"/>
                      <a:pt x="1966" y="269"/>
                      <a:pt x="1966" y="269"/>
                    </a:cubicBezTo>
                    <a:cubicBezTo>
                      <a:pt x="1966" y="269"/>
                      <a:pt x="1966" y="269"/>
                      <a:pt x="1966" y="269"/>
                    </a:cubicBezTo>
                    <a:cubicBezTo>
                      <a:pt x="1981" y="262"/>
                      <a:pt x="1998" y="260"/>
                      <a:pt x="2014" y="264"/>
                    </a:cubicBezTo>
                    <a:cubicBezTo>
                      <a:pt x="2031" y="269"/>
                      <a:pt x="2044" y="279"/>
                      <a:pt x="2053" y="294"/>
                    </a:cubicBezTo>
                    <a:cubicBezTo>
                      <a:pt x="2063" y="309"/>
                      <a:pt x="2065" y="328"/>
                      <a:pt x="2061"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17">
                <a:extLst>
                  <a:ext uri="{FF2B5EF4-FFF2-40B4-BE49-F238E27FC236}">
                    <a16:creationId xmlns:a16="http://schemas.microsoft.com/office/drawing/2014/main" id="{769043B6-807F-43A6-B3E4-EB95CA404ADE}"/>
                  </a:ext>
                </a:extLst>
              </p:cNvPr>
              <p:cNvSpPr>
                <a:spLocks/>
              </p:cNvSpPr>
              <p:nvPr/>
            </p:nvSpPr>
            <p:spPr bwMode="auto">
              <a:xfrm>
                <a:off x="5473" y="1341"/>
                <a:ext cx="14" cy="41"/>
              </a:xfrm>
              <a:custGeom>
                <a:avLst/>
                <a:gdLst>
                  <a:gd name="T0" fmla="*/ 46 w 93"/>
                  <a:gd name="T1" fmla="*/ 0 h 277"/>
                  <a:gd name="T2" fmla="*/ 0 w 93"/>
                  <a:gd name="T3" fmla="*/ 46 h 277"/>
                  <a:gd name="T4" fmla="*/ 0 w 93"/>
                  <a:gd name="T5" fmla="*/ 231 h 277"/>
                  <a:gd name="T6" fmla="*/ 46 w 93"/>
                  <a:gd name="T7" fmla="*/ 277 h 277"/>
                  <a:gd name="T8" fmla="*/ 79 w 93"/>
                  <a:gd name="T9" fmla="*/ 263 h 277"/>
                  <a:gd name="T10" fmla="*/ 93 w 93"/>
                  <a:gd name="T11" fmla="*/ 231 h 277"/>
                  <a:gd name="T12" fmla="*/ 93 w 93"/>
                  <a:gd name="T13" fmla="*/ 46 h 277"/>
                  <a:gd name="T14" fmla="*/ 46 w 93"/>
                  <a:gd name="T15" fmla="*/ 0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77">
                    <a:moveTo>
                      <a:pt x="46" y="0"/>
                    </a:moveTo>
                    <a:cubicBezTo>
                      <a:pt x="21" y="0"/>
                      <a:pt x="0" y="21"/>
                      <a:pt x="0" y="46"/>
                    </a:cubicBezTo>
                    <a:cubicBezTo>
                      <a:pt x="0" y="231"/>
                      <a:pt x="0" y="231"/>
                      <a:pt x="0" y="231"/>
                    </a:cubicBezTo>
                    <a:cubicBezTo>
                      <a:pt x="0" y="256"/>
                      <a:pt x="21" y="277"/>
                      <a:pt x="46" y="277"/>
                    </a:cubicBezTo>
                    <a:cubicBezTo>
                      <a:pt x="58" y="277"/>
                      <a:pt x="70" y="272"/>
                      <a:pt x="79" y="263"/>
                    </a:cubicBezTo>
                    <a:cubicBezTo>
                      <a:pt x="88" y="255"/>
                      <a:pt x="93" y="243"/>
                      <a:pt x="93" y="231"/>
                    </a:cubicBezTo>
                    <a:cubicBezTo>
                      <a:pt x="93" y="46"/>
                      <a:pt x="93" y="46"/>
                      <a:pt x="93" y="46"/>
                    </a:cubicBezTo>
                    <a:cubicBezTo>
                      <a:pt x="93" y="21"/>
                      <a:pt x="72"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18">
                <a:extLst>
                  <a:ext uri="{FF2B5EF4-FFF2-40B4-BE49-F238E27FC236}">
                    <a16:creationId xmlns:a16="http://schemas.microsoft.com/office/drawing/2014/main" id="{A7F6F624-5083-400B-9A1A-0E4DA0A01A9E}"/>
                  </a:ext>
                </a:extLst>
              </p:cNvPr>
              <p:cNvSpPr>
                <a:spLocks/>
              </p:cNvSpPr>
              <p:nvPr/>
            </p:nvSpPr>
            <p:spPr bwMode="auto">
              <a:xfrm>
                <a:off x="5500" y="1320"/>
                <a:ext cx="14" cy="62"/>
              </a:xfrm>
              <a:custGeom>
                <a:avLst/>
                <a:gdLst>
                  <a:gd name="T0" fmla="*/ 1 w 95"/>
                  <a:gd name="T1" fmla="*/ 49 h 428"/>
                  <a:gd name="T2" fmla="*/ 1 w 95"/>
                  <a:gd name="T3" fmla="*/ 379 h 428"/>
                  <a:gd name="T4" fmla="*/ 14 w 95"/>
                  <a:gd name="T5" fmla="*/ 413 h 428"/>
                  <a:gd name="T6" fmla="*/ 48 w 95"/>
                  <a:gd name="T7" fmla="*/ 428 h 428"/>
                  <a:gd name="T8" fmla="*/ 81 w 95"/>
                  <a:gd name="T9" fmla="*/ 413 h 428"/>
                  <a:gd name="T10" fmla="*/ 94 w 95"/>
                  <a:gd name="T11" fmla="*/ 379 h 428"/>
                  <a:gd name="T12" fmla="*/ 94 w 95"/>
                  <a:gd name="T13" fmla="*/ 49 h 428"/>
                  <a:gd name="T14" fmla="*/ 81 w 95"/>
                  <a:gd name="T15" fmla="*/ 15 h 428"/>
                  <a:gd name="T16" fmla="*/ 48 w 95"/>
                  <a:gd name="T17" fmla="*/ 0 h 428"/>
                  <a:gd name="T18" fmla="*/ 14 w 95"/>
                  <a:gd name="T19" fmla="*/ 15 h 428"/>
                  <a:gd name="T20" fmla="*/ 1 w 95"/>
                  <a:gd name="T21" fmla="*/ 4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428">
                    <a:moveTo>
                      <a:pt x="1" y="49"/>
                    </a:moveTo>
                    <a:cubicBezTo>
                      <a:pt x="1" y="379"/>
                      <a:pt x="1" y="379"/>
                      <a:pt x="1" y="379"/>
                    </a:cubicBezTo>
                    <a:cubicBezTo>
                      <a:pt x="0" y="391"/>
                      <a:pt x="5" y="404"/>
                      <a:pt x="14" y="413"/>
                    </a:cubicBezTo>
                    <a:cubicBezTo>
                      <a:pt x="22" y="423"/>
                      <a:pt x="35" y="428"/>
                      <a:pt x="48" y="428"/>
                    </a:cubicBezTo>
                    <a:cubicBezTo>
                      <a:pt x="60" y="428"/>
                      <a:pt x="73" y="423"/>
                      <a:pt x="81" y="413"/>
                    </a:cubicBezTo>
                    <a:cubicBezTo>
                      <a:pt x="90" y="404"/>
                      <a:pt x="95" y="391"/>
                      <a:pt x="94" y="379"/>
                    </a:cubicBezTo>
                    <a:cubicBezTo>
                      <a:pt x="94" y="49"/>
                      <a:pt x="94" y="49"/>
                      <a:pt x="94" y="49"/>
                    </a:cubicBezTo>
                    <a:cubicBezTo>
                      <a:pt x="95" y="37"/>
                      <a:pt x="90" y="24"/>
                      <a:pt x="81" y="15"/>
                    </a:cubicBezTo>
                    <a:cubicBezTo>
                      <a:pt x="73" y="5"/>
                      <a:pt x="60" y="0"/>
                      <a:pt x="48" y="0"/>
                    </a:cubicBezTo>
                    <a:cubicBezTo>
                      <a:pt x="35" y="0"/>
                      <a:pt x="22" y="5"/>
                      <a:pt x="14" y="15"/>
                    </a:cubicBezTo>
                    <a:cubicBezTo>
                      <a:pt x="5" y="24"/>
                      <a:pt x="0" y="37"/>
                      <a:pt x="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9">
                <a:extLst>
                  <a:ext uri="{FF2B5EF4-FFF2-40B4-BE49-F238E27FC236}">
                    <a16:creationId xmlns:a16="http://schemas.microsoft.com/office/drawing/2014/main" id="{34491FA2-1A01-4D64-8ECE-09860CAC0F55}"/>
                  </a:ext>
                </a:extLst>
              </p:cNvPr>
              <p:cNvSpPr>
                <a:spLocks/>
              </p:cNvSpPr>
              <p:nvPr/>
            </p:nvSpPr>
            <p:spPr bwMode="auto">
              <a:xfrm>
                <a:off x="5527" y="1303"/>
                <a:ext cx="13" cy="79"/>
              </a:xfrm>
              <a:custGeom>
                <a:avLst/>
                <a:gdLst>
                  <a:gd name="T0" fmla="*/ 0 w 92"/>
                  <a:gd name="T1" fmla="*/ 46 h 541"/>
                  <a:gd name="T2" fmla="*/ 0 w 92"/>
                  <a:gd name="T3" fmla="*/ 495 h 541"/>
                  <a:gd name="T4" fmla="*/ 46 w 92"/>
                  <a:gd name="T5" fmla="*/ 541 h 541"/>
                  <a:gd name="T6" fmla="*/ 92 w 92"/>
                  <a:gd name="T7" fmla="*/ 495 h 541"/>
                  <a:gd name="T8" fmla="*/ 92 w 92"/>
                  <a:gd name="T9" fmla="*/ 47 h 541"/>
                  <a:gd name="T10" fmla="*/ 46 w 92"/>
                  <a:gd name="T11" fmla="*/ 0 h 541"/>
                  <a:gd name="T12" fmla="*/ 0 w 92"/>
                  <a:gd name="T13" fmla="*/ 47 h 541"/>
                  <a:gd name="T14" fmla="*/ 0 w 92"/>
                  <a:gd name="T15" fmla="*/ 46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41">
                    <a:moveTo>
                      <a:pt x="0" y="46"/>
                    </a:moveTo>
                    <a:cubicBezTo>
                      <a:pt x="0" y="495"/>
                      <a:pt x="0" y="495"/>
                      <a:pt x="0" y="495"/>
                    </a:cubicBezTo>
                    <a:cubicBezTo>
                      <a:pt x="0" y="520"/>
                      <a:pt x="20" y="541"/>
                      <a:pt x="46" y="541"/>
                    </a:cubicBezTo>
                    <a:cubicBezTo>
                      <a:pt x="72" y="541"/>
                      <a:pt x="92" y="520"/>
                      <a:pt x="92" y="495"/>
                    </a:cubicBezTo>
                    <a:cubicBezTo>
                      <a:pt x="92" y="47"/>
                      <a:pt x="92" y="47"/>
                      <a:pt x="92" y="47"/>
                    </a:cubicBezTo>
                    <a:cubicBezTo>
                      <a:pt x="92" y="21"/>
                      <a:pt x="72" y="0"/>
                      <a:pt x="46" y="0"/>
                    </a:cubicBezTo>
                    <a:cubicBezTo>
                      <a:pt x="20" y="0"/>
                      <a:pt x="0" y="21"/>
                      <a:pt x="0" y="47"/>
                    </a:cubicBez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0">
                <a:extLst>
                  <a:ext uri="{FF2B5EF4-FFF2-40B4-BE49-F238E27FC236}">
                    <a16:creationId xmlns:a16="http://schemas.microsoft.com/office/drawing/2014/main" id="{C2D00831-CD2F-44F9-ADBF-770690584FFB}"/>
                  </a:ext>
                </a:extLst>
              </p:cNvPr>
              <p:cNvSpPr>
                <a:spLocks/>
              </p:cNvSpPr>
              <p:nvPr/>
            </p:nvSpPr>
            <p:spPr bwMode="auto">
              <a:xfrm>
                <a:off x="5554" y="1281"/>
                <a:ext cx="13" cy="101"/>
              </a:xfrm>
              <a:custGeom>
                <a:avLst/>
                <a:gdLst>
                  <a:gd name="T0" fmla="*/ 46 w 92"/>
                  <a:gd name="T1" fmla="*/ 0 h 691"/>
                  <a:gd name="T2" fmla="*/ 0 w 92"/>
                  <a:gd name="T3" fmla="*/ 47 h 691"/>
                  <a:gd name="T4" fmla="*/ 0 w 92"/>
                  <a:gd name="T5" fmla="*/ 645 h 691"/>
                  <a:gd name="T6" fmla="*/ 46 w 92"/>
                  <a:gd name="T7" fmla="*/ 691 h 691"/>
                  <a:gd name="T8" fmla="*/ 92 w 92"/>
                  <a:gd name="T9" fmla="*/ 645 h 691"/>
                  <a:gd name="T10" fmla="*/ 92 w 92"/>
                  <a:gd name="T11" fmla="*/ 47 h 691"/>
                  <a:gd name="T12" fmla="*/ 79 w 92"/>
                  <a:gd name="T13" fmla="*/ 14 h 691"/>
                  <a:gd name="T14" fmla="*/ 46 w 92"/>
                  <a:gd name="T15" fmla="*/ 0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691">
                    <a:moveTo>
                      <a:pt x="46" y="0"/>
                    </a:moveTo>
                    <a:cubicBezTo>
                      <a:pt x="21" y="0"/>
                      <a:pt x="0" y="21"/>
                      <a:pt x="0" y="47"/>
                    </a:cubicBezTo>
                    <a:cubicBezTo>
                      <a:pt x="0" y="645"/>
                      <a:pt x="0" y="645"/>
                      <a:pt x="0" y="645"/>
                    </a:cubicBezTo>
                    <a:cubicBezTo>
                      <a:pt x="0" y="670"/>
                      <a:pt x="21" y="691"/>
                      <a:pt x="46" y="691"/>
                    </a:cubicBezTo>
                    <a:cubicBezTo>
                      <a:pt x="72" y="691"/>
                      <a:pt x="92" y="670"/>
                      <a:pt x="92" y="645"/>
                    </a:cubicBezTo>
                    <a:cubicBezTo>
                      <a:pt x="92" y="47"/>
                      <a:pt x="92" y="47"/>
                      <a:pt x="92" y="47"/>
                    </a:cubicBezTo>
                    <a:cubicBezTo>
                      <a:pt x="92" y="34"/>
                      <a:pt x="88" y="22"/>
                      <a:pt x="79" y="14"/>
                    </a:cubicBezTo>
                    <a:cubicBezTo>
                      <a:pt x="70" y="5"/>
                      <a:pt x="58"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21">
                <a:extLst>
                  <a:ext uri="{FF2B5EF4-FFF2-40B4-BE49-F238E27FC236}">
                    <a16:creationId xmlns:a16="http://schemas.microsoft.com/office/drawing/2014/main" id="{3E02E92D-C4DD-4D7E-AE0C-C4F89516613D}"/>
                  </a:ext>
                </a:extLst>
              </p:cNvPr>
              <p:cNvSpPr>
                <a:spLocks/>
              </p:cNvSpPr>
              <p:nvPr/>
            </p:nvSpPr>
            <p:spPr bwMode="auto">
              <a:xfrm>
                <a:off x="5468" y="1250"/>
                <a:ext cx="101" cy="81"/>
              </a:xfrm>
              <a:custGeom>
                <a:avLst/>
                <a:gdLst>
                  <a:gd name="T0" fmla="*/ 41 w 690"/>
                  <a:gd name="T1" fmla="*/ 552 h 560"/>
                  <a:gd name="T2" fmla="*/ 631 w 690"/>
                  <a:gd name="T3" fmla="*/ 91 h 560"/>
                  <a:gd name="T4" fmla="*/ 663 w 690"/>
                  <a:gd name="T5" fmla="*/ 123 h 560"/>
                  <a:gd name="T6" fmla="*/ 663 w 690"/>
                  <a:gd name="T7" fmla="*/ 123 h 560"/>
                  <a:gd name="T8" fmla="*/ 680 w 690"/>
                  <a:gd name="T9" fmla="*/ 127 h 560"/>
                  <a:gd name="T10" fmla="*/ 689 w 690"/>
                  <a:gd name="T11" fmla="*/ 112 h 560"/>
                  <a:gd name="T12" fmla="*/ 689 w 690"/>
                  <a:gd name="T13" fmla="*/ 14 h 560"/>
                  <a:gd name="T14" fmla="*/ 685 w 690"/>
                  <a:gd name="T15" fmla="*/ 4 h 560"/>
                  <a:gd name="T16" fmla="*/ 674 w 690"/>
                  <a:gd name="T17" fmla="*/ 0 h 560"/>
                  <a:gd name="T18" fmla="*/ 577 w 690"/>
                  <a:gd name="T19" fmla="*/ 0 h 560"/>
                  <a:gd name="T20" fmla="*/ 563 w 690"/>
                  <a:gd name="T21" fmla="*/ 9 h 560"/>
                  <a:gd name="T22" fmla="*/ 567 w 690"/>
                  <a:gd name="T23" fmla="*/ 25 h 560"/>
                  <a:gd name="T24" fmla="*/ 599 w 690"/>
                  <a:gd name="T25" fmla="*/ 57 h 560"/>
                  <a:gd name="T26" fmla="*/ 11 w 690"/>
                  <a:gd name="T27" fmla="*/ 517 h 560"/>
                  <a:gd name="T28" fmla="*/ 9 w 690"/>
                  <a:gd name="T29" fmla="*/ 550 h 560"/>
                  <a:gd name="T30" fmla="*/ 41 w 690"/>
                  <a:gd name="T31" fmla="*/ 55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0" h="560">
                    <a:moveTo>
                      <a:pt x="41" y="552"/>
                    </a:moveTo>
                    <a:cubicBezTo>
                      <a:pt x="631" y="91"/>
                      <a:pt x="631" y="91"/>
                      <a:pt x="631" y="91"/>
                    </a:cubicBezTo>
                    <a:cubicBezTo>
                      <a:pt x="663" y="123"/>
                      <a:pt x="663" y="123"/>
                      <a:pt x="663" y="123"/>
                    </a:cubicBezTo>
                    <a:cubicBezTo>
                      <a:pt x="663" y="123"/>
                      <a:pt x="663" y="123"/>
                      <a:pt x="663" y="123"/>
                    </a:cubicBezTo>
                    <a:cubicBezTo>
                      <a:pt x="668" y="128"/>
                      <a:pt x="674" y="130"/>
                      <a:pt x="680" y="127"/>
                    </a:cubicBezTo>
                    <a:cubicBezTo>
                      <a:pt x="686" y="124"/>
                      <a:pt x="690" y="118"/>
                      <a:pt x="689" y="112"/>
                    </a:cubicBezTo>
                    <a:cubicBezTo>
                      <a:pt x="689" y="14"/>
                      <a:pt x="689" y="14"/>
                      <a:pt x="689" y="14"/>
                    </a:cubicBezTo>
                    <a:cubicBezTo>
                      <a:pt x="689" y="11"/>
                      <a:pt x="688" y="7"/>
                      <a:pt x="685" y="4"/>
                    </a:cubicBezTo>
                    <a:cubicBezTo>
                      <a:pt x="682" y="1"/>
                      <a:pt x="678" y="0"/>
                      <a:pt x="674" y="0"/>
                    </a:cubicBezTo>
                    <a:cubicBezTo>
                      <a:pt x="577" y="0"/>
                      <a:pt x="577" y="0"/>
                      <a:pt x="577" y="0"/>
                    </a:cubicBezTo>
                    <a:cubicBezTo>
                      <a:pt x="571" y="0"/>
                      <a:pt x="566" y="3"/>
                      <a:pt x="563" y="9"/>
                    </a:cubicBezTo>
                    <a:cubicBezTo>
                      <a:pt x="561" y="14"/>
                      <a:pt x="562" y="21"/>
                      <a:pt x="567" y="25"/>
                    </a:cubicBezTo>
                    <a:cubicBezTo>
                      <a:pt x="599" y="57"/>
                      <a:pt x="599" y="57"/>
                      <a:pt x="599" y="57"/>
                    </a:cubicBezTo>
                    <a:cubicBezTo>
                      <a:pt x="11" y="517"/>
                      <a:pt x="11" y="517"/>
                      <a:pt x="11" y="517"/>
                    </a:cubicBezTo>
                    <a:cubicBezTo>
                      <a:pt x="1" y="526"/>
                      <a:pt x="0" y="540"/>
                      <a:pt x="9" y="550"/>
                    </a:cubicBezTo>
                    <a:cubicBezTo>
                      <a:pt x="17" y="559"/>
                      <a:pt x="32" y="560"/>
                      <a:pt x="41" y="55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95" name="Straight Connector 94">
              <a:extLst>
                <a:ext uri="{FF2B5EF4-FFF2-40B4-BE49-F238E27FC236}">
                  <a16:creationId xmlns:a16="http://schemas.microsoft.com/office/drawing/2014/main" id="{38D1C4D8-15F2-455F-B0AB-901D4BD35551}"/>
                </a:ext>
              </a:extLst>
            </p:cNvPr>
            <p:cNvCxnSpPr>
              <a:cxnSpLocks/>
            </p:cNvCxnSpPr>
            <p:nvPr/>
          </p:nvCxnSpPr>
          <p:spPr>
            <a:xfrm flipH="1">
              <a:off x="10096646" y="2287551"/>
              <a:ext cx="83086" cy="1585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10659A6-74F7-489B-8D1F-5E08BC04A789}"/>
                </a:ext>
              </a:extLst>
            </p:cNvPr>
            <p:cNvCxnSpPr>
              <a:cxnSpLocks/>
            </p:cNvCxnSpPr>
            <p:nvPr/>
          </p:nvCxnSpPr>
          <p:spPr>
            <a:xfrm rot="1800000">
              <a:off x="10508948" y="2694620"/>
              <a:ext cx="0" cy="290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B1E849-E998-4E13-8323-736A7A0D0E95}"/>
                </a:ext>
              </a:extLst>
            </p:cNvPr>
            <p:cNvCxnSpPr>
              <a:cxnSpLocks/>
            </p:cNvCxnSpPr>
            <p:nvPr/>
          </p:nvCxnSpPr>
          <p:spPr>
            <a:xfrm rot="1800000">
              <a:off x="10329667" y="2305829"/>
              <a:ext cx="0" cy="119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7F685768-746C-4716-83A5-56498D21ACBA}"/>
              </a:ext>
            </a:extLst>
          </p:cNvPr>
          <p:cNvGrpSpPr/>
          <p:nvPr/>
        </p:nvGrpSpPr>
        <p:grpSpPr>
          <a:xfrm>
            <a:off x="10387073" y="1849126"/>
            <a:ext cx="590475" cy="750054"/>
            <a:chOff x="10497638" y="1849126"/>
            <a:chExt cx="521041" cy="661855"/>
          </a:xfrm>
        </p:grpSpPr>
        <p:grpSp>
          <p:nvGrpSpPr>
            <p:cNvPr id="105" name="Group 104">
              <a:extLst>
                <a:ext uri="{FF2B5EF4-FFF2-40B4-BE49-F238E27FC236}">
                  <a16:creationId xmlns:a16="http://schemas.microsoft.com/office/drawing/2014/main" id="{E052E163-F3FD-4899-B2B5-62B8AF582DA2}"/>
                </a:ext>
              </a:extLst>
            </p:cNvPr>
            <p:cNvGrpSpPr/>
            <p:nvPr/>
          </p:nvGrpSpPr>
          <p:grpSpPr>
            <a:xfrm rot="20982826">
              <a:off x="10497638" y="1849126"/>
              <a:ext cx="521041" cy="658528"/>
              <a:chOff x="456380" y="3785696"/>
              <a:chExt cx="270697" cy="342124"/>
            </a:xfrm>
          </p:grpSpPr>
          <p:cxnSp>
            <p:nvCxnSpPr>
              <p:cNvPr id="112" name="Straight Connector 111">
                <a:extLst>
                  <a:ext uri="{FF2B5EF4-FFF2-40B4-BE49-F238E27FC236}">
                    <a16:creationId xmlns:a16="http://schemas.microsoft.com/office/drawing/2014/main" id="{C1D3FBC7-4C05-44E6-9713-FFB4EBD5E5F1}"/>
                  </a:ext>
                </a:extLst>
              </p:cNvPr>
              <p:cNvCxnSpPr>
                <a:cxnSpLocks/>
              </p:cNvCxnSpPr>
              <p:nvPr/>
            </p:nvCxnSpPr>
            <p:spPr>
              <a:xfrm flipV="1">
                <a:off x="667976" y="4065867"/>
                <a:ext cx="59101" cy="619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CC3DB15-D1F7-43B6-A368-83F6562D2E99}"/>
                  </a:ext>
                </a:extLst>
              </p:cNvPr>
              <p:cNvCxnSpPr>
                <a:cxnSpLocks/>
              </p:cNvCxnSpPr>
              <p:nvPr/>
            </p:nvCxnSpPr>
            <p:spPr>
              <a:xfrm flipV="1">
                <a:off x="674147" y="3815364"/>
                <a:ext cx="40136" cy="39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CBD1CD9-E6DC-4CCE-8FD4-2AC4D22BF0D6}"/>
                  </a:ext>
                </a:extLst>
              </p:cNvPr>
              <p:cNvCxnSpPr>
                <a:cxnSpLocks/>
              </p:cNvCxnSpPr>
              <p:nvPr/>
            </p:nvCxnSpPr>
            <p:spPr>
              <a:xfrm flipV="1">
                <a:off x="456380" y="3785696"/>
                <a:ext cx="116311" cy="121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 name="Group 14">
              <a:extLst>
                <a:ext uri="{FF2B5EF4-FFF2-40B4-BE49-F238E27FC236}">
                  <a16:creationId xmlns:a16="http://schemas.microsoft.com/office/drawing/2014/main" id="{C75F4E44-AD89-475D-A0BC-24D31D0903AC}"/>
                </a:ext>
              </a:extLst>
            </p:cNvPr>
            <p:cNvGrpSpPr>
              <a:grpSpLocks noChangeAspect="1"/>
            </p:cNvGrpSpPr>
            <p:nvPr/>
          </p:nvGrpSpPr>
          <p:grpSpPr bwMode="auto">
            <a:xfrm rot="1800000">
              <a:off x="10506616" y="1999424"/>
              <a:ext cx="498356" cy="511557"/>
              <a:chOff x="388" y="1719"/>
              <a:chExt cx="151" cy="155"/>
            </a:xfrm>
            <a:solidFill>
              <a:schemeClr val="tx1"/>
            </a:solidFill>
          </p:grpSpPr>
          <p:sp>
            <p:nvSpPr>
              <p:cNvPr id="107" name="Freeform 15">
                <a:extLst>
                  <a:ext uri="{FF2B5EF4-FFF2-40B4-BE49-F238E27FC236}">
                    <a16:creationId xmlns:a16="http://schemas.microsoft.com/office/drawing/2014/main" id="{D42926B7-F23B-4E79-9468-83DAADC63B85}"/>
                  </a:ext>
                </a:extLst>
              </p:cNvPr>
              <p:cNvSpPr>
                <a:spLocks/>
              </p:cNvSpPr>
              <p:nvPr/>
            </p:nvSpPr>
            <p:spPr bwMode="auto">
              <a:xfrm>
                <a:off x="396" y="1752"/>
                <a:ext cx="135" cy="40"/>
              </a:xfrm>
              <a:custGeom>
                <a:avLst/>
                <a:gdLst>
                  <a:gd name="T0" fmla="*/ 10 w 921"/>
                  <a:gd name="T1" fmla="*/ 193 h 277"/>
                  <a:gd name="T2" fmla="*/ 53 w 921"/>
                  <a:gd name="T3" fmla="*/ 219 h 277"/>
                  <a:gd name="T4" fmla="*/ 304 w 921"/>
                  <a:gd name="T5" fmla="*/ 271 h 277"/>
                  <a:gd name="T6" fmla="*/ 532 w 921"/>
                  <a:gd name="T7" fmla="*/ 275 h 277"/>
                  <a:gd name="T8" fmla="*/ 800 w 921"/>
                  <a:gd name="T9" fmla="*/ 242 h 277"/>
                  <a:gd name="T10" fmla="*/ 900 w 921"/>
                  <a:gd name="T11" fmla="*/ 203 h 277"/>
                  <a:gd name="T12" fmla="*/ 921 w 921"/>
                  <a:gd name="T13" fmla="*/ 172 h 277"/>
                  <a:gd name="T14" fmla="*/ 921 w 921"/>
                  <a:gd name="T15" fmla="*/ 11 h 277"/>
                  <a:gd name="T16" fmla="*/ 919 w 921"/>
                  <a:gd name="T17" fmla="*/ 2 h 277"/>
                  <a:gd name="T18" fmla="*/ 877 w 921"/>
                  <a:gd name="T19" fmla="*/ 20 h 277"/>
                  <a:gd name="T20" fmla="*/ 561 w 921"/>
                  <a:gd name="T21" fmla="*/ 75 h 277"/>
                  <a:gd name="T22" fmla="*/ 331 w 921"/>
                  <a:gd name="T23" fmla="*/ 74 h 277"/>
                  <a:gd name="T24" fmla="*/ 138 w 921"/>
                  <a:gd name="T25" fmla="*/ 48 h 277"/>
                  <a:gd name="T26" fmla="*/ 0 w 921"/>
                  <a:gd name="T27" fmla="*/ 0 h 277"/>
                  <a:gd name="T28" fmla="*/ 1 w 921"/>
                  <a:gd name="T29" fmla="*/ 176 h 277"/>
                  <a:gd name="T30" fmla="*/ 10 w 921"/>
                  <a:gd name="T31" fmla="*/ 1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1" h="277">
                    <a:moveTo>
                      <a:pt x="10" y="193"/>
                    </a:moveTo>
                    <a:cubicBezTo>
                      <a:pt x="23" y="203"/>
                      <a:pt x="38" y="213"/>
                      <a:pt x="53" y="219"/>
                    </a:cubicBezTo>
                    <a:cubicBezTo>
                      <a:pt x="133" y="252"/>
                      <a:pt x="217" y="265"/>
                      <a:pt x="304" y="271"/>
                    </a:cubicBezTo>
                    <a:cubicBezTo>
                      <a:pt x="379" y="275"/>
                      <a:pt x="456" y="277"/>
                      <a:pt x="532" y="275"/>
                    </a:cubicBezTo>
                    <a:cubicBezTo>
                      <a:pt x="623" y="275"/>
                      <a:pt x="712" y="264"/>
                      <a:pt x="800" y="242"/>
                    </a:cubicBezTo>
                    <a:cubicBezTo>
                      <a:pt x="834" y="233"/>
                      <a:pt x="870" y="222"/>
                      <a:pt x="900" y="203"/>
                    </a:cubicBezTo>
                    <a:cubicBezTo>
                      <a:pt x="911" y="195"/>
                      <a:pt x="921" y="187"/>
                      <a:pt x="921" y="172"/>
                    </a:cubicBezTo>
                    <a:cubicBezTo>
                      <a:pt x="920" y="119"/>
                      <a:pt x="921" y="65"/>
                      <a:pt x="921" y="11"/>
                    </a:cubicBezTo>
                    <a:cubicBezTo>
                      <a:pt x="921" y="8"/>
                      <a:pt x="920" y="5"/>
                      <a:pt x="919" y="2"/>
                    </a:cubicBezTo>
                    <a:cubicBezTo>
                      <a:pt x="905" y="8"/>
                      <a:pt x="891" y="15"/>
                      <a:pt x="877" y="20"/>
                    </a:cubicBezTo>
                    <a:cubicBezTo>
                      <a:pt x="776" y="58"/>
                      <a:pt x="669" y="69"/>
                      <a:pt x="561" y="75"/>
                    </a:cubicBezTo>
                    <a:cubicBezTo>
                      <a:pt x="484" y="80"/>
                      <a:pt x="408" y="79"/>
                      <a:pt x="331" y="74"/>
                    </a:cubicBezTo>
                    <a:cubicBezTo>
                      <a:pt x="266" y="69"/>
                      <a:pt x="202" y="61"/>
                      <a:pt x="138" y="48"/>
                    </a:cubicBezTo>
                    <a:cubicBezTo>
                      <a:pt x="91" y="38"/>
                      <a:pt x="45" y="24"/>
                      <a:pt x="0" y="0"/>
                    </a:cubicBezTo>
                    <a:cubicBezTo>
                      <a:pt x="0" y="61"/>
                      <a:pt x="0" y="118"/>
                      <a:pt x="1" y="176"/>
                    </a:cubicBezTo>
                    <a:cubicBezTo>
                      <a:pt x="1" y="182"/>
                      <a:pt x="5" y="189"/>
                      <a:pt x="10" y="19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6">
                <a:extLst>
                  <a:ext uri="{FF2B5EF4-FFF2-40B4-BE49-F238E27FC236}">
                    <a16:creationId xmlns:a16="http://schemas.microsoft.com/office/drawing/2014/main" id="{2FB02AAF-1631-44D5-B6FD-C885BAA17D68}"/>
                  </a:ext>
                </a:extLst>
              </p:cNvPr>
              <p:cNvSpPr>
                <a:spLocks noEditPoints="1"/>
              </p:cNvSpPr>
              <p:nvPr/>
            </p:nvSpPr>
            <p:spPr bwMode="auto">
              <a:xfrm>
                <a:off x="388" y="1719"/>
                <a:ext cx="151" cy="155"/>
              </a:xfrm>
              <a:custGeom>
                <a:avLst/>
                <a:gdLst>
                  <a:gd name="T0" fmla="*/ 867 w 1034"/>
                  <a:gd name="T1" fmla="*/ 37 h 1054"/>
                  <a:gd name="T2" fmla="*/ 177 w 1034"/>
                  <a:gd name="T3" fmla="*/ 35 h 1054"/>
                  <a:gd name="T4" fmla="*/ 1 w 1034"/>
                  <a:gd name="T5" fmla="*/ 155 h 1054"/>
                  <a:gd name="T6" fmla="*/ 1 w 1034"/>
                  <a:gd name="T7" fmla="*/ 882 h 1054"/>
                  <a:gd name="T8" fmla="*/ 210 w 1034"/>
                  <a:gd name="T9" fmla="*/ 1022 h 1054"/>
                  <a:gd name="T10" fmla="*/ 859 w 1034"/>
                  <a:gd name="T11" fmla="*/ 1015 h 1054"/>
                  <a:gd name="T12" fmla="*/ 1034 w 1034"/>
                  <a:gd name="T13" fmla="*/ 889 h 1054"/>
                  <a:gd name="T14" fmla="*/ 996 w 1034"/>
                  <a:gd name="T15" fmla="*/ 89 h 1054"/>
                  <a:gd name="T16" fmla="*/ 211 w 1034"/>
                  <a:gd name="T17" fmla="*/ 78 h 1054"/>
                  <a:gd name="T18" fmla="*/ 880 w 1034"/>
                  <a:gd name="T19" fmla="*/ 93 h 1054"/>
                  <a:gd name="T20" fmla="*/ 968 w 1034"/>
                  <a:gd name="T21" fmla="*/ 134 h 1054"/>
                  <a:gd name="T22" fmla="*/ 885 w 1034"/>
                  <a:gd name="T23" fmla="*/ 206 h 1054"/>
                  <a:gd name="T24" fmla="*/ 518 w 1034"/>
                  <a:gd name="T25" fmla="*/ 252 h 1054"/>
                  <a:gd name="T26" fmla="*/ 79 w 1034"/>
                  <a:gd name="T27" fmla="*/ 175 h 1054"/>
                  <a:gd name="T28" fmla="*/ 195 w 1034"/>
                  <a:gd name="T29" fmla="*/ 270 h 1054"/>
                  <a:gd name="T30" fmla="*/ 618 w 1034"/>
                  <a:gd name="T31" fmla="*/ 297 h 1054"/>
                  <a:gd name="T32" fmla="*/ 976 w 1034"/>
                  <a:gd name="T33" fmla="*/ 224 h 1054"/>
                  <a:gd name="T34" fmla="*/ 978 w 1034"/>
                  <a:gd name="T35" fmla="*/ 394 h 1054"/>
                  <a:gd name="T36" fmla="*/ 857 w 1034"/>
                  <a:gd name="T37" fmla="*/ 464 h 1054"/>
                  <a:gd name="T38" fmla="*/ 361 w 1034"/>
                  <a:gd name="T39" fmla="*/ 493 h 1054"/>
                  <a:gd name="T40" fmla="*/ 67 w 1034"/>
                  <a:gd name="T41" fmla="*/ 415 h 1054"/>
                  <a:gd name="T42" fmla="*/ 57 w 1034"/>
                  <a:gd name="T43" fmla="*/ 222 h 1054"/>
                  <a:gd name="T44" fmla="*/ 978 w 1034"/>
                  <a:gd name="T45" fmla="*/ 780 h 1054"/>
                  <a:gd name="T46" fmla="*/ 958 w 1034"/>
                  <a:gd name="T47" fmla="*/ 923 h 1054"/>
                  <a:gd name="T48" fmla="*/ 621 w 1034"/>
                  <a:gd name="T49" fmla="*/ 996 h 1054"/>
                  <a:gd name="T50" fmla="*/ 112 w 1034"/>
                  <a:gd name="T51" fmla="*/ 942 h 1054"/>
                  <a:gd name="T52" fmla="*/ 58 w 1034"/>
                  <a:gd name="T53" fmla="*/ 898 h 1054"/>
                  <a:gd name="T54" fmla="*/ 338 w 1034"/>
                  <a:gd name="T55" fmla="*/ 791 h 1054"/>
                  <a:gd name="T56" fmla="*/ 914 w 1034"/>
                  <a:gd name="T57" fmla="*/ 749 h 1054"/>
                  <a:gd name="T58" fmla="*/ 978 w 1034"/>
                  <a:gd name="T59" fmla="*/ 780 h 1054"/>
                  <a:gd name="T60" fmla="*/ 966 w 1034"/>
                  <a:gd name="T61" fmla="*/ 667 h 1054"/>
                  <a:gd name="T62" fmla="*/ 705 w 1034"/>
                  <a:gd name="T63" fmla="*/ 740 h 1054"/>
                  <a:gd name="T64" fmla="*/ 150 w 1034"/>
                  <a:gd name="T65" fmla="*/ 705 h 1054"/>
                  <a:gd name="T66" fmla="*/ 57 w 1034"/>
                  <a:gd name="T67" fmla="*/ 638 h 1054"/>
                  <a:gd name="T68" fmla="*/ 57 w 1034"/>
                  <a:gd name="T69" fmla="*/ 472 h 1054"/>
                  <a:gd name="T70" fmla="*/ 515 w 1034"/>
                  <a:gd name="T71" fmla="*/ 550 h 1054"/>
                  <a:gd name="T72" fmla="*/ 897 w 1034"/>
                  <a:gd name="T73" fmla="*/ 505 h 1054"/>
                  <a:gd name="T74" fmla="*/ 978 w 1034"/>
                  <a:gd name="T75" fmla="*/ 486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4" h="1054">
                    <a:moveTo>
                      <a:pt x="996" y="89"/>
                    </a:moveTo>
                    <a:cubicBezTo>
                      <a:pt x="957" y="62"/>
                      <a:pt x="912" y="48"/>
                      <a:pt x="867" y="37"/>
                    </a:cubicBezTo>
                    <a:cubicBezTo>
                      <a:pt x="757" y="10"/>
                      <a:pt x="646" y="1"/>
                      <a:pt x="533" y="0"/>
                    </a:cubicBezTo>
                    <a:cubicBezTo>
                      <a:pt x="413" y="0"/>
                      <a:pt x="293" y="8"/>
                      <a:pt x="177" y="35"/>
                    </a:cubicBezTo>
                    <a:cubicBezTo>
                      <a:pt x="128" y="47"/>
                      <a:pt x="80" y="61"/>
                      <a:pt x="39" y="90"/>
                    </a:cubicBezTo>
                    <a:cubicBezTo>
                      <a:pt x="16" y="106"/>
                      <a:pt x="1" y="127"/>
                      <a:pt x="1" y="155"/>
                    </a:cubicBezTo>
                    <a:cubicBezTo>
                      <a:pt x="1" y="278"/>
                      <a:pt x="1" y="401"/>
                      <a:pt x="1" y="524"/>
                    </a:cubicBezTo>
                    <a:cubicBezTo>
                      <a:pt x="1" y="643"/>
                      <a:pt x="2" y="763"/>
                      <a:pt x="1" y="882"/>
                    </a:cubicBezTo>
                    <a:cubicBezTo>
                      <a:pt x="0" y="922"/>
                      <a:pt x="18" y="949"/>
                      <a:pt x="53" y="969"/>
                    </a:cubicBezTo>
                    <a:cubicBezTo>
                      <a:pt x="101" y="997"/>
                      <a:pt x="155" y="1011"/>
                      <a:pt x="210" y="1022"/>
                    </a:cubicBezTo>
                    <a:cubicBezTo>
                      <a:pt x="283" y="1037"/>
                      <a:pt x="358" y="1045"/>
                      <a:pt x="434" y="1048"/>
                    </a:cubicBezTo>
                    <a:cubicBezTo>
                      <a:pt x="577" y="1054"/>
                      <a:pt x="719" y="1047"/>
                      <a:pt x="859" y="1015"/>
                    </a:cubicBezTo>
                    <a:cubicBezTo>
                      <a:pt x="907" y="1004"/>
                      <a:pt x="955" y="989"/>
                      <a:pt x="996" y="960"/>
                    </a:cubicBezTo>
                    <a:cubicBezTo>
                      <a:pt x="1021" y="942"/>
                      <a:pt x="1034" y="920"/>
                      <a:pt x="1034" y="889"/>
                    </a:cubicBezTo>
                    <a:cubicBezTo>
                      <a:pt x="1034" y="646"/>
                      <a:pt x="1034" y="404"/>
                      <a:pt x="1034" y="161"/>
                    </a:cubicBezTo>
                    <a:cubicBezTo>
                      <a:pt x="1034" y="130"/>
                      <a:pt x="1021" y="108"/>
                      <a:pt x="996" y="89"/>
                    </a:cubicBezTo>
                    <a:close/>
                    <a:moveTo>
                      <a:pt x="79" y="125"/>
                    </a:moveTo>
                    <a:cubicBezTo>
                      <a:pt x="119" y="100"/>
                      <a:pt x="165" y="88"/>
                      <a:pt x="211" y="78"/>
                    </a:cubicBezTo>
                    <a:cubicBezTo>
                      <a:pt x="345" y="51"/>
                      <a:pt x="480" y="47"/>
                      <a:pt x="617" y="53"/>
                    </a:cubicBezTo>
                    <a:cubicBezTo>
                      <a:pt x="706" y="58"/>
                      <a:pt x="795" y="67"/>
                      <a:pt x="880" y="93"/>
                    </a:cubicBezTo>
                    <a:cubicBezTo>
                      <a:pt x="906" y="102"/>
                      <a:pt x="931" y="114"/>
                      <a:pt x="955" y="125"/>
                    </a:cubicBezTo>
                    <a:cubicBezTo>
                      <a:pt x="960" y="127"/>
                      <a:pt x="964" y="131"/>
                      <a:pt x="968" y="134"/>
                    </a:cubicBezTo>
                    <a:cubicBezTo>
                      <a:pt x="981" y="146"/>
                      <a:pt x="981" y="155"/>
                      <a:pt x="968" y="167"/>
                    </a:cubicBezTo>
                    <a:cubicBezTo>
                      <a:pt x="944" y="186"/>
                      <a:pt x="915" y="197"/>
                      <a:pt x="885" y="206"/>
                    </a:cubicBezTo>
                    <a:cubicBezTo>
                      <a:pt x="823" y="225"/>
                      <a:pt x="757" y="236"/>
                      <a:pt x="691" y="241"/>
                    </a:cubicBezTo>
                    <a:cubicBezTo>
                      <a:pt x="634" y="246"/>
                      <a:pt x="575" y="249"/>
                      <a:pt x="518" y="252"/>
                    </a:cubicBezTo>
                    <a:cubicBezTo>
                      <a:pt x="402" y="249"/>
                      <a:pt x="287" y="242"/>
                      <a:pt x="174" y="213"/>
                    </a:cubicBezTo>
                    <a:cubicBezTo>
                      <a:pt x="141" y="204"/>
                      <a:pt x="108" y="194"/>
                      <a:pt x="79" y="175"/>
                    </a:cubicBezTo>
                    <a:cubicBezTo>
                      <a:pt x="50" y="157"/>
                      <a:pt x="50" y="143"/>
                      <a:pt x="79" y="125"/>
                    </a:cubicBezTo>
                    <a:close/>
                    <a:moveTo>
                      <a:pt x="195" y="270"/>
                    </a:moveTo>
                    <a:cubicBezTo>
                      <a:pt x="259" y="283"/>
                      <a:pt x="323" y="291"/>
                      <a:pt x="388" y="296"/>
                    </a:cubicBezTo>
                    <a:cubicBezTo>
                      <a:pt x="465" y="301"/>
                      <a:pt x="541" y="302"/>
                      <a:pt x="618" y="297"/>
                    </a:cubicBezTo>
                    <a:cubicBezTo>
                      <a:pt x="726" y="291"/>
                      <a:pt x="833" y="280"/>
                      <a:pt x="934" y="242"/>
                    </a:cubicBezTo>
                    <a:cubicBezTo>
                      <a:pt x="948" y="237"/>
                      <a:pt x="962" y="230"/>
                      <a:pt x="976" y="224"/>
                    </a:cubicBezTo>
                    <a:cubicBezTo>
                      <a:pt x="977" y="227"/>
                      <a:pt x="978" y="230"/>
                      <a:pt x="978" y="233"/>
                    </a:cubicBezTo>
                    <a:cubicBezTo>
                      <a:pt x="978" y="287"/>
                      <a:pt x="977" y="341"/>
                      <a:pt x="978" y="394"/>
                    </a:cubicBezTo>
                    <a:cubicBezTo>
                      <a:pt x="978" y="409"/>
                      <a:pt x="968" y="417"/>
                      <a:pt x="957" y="425"/>
                    </a:cubicBezTo>
                    <a:cubicBezTo>
                      <a:pt x="927" y="444"/>
                      <a:pt x="891" y="455"/>
                      <a:pt x="857" y="464"/>
                    </a:cubicBezTo>
                    <a:cubicBezTo>
                      <a:pt x="769" y="486"/>
                      <a:pt x="680" y="497"/>
                      <a:pt x="589" y="497"/>
                    </a:cubicBezTo>
                    <a:cubicBezTo>
                      <a:pt x="513" y="499"/>
                      <a:pt x="436" y="497"/>
                      <a:pt x="361" y="493"/>
                    </a:cubicBezTo>
                    <a:cubicBezTo>
                      <a:pt x="274" y="487"/>
                      <a:pt x="190" y="474"/>
                      <a:pt x="110" y="441"/>
                    </a:cubicBezTo>
                    <a:cubicBezTo>
                      <a:pt x="95" y="435"/>
                      <a:pt x="80" y="425"/>
                      <a:pt x="67" y="415"/>
                    </a:cubicBezTo>
                    <a:cubicBezTo>
                      <a:pt x="62" y="411"/>
                      <a:pt x="58" y="404"/>
                      <a:pt x="58" y="398"/>
                    </a:cubicBezTo>
                    <a:cubicBezTo>
                      <a:pt x="57" y="340"/>
                      <a:pt x="57" y="283"/>
                      <a:pt x="57" y="222"/>
                    </a:cubicBezTo>
                    <a:cubicBezTo>
                      <a:pt x="102" y="246"/>
                      <a:pt x="148" y="260"/>
                      <a:pt x="195" y="270"/>
                    </a:cubicBezTo>
                    <a:close/>
                    <a:moveTo>
                      <a:pt x="978" y="780"/>
                    </a:moveTo>
                    <a:cubicBezTo>
                      <a:pt x="978" y="816"/>
                      <a:pt x="977" y="852"/>
                      <a:pt x="978" y="888"/>
                    </a:cubicBezTo>
                    <a:cubicBezTo>
                      <a:pt x="979" y="904"/>
                      <a:pt x="972" y="915"/>
                      <a:pt x="958" y="923"/>
                    </a:cubicBezTo>
                    <a:cubicBezTo>
                      <a:pt x="927" y="944"/>
                      <a:pt x="891" y="955"/>
                      <a:pt x="855" y="964"/>
                    </a:cubicBezTo>
                    <a:cubicBezTo>
                      <a:pt x="778" y="984"/>
                      <a:pt x="700" y="992"/>
                      <a:pt x="621" y="996"/>
                    </a:cubicBezTo>
                    <a:cubicBezTo>
                      <a:pt x="536" y="1001"/>
                      <a:pt x="451" y="1001"/>
                      <a:pt x="366" y="993"/>
                    </a:cubicBezTo>
                    <a:cubicBezTo>
                      <a:pt x="279" y="986"/>
                      <a:pt x="193" y="974"/>
                      <a:pt x="112" y="942"/>
                    </a:cubicBezTo>
                    <a:cubicBezTo>
                      <a:pt x="96" y="935"/>
                      <a:pt x="82" y="925"/>
                      <a:pt x="67" y="915"/>
                    </a:cubicBezTo>
                    <a:cubicBezTo>
                      <a:pt x="62" y="912"/>
                      <a:pt x="58" y="904"/>
                      <a:pt x="58" y="898"/>
                    </a:cubicBezTo>
                    <a:cubicBezTo>
                      <a:pt x="57" y="840"/>
                      <a:pt x="57" y="782"/>
                      <a:pt x="57" y="723"/>
                    </a:cubicBezTo>
                    <a:cubicBezTo>
                      <a:pt x="146" y="766"/>
                      <a:pt x="241" y="781"/>
                      <a:pt x="338" y="791"/>
                    </a:cubicBezTo>
                    <a:cubicBezTo>
                      <a:pt x="454" y="803"/>
                      <a:pt x="569" y="803"/>
                      <a:pt x="684" y="793"/>
                    </a:cubicBezTo>
                    <a:cubicBezTo>
                      <a:pt x="762" y="785"/>
                      <a:pt x="840" y="774"/>
                      <a:pt x="914" y="749"/>
                    </a:cubicBezTo>
                    <a:cubicBezTo>
                      <a:pt x="935" y="742"/>
                      <a:pt x="955" y="733"/>
                      <a:pt x="978" y="724"/>
                    </a:cubicBezTo>
                    <a:cubicBezTo>
                      <a:pt x="978" y="743"/>
                      <a:pt x="978" y="762"/>
                      <a:pt x="978" y="780"/>
                    </a:cubicBezTo>
                    <a:close/>
                    <a:moveTo>
                      <a:pt x="977" y="643"/>
                    </a:moveTo>
                    <a:cubicBezTo>
                      <a:pt x="977" y="651"/>
                      <a:pt x="972" y="663"/>
                      <a:pt x="966" y="667"/>
                    </a:cubicBezTo>
                    <a:cubicBezTo>
                      <a:pt x="948" y="679"/>
                      <a:pt x="929" y="690"/>
                      <a:pt x="908" y="698"/>
                    </a:cubicBezTo>
                    <a:cubicBezTo>
                      <a:pt x="844" y="721"/>
                      <a:pt x="775" y="732"/>
                      <a:pt x="705" y="740"/>
                    </a:cubicBezTo>
                    <a:cubicBezTo>
                      <a:pt x="629" y="748"/>
                      <a:pt x="551" y="751"/>
                      <a:pt x="473" y="749"/>
                    </a:cubicBezTo>
                    <a:cubicBezTo>
                      <a:pt x="364" y="746"/>
                      <a:pt x="255" y="738"/>
                      <a:pt x="150" y="705"/>
                    </a:cubicBezTo>
                    <a:cubicBezTo>
                      <a:pt x="125" y="698"/>
                      <a:pt x="101" y="685"/>
                      <a:pt x="78" y="674"/>
                    </a:cubicBezTo>
                    <a:cubicBezTo>
                      <a:pt x="63" y="666"/>
                      <a:pt x="57" y="654"/>
                      <a:pt x="57" y="638"/>
                    </a:cubicBezTo>
                    <a:cubicBezTo>
                      <a:pt x="58" y="588"/>
                      <a:pt x="57" y="538"/>
                      <a:pt x="57" y="488"/>
                    </a:cubicBezTo>
                    <a:cubicBezTo>
                      <a:pt x="57" y="483"/>
                      <a:pt x="57" y="479"/>
                      <a:pt x="57" y="472"/>
                    </a:cubicBezTo>
                    <a:cubicBezTo>
                      <a:pt x="121" y="506"/>
                      <a:pt x="189" y="521"/>
                      <a:pt x="259" y="532"/>
                    </a:cubicBezTo>
                    <a:cubicBezTo>
                      <a:pt x="343" y="545"/>
                      <a:pt x="429" y="550"/>
                      <a:pt x="515" y="550"/>
                    </a:cubicBezTo>
                    <a:cubicBezTo>
                      <a:pt x="616" y="550"/>
                      <a:pt x="715" y="544"/>
                      <a:pt x="814" y="525"/>
                    </a:cubicBezTo>
                    <a:cubicBezTo>
                      <a:pt x="842" y="519"/>
                      <a:pt x="870" y="513"/>
                      <a:pt x="897" y="505"/>
                    </a:cubicBezTo>
                    <a:cubicBezTo>
                      <a:pt x="924" y="496"/>
                      <a:pt x="950" y="485"/>
                      <a:pt x="977" y="475"/>
                    </a:cubicBezTo>
                    <a:cubicBezTo>
                      <a:pt x="977" y="478"/>
                      <a:pt x="978" y="482"/>
                      <a:pt x="978" y="486"/>
                    </a:cubicBezTo>
                    <a:cubicBezTo>
                      <a:pt x="978" y="538"/>
                      <a:pt x="979" y="591"/>
                      <a:pt x="977" y="6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7">
                <a:extLst>
                  <a:ext uri="{FF2B5EF4-FFF2-40B4-BE49-F238E27FC236}">
                    <a16:creationId xmlns:a16="http://schemas.microsoft.com/office/drawing/2014/main" id="{FC066220-FFEF-4CD5-8593-894F85E61E07}"/>
                  </a:ext>
                </a:extLst>
              </p:cNvPr>
              <p:cNvSpPr>
                <a:spLocks/>
              </p:cNvSpPr>
              <p:nvPr/>
            </p:nvSpPr>
            <p:spPr bwMode="auto">
              <a:xfrm>
                <a:off x="503" y="1803"/>
                <a:ext cx="12" cy="12"/>
              </a:xfrm>
              <a:custGeom>
                <a:avLst/>
                <a:gdLst>
                  <a:gd name="T0" fmla="*/ 86 w 86"/>
                  <a:gd name="T1" fmla="*/ 40 h 79"/>
                  <a:gd name="T2" fmla="*/ 44 w 86"/>
                  <a:gd name="T3" fmla="*/ 79 h 79"/>
                  <a:gd name="T4" fmla="*/ 0 w 86"/>
                  <a:gd name="T5" fmla="*/ 40 h 79"/>
                  <a:gd name="T6" fmla="*/ 43 w 86"/>
                  <a:gd name="T7" fmla="*/ 0 h 79"/>
                  <a:gd name="T8" fmla="*/ 86 w 86"/>
                  <a:gd name="T9" fmla="*/ 40 h 79"/>
                </a:gdLst>
                <a:ahLst/>
                <a:cxnLst>
                  <a:cxn ang="0">
                    <a:pos x="T0" y="T1"/>
                  </a:cxn>
                  <a:cxn ang="0">
                    <a:pos x="T2" y="T3"/>
                  </a:cxn>
                  <a:cxn ang="0">
                    <a:pos x="T4" y="T5"/>
                  </a:cxn>
                  <a:cxn ang="0">
                    <a:pos x="T6" y="T7"/>
                  </a:cxn>
                  <a:cxn ang="0">
                    <a:pos x="T8" y="T9"/>
                  </a:cxn>
                </a:cxnLst>
                <a:rect l="0" t="0" r="r" b="b"/>
                <a:pathLst>
                  <a:path w="86" h="79">
                    <a:moveTo>
                      <a:pt x="86" y="40"/>
                    </a:moveTo>
                    <a:cubicBezTo>
                      <a:pt x="86" y="62"/>
                      <a:pt x="68" y="78"/>
                      <a:pt x="44" y="79"/>
                    </a:cubicBezTo>
                    <a:cubicBezTo>
                      <a:pt x="20" y="79"/>
                      <a:pt x="1" y="62"/>
                      <a:pt x="0" y="40"/>
                    </a:cubicBezTo>
                    <a:cubicBezTo>
                      <a:pt x="0" y="18"/>
                      <a:pt x="19" y="0"/>
                      <a:pt x="43" y="0"/>
                    </a:cubicBezTo>
                    <a:cubicBezTo>
                      <a:pt x="66" y="0"/>
                      <a:pt x="86" y="18"/>
                      <a:pt x="8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8">
                <a:extLst>
                  <a:ext uri="{FF2B5EF4-FFF2-40B4-BE49-F238E27FC236}">
                    <a16:creationId xmlns:a16="http://schemas.microsoft.com/office/drawing/2014/main" id="{CC7D5631-433D-482E-9DDE-E99464DFF9B8}"/>
                  </a:ext>
                </a:extLst>
              </p:cNvPr>
              <p:cNvSpPr>
                <a:spLocks/>
              </p:cNvSpPr>
              <p:nvPr/>
            </p:nvSpPr>
            <p:spPr bwMode="auto">
              <a:xfrm>
                <a:off x="503" y="1840"/>
                <a:ext cx="12" cy="11"/>
              </a:xfrm>
              <a:custGeom>
                <a:avLst/>
                <a:gdLst>
                  <a:gd name="T0" fmla="*/ 44 w 86"/>
                  <a:gd name="T1" fmla="*/ 0 h 79"/>
                  <a:gd name="T2" fmla="*/ 86 w 86"/>
                  <a:gd name="T3" fmla="*/ 40 h 79"/>
                  <a:gd name="T4" fmla="*/ 44 w 86"/>
                  <a:gd name="T5" fmla="*/ 79 h 79"/>
                  <a:gd name="T6" fmla="*/ 1 w 86"/>
                  <a:gd name="T7" fmla="*/ 39 h 79"/>
                  <a:gd name="T8" fmla="*/ 44 w 86"/>
                  <a:gd name="T9" fmla="*/ 0 h 79"/>
                </a:gdLst>
                <a:ahLst/>
                <a:cxnLst>
                  <a:cxn ang="0">
                    <a:pos x="T0" y="T1"/>
                  </a:cxn>
                  <a:cxn ang="0">
                    <a:pos x="T2" y="T3"/>
                  </a:cxn>
                  <a:cxn ang="0">
                    <a:pos x="T4" y="T5"/>
                  </a:cxn>
                  <a:cxn ang="0">
                    <a:pos x="T6" y="T7"/>
                  </a:cxn>
                  <a:cxn ang="0">
                    <a:pos x="T8" y="T9"/>
                  </a:cxn>
                </a:cxnLst>
                <a:rect l="0" t="0" r="r" b="b"/>
                <a:pathLst>
                  <a:path w="86" h="79">
                    <a:moveTo>
                      <a:pt x="44" y="0"/>
                    </a:moveTo>
                    <a:cubicBezTo>
                      <a:pt x="68" y="0"/>
                      <a:pt x="86" y="17"/>
                      <a:pt x="86" y="40"/>
                    </a:cubicBezTo>
                    <a:cubicBezTo>
                      <a:pt x="86" y="61"/>
                      <a:pt x="66" y="79"/>
                      <a:pt x="44" y="79"/>
                    </a:cubicBezTo>
                    <a:cubicBezTo>
                      <a:pt x="21" y="79"/>
                      <a:pt x="1" y="61"/>
                      <a:pt x="1" y="39"/>
                    </a:cubicBezTo>
                    <a:cubicBezTo>
                      <a:pt x="0" y="17"/>
                      <a:pt x="19"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19">
                <a:extLst>
                  <a:ext uri="{FF2B5EF4-FFF2-40B4-BE49-F238E27FC236}">
                    <a16:creationId xmlns:a16="http://schemas.microsoft.com/office/drawing/2014/main" id="{3E7488BE-7CED-46C4-9F61-E58F7703C671}"/>
                  </a:ext>
                </a:extLst>
              </p:cNvPr>
              <p:cNvSpPr>
                <a:spLocks/>
              </p:cNvSpPr>
              <p:nvPr/>
            </p:nvSpPr>
            <p:spPr bwMode="auto">
              <a:xfrm>
                <a:off x="503" y="1766"/>
                <a:ext cx="12" cy="12"/>
              </a:xfrm>
              <a:custGeom>
                <a:avLst/>
                <a:gdLst>
                  <a:gd name="T0" fmla="*/ 86 w 86"/>
                  <a:gd name="T1" fmla="*/ 41 h 80"/>
                  <a:gd name="T2" fmla="*/ 42 w 86"/>
                  <a:gd name="T3" fmla="*/ 80 h 80"/>
                  <a:gd name="T4" fmla="*/ 0 w 86"/>
                  <a:gd name="T5" fmla="*/ 39 h 80"/>
                  <a:gd name="T6" fmla="*/ 44 w 86"/>
                  <a:gd name="T7" fmla="*/ 0 h 80"/>
                  <a:gd name="T8" fmla="*/ 86 w 86"/>
                  <a:gd name="T9" fmla="*/ 41 h 80"/>
                </a:gdLst>
                <a:ahLst/>
                <a:cxnLst>
                  <a:cxn ang="0">
                    <a:pos x="T0" y="T1"/>
                  </a:cxn>
                  <a:cxn ang="0">
                    <a:pos x="T2" y="T3"/>
                  </a:cxn>
                  <a:cxn ang="0">
                    <a:pos x="T4" y="T5"/>
                  </a:cxn>
                  <a:cxn ang="0">
                    <a:pos x="T6" y="T7"/>
                  </a:cxn>
                  <a:cxn ang="0">
                    <a:pos x="T8" y="T9"/>
                  </a:cxn>
                </a:cxnLst>
                <a:rect l="0" t="0" r="r" b="b"/>
                <a:pathLst>
                  <a:path w="86" h="80">
                    <a:moveTo>
                      <a:pt x="86" y="41"/>
                    </a:moveTo>
                    <a:cubicBezTo>
                      <a:pt x="86" y="62"/>
                      <a:pt x="66" y="80"/>
                      <a:pt x="42" y="80"/>
                    </a:cubicBezTo>
                    <a:cubicBezTo>
                      <a:pt x="19" y="79"/>
                      <a:pt x="0" y="60"/>
                      <a:pt x="0" y="39"/>
                    </a:cubicBezTo>
                    <a:cubicBezTo>
                      <a:pt x="1" y="18"/>
                      <a:pt x="21" y="0"/>
                      <a:pt x="44" y="0"/>
                    </a:cubicBezTo>
                    <a:cubicBezTo>
                      <a:pt x="68" y="0"/>
                      <a:pt x="86" y="18"/>
                      <a:pt x="8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5" name="Group 114">
            <a:extLst>
              <a:ext uri="{FF2B5EF4-FFF2-40B4-BE49-F238E27FC236}">
                <a16:creationId xmlns:a16="http://schemas.microsoft.com/office/drawing/2014/main" id="{C8D43E55-B28F-4710-9E05-C406EFF9DB54}"/>
              </a:ext>
            </a:extLst>
          </p:cNvPr>
          <p:cNvGrpSpPr/>
          <p:nvPr/>
        </p:nvGrpSpPr>
        <p:grpSpPr>
          <a:xfrm>
            <a:off x="1171058" y="3312681"/>
            <a:ext cx="760863" cy="749731"/>
            <a:chOff x="1171058" y="3312681"/>
            <a:chExt cx="760863" cy="749731"/>
          </a:xfrm>
        </p:grpSpPr>
        <p:cxnSp>
          <p:nvCxnSpPr>
            <p:cNvPr id="116" name="Straight Connector 115">
              <a:extLst>
                <a:ext uri="{FF2B5EF4-FFF2-40B4-BE49-F238E27FC236}">
                  <a16:creationId xmlns:a16="http://schemas.microsoft.com/office/drawing/2014/main" id="{619620FF-4E6F-4FA3-8B92-37B9491A224F}"/>
                </a:ext>
              </a:extLst>
            </p:cNvPr>
            <p:cNvCxnSpPr>
              <a:cxnSpLocks/>
            </p:cNvCxnSpPr>
            <p:nvPr/>
          </p:nvCxnSpPr>
          <p:spPr>
            <a:xfrm flipH="1">
              <a:off x="1839290" y="3532893"/>
              <a:ext cx="92631" cy="1614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397CF25-AF93-4883-AAC3-A3CE27B7CB2E}"/>
                </a:ext>
              </a:extLst>
            </p:cNvPr>
            <p:cNvCxnSpPr/>
            <p:nvPr/>
          </p:nvCxnSpPr>
          <p:spPr>
            <a:xfrm rot="1800000">
              <a:off x="1171058" y="3468209"/>
              <a:ext cx="0" cy="4418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C0618D-CA17-4778-97A2-F51414E66A4D}"/>
                </a:ext>
              </a:extLst>
            </p:cNvPr>
            <p:cNvCxnSpPr>
              <a:cxnSpLocks/>
            </p:cNvCxnSpPr>
            <p:nvPr/>
          </p:nvCxnSpPr>
          <p:spPr>
            <a:xfrm flipH="1">
              <a:off x="1521098" y="3312681"/>
              <a:ext cx="68809" cy="107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6144DEE9-4A86-4296-8473-9EFBEE882037}"/>
                </a:ext>
              </a:extLst>
            </p:cNvPr>
            <p:cNvGrpSpPr/>
            <p:nvPr/>
          </p:nvGrpSpPr>
          <p:grpSpPr>
            <a:xfrm rot="1800000">
              <a:off x="1233488" y="3505200"/>
              <a:ext cx="574675" cy="557212"/>
              <a:chOff x="1233488" y="3505200"/>
              <a:chExt cx="574675" cy="557212"/>
            </a:xfrm>
          </p:grpSpPr>
          <p:sp>
            <p:nvSpPr>
              <p:cNvPr id="120" name="Freeform 20">
                <a:extLst>
                  <a:ext uri="{FF2B5EF4-FFF2-40B4-BE49-F238E27FC236}">
                    <a16:creationId xmlns:a16="http://schemas.microsoft.com/office/drawing/2014/main" id="{43F98A38-2ACC-42DF-936B-43ABB4B5C2D9}"/>
                  </a:ext>
                </a:extLst>
              </p:cNvPr>
              <p:cNvSpPr>
                <a:spLocks noEditPoints="1"/>
              </p:cNvSpPr>
              <p:nvPr/>
            </p:nvSpPr>
            <p:spPr bwMode="auto">
              <a:xfrm>
                <a:off x="1233488" y="3505200"/>
                <a:ext cx="574675" cy="557212"/>
              </a:xfrm>
              <a:custGeom>
                <a:avLst/>
                <a:gdLst>
                  <a:gd name="T0" fmla="*/ 37 w 581"/>
                  <a:gd name="T1" fmla="*/ 357 h 563"/>
                  <a:gd name="T2" fmla="*/ 0 w 581"/>
                  <a:gd name="T3" fmla="*/ 485 h 563"/>
                  <a:gd name="T4" fmla="*/ 39 w 581"/>
                  <a:gd name="T5" fmla="*/ 517 h 563"/>
                  <a:gd name="T6" fmla="*/ 356 w 581"/>
                  <a:gd name="T7" fmla="*/ 517 h 563"/>
                  <a:gd name="T8" fmla="*/ 396 w 581"/>
                  <a:gd name="T9" fmla="*/ 477 h 563"/>
                  <a:gd name="T10" fmla="*/ 555 w 581"/>
                  <a:gd name="T11" fmla="*/ 449 h 563"/>
                  <a:gd name="T12" fmla="*/ 580 w 581"/>
                  <a:gd name="T13" fmla="*/ 109 h 563"/>
                  <a:gd name="T14" fmla="*/ 513 w 581"/>
                  <a:gd name="T15" fmla="*/ 58 h 563"/>
                  <a:gd name="T16" fmla="*/ 396 w 581"/>
                  <a:gd name="T17" fmla="*/ 47 h 563"/>
                  <a:gd name="T18" fmla="*/ 394 w 581"/>
                  <a:gd name="T19" fmla="*/ 23 h 563"/>
                  <a:gd name="T20" fmla="*/ 283 w 581"/>
                  <a:gd name="T21" fmla="*/ 1 h 563"/>
                  <a:gd name="T22" fmla="*/ 8 w 581"/>
                  <a:gd name="T23" fmla="*/ 12 h 563"/>
                  <a:gd name="T24" fmla="*/ 0 w 581"/>
                  <a:gd name="T25" fmla="*/ 44 h 563"/>
                  <a:gd name="T26" fmla="*/ 4 w 581"/>
                  <a:gd name="T27" fmla="*/ 143 h 563"/>
                  <a:gd name="T28" fmla="*/ 39 w 581"/>
                  <a:gd name="T29" fmla="*/ 160 h 563"/>
                  <a:gd name="T30" fmla="*/ 9 w 581"/>
                  <a:gd name="T31" fmla="*/ 190 h 563"/>
                  <a:gd name="T32" fmla="*/ 329 w 581"/>
                  <a:gd name="T33" fmla="*/ 517 h 563"/>
                  <a:gd name="T34" fmla="*/ 67 w 581"/>
                  <a:gd name="T35" fmla="*/ 517 h 563"/>
                  <a:gd name="T36" fmla="*/ 27 w 581"/>
                  <a:gd name="T37" fmla="*/ 394 h 563"/>
                  <a:gd name="T38" fmla="*/ 231 w 581"/>
                  <a:gd name="T39" fmla="*/ 401 h 563"/>
                  <a:gd name="T40" fmla="*/ 306 w 581"/>
                  <a:gd name="T41" fmla="*/ 467 h 563"/>
                  <a:gd name="T42" fmla="*/ 369 w 581"/>
                  <a:gd name="T43" fmla="*/ 483 h 563"/>
                  <a:gd name="T44" fmla="*/ 231 w 581"/>
                  <a:gd name="T45" fmla="*/ 338 h 563"/>
                  <a:gd name="T46" fmla="*/ 67 w 581"/>
                  <a:gd name="T47" fmla="*/ 179 h 563"/>
                  <a:gd name="T48" fmla="*/ 554 w 581"/>
                  <a:gd name="T49" fmla="*/ 414 h 563"/>
                  <a:gd name="T50" fmla="*/ 400 w 581"/>
                  <a:gd name="T51" fmla="*/ 451 h 563"/>
                  <a:gd name="T52" fmla="*/ 281 w 581"/>
                  <a:gd name="T53" fmla="*/ 431 h 563"/>
                  <a:gd name="T54" fmla="*/ 257 w 581"/>
                  <a:gd name="T55" fmla="*/ 409 h 563"/>
                  <a:gd name="T56" fmla="*/ 258 w 581"/>
                  <a:gd name="T57" fmla="*/ 352 h 563"/>
                  <a:gd name="T58" fmla="*/ 554 w 581"/>
                  <a:gd name="T59" fmla="*/ 351 h 563"/>
                  <a:gd name="T60" fmla="*/ 530 w 581"/>
                  <a:gd name="T61" fmla="*/ 332 h 563"/>
                  <a:gd name="T62" fmla="*/ 333 w 581"/>
                  <a:gd name="T63" fmla="*/ 346 h 563"/>
                  <a:gd name="T64" fmla="*/ 258 w 581"/>
                  <a:gd name="T65" fmla="*/ 312 h 563"/>
                  <a:gd name="T66" fmla="*/ 267 w 581"/>
                  <a:gd name="T67" fmla="*/ 250 h 563"/>
                  <a:gd name="T68" fmla="*/ 336 w 581"/>
                  <a:gd name="T69" fmla="*/ 268 h 563"/>
                  <a:gd name="T70" fmla="*/ 509 w 581"/>
                  <a:gd name="T71" fmla="*/ 261 h 563"/>
                  <a:gd name="T72" fmla="*/ 554 w 581"/>
                  <a:gd name="T73" fmla="*/ 302 h 563"/>
                  <a:gd name="T74" fmla="*/ 548 w 581"/>
                  <a:gd name="T75" fmla="*/ 219 h 563"/>
                  <a:gd name="T76" fmla="*/ 472 w 581"/>
                  <a:gd name="T77" fmla="*/ 241 h 563"/>
                  <a:gd name="T78" fmla="*/ 373 w 581"/>
                  <a:gd name="T79" fmla="*/ 244 h 563"/>
                  <a:gd name="T80" fmla="*/ 258 w 581"/>
                  <a:gd name="T81" fmla="*/ 213 h 563"/>
                  <a:gd name="T82" fmla="*/ 303 w 581"/>
                  <a:gd name="T83" fmla="*/ 156 h 563"/>
                  <a:gd name="T84" fmla="*/ 364 w 581"/>
                  <a:gd name="T85" fmla="*/ 165 h 563"/>
                  <a:gd name="T86" fmla="*/ 495 w 581"/>
                  <a:gd name="T87" fmla="*/ 159 h 563"/>
                  <a:gd name="T88" fmla="*/ 554 w 581"/>
                  <a:gd name="T89" fmla="*/ 141 h 563"/>
                  <a:gd name="T90" fmla="*/ 457 w 581"/>
                  <a:gd name="T91" fmla="*/ 76 h 563"/>
                  <a:gd name="T92" fmla="*/ 554 w 581"/>
                  <a:gd name="T93" fmla="*/ 108 h 563"/>
                  <a:gd name="T94" fmla="*/ 476 w 581"/>
                  <a:gd name="T95" fmla="*/ 135 h 563"/>
                  <a:gd name="T96" fmla="*/ 355 w 581"/>
                  <a:gd name="T97" fmla="*/ 137 h 563"/>
                  <a:gd name="T98" fmla="*/ 269 w 581"/>
                  <a:gd name="T99" fmla="*/ 116 h 563"/>
                  <a:gd name="T100" fmla="*/ 308 w 581"/>
                  <a:gd name="T101" fmla="*/ 83 h 563"/>
                  <a:gd name="T102" fmla="*/ 27 w 581"/>
                  <a:gd name="T103" fmla="*/ 129 h 563"/>
                  <a:gd name="T104" fmla="*/ 30 w 581"/>
                  <a:gd name="T105" fmla="*/ 28 h 563"/>
                  <a:gd name="T106" fmla="*/ 368 w 581"/>
                  <a:gd name="T107" fmla="*/ 30 h 563"/>
                  <a:gd name="T108" fmla="*/ 361 w 581"/>
                  <a:gd name="T109" fmla="*/ 48 h 563"/>
                  <a:gd name="T110" fmla="*/ 283 w 581"/>
                  <a:gd name="T111" fmla="*/ 62 h 563"/>
                  <a:gd name="T112" fmla="*/ 236 w 581"/>
                  <a:gd name="T113" fmla="*/ 91 h 563"/>
                  <a:gd name="T114" fmla="*/ 231 w 581"/>
                  <a:gd name="T115" fmla="*/ 123 h 563"/>
                  <a:gd name="T116" fmla="*/ 27 w 581"/>
                  <a:gd name="T117" fmla="*/ 216 h 563"/>
                  <a:gd name="T118" fmla="*/ 224 w 581"/>
                  <a:gd name="T119" fmla="*/ 206 h 563"/>
                  <a:gd name="T120" fmla="*/ 27 w 581"/>
                  <a:gd name="T121" fmla="*/ 304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563">
                    <a:moveTo>
                      <a:pt x="0" y="306"/>
                    </a:moveTo>
                    <a:cubicBezTo>
                      <a:pt x="0" y="324"/>
                      <a:pt x="15" y="337"/>
                      <a:pt x="33" y="338"/>
                    </a:cubicBezTo>
                    <a:cubicBezTo>
                      <a:pt x="35" y="338"/>
                      <a:pt x="37" y="338"/>
                      <a:pt x="39" y="338"/>
                    </a:cubicBezTo>
                    <a:cubicBezTo>
                      <a:pt x="39" y="338"/>
                      <a:pt x="39" y="338"/>
                      <a:pt x="39" y="338"/>
                    </a:cubicBezTo>
                    <a:cubicBezTo>
                      <a:pt x="39" y="345"/>
                      <a:pt x="39" y="351"/>
                      <a:pt x="39" y="357"/>
                    </a:cubicBezTo>
                    <a:cubicBezTo>
                      <a:pt x="38" y="357"/>
                      <a:pt x="38" y="357"/>
                      <a:pt x="37" y="357"/>
                    </a:cubicBezTo>
                    <a:cubicBezTo>
                      <a:pt x="35" y="357"/>
                      <a:pt x="34" y="357"/>
                      <a:pt x="33" y="358"/>
                    </a:cubicBezTo>
                    <a:cubicBezTo>
                      <a:pt x="15" y="359"/>
                      <a:pt x="0" y="371"/>
                      <a:pt x="0" y="389"/>
                    </a:cubicBezTo>
                    <a:cubicBezTo>
                      <a:pt x="0" y="405"/>
                      <a:pt x="0" y="421"/>
                      <a:pt x="0" y="437"/>
                    </a:cubicBezTo>
                    <a:cubicBezTo>
                      <a:pt x="0" y="441"/>
                      <a:pt x="0" y="445"/>
                      <a:pt x="0" y="449"/>
                    </a:cubicBezTo>
                    <a:cubicBezTo>
                      <a:pt x="0" y="453"/>
                      <a:pt x="0" y="457"/>
                      <a:pt x="0" y="461"/>
                    </a:cubicBezTo>
                    <a:cubicBezTo>
                      <a:pt x="0" y="469"/>
                      <a:pt x="0" y="477"/>
                      <a:pt x="0" y="485"/>
                    </a:cubicBezTo>
                    <a:cubicBezTo>
                      <a:pt x="0" y="486"/>
                      <a:pt x="0" y="487"/>
                      <a:pt x="1" y="488"/>
                    </a:cubicBezTo>
                    <a:cubicBezTo>
                      <a:pt x="2" y="499"/>
                      <a:pt x="8" y="508"/>
                      <a:pt x="17" y="513"/>
                    </a:cubicBezTo>
                    <a:cubicBezTo>
                      <a:pt x="19" y="514"/>
                      <a:pt x="21" y="514"/>
                      <a:pt x="23" y="515"/>
                    </a:cubicBezTo>
                    <a:cubicBezTo>
                      <a:pt x="25" y="516"/>
                      <a:pt x="28" y="516"/>
                      <a:pt x="30" y="517"/>
                    </a:cubicBezTo>
                    <a:cubicBezTo>
                      <a:pt x="32" y="517"/>
                      <a:pt x="33" y="517"/>
                      <a:pt x="35" y="517"/>
                    </a:cubicBezTo>
                    <a:cubicBezTo>
                      <a:pt x="36" y="517"/>
                      <a:pt x="38" y="517"/>
                      <a:pt x="39" y="517"/>
                    </a:cubicBezTo>
                    <a:cubicBezTo>
                      <a:pt x="39" y="517"/>
                      <a:pt x="39" y="517"/>
                      <a:pt x="39" y="517"/>
                    </a:cubicBezTo>
                    <a:cubicBezTo>
                      <a:pt x="39" y="532"/>
                      <a:pt x="39" y="548"/>
                      <a:pt x="39" y="563"/>
                    </a:cubicBezTo>
                    <a:cubicBezTo>
                      <a:pt x="146" y="563"/>
                      <a:pt x="250" y="563"/>
                      <a:pt x="356" y="563"/>
                    </a:cubicBezTo>
                    <a:cubicBezTo>
                      <a:pt x="356" y="554"/>
                      <a:pt x="356" y="547"/>
                      <a:pt x="356" y="539"/>
                    </a:cubicBezTo>
                    <a:cubicBezTo>
                      <a:pt x="356" y="539"/>
                      <a:pt x="356" y="539"/>
                      <a:pt x="356" y="539"/>
                    </a:cubicBezTo>
                    <a:cubicBezTo>
                      <a:pt x="356" y="532"/>
                      <a:pt x="356" y="525"/>
                      <a:pt x="356" y="517"/>
                    </a:cubicBezTo>
                    <a:cubicBezTo>
                      <a:pt x="356" y="517"/>
                      <a:pt x="356" y="517"/>
                      <a:pt x="356" y="517"/>
                    </a:cubicBezTo>
                    <a:cubicBezTo>
                      <a:pt x="367" y="516"/>
                      <a:pt x="375" y="514"/>
                      <a:pt x="381" y="511"/>
                    </a:cubicBezTo>
                    <a:cubicBezTo>
                      <a:pt x="383" y="510"/>
                      <a:pt x="384" y="508"/>
                      <a:pt x="386" y="507"/>
                    </a:cubicBezTo>
                    <a:cubicBezTo>
                      <a:pt x="388" y="506"/>
                      <a:pt x="389" y="504"/>
                      <a:pt x="390" y="502"/>
                    </a:cubicBezTo>
                    <a:cubicBezTo>
                      <a:pt x="391" y="501"/>
                      <a:pt x="392" y="500"/>
                      <a:pt x="392" y="498"/>
                    </a:cubicBezTo>
                    <a:cubicBezTo>
                      <a:pt x="395" y="493"/>
                      <a:pt x="396" y="486"/>
                      <a:pt x="396" y="477"/>
                    </a:cubicBezTo>
                    <a:cubicBezTo>
                      <a:pt x="397" y="477"/>
                      <a:pt x="398" y="477"/>
                      <a:pt x="398" y="477"/>
                    </a:cubicBezTo>
                    <a:cubicBezTo>
                      <a:pt x="399" y="477"/>
                      <a:pt x="400" y="477"/>
                      <a:pt x="400" y="477"/>
                    </a:cubicBezTo>
                    <a:cubicBezTo>
                      <a:pt x="432" y="477"/>
                      <a:pt x="462" y="475"/>
                      <a:pt x="493" y="470"/>
                    </a:cubicBezTo>
                    <a:cubicBezTo>
                      <a:pt x="501" y="468"/>
                      <a:pt x="509" y="466"/>
                      <a:pt x="517" y="464"/>
                    </a:cubicBezTo>
                    <a:cubicBezTo>
                      <a:pt x="519" y="464"/>
                      <a:pt x="520" y="463"/>
                      <a:pt x="521" y="463"/>
                    </a:cubicBezTo>
                    <a:cubicBezTo>
                      <a:pt x="533" y="460"/>
                      <a:pt x="544" y="455"/>
                      <a:pt x="555" y="449"/>
                    </a:cubicBezTo>
                    <a:cubicBezTo>
                      <a:pt x="557" y="448"/>
                      <a:pt x="559" y="447"/>
                      <a:pt x="561" y="446"/>
                    </a:cubicBezTo>
                    <a:cubicBezTo>
                      <a:pt x="561" y="445"/>
                      <a:pt x="562" y="445"/>
                      <a:pt x="563" y="444"/>
                    </a:cubicBezTo>
                    <a:cubicBezTo>
                      <a:pt x="565" y="443"/>
                      <a:pt x="566" y="442"/>
                      <a:pt x="568" y="440"/>
                    </a:cubicBezTo>
                    <a:cubicBezTo>
                      <a:pt x="576" y="433"/>
                      <a:pt x="581" y="424"/>
                      <a:pt x="581" y="411"/>
                    </a:cubicBezTo>
                    <a:cubicBezTo>
                      <a:pt x="581" y="311"/>
                      <a:pt x="581" y="211"/>
                      <a:pt x="581" y="111"/>
                    </a:cubicBezTo>
                    <a:cubicBezTo>
                      <a:pt x="581" y="110"/>
                      <a:pt x="581" y="110"/>
                      <a:pt x="580" y="109"/>
                    </a:cubicBezTo>
                    <a:cubicBezTo>
                      <a:pt x="580" y="106"/>
                      <a:pt x="580" y="103"/>
                      <a:pt x="579" y="101"/>
                    </a:cubicBezTo>
                    <a:cubicBezTo>
                      <a:pt x="577" y="92"/>
                      <a:pt x="572" y="84"/>
                      <a:pt x="563" y="79"/>
                    </a:cubicBezTo>
                    <a:cubicBezTo>
                      <a:pt x="553" y="71"/>
                      <a:pt x="541" y="66"/>
                      <a:pt x="529" y="63"/>
                    </a:cubicBezTo>
                    <a:cubicBezTo>
                      <a:pt x="527" y="62"/>
                      <a:pt x="525" y="61"/>
                      <a:pt x="523" y="61"/>
                    </a:cubicBezTo>
                    <a:cubicBezTo>
                      <a:pt x="522" y="61"/>
                      <a:pt x="521" y="60"/>
                      <a:pt x="520" y="60"/>
                    </a:cubicBezTo>
                    <a:cubicBezTo>
                      <a:pt x="518" y="59"/>
                      <a:pt x="516" y="59"/>
                      <a:pt x="513" y="58"/>
                    </a:cubicBezTo>
                    <a:cubicBezTo>
                      <a:pt x="503" y="56"/>
                      <a:pt x="494" y="54"/>
                      <a:pt x="484" y="52"/>
                    </a:cubicBezTo>
                    <a:cubicBezTo>
                      <a:pt x="479" y="52"/>
                      <a:pt x="474" y="51"/>
                      <a:pt x="469" y="50"/>
                    </a:cubicBezTo>
                    <a:cubicBezTo>
                      <a:pt x="464" y="50"/>
                      <a:pt x="459" y="49"/>
                      <a:pt x="455" y="49"/>
                    </a:cubicBezTo>
                    <a:cubicBezTo>
                      <a:pt x="450" y="48"/>
                      <a:pt x="445" y="48"/>
                      <a:pt x="440" y="48"/>
                    </a:cubicBezTo>
                    <a:cubicBezTo>
                      <a:pt x="427" y="47"/>
                      <a:pt x="415" y="47"/>
                      <a:pt x="403" y="47"/>
                    </a:cubicBezTo>
                    <a:cubicBezTo>
                      <a:pt x="401" y="47"/>
                      <a:pt x="398" y="47"/>
                      <a:pt x="396" y="47"/>
                    </a:cubicBezTo>
                    <a:cubicBezTo>
                      <a:pt x="396" y="44"/>
                      <a:pt x="396" y="42"/>
                      <a:pt x="396" y="40"/>
                    </a:cubicBezTo>
                    <a:cubicBezTo>
                      <a:pt x="396" y="39"/>
                      <a:pt x="396" y="39"/>
                      <a:pt x="396" y="38"/>
                    </a:cubicBezTo>
                    <a:cubicBezTo>
                      <a:pt x="396" y="37"/>
                      <a:pt x="396" y="37"/>
                      <a:pt x="396" y="36"/>
                    </a:cubicBezTo>
                    <a:cubicBezTo>
                      <a:pt x="396" y="35"/>
                      <a:pt x="396" y="34"/>
                      <a:pt x="396" y="33"/>
                    </a:cubicBezTo>
                    <a:cubicBezTo>
                      <a:pt x="396" y="32"/>
                      <a:pt x="396" y="31"/>
                      <a:pt x="396" y="29"/>
                    </a:cubicBezTo>
                    <a:cubicBezTo>
                      <a:pt x="395" y="27"/>
                      <a:pt x="395" y="25"/>
                      <a:pt x="394" y="23"/>
                    </a:cubicBezTo>
                    <a:cubicBezTo>
                      <a:pt x="394" y="22"/>
                      <a:pt x="393" y="21"/>
                      <a:pt x="393" y="20"/>
                    </a:cubicBezTo>
                    <a:cubicBezTo>
                      <a:pt x="388" y="11"/>
                      <a:pt x="381" y="5"/>
                      <a:pt x="371" y="2"/>
                    </a:cubicBezTo>
                    <a:cubicBezTo>
                      <a:pt x="370" y="1"/>
                      <a:pt x="369" y="1"/>
                      <a:pt x="368" y="1"/>
                    </a:cubicBezTo>
                    <a:cubicBezTo>
                      <a:pt x="365" y="0"/>
                      <a:pt x="363" y="0"/>
                      <a:pt x="360" y="0"/>
                    </a:cubicBezTo>
                    <a:cubicBezTo>
                      <a:pt x="342" y="1"/>
                      <a:pt x="324" y="1"/>
                      <a:pt x="305" y="1"/>
                    </a:cubicBezTo>
                    <a:cubicBezTo>
                      <a:pt x="298" y="1"/>
                      <a:pt x="290" y="1"/>
                      <a:pt x="283" y="1"/>
                    </a:cubicBezTo>
                    <a:cubicBezTo>
                      <a:pt x="280" y="1"/>
                      <a:pt x="276" y="1"/>
                      <a:pt x="272" y="1"/>
                    </a:cubicBezTo>
                    <a:cubicBezTo>
                      <a:pt x="192" y="1"/>
                      <a:pt x="113" y="1"/>
                      <a:pt x="33" y="1"/>
                    </a:cubicBezTo>
                    <a:cubicBezTo>
                      <a:pt x="26" y="1"/>
                      <a:pt x="20" y="3"/>
                      <a:pt x="15" y="6"/>
                    </a:cubicBezTo>
                    <a:cubicBezTo>
                      <a:pt x="14" y="6"/>
                      <a:pt x="13" y="7"/>
                      <a:pt x="12" y="8"/>
                    </a:cubicBezTo>
                    <a:cubicBezTo>
                      <a:pt x="12" y="8"/>
                      <a:pt x="11" y="9"/>
                      <a:pt x="10" y="10"/>
                    </a:cubicBezTo>
                    <a:cubicBezTo>
                      <a:pt x="9" y="10"/>
                      <a:pt x="9" y="11"/>
                      <a:pt x="8" y="12"/>
                    </a:cubicBezTo>
                    <a:cubicBezTo>
                      <a:pt x="7" y="13"/>
                      <a:pt x="6" y="14"/>
                      <a:pt x="5" y="15"/>
                    </a:cubicBezTo>
                    <a:cubicBezTo>
                      <a:pt x="5" y="16"/>
                      <a:pt x="4" y="17"/>
                      <a:pt x="4" y="18"/>
                    </a:cubicBezTo>
                    <a:cubicBezTo>
                      <a:pt x="3" y="19"/>
                      <a:pt x="3" y="20"/>
                      <a:pt x="3" y="21"/>
                    </a:cubicBezTo>
                    <a:cubicBezTo>
                      <a:pt x="2" y="23"/>
                      <a:pt x="1" y="26"/>
                      <a:pt x="1" y="29"/>
                    </a:cubicBezTo>
                    <a:cubicBezTo>
                      <a:pt x="0" y="30"/>
                      <a:pt x="0" y="31"/>
                      <a:pt x="0" y="32"/>
                    </a:cubicBezTo>
                    <a:cubicBezTo>
                      <a:pt x="0" y="36"/>
                      <a:pt x="0" y="40"/>
                      <a:pt x="0" y="44"/>
                    </a:cubicBezTo>
                    <a:cubicBezTo>
                      <a:pt x="0" y="52"/>
                      <a:pt x="0" y="60"/>
                      <a:pt x="0" y="68"/>
                    </a:cubicBezTo>
                    <a:cubicBezTo>
                      <a:pt x="0" y="80"/>
                      <a:pt x="0" y="92"/>
                      <a:pt x="0" y="104"/>
                    </a:cubicBezTo>
                    <a:cubicBezTo>
                      <a:pt x="0" y="112"/>
                      <a:pt x="0" y="120"/>
                      <a:pt x="0" y="129"/>
                    </a:cubicBezTo>
                    <a:cubicBezTo>
                      <a:pt x="0" y="129"/>
                      <a:pt x="0" y="130"/>
                      <a:pt x="0" y="131"/>
                    </a:cubicBezTo>
                    <a:cubicBezTo>
                      <a:pt x="1" y="133"/>
                      <a:pt x="1" y="135"/>
                      <a:pt x="1" y="136"/>
                    </a:cubicBezTo>
                    <a:cubicBezTo>
                      <a:pt x="2" y="139"/>
                      <a:pt x="3" y="141"/>
                      <a:pt x="4" y="143"/>
                    </a:cubicBezTo>
                    <a:cubicBezTo>
                      <a:pt x="6" y="146"/>
                      <a:pt x="7" y="148"/>
                      <a:pt x="9" y="149"/>
                    </a:cubicBezTo>
                    <a:cubicBezTo>
                      <a:pt x="13" y="154"/>
                      <a:pt x="19" y="157"/>
                      <a:pt x="25" y="158"/>
                    </a:cubicBezTo>
                    <a:cubicBezTo>
                      <a:pt x="27" y="159"/>
                      <a:pt x="29" y="159"/>
                      <a:pt x="32" y="159"/>
                    </a:cubicBezTo>
                    <a:cubicBezTo>
                      <a:pt x="32" y="160"/>
                      <a:pt x="33" y="160"/>
                      <a:pt x="34" y="160"/>
                    </a:cubicBezTo>
                    <a:cubicBezTo>
                      <a:pt x="36" y="160"/>
                      <a:pt x="37" y="160"/>
                      <a:pt x="39" y="160"/>
                    </a:cubicBezTo>
                    <a:cubicBezTo>
                      <a:pt x="39" y="160"/>
                      <a:pt x="39" y="160"/>
                      <a:pt x="39" y="160"/>
                    </a:cubicBezTo>
                    <a:cubicBezTo>
                      <a:pt x="39" y="166"/>
                      <a:pt x="39" y="172"/>
                      <a:pt x="39" y="179"/>
                    </a:cubicBezTo>
                    <a:cubicBezTo>
                      <a:pt x="37" y="179"/>
                      <a:pt x="35" y="179"/>
                      <a:pt x="33" y="179"/>
                    </a:cubicBezTo>
                    <a:cubicBezTo>
                      <a:pt x="31" y="179"/>
                      <a:pt x="29" y="179"/>
                      <a:pt x="27" y="180"/>
                    </a:cubicBezTo>
                    <a:cubicBezTo>
                      <a:pt x="25" y="180"/>
                      <a:pt x="24" y="180"/>
                      <a:pt x="23" y="181"/>
                    </a:cubicBezTo>
                    <a:cubicBezTo>
                      <a:pt x="21" y="181"/>
                      <a:pt x="19" y="182"/>
                      <a:pt x="17" y="183"/>
                    </a:cubicBezTo>
                    <a:cubicBezTo>
                      <a:pt x="14" y="185"/>
                      <a:pt x="11" y="187"/>
                      <a:pt x="9" y="190"/>
                    </a:cubicBezTo>
                    <a:cubicBezTo>
                      <a:pt x="5" y="194"/>
                      <a:pt x="2" y="199"/>
                      <a:pt x="1" y="205"/>
                    </a:cubicBezTo>
                    <a:cubicBezTo>
                      <a:pt x="0" y="207"/>
                      <a:pt x="0" y="210"/>
                      <a:pt x="0" y="212"/>
                    </a:cubicBezTo>
                    <a:cubicBezTo>
                      <a:pt x="0" y="228"/>
                      <a:pt x="0" y="243"/>
                      <a:pt x="0" y="259"/>
                    </a:cubicBezTo>
                    <a:cubicBezTo>
                      <a:pt x="0" y="267"/>
                      <a:pt x="0" y="274"/>
                      <a:pt x="0" y="282"/>
                    </a:cubicBezTo>
                    <a:cubicBezTo>
                      <a:pt x="0" y="290"/>
                      <a:pt x="0" y="298"/>
                      <a:pt x="0" y="306"/>
                    </a:cubicBezTo>
                    <a:close/>
                    <a:moveTo>
                      <a:pt x="329" y="517"/>
                    </a:moveTo>
                    <a:cubicBezTo>
                      <a:pt x="329" y="523"/>
                      <a:pt x="329" y="529"/>
                      <a:pt x="329" y="536"/>
                    </a:cubicBezTo>
                    <a:cubicBezTo>
                      <a:pt x="329" y="536"/>
                      <a:pt x="329" y="536"/>
                      <a:pt x="329" y="536"/>
                    </a:cubicBezTo>
                    <a:cubicBezTo>
                      <a:pt x="241" y="536"/>
                      <a:pt x="154" y="536"/>
                      <a:pt x="67" y="536"/>
                    </a:cubicBezTo>
                    <a:cubicBezTo>
                      <a:pt x="67" y="536"/>
                      <a:pt x="67" y="536"/>
                      <a:pt x="67" y="536"/>
                    </a:cubicBezTo>
                    <a:cubicBezTo>
                      <a:pt x="67" y="529"/>
                      <a:pt x="67" y="523"/>
                      <a:pt x="67" y="517"/>
                    </a:cubicBezTo>
                    <a:cubicBezTo>
                      <a:pt x="67" y="517"/>
                      <a:pt x="67" y="517"/>
                      <a:pt x="67" y="517"/>
                    </a:cubicBezTo>
                    <a:cubicBezTo>
                      <a:pt x="154" y="517"/>
                      <a:pt x="241" y="517"/>
                      <a:pt x="329" y="517"/>
                    </a:cubicBezTo>
                    <a:close/>
                    <a:moveTo>
                      <a:pt x="357" y="490"/>
                    </a:moveTo>
                    <a:cubicBezTo>
                      <a:pt x="250" y="490"/>
                      <a:pt x="144" y="490"/>
                      <a:pt x="37" y="490"/>
                    </a:cubicBezTo>
                    <a:cubicBezTo>
                      <a:pt x="28" y="490"/>
                      <a:pt x="27" y="488"/>
                      <a:pt x="27" y="480"/>
                    </a:cubicBezTo>
                    <a:cubicBezTo>
                      <a:pt x="27" y="480"/>
                      <a:pt x="27" y="480"/>
                      <a:pt x="27" y="480"/>
                    </a:cubicBezTo>
                    <a:cubicBezTo>
                      <a:pt x="27" y="451"/>
                      <a:pt x="27" y="423"/>
                      <a:pt x="27" y="394"/>
                    </a:cubicBezTo>
                    <a:cubicBezTo>
                      <a:pt x="27" y="394"/>
                      <a:pt x="27" y="394"/>
                      <a:pt x="27" y="394"/>
                    </a:cubicBezTo>
                    <a:cubicBezTo>
                      <a:pt x="27" y="387"/>
                      <a:pt x="28" y="384"/>
                      <a:pt x="35" y="384"/>
                    </a:cubicBezTo>
                    <a:cubicBezTo>
                      <a:pt x="99" y="384"/>
                      <a:pt x="163" y="384"/>
                      <a:pt x="226" y="384"/>
                    </a:cubicBezTo>
                    <a:cubicBezTo>
                      <a:pt x="228" y="384"/>
                      <a:pt x="229" y="384"/>
                      <a:pt x="231" y="385"/>
                    </a:cubicBezTo>
                    <a:cubicBezTo>
                      <a:pt x="231" y="389"/>
                      <a:pt x="231" y="393"/>
                      <a:pt x="231" y="397"/>
                    </a:cubicBezTo>
                    <a:cubicBezTo>
                      <a:pt x="231" y="398"/>
                      <a:pt x="231" y="399"/>
                      <a:pt x="231" y="401"/>
                    </a:cubicBezTo>
                    <a:cubicBezTo>
                      <a:pt x="231" y="404"/>
                      <a:pt x="231" y="407"/>
                      <a:pt x="231" y="410"/>
                    </a:cubicBezTo>
                    <a:cubicBezTo>
                      <a:pt x="231" y="411"/>
                      <a:pt x="231" y="412"/>
                      <a:pt x="231" y="413"/>
                    </a:cubicBezTo>
                    <a:cubicBezTo>
                      <a:pt x="230" y="426"/>
                      <a:pt x="237" y="436"/>
                      <a:pt x="248" y="444"/>
                    </a:cubicBezTo>
                    <a:cubicBezTo>
                      <a:pt x="248" y="444"/>
                      <a:pt x="249" y="445"/>
                      <a:pt x="250" y="446"/>
                    </a:cubicBezTo>
                    <a:cubicBezTo>
                      <a:pt x="251" y="446"/>
                      <a:pt x="252" y="447"/>
                      <a:pt x="253" y="448"/>
                    </a:cubicBezTo>
                    <a:cubicBezTo>
                      <a:pt x="269" y="457"/>
                      <a:pt x="287" y="463"/>
                      <a:pt x="306" y="467"/>
                    </a:cubicBezTo>
                    <a:cubicBezTo>
                      <a:pt x="312" y="468"/>
                      <a:pt x="319" y="469"/>
                      <a:pt x="326" y="470"/>
                    </a:cubicBezTo>
                    <a:cubicBezTo>
                      <a:pt x="330" y="471"/>
                      <a:pt x="335" y="472"/>
                      <a:pt x="340" y="472"/>
                    </a:cubicBezTo>
                    <a:cubicBezTo>
                      <a:pt x="346" y="473"/>
                      <a:pt x="353" y="474"/>
                      <a:pt x="360" y="475"/>
                    </a:cubicBezTo>
                    <a:cubicBezTo>
                      <a:pt x="363" y="475"/>
                      <a:pt x="365" y="476"/>
                      <a:pt x="368" y="476"/>
                    </a:cubicBezTo>
                    <a:cubicBezTo>
                      <a:pt x="368" y="476"/>
                      <a:pt x="368" y="476"/>
                      <a:pt x="368" y="476"/>
                    </a:cubicBezTo>
                    <a:cubicBezTo>
                      <a:pt x="369" y="479"/>
                      <a:pt x="369" y="481"/>
                      <a:pt x="369" y="483"/>
                    </a:cubicBezTo>
                    <a:cubicBezTo>
                      <a:pt x="369" y="489"/>
                      <a:pt x="366" y="490"/>
                      <a:pt x="357" y="490"/>
                    </a:cubicBezTo>
                    <a:close/>
                    <a:moveTo>
                      <a:pt x="67" y="357"/>
                    </a:moveTo>
                    <a:cubicBezTo>
                      <a:pt x="67" y="357"/>
                      <a:pt x="67" y="357"/>
                      <a:pt x="67" y="357"/>
                    </a:cubicBezTo>
                    <a:cubicBezTo>
                      <a:pt x="67" y="351"/>
                      <a:pt x="67" y="345"/>
                      <a:pt x="67" y="338"/>
                    </a:cubicBezTo>
                    <a:cubicBezTo>
                      <a:pt x="67" y="338"/>
                      <a:pt x="67" y="338"/>
                      <a:pt x="67" y="338"/>
                    </a:cubicBezTo>
                    <a:cubicBezTo>
                      <a:pt x="121" y="338"/>
                      <a:pt x="176" y="338"/>
                      <a:pt x="231" y="338"/>
                    </a:cubicBezTo>
                    <a:cubicBezTo>
                      <a:pt x="231" y="338"/>
                      <a:pt x="231" y="338"/>
                      <a:pt x="231" y="338"/>
                    </a:cubicBezTo>
                    <a:cubicBezTo>
                      <a:pt x="231" y="345"/>
                      <a:pt x="231" y="350"/>
                      <a:pt x="231" y="357"/>
                    </a:cubicBezTo>
                    <a:cubicBezTo>
                      <a:pt x="231" y="357"/>
                      <a:pt x="231" y="357"/>
                      <a:pt x="231" y="357"/>
                    </a:cubicBezTo>
                    <a:cubicBezTo>
                      <a:pt x="176" y="357"/>
                      <a:pt x="121" y="357"/>
                      <a:pt x="67" y="357"/>
                    </a:cubicBezTo>
                    <a:close/>
                    <a:moveTo>
                      <a:pt x="231" y="179"/>
                    </a:moveTo>
                    <a:cubicBezTo>
                      <a:pt x="176" y="179"/>
                      <a:pt x="121" y="179"/>
                      <a:pt x="67" y="179"/>
                    </a:cubicBezTo>
                    <a:cubicBezTo>
                      <a:pt x="67" y="172"/>
                      <a:pt x="67" y="166"/>
                      <a:pt x="67" y="160"/>
                    </a:cubicBezTo>
                    <a:cubicBezTo>
                      <a:pt x="67" y="160"/>
                      <a:pt x="67" y="160"/>
                      <a:pt x="67" y="160"/>
                    </a:cubicBezTo>
                    <a:cubicBezTo>
                      <a:pt x="121" y="160"/>
                      <a:pt x="176" y="160"/>
                      <a:pt x="231" y="160"/>
                    </a:cubicBezTo>
                    <a:cubicBezTo>
                      <a:pt x="231" y="160"/>
                      <a:pt x="231" y="160"/>
                      <a:pt x="231" y="160"/>
                    </a:cubicBezTo>
                    <a:cubicBezTo>
                      <a:pt x="231" y="166"/>
                      <a:pt x="231" y="172"/>
                      <a:pt x="231" y="179"/>
                    </a:cubicBezTo>
                    <a:close/>
                    <a:moveTo>
                      <a:pt x="554" y="414"/>
                    </a:moveTo>
                    <a:cubicBezTo>
                      <a:pt x="554" y="417"/>
                      <a:pt x="552" y="419"/>
                      <a:pt x="550" y="421"/>
                    </a:cubicBezTo>
                    <a:cubicBezTo>
                      <a:pt x="549" y="422"/>
                      <a:pt x="549" y="422"/>
                      <a:pt x="548" y="423"/>
                    </a:cubicBezTo>
                    <a:cubicBezTo>
                      <a:pt x="535" y="432"/>
                      <a:pt x="520" y="436"/>
                      <a:pt x="505" y="440"/>
                    </a:cubicBezTo>
                    <a:cubicBezTo>
                      <a:pt x="476" y="446"/>
                      <a:pt x="447" y="450"/>
                      <a:pt x="419" y="451"/>
                    </a:cubicBezTo>
                    <a:cubicBezTo>
                      <a:pt x="414" y="451"/>
                      <a:pt x="410" y="451"/>
                      <a:pt x="406" y="451"/>
                    </a:cubicBezTo>
                    <a:cubicBezTo>
                      <a:pt x="404" y="451"/>
                      <a:pt x="402" y="451"/>
                      <a:pt x="400" y="451"/>
                    </a:cubicBezTo>
                    <a:cubicBezTo>
                      <a:pt x="396" y="451"/>
                      <a:pt x="392" y="451"/>
                      <a:pt x="388" y="450"/>
                    </a:cubicBezTo>
                    <a:cubicBezTo>
                      <a:pt x="371" y="450"/>
                      <a:pt x="355" y="448"/>
                      <a:pt x="338" y="446"/>
                    </a:cubicBezTo>
                    <a:cubicBezTo>
                      <a:pt x="334" y="445"/>
                      <a:pt x="330" y="444"/>
                      <a:pt x="326" y="444"/>
                    </a:cubicBezTo>
                    <a:cubicBezTo>
                      <a:pt x="319" y="443"/>
                      <a:pt x="313" y="441"/>
                      <a:pt x="307" y="440"/>
                    </a:cubicBezTo>
                    <a:cubicBezTo>
                      <a:pt x="300" y="438"/>
                      <a:pt x="293" y="436"/>
                      <a:pt x="286" y="433"/>
                    </a:cubicBezTo>
                    <a:cubicBezTo>
                      <a:pt x="285" y="432"/>
                      <a:pt x="283" y="432"/>
                      <a:pt x="281" y="431"/>
                    </a:cubicBezTo>
                    <a:cubicBezTo>
                      <a:pt x="276" y="429"/>
                      <a:pt x="271" y="426"/>
                      <a:pt x="266" y="424"/>
                    </a:cubicBezTo>
                    <a:cubicBezTo>
                      <a:pt x="261" y="423"/>
                      <a:pt x="259" y="420"/>
                      <a:pt x="258" y="416"/>
                    </a:cubicBezTo>
                    <a:cubicBezTo>
                      <a:pt x="258" y="415"/>
                      <a:pt x="258" y="414"/>
                      <a:pt x="257" y="413"/>
                    </a:cubicBezTo>
                    <a:cubicBezTo>
                      <a:pt x="257" y="412"/>
                      <a:pt x="257" y="411"/>
                      <a:pt x="257" y="409"/>
                    </a:cubicBezTo>
                    <a:cubicBezTo>
                      <a:pt x="257" y="409"/>
                      <a:pt x="257" y="409"/>
                      <a:pt x="257" y="409"/>
                    </a:cubicBezTo>
                    <a:cubicBezTo>
                      <a:pt x="257" y="409"/>
                      <a:pt x="257" y="409"/>
                      <a:pt x="257" y="409"/>
                    </a:cubicBezTo>
                    <a:cubicBezTo>
                      <a:pt x="257" y="407"/>
                      <a:pt x="257" y="405"/>
                      <a:pt x="257" y="403"/>
                    </a:cubicBezTo>
                    <a:cubicBezTo>
                      <a:pt x="258" y="397"/>
                      <a:pt x="258" y="390"/>
                      <a:pt x="258" y="384"/>
                    </a:cubicBezTo>
                    <a:cubicBezTo>
                      <a:pt x="258" y="376"/>
                      <a:pt x="258" y="367"/>
                      <a:pt x="258" y="359"/>
                    </a:cubicBezTo>
                    <a:cubicBezTo>
                      <a:pt x="258" y="359"/>
                      <a:pt x="258" y="359"/>
                      <a:pt x="258" y="359"/>
                    </a:cubicBezTo>
                    <a:cubicBezTo>
                      <a:pt x="258" y="357"/>
                      <a:pt x="258" y="355"/>
                      <a:pt x="258" y="352"/>
                    </a:cubicBezTo>
                    <a:cubicBezTo>
                      <a:pt x="258" y="352"/>
                      <a:pt x="258" y="352"/>
                      <a:pt x="258" y="352"/>
                    </a:cubicBezTo>
                    <a:cubicBezTo>
                      <a:pt x="261" y="353"/>
                      <a:pt x="264" y="354"/>
                      <a:pt x="267" y="355"/>
                    </a:cubicBezTo>
                    <a:cubicBezTo>
                      <a:pt x="276" y="359"/>
                      <a:pt x="285" y="362"/>
                      <a:pt x="294" y="365"/>
                    </a:cubicBezTo>
                    <a:cubicBezTo>
                      <a:pt x="331" y="375"/>
                      <a:pt x="368" y="377"/>
                      <a:pt x="406" y="377"/>
                    </a:cubicBezTo>
                    <a:cubicBezTo>
                      <a:pt x="445" y="377"/>
                      <a:pt x="484" y="375"/>
                      <a:pt x="522" y="363"/>
                    </a:cubicBezTo>
                    <a:cubicBezTo>
                      <a:pt x="528" y="361"/>
                      <a:pt x="534" y="359"/>
                      <a:pt x="540" y="357"/>
                    </a:cubicBezTo>
                    <a:cubicBezTo>
                      <a:pt x="545" y="355"/>
                      <a:pt x="549" y="353"/>
                      <a:pt x="554" y="351"/>
                    </a:cubicBezTo>
                    <a:cubicBezTo>
                      <a:pt x="554" y="359"/>
                      <a:pt x="554" y="367"/>
                      <a:pt x="554" y="375"/>
                    </a:cubicBezTo>
                    <a:cubicBezTo>
                      <a:pt x="554" y="381"/>
                      <a:pt x="554" y="386"/>
                      <a:pt x="554" y="391"/>
                    </a:cubicBezTo>
                    <a:cubicBezTo>
                      <a:pt x="554" y="399"/>
                      <a:pt x="554" y="407"/>
                      <a:pt x="554" y="414"/>
                    </a:cubicBezTo>
                    <a:close/>
                    <a:moveTo>
                      <a:pt x="554" y="311"/>
                    </a:moveTo>
                    <a:cubicBezTo>
                      <a:pt x="554" y="317"/>
                      <a:pt x="552" y="321"/>
                      <a:pt x="547" y="324"/>
                    </a:cubicBezTo>
                    <a:cubicBezTo>
                      <a:pt x="542" y="327"/>
                      <a:pt x="536" y="330"/>
                      <a:pt x="530" y="332"/>
                    </a:cubicBezTo>
                    <a:cubicBezTo>
                      <a:pt x="521" y="337"/>
                      <a:pt x="510" y="339"/>
                      <a:pt x="500" y="342"/>
                    </a:cubicBezTo>
                    <a:cubicBezTo>
                      <a:pt x="482" y="346"/>
                      <a:pt x="464" y="348"/>
                      <a:pt x="447" y="350"/>
                    </a:cubicBezTo>
                    <a:cubicBezTo>
                      <a:pt x="441" y="350"/>
                      <a:pt x="435" y="350"/>
                      <a:pt x="429" y="351"/>
                    </a:cubicBezTo>
                    <a:cubicBezTo>
                      <a:pt x="414" y="351"/>
                      <a:pt x="399" y="351"/>
                      <a:pt x="384" y="350"/>
                    </a:cubicBezTo>
                    <a:cubicBezTo>
                      <a:pt x="375" y="350"/>
                      <a:pt x="366" y="349"/>
                      <a:pt x="357" y="349"/>
                    </a:cubicBezTo>
                    <a:cubicBezTo>
                      <a:pt x="349" y="348"/>
                      <a:pt x="341" y="347"/>
                      <a:pt x="333" y="346"/>
                    </a:cubicBezTo>
                    <a:cubicBezTo>
                      <a:pt x="330" y="345"/>
                      <a:pt x="327" y="345"/>
                      <a:pt x="324" y="344"/>
                    </a:cubicBezTo>
                    <a:cubicBezTo>
                      <a:pt x="321" y="344"/>
                      <a:pt x="317" y="343"/>
                      <a:pt x="314" y="342"/>
                    </a:cubicBezTo>
                    <a:cubicBezTo>
                      <a:pt x="303" y="340"/>
                      <a:pt x="293" y="337"/>
                      <a:pt x="282" y="333"/>
                    </a:cubicBezTo>
                    <a:cubicBezTo>
                      <a:pt x="282" y="333"/>
                      <a:pt x="282" y="333"/>
                      <a:pt x="282" y="333"/>
                    </a:cubicBezTo>
                    <a:cubicBezTo>
                      <a:pt x="281" y="333"/>
                      <a:pt x="281" y="333"/>
                      <a:pt x="280" y="332"/>
                    </a:cubicBezTo>
                    <a:cubicBezTo>
                      <a:pt x="264" y="326"/>
                      <a:pt x="259" y="323"/>
                      <a:pt x="258" y="312"/>
                    </a:cubicBezTo>
                    <a:cubicBezTo>
                      <a:pt x="258" y="311"/>
                      <a:pt x="258" y="310"/>
                      <a:pt x="258" y="309"/>
                    </a:cubicBezTo>
                    <a:cubicBezTo>
                      <a:pt x="258" y="308"/>
                      <a:pt x="258" y="307"/>
                      <a:pt x="258" y="306"/>
                    </a:cubicBezTo>
                    <a:cubicBezTo>
                      <a:pt x="258" y="306"/>
                      <a:pt x="258" y="305"/>
                      <a:pt x="258" y="304"/>
                    </a:cubicBezTo>
                    <a:cubicBezTo>
                      <a:pt x="258" y="302"/>
                      <a:pt x="258" y="300"/>
                      <a:pt x="258" y="298"/>
                    </a:cubicBezTo>
                    <a:cubicBezTo>
                      <a:pt x="258" y="281"/>
                      <a:pt x="258" y="264"/>
                      <a:pt x="258" y="246"/>
                    </a:cubicBezTo>
                    <a:cubicBezTo>
                      <a:pt x="261" y="247"/>
                      <a:pt x="264" y="249"/>
                      <a:pt x="267" y="250"/>
                    </a:cubicBezTo>
                    <a:cubicBezTo>
                      <a:pt x="270" y="251"/>
                      <a:pt x="273" y="252"/>
                      <a:pt x="276" y="253"/>
                    </a:cubicBezTo>
                    <a:cubicBezTo>
                      <a:pt x="277" y="254"/>
                      <a:pt x="279" y="254"/>
                      <a:pt x="280" y="255"/>
                    </a:cubicBezTo>
                    <a:cubicBezTo>
                      <a:pt x="283" y="256"/>
                      <a:pt x="286" y="257"/>
                      <a:pt x="289" y="258"/>
                    </a:cubicBezTo>
                    <a:cubicBezTo>
                      <a:pt x="293" y="259"/>
                      <a:pt x="296" y="259"/>
                      <a:pt x="299" y="260"/>
                    </a:cubicBezTo>
                    <a:cubicBezTo>
                      <a:pt x="302" y="261"/>
                      <a:pt x="305" y="262"/>
                      <a:pt x="308" y="263"/>
                    </a:cubicBezTo>
                    <a:cubicBezTo>
                      <a:pt x="317" y="265"/>
                      <a:pt x="326" y="266"/>
                      <a:pt x="336" y="268"/>
                    </a:cubicBezTo>
                    <a:cubicBezTo>
                      <a:pt x="339" y="268"/>
                      <a:pt x="342" y="268"/>
                      <a:pt x="345" y="269"/>
                    </a:cubicBezTo>
                    <a:cubicBezTo>
                      <a:pt x="365" y="271"/>
                      <a:pt x="386" y="272"/>
                      <a:pt x="406" y="272"/>
                    </a:cubicBezTo>
                    <a:cubicBezTo>
                      <a:pt x="430" y="272"/>
                      <a:pt x="453" y="271"/>
                      <a:pt x="477" y="267"/>
                    </a:cubicBezTo>
                    <a:cubicBezTo>
                      <a:pt x="480" y="267"/>
                      <a:pt x="483" y="267"/>
                      <a:pt x="486" y="266"/>
                    </a:cubicBezTo>
                    <a:cubicBezTo>
                      <a:pt x="490" y="265"/>
                      <a:pt x="495" y="264"/>
                      <a:pt x="500" y="263"/>
                    </a:cubicBezTo>
                    <a:cubicBezTo>
                      <a:pt x="503" y="263"/>
                      <a:pt x="506" y="262"/>
                      <a:pt x="509" y="261"/>
                    </a:cubicBezTo>
                    <a:cubicBezTo>
                      <a:pt x="515" y="260"/>
                      <a:pt x="521" y="258"/>
                      <a:pt x="527" y="256"/>
                    </a:cubicBezTo>
                    <a:cubicBezTo>
                      <a:pt x="530" y="255"/>
                      <a:pt x="533" y="254"/>
                      <a:pt x="536" y="253"/>
                    </a:cubicBezTo>
                    <a:cubicBezTo>
                      <a:pt x="542" y="251"/>
                      <a:pt x="548" y="249"/>
                      <a:pt x="554" y="246"/>
                    </a:cubicBezTo>
                    <a:cubicBezTo>
                      <a:pt x="554" y="256"/>
                      <a:pt x="554" y="265"/>
                      <a:pt x="554" y="275"/>
                    </a:cubicBezTo>
                    <a:cubicBezTo>
                      <a:pt x="554" y="278"/>
                      <a:pt x="554" y="281"/>
                      <a:pt x="554" y="284"/>
                    </a:cubicBezTo>
                    <a:cubicBezTo>
                      <a:pt x="554" y="290"/>
                      <a:pt x="554" y="296"/>
                      <a:pt x="554" y="302"/>
                    </a:cubicBezTo>
                    <a:cubicBezTo>
                      <a:pt x="554" y="305"/>
                      <a:pt x="554" y="308"/>
                      <a:pt x="554" y="311"/>
                    </a:cubicBezTo>
                    <a:cubicBezTo>
                      <a:pt x="554" y="311"/>
                      <a:pt x="554" y="311"/>
                      <a:pt x="554" y="311"/>
                    </a:cubicBezTo>
                    <a:close/>
                    <a:moveTo>
                      <a:pt x="554" y="194"/>
                    </a:moveTo>
                    <a:cubicBezTo>
                      <a:pt x="554" y="198"/>
                      <a:pt x="554" y="202"/>
                      <a:pt x="554" y="206"/>
                    </a:cubicBezTo>
                    <a:cubicBezTo>
                      <a:pt x="554" y="209"/>
                      <a:pt x="554" y="211"/>
                      <a:pt x="553" y="213"/>
                    </a:cubicBezTo>
                    <a:cubicBezTo>
                      <a:pt x="552" y="216"/>
                      <a:pt x="550" y="218"/>
                      <a:pt x="548" y="219"/>
                    </a:cubicBezTo>
                    <a:cubicBezTo>
                      <a:pt x="547" y="219"/>
                      <a:pt x="547" y="219"/>
                      <a:pt x="547" y="219"/>
                    </a:cubicBezTo>
                    <a:cubicBezTo>
                      <a:pt x="544" y="220"/>
                      <a:pt x="541" y="221"/>
                      <a:pt x="539" y="222"/>
                    </a:cubicBezTo>
                    <a:cubicBezTo>
                      <a:pt x="537" y="223"/>
                      <a:pt x="535" y="224"/>
                      <a:pt x="533" y="225"/>
                    </a:cubicBezTo>
                    <a:cubicBezTo>
                      <a:pt x="531" y="226"/>
                      <a:pt x="530" y="226"/>
                      <a:pt x="528" y="227"/>
                    </a:cubicBezTo>
                    <a:cubicBezTo>
                      <a:pt x="520" y="230"/>
                      <a:pt x="511" y="233"/>
                      <a:pt x="503" y="235"/>
                    </a:cubicBezTo>
                    <a:cubicBezTo>
                      <a:pt x="493" y="237"/>
                      <a:pt x="482" y="239"/>
                      <a:pt x="472" y="241"/>
                    </a:cubicBezTo>
                    <a:cubicBezTo>
                      <a:pt x="468" y="241"/>
                      <a:pt x="464" y="242"/>
                      <a:pt x="460" y="242"/>
                    </a:cubicBezTo>
                    <a:cubicBezTo>
                      <a:pt x="456" y="243"/>
                      <a:pt x="451" y="243"/>
                      <a:pt x="447" y="244"/>
                    </a:cubicBezTo>
                    <a:cubicBezTo>
                      <a:pt x="441" y="244"/>
                      <a:pt x="435" y="245"/>
                      <a:pt x="429" y="245"/>
                    </a:cubicBezTo>
                    <a:cubicBezTo>
                      <a:pt x="423" y="245"/>
                      <a:pt x="416" y="245"/>
                      <a:pt x="410" y="245"/>
                    </a:cubicBezTo>
                    <a:cubicBezTo>
                      <a:pt x="402" y="246"/>
                      <a:pt x="394" y="245"/>
                      <a:pt x="386" y="245"/>
                    </a:cubicBezTo>
                    <a:cubicBezTo>
                      <a:pt x="381" y="245"/>
                      <a:pt x="377" y="245"/>
                      <a:pt x="373" y="244"/>
                    </a:cubicBezTo>
                    <a:cubicBezTo>
                      <a:pt x="365" y="244"/>
                      <a:pt x="357" y="243"/>
                      <a:pt x="348" y="242"/>
                    </a:cubicBezTo>
                    <a:cubicBezTo>
                      <a:pt x="334" y="240"/>
                      <a:pt x="320" y="238"/>
                      <a:pt x="305" y="234"/>
                    </a:cubicBezTo>
                    <a:cubicBezTo>
                      <a:pt x="294" y="232"/>
                      <a:pt x="284" y="227"/>
                      <a:pt x="273" y="223"/>
                    </a:cubicBezTo>
                    <a:cubicBezTo>
                      <a:pt x="270" y="222"/>
                      <a:pt x="268" y="221"/>
                      <a:pt x="265" y="220"/>
                    </a:cubicBezTo>
                    <a:cubicBezTo>
                      <a:pt x="263" y="219"/>
                      <a:pt x="261" y="217"/>
                      <a:pt x="259" y="214"/>
                    </a:cubicBezTo>
                    <a:cubicBezTo>
                      <a:pt x="259" y="214"/>
                      <a:pt x="259" y="213"/>
                      <a:pt x="258" y="213"/>
                    </a:cubicBezTo>
                    <a:cubicBezTo>
                      <a:pt x="258" y="211"/>
                      <a:pt x="257" y="210"/>
                      <a:pt x="257" y="208"/>
                    </a:cubicBezTo>
                    <a:cubicBezTo>
                      <a:pt x="257" y="208"/>
                      <a:pt x="257" y="207"/>
                      <a:pt x="257" y="206"/>
                    </a:cubicBezTo>
                    <a:cubicBezTo>
                      <a:pt x="258" y="187"/>
                      <a:pt x="258" y="168"/>
                      <a:pt x="258" y="148"/>
                    </a:cubicBezTo>
                    <a:cubicBezTo>
                      <a:pt x="258" y="146"/>
                      <a:pt x="258" y="144"/>
                      <a:pt x="258" y="141"/>
                    </a:cubicBezTo>
                    <a:cubicBezTo>
                      <a:pt x="270" y="146"/>
                      <a:pt x="282" y="150"/>
                      <a:pt x="294" y="154"/>
                    </a:cubicBezTo>
                    <a:cubicBezTo>
                      <a:pt x="297" y="154"/>
                      <a:pt x="300" y="155"/>
                      <a:pt x="303" y="156"/>
                    </a:cubicBezTo>
                    <a:cubicBezTo>
                      <a:pt x="305" y="156"/>
                      <a:pt x="306" y="157"/>
                      <a:pt x="308" y="157"/>
                    </a:cubicBezTo>
                    <a:cubicBezTo>
                      <a:pt x="311" y="158"/>
                      <a:pt x="314" y="158"/>
                      <a:pt x="317" y="159"/>
                    </a:cubicBezTo>
                    <a:cubicBezTo>
                      <a:pt x="319" y="159"/>
                      <a:pt x="320" y="160"/>
                      <a:pt x="322" y="160"/>
                    </a:cubicBezTo>
                    <a:cubicBezTo>
                      <a:pt x="326" y="161"/>
                      <a:pt x="331" y="161"/>
                      <a:pt x="336" y="162"/>
                    </a:cubicBezTo>
                    <a:cubicBezTo>
                      <a:pt x="337" y="162"/>
                      <a:pt x="339" y="162"/>
                      <a:pt x="340" y="163"/>
                    </a:cubicBezTo>
                    <a:cubicBezTo>
                      <a:pt x="348" y="163"/>
                      <a:pt x="356" y="164"/>
                      <a:pt x="364" y="165"/>
                    </a:cubicBezTo>
                    <a:cubicBezTo>
                      <a:pt x="378" y="166"/>
                      <a:pt x="392" y="166"/>
                      <a:pt x="406" y="166"/>
                    </a:cubicBezTo>
                    <a:cubicBezTo>
                      <a:pt x="422" y="166"/>
                      <a:pt x="438" y="165"/>
                      <a:pt x="453" y="164"/>
                    </a:cubicBezTo>
                    <a:cubicBezTo>
                      <a:pt x="456" y="164"/>
                      <a:pt x="459" y="164"/>
                      <a:pt x="462" y="163"/>
                    </a:cubicBezTo>
                    <a:cubicBezTo>
                      <a:pt x="467" y="163"/>
                      <a:pt x="472" y="162"/>
                      <a:pt x="476" y="162"/>
                    </a:cubicBezTo>
                    <a:cubicBezTo>
                      <a:pt x="479" y="161"/>
                      <a:pt x="483" y="161"/>
                      <a:pt x="486" y="160"/>
                    </a:cubicBezTo>
                    <a:cubicBezTo>
                      <a:pt x="489" y="160"/>
                      <a:pt x="492" y="159"/>
                      <a:pt x="495" y="159"/>
                    </a:cubicBezTo>
                    <a:cubicBezTo>
                      <a:pt x="498" y="158"/>
                      <a:pt x="501" y="158"/>
                      <a:pt x="504" y="157"/>
                    </a:cubicBezTo>
                    <a:cubicBezTo>
                      <a:pt x="507" y="156"/>
                      <a:pt x="510" y="155"/>
                      <a:pt x="513" y="155"/>
                    </a:cubicBezTo>
                    <a:cubicBezTo>
                      <a:pt x="519" y="153"/>
                      <a:pt x="525" y="151"/>
                      <a:pt x="531" y="149"/>
                    </a:cubicBezTo>
                    <a:cubicBezTo>
                      <a:pt x="534" y="148"/>
                      <a:pt x="537" y="147"/>
                      <a:pt x="540" y="146"/>
                    </a:cubicBezTo>
                    <a:cubicBezTo>
                      <a:pt x="545" y="144"/>
                      <a:pt x="549" y="143"/>
                      <a:pt x="554" y="141"/>
                    </a:cubicBezTo>
                    <a:cubicBezTo>
                      <a:pt x="554" y="141"/>
                      <a:pt x="554" y="141"/>
                      <a:pt x="554" y="141"/>
                    </a:cubicBezTo>
                    <a:cubicBezTo>
                      <a:pt x="554" y="147"/>
                      <a:pt x="554" y="154"/>
                      <a:pt x="554" y="160"/>
                    </a:cubicBezTo>
                    <a:cubicBezTo>
                      <a:pt x="554" y="171"/>
                      <a:pt x="554" y="183"/>
                      <a:pt x="554" y="194"/>
                    </a:cubicBezTo>
                    <a:close/>
                    <a:moveTo>
                      <a:pt x="426" y="74"/>
                    </a:moveTo>
                    <a:cubicBezTo>
                      <a:pt x="430" y="74"/>
                      <a:pt x="434" y="74"/>
                      <a:pt x="438" y="74"/>
                    </a:cubicBezTo>
                    <a:cubicBezTo>
                      <a:pt x="440" y="75"/>
                      <a:pt x="442" y="75"/>
                      <a:pt x="445" y="75"/>
                    </a:cubicBezTo>
                    <a:cubicBezTo>
                      <a:pt x="449" y="75"/>
                      <a:pt x="453" y="75"/>
                      <a:pt x="457" y="76"/>
                    </a:cubicBezTo>
                    <a:cubicBezTo>
                      <a:pt x="459" y="76"/>
                      <a:pt x="462" y="76"/>
                      <a:pt x="464" y="77"/>
                    </a:cubicBezTo>
                    <a:cubicBezTo>
                      <a:pt x="470" y="77"/>
                      <a:pt x="476" y="78"/>
                      <a:pt x="483" y="79"/>
                    </a:cubicBezTo>
                    <a:cubicBezTo>
                      <a:pt x="497" y="81"/>
                      <a:pt x="512" y="85"/>
                      <a:pt x="526" y="90"/>
                    </a:cubicBezTo>
                    <a:cubicBezTo>
                      <a:pt x="532" y="92"/>
                      <a:pt x="538" y="94"/>
                      <a:pt x="543" y="97"/>
                    </a:cubicBezTo>
                    <a:cubicBezTo>
                      <a:pt x="545" y="98"/>
                      <a:pt x="547" y="99"/>
                      <a:pt x="548" y="101"/>
                    </a:cubicBezTo>
                    <a:cubicBezTo>
                      <a:pt x="552" y="103"/>
                      <a:pt x="554" y="105"/>
                      <a:pt x="554" y="108"/>
                    </a:cubicBezTo>
                    <a:cubicBezTo>
                      <a:pt x="553" y="109"/>
                      <a:pt x="552" y="111"/>
                      <a:pt x="548" y="113"/>
                    </a:cubicBezTo>
                    <a:cubicBezTo>
                      <a:pt x="542" y="116"/>
                      <a:pt x="535" y="119"/>
                      <a:pt x="528" y="121"/>
                    </a:cubicBezTo>
                    <a:cubicBezTo>
                      <a:pt x="525" y="123"/>
                      <a:pt x="521" y="124"/>
                      <a:pt x="518" y="125"/>
                    </a:cubicBezTo>
                    <a:cubicBezTo>
                      <a:pt x="514" y="126"/>
                      <a:pt x="511" y="128"/>
                      <a:pt x="507" y="129"/>
                    </a:cubicBezTo>
                    <a:cubicBezTo>
                      <a:pt x="503" y="130"/>
                      <a:pt x="499" y="131"/>
                      <a:pt x="495" y="131"/>
                    </a:cubicBezTo>
                    <a:cubicBezTo>
                      <a:pt x="488" y="133"/>
                      <a:pt x="482" y="134"/>
                      <a:pt x="476" y="135"/>
                    </a:cubicBezTo>
                    <a:cubicBezTo>
                      <a:pt x="471" y="135"/>
                      <a:pt x="467" y="136"/>
                      <a:pt x="463" y="137"/>
                    </a:cubicBezTo>
                    <a:cubicBezTo>
                      <a:pt x="453" y="138"/>
                      <a:pt x="443" y="138"/>
                      <a:pt x="433" y="139"/>
                    </a:cubicBezTo>
                    <a:cubicBezTo>
                      <a:pt x="429" y="139"/>
                      <a:pt x="426" y="139"/>
                      <a:pt x="422" y="139"/>
                    </a:cubicBezTo>
                    <a:cubicBezTo>
                      <a:pt x="418" y="139"/>
                      <a:pt x="414" y="139"/>
                      <a:pt x="411" y="139"/>
                    </a:cubicBezTo>
                    <a:cubicBezTo>
                      <a:pt x="394" y="139"/>
                      <a:pt x="378" y="139"/>
                      <a:pt x="363" y="138"/>
                    </a:cubicBezTo>
                    <a:cubicBezTo>
                      <a:pt x="360" y="138"/>
                      <a:pt x="358" y="137"/>
                      <a:pt x="355" y="137"/>
                    </a:cubicBezTo>
                    <a:cubicBezTo>
                      <a:pt x="345" y="136"/>
                      <a:pt x="335" y="135"/>
                      <a:pt x="325" y="133"/>
                    </a:cubicBezTo>
                    <a:cubicBezTo>
                      <a:pt x="323" y="133"/>
                      <a:pt x="321" y="132"/>
                      <a:pt x="318" y="132"/>
                    </a:cubicBezTo>
                    <a:cubicBezTo>
                      <a:pt x="313" y="131"/>
                      <a:pt x="309" y="130"/>
                      <a:pt x="304" y="129"/>
                    </a:cubicBezTo>
                    <a:cubicBezTo>
                      <a:pt x="299" y="127"/>
                      <a:pt x="294" y="126"/>
                      <a:pt x="290" y="125"/>
                    </a:cubicBezTo>
                    <a:cubicBezTo>
                      <a:pt x="285" y="123"/>
                      <a:pt x="280" y="121"/>
                      <a:pt x="276" y="119"/>
                    </a:cubicBezTo>
                    <a:cubicBezTo>
                      <a:pt x="274" y="118"/>
                      <a:pt x="271" y="117"/>
                      <a:pt x="269" y="116"/>
                    </a:cubicBezTo>
                    <a:cubicBezTo>
                      <a:pt x="268" y="115"/>
                      <a:pt x="267" y="115"/>
                      <a:pt x="266" y="114"/>
                    </a:cubicBezTo>
                    <a:cubicBezTo>
                      <a:pt x="265" y="113"/>
                      <a:pt x="263" y="113"/>
                      <a:pt x="262" y="112"/>
                    </a:cubicBezTo>
                    <a:cubicBezTo>
                      <a:pt x="261" y="111"/>
                      <a:pt x="260" y="111"/>
                      <a:pt x="259" y="110"/>
                    </a:cubicBezTo>
                    <a:cubicBezTo>
                      <a:pt x="256" y="107"/>
                      <a:pt x="257" y="104"/>
                      <a:pt x="262" y="101"/>
                    </a:cubicBezTo>
                    <a:cubicBezTo>
                      <a:pt x="268" y="97"/>
                      <a:pt x="275" y="93"/>
                      <a:pt x="281" y="91"/>
                    </a:cubicBezTo>
                    <a:cubicBezTo>
                      <a:pt x="290" y="88"/>
                      <a:pt x="299" y="85"/>
                      <a:pt x="308" y="83"/>
                    </a:cubicBezTo>
                    <a:cubicBezTo>
                      <a:pt x="313" y="82"/>
                      <a:pt x="318" y="81"/>
                      <a:pt x="322" y="80"/>
                    </a:cubicBezTo>
                    <a:cubicBezTo>
                      <a:pt x="330" y="79"/>
                      <a:pt x="337" y="78"/>
                      <a:pt x="344" y="77"/>
                    </a:cubicBezTo>
                    <a:cubicBezTo>
                      <a:pt x="349" y="76"/>
                      <a:pt x="354" y="76"/>
                      <a:pt x="359" y="75"/>
                    </a:cubicBezTo>
                    <a:cubicBezTo>
                      <a:pt x="381" y="73"/>
                      <a:pt x="403" y="73"/>
                      <a:pt x="426" y="74"/>
                    </a:cubicBezTo>
                    <a:close/>
                    <a:moveTo>
                      <a:pt x="37" y="132"/>
                    </a:moveTo>
                    <a:cubicBezTo>
                      <a:pt x="31" y="132"/>
                      <a:pt x="29" y="132"/>
                      <a:pt x="27" y="129"/>
                    </a:cubicBezTo>
                    <a:cubicBezTo>
                      <a:pt x="27" y="128"/>
                      <a:pt x="27" y="125"/>
                      <a:pt x="27" y="122"/>
                    </a:cubicBezTo>
                    <a:cubicBezTo>
                      <a:pt x="27" y="94"/>
                      <a:pt x="27" y="66"/>
                      <a:pt x="27" y="38"/>
                    </a:cubicBezTo>
                    <a:cubicBezTo>
                      <a:pt x="27" y="37"/>
                      <a:pt x="27" y="36"/>
                      <a:pt x="27" y="35"/>
                    </a:cubicBezTo>
                    <a:cubicBezTo>
                      <a:pt x="27" y="34"/>
                      <a:pt x="27" y="33"/>
                      <a:pt x="27" y="32"/>
                    </a:cubicBezTo>
                    <a:cubicBezTo>
                      <a:pt x="27" y="31"/>
                      <a:pt x="28" y="29"/>
                      <a:pt x="29" y="29"/>
                    </a:cubicBezTo>
                    <a:cubicBezTo>
                      <a:pt x="29" y="28"/>
                      <a:pt x="30" y="28"/>
                      <a:pt x="30" y="28"/>
                    </a:cubicBezTo>
                    <a:cubicBezTo>
                      <a:pt x="31" y="28"/>
                      <a:pt x="32" y="28"/>
                      <a:pt x="33" y="28"/>
                    </a:cubicBezTo>
                    <a:cubicBezTo>
                      <a:pt x="34" y="27"/>
                      <a:pt x="35" y="27"/>
                      <a:pt x="37" y="27"/>
                    </a:cubicBezTo>
                    <a:cubicBezTo>
                      <a:pt x="144" y="27"/>
                      <a:pt x="252" y="27"/>
                      <a:pt x="359" y="27"/>
                    </a:cubicBezTo>
                    <a:cubicBezTo>
                      <a:pt x="362" y="27"/>
                      <a:pt x="364" y="27"/>
                      <a:pt x="365" y="28"/>
                    </a:cubicBezTo>
                    <a:cubicBezTo>
                      <a:pt x="366" y="28"/>
                      <a:pt x="367" y="29"/>
                      <a:pt x="367" y="29"/>
                    </a:cubicBezTo>
                    <a:cubicBezTo>
                      <a:pt x="368" y="29"/>
                      <a:pt x="368" y="30"/>
                      <a:pt x="368" y="30"/>
                    </a:cubicBezTo>
                    <a:cubicBezTo>
                      <a:pt x="368" y="31"/>
                      <a:pt x="368" y="31"/>
                      <a:pt x="369" y="31"/>
                    </a:cubicBezTo>
                    <a:cubicBezTo>
                      <a:pt x="369" y="32"/>
                      <a:pt x="369" y="32"/>
                      <a:pt x="369" y="33"/>
                    </a:cubicBezTo>
                    <a:cubicBezTo>
                      <a:pt x="369" y="34"/>
                      <a:pt x="369" y="36"/>
                      <a:pt x="369" y="37"/>
                    </a:cubicBezTo>
                    <a:cubicBezTo>
                      <a:pt x="369" y="41"/>
                      <a:pt x="369" y="44"/>
                      <a:pt x="369" y="48"/>
                    </a:cubicBezTo>
                    <a:cubicBezTo>
                      <a:pt x="369" y="48"/>
                      <a:pt x="369" y="48"/>
                      <a:pt x="369" y="48"/>
                    </a:cubicBezTo>
                    <a:cubicBezTo>
                      <a:pt x="366" y="48"/>
                      <a:pt x="364" y="48"/>
                      <a:pt x="361" y="48"/>
                    </a:cubicBezTo>
                    <a:cubicBezTo>
                      <a:pt x="355" y="49"/>
                      <a:pt x="350" y="50"/>
                      <a:pt x="345" y="50"/>
                    </a:cubicBezTo>
                    <a:cubicBezTo>
                      <a:pt x="342" y="50"/>
                      <a:pt x="339" y="51"/>
                      <a:pt x="337" y="51"/>
                    </a:cubicBezTo>
                    <a:cubicBezTo>
                      <a:pt x="330" y="52"/>
                      <a:pt x="323" y="53"/>
                      <a:pt x="317" y="54"/>
                    </a:cubicBezTo>
                    <a:cubicBezTo>
                      <a:pt x="312" y="55"/>
                      <a:pt x="307" y="56"/>
                      <a:pt x="302" y="57"/>
                    </a:cubicBezTo>
                    <a:cubicBezTo>
                      <a:pt x="299" y="58"/>
                      <a:pt x="296" y="59"/>
                      <a:pt x="293" y="60"/>
                    </a:cubicBezTo>
                    <a:cubicBezTo>
                      <a:pt x="289" y="60"/>
                      <a:pt x="286" y="61"/>
                      <a:pt x="283" y="62"/>
                    </a:cubicBezTo>
                    <a:cubicBezTo>
                      <a:pt x="278" y="64"/>
                      <a:pt x="274" y="66"/>
                      <a:pt x="269" y="68"/>
                    </a:cubicBezTo>
                    <a:cubicBezTo>
                      <a:pt x="266" y="69"/>
                      <a:pt x="263" y="70"/>
                      <a:pt x="260" y="72"/>
                    </a:cubicBezTo>
                    <a:cubicBezTo>
                      <a:pt x="258" y="72"/>
                      <a:pt x="257" y="73"/>
                      <a:pt x="256" y="74"/>
                    </a:cubicBezTo>
                    <a:cubicBezTo>
                      <a:pt x="253" y="76"/>
                      <a:pt x="250" y="77"/>
                      <a:pt x="248" y="79"/>
                    </a:cubicBezTo>
                    <a:cubicBezTo>
                      <a:pt x="246" y="80"/>
                      <a:pt x="245" y="81"/>
                      <a:pt x="244" y="82"/>
                    </a:cubicBezTo>
                    <a:cubicBezTo>
                      <a:pt x="241" y="85"/>
                      <a:pt x="238" y="87"/>
                      <a:pt x="236" y="91"/>
                    </a:cubicBezTo>
                    <a:cubicBezTo>
                      <a:pt x="233" y="94"/>
                      <a:pt x="232" y="98"/>
                      <a:pt x="231" y="103"/>
                    </a:cubicBezTo>
                    <a:cubicBezTo>
                      <a:pt x="231" y="104"/>
                      <a:pt x="231" y="106"/>
                      <a:pt x="231" y="107"/>
                    </a:cubicBezTo>
                    <a:cubicBezTo>
                      <a:pt x="231" y="108"/>
                      <a:pt x="231" y="108"/>
                      <a:pt x="231" y="109"/>
                    </a:cubicBezTo>
                    <a:cubicBezTo>
                      <a:pt x="231" y="110"/>
                      <a:pt x="231" y="111"/>
                      <a:pt x="231" y="112"/>
                    </a:cubicBezTo>
                    <a:cubicBezTo>
                      <a:pt x="231" y="114"/>
                      <a:pt x="231" y="116"/>
                      <a:pt x="231" y="118"/>
                    </a:cubicBezTo>
                    <a:cubicBezTo>
                      <a:pt x="231" y="119"/>
                      <a:pt x="231" y="121"/>
                      <a:pt x="231" y="123"/>
                    </a:cubicBezTo>
                    <a:cubicBezTo>
                      <a:pt x="231" y="125"/>
                      <a:pt x="231" y="127"/>
                      <a:pt x="231" y="129"/>
                    </a:cubicBezTo>
                    <a:cubicBezTo>
                      <a:pt x="231" y="130"/>
                      <a:pt x="231" y="131"/>
                      <a:pt x="231" y="132"/>
                    </a:cubicBezTo>
                    <a:cubicBezTo>
                      <a:pt x="228" y="132"/>
                      <a:pt x="227" y="132"/>
                      <a:pt x="225" y="132"/>
                    </a:cubicBezTo>
                    <a:cubicBezTo>
                      <a:pt x="162" y="132"/>
                      <a:pt x="100" y="132"/>
                      <a:pt x="37" y="132"/>
                    </a:cubicBezTo>
                    <a:close/>
                    <a:moveTo>
                      <a:pt x="27" y="300"/>
                    </a:moveTo>
                    <a:cubicBezTo>
                      <a:pt x="27" y="272"/>
                      <a:pt x="27" y="244"/>
                      <a:pt x="27" y="216"/>
                    </a:cubicBezTo>
                    <a:cubicBezTo>
                      <a:pt x="27" y="215"/>
                      <a:pt x="27" y="214"/>
                      <a:pt x="27" y="213"/>
                    </a:cubicBezTo>
                    <a:cubicBezTo>
                      <a:pt x="27" y="212"/>
                      <a:pt x="27" y="212"/>
                      <a:pt x="27" y="211"/>
                    </a:cubicBezTo>
                    <a:cubicBezTo>
                      <a:pt x="27" y="209"/>
                      <a:pt x="28" y="207"/>
                      <a:pt x="30" y="207"/>
                    </a:cubicBezTo>
                    <a:cubicBezTo>
                      <a:pt x="31" y="207"/>
                      <a:pt x="32" y="206"/>
                      <a:pt x="32" y="206"/>
                    </a:cubicBezTo>
                    <a:cubicBezTo>
                      <a:pt x="33" y="206"/>
                      <a:pt x="35" y="206"/>
                      <a:pt x="36" y="206"/>
                    </a:cubicBezTo>
                    <a:cubicBezTo>
                      <a:pt x="99" y="206"/>
                      <a:pt x="161" y="206"/>
                      <a:pt x="224" y="206"/>
                    </a:cubicBezTo>
                    <a:cubicBezTo>
                      <a:pt x="226" y="206"/>
                      <a:pt x="228" y="206"/>
                      <a:pt x="231" y="206"/>
                    </a:cubicBezTo>
                    <a:cubicBezTo>
                      <a:pt x="231" y="241"/>
                      <a:pt x="231" y="276"/>
                      <a:pt x="231" y="311"/>
                    </a:cubicBezTo>
                    <a:cubicBezTo>
                      <a:pt x="231" y="311"/>
                      <a:pt x="231" y="311"/>
                      <a:pt x="231" y="311"/>
                    </a:cubicBezTo>
                    <a:cubicBezTo>
                      <a:pt x="225" y="311"/>
                      <a:pt x="219" y="311"/>
                      <a:pt x="214" y="311"/>
                    </a:cubicBezTo>
                    <a:cubicBezTo>
                      <a:pt x="155" y="311"/>
                      <a:pt x="96" y="311"/>
                      <a:pt x="37" y="311"/>
                    </a:cubicBezTo>
                    <a:cubicBezTo>
                      <a:pt x="29" y="311"/>
                      <a:pt x="27" y="310"/>
                      <a:pt x="27" y="304"/>
                    </a:cubicBezTo>
                    <a:cubicBezTo>
                      <a:pt x="27" y="303"/>
                      <a:pt x="27" y="303"/>
                      <a:pt x="27" y="302"/>
                    </a:cubicBezTo>
                    <a:cubicBezTo>
                      <a:pt x="27" y="302"/>
                      <a:pt x="27" y="301"/>
                      <a:pt x="27" y="300"/>
                    </a:cubicBezTo>
                    <a:close/>
                  </a:path>
                </a:pathLst>
              </a:custGeom>
              <a:solidFill>
                <a:schemeClr val="tx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1" name="Freeform 21">
                <a:extLst>
                  <a:ext uri="{FF2B5EF4-FFF2-40B4-BE49-F238E27FC236}">
                    <a16:creationId xmlns:a16="http://schemas.microsoft.com/office/drawing/2014/main" id="{3E52FE6E-20D0-4C8D-868A-980951B307AA}"/>
                  </a:ext>
                </a:extLst>
              </p:cNvPr>
              <p:cNvSpPr>
                <a:spLocks/>
              </p:cNvSpPr>
              <p:nvPr/>
            </p:nvSpPr>
            <p:spPr bwMode="auto">
              <a:xfrm>
                <a:off x="1298575" y="3565525"/>
                <a:ext cx="26988" cy="38100"/>
              </a:xfrm>
              <a:custGeom>
                <a:avLst/>
                <a:gdLst>
                  <a:gd name="T0" fmla="*/ 27 w 27"/>
                  <a:gd name="T1" fmla="*/ 0 h 38"/>
                  <a:gd name="T2" fmla="*/ 0 w 27"/>
                  <a:gd name="T3" fmla="*/ 0 h 38"/>
                  <a:gd name="T4" fmla="*/ 0 w 27"/>
                  <a:gd name="T5" fmla="*/ 38 h 38"/>
                  <a:gd name="T6" fmla="*/ 27 w 27"/>
                  <a:gd name="T7" fmla="*/ 38 h 38"/>
                  <a:gd name="T8" fmla="*/ 27 w 27"/>
                  <a:gd name="T9" fmla="*/ 0 h 38"/>
                </a:gdLst>
                <a:ahLst/>
                <a:cxnLst>
                  <a:cxn ang="0">
                    <a:pos x="T0" y="T1"/>
                  </a:cxn>
                  <a:cxn ang="0">
                    <a:pos x="T2" y="T3"/>
                  </a:cxn>
                  <a:cxn ang="0">
                    <a:pos x="T4" y="T5"/>
                  </a:cxn>
                  <a:cxn ang="0">
                    <a:pos x="T6" y="T7"/>
                  </a:cxn>
                  <a:cxn ang="0">
                    <a:pos x="T8" y="T9"/>
                  </a:cxn>
                </a:cxnLst>
                <a:rect l="0" t="0" r="r" b="b"/>
                <a:pathLst>
                  <a:path w="27" h="38">
                    <a:moveTo>
                      <a:pt x="27" y="0"/>
                    </a:moveTo>
                    <a:cubicBezTo>
                      <a:pt x="18" y="0"/>
                      <a:pt x="9" y="0"/>
                      <a:pt x="0" y="0"/>
                    </a:cubicBezTo>
                    <a:cubicBezTo>
                      <a:pt x="0" y="13"/>
                      <a:pt x="0" y="25"/>
                      <a:pt x="0" y="38"/>
                    </a:cubicBezTo>
                    <a:cubicBezTo>
                      <a:pt x="9" y="38"/>
                      <a:pt x="18" y="38"/>
                      <a:pt x="27" y="38"/>
                    </a:cubicBezTo>
                    <a:cubicBezTo>
                      <a:pt x="27" y="25"/>
                      <a:pt x="27" y="13"/>
                      <a:pt x="27"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2" name="Freeform 22">
                <a:extLst>
                  <a:ext uri="{FF2B5EF4-FFF2-40B4-BE49-F238E27FC236}">
                    <a16:creationId xmlns:a16="http://schemas.microsoft.com/office/drawing/2014/main" id="{63BE5E0D-AF2B-4A26-9F96-8CEF052CF601}"/>
                  </a:ext>
                </a:extLst>
              </p:cNvPr>
              <p:cNvSpPr>
                <a:spLocks/>
              </p:cNvSpPr>
              <p:nvPr/>
            </p:nvSpPr>
            <p:spPr bwMode="auto">
              <a:xfrm>
                <a:off x="1350963" y="3565525"/>
                <a:ext cx="25400" cy="38100"/>
              </a:xfrm>
              <a:custGeom>
                <a:avLst/>
                <a:gdLst>
                  <a:gd name="T0" fmla="*/ 26 w 26"/>
                  <a:gd name="T1" fmla="*/ 0 h 38"/>
                  <a:gd name="T2" fmla="*/ 0 w 26"/>
                  <a:gd name="T3" fmla="*/ 0 h 38"/>
                  <a:gd name="T4" fmla="*/ 0 w 26"/>
                  <a:gd name="T5" fmla="*/ 38 h 38"/>
                  <a:gd name="T6" fmla="*/ 26 w 26"/>
                  <a:gd name="T7" fmla="*/ 38 h 38"/>
                  <a:gd name="T8" fmla="*/ 26 w 26"/>
                  <a:gd name="T9" fmla="*/ 0 h 38"/>
                </a:gdLst>
                <a:ahLst/>
                <a:cxnLst>
                  <a:cxn ang="0">
                    <a:pos x="T0" y="T1"/>
                  </a:cxn>
                  <a:cxn ang="0">
                    <a:pos x="T2" y="T3"/>
                  </a:cxn>
                  <a:cxn ang="0">
                    <a:pos x="T4" y="T5"/>
                  </a:cxn>
                  <a:cxn ang="0">
                    <a:pos x="T6" y="T7"/>
                  </a:cxn>
                  <a:cxn ang="0">
                    <a:pos x="T8" y="T9"/>
                  </a:cxn>
                </a:cxnLst>
                <a:rect l="0" t="0" r="r" b="b"/>
                <a:pathLst>
                  <a:path w="26" h="38">
                    <a:moveTo>
                      <a:pt x="26" y="0"/>
                    </a:moveTo>
                    <a:cubicBezTo>
                      <a:pt x="17" y="0"/>
                      <a:pt x="8" y="0"/>
                      <a:pt x="0" y="0"/>
                    </a:cubicBezTo>
                    <a:cubicBezTo>
                      <a:pt x="0" y="13"/>
                      <a:pt x="0" y="26"/>
                      <a:pt x="0" y="38"/>
                    </a:cubicBezTo>
                    <a:cubicBezTo>
                      <a:pt x="9" y="38"/>
                      <a:pt x="17" y="38"/>
                      <a:pt x="26" y="38"/>
                    </a:cubicBezTo>
                    <a:cubicBezTo>
                      <a:pt x="26" y="25"/>
                      <a:pt x="26" y="13"/>
                      <a:pt x="26"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3" name="Freeform 23">
                <a:extLst>
                  <a:ext uri="{FF2B5EF4-FFF2-40B4-BE49-F238E27FC236}">
                    <a16:creationId xmlns:a16="http://schemas.microsoft.com/office/drawing/2014/main" id="{AD34295E-2542-4996-B74F-C26C82B1842E}"/>
                  </a:ext>
                </a:extLst>
              </p:cNvPr>
              <p:cNvSpPr>
                <a:spLocks/>
              </p:cNvSpPr>
              <p:nvPr/>
            </p:nvSpPr>
            <p:spPr bwMode="auto">
              <a:xfrm>
                <a:off x="1403350" y="3565525"/>
                <a:ext cx="25400" cy="38100"/>
              </a:xfrm>
              <a:custGeom>
                <a:avLst/>
                <a:gdLst>
                  <a:gd name="T0" fmla="*/ 27 w 27"/>
                  <a:gd name="T1" fmla="*/ 0 h 38"/>
                  <a:gd name="T2" fmla="*/ 0 w 27"/>
                  <a:gd name="T3" fmla="*/ 0 h 38"/>
                  <a:gd name="T4" fmla="*/ 0 w 27"/>
                  <a:gd name="T5" fmla="*/ 38 h 38"/>
                  <a:gd name="T6" fmla="*/ 27 w 27"/>
                  <a:gd name="T7" fmla="*/ 38 h 38"/>
                  <a:gd name="T8" fmla="*/ 27 w 27"/>
                  <a:gd name="T9" fmla="*/ 0 h 38"/>
                </a:gdLst>
                <a:ahLst/>
                <a:cxnLst>
                  <a:cxn ang="0">
                    <a:pos x="T0" y="T1"/>
                  </a:cxn>
                  <a:cxn ang="0">
                    <a:pos x="T2" y="T3"/>
                  </a:cxn>
                  <a:cxn ang="0">
                    <a:pos x="T4" y="T5"/>
                  </a:cxn>
                  <a:cxn ang="0">
                    <a:pos x="T6" y="T7"/>
                  </a:cxn>
                  <a:cxn ang="0">
                    <a:pos x="T8" y="T9"/>
                  </a:cxn>
                </a:cxnLst>
                <a:rect l="0" t="0" r="r" b="b"/>
                <a:pathLst>
                  <a:path w="27" h="38">
                    <a:moveTo>
                      <a:pt x="27" y="0"/>
                    </a:moveTo>
                    <a:cubicBezTo>
                      <a:pt x="18" y="0"/>
                      <a:pt x="9" y="0"/>
                      <a:pt x="0" y="0"/>
                    </a:cubicBezTo>
                    <a:cubicBezTo>
                      <a:pt x="0" y="13"/>
                      <a:pt x="0" y="25"/>
                      <a:pt x="0" y="38"/>
                    </a:cubicBezTo>
                    <a:cubicBezTo>
                      <a:pt x="10" y="38"/>
                      <a:pt x="18" y="38"/>
                      <a:pt x="27" y="38"/>
                    </a:cubicBezTo>
                    <a:cubicBezTo>
                      <a:pt x="27" y="25"/>
                      <a:pt x="27" y="13"/>
                      <a:pt x="27"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4" name="Freeform 24">
                <a:extLst>
                  <a:ext uri="{FF2B5EF4-FFF2-40B4-BE49-F238E27FC236}">
                    <a16:creationId xmlns:a16="http://schemas.microsoft.com/office/drawing/2014/main" id="{AFEEF94F-1210-4331-86D6-FD0B4C78F5BF}"/>
                  </a:ext>
                </a:extLst>
              </p:cNvPr>
              <p:cNvSpPr>
                <a:spLocks/>
              </p:cNvSpPr>
              <p:nvPr/>
            </p:nvSpPr>
            <p:spPr bwMode="auto">
              <a:xfrm>
                <a:off x="1298575" y="3917950"/>
                <a:ext cx="26988" cy="38100"/>
              </a:xfrm>
              <a:custGeom>
                <a:avLst/>
                <a:gdLst>
                  <a:gd name="T0" fmla="*/ 26 w 27"/>
                  <a:gd name="T1" fmla="*/ 6 h 39"/>
                  <a:gd name="T2" fmla="*/ 26 w 27"/>
                  <a:gd name="T3" fmla="*/ 3 h 39"/>
                  <a:gd name="T4" fmla="*/ 26 w 27"/>
                  <a:gd name="T5" fmla="*/ 3 h 39"/>
                  <a:gd name="T6" fmla="*/ 26 w 27"/>
                  <a:gd name="T7" fmla="*/ 3 h 39"/>
                  <a:gd name="T8" fmla="*/ 24 w 27"/>
                  <a:gd name="T9" fmla="*/ 0 h 39"/>
                  <a:gd name="T10" fmla="*/ 24 w 27"/>
                  <a:gd name="T11" fmla="*/ 0 h 39"/>
                  <a:gd name="T12" fmla="*/ 0 w 27"/>
                  <a:gd name="T13" fmla="*/ 0 h 39"/>
                  <a:gd name="T14" fmla="*/ 0 w 27"/>
                  <a:gd name="T15" fmla="*/ 39 h 39"/>
                  <a:gd name="T16" fmla="*/ 27 w 27"/>
                  <a:gd name="T17" fmla="*/ 39 h 39"/>
                  <a:gd name="T18" fmla="*/ 27 w 27"/>
                  <a:gd name="T19" fmla="*/ 30 h 39"/>
                  <a:gd name="T20" fmla="*/ 26 w 27"/>
                  <a:gd name="T21"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9">
                    <a:moveTo>
                      <a:pt x="26" y="6"/>
                    </a:moveTo>
                    <a:cubicBezTo>
                      <a:pt x="26" y="5"/>
                      <a:pt x="26" y="4"/>
                      <a:pt x="26" y="3"/>
                    </a:cubicBezTo>
                    <a:cubicBezTo>
                      <a:pt x="26" y="3"/>
                      <a:pt x="26" y="3"/>
                      <a:pt x="26" y="3"/>
                    </a:cubicBezTo>
                    <a:cubicBezTo>
                      <a:pt x="26" y="3"/>
                      <a:pt x="26" y="3"/>
                      <a:pt x="26" y="3"/>
                    </a:cubicBezTo>
                    <a:cubicBezTo>
                      <a:pt x="26" y="2"/>
                      <a:pt x="25" y="1"/>
                      <a:pt x="24" y="0"/>
                    </a:cubicBezTo>
                    <a:cubicBezTo>
                      <a:pt x="24" y="0"/>
                      <a:pt x="24" y="0"/>
                      <a:pt x="24" y="0"/>
                    </a:cubicBezTo>
                    <a:cubicBezTo>
                      <a:pt x="16" y="0"/>
                      <a:pt x="8" y="0"/>
                      <a:pt x="0" y="0"/>
                    </a:cubicBezTo>
                    <a:cubicBezTo>
                      <a:pt x="0" y="14"/>
                      <a:pt x="0" y="27"/>
                      <a:pt x="0" y="39"/>
                    </a:cubicBezTo>
                    <a:cubicBezTo>
                      <a:pt x="9" y="39"/>
                      <a:pt x="17" y="39"/>
                      <a:pt x="27" y="39"/>
                    </a:cubicBezTo>
                    <a:cubicBezTo>
                      <a:pt x="27" y="36"/>
                      <a:pt x="27" y="33"/>
                      <a:pt x="27" y="30"/>
                    </a:cubicBezTo>
                    <a:cubicBezTo>
                      <a:pt x="27" y="22"/>
                      <a:pt x="26" y="14"/>
                      <a:pt x="26" y="6"/>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5" name="Freeform 25">
                <a:extLst>
                  <a:ext uri="{FF2B5EF4-FFF2-40B4-BE49-F238E27FC236}">
                    <a16:creationId xmlns:a16="http://schemas.microsoft.com/office/drawing/2014/main" id="{02B4A4D7-E31A-484F-8C59-805BC056B77A}"/>
                  </a:ext>
                </a:extLst>
              </p:cNvPr>
              <p:cNvSpPr>
                <a:spLocks/>
              </p:cNvSpPr>
              <p:nvPr/>
            </p:nvSpPr>
            <p:spPr bwMode="auto">
              <a:xfrm>
                <a:off x="1350963" y="3917950"/>
                <a:ext cx="25400" cy="38100"/>
              </a:xfrm>
              <a:custGeom>
                <a:avLst/>
                <a:gdLst>
                  <a:gd name="T0" fmla="*/ 0 w 25"/>
                  <a:gd name="T1" fmla="*/ 39 h 39"/>
                  <a:gd name="T2" fmla="*/ 25 w 25"/>
                  <a:gd name="T3" fmla="*/ 39 h 39"/>
                  <a:gd name="T4" fmla="*/ 25 w 25"/>
                  <a:gd name="T5" fmla="*/ 0 h 39"/>
                  <a:gd name="T6" fmla="*/ 0 w 25"/>
                  <a:gd name="T7" fmla="*/ 0 h 39"/>
                  <a:gd name="T8" fmla="*/ 0 w 25"/>
                  <a:gd name="T9" fmla="*/ 39 h 39"/>
                </a:gdLst>
                <a:ahLst/>
                <a:cxnLst>
                  <a:cxn ang="0">
                    <a:pos x="T0" y="T1"/>
                  </a:cxn>
                  <a:cxn ang="0">
                    <a:pos x="T2" y="T3"/>
                  </a:cxn>
                  <a:cxn ang="0">
                    <a:pos x="T4" y="T5"/>
                  </a:cxn>
                  <a:cxn ang="0">
                    <a:pos x="T6" y="T7"/>
                  </a:cxn>
                  <a:cxn ang="0">
                    <a:pos x="T8" y="T9"/>
                  </a:cxn>
                </a:cxnLst>
                <a:rect l="0" t="0" r="r" b="b"/>
                <a:pathLst>
                  <a:path w="25" h="39">
                    <a:moveTo>
                      <a:pt x="0" y="39"/>
                    </a:moveTo>
                    <a:cubicBezTo>
                      <a:pt x="8" y="39"/>
                      <a:pt x="17" y="39"/>
                      <a:pt x="25" y="39"/>
                    </a:cubicBezTo>
                    <a:cubicBezTo>
                      <a:pt x="25" y="26"/>
                      <a:pt x="25" y="13"/>
                      <a:pt x="25" y="0"/>
                    </a:cubicBezTo>
                    <a:cubicBezTo>
                      <a:pt x="16" y="0"/>
                      <a:pt x="8" y="0"/>
                      <a:pt x="0" y="0"/>
                    </a:cubicBezTo>
                    <a:cubicBezTo>
                      <a:pt x="0" y="13"/>
                      <a:pt x="0" y="26"/>
                      <a:pt x="0" y="39"/>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6" name="Freeform 26">
                <a:extLst>
                  <a:ext uri="{FF2B5EF4-FFF2-40B4-BE49-F238E27FC236}">
                    <a16:creationId xmlns:a16="http://schemas.microsoft.com/office/drawing/2014/main" id="{D3F968BB-D57F-4469-9BF9-C04BA56F9484}"/>
                  </a:ext>
                </a:extLst>
              </p:cNvPr>
              <p:cNvSpPr>
                <a:spLocks/>
              </p:cNvSpPr>
              <p:nvPr/>
            </p:nvSpPr>
            <p:spPr bwMode="auto">
              <a:xfrm>
                <a:off x="1403350" y="3916363"/>
                <a:ext cx="25400" cy="39687"/>
              </a:xfrm>
              <a:custGeom>
                <a:avLst/>
                <a:gdLst>
                  <a:gd name="T0" fmla="*/ 23 w 27"/>
                  <a:gd name="T1" fmla="*/ 0 h 40"/>
                  <a:gd name="T2" fmla="*/ 0 w 27"/>
                  <a:gd name="T3" fmla="*/ 0 h 40"/>
                  <a:gd name="T4" fmla="*/ 0 w 27"/>
                  <a:gd name="T5" fmla="*/ 40 h 40"/>
                  <a:gd name="T6" fmla="*/ 27 w 27"/>
                  <a:gd name="T7" fmla="*/ 40 h 40"/>
                  <a:gd name="T8" fmla="*/ 27 w 27"/>
                  <a:gd name="T9" fmla="*/ 5 h 40"/>
                  <a:gd name="T10" fmla="*/ 26 w 27"/>
                  <a:gd name="T11" fmla="*/ 3 h 40"/>
                  <a:gd name="T12" fmla="*/ 23 w 2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7" h="40">
                    <a:moveTo>
                      <a:pt x="23" y="0"/>
                    </a:moveTo>
                    <a:cubicBezTo>
                      <a:pt x="16" y="0"/>
                      <a:pt x="9" y="0"/>
                      <a:pt x="0" y="0"/>
                    </a:cubicBezTo>
                    <a:cubicBezTo>
                      <a:pt x="0" y="14"/>
                      <a:pt x="0" y="27"/>
                      <a:pt x="0" y="40"/>
                    </a:cubicBezTo>
                    <a:cubicBezTo>
                      <a:pt x="9" y="40"/>
                      <a:pt x="18" y="40"/>
                      <a:pt x="27" y="40"/>
                    </a:cubicBezTo>
                    <a:cubicBezTo>
                      <a:pt x="27" y="28"/>
                      <a:pt x="27" y="16"/>
                      <a:pt x="27" y="5"/>
                    </a:cubicBezTo>
                    <a:cubicBezTo>
                      <a:pt x="27" y="4"/>
                      <a:pt x="27" y="4"/>
                      <a:pt x="26" y="3"/>
                    </a:cubicBezTo>
                    <a:cubicBezTo>
                      <a:pt x="25" y="2"/>
                      <a:pt x="24" y="1"/>
                      <a:pt x="23"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7" name="Freeform 27">
                <a:extLst>
                  <a:ext uri="{FF2B5EF4-FFF2-40B4-BE49-F238E27FC236}">
                    <a16:creationId xmlns:a16="http://schemas.microsoft.com/office/drawing/2014/main" id="{F06C0E80-354F-4684-9849-B8C0B55A9B12}"/>
                  </a:ext>
                </a:extLst>
              </p:cNvPr>
              <p:cNvSpPr>
                <a:spLocks/>
              </p:cNvSpPr>
              <p:nvPr/>
            </p:nvSpPr>
            <p:spPr bwMode="auto">
              <a:xfrm>
                <a:off x="1298575" y="3741738"/>
                <a:ext cx="26988" cy="38100"/>
              </a:xfrm>
              <a:custGeom>
                <a:avLst/>
                <a:gdLst>
                  <a:gd name="T0" fmla="*/ 27 w 27"/>
                  <a:gd name="T1" fmla="*/ 0 h 39"/>
                  <a:gd name="T2" fmla="*/ 0 w 27"/>
                  <a:gd name="T3" fmla="*/ 0 h 39"/>
                  <a:gd name="T4" fmla="*/ 0 w 27"/>
                  <a:gd name="T5" fmla="*/ 39 h 39"/>
                  <a:gd name="T6" fmla="*/ 27 w 27"/>
                  <a:gd name="T7" fmla="*/ 39 h 39"/>
                  <a:gd name="T8" fmla="*/ 27 w 27"/>
                  <a:gd name="T9" fmla="*/ 0 h 39"/>
                </a:gdLst>
                <a:ahLst/>
                <a:cxnLst>
                  <a:cxn ang="0">
                    <a:pos x="T0" y="T1"/>
                  </a:cxn>
                  <a:cxn ang="0">
                    <a:pos x="T2" y="T3"/>
                  </a:cxn>
                  <a:cxn ang="0">
                    <a:pos x="T4" y="T5"/>
                  </a:cxn>
                  <a:cxn ang="0">
                    <a:pos x="T6" y="T7"/>
                  </a:cxn>
                  <a:cxn ang="0">
                    <a:pos x="T8" y="T9"/>
                  </a:cxn>
                </a:cxnLst>
                <a:rect l="0" t="0" r="r" b="b"/>
                <a:pathLst>
                  <a:path w="27" h="39">
                    <a:moveTo>
                      <a:pt x="27" y="0"/>
                    </a:moveTo>
                    <a:cubicBezTo>
                      <a:pt x="17" y="0"/>
                      <a:pt x="9" y="0"/>
                      <a:pt x="0" y="0"/>
                    </a:cubicBezTo>
                    <a:cubicBezTo>
                      <a:pt x="0" y="13"/>
                      <a:pt x="0" y="26"/>
                      <a:pt x="0" y="39"/>
                    </a:cubicBezTo>
                    <a:cubicBezTo>
                      <a:pt x="9" y="39"/>
                      <a:pt x="18" y="39"/>
                      <a:pt x="27" y="39"/>
                    </a:cubicBezTo>
                    <a:cubicBezTo>
                      <a:pt x="27" y="26"/>
                      <a:pt x="27" y="13"/>
                      <a:pt x="27"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8" name="Freeform 28">
                <a:extLst>
                  <a:ext uri="{FF2B5EF4-FFF2-40B4-BE49-F238E27FC236}">
                    <a16:creationId xmlns:a16="http://schemas.microsoft.com/office/drawing/2014/main" id="{5F4CA50B-61E9-4689-A11D-0DC22A3985EA}"/>
                  </a:ext>
                </a:extLst>
              </p:cNvPr>
              <p:cNvSpPr>
                <a:spLocks/>
              </p:cNvSpPr>
              <p:nvPr/>
            </p:nvSpPr>
            <p:spPr bwMode="auto">
              <a:xfrm>
                <a:off x="1350963" y="3741738"/>
                <a:ext cx="25400" cy="38100"/>
              </a:xfrm>
              <a:custGeom>
                <a:avLst/>
                <a:gdLst>
                  <a:gd name="T0" fmla="*/ 26 w 26"/>
                  <a:gd name="T1" fmla="*/ 0 h 39"/>
                  <a:gd name="T2" fmla="*/ 0 w 26"/>
                  <a:gd name="T3" fmla="*/ 0 h 39"/>
                  <a:gd name="T4" fmla="*/ 0 w 26"/>
                  <a:gd name="T5" fmla="*/ 39 h 39"/>
                  <a:gd name="T6" fmla="*/ 26 w 26"/>
                  <a:gd name="T7" fmla="*/ 39 h 39"/>
                  <a:gd name="T8" fmla="*/ 26 w 26"/>
                  <a:gd name="T9" fmla="*/ 0 h 39"/>
                </a:gdLst>
                <a:ahLst/>
                <a:cxnLst>
                  <a:cxn ang="0">
                    <a:pos x="T0" y="T1"/>
                  </a:cxn>
                  <a:cxn ang="0">
                    <a:pos x="T2" y="T3"/>
                  </a:cxn>
                  <a:cxn ang="0">
                    <a:pos x="T4" y="T5"/>
                  </a:cxn>
                  <a:cxn ang="0">
                    <a:pos x="T6" y="T7"/>
                  </a:cxn>
                  <a:cxn ang="0">
                    <a:pos x="T8" y="T9"/>
                  </a:cxn>
                </a:cxnLst>
                <a:rect l="0" t="0" r="r" b="b"/>
                <a:pathLst>
                  <a:path w="26" h="39">
                    <a:moveTo>
                      <a:pt x="26" y="0"/>
                    </a:moveTo>
                    <a:cubicBezTo>
                      <a:pt x="17" y="0"/>
                      <a:pt x="9" y="0"/>
                      <a:pt x="0" y="0"/>
                    </a:cubicBezTo>
                    <a:cubicBezTo>
                      <a:pt x="0" y="13"/>
                      <a:pt x="0" y="26"/>
                      <a:pt x="0" y="39"/>
                    </a:cubicBezTo>
                    <a:cubicBezTo>
                      <a:pt x="9" y="39"/>
                      <a:pt x="18" y="39"/>
                      <a:pt x="26" y="39"/>
                    </a:cubicBezTo>
                    <a:cubicBezTo>
                      <a:pt x="26" y="26"/>
                      <a:pt x="26" y="13"/>
                      <a:pt x="26"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9" name="Freeform 29">
                <a:extLst>
                  <a:ext uri="{FF2B5EF4-FFF2-40B4-BE49-F238E27FC236}">
                    <a16:creationId xmlns:a16="http://schemas.microsoft.com/office/drawing/2014/main" id="{2CFE3F8A-7C91-4C48-8D43-C1A3E8B94BD6}"/>
                  </a:ext>
                </a:extLst>
              </p:cNvPr>
              <p:cNvSpPr>
                <a:spLocks/>
              </p:cNvSpPr>
              <p:nvPr/>
            </p:nvSpPr>
            <p:spPr bwMode="auto">
              <a:xfrm>
                <a:off x="1403350" y="3741738"/>
                <a:ext cx="25400" cy="38100"/>
              </a:xfrm>
              <a:custGeom>
                <a:avLst/>
                <a:gdLst>
                  <a:gd name="T0" fmla="*/ 27 w 27"/>
                  <a:gd name="T1" fmla="*/ 0 h 39"/>
                  <a:gd name="T2" fmla="*/ 0 w 27"/>
                  <a:gd name="T3" fmla="*/ 0 h 39"/>
                  <a:gd name="T4" fmla="*/ 0 w 27"/>
                  <a:gd name="T5" fmla="*/ 39 h 39"/>
                  <a:gd name="T6" fmla="*/ 27 w 27"/>
                  <a:gd name="T7" fmla="*/ 39 h 39"/>
                  <a:gd name="T8" fmla="*/ 27 w 27"/>
                  <a:gd name="T9" fmla="*/ 0 h 39"/>
                </a:gdLst>
                <a:ahLst/>
                <a:cxnLst>
                  <a:cxn ang="0">
                    <a:pos x="T0" y="T1"/>
                  </a:cxn>
                  <a:cxn ang="0">
                    <a:pos x="T2" y="T3"/>
                  </a:cxn>
                  <a:cxn ang="0">
                    <a:pos x="T4" y="T5"/>
                  </a:cxn>
                  <a:cxn ang="0">
                    <a:pos x="T6" y="T7"/>
                  </a:cxn>
                  <a:cxn ang="0">
                    <a:pos x="T8" y="T9"/>
                  </a:cxn>
                </a:cxnLst>
                <a:rect l="0" t="0" r="r" b="b"/>
                <a:pathLst>
                  <a:path w="27" h="39">
                    <a:moveTo>
                      <a:pt x="27" y="0"/>
                    </a:moveTo>
                    <a:cubicBezTo>
                      <a:pt x="18" y="0"/>
                      <a:pt x="9" y="0"/>
                      <a:pt x="0" y="0"/>
                    </a:cubicBezTo>
                    <a:cubicBezTo>
                      <a:pt x="0" y="13"/>
                      <a:pt x="0" y="26"/>
                      <a:pt x="0" y="39"/>
                    </a:cubicBezTo>
                    <a:cubicBezTo>
                      <a:pt x="10" y="39"/>
                      <a:pt x="18" y="39"/>
                      <a:pt x="27" y="39"/>
                    </a:cubicBezTo>
                    <a:cubicBezTo>
                      <a:pt x="27" y="25"/>
                      <a:pt x="27" y="13"/>
                      <a:pt x="27" y="0"/>
                    </a:cubicBezTo>
                    <a:close/>
                  </a:path>
                </a:pathLst>
              </a:custGeom>
              <a:solidFill>
                <a:srgbClr val="221E59"/>
              </a:solidFill>
              <a:ln w="793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30">
                <a:extLst>
                  <a:ext uri="{FF2B5EF4-FFF2-40B4-BE49-F238E27FC236}">
                    <a16:creationId xmlns:a16="http://schemas.microsoft.com/office/drawing/2014/main" id="{ABBC5DFC-B7CA-46A7-9CE8-8AEEF3C745A7}"/>
                  </a:ext>
                </a:extLst>
              </p:cNvPr>
              <p:cNvSpPr>
                <a:spLocks/>
              </p:cNvSpPr>
              <p:nvPr/>
            </p:nvSpPr>
            <p:spPr bwMode="auto">
              <a:xfrm>
                <a:off x="1489075" y="3748088"/>
                <a:ext cx="292100" cy="104775"/>
              </a:xfrm>
              <a:custGeom>
                <a:avLst/>
                <a:gdLst>
                  <a:gd name="T0" fmla="*/ 296 w 296"/>
                  <a:gd name="T1" fmla="*/ 38 h 105"/>
                  <a:gd name="T2" fmla="*/ 296 w 296"/>
                  <a:gd name="T3" fmla="*/ 29 h 105"/>
                  <a:gd name="T4" fmla="*/ 296 w 296"/>
                  <a:gd name="T5" fmla="*/ 29 h 105"/>
                  <a:gd name="T6" fmla="*/ 296 w 296"/>
                  <a:gd name="T7" fmla="*/ 0 h 105"/>
                  <a:gd name="T8" fmla="*/ 278 w 296"/>
                  <a:gd name="T9" fmla="*/ 7 h 105"/>
                  <a:gd name="T10" fmla="*/ 269 w 296"/>
                  <a:gd name="T11" fmla="*/ 10 h 105"/>
                  <a:gd name="T12" fmla="*/ 251 w 296"/>
                  <a:gd name="T13" fmla="*/ 15 h 105"/>
                  <a:gd name="T14" fmla="*/ 242 w 296"/>
                  <a:gd name="T15" fmla="*/ 17 h 105"/>
                  <a:gd name="T16" fmla="*/ 228 w 296"/>
                  <a:gd name="T17" fmla="*/ 20 h 105"/>
                  <a:gd name="T18" fmla="*/ 219 w 296"/>
                  <a:gd name="T19" fmla="*/ 21 h 105"/>
                  <a:gd name="T20" fmla="*/ 148 w 296"/>
                  <a:gd name="T21" fmla="*/ 26 h 105"/>
                  <a:gd name="T22" fmla="*/ 87 w 296"/>
                  <a:gd name="T23" fmla="*/ 23 h 105"/>
                  <a:gd name="T24" fmla="*/ 78 w 296"/>
                  <a:gd name="T25" fmla="*/ 22 h 105"/>
                  <a:gd name="T26" fmla="*/ 50 w 296"/>
                  <a:gd name="T27" fmla="*/ 17 h 105"/>
                  <a:gd name="T28" fmla="*/ 41 w 296"/>
                  <a:gd name="T29" fmla="*/ 14 h 105"/>
                  <a:gd name="T30" fmla="*/ 31 w 296"/>
                  <a:gd name="T31" fmla="*/ 12 h 105"/>
                  <a:gd name="T32" fmla="*/ 22 w 296"/>
                  <a:gd name="T33" fmla="*/ 9 h 105"/>
                  <a:gd name="T34" fmla="*/ 18 w 296"/>
                  <a:gd name="T35" fmla="*/ 7 h 105"/>
                  <a:gd name="T36" fmla="*/ 9 w 296"/>
                  <a:gd name="T37" fmla="*/ 4 h 105"/>
                  <a:gd name="T38" fmla="*/ 0 w 296"/>
                  <a:gd name="T39" fmla="*/ 0 h 105"/>
                  <a:gd name="T40" fmla="*/ 0 w 296"/>
                  <a:gd name="T41" fmla="*/ 52 h 105"/>
                  <a:gd name="T42" fmla="*/ 0 w 296"/>
                  <a:gd name="T43" fmla="*/ 52 h 105"/>
                  <a:gd name="T44" fmla="*/ 0 w 296"/>
                  <a:gd name="T45" fmla="*/ 58 h 105"/>
                  <a:gd name="T46" fmla="*/ 0 w 296"/>
                  <a:gd name="T47" fmla="*/ 60 h 105"/>
                  <a:gd name="T48" fmla="*/ 0 w 296"/>
                  <a:gd name="T49" fmla="*/ 63 h 105"/>
                  <a:gd name="T50" fmla="*/ 0 w 296"/>
                  <a:gd name="T51" fmla="*/ 66 h 105"/>
                  <a:gd name="T52" fmla="*/ 22 w 296"/>
                  <a:gd name="T53" fmla="*/ 86 h 105"/>
                  <a:gd name="T54" fmla="*/ 24 w 296"/>
                  <a:gd name="T55" fmla="*/ 87 h 105"/>
                  <a:gd name="T56" fmla="*/ 24 w 296"/>
                  <a:gd name="T57" fmla="*/ 87 h 105"/>
                  <a:gd name="T58" fmla="*/ 56 w 296"/>
                  <a:gd name="T59" fmla="*/ 96 h 105"/>
                  <a:gd name="T60" fmla="*/ 66 w 296"/>
                  <a:gd name="T61" fmla="*/ 98 h 105"/>
                  <a:gd name="T62" fmla="*/ 75 w 296"/>
                  <a:gd name="T63" fmla="*/ 100 h 105"/>
                  <a:gd name="T64" fmla="*/ 99 w 296"/>
                  <a:gd name="T65" fmla="*/ 103 h 105"/>
                  <a:gd name="T66" fmla="*/ 126 w 296"/>
                  <a:gd name="T67" fmla="*/ 104 h 105"/>
                  <a:gd name="T68" fmla="*/ 171 w 296"/>
                  <a:gd name="T69" fmla="*/ 105 h 105"/>
                  <a:gd name="T70" fmla="*/ 189 w 296"/>
                  <a:gd name="T71" fmla="*/ 104 h 105"/>
                  <a:gd name="T72" fmla="*/ 242 w 296"/>
                  <a:gd name="T73" fmla="*/ 96 h 105"/>
                  <a:gd name="T74" fmla="*/ 272 w 296"/>
                  <a:gd name="T75" fmla="*/ 86 h 105"/>
                  <a:gd name="T76" fmla="*/ 289 w 296"/>
                  <a:gd name="T77" fmla="*/ 78 h 105"/>
                  <a:gd name="T78" fmla="*/ 296 w 296"/>
                  <a:gd name="T79" fmla="*/ 65 h 105"/>
                  <a:gd name="T80" fmla="*/ 296 w 296"/>
                  <a:gd name="T81" fmla="*/ 56 h 105"/>
                  <a:gd name="T82" fmla="*/ 296 w 296"/>
                  <a:gd name="T83" fmla="*/ 3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105">
                    <a:moveTo>
                      <a:pt x="296" y="38"/>
                    </a:moveTo>
                    <a:cubicBezTo>
                      <a:pt x="296" y="35"/>
                      <a:pt x="296" y="32"/>
                      <a:pt x="296" y="29"/>
                    </a:cubicBezTo>
                    <a:cubicBezTo>
                      <a:pt x="296" y="29"/>
                      <a:pt x="296" y="29"/>
                      <a:pt x="296" y="29"/>
                    </a:cubicBezTo>
                    <a:cubicBezTo>
                      <a:pt x="296" y="19"/>
                      <a:pt x="296" y="10"/>
                      <a:pt x="296" y="0"/>
                    </a:cubicBezTo>
                    <a:cubicBezTo>
                      <a:pt x="290" y="3"/>
                      <a:pt x="284" y="5"/>
                      <a:pt x="278" y="7"/>
                    </a:cubicBezTo>
                    <a:cubicBezTo>
                      <a:pt x="275" y="8"/>
                      <a:pt x="272" y="9"/>
                      <a:pt x="269" y="10"/>
                    </a:cubicBezTo>
                    <a:cubicBezTo>
                      <a:pt x="263" y="12"/>
                      <a:pt x="257" y="14"/>
                      <a:pt x="251" y="15"/>
                    </a:cubicBezTo>
                    <a:cubicBezTo>
                      <a:pt x="248" y="16"/>
                      <a:pt x="245" y="17"/>
                      <a:pt x="242" y="17"/>
                    </a:cubicBezTo>
                    <a:cubicBezTo>
                      <a:pt x="237" y="18"/>
                      <a:pt x="232" y="19"/>
                      <a:pt x="228" y="20"/>
                    </a:cubicBezTo>
                    <a:cubicBezTo>
                      <a:pt x="225" y="21"/>
                      <a:pt x="222" y="21"/>
                      <a:pt x="219" y="21"/>
                    </a:cubicBezTo>
                    <a:cubicBezTo>
                      <a:pt x="195" y="25"/>
                      <a:pt x="172" y="26"/>
                      <a:pt x="148" y="26"/>
                    </a:cubicBezTo>
                    <a:cubicBezTo>
                      <a:pt x="128" y="26"/>
                      <a:pt x="107" y="25"/>
                      <a:pt x="87" y="23"/>
                    </a:cubicBezTo>
                    <a:cubicBezTo>
                      <a:pt x="84" y="22"/>
                      <a:pt x="81" y="22"/>
                      <a:pt x="78" y="22"/>
                    </a:cubicBezTo>
                    <a:cubicBezTo>
                      <a:pt x="68" y="20"/>
                      <a:pt x="59" y="19"/>
                      <a:pt x="50" y="17"/>
                    </a:cubicBezTo>
                    <a:cubicBezTo>
                      <a:pt x="47" y="16"/>
                      <a:pt x="44" y="15"/>
                      <a:pt x="41" y="14"/>
                    </a:cubicBezTo>
                    <a:cubicBezTo>
                      <a:pt x="38" y="13"/>
                      <a:pt x="35" y="13"/>
                      <a:pt x="31" y="12"/>
                    </a:cubicBezTo>
                    <a:cubicBezTo>
                      <a:pt x="28" y="11"/>
                      <a:pt x="25" y="10"/>
                      <a:pt x="22" y="9"/>
                    </a:cubicBezTo>
                    <a:cubicBezTo>
                      <a:pt x="21" y="8"/>
                      <a:pt x="19" y="8"/>
                      <a:pt x="18" y="7"/>
                    </a:cubicBezTo>
                    <a:cubicBezTo>
                      <a:pt x="15" y="6"/>
                      <a:pt x="12" y="5"/>
                      <a:pt x="9" y="4"/>
                    </a:cubicBezTo>
                    <a:cubicBezTo>
                      <a:pt x="6" y="3"/>
                      <a:pt x="3" y="1"/>
                      <a:pt x="0" y="0"/>
                    </a:cubicBezTo>
                    <a:cubicBezTo>
                      <a:pt x="0" y="18"/>
                      <a:pt x="0" y="35"/>
                      <a:pt x="0" y="52"/>
                    </a:cubicBezTo>
                    <a:cubicBezTo>
                      <a:pt x="0" y="52"/>
                      <a:pt x="0" y="52"/>
                      <a:pt x="0" y="52"/>
                    </a:cubicBezTo>
                    <a:cubicBezTo>
                      <a:pt x="0" y="54"/>
                      <a:pt x="0" y="56"/>
                      <a:pt x="0" y="58"/>
                    </a:cubicBezTo>
                    <a:cubicBezTo>
                      <a:pt x="0" y="59"/>
                      <a:pt x="0" y="60"/>
                      <a:pt x="0" y="60"/>
                    </a:cubicBezTo>
                    <a:cubicBezTo>
                      <a:pt x="0" y="61"/>
                      <a:pt x="0" y="62"/>
                      <a:pt x="0" y="63"/>
                    </a:cubicBezTo>
                    <a:cubicBezTo>
                      <a:pt x="0" y="64"/>
                      <a:pt x="0" y="65"/>
                      <a:pt x="0" y="66"/>
                    </a:cubicBezTo>
                    <a:cubicBezTo>
                      <a:pt x="1" y="77"/>
                      <a:pt x="6" y="80"/>
                      <a:pt x="22" y="86"/>
                    </a:cubicBezTo>
                    <a:cubicBezTo>
                      <a:pt x="23" y="87"/>
                      <a:pt x="23" y="87"/>
                      <a:pt x="24" y="87"/>
                    </a:cubicBezTo>
                    <a:cubicBezTo>
                      <a:pt x="24" y="87"/>
                      <a:pt x="24" y="87"/>
                      <a:pt x="24" y="87"/>
                    </a:cubicBezTo>
                    <a:cubicBezTo>
                      <a:pt x="35" y="91"/>
                      <a:pt x="45" y="94"/>
                      <a:pt x="56" y="96"/>
                    </a:cubicBezTo>
                    <a:cubicBezTo>
                      <a:pt x="59" y="97"/>
                      <a:pt x="63" y="98"/>
                      <a:pt x="66" y="98"/>
                    </a:cubicBezTo>
                    <a:cubicBezTo>
                      <a:pt x="69" y="99"/>
                      <a:pt x="72" y="99"/>
                      <a:pt x="75" y="100"/>
                    </a:cubicBezTo>
                    <a:cubicBezTo>
                      <a:pt x="83" y="101"/>
                      <a:pt x="91" y="102"/>
                      <a:pt x="99" y="103"/>
                    </a:cubicBezTo>
                    <a:cubicBezTo>
                      <a:pt x="108" y="103"/>
                      <a:pt x="117" y="104"/>
                      <a:pt x="126" y="104"/>
                    </a:cubicBezTo>
                    <a:cubicBezTo>
                      <a:pt x="141" y="105"/>
                      <a:pt x="156" y="105"/>
                      <a:pt x="171" y="105"/>
                    </a:cubicBezTo>
                    <a:cubicBezTo>
                      <a:pt x="177" y="104"/>
                      <a:pt x="183" y="104"/>
                      <a:pt x="189" y="104"/>
                    </a:cubicBezTo>
                    <a:cubicBezTo>
                      <a:pt x="206" y="102"/>
                      <a:pt x="224" y="100"/>
                      <a:pt x="242" y="96"/>
                    </a:cubicBezTo>
                    <a:cubicBezTo>
                      <a:pt x="252" y="93"/>
                      <a:pt x="263" y="91"/>
                      <a:pt x="272" y="86"/>
                    </a:cubicBezTo>
                    <a:cubicBezTo>
                      <a:pt x="278" y="84"/>
                      <a:pt x="284" y="81"/>
                      <a:pt x="289" y="78"/>
                    </a:cubicBezTo>
                    <a:cubicBezTo>
                      <a:pt x="294" y="75"/>
                      <a:pt x="296" y="71"/>
                      <a:pt x="296" y="65"/>
                    </a:cubicBezTo>
                    <a:cubicBezTo>
                      <a:pt x="296" y="62"/>
                      <a:pt x="296" y="59"/>
                      <a:pt x="296" y="56"/>
                    </a:cubicBezTo>
                    <a:cubicBezTo>
                      <a:pt x="296" y="50"/>
                      <a:pt x="296" y="44"/>
                      <a:pt x="296" y="38"/>
                    </a:cubicBezTo>
                    <a:close/>
                  </a:path>
                </a:pathLst>
              </a:custGeom>
              <a:solidFill>
                <a:schemeClr val="accent1"/>
              </a:solidFill>
              <a:ln w="11113"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grpSp>
      <p:sp>
        <p:nvSpPr>
          <p:cNvPr id="131" name="Rectangle 130">
            <a:extLst>
              <a:ext uri="{FF2B5EF4-FFF2-40B4-BE49-F238E27FC236}">
                <a16:creationId xmlns:a16="http://schemas.microsoft.com/office/drawing/2014/main" id="{0E739996-CC60-4AAE-8563-1F971589426B}"/>
              </a:ext>
            </a:extLst>
          </p:cNvPr>
          <p:cNvSpPr/>
          <p:nvPr/>
        </p:nvSpPr>
        <p:spPr>
          <a:xfrm>
            <a:off x="5269632" y="4067499"/>
            <a:ext cx="1413608" cy="16927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lgn="ctr">
              <a:buClr>
                <a:schemeClr val="accent1"/>
              </a:buClr>
              <a:buSzPct val="120000"/>
            </a:pPr>
            <a:endParaRPr lang="en-GB" sz="1100" b="1">
              <a:solidFill>
                <a:schemeClr val="tx1"/>
              </a:solidFill>
              <a:cs typeface="Arial" panose="020B0604020202020204" pitchFamily="34" charset="0"/>
            </a:endParaRPr>
          </a:p>
        </p:txBody>
      </p:sp>
      <p:grpSp>
        <p:nvGrpSpPr>
          <p:cNvPr id="132" name="Group 131">
            <a:extLst>
              <a:ext uri="{FF2B5EF4-FFF2-40B4-BE49-F238E27FC236}">
                <a16:creationId xmlns:a16="http://schemas.microsoft.com/office/drawing/2014/main" id="{DD98A6BD-E649-4073-9712-ED8C737D418A}"/>
              </a:ext>
            </a:extLst>
          </p:cNvPr>
          <p:cNvGrpSpPr/>
          <p:nvPr/>
        </p:nvGrpSpPr>
        <p:grpSpPr>
          <a:xfrm rot="1800000">
            <a:off x="5895790" y="3353082"/>
            <a:ext cx="570841" cy="677256"/>
            <a:chOff x="1331135" y="3375971"/>
            <a:chExt cx="439106" cy="520968"/>
          </a:xfrm>
        </p:grpSpPr>
        <p:pic>
          <p:nvPicPr>
            <p:cNvPr id="133" name="Picture 132">
              <a:extLst>
                <a:ext uri="{FF2B5EF4-FFF2-40B4-BE49-F238E27FC236}">
                  <a16:creationId xmlns:a16="http://schemas.microsoft.com/office/drawing/2014/main" id="{EE6BFA3E-A0DD-4C68-B3A1-C3FAFA130285}"/>
                </a:ext>
              </a:extLst>
            </p:cNvPr>
            <p:cNvPicPr>
              <a:picLocks noChangeAspect="1"/>
            </p:cNvPicPr>
            <p:nvPr/>
          </p:nvPicPr>
          <p:blipFill>
            <a:blip r:embed="rId3"/>
            <a:stretch>
              <a:fillRect/>
            </a:stretch>
          </p:blipFill>
          <p:spPr>
            <a:xfrm>
              <a:off x="1369025" y="3513493"/>
              <a:ext cx="381381" cy="381384"/>
            </a:xfrm>
            <a:prstGeom prst="rect">
              <a:avLst/>
            </a:prstGeom>
          </p:spPr>
        </p:pic>
        <p:cxnSp>
          <p:nvCxnSpPr>
            <p:cNvPr id="134" name="Straight Connector 133">
              <a:extLst>
                <a:ext uri="{FF2B5EF4-FFF2-40B4-BE49-F238E27FC236}">
                  <a16:creationId xmlns:a16="http://schemas.microsoft.com/office/drawing/2014/main" id="{874F6E1C-9049-499C-9D4B-06C3F80596AD}"/>
                </a:ext>
              </a:extLst>
            </p:cNvPr>
            <p:cNvCxnSpPr/>
            <p:nvPr/>
          </p:nvCxnSpPr>
          <p:spPr>
            <a:xfrm>
              <a:off x="1331135" y="3448819"/>
              <a:ext cx="0" cy="3435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9F09A0C-A559-41C4-8C69-F7701DC7F1F8}"/>
                </a:ext>
              </a:extLst>
            </p:cNvPr>
            <p:cNvCxnSpPr>
              <a:cxnSpLocks/>
            </p:cNvCxnSpPr>
            <p:nvPr/>
          </p:nvCxnSpPr>
          <p:spPr>
            <a:xfrm>
              <a:off x="1607218" y="3375971"/>
              <a:ext cx="0" cy="12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C452-050E-4281-A80E-83372DE5DA28}"/>
                </a:ext>
              </a:extLst>
            </p:cNvPr>
            <p:cNvCxnSpPr>
              <a:cxnSpLocks/>
            </p:cNvCxnSpPr>
            <p:nvPr/>
          </p:nvCxnSpPr>
          <p:spPr>
            <a:xfrm rot="19800000" flipH="1">
              <a:off x="1722519" y="3811141"/>
              <a:ext cx="47722" cy="857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7348887A-5E14-42A5-A5CF-0AB47BC8641F}"/>
              </a:ext>
            </a:extLst>
          </p:cNvPr>
          <p:cNvGrpSpPr/>
          <p:nvPr/>
        </p:nvGrpSpPr>
        <p:grpSpPr>
          <a:xfrm>
            <a:off x="3396816" y="3433701"/>
            <a:ext cx="791581" cy="767328"/>
            <a:chOff x="3396816" y="3433701"/>
            <a:chExt cx="791581" cy="767328"/>
          </a:xfrm>
          <a:solidFill>
            <a:schemeClr val="tx1"/>
          </a:solidFill>
        </p:grpSpPr>
        <p:cxnSp>
          <p:nvCxnSpPr>
            <p:cNvPr id="138" name="Straight Connector 137">
              <a:extLst>
                <a:ext uri="{FF2B5EF4-FFF2-40B4-BE49-F238E27FC236}">
                  <a16:creationId xmlns:a16="http://schemas.microsoft.com/office/drawing/2014/main" id="{21DF3439-E9C0-42E5-B5B9-169204C87796}"/>
                </a:ext>
              </a:extLst>
            </p:cNvPr>
            <p:cNvCxnSpPr>
              <a:cxnSpLocks/>
            </p:cNvCxnSpPr>
            <p:nvPr/>
          </p:nvCxnSpPr>
          <p:spPr>
            <a:xfrm flipH="1">
              <a:off x="3396816" y="3643064"/>
              <a:ext cx="118873" cy="18499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F7E604C-634D-4BEC-8441-667C94CB1B48}"/>
                </a:ext>
              </a:extLst>
            </p:cNvPr>
            <p:cNvCxnSpPr>
              <a:cxnSpLocks/>
            </p:cNvCxnSpPr>
            <p:nvPr/>
          </p:nvCxnSpPr>
          <p:spPr>
            <a:xfrm rot="1800000">
              <a:off x="4031229" y="3433701"/>
              <a:ext cx="0" cy="187636"/>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076493A-6490-4D60-A0DF-C0421C812AA3}"/>
                </a:ext>
              </a:extLst>
            </p:cNvPr>
            <p:cNvCxnSpPr>
              <a:cxnSpLocks/>
            </p:cNvCxnSpPr>
            <p:nvPr/>
          </p:nvCxnSpPr>
          <p:spPr>
            <a:xfrm rot="1800000">
              <a:off x="4133807" y="3886054"/>
              <a:ext cx="0" cy="31497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1C3CD13F-F160-4AB6-9EDE-EACB6D55507B}"/>
                </a:ext>
              </a:extLst>
            </p:cNvPr>
            <p:cNvGrpSpPr/>
            <p:nvPr/>
          </p:nvGrpSpPr>
          <p:grpSpPr>
            <a:xfrm rot="1800000">
              <a:off x="3547011" y="3585671"/>
              <a:ext cx="641386" cy="393455"/>
              <a:chOff x="4376738" y="3419475"/>
              <a:chExt cx="755650" cy="463550"/>
            </a:xfrm>
            <a:grpFill/>
          </p:grpSpPr>
          <p:sp>
            <p:nvSpPr>
              <p:cNvPr id="142" name="Freeform 34">
                <a:extLst>
                  <a:ext uri="{FF2B5EF4-FFF2-40B4-BE49-F238E27FC236}">
                    <a16:creationId xmlns:a16="http://schemas.microsoft.com/office/drawing/2014/main" id="{4D2D508D-4B88-4433-8B95-43E5371D8474}"/>
                  </a:ext>
                </a:extLst>
              </p:cNvPr>
              <p:cNvSpPr>
                <a:spLocks/>
              </p:cNvSpPr>
              <p:nvPr/>
            </p:nvSpPr>
            <p:spPr bwMode="auto">
              <a:xfrm>
                <a:off x="4724400" y="3789363"/>
                <a:ext cx="60325" cy="31750"/>
              </a:xfrm>
              <a:custGeom>
                <a:avLst/>
                <a:gdLst>
                  <a:gd name="T0" fmla="*/ 0 w 38"/>
                  <a:gd name="T1" fmla="*/ 0 h 20"/>
                  <a:gd name="T2" fmla="*/ 0 w 38"/>
                  <a:gd name="T3" fmla="*/ 20 h 20"/>
                  <a:gd name="T4" fmla="*/ 38 w 38"/>
                  <a:gd name="T5" fmla="*/ 20 h 20"/>
                  <a:gd name="T6" fmla="*/ 38 w 38"/>
                  <a:gd name="T7" fmla="*/ 0 h 20"/>
                  <a:gd name="T8" fmla="*/ 0 w 38"/>
                  <a:gd name="T9" fmla="*/ 0 h 20"/>
                  <a:gd name="T10" fmla="*/ 0 w 38"/>
                  <a:gd name="T11" fmla="*/ 0 h 20"/>
                </a:gdLst>
                <a:ahLst/>
                <a:cxnLst>
                  <a:cxn ang="0">
                    <a:pos x="T0" y="T1"/>
                  </a:cxn>
                  <a:cxn ang="0">
                    <a:pos x="T2" y="T3"/>
                  </a:cxn>
                  <a:cxn ang="0">
                    <a:pos x="T4" y="T5"/>
                  </a:cxn>
                  <a:cxn ang="0">
                    <a:pos x="T6" y="T7"/>
                  </a:cxn>
                  <a:cxn ang="0">
                    <a:pos x="T8" y="T9"/>
                  </a:cxn>
                  <a:cxn ang="0">
                    <a:pos x="T10" y="T11"/>
                  </a:cxn>
                </a:cxnLst>
                <a:rect l="0" t="0" r="r" b="b"/>
                <a:pathLst>
                  <a:path w="38" h="20">
                    <a:moveTo>
                      <a:pt x="0" y="0"/>
                    </a:moveTo>
                    <a:lnTo>
                      <a:pt x="0" y="20"/>
                    </a:lnTo>
                    <a:lnTo>
                      <a:pt x="38" y="20"/>
                    </a:lnTo>
                    <a:lnTo>
                      <a:pt x="38" y="0"/>
                    </a:lnTo>
                    <a:lnTo>
                      <a:pt x="0"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3" name="Freeform 35">
                <a:extLst>
                  <a:ext uri="{FF2B5EF4-FFF2-40B4-BE49-F238E27FC236}">
                    <a16:creationId xmlns:a16="http://schemas.microsoft.com/office/drawing/2014/main" id="{6B35540F-0E47-413F-9C4F-1B77AAD0D35B}"/>
                  </a:ext>
                </a:extLst>
              </p:cNvPr>
              <p:cNvSpPr>
                <a:spLocks/>
              </p:cNvSpPr>
              <p:nvPr/>
            </p:nvSpPr>
            <p:spPr bwMode="auto">
              <a:xfrm>
                <a:off x="4692650" y="3597275"/>
                <a:ext cx="31750" cy="280987"/>
              </a:xfrm>
              <a:custGeom>
                <a:avLst/>
                <a:gdLst>
                  <a:gd name="T0" fmla="*/ 0 w 20"/>
                  <a:gd name="T1" fmla="*/ 0 h 177"/>
                  <a:gd name="T2" fmla="*/ 0 w 20"/>
                  <a:gd name="T3" fmla="*/ 177 h 177"/>
                  <a:gd name="T4" fmla="*/ 20 w 20"/>
                  <a:gd name="T5" fmla="*/ 177 h 177"/>
                  <a:gd name="T6" fmla="*/ 20 w 20"/>
                  <a:gd name="T7" fmla="*/ 141 h 177"/>
                  <a:gd name="T8" fmla="*/ 20 w 20"/>
                  <a:gd name="T9" fmla="*/ 121 h 177"/>
                  <a:gd name="T10" fmla="*/ 20 w 20"/>
                  <a:gd name="T11" fmla="*/ 0 h 177"/>
                  <a:gd name="T12" fmla="*/ 0 w 20"/>
                  <a:gd name="T13" fmla="*/ 0 h 177"/>
                  <a:gd name="T14" fmla="*/ 0 w 20"/>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7">
                    <a:moveTo>
                      <a:pt x="0" y="0"/>
                    </a:moveTo>
                    <a:lnTo>
                      <a:pt x="0" y="177"/>
                    </a:lnTo>
                    <a:lnTo>
                      <a:pt x="20" y="177"/>
                    </a:lnTo>
                    <a:lnTo>
                      <a:pt x="20" y="141"/>
                    </a:lnTo>
                    <a:lnTo>
                      <a:pt x="20" y="121"/>
                    </a:lnTo>
                    <a:lnTo>
                      <a:pt x="20" y="0"/>
                    </a:lnTo>
                    <a:lnTo>
                      <a:pt x="0"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4" name="Freeform 36">
                <a:extLst>
                  <a:ext uri="{FF2B5EF4-FFF2-40B4-BE49-F238E27FC236}">
                    <a16:creationId xmlns:a16="http://schemas.microsoft.com/office/drawing/2014/main" id="{CF74B815-4129-4D11-BE6A-5D49D29A0A1B}"/>
                  </a:ext>
                </a:extLst>
              </p:cNvPr>
              <p:cNvSpPr>
                <a:spLocks/>
              </p:cNvSpPr>
              <p:nvPr/>
            </p:nvSpPr>
            <p:spPr bwMode="auto">
              <a:xfrm>
                <a:off x="4784725" y="3597275"/>
                <a:ext cx="30163" cy="280987"/>
              </a:xfrm>
              <a:custGeom>
                <a:avLst/>
                <a:gdLst>
                  <a:gd name="T0" fmla="*/ 0 w 19"/>
                  <a:gd name="T1" fmla="*/ 0 h 177"/>
                  <a:gd name="T2" fmla="*/ 0 w 19"/>
                  <a:gd name="T3" fmla="*/ 121 h 177"/>
                  <a:gd name="T4" fmla="*/ 0 w 19"/>
                  <a:gd name="T5" fmla="*/ 141 h 177"/>
                  <a:gd name="T6" fmla="*/ 0 w 19"/>
                  <a:gd name="T7" fmla="*/ 177 h 177"/>
                  <a:gd name="T8" fmla="*/ 19 w 19"/>
                  <a:gd name="T9" fmla="*/ 177 h 177"/>
                  <a:gd name="T10" fmla="*/ 19 w 19"/>
                  <a:gd name="T11" fmla="*/ 0 h 177"/>
                  <a:gd name="T12" fmla="*/ 0 w 19"/>
                  <a:gd name="T13" fmla="*/ 0 h 177"/>
                  <a:gd name="T14" fmla="*/ 0 w 19"/>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77">
                    <a:moveTo>
                      <a:pt x="0" y="0"/>
                    </a:moveTo>
                    <a:lnTo>
                      <a:pt x="0" y="121"/>
                    </a:lnTo>
                    <a:lnTo>
                      <a:pt x="0" y="141"/>
                    </a:lnTo>
                    <a:lnTo>
                      <a:pt x="0" y="177"/>
                    </a:lnTo>
                    <a:lnTo>
                      <a:pt x="19" y="177"/>
                    </a:lnTo>
                    <a:lnTo>
                      <a:pt x="19" y="0"/>
                    </a:lnTo>
                    <a:lnTo>
                      <a:pt x="0"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5" name="Freeform 37">
                <a:extLst>
                  <a:ext uri="{FF2B5EF4-FFF2-40B4-BE49-F238E27FC236}">
                    <a16:creationId xmlns:a16="http://schemas.microsoft.com/office/drawing/2014/main" id="{91E8FA11-06A6-4254-AF22-D44C059B53DD}"/>
                  </a:ext>
                </a:extLst>
              </p:cNvPr>
              <p:cNvSpPr>
                <a:spLocks/>
              </p:cNvSpPr>
              <p:nvPr/>
            </p:nvSpPr>
            <p:spPr bwMode="auto">
              <a:xfrm>
                <a:off x="4956175" y="3727450"/>
                <a:ext cx="119063" cy="155575"/>
              </a:xfrm>
              <a:custGeom>
                <a:avLst/>
                <a:gdLst>
                  <a:gd name="T0" fmla="*/ 73 w 75"/>
                  <a:gd name="T1" fmla="*/ 10 h 98"/>
                  <a:gd name="T2" fmla="*/ 75 w 75"/>
                  <a:gd name="T3" fmla="*/ 0 h 98"/>
                  <a:gd name="T4" fmla="*/ 10 w 75"/>
                  <a:gd name="T5" fmla="*/ 0 h 98"/>
                  <a:gd name="T6" fmla="*/ 10 w 75"/>
                  <a:gd name="T7" fmla="*/ 10 h 98"/>
                  <a:gd name="T8" fmla="*/ 0 w 75"/>
                  <a:gd name="T9" fmla="*/ 95 h 98"/>
                  <a:gd name="T10" fmla="*/ 20 w 75"/>
                  <a:gd name="T11" fmla="*/ 98 h 98"/>
                  <a:gd name="T12" fmla="*/ 27 w 75"/>
                  <a:gd name="T13" fmla="*/ 20 h 98"/>
                  <a:gd name="T14" fmla="*/ 75 w 75"/>
                  <a:gd name="T15" fmla="*/ 20 h 98"/>
                  <a:gd name="T16" fmla="*/ 73 w 75"/>
                  <a:gd name="T17" fmla="*/ 12 h 98"/>
                  <a:gd name="T18" fmla="*/ 73 w 75"/>
                  <a:gd name="T19" fmla="*/ 10 h 98"/>
                  <a:gd name="T20" fmla="*/ 73 w 75"/>
                  <a:gd name="T21"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98">
                    <a:moveTo>
                      <a:pt x="73" y="10"/>
                    </a:moveTo>
                    <a:lnTo>
                      <a:pt x="75" y="0"/>
                    </a:lnTo>
                    <a:lnTo>
                      <a:pt x="10" y="0"/>
                    </a:lnTo>
                    <a:lnTo>
                      <a:pt x="10" y="10"/>
                    </a:lnTo>
                    <a:lnTo>
                      <a:pt x="0" y="95"/>
                    </a:lnTo>
                    <a:lnTo>
                      <a:pt x="20" y="98"/>
                    </a:lnTo>
                    <a:lnTo>
                      <a:pt x="27" y="20"/>
                    </a:lnTo>
                    <a:lnTo>
                      <a:pt x="75" y="20"/>
                    </a:lnTo>
                    <a:lnTo>
                      <a:pt x="73" y="12"/>
                    </a:lnTo>
                    <a:lnTo>
                      <a:pt x="73" y="10"/>
                    </a:lnTo>
                    <a:lnTo>
                      <a:pt x="73" y="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6" name="Freeform 38">
                <a:extLst>
                  <a:ext uri="{FF2B5EF4-FFF2-40B4-BE49-F238E27FC236}">
                    <a16:creationId xmlns:a16="http://schemas.microsoft.com/office/drawing/2014/main" id="{B979B4E2-85B9-42DC-A002-CE7C4B550514}"/>
                  </a:ext>
                </a:extLst>
              </p:cNvPr>
              <p:cNvSpPr>
                <a:spLocks/>
              </p:cNvSpPr>
              <p:nvPr/>
            </p:nvSpPr>
            <p:spPr bwMode="auto">
              <a:xfrm>
                <a:off x="5072063" y="3592513"/>
                <a:ext cx="60325" cy="290512"/>
              </a:xfrm>
              <a:custGeom>
                <a:avLst/>
                <a:gdLst>
                  <a:gd name="T0" fmla="*/ 38 w 38"/>
                  <a:gd name="T1" fmla="*/ 5 h 183"/>
                  <a:gd name="T2" fmla="*/ 19 w 38"/>
                  <a:gd name="T3" fmla="*/ 0 h 183"/>
                  <a:gd name="T4" fmla="*/ 2 w 38"/>
                  <a:gd name="T5" fmla="*/ 85 h 183"/>
                  <a:gd name="T6" fmla="*/ 0 w 38"/>
                  <a:gd name="T7" fmla="*/ 95 h 183"/>
                  <a:gd name="T8" fmla="*/ 0 w 38"/>
                  <a:gd name="T9" fmla="*/ 97 h 183"/>
                  <a:gd name="T10" fmla="*/ 2 w 38"/>
                  <a:gd name="T11" fmla="*/ 105 h 183"/>
                  <a:gd name="T12" fmla="*/ 9 w 38"/>
                  <a:gd name="T13" fmla="*/ 183 h 183"/>
                  <a:gd name="T14" fmla="*/ 29 w 38"/>
                  <a:gd name="T15" fmla="*/ 180 h 183"/>
                  <a:gd name="T16" fmla="*/ 19 w 38"/>
                  <a:gd name="T17" fmla="*/ 97 h 183"/>
                  <a:gd name="T18" fmla="*/ 38 w 38"/>
                  <a:gd name="T19" fmla="*/ 5 h 183"/>
                  <a:gd name="T20" fmla="*/ 38 w 38"/>
                  <a:gd name="T2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83">
                    <a:moveTo>
                      <a:pt x="38" y="5"/>
                    </a:moveTo>
                    <a:lnTo>
                      <a:pt x="19" y="0"/>
                    </a:lnTo>
                    <a:lnTo>
                      <a:pt x="2" y="85"/>
                    </a:lnTo>
                    <a:lnTo>
                      <a:pt x="0" y="95"/>
                    </a:lnTo>
                    <a:lnTo>
                      <a:pt x="0" y="97"/>
                    </a:lnTo>
                    <a:lnTo>
                      <a:pt x="2" y="105"/>
                    </a:lnTo>
                    <a:lnTo>
                      <a:pt x="9" y="183"/>
                    </a:lnTo>
                    <a:lnTo>
                      <a:pt x="29" y="180"/>
                    </a:lnTo>
                    <a:lnTo>
                      <a:pt x="19" y="97"/>
                    </a:lnTo>
                    <a:lnTo>
                      <a:pt x="38" y="5"/>
                    </a:lnTo>
                    <a:lnTo>
                      <a:pt x="38" y="5"/>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7" name="Freeform 39">
                <a:extLst>
                  <a:ext uri="{FF2B5EF4-FFF2-40B4-BE49-F238E27FC236}">
                    <a16:creationId xmlns:a16="http://schemas.microsoft.com/office/drawing/2014/main" id="{507A9DFE-5BCB-4B25-B1AC-991839A7B0AC}"/>
                  </a:ext>
                </a:extLst>
              </p:cNvPr>
              <p:cNvSpPr>
                <a:spLocks noEditPoints="1"/>
              </p:cNvSpPr>
              <p:nvPr/>
            </p:nvSpPr>
            <p:spPr bwMode="auto">
              <a:xfrm>
                <a:off x="4841875" y="3527425"/>
                <a:ext cx="225425" cy="342900"/>
              </a:xfrm>
              <a:custGeom>
                <a:avLst/>
                <a:gdLst>
                  <a:gd name="T0" fmla="*/ 38 w 59"/>
                  <a:gd name="T1" fmla="*/ 49 h 89"/>
                  <a:gd name="T2" fmla="*/ 45 w 59"/>
                  <a:gd name="T3" fmla="*/ 49 h 89"/>
                  <a:gd name="T4" fmla="*/ 55 w 59"/>
                  <a:gd name="T5" fmla="*/ 45 h 89"/>
                  <a:gd name="T6" fmla="*/ 59 w 59"/>
                  <a:gd name="T7" fmla="*/ 35 h 89"/>
                  <a:gd name="T8" fmla="*/ 59 w 59"/>
                  <a:gd name="T9" fmla="*/ 13 h 89"/>
                  <a:gd name="T10" fmla="*/ 55 w 59"/>
                  <a:gd name="T11" fmla="*/ 3 h 89"/>
                  <a:gd name="T12" fmla="*/ 51 w 59"/>
                  <a:gd name="T13" fmla="*/ 0 h 89"/>
                  <a:gd name="T14" fmla="*/ 45 w 59"/>
                  <a:gd name="T15" fmla="*/ 2 h 89"/>
                  <a:gd name="T16" fmla="*/ 38 w 59"/>
                  <a:gd name="T17" fmla="*/ 0 h 89"/>
                  <a:gd name="T18" fmla="*/ 35 w 59"/>
                  <a:gd name="T19" fmla="*/ 3 h 89"/>
                  <a:gd name="T20" fmla="*/ 35 w 59"/>
                  <a:gd name="T21" fmla="*/ 3 h 89"/>
                  <a:gd name="T22" fmla="*/ 30 w 59"/>
                  <a:gd name="T23" fmla="*/ 13 h 89"/>
                  <a:gd name="T24" fmla="*/ 30 w 59"/>
                  <a:gd name="T25" fmla="*/ 30 h 89"/>
                  <a:gd name="T26" fmla="*/ 23 w 59"/>
                  <a:gd name="T27" fmla="*/ 30 h 89"/>
                  <a:gd name="T28" fmla="*/ 13 w 59"/>
                  <a:gd name="T29" fmla="*/ 38 h 89"/>
                  <a:gd name="T30" fmla="*/ 13 w 59"/>
                  <a:gd name="T31" fmla="*/ 40 h 89"/>
                  <a:gd name="T32" fmla="*/ 12 w 59"/>
                  <a:gd name="T33" fmla="*/ 40 h 89"/>
                  <a:gd name="T34" fmla="*/ 1 w 59"/>
                  <a:gd name="T35" fmla="*/ 77 h 89"/>
                  <a:gd name="T36" fmla="*/ 4 w 59"/>
                  <a:gd name="T37" fmla="*/ 87 h 89"/>
                  <a:gd name="T38" fmla="*/ 8 w 59"/>
                  <a:gd name="T39" fmla="*/ 88 h 89"/>
                  <a:gd name="T40" fmla="*/ 11 w 59"/>
                  <a:gd name="T41" fmla="*/ 89 h 89"/>
                  <a:gd name="T42" fmla="*/ 20 w 59"/>
                  <a:gd name="T43" fmla="*/ 82 h 89"/>
                  <a:gd name="T44" fmla="*/ 30 w 59"/>
                  <a:gd name="T45" fmla="*/ 49 h 89"/>
                  <a:gd name="T46" fmla="*/ 38 w 59"/>
                  <a:gd name="T47" fmla="*/ 49 h 89"/>
                  <a:gd name="T48" fmla="*/ 27 w 59"/>
                  <a:gd name="T49" fmla="*/ 41 h 89"/>
                  <a:gd name="T50" fmla="*/ 24 w 59"/>
                  <a:gd name="T51" fmla="*/ 41 h 89"/>
                  <a:gd name="T52" fmla="*/ 23 w 59"/>
                  <a:gd name="T53" fmla="*/ 44 h 89"/>
                  <a:gd name="T54" fmla="*/ 12 w 59"/>
                  <a:gd name="T55" fmla="*/ 80 h 89"/>
                  <a:gd name="T56" fmla="*/ 11 w 59"/>
                  <a:gd name="T57" fmla="*/ 81 h 89"/>
                  <a:gd name="T58" fmla="*/ 10 w 59"/>
                  <a:gd name="T59" fmla="*/ 81 h 89"/>
                  <a:gd name="T60" fmla="*/ 9 w 59"/>
                  <a:gd name="T61" fmla="*/ 80 h 89"/>
                  <a:gd name="T62" fmla="*/ 9 w 59"/>
                  <a:gd name="T63" fmla="*/ 79 h 89"/>
                  <a:gd name="T64" fmla="*/ 20 w 59"/>
                  <a:gd name="T65" fmla="*/ 42 h 89"/>
                  <a:gd name="T66" fmla="*/ 21 w 59"/>
                  <a:gd name="T67" fmla="*/ 40 h 89"/>
                  <a:gd name="T68" fmla="*/ 23 w 59"/>
                  <a:gd name="T69" fmla="*/ 37 h 89"/>
                  <a:gd name="T70" fmla="*/ 34 w 59"/>
                  <a:gd name="T71" fmla="*/ 37 h 89"/>
                  <a:gd name="T72" fmla="*/ 38 w 59"/>
                  <a:gd name="T73" fmla="*/ 37 h 89"/>
                  <a:gd name="T74" fmla="*/ 38 w 59"/>
                  <a:gd name="T75" fmla="*/ 13 h 89"/>
                  <a:gd name="T76" fmla="*/ 40 w 59"/>
                  <a:gd name="T77" fmla="*/ 8 h 89"/>
                  <a:gd name="T78" fmla="*/ 45 w 59"/>
                  <a:gd name="T79" fmla="*/ 6 h 89"/>
                  <a:gd name="T80" fmla="*/ 45 w 59"/>
                  <a:gd name="T81" fmla="*/ 6 h 89"/>
                  <a:gd name="T82" fmla="*/ 49 w 59"/>
                  <a:gd name="T83" fmla="*/ 8 h 89"/>
                  <a:gd name="T84" fmla="*/ 51 w 59"/>
                  <a:gd name="T85" fmla="*/ 13 h 89"/>
                  <a:gd name="T86" fmla="*/ 51 w 59"/>
                  <a:gd name="T87" fmla="*/ 35 h 89"/>
                  <a:gd name="T88" fmla="*/ 49 w 59"/>
                  <a:gd name="T89" fmla="*/ 39 h 89"/>
                  <a:gd name="T90" fmla="*/ 45 w 59"/>
                  <a:gd name="T91" fmla="*/ 41 h 89"/>
                  <a:gd name="T92" fmla="*/ 38 w 59"/>
                  <a:gd name="T93" fmla="*/ 41 h 89"/>
                  <a:gd name="T94" fmla="*/ 27 w 59"/>
                  <a:gd name="T95" fmla="*/ 4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89">
                    <a:moveTo>
                      <a:pt x="38" y="49"/>
                    </a:moveTo>
                    <a:cubicBezTo>
                      <a:pt x="41" y="49"/>
                      <a:pt x="45" y="49"/>
                      <a:pt x="45" y="49"/>
                    </a:cubicBezTo>
                    <a:cubicBezTo>
                      <a:pt x="48" y="49"/>
                      <a:pt x="52" y="47"/>
                      <a:pt x="55" y="45"/>
                    </a:cubicBezTo>
                    <a:cubicBezTo>
                      <a:pt x="57" y="42"/>
                      <a:pt x="59" y="39"/>
                      <a:pt x="59" y="35"/>
                    </a:cubicBezTo>
                    <a:cubicBezTo>
                      <a:pt x="59" y="13"/>
                      <a:pt x="59" y="13"/>
                      <a:pt x="59" y="13"/>
                    </a:cubicBezTo>
                    <a:cubicBezTo>
                      <a:pt x="59" y="9"/>
                      <a:pt x="57" y="5"/>
                      <a:pt x="55" y="3"/>
                    </a:cubicBezTo>
                    <a:cubicBezTo>
                      <a:pt x="54" y="2"/>
                      <a:pt x="53" y="1"/>
                      <a:pt x="51" y="0"/>
                    </a:cubicBezTo>
                    <a:cubicBezTo>
                      <a:pt x="49" y="1"/>
                      <a:pt x="47" y="2"/>
                      <a:pt x="45" y="2"/>
                    </a:cubicBezTo>
                    <a:cubicBezTo>
                      <a:pt x="42" y="2"/>
                      <a:pt x="40" y="1"/>
                      <a:pt x="38" y="0"/>
                    </a:cubicBezTo>
                    <a:cubicBezTo>
                      <a:pt x="37" y="1"/>
                      <a:pt x="35" y="2"/>
                      <a:pt x="35" y="3"/>
                    </a:cubicBezTo>
                    <a:cubicBezTo>
                      <a:pt x="35" y="3"/>
                      <a:pt x="35" y="3"/>
                      <a:pt x="35" y="3"/>
                    </a:cubicBezTo>
                    <a:cubicBezTo>
                      <a:pt x="32" y="5"/>
                      <a:pt x="30" y="9"/>
                      <a:pt x="30" y="13"/>
                    </a:cubicBezTo>
                    <a:cubicBezTo>
                      <a:pt x="30" y="30"/>
                      <a:pt x="30" y="30"/>
                      <a:pt x="30" y="30"/>
                    </a:cubicBezTo>
                    <a:cubicBezTo>
                      <a:pt x="23" y="30"/>
                      <a:pt x="23" y="30"/>
                      <a:pt x="23" y="30"/>
                    </a:cubicBezTo>
                    <a:cubicBezTo>
                      <a:pt x="16" y="30"/>
                      <a:pt x="14" y="34"/>
                      <a:pt x="13" y="38"/>
                    </a:cubicBezTo>
                    <a:cubicBezTo>
                      <a:pt x="13" y="38"/>
                      <a:pt x="13" y="39"/>
                      <a:pt x="13" y="40"/>
                    </a:cubicBezTo>
                    <a:cubicBezTo>
                      <a:pt x="12" y="40"/>
                      <a:pt x="12" y="40"/>
                      <a:pt x="12" y="40"/>
                    </a:cubicBezTo>
                    <a:cubicBezTo>
                      <a:pt x="1" y="77"/>
                      <a:pt x="1" y="77"/>
                      <a:pt x="1" y="77"/>
                    </a:cubicBezTo>
                    <a:cubicBezTo>
                      <a:pt x="0" y="81"/>
                      <a:pt x="1" y="84"/>
                      <a:pt x="4" y="87"/>
                    </a:cubicBezTo>
                    <a:cubicBezTo>
                      <a:pt x="5" y="87"/>
                      <a:pt x="6" y="88"/>
                      <a:pt x="8" y="88"/>
                    </a:cubicBezTo>
                    <a:cubicBezTo>
                      <a:pt x="9" y="89"/>
                      <a:pt x="10" y="89"/>
                      <a:pt x="11" y="89"/>
                    </a:cubicBezTo>
                    <a:cubicBezTo>
                      <a:pt x="15" y="88"/>
                      <a:pt x="18" y="86"/>
                      <a:pt x="20" y="82"/>
                    </a:cubicBezTo>
                    <a:cubicBezTo>
                      <a:pt x="30" y="49"/>
                      <a:pt x="30" y="49"/>
                      <a:pt x="30" y="49"/>
                    </a:cubicBezTo>
                    <a:cubicBezTo>
                      <a:pt x="33" y="49"/>
                      <a:pt x="35" y="49"/>
                      <a:pt x="38" y="49"/>
                    </a:cubicBezTo>
                    <a:close/>
                    <a:moveTo>
                      <a:pt x="27" y="41"/>
                    </a:moveTo>
                    <a:cubicBezTo>
                      <a:pt x="24" y="41"/>
                      <a:pt x="24" y="41"/>
                      <a:pt x="24" y="41"/>
                    </a:cubicBezTo>
                    <a:cubicBezTo>
                      <a:pt x="23" y="44"/>
                      <a:pt x="23" y="44"/>
                      <a:pt x="23" y="44"/>
                    </a:cubicBezTo>
                    <a:cubicBezTo>
                      <a:pt x="12" y="80"/>
                      <a:pt x="12" y="80"/>
                      <a:pt x="12" y="80"/>
                    </a:cubicBezTo>
                    <a:cubicBezTo>
                      <a:pt x="12" y="80"/>
                      <a:pt x="11" y="81"/>
                      <a:pt x="11" y="81"/>
                    </a:cubicBezTo>
                    <a:cubicBezTo>
                      <a:pt x="10" y="81"/>
                      <a:pt x="10" y="81"/>
                      <a:pt x="10" y="81"/>
                    </a:cubicBezTo>
                    <a:cubicBezTo>
                      <a:pt x="10" y="81"/>
                      <a:pt x="9" y="81"/>
                      <a:pt x="9" y="80"/>
                    </a:cubicBezTo>
                    <a:cubicBezTo>
                      <a:pt x="9" y="80"/>
                      <a:pt x="9" y="80"/>
                      <a:pt x="9" y="79"/>
                    </a:cubicBezTo>
                    <a:cubicBezTo>
                      <a:pt x="20" y="42"/>
                      <a:pt x="20" y="42"/>
                      <a:pt x="20" y="42"/>
                    </a:cubicBezTo>
                    <a:cubicBezTo>
                      <a:pt x="20" y="42"/>
                      <a:pt x="20" y="41"/>
                      <a:pt x="21" y="40"/>
                    </a:cubicBezTo>
                    <a:cubicBezTo>
                      <a:pt x="21" y="39"/>
                      <a:pt x="22" y="37"/>
                      <a:pt x="23" y="37"/>
                    </a:cubicBezTo>
                    <a:cubicBezTo>
                      <a:pt x="34" y="37"/>
                      <a:pt x="34" y="37"/>
                      <a:pt x="34" y="37"/>
                    </a:cubicBezTo>
                    <a:cubicBezTo>
                      <a:pt x="38" y="37"/>
                      <a:pt x="38" y="37"/>
                      <a:pt x="38" y="37"/>
                    </a:cubicBezTo>
                    <a:cubicBezTo>
                      <a:pt x="38" y="13"/>
                      <a:pt x="38" y="13"/>
                      <a:pt x="38" y="13"/>
                    </a:cubicBezTo>
                    <a:cubicBezTo>
                      <a:pt x="38" y="11"/>
                      <a:pt x="39" y="9"/>
                      <a:pt x="40" y="8"/>
                    </a:cubicBezTo>
                    <a:cubicBezTo>
                      <a:pt x="41" y="7"/>
                      <a:pt x="43" y="6"/>
                      <a:pt x="45" y="6"/>
                    </a:cubicBezTo>
                    <a:cubicBezTo>
                      <a:pt x="45" y="6"/>
                      <a:pt x="45" y="6"/>
                      <a:pt x="45" y="6"/>
                    </a:cubicBezTo>
                    <a:cubicBezTo>
                      <a:pt x="46" y="6"/>
                      <a:pt x="48" y="7"/>
                      <a:pt x="49" y="8"/>
                    </a:cubicBezTo>
                    <a:cubicBezTo>
                      <a:pt x="50" y="9"/>
                      <a:pt x="51" y="11"/>
                      <a:pt x="51" y="13"/>
                    </a:cubicBezTo>
                    <a:cubicBezTo>
                      <a:pt x="51" y="35"/>
                      <a:pt x="51" y="35"/>
                      <a:pt x="51" y="35"/>
                    </a:cubicBezTo>
                    <a:cubicBezTo>
                      <a:pt x="51" y="36"/>
                      <a:pt x="50" y="38"/>
                      <a:pt x="49" y="39"/>
                    </a:cubicBezTo>
                    <a:cubicBezTo>
                      <a:pt x="48" y="40"/>
                      <a:pt x="46" y="41"/>
                      <a:pt x="45" y="41"/>
                    </a:cubicBezTo>
                    <a:cubicBezTo>
                      <a:pt x="40" y="41"/>
                      <a:pt x="39" y="41"/>
                      <a:pt x="38" y="41"/>
                    </a:cubicBezTo>
                    <a:cubicBezTo>
                      <a:pt x="34" y="41"/>
                      <a:pt x="31" y="41"/>
                      <a:pt x="27" y="4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8" name="Freeform 40">
                <a:extLst>
                  <a:ext uri="{FF2B5EF4-FFF2-40B4-BE49-F238E27FC236}">
                    <a16:creationId xmlns:a16="http://schemas.microsoft.com/office/drawing/2014/main" id="{0EFE329A-35E4-4678-B678-05B8CC027C06}"/>
                  </a:ext>
                </a:extLst>
              </p:cNvPr>
              <p:cNvSpPr>
                <a:spLocks noEditPoints="1"/>
              </p:cNvSpPr>
              <p:nvPr/>
            </p:nvSpPr>
            <p:spPr bwMode="auto">
              <a:xfrm>
                <a:off x="4953000" y="3419475"/>
                <a:ext cx="119063" cy="115887"/>
              </a:xfrm>
              <a:custGeom>
                <a:avLst/>
                <a:gdLst>
                  <a:gd name="T0" fmla="*/ 26 w 31"/>
                  <a:gd name="T1" fmla="*/ 4 h 30"/>
                  <a:gd name="T2" fmla="*/ 16 w 31"/>
                  <a:gd name="T3" fmla="*/ 0 h 30"/>
                  <a:gd name="T4" fmla="*/ 5 w 31"/>
                  <a:gd name="T5" fmla="*/ 4 h 30"/>
                  <a:gd name="T6" fmla="*/ 0 w 31"/>
                  <a:gd name="T7" fmla="*/ 15 h 30"/>
                  <a:gd name="T8" fmla="*/ 5 w 31"/>
                  <a:gd name="T9" fmla="*/ 26 h 30"/>
                  <a:gd name="T10" fmla="*/ 9 w 31"/>
                  <a:gd name="T11" fmla="*/ 28 h 30"/>
                  <a:gd name="T12" fmla="*/ 16 w 31"/>
                  <a:gd name="T13" fmla="*/ 30 h 30"/>
                  <a:gd name="T14" fmla="*/ 22 w 31"/>
                  <a:gd name="T15" fmla="*/ 28 h 30"/>
                  <a:gd name="T16" fmla="*/ 26 w 31"/>
                  <a:gd name="T17" fmla="*/ 26 h 30"/>
                  <a:gd name="T18" fmla="*/ 31 w 31"/>
                  <a:gd name="T19" fmla="*/ 15 h 30"/>
                  <a:gd name="T20" fmla="*/ 26 w 31"/>
                  <a:gd name="T21" fmla="*/ 4 h 30"/>
                  <a:gd name="T22" fmla="*/ 21 w 31"/>
                  <a:gd name="T23" fmla="*/ 20 h 30"/>
                  <a:gd name="T24" fmla="*/ 16 w 31"/>
                  <a:gd name="T25" fmla="*/ 22 h 30"/>
                  <a:gd name="T26" fmla="*/ 10 w 31"/>
                  <a:gd name="T27" fmla="*/ 20 h 30"/>
                  <a:gd name="T28" fmla="*/ 8 w 31"/>
                  <a:gd name="T29" fmla="*/ 15 h 30"/>
                  <a:gd name="T30" fmla="*/ 10 w 31"/>
                  <a:gd name="T31" fmla="*/ 10 h 30"/>
                  <a:gd name="T32" fmla="*/ 16 w 31"/>
                  <a:gd name="T33" fmla="*/ 8 h 30"/>
                  <a:gd name="T34" fmla="*/ 21 w 31"/>
                  <a:gd name="T35" fmla="*/ 10 h 30"/>
                  <a:gd name="T36" fmla="*/ 23 w 31"/>
                  <a:gd name="T37" fmla="*/ 15 h 30"/>
                  <a:gd name="T38" fmla="*/ 21 w 31"/>
                  <a:gd name="T39"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0">
                    <a:moveTo>
                      <a:pt x="26" y="4"/>
                    </a:moveTo>
                    <a:cubicBezTo>
                      <a:pt x="24" y="2"/>
                      <a:pt x="20" y="0"/>
                      <a:pt x="16" y="0"/>
                    </a:cubicBezTo>
                    <a:cubicBezTo>
                      <a:pt x="11" y="0"/>
                      <a:pt x="7" y="2"/>
                      <a:pt x="5" y="4"/>
                    </a:cubicBezTo>
                    <a:cubicBezTo>
                      <a:pt x="2" y="7"/>
                      <a:pt x="0" y="11"/>
                      <a:pt x="0" y="15"/>
                    </a:cubicBezTo>
                    <a:cubicBezTo>
                      <a:pt x="0" y="19"/>
                      <a:pt x="2" y="23"/>
                      <a:pt x="5" y="26"/>
                    </a:cubicBezTo>
                    <a:cubicBezTo>
                      <a:pt x="6" y="27"/>
                      <a:pt x="7" y="28"/>
                      <a:pt x="9" y="28"/>
                    </a:cubicBezTo>
                    <a:cubicBezTo>
                      <a:pt x="11" y="29"/>
                      <a:pt x="13" y="30"/>
                      <a:pt x="16" y="30"/>
                    </a:cubicBezTo>
                    <a:cubicBezTo>
                      <a:pt x="18" y="30"/>
                      <a:pt x="20" y="29"/>
                      <a:pt x="22" y="28"/>
                    </a:cubicBezTo>
                    <a:cubicBezTo>
                      <a:pt x="24" y="28"/>
                      <a:pt x="25" y="27"/>
                      <a:pt x="26" y="26"/>
                    </a:cubicBezTo>
                    <a:cubicBezTo>
                      <a:pt x="29" y="23"/>
                      <a:pt x="31" y="19"/>
                      <a:pt x="31" y="15"/>
                    </a:cubicBezTo>
                    <a:cubicBezTo>
                      <a:pt x="31" y="11"/>
                      <a:pt x="29" y="7"/>
                      <a:pt x="26" y="4"/>
                    </a:cubicBezTo>
                    <a:close/>
                    <a:moveTo>
                      <a:pt x="21" y="20"/>
                    </a:moveTo>
                    <a:cubicBezTo>
                      <a:pt x="19" y="21"/>
                      <a:pt x="18" y="22"/>
                      <a:pt x="16" y="22"/>
                    </a:cubicBezTo>
                    <a:cubicBezTo>
                      <a:pt x="13" y="22"/>
                      <a:pt x="12" y="21"/>
                      <a:pt x="10" y="20"/>
                    </a:cubicBezTo>
                    <a:cubicBezTo>
                      <a:pt x="9" y="19"/>
                      <a:pt x="8" y="17"/>
                      <a:pt x="8" y="15"/>
                    </a:cubicBezTo>
                    <a:cubicBezTo>
                      <a:pt x="8" y="13"/>
                      <a:pt x="9" y="11"/>
                      <a:pt x="10" y="10"/>
                    </a:cubicBezTo>
                    <a:cubicBezTo>
                      <a:pt x="12" y="9"/>
                      <a:pt x="13" y="8"/>
                      <a:pt x="16" y="8"/>
                    </a:cubicBezTo>
                    <a:cubicBezTo>
                      <a:pt x="18" y="8"/>
                      <a:pt x="19" y="9"/>
                      <a:pt x="21" y="10"/>
                    </a:cubicBezTo>
                    <a:cubicBezTo>
                      <a:pt x="22" y="11"/>
                      <a:pt x="23" y="13"/>
                      <a:pt x="23" y="15"/>
                    </a:cubicBezTo>
                    <a:cubicBezTo>
                      <a:pt x="23" y="17"/>
                      <a:pt x="22" y="19"/>
                      <a:pt x="21" y="2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9" name="Freeform 41">
                <a:extLst>
                  <a:ext uri="{FF2B5EF4-FFF2-40B4-BE49-F238E27FC236}">
                    <a16:creationId xmlns:a16="http://schemas.microsoft.com/office/drawing/2014/main" id="{08DA6A2A-2AB1-4EA5-90F7-5856A5554ED7}"/>
                  </a:ext>
                </a:extLst>
              </p:cNvPr>
              <p:cNvSpPr>
                <a:spLocks/>
              </p:cNvSpPr>
              <p:nvPr/>
            </p:nvSpPr>
            <p:spPr bwMode="auto">
              <a:xfrm>
                <a:off x="4376738" y="3592513"/>
                <a:ext cx="60325" cy="290512"/>
              </a:xfrm>
              <a:custGeom>
                <a:avLst/>
                <a:gdLst>
                  <a:gd name="T0" fmla="*/ 36 w 38"/>
                  <a:gd name="T1" fmla="*/ 95 h 183"/>
                  <a:gd name="T2" fmla="*/ 36 w 38"/>
                  <a:gd name="T3" fmla="*/ 85 h 183"/>
                  <a:gd name="T4" fmla="*/ 19 w 38"/>
                  <a:gd name="T5" fmla="*/ 0 h 183"/>
                  <a:gd name="T6" fmla="*/ 0 w 38"/>
                  <a:gd name="T7" fmla="*/ 5 h 183"/>
                  <a:gd name="T8" fmla="*/ 19 w 38"/>
                  <a:gd name="T9" fmla="*/ 97 h 183"/>
                  <a:gd name="T10" fmla="*/ 9 w 38"/>
                  <a:gd name="T11" fmla="*/ 180 h 183"/>
                  <a:gd name="T12" fmla="*/ 28 w 38"/>
                  <a:gd name="T13" fmla="*/ 183 h 183"/>
                  <a:gd name="T14" fmla="*/ 36 w 38"/>
                  <a:gd name="T15" fmla="*/ 105 h 183"/>
                  <a:gd name="T16" fmla="*/ 38 w 38"/>
                  <a:gd name="T17" fmla="*/ 97 h 183"/>
                  <a:gd name="T18" fmla="*/ 36 w 38"/>
                  <a:gd name="T19" fmla="*/ 95 h 183"/>
                  <a:gd name="T20" fmla="*/ 36 w 38"/>
                  <a:gd name="T21" fmla="*/ 9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83">
                    <a:moveTo>
                      <a:pt x="36" y="95"/>
                    </a:moveTo>
                    <a:lnTo>
                      <a:pt x="36" y="85"/>
                    </a:lnTo>
                    <a:lnTo>
                      <a:pt x="19" y="0"/>
                    </a:lnTo>
                    <a:lnTo>
                      <a:pt x="0" y="5"/>
                    </a:lnTo>
                    <a:lnTo>
                      <a:pt x="19" y="97"/>
                    </a:lnTo>
                    <a:lnTo>
                      <a:pt x="9" y="180"/>
                    </a:lnTo>
                    <a:lnTo>
                      <a:pt x="28" y="183"/>
                    </a:lnTo>
                    <a:lnTo>
                      <a:pt x="36" y="105"/>
                    </a:lnTo>
                    <a:lnTo>
                      <a:pt x="38" y="97"/>
                    </a:lnTo>
                    <a:lnTo>
                      <a:pt x="36" y="95"/>
                    </a:lnTo>
                    <a:lnTo>
                      <a:pt x="36" y="95"/>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0" name="Freeform 42">
                <a:extLst>
                  <a:ext uri="{FF2B5EF4-FFF2-40B4-BE49-F238E27FC236}">
                    <a16:creationId xmlns:a16="http://schemas.microsoft.com/office/drawing/2014/main" id="{05FF4C50-8A94-4169-BD35-E14FE50AE7D3}"/>
                  </a:ext>
                </a:extLst>
              </p:cNvPr>
              <p:cNvSpPr>
                <a:spLocks noEditPoints="1"/>
              </p:cNvSpPr>
              <p:nvPr/>
            </p:nvSpPr>
            <p:spPr bwMode="auto">
              <a:xfrm>
                <a:off x="4440238" y="3527425"/>
                <a:ext cx="227013" cy="342900"/>
              </a:xfrm>
              <a:custGeom>
                <a:avLst/>
                <a:gdLst>
                  <a:gd name="T0" fmla="*/ 46 w 59"/>
                  <a:gd name="T1" fmla="*/ 40 h 89"/>
                  <a:gd name="T2" fmla="*/ 46 w 59"/>
                  <a:gd name="T3" fmla="*/ 40 h 89"/>
                  <a:gd name="T4" fmla="*/ 46 w 59"/>
                  <a:gd name="T5" fmla="*/ 38 h 89"/>
                  <a:gd name="T6" fmla="*/ 36 w 59"/>
                  <a:gd name="T7" fmla="*/ 30 h 89"/>
                  <a:gd name="T8" fmla="*/ 29 w 59"/>
                  <a:gd name="T9" fmla="*/ 30 h 89"/>
                  <a:gd name="T10" fmla="*/ 29 w 59"/>
                  <a:gd name="T11" fmla="*/ 13 h 89"/>
                  <a:gd name="T12" fmla="*/ 24 w 59"/>
                  <a:gd name="T13" fmla="*/ 3 h 89"/>
                  <a:gd name="T14" fmla="*/ 21 w 59"/>
                  <a:gd name="T15" fmla="*/ 0 h 89"/>
                  <a:gd name="T16" fmla="*/ 15 w 59"/>
                  <a:gd name="T17" fmla="*/ 2 h 89"/>
                  <a:gd name="T18" fmla="*/ 8 w 59"/>
                  <a:gd name="T19" fmla="*/ 0 h 89"/>
                  <a:gd name="T20" fmla="*/ 4 w 59"/>
                  <a:gd name="T21" fmla="*/ 3 h 89"/>
                  <a:gd name="T22" fmla="*/ 0 w 59"/>
                  <a:gd name="T23" fmla="*/ 13 h 89"/>
                  <a:gd name="T24" fmla="*/ 0 w 59"/>
                  <a:gd name="T25" fmla="*/ 35 h 89"/>
                  <a:gd name="T26" fmla="*/ 4 w 59"/>
                  <a:gd name="T27" fmla="*/ 45 h 89"/>
                  <a:gd name="T28" fmla="*/ 14 w 59"/>
                  <a:gd name="T29" fmla="*/ 49 h 89"/>
                  <a:gd name="T30" fmla="*/ 21 w 59"/>
                  <a:gd name="T31" fmla="*/ 49 h 89"/>
                  <a:gd name="T32" fmla="*/ 29 w 59"/>
                  <a:gd name="T33" fmla="*/ 49 h 89"/>
                  <a:gd name="T34" fmla="*/ 39 w 59"/>
                  <a:gd name="T35" fmla="*/ 82 h 89"/>
                  <a:gd name="T36" fmla="*/ 48 w 59"/>
                  <a:gd name="T37" fmla="*/ 89 h 89"/>
                  <a:gd name="T38" fmla="*/ 51 w 59"/>
                  <a:gd name="T39" fmla="*/ 88 h 89"/>
                  <a:gd name="T40" fmla="*/ 55 w 59"/>
                  <a:gd name="T41" fmla="*/ 87 h 89"/>
                  <a:gd name="T42" fmla="*/ 58 w 59"/>
                  <a:gd name="T43" fmla="*/ 77 h 89"/>
                  <a:gd name="T44" fmla="*/ 46 w 59"/>
                  <a:gd name="T45" fmla="*/ 40 h 89"/>
                  <a:gd name="T46" fmla="*/ 50 w 59"/>
                  <a:gd name="T47" fmla="*/ 80 h 89"/>
                  <a:gd name="T48" fmla="*/ 49 w 59"/>
                  <a:gd name="T49" fmla="*/ 81 h 89"/>
                  <a:gd name="T50" fmla="*/ 48 w 59"/>
                  <a:gd name="T51" fmla="*/ 81 h 89"/>
                  <a:gd name="T52" fmla="*/ 47 w 59"/>
                  <a:gd name="T53" fmla="*/ 80 h 89"/>
                  <a:gd name="T54" fmla="*/ 36 w 59"/>
                  <a:gd name="T55" fmla="*/ 44 h 89"/>
                  <a:gd name="T56" fmla="*/ 35 w 59"/>
                  <a:gd name="T57" fmla="*/ 41 h 89"/>
                  <a:gd name="T58" fmla="*/ 32 w 59"/>
                  <a:gd name="T59" fmla="*/ 41 h 89"/>
                  <a:gd name="T60" fmla="*/ 21 w 59"/>
                  <a:gd name="T61" fmla="*/ 41 h 89"/>
                  <a:gd name="T62" fmla="*/ 14 w 59"/>
                  <a:gd name="T63" fmla="*/ 41 h 89"/>
                  <a:gd name="T64" fmla="*/ 10 w 59"/>
                  <a:gd name="T65" fmla="*/ 39 h 89"/>
                  <a:gd name="T66" fmla="*/ 8 w 59"/>
                  <a:gd name="T67" fmla="*/ 35 h 89"/>
                  <a:gd name="T68" fmla="*/ 8 w 59"/>
                  <a:gd name="T69" fmla="*/ 13 h 89"/>
                  <a:gd name="T70" fmla="*/ 10 w 59"/>
                  <a:gd name="T71" fmla="*/ 8 h 89"/>
                  <a:gd name="T72" fmla="*/ 14 w 59"/>
                  <a:gd name="T73" fmla="*/ 6 h 89"/>
                  <a:gd name="T74" fmla="*/ 19 w 59"/>
                  <a:gd name="T75" fmla="*/ 8 h 89"/>
                  <a:gd name="T76" fmla="*/ 19 w 59"/>
                  <a:gd name="T77" fmla="*/ 8 h 89"/>
                  <a:gd name="T78" fmla="*/ 21 w 59"/>
                  <a:gd name="T79" fmla="*/ 13 h 89"/>
                  <a:gd name="T80" fmla="*/ 21 w 59"/>
                  <a:gd name="T81" fmla="*/ 37 h 89"/>
                  <a:gd name="T82" fmla="*/ 25 w 59"/>
                  <a:gd name="T83" fmla="*/ 37 h 89"/>
                  <a:gd name="T84" fmla="*/ 36 w 59"/>
                  <a:gd name="T85" fmla="*/ 37 h 89"/>
                  <a:gd name="T86" fmla="*/ 38 w 59"/>
                  <a:gd name="T87" fmla="*/ 40 h 89"/>
                  <a:gd name="T88" fmla="*/ 39 w 59"/>
                  <a:gd name="T89" fmla="*/ 42 h 89"/>
                  <a:gd name="T90" fmla="*/ 50 w 59"/>
                  <a:gd name="T91" fmla="*/ 79 h 89"/>
                  <a:gd name="T92" fmla="*/ 50 w 59"/>
                  <a:gd name="T93"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 h="89">
                    <a:moveTo>
                      <a:pt x="46" y="40"/>
                    </a:moveTo>
                    <a:cubicBezTo>
                      <a:pt x="46" y="40"/>
                      <a:pt x="46" y="40"/>
                      <a:pt x="46" y="40"/>
                    </a:cubicBezTo>
                    <a:cubicBezTo>
                      <a:pt x="46" y="39"/>
                      <a:pt x="46" y="38"/>
                      <a:pt x="46" y="38"/>
                    </a:cubicBezTo>
                    <a:cubicBezTo>
                      <a:pt x="45" y="34"/>
                      <a:pt x="43" y="30"/>
                      <a:pt x="36" y="30"/>
                    </a:cubicBezTo>
                    <a:cubicBezTo>
                      <a:pt x="29" y="30"/>
                      <a:pt x="29" y="30"/>
                      <a:pt x="29" y="30"/>
                    </a:cubicBezTo>
                    <a:cubicBezTo>
                      <a:pt x="29" y="13"/>
                      <a:pt x="29" y="13"/>
                      <a:pt x="29" y="13"/>
                    </a:cubicBezTo>
                    <a:cubicBezTo>
                      <a:pt x="29" y="9"/>
                      <a:pt x="27" y="5"/>
                      <a:pt x="24" y="3"/>
                    </a:cubicBezTo>
                    <a:cubicBezTo>
                      <a:pt x="24" y="2"/>
                      <a:pt x="23" y="1"/>
                      <a:pt x="21" y="0"/>
                    </a:cubicBezTo>
                    <a:cubicBezTo>
                      <a:pt x="19" y="1"/>
                      <a:pt x="17" y="2"/>
                      <a:pt x="15" y="2"/>
                    </a:cubicBezTo>
                    <a:cubicBezTo>
                      <a:pt x="12" y="2"/>
                      <a:pt x="10" y="1"/>
                      <a:pt x="8" y="0"/>
                    </a:cubicBezTo>
                    <a:cubicBezTo>
                      <a:pt x="6" y="1"/>
                      <a:pt x="5" y="2"/>
                      <a:pt x="4" y="3"/>
                    </a:cubicBezTo>
                    <a:cubicBezTo>
                      <a:pt x="2" y="5"/>
                      <a:pt x="0" y="9"/>
                      <a:pt x="0" y="13"/>
                    </a:cubicBezTo>
                    <a:cubicBezTo>
                      <a:pt x="0" y="35"/>
                      <a:pt x="0" y="35"/>
                      <a:pt x="0" y="35"/>
                    </a:cubicBezTo>
                    <a:cubicBezTo>
                      <a:pt x="0" y="39"/>
                      <a:pt x="2" y="42"/>
                      <a:pt x="4" y="45"/>
                    </a:cubicBezTo>
                    <a:cubicBezTo>
                      <a:pt x="7" y="47"/>
                      <a:pt x="11" y="49"/>
                      <a:pt x="14" y="49"/>
                    </a:cubicBezTo>
                    <a:cubicBezTo>
                      <a:pt x="15" y="49"/>
                      <a:pt x="18" y="49"/>
                      <a:pt x="21" y="49"/>
                    </a:cubicBezTo>
                    <a:cubicBezTo>
                      <a:pt x="24" y="49"/>
                      <a:pt x="26" y="49"/>
                      <a:pt x="29" y="49"/>
                    </a:cubicBezTo>
                    <a:cubicBezTo>
                      <a:pt x="39" y="82"/>
                      <a:pt x="39" y="82"/>
                      <a:pt x="39" y="82"/>
                    </a:cubicBezTo>
                    <a:cubicBezTo>
                      <a:pt x="41" y="86"/>
                      <a:pt x="44" y="88"/>
                      <a:pt x="48" y="89"/>
                    </a:cubicBezTo>
                    <a:cubicBezTo>
                      <a:pt x="49" y="89"/>
                      <a:pt x="50" y="89"/>
                      <a:pt x="51" y="88"/>
                    </a:cubicBezTo>
                    <a:cubicBezTo>
                      <a:pt x="53" y="88"/>
                      <a:pt x="54" y="87"/>
                      <a:pt x="55" y="87"/>
                    </a:cubicBezTo>
                    <a:cubicBezTo>
                      <a:pt x="58" y="84"/>
                      <a:pt x="59" y="81"/>
                      <a:pt x="58" y="77"/>
                    </a:cubicBezTo>
                    <a:lnTo>
                      <a:pt x="46" y="40"/>
                    </a:lnTo>
                    <a:close/>
                    <a:moveTo>
                      <a:pt x="50" y="80"/>
                    </a:moveTo>
                    <a:cubicBezTo>
                      <a:pt x="50" y="81"/>
                      <a:pt x="50" y="81"/>
                      <a:pt x="49" y="81"/>
                    </a:cubicBezTo>
                    <a:cubicBezTo>
                      <a:pt x="49" y="81"/>
                      <a:pt x="49" y="81"/>
                      <a:pt x="48" y="81"/>
                    </a:cubicBezTo>
                    <a:cubicBezTo>
                      <a:pt x="48" y="81"/>
                      <a:pt x="47" y="80"/>
                      <a:pt x="47" y="80"/>
                    </a:cubicBezTo>
                    <a:cubicBezTo>
                      <a:pt x="36" y="44"/>
                      <a:pt x="36" y="44"/>
                      <a:pt x="36" y="44"/>
                    </a:cubicBezTo>
                    <a:cubicBezTo>
                      <a:pt x="35" y="41"/>
                      <a:pt x="35" y="41"/>
                      <a:pt x="35" y="41"/>
                    </a:cubicBezTo>
                    <a:cubicBezTo>
                      <a:pt x="32" y="41"/>
                      <a:pt x="32" y="41"/>
                      <a:pt x="32" y="41"/>
                    </a:cubicBezTo>
                    <a:cubicBezTo>
                      <a:pt x="28" y="41"/>
                      <a:pt x="25" y="41"/>
                      <a:pt x="21" y="41"/>
                    </a:cubicBezTo>
                    <a:cubicBezTo>
                      <a:pt x="20" y="41"/>
                      <a:pt x="19" y="41"/>
                      <a:pt x="14" y="41"/>
                    </a:cubicBezTo>
                    <a:cubicBezTo>
                      <a:pt x="13" y="41"/>
                      <a:pt x="11" y="40"/>
                      <a:pt x="10" y="39"/>
                    </a:cubicBezTo>
                    <a:cubicBezTo>
                      <a:pt x="9" y="38"/>
                      <a:pt x="8" y="36"/>
                      <a:pt x="8" y="35"/>
                    </a:cubicBezTo>
                    <a:cubicBezTo>
                      <a:pt x="8" y="13"/>
                      <a:pt x="8" y="13"/>
                      <a:pt x="8" y="13"/>
                    </a:cubicBezTo>
                    <a:cubicBezTo>
                      <a:pt x="8" y="11"/>
                      <a:pt x="9" y="9"/>
                      <a:pt x="10" y="8"/>
                    </a:cubicBezTo>
                    <a:cubicBezTo>
                      <a:pt x="11" y="7"/>
                      <a:pt x="13" y="6"/>
                      <a:pt x="14" y="6"/>
                    </a:cubicBezTo>
                    <a:cubicBezTo>
                      <a:pt x="16" y="6"/>
                      <a:pt x="18" y="7"/>
                      <a:pt x="19" y="8"/>
                    </a:cubicBezTo>
                    <a:cubicBezTo>
                      <a:pt x="19" y="8"/>
                      <a:pt x="19" y="8"/>
                      <a:pt x="19" y="8"/>
                    </a:cubicBezTo>
                    <a:cubicBezTo>
                      <a:pt x="20" y="9"/>
                      <a:pt x="21" y="11"/>
                      <a:pt x="21" y="13"/>
                    </a:cubicBezTo>
                    <a:cubicBezTo>
                      <a:pt x="21" y="37"/>
                      <a:pt x="21" y="37"/>
                      <a:pt x="21" y="37"/>
                    </a:cubicBezTo>
                    <a:cubicBezTo>
                      <a:pt x="25" y="37"/>
                      <a:pt x="25" y="37"/>
                      <a:pt x="25" y="37"/>
                    </a:cubicBezTo>
                    <a:cubicBezTo>
                      <a:pt x="36" y="37"/>
                      <a:pt x="36" y="37"/>
                      <a:pt x="36" y="37"/>
                    </a:cubicBezTo>
                    <a:cubicBezTo>
                      <a:pt x="37" y="37"/>
                      <a:pt x="38" y="39"/>
                      <a:pt x="38" y="40"/>
                    </a:cubicBezTo>
                    <a:cubicBezTo>
                      <a:pt x="39" y="41"/>
                      <a:pt x="39" y="42"/>
                      <a:pt x="39" y="42"/>
                    </a:cubicBezTo>
                    <a:cubicBezTo>
                      <a:pt x="50" y="79"/>
                      <a:pt x="50" y="79"/>
                      <a:pt x="50" y="79"/>
                    </a:cubicBezTo>
                    <a:cubicBezTo>
                      <a:pt x="50" y="80"/>
                      <a:pt x="50" y="80"/>
                      <a:pt x="50" y="8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1" name="Freeform 43">
                <a:extLst>
                  <a:ext uri="{FF2B5EF4-FFF2-40B4-BE49-F238E27FC236}">
                    <a16:creationId xmlns:a16="http://schemas.microsoft.com/office/drawing/2014/main" id="{A827A84A-CA88-49C1-A1B4-0EA930C1BBFB}"/>
                  </a:ext>
                </a:extLst>
              </p:cNvPr>
              <p:cNvSpPr>
                <a:spLocks noEditPoints="1"/>
              </p:cNvSpPr>
              <p:nvPr/>
            </p:nvSpPr>
            <p:spPr bwMode="auto">
              <a:xfrm>
                <a:off x="4437063" y="3419475"/>
                <a:ext cx="119063" cy="115887"/>
              </a:xfrm>
              <a:custGeom>
                <a:avLst/>
                <a:gdLst>
                  <a:gd name="T0" fmla="*/ 26 w 31"/>
                  <a:gd name="T1" fmla="*/ 4 h 30"/>
                  <a:gd name="T2" fmla="*/ 16 w 31"/>
                  <a:gd name="T3" fmla="*/ 0 h 30"/>
                  <a:gd name="T4" fmla="*/ 5 w 31"/>
                  <a:gd name="T5" fmla="*/ 4 h 30"/>
                  <a:gd name="T6" fmla="*/ 0 w 31"/>
                  <a:gd name="T7" fmla="*/ 15 h 30"/>
                  <a:gd name="T8" fmla="*/ 5 w 31"/>
                  <a:gd name="T9" fmla="*/ 26 h 30"/>
                  <a:gd name="T10" fmla="*/ 9 w 31"/>
                  <a:gd name="T11" fmla="*/ 28 h 30"/>
                  <a:gd name="T12" fmla="*/ 16 w 31"/>
                  <a:gd name="T13" fmla="*/ 30 h 30"/>
                  <a:gd name="T14" fmla="*/ 22 w 31"/>
                  <a:gd name="T15" fmla="*/ 28 h 30"/>
                  <a:gd name="T16" fmla="*/ 26 w 31"/>
                  <a:gd name="T17" fmla="*/ 26 h 30"/>
                  <a:gd name="T18" fmla="*/ 31 w 31"/>
                  <a:gd name="T19" fmla="*/ 15 h 30"/>
                  <a:gd name="T20" fmla="*/ 26 w 31"/>
                  <a:gd name="T21" fmla="*/ 4 h 30"/>
                  <a:gd name="T22" fmla="*/ 21 w 31"/>
                  <a:gd name="T23" fmla="*/ 20 h 30"/>
                  <a:gd name="T24" fmla="*/ 16 w 31"/>
                  <a:gd name="T25" fmla="*/ 22 h 30"/>
                  <a:gd name="T26" fmla="*/ 10 w 31"/>
                  <a:gd name="T27" fmla="*/ 20 h 30"/>
                  <a:gd name="T28" fmla="*/ 8 w 31"/>
                  <a:gd name="T29" fmla="*/ 15 h 30"/>
                  <a:gd name="T30" fmla="*/ 10 w 31"/>
                  <a:gd name="T31" fmla="*/ 10 h 30"/>
                  <a:gd name="T32" fmla="*/ 16 w 31"/>
                  <a:gd name="T33" fmla="*/ 8 h 30"/>
                  <a:gd name="T34" fmla="*/ 21 w 31"/>
                  <a:gd name="T35" fmla="*/ 10 h 30"/>
                  <a:gd name="T36" fmla="*/ 23 w 31"/>
                  <a:gd name="T37" fmla="*/ 15 h 30"/>
                  <a:gd name="T38" fmla="*/ 21 w 31"/>
                  <a:gd name="T39"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0">
                    <a:moveTo>
                      <a:pt x="26" y="4"/>
                    </a:moveTo>
                    <a:cubicBezTo>
                      <a:pt x="24" y="2"/>
                      <a:pt x="20" y="0"/>
                      <a:pt x="16" y="0"/>
                    </a:cubicBezTo>
                    <a:cubicBezTo>
                      <a:pt x="11" y="0"/>
                      <a:pt x="7" y="2"/>
                      <a:pt x="5" y="4"/>
                    </a:cubicBezTo>
                    <a:cubicBezTo>
                      <a:pt x="2" y="7"/>
                      <a:pt x="0" y="11"/>
                      <a:pt x="0" y="15"/>
                    </a:cubicBezTo>
                    <a:cubicBezTo>
                      <a:pt x="0" y="19"/>
                      <a:pt x="2" y="23"/>
                      <a:pt x="5" y="26"/>
                    </a:cubicBezTo>
                    <a:cubicBezTo>
                      <a:pt x="6" y="27"/>
                      <a:pt x="7" y="28"/>
                      <a:pt x="9" y="28"/>
                    </a:cubicBezTo>
                    <a:cubicBezTo>
                      <a:pt x="11" y="29"/>
                      <a:pt x="13" y="30"/>
                      <a:pt x="16" y="30"/>
                    </a:cubicBezTo>
                    <a:cubicBezTo>
                      <a:pt x="18" y="30"/>
                      <a:pt x="20" y="29"/>
                      <a:pt x="22" y="28"/>
                    </a:cubicBezTo>
                    <a:cubicBezTo>
                      <a:pt x="24" y="28"/>
                      <a:pt x="25" y="27"/>
                      <a:pt x="26" y="26"/>
                    </a:cubicBezTo>
                    <a:cubicBezTo>
                      <a:pt x="29" y="23"/>
                      <a:pt x="31" y="19"/>
                      <a:pt x="31" y="15"/>
                    </a:cubicBezTo>
                    <a:cubicBezTo>
                      <a:pt x="31" y="11"/>
                      <a:pt x="29" y="7"/>
                      <a:pt x="26" y="4"/>
                    </a:cubicBezTo>
                    <a:close/>
                    <a:moveTo>
                      <a:pt x="21" y="20"/>
                    </a:moveTo>
                    <a:cubicBezTo>
                      <a:pt x="19" y="21"/>
                      <a:pt x="18" y="22"/>
                      <a:pt x="16" y="22"/>
                    </a:cubicBezTo>
                    <a:cubicBezTo>
                      <a:pt x="14" y="22"/>
                      <a:pt x="12" y="21"/>
                      <a:pt x="10" y="20"/>
                    </a:cubicBezTo>
                    <a:cubicBezTo>
                      <a:pt x="9" y="19"/>
                      <a:pt x="8" y="17"/>
                      <a:pt x="8" y="15"/>
                    </a:cubicBezTo>
                    <a:cubicBezTo>
                      <a:pt x="8" y="13"/>
                      <a:pt x="9" y="11"/>
                      <a:pt x="10" y="10"/>
                    </a:cubicBezTo>
                    <a:cubicBezTo>
                      <a:pt x="12" y="9"/>
                      <a:pt x="14" y="8"/>
                      <a:pt x="16" y="8"/>
                    </a:cubicBezTo>
                    <a:cubicBezTo>
                      <a:pt x="18" y="8"/>
                      <a:pt x="19" y="9"/>
                      <a:pt x="21" y="10"/>
                    </a:cubicBezTo>
                    <a:cubicBezTo>
                      <a:pt x="22" y="11"/>
                      <a:pt x="23" y="13"/>
                      <a:pt x="23" y="15"/>
                    </a:cubicBezTo>
                    <a:cubicBezTo>
                      <a:pt x="23" y="17"/>
                      <a:pt x="22" y="19"/>
                      <a:pt x="21" y="2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2" name="Freeform 44">
                <a:extLst>
                  <a:ext uri="{FF2B5EF4-FFF2-40B4-BE49-F238E27FC236}">
                    <a16:creationId xmlns:a16="http://schemas.microsoft.com/office/drawing/2014/main" id="{D6971981-97EF-4881-933A-AB8DFA822043}"/>
                  </a:ext>
                </a:extLst>
              </p:cNvPr>
              <p:cNvSpPr>
                <a:spLocks/>
              </p:cNvSpPr>
              <p:nvPr/>
            </p:nvSpPr>
            <p:spPr bwMode="auto">
              <a:xfrm>
                <a:off x="4616450" y="3565525"/>
                <a:ext cx="276225" cy="31750"/>
              </a:xfrm>
              <a:custGeom>
                <a:avLst/>
                <a:gdLst>
                  <a:gd name="T0" fmla="*/ 0 w 174"/>
                  <a:gd name="T1" fmla="*/ 0 h 20"/>
                  <a:gd name="T2" fmla="*/ 0 w 174"/>
                  <a:gd name="T3" fmla="*/ 20 h 20"/>
                  <a:gd name="T4" fmla="*/ 48 w 174"/>
                  <a:gd name="T5" fmla="*/ 20 h 20"/>
                  <a:gd name="T6" fmla="*/ 68 w 174"/>
                  <a:gd name="T7" fmla="*/ 20 h 20"/>
                  <a:gd name="T8" fmla="*/ 106 w 174"/>
                  <a:gd name="T9" fmla="*/ 20 h 20"/>
                  <a:gd name="T10" fmla="*/ 125 w 174"/>
                  <a:gd name="T11" fmla="*/ 20 h 20"/>
                  <a:gd name="T12" fmla="*/ 174 w 174"/>
                  <a:gd name="T13" fmla="*/ 20 h 20"/>
                  <a:gd name="T14" fmla="*/ 174 w 174"/>
                  <a:gd name="T15" fmla="*/ 0 h 20"/>
                  <a:gd name="T16" fmla="*/ 0 w 174"/>
                  <a:gd name="T17" fmla="*/ 0 h 20"/>
                  <a:gd name="T18" fmla="*/ 0 w 17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20">
                    <a:moveTo>
                      <a:pt x="0" y="0"/>
                    </a:moveTo>
                    <a:lnTo>
                      <a:pt x="0" y="20"/>
                    </a:lnTo>
                    <a:lnTo>
                      <a:pt x="48" y="20"/>
                    </a:lnTo>
                    <a:lnTo>
                      <a:pt x="68" y="20"/>
                    </a:lnTo>
                    <a:lnTo>
                      <a:pt x="106" y="20"/>
                    </a:lnTo>
                    <a:lnTo>
                      <a:pt x="125" y="20"/>
                    </a:lnTo>
                    <a:lnTo>
                      <a:pt x="174" y="20"/>
                    </a:lnTo>
                    <a:lnTo>
                      <a:pt x="174" y="0"/>
                    </a:lnTo>
                    <a:lnTo>
                      <a:pt x="0"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3" name="Freeform 45">
                <a:extLst>
                  <a:ext uri="{FF2B5EF4-FFF2-40B4-BE49-F238E27FC236}">
                    <a16:creationId xmlns:a16="http://schemas.microsoft.com/office/drawing/2014/main" id="{532AC719-ACF0-489B-A551-0EAC59786750}"/>
                  </a:ext>
                </a:extLst>
              </p:cNvPr>
              <p:cNvSpPr>
                <a:spLocks/>
              </p:cNvSpPr>
              <p:nvPr/>
            </p:nvSpPr>
            <p:spPr bwMode="auto">
              <a:xfrm>
                <a:off x="4983163" y="3449638"/>
                <a:ext cx="57150" cy="53975"/>
              </a:xfrm>
              <a:custGeom>
                <a:avLst/>
                <a:gdLst>
                  <a:gd name="T0" fmla="*/ 15 w 15"/>
                  <a:gd name="T1" fmla="*/ 7 h 14"/>
                  <a:gd name="T2" fmla="*/ 13 w 15"/>
                  <a:gd name="T3" fmla="*/ 2 h 14"/>
                  <a:gd name="T4" fmla="*/ 8 w 15"/>
                  <a:gd name="T5" fmla="*/ 0 h 14"/>
                  <a:gd name="T6" fmla="*/ 2 w 15"/>
                  <a:gd name="T7" fmla="*/ 2 h 14"/>
                  <a:gd name="T8" fmla="*/ 0 w 15"/>
                  <a:gd name="T9" fmla="*/ 7 h 14"/>
                  <a:gd name="T10" fmla="*/ 2 w 15"/>
                  <a:gd name="T11" fmla="*/ 12 h 14"/>
                  <a:gd name="T12" fmla="*/ 8 w 15"/>
                  <a:gd name="T13" fmla="*/ 14 h 14"/>
                  <a:gd name="T14" fmla="*/ 13 w 15"/>
                  <a:gd name="T15" fmla="*/ 12 h 14"/>
                  <a:gd name="T16" fmla="*/ 15 w 15"/>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5" y="7"/>
                    </a:moveTo>
                    <a:cubicBezTo>
                      <a:pt x="15" y="5"/>
                      <a:pt x="14" y="3"/>
                      <a:pt x="13" y="2"/>
                    </a:cubicBezTo>
                    <a:cubicBezTo>
                      <a:pt x="11" y="1"/>
                      <a:pt x="10" y="0"/>
                      <a:pt x="8" y="0"/>
                    </a:cubicBezTo>
                    <a:cubicBezTo>
                      <a:pt x="5" y="0"/>
                      <a:pt x="4" y="1"/>
                      <a:pt x="2" y="2"/>
                    </a:cubicBezTo>
                    <a:cubicBezTo>
                      <a:pt x="1" y="3"/>
                      <a:pt x="0" y="5"/>
                      <a:pt x="0" y="7"/>
                    </a:cubicBezTo>
                    <a:cubicBezTo>
                      <a:pt x="0" y="9"/>
                      <a:pt x="1" y="11"/>
                      <a:pt x="2" y="12"/>
                    </a:cubicBezTo>
                    <a:cubicBezTo>
                      <a:pt x="4" y="13"/>
                      <a:pt x="5" y="14"/>
                      <a:pt x="8" y="14"/>
                    </a:cubicBezTo>
                    <a:cubicBezTo>
                      <a:pt x="10" y="14"/>
                      <a:pt x="11" y="13"/>
                      <a:pt x="13" y="12"/>
                    </a:cubicBezTo>
                    <a:cubicBezTo>
                      <a:pt x="14" y="11"/>
                      <a:pt x="15" y="9"/>
                      <a:pt x="1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46">
                <a:extLst>
                  <a:ext uri="{FF2B5EF4-FFF2-40B4-BE49-F238E27FC236}">
                    <a16:creationId xmlns:a16="http://schemas.microsoft.com/office/drawing/2014/main" id="{7212B7CC-9551-4E88-BB28-28D44A7C89BA}"/>
                  </a:ext>
                </a:extLst>
              </p:cNvPr>
              <p:cNvSpPr>
                <a:spLocks/>
              </p:cNvSpPr>
              <p:nvPr/>
            </p:nvSpPr>
            <p:spPr bwMode="auto">
              <a:xfrm>
                <a:off x="4983163" y="3449638"/>
                <a:ext cx="57150" cy="53975"/>
              </a:xfrm>
              <a:custGeom>
                <a:avLst/>
                <a:gdLst>
                  <a:gd name="T0" fmla="*/ 15 w 15"/>
                  <a:gd name="T1" fmla="*/ 7 h 14"/>
                  <a:gd name="T2" fmla="*/ 13 w 15"/>
                  <a:gd name="T3" fmla="*/ 2 h 14"/>
                  <a:gd name="T4" fmla="*/ 8 w 15"/>
                  <a:gd name="T5" fmla="*/ 0 h 14"/>
                  <a:gd name="T6" fmla="*/ 2 w 15"/>
                  <a:gd name="T7" fmla="*/ 2 h 14"/>
                  <a:gd name="T8" fmla="*/ 0 w 15"/>
                  <a:gd name="T9" fmla="*/ 7 h 14"/>
                  <a:gd name="T10" fmla="*/ 2 w 15"/>
                  <a:gd name="T11" fmla="*/ 12 h 14"/>
                  <a:gd name="T12" fmla="*/ 8 w 15"/>
                  <a:gd name="T13" fmla="*/ 14 h 14"/>
                  <a:gd name="T14" fmla="*/ 13 w 15"/>
                  <a:gd name="T15" fmla="*/ 12 h 14"/>
                  <a:gd name="T16" fmla="*/ 15 w 15"/>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5" y="7"/>
                    </a:moveTo>
                    <a:cubicBezTo>
                      <a:pt x="15" y="5"/>
                      <a:pt x="14" y="3"/>
                      <a:pt x="13" y="2"/>
                    </a:cubicBezTo>
                    <a:cubicBezTo>
                      <a:pt x="11" y="1"/>
                      <a:pt x="10" y="0"/>
                      <a:pt x="8" y="0"/>
                    </a:cubicBezTo>
                    <a:cubicBezTo>
                      <a:pt x="5" y="0"/>
                      <a:pt x="4" y="1"/>
                      <a:pt x="2" y="2"/>
                    </a:cubicBezTo>
                    <a:cubicBezTo>
                      <a:pt x="1" y="3"/>
                      <a:pt x="0" y="5"/>
                      <a:pt x="0" y="7"/>
                    </a:cubicBezTo>
                    <a:cubicBezTo>
                      <a:pt x="0" y="9"/>
                      <a:pt x="1" y="11"/>
                      <a:pt x="2" y="12"/>
                    </a:cubicBezTo>
                    <a:cubicBezTo>
                      <a:pt x="4" y="13"/>
                      <a:pt x="5" y="14"/>
                      <a:pt x="8" y="14"/>
                    </a:cubicBezTo>
                    <a:cubicBezTo>
                      <a:pt x="10" y="14"/>
                      <a:pt x="11" y="13"/>
                      <a:pt x="13" y="12"/>
                    </a:cubicBezTo>
                    <a:cubicBezTo>
                      <a:pt x="14" y="11"/>
                      <a:pt x="15" y="9"/>
                      <a:pt x="15" y="7"/>
                    </a:cubicBezTo>
                    <a:close/>
                  </a:path>
                </a:pathLst>
              </a:custGeom>
              <a:solidFill>
                <a:schemeClr val="accent1"/>
              </a:solid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5" name="Freeform 47">
                <a:extLst>
                  <a:ext uri="{FF2B5EF4-FFF2-40B4-BE49-F238E27FC236}">
                    <a16:creationId xmlns:a16="http://schemas.microsoft.com/office/drawing/2014/main" id="{BD855963-25A6-45E2-A5BD-A715ADBA5B5B}"/>
                  </a:ext>
                </a:extLst>
              </p:cNvPr>
              <p:cNvSpPr>
                <a:spLocks/>
              </p:cNvSpPr>
              <p:nvPr/>
            </p:nvSpPr>
            <p:spPr bwMode="auto">
              <a:xfrm>
                <a:off x="4467225" y="3449638"/>
                <a:ext cx="57150" cy="53975"/>
              </a:xfrm>
              <a:custGeom>
                <a:avLst/>
                <a:gdLst>
                  <a:gd name="T0" fmla="*/ 13 w 15"/>
                  <a:gd name="T1" fmla="*/ 12 h 14"/>
                  <a:gd name="T2" fmla="*/ 15 w 15"/>
                  <a:gd name="T3" fmla="*/ 7 h 14"/>
                  <a:gd name="T4" fmla="*/ 13 w 15"/>
                  <a:gd name="T5" fmla="*/ 2 h 14"/>
                  <a:gd name="T6" fmla="*/ 8 w 15"/>
                  <a:gd name="T7" fmla="*/ 0 h 14"/>
                  <a:gd name="T8" fmla="*/ 2 w 15"/>
                  <a:gd name="T9" fmla="*/ 2 h 14"/>
                  <a:gd name="T10" fmla="*/ 0 w 15"/>
                  <a:gd name="T11" fmla="*/ 7 h 14"/>
                  <a:gd name="T12" fmla="*/ 2 w 15"/>
                  <a:gd name="T13" fmla="*/ 12 h 14"/>
                  <a:gd name="T14" fmla="*/ 8 w 15"/>
                  <a:gd name="T15" fmla="*/ 14 h 14"/>
                  <a:gd name="T16" fmla="*/ 13 w 1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2"/>
                    </a:moveTo>
                    <a:cubicBezTo>
                      <a:pt x="14" y="11"/>
                      <a:pt x="15" y="9"/>
                      <a:pt x="15" y="7"/>
                    </a:cubicBezTo>
                    <a:cubicBezTo>
                      <a:pt x="15" y="5"/>
                      <a:pt x="14" y="3"/>
                      <a:pt x="13" y="2"/>
                    </a:cubicBezTo>
                    <a:cubicBezTo>
                      <a:pt x="11" y="1"/>
                      <a:pt x="10" y="0"/>
                      <a:pt x="8" y="0"/>
                    </a:cubicBezTo>
                    <a:cubicBezTo>
                      <a:pt x="6" y="0"/>
                      <a:pt x="4" y="1"/>
                      <a:pt x="2" y="2"/>
                    </a:cubicBezTo>
                    <a:cubicBezTo>
                      <a:pt x="1" y="3"/>
                      <a:pt x="0" y="5"/>
                      <a:pt x="0" y="7"/>
                    </a:cubicBezTo>
                    <a:cubicBezTo>
                      <a:pt x="0" y="9"/>
                      <a:pt x="1" y="11"/>
                      <a:pt x="2" y="12"/>
                    </a:cubicBezTo>
                    <a:cubicBezTo>
                      <a:pt x="4" y="13"/>
                      <a:pt x="6" y="14"/>
                      <a:pt x="8" y="14"/>
                    </a:cubicBezTo>
                    <a:cubicBezTo>
                      <a:pt x="10" y="14"/>
                      <a:pt x="11" y="13"/>
                      <a:pt x="1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48">
                <a:extLst>
                  <a:ext uri="{FF2B5EF4-FFF2-40B4-BE49-F238E27FC236}">
                    <a16:creationId xmlns:a16="http://schemas.microsoft.com/office/drawing/2014/main" id="{B49C45BB-AD7C-4C97-82B6-7DC1DC8122EF}"/>
                  </a:ext>
                </a:extLst>
              </p:cNvPr>
              <p:cNvSpPr>
                <a:spLocks/>
              </p:cNvSpPr>
              <p:nvPr/>
            </p:nvSpPr>
            <p:spPr bwMode="auto">
              <a:xfrm>
                <a:off x="4467225" y="3449638"/>
                <a:ext cx="57150" cy="53975"/>
              </a:xfrm>
              <a:custGeom>
                <a:avLst/>
                <a:gdLst>
                  <a:gd name="T0" fmla="*/ 13 w 15"/>
                  <a:gd name="T1" fmla="*/ 12 h 14"/>
                  <a:gd name="T2" fmla="*/ 15 w 15"/>
                  <a:gd name="T3" fmla="*/ 7 h 14"/>
                  <a:gd name="T4" fmla="*/ 13 w 15"/>
                  <a:gd name="T5" fmla="*/ 2 h 14"/>
                  <a:gd name="T6" fmla="*/ 8 w 15"/>
                  <a:gd name="T7" fmla="*/ 0 h 14"/>
                  <a:gd name="T8" fmla="*/ 2 w 15"/>
                  <a:gd name="T9" fmla="*/ 2 h 14"/>
                  <a:gd name="T10" fmla="*/ 0 w 15"/>
                  <a:gd name="T11" fmla="*/ 7 h 14"/>
                  <a:gd name="T12" fmla="*/ 2 w 15"/>
                  <a:gd name="T13" fmla="*/ 12 h 14"/>
                  <a:gd name="T14" fmla="*/ 8 w 15"/>
                  <a:gd name="T15" fmla="*/ 14 h 14"/>
                  <a:gd name="T16" fmla="*/ 13 w 1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2"/>
                    </a:moveTo>
                    <a:cubicBezTo>
                      <a:pt x="14" y="11"/>
                      <a:pt x="15" y="9"/>
                      <a:pt x="15" y="7"/>
                    </a:cubicBezTo>
                    <a:cubicBezTo>
                      <a:pt x="15" y="5"/>
                      <a:pt x="14" y="3"/>
                      <a:pt x="13" y="2"/>
                    </a:cubicBezTo>
                    <a:cubicBezTo>
                      <a:pt x="11" y="1"/>
                      <a:pt x="10" y="0"/>
                      <a:pt x="8" y="0"/>
                    </a:cubicBezTo>
                    <a:cubicBezTo>
                      <a:pt x="6" y="0"/>
                      <a:pt x="4" y="1"/>
                      <a:pt x="2" y="2"/>
                    </a:cubicBezTo>
                    <a:cubicBezTo>
                      <a:pt x="1" y="3"/>
                      <a:pt x="0" y="5"/>
                      <a:pt x="0" y="7"/>
                    </a:cubicBezTo>
                    <a:cubicBezTo>
                      <a:pt x="0" y="9"/>
                      <a:pt x="1" y="11"/>
                      <a:pt x="2" y="12"/>
                    </a:cubicBezTo>
                    <a:cubicBezTo>
                      <a:pt x="4" y="13"/>
                      <a:pt x="6" y="14"/>
                      <a:pt x="8" y="14"/>
                    </a:cubicBezTo>
                    <a:cubicBezTo>
                      <a:pt x="10" y="14"/>
                      <a:pt x="11" y="13"/>
                      <a:pt x="13" y="12"/>
                    </a:cubicBezTo>
                    <a:close/>
                  </a:path>
                </a:pathLst>
              </a:custGeom>
              <a:solidFill>
                <a:schemeClr val="accent1"/>
              </a:solid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grpSp>
      <p:grpSp>
        <p:nvGrpSpPr>
          <p:cNvPr id="157" name="Group 156">
            <a:extLst>
              <a:ext uri="{FF2B5EF4-FFF2-40B4-BE49-F238E27FC236}">
                <a16:creationId xmlns:a16="http://schemas.microsoft.com/office/drawing/2014/main" id="{69F8DB5C-67C4-4B89-B8D1-B0136E807F09}"/>
              </a:ext>
            </a:extLst>
          </p:cNvPr>
          <p:cNvGrpSpPr/>
          <p:nvPr/>
        </p:nvGrpSpPr>
        <p:grpSpPr>
          <a:xfrm rot="1800000">
            <a:off x="8145658" y="3378848"/>
            <a:ext cx="601181" cy="675198"/>
            <a:chOff x="4853299" y="3110080"/>
            <a:chExt cx="845064" cy="949109"/>
          </a:xfrm>
        </p:grpSpPr>
        <p:grpSp>
          <p:nvGrpSpPr>
            <p:cNvPr id="158" name="Group 4">
              <a:extLst>
                <a:ext uri="{FF2B5EF4-FFF2-40B4-BE49-F238E27FC236}">
                  <a16:creationId xmlns:a16="http://schemas.microsoft.com/office/drawing/2014/main" id="{3BC183A8-3FEA-4072-9DE6-A6EAF056D291}"/>
                </a:ext>
              </a:extLst>
            </p:cNvPr>
            <p:cNvGrpSpPr>
              <a:grpSpLocks noChangeAspect="1"/>
            </p:cNvGrpSpPr>
            <p:nvPr/>
          </p:nvGrpSpPr>
          <p:grpSpPr bwMode="auto">
            <a:xfrm>
              <a:off x="5035049" y="3263588"/>
              <a:ext cx="657226" cy="741362"/>
              <a:chOff x="3173" y="1919"/>
              <a:chExt cx="414" cy="467"/>
            </a:xfrm>
          </p:grpSpPr>
          <p:sp>
            <p:nvSpPr>
              <p:cNvPr id="162" name="Freeform 5">
                <a:extLst>
                  <a:ext uri="{FF2B5EF4-FFF2-40B4-BE49-F238E27FC236}">
                    <a16:creationId xmlns:a16="http://schemas.microsoft.com/office/drawing/2014/main" id="{063045BB-0D6E-425C-9B42-5CD548B89FB2}"/>
                  </a:ext>
                </a:extLst>
              </p:cNvPr>
              <p:cNvSpPr>
                <a:spLocks noEditPoints="1"/>
              </p:cNvSpPr>
              <p:nvPr/>
            </p:nvSpPr>
            <p:spPr bwMode="auto">
              <a:xfrm>
                <a:off x="3348" y="2073"/>
                <a:ext cx="82" cy="81"/>
              </a:xfrm>
              <a:custGeom>
                <a:avLst/>
                <a:gdLst>
                  <a:gd name="T0" fmla="*/ 28 w 55"/>
                  <a:gd name="T1" fmla="*/ 0 h 54"/>
                  <a:gd name="T2" fmla="*/ 28 w 55"/>
                  <a:gd name="T3" fmla="*/ 0 h 54"/>
                  <a:gd name="T4" fmla="*/ 7 w 55"/>
                  <a:gd name="T5" fmla="*/ 11 h 54"/>
                  <a:gd name="T6" fmla="*/ 2 w 55"/>
                  <a:gd name="T7" fmla="*/ 33 h 54"/>
                  <a:gd name="T8" fmla="*/ 18 w 55"/>
                  <a:gd name="T9" fmla="*/ 51 h 54"/>
                  <a:gd name="T10" fmla="*/ 41 w 55"/>
                  <a:gd name="T11" fmla="*/ 49 h 54"/>
                  <a:gd name="T12" fmla="*/ 54 w 55"/>
                  <a:gd name="T13" fmla="*/ 30 h 54"/>
                  <a:gd name="T14" fmla="*/ 46 w 55"/>
                  <a:gd name="T15" fmla="*/ 8 h 54"/>
                  <a:gd name="T16" fmla="*/ 28 w 55"/>
                  <a:gd name="T17" fmla="*/ 0 h 54"/>
                  <a:gd name="T18" fmla="*/ 28 w 55"/>
                  <a:gd name="T19" fmla="*/ 0 h 54"/>
                  <a:gd name="T20" fmla="*/ 31 w 55"/>
                  <a:gd name="T21" fmla="*/ 12 h 54"/>
                  <a:gd name="T22" fmla="*/ 28 w 55"/>
                  <a:gd name="T23" fmla="*/ 15 h 54"/>
                  <a:gd name="T24" fmla="*/ 20 w 55"/>
                  <a:gd name="T25" fmla="*/ 19 h 54"/>
                  <a:gd name="T26" fmla="*/ 17 w 55"/>
                  <a:gd name="T27" fmla="*/ 26 h 54"/>
                  <a:gd name="T28" fmla="*/ 20 w 55"/>
                  <a:gd name="T29" fmla="*/ 34 h 54"/>
                  <a:gd name="T30" fmla="*/ 21 w 55"/>
                  <a:gd name="T31" fmla="*/ 38 h 54"/>
                  <a:gd name="T32" fmla="*/ 18 w 55"/>
                  <a:gd name="T33" fmla="*/ 40 h 54"/>
                  <a:gd name="T34" fmla="*/ 18 w 55"/>
                  <a:gd name="T35" fmla="*/ 40 h 54"/>
                  <a:gd name="T36" fmla="*/ 15 w 55"/>
                  <a:gd name="T37" fmla="*/ 39 h 54"/>
                  <a:gd name="T38" fmla="*/ 10 w 55"/>
                  <a:gd name="T39" fmla="*/ 26 h 54"/>
                  <a:gd name="T40" fmla="*/ 15 w 55"/>
                  <a:gd name="T41" fmla="*/ 14 h 54"/>
                  <a:gd name="T42" fmla="*/ 28 w 55"/>
                  <a:gd name="T43" fmla="*/ 9 h 54"/>
                  <a:gd name="T44" fmla="*/ 31 w 55"/>
                  <a:gd name="T45"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4">
                    <a:moveTo>
                      <a:pt x="28" y="0"/>
                    </a:moveTo>
                    <a:cubicBezTo>
                      <a:pt x="28" y="0"/>
                      <a:pt x="28" y="0"/>
                      <a:pt x="28" y="0"/>
                    </a:cubicBezTo>
                    <a:cubicBezTo>
                      <a:pt x="20" y="0"/>
                      <a:pt x="12" y="4"/>
                      <a:pt x="7" y="11"/>
                    </a:cubicBezTo>
                    <a:cubicBezTo>
                      <a:pt x="2" y="17"/>
                      <a:pt x="0" y="25"/>
                      <a:pt x="2" y="33"/>
                    </a:cubicBezTo>
                    <a:cubicBezTo>
                      <a:pt x="4" y="41"/>
                      <a:pt x="10" y="47"/>
                      <a:pt x="18" y="51"/>
                    </a:cubicBezTo>
                    <a:cubicBezTo>
                      <a:pt x="25" y="54"/>
                      <a:pt x="34" y="53"/>
                      <a:pt x="41" y="49"/>
                    </a:cubicBezTo>
                    <a:cubicBezTo>
                      <a:pt x="48" y="45"/>
                      <a:pt x="53" y="38"/>
                      <a:pt x="54" y="30"/>
                    </a:cubicBezTo>
                    <a:cubicBezTo>
                      <a:pt x="55" y="22"/>
                      <a:pt x="52" y="14"/>
                      <a:pt x="46" y="8"/>
                    </a:cubicBezTo>
                    <a:cubicBezTo>
                      <a:pt x="41" y="3"/>
                      <a:pt x="35" y="0"/>
                      <a:pt x="28" y="0"/>
                    </a:cubicBezTo>
                    <a:cubicBezTo>
                      <a:pt x="28" y="0"/>
                      <a:pt x="28" y="0"/>
                      <a:pt x="28" y="0"/>
                    </a:cubicBezTo>
                    <a:close/>
                    <a:moveTo>
                      <a:pt x="31" y="12"/>
                    </a:moveTo>
                    <a:cubicBezTo>
                      <a:pt x="31" y="14"/>
                      <a:pt x="30" y="15"/>
                      <a:pt x="28" y="15"/>
                    </a:cubicBezTo>
                    <a:cubicBezTo>
                      <a:pt x="25" y="15"/>
                      <a:pt x="22" y="16"/>
                      <a:pt x="20" y="19"/>
                    </a:cubicBezTo>
                    <a:cubicBezTo>
                      <a:pt x="18" y="21"/>
                      <a:pt x="17" y="23"/>
                      <a:pt x="17" y="26"/>
                    </a:cubicBezTo>
                    <a:cubicBezTo>
                      <a:pt x="17" y="29"/>
                      <a:pt x="18" y="32"/>
                      <a:pt x="20" y="34"/>
                    </a:cubicBezTo>
                    <a:cubicBezTo>
                      <a:pt x="21" y="35"/>
                      <a:pt x="21" y="37"/>
                      <a:pt x="21" y="38"/>
                    </a:cubicBezTo>
                    <a:cubicBezTo>
                      <a:pt x="20" y="39"/>
                      <a:pt x="19" y="40"/>
                      <a:pt x="18" y="40"/>
                    </a:cubicBezTo>
                    <a:cubicBezTo>
                      <a:pt x="18" y="40"/>
                      <a:pt x="18" y="40"/>
                      <a:pt x="18" y="40"/>
                    </a:cubicBezTo>
                    <a:cubicBezTo>
                      <a:pt x="17" y="40"/>
                      <a:pt x="16" y="39"/>
                      <a:pt x="15" y="39"/>
                    </a:cubicBezTo>
                    <a:cubicBezTo>
                      <a:pt x="12" y="36"/>
                      <a:pt x="10" y="31"/>
                      <a:pt x="10" y="26"/>
                    </a:cubicBezTo>
                    <a:cubicBezTo>
                      <a:pt x="10" y="22"/>
                      <a:pt x="12" y="17"/>
                      <a:pt x="15" y="14"/>
                    </a:cubicBezTo>
                    <a:cubicBezTo>
                      <a:pt x="19" y="11"/>
                      <a:pt x="23" y="9"/>
                      <a:pt x="28" y="9"/>
                    </a:cubicBezTo>
                    <a:cubicBezTo>
                      <a:pt x="30" y="9"/>
                      <a:pt x="31" y="10"/>
                      <a:pt x="31"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6">
                <a:extLst>
                  <a:ext uri="{FF2B5EF4-FFF2-40B4-BE49-F238E27FC236}">
                    <a16:creationId xmlns:a16="http://schemas.microsoft.com/office/drawing/2014/main" id="{B0003944-128B-4299-A274-A4274CF846B3}"/>
                  </a:ext>
                </a:extLst>
              </p:cNvPr>
              <p:cNvSpPr>
                <a:spLocks/>
              </p:cNvSpPr>
              <p:nvPr/>
            </p:nvSpPr>
            <p:spPr bwMode="auto">
              <a:xfrm>
                <a:off x="3220" y="2216"/>
                <a:ext cx="38" cy="19"/>
              </a:xfrm>
              <a:custGeom>
                <a:avLst/>
                <a:gdLst>
                  <a:gd name="T0" fmla="*/ 24 w 25"/>
                  <a:gd name="T1" fmla="*/ 2 h 13"/>
                  <a:gd name="T2" fmla="*/ 19 w 25"/>
                  <a:gd name="T3" fmla="*/ 1 h 13"/>
                  <a:gd name="T4" fmla="*/ 19 w 25"/>
                  <a:gd name="T5" fmla="*/ 1 h 13"/>
                  <a:gd name="T6" fmla="*/ 0 w 25"/>
                  <a:gd name="T7" fmla="*/ 7 h 13"/>
                  <a:gd name="T8" fmla="*/ 0 w 25"/>
                  <a:gd name="T9" fmla="*/ 7 h 13"/>
                  <a:gd name="T10" fmla="*/ 0 w 25"/>
                  <a:gd name="T11" fmla="*/ 7 h 13"/>
                  <a:gd name="T12" fmla="*/ 2 w 25"/>
                  <a:gd name="T13" fmla="*/ 7 h 13"/>
                  <a:gd name="T14" fmla="*/ 3 w 25"/>
                  <a:gd name="T15" fmla="*/ 10 h 13"/>
                  <a:gd name="T16" fmla="*/ 3 w 25"/>
                  <a:gd name="T17" fmla="*/ 13 h 13"/>
                  <a:gd name="T18" fmla="*/ 24 w 25"/>
                  <a:gd name="T19" fmla="*/ 6 h 13"/>
                  <a:gd name="T20" fmla="*/ 24 w 25"/>
                  <a:gd name="T21"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4" y="2"/>
                    </a:moveTo>
                    <a:cubicBezTo>
                      <a:pt x="23" y="0"/>
                      <a:pt x="21" y="0"/>
                      <a:pt x="19" y="1"/>
                    </a:cubicBezTo>
                    <a:cubicBezTo>
                      <a:pt x="19" y="1"/>
                      <a:pt x="19" y="1"/>
                      <a:pt x="19" y="1"/>
                    </a:cubicBezTo>
                    <a:cubicBezTo>
                      <a:pt x="12" y="8"/>
                      <a:pt x="1" y="7"/>
                      <a:pt x="0" y="7"/>
                    </a:cubicBezTo>
                    <a:cubicBezTo>
                      <a:pt x="0" y="7"/>
                      <a:pt x="0" y="7"/>
                      <a:pt x="0" y="7"/>
                    </a:cubicBezTo>
                    <a:cubicBezTo>
                      <a:pt x="0" y="7"/>
                      <a:pt x="0" y="7"/>
                      <a:pt x="0" y="7"/>
                    </a:cubicBezTo>
                    <a:cubicBezTo>
                      <a:pt x="1" y="7"/>
                      <a:pt x="2" y="7"/>
                      <a:pt x="2" y="7"/>
                    </a:cubicBezTo>
                    <a:cubicBezTo>
                      <a:pt x="3" y="8"/>
                      <a:pt x="3" y="9"/>
                      <a:pt x="3" y="10"/>
                    </a:cubicBezTo>
                    <a:cubicBezTo>
                      <a:pt x="3" y="13"/>
                      <a:pt x="3" y="13"/>
                      <a:pt x="3" y="13"/>
                    </a:cubicBezTo>
                    <a:cubicBezTo>
                      <a:pt x="11" y="13"/>
                      <a:pt x="18" y="11"/>
                      <a:pt x="24" y="6"/>
                    </a:cubicBezTo>
                    <a:cubicBezTo>
                      <a:pt x="25" y="5"/>
                      <a:pt x="25" y="3"/>
                      <a:pt x="24" y="2"/>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7">
                <a:extLst>
                  <a:ext uri="{FF2B5EF4-FFF2-40B4-BE49-F238E27FC236}">
                    <a16:creationId xmlns:a16="http://schemas.microsoft.com/office/drawing/2014/main" id="{B185C9D8-3185-4ADA-910E-9D9FA8BA4C24}"/>
                  </a:ext>
                </a:extLst>
              </p:cNvPr>
              <p:cNvSpPr>
                <a:spLocks noEditPoints="1"/>
              </p:cNvSpPr>
              <p:nvPr/>
            </p:nvSpPr>
            <p:spPr bwMode="auto">
              <a:xfrm>
                <a:off x="3173" y="1919"/>
                <a:ext cx="414" cy="467"/>
              </a:xfrm>
              <a:custGeom>
                <a:avLst/>
                <a:gdLst>
                  <a:gd name="T0" fmla="*/ 24 w 277"/>
                  <a:gd name="T1" fmla="*/ 186 h 312"/>
                  <a:gd name="T2" fmla="*/ 29 w 277"/>
                  <a:gd name="T3" fmla="*/ 210 h 312"/>
                  <a:gd name="T4" fmla="*/ 33 w 277"/>
                  <a:gd name="T5" fmla="*/ 223 h 312"/>
                  <a:gd name="T6" fmla="*/ 38 w 277"/>
                  <a:gd name="T7" fmla="*/ 229 h 312"/>
                  <a:gd name="T8" fmla="*/ 40 w 277"/>
                  <a:gd name="T9" fmla="*/ 254 h 312"/>
                  <a:gd name="T10" fmla="*/ 89 w 277"/>
                  <a:gd name="T11" fmla="*/ 262 h 312"/>
                  <a:gd name="T12" fmla="*/ 92 w 277"/>
                  <a:gd name="T13" fmla="*/ 312 h 312"/>
                  <a:gd name="T14" fmla="*/ 217 w 277"/>
                  <a:gd name="T15" fmla="*/ 312 h 312"/>
                  <a:gd name="T16" fmla="*/ 220 w 277"/>
                  <a:gd name="T17" fmla="*/ 309 h 312"/>
                  <a:gd name="T18" fmla="*/ 269 w 277"/>
                  <a:gd name="T19" fmla="*/ 162 h 312"/>
                  <a:gd name="T20" fmla="*/ 208 w 277"/>
                  <a:gd name="T21" fmla="*/ 17 h 312"/>
                  <a:gd name="T22" fmla="*/ 53 w 277"/>
                  <a:gd name="T23" fmla="*/ 49 h 312"/>
                  <a:gd name="T24" fmla="*/ 25 w 277"/>
                  <a:gd name="T25" fmla="*/ 127 h 312"/>
                  <a:gd name="T26" fmla="*/ 2 w 277"/>
                  <a:gd name="T27" fmla="*/ 168 h 312"/>
                  <a:gd name="T28" fmla="*/ 11 w 277"/>
                  <a:gd name="T29" fmla="*/ 185 h 312"/>
                  <a:gd name="T30" fmla="*/ 31 w 277"/>
                  <a:gd name="T31" fmla="*/ 131 h 312"/>
                  <a:gd name="T32" fmla="*/ 32 w 277"/>
                  <a:gd name="T33" fmla="*/ 127 h 312"/>
                  <a:gd name="T34" fmla="*/ 119 w 277"/>
                  <a:gd name="T35" fmla="*/ 13 h 312"/>
                  <a:gd name="T36" fmla="*/ 252 w 277"/>
                  <a:gd name="T37" fmla="*/ 68 h 312"/>
                  <a:gd name="T38" fmla="*/ 233 w 277"/>
                  <a:gd name="T39" fmla="*/ 211 h 312"/>
                  <a:gd name="T40" fmla="*/ 214 w 277"/>
                  <a:gd name="T41" fmla="*/ 228 h 312"/>
                  <a:gd name="T42" fmla="*/ 95 w 277"/>
                  <a:gd name="T43" fmla="*/ 305 h 312"/>
                  <a:gd name="T44" fmla="*/ 95 w 277"/>
                  <a:gd name="T45" fmla="*/ 257 h 312"/>
                  <a:gd name="T46" fmla="*/ 56 w 277"/>
                  <a:gd name="T47" fmla="*/ 256 h 312"/>
                  <a:gd name="T48" fmla="*/ 42 w 277"/>
                  <a:gd name="T49" fmla="*/ 237 h 312"/>
                  <a:gd name="T50" fmla="*/ 44 w 277"/>
                  <a:gd name="T51" fmla="*/ 229 h 312"/>
                  <a:gd name="T52" fmla="*/ 38 w 277"/>
                  <a:gd name="T53" fmla="*/ 219 h 312"/>
                  <a:gd name="T54" fmla="*/ 35 w 277"/>
                  <a:gd name="T55" fmla="*/ 211 h 312"/>
                  <a:gd name="T56" fmla="*/ 32 w 277"/>
                  <a:gd name="T57" fmla="*/ 211 h 312"/>
                  <a:gd name="T58" fmla="*/ 30 w 277"/>
                  <a:gd name="T59" fmla="*/ 210 h 312"/>
                  <a:gd name="T60" fmla="*/ 30 w 277"/>
                  <a:gd name="T61" fmla="*/ 205 h 312"/>
                  <a:gd name="T62" fmla="*/ 30 w 277"/>
                  <a:gd name="T63" fmla="*/ 202 h 312"/>
                  <a:gd name="T64" fmla="*/ 27 w 277"/>
                  <a:gd name="T65" fmla="*/ 180 h 312"/>
                  <a:gd name="T66" fmla="*/ 12 w 277"/>
                  <a:gd name="T67" fmla="*/ 179 h 312"/>
                  <a:gd name="T68" fmla="*/ 8 w 277"/>
                  <a:gd name="T69" fmla="*/ 17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7" h="312">
                    <a:moveTo>
                      <a:pt x="11" y="185"/>
                    </a:moveTo>
                    <a:cubicBezTo>
                      <a:pt x="24" y="186"/>
                      <a:pt x="24" y="186"/>
                      <a:pt x="24" y="186"/>
                    </a:cubicBezTo>
                    <a:cubicBezTo>
                      <a:pt x="24" y="202"/>
                      <a:pt x="24" y="202"/>
                      <a:pt x="24" y="202"/>
                    </a:cubicBezTo>
                    <a:cubicBezTo>
                      <a:pt x="24" y="206"/>
                      <a:pt x="26" y="209"/>
                      <a:pt x="29" y="210"/>
                    </a:cubicBezTo>
                    <a:cubicBezTo>
                      <a:pt x="29" y="212"/>
                      <a:pt x="29" y="212"/>
                      <a:pt x="29" y="212"/>
                    </a:cubicBezTo>
                    <a:cubicBezTo>
                      <a:pt x="29" y="216"/>
                      <a:pt x="30" y="220"/>
                      <a:pt x="33" y="223"/>
                    </a:cubicBezTo>
                    <a:cubicBezTo>
                      <a:pt x="33" y="223"/>
                      <a:pt x="33" y="223"/>
                      <a:pt x="33" y="223"/>
                    </a:cubicBezTo>
                    <a:cubicBezTo>
                      <a:pt x="38" y="229"/>
                      <a:pt x="38" y="229"/>
                      <a:pt x="38" y="229"/>
                    </a:cubicBezTo>
                    <a:cubicBezTo>
                      <a:pt x="36" y="235"/>
                      <a:pt x="36" y="235"/>
                      <a:pt x="36" y="235"/>
                    </a:cubicBezTo>
                    <a:cubicBezTo>
                      <a:pt x="34" y="242"/>
                      <a:pt x="36" y="248"/>
                      <a:pt x="40" y="254"/>
                    </a:cubicBezTo>
                    <a:cubicBezTo>
                      <a:pt x="44" y="259"/>
                      <a:pt x="50" y="262"/>
                      <a:pt x="56" y="262"/>
                    </a:cubicBezTo>
                    <a:cubicBezTo>
                      <a:pt x="89" y="262"/>
                      <a:pt x="89" y="262"/>
                      <a:pt x="89" y="262"/>
                    </a:cubicBezTo>
                    <a:cubicBezTo>
                      <a:pt x="89" y="309"/>
                      <a:pt x="89" y="309"/>
                      <a:pt x="89" y="309"/>
                    </a:cubicBezTo>
                    <a:cubicBezTo>
                      <a:pt x="89" y="310"/>
                      <a:pt x="91" y="312"/>
                      <a:pt x="92" y="312"/>
                    </a:cubicBezTo>
                    <a:cubicBezTo>
                      <a:pt x="217" y="312"/>
                      <a:pt x="217" y="312"/>
                      <a:pt x="217" y="312"/>
                    </a:cubicBezTo>
                    <a:cubicBezTo>
                      <a:pt x="217" y="312"/>
                      <a:pt x="217" y="312"/>
                      <a:pt x="217" y="312"/>
                    </a:cubicBezTo>
                    <a:cubicBezTo>
                      <a:pt x="218" y="312"/>
                      <a:pt x="219" y="311"/>
                      <a:pt x="219" y="311"/>
                    </a:cubicBezTo>
                    <a:cubicBezTo>
                      <a:pt x="220" y="310"/>
                      <a:pt x="220" y="309"/>
                      <a:pt x="220" y="309"/>
                    </a:cubicBezTo>
                    <a:cubicBezTo>
                      <a:pt x="220" y="230"/>
                      <a:pt x="220" y="230"/>
                      <a:pt x="220" y="230"/>
                    </a:cubicBezTo>
                    <a:cubicBezTo>
                      <a:pt x="244" y="214"/>
                      <a:pt x="261" y="190"/>
                      <a:pt x="269" y="162"/>
                    </a:cubicBezTo>
                    <a:cubicBezTo>
                      <a:pt x="277" y="135"/>
                      <a:pt x="276" y="105"/>
                      <a:pt x="264" y="79"/>
                    </a:cubicBezTo>
                    <a:cubicBezTo>
                      <a:pt x="253" y="52"/>
                      <a:pt x="233" y="31"/>
                      <a:pt x="208" y="17"/>
                    </a:cubicBezTo>
                    <a:cubicBezTo>
                      <a:pt x="182" y="4"/>
                      <a:pt x="153" y="0"/>
                      <a:pt x="125" y="6"/>
                    </a:cubicBezTo>
                    <a:cubicBezTo>
                      <a:pt x="97" y="11"/>
                      <a:pt x="72" y="27"/>
                      <a:pt x="53" y="49"/>
                    </a:cubicBezTo>
                    <a:cubicBezTo>
                      <a:pt x="35" y="71"/>
                      <a:pt x="25" y="99"/>
                      <a:pt x="25" y="127"/>
                    </a:cubicBezTo>
                    <a:cubicBezTo>
                      <a:pt x="25" y="127"/>
                      <a:pt x="25" y="127"/>
                      <a:pt x="25" y="127"/>
                    </a:cubicBezTo>
                    <a:cubicBezTo>
                      <a:pt x="25" y="129"/>
                      <a:pt x="25" y="129"/>
                      <a:pt x="25" y="129"/>
                    </a:cubicBezTo>
                    <a:cubicBezTo>
                      <a:pt x="2" y="168"/>
                      <a:pt x="2" y="168"/>
                      <a:pt x="2" y="168"/>
                    </a:cubicBezTo>
                    <a:cubicBezTo>
                      <a:pt x="0" y="171"/>
                      <a:pt x="0" y="175"/>
                      <a:pt x="2" y="179"/>
                    </a:cubicBezTo>
                    <a:cubicBezTo>
                      <a:pt x="4" y="182"/>
                      <a:pt x="7" y="184"/>
                      <a:pt x="11" y="185"/>
                    </a:cubicBezTo>
                    <a:close/>
                    <a:moveTo>
                      <a:pt x="8" y="171"/>
                    </a:moveTo>
                    <a:cubicBezTo>
                      <a:pt x="31" y="131"/>
                      <a:pt x="31" y="131"/>
                      <a:pt x="31" y="131"/>
                    </a:cubicBezTo>
                    <a:cubicBezTo>
                      <a:pt x="32" y="131"/>
                      <a:pt x="32" y="130"/>
                      <a:pt x="32" y="130"/>
                    </a:cubicBezTo>
                    <a:cubicBezTo>
                      <a:pt x="32" y="129"/>
                      <a:pt x="32" y="128"/>
                      <a:pt x="32" y="127"/>
                    </a:cubicBezTo>
                    <a:cubicBezTo>
                      <a:pt x="32" y="101"/>
                      <a:pt x="40" y="76"/>
                      <a:pt x="56" y="55"/>
                    </a:cubicBezTo>
                    <a:cubicBezTo>
                      <a:pt x="72" y="35"/>
                      <a:pt x="94" y="20"/>
                      <a:pt x="119" y="13"/>
                    </a:cubicBezTo>
                    <a:cubicBezTo>
                      <a:pt x="144" y="7"/>
                      <a:pt x="171" y="8"/>
                      <a:pt x="195" y="18"/>
                    </a:cubicBezTo>
                    <a:cubicBezTo>
                      <a:pt x="219" y="28"/>
                      <a:pt x="239" y="46"/>
                      <a:pt x="252" y="68"/>
                    </a:cubicBezTo>
                    <a:cubicBezTo>
                      <a:pt x="265" y="91"/>
                      <a:pt x="270" y="117"/>
                      <a:pt x="267" y="143"/>
                    </a:cubicBezTo>
                    <a:cubicBezTo>
                      <a:pt x="264" y="169"/>
                      <a:pt x="252" y="193"/>
                      <a:pt x="233" y="211"/>
                    </a:cubicBezTo>
                    <a:cubicBezTo>
                      <a:pt x="228" y="216"/>
                      <a:pt x="222" y="221"/>
                      <a:pt x="215" y="226"/>
                    </a:cubicBezTo>
                    <a:cubicBezTo>
                      <a:pt x="215" y="226"/>
                      <a:pt x="214" y="227"/>
                      <a:pt x="214" y="228"/>
                    </a:cubicBezTo>
                    <a:cubicBezTo>
                      <a:pt x="214" y="305"/>
                      <a:pt x="214" y="305"/>
                      <a:pt x="214" y="305"/>
                    </a:cubicBezTo>
                    <a:cubicBezTo>
                      <a:pt x="95" y="305"/>
                      <a:pt x="95" y="305"/>
                      <a:pt x="95" y="305"/>
                    </a:cubicBezTo>
                    <a:cubicBezTo>
                      <a:pt x="95" y="259"/>
                      <a:pt x="95" y="259"/>
                      <a:pt x="95" y="259"/>
                    </a:cubicBezTo>
                    <a:cubicBezTo>
                      <a:pt x="95" y="258"/>
                      <a:pt x="95" y="257"/>
                      <a:pt x="95" y="257"/>
                    </a:cubicBezTo>
                    <a:cubicBezTo>
                      <a:pt x="94" y="256"/>
                      <a:pt x="93" y="256"/>
                      <a:pt x="92" y="256"/>
                    </a:cubicBezTo>
                    <a:cubicBezTo>
                      <a:pt x="56" y="256"/>
                      <a:pt x="56" y="256"/>
                      <a:pt x="56" y="256"/>
                    </a:cubicBezTo>
                    <a:cubicBezTo>
                      <a:pt x="52" y="256"/>
                      <a:pt x="47" y="254"/>
                      <a:pt x="45" y="250"/>
                    </a:cubicBezTo>
                    <a:cubicBezTo>
                      <a:pt x="42" y="246"/>
                      <a:pt x="41" y="241"/>
                      <a:pt x="42" y="237"/>
                    </a:cubicBezTo>
                    <a:cubicBezTo>
                      <a:pt x="42" y="237"/>
                      <a:pt x="42" y="237"/>
                      <a:pt x="42" y="237"/>
                    </a:cubicBezTo>
                    <a:cubicBezTo>
                      <a:pt x="44" y="229"/>
                      <a:pt x="44" y="229"/>
                      <a:pt x="44" y="229"/>
                    </a:cubicBezTo>
                    <a:cubicBezTo>
                      <a:pt x="44" y="228"/>
                      <a:pt x="44" y="227"/>
                      <a:pt x="44" y="226"/>
                    </a:cubicBezTo>
                    <a:cubicBezTo>
                      <a:pt x="38" y="219"/>
                      <a:pt x="38" y="219"/>
                      <a:pt x="38" y="219"/>
                    </a:cubicBezTo>
                    <a:cubicBezTo>
                      <a:pt x="36" y="217"/>
                      <a:pt x="35" y="215"/>
                      <a:pt x="35" y="212"/>
                    </a:cubicBezTo>
                    <a:cubicBezTo>
                      <a:pt x="35" y="211"/>
                      <a:pt x="35" y="211"/>
                      <a:pt x="35" y="211"/>
                    </a:cubicBezTo>
                    <a:cubicBezTo>
                      <a:pt x="35" y="211"/>
                      <a:pt x="35" y="211"/>
                      <a:pt x="34" y="211"/>
                    </a:cubicBezTo>
                    <a:cubicBezTo>
                      <a:pt x="33" y="211"/>
                      <a:pt x="32" y="211"/>
                      <a:pt x="32" y="211"/>
                    </a:cubicBezTo>
                    <a:cubicBezTo>
                      <a:pt x="32" y="211"/>
                      <a:pt x="32" y="211"/>
                      <a:pt x="32" y="211"/>
                    </a:cubicBezTo>
                    <a:cubicBezTo>
                      <a:pt x="31" y="211"/>
                      <a:pt x="30" y="210"/>
                      <a:pt x="30" y="210"/>
                    </a:cubicBezTo>
                    <a:cubicBezTo>
                      <a:pt x="29" y="209"/>
                      <a:pt x="29" y="208"/>
                      <a:pt x="29" y="207"/>
                    </a:cubicBezTo>
                    <a:cubicBezTo>
                      <a:pt x="29" y="207"/>
                      <a:pt x="29" y="206"/>
                      <a:pt x="30" y="205"/>
                    </a:cubicBezTo>
                    <a:cubicBezTo>
                      <a:pt x="31" y="205"/>
                      <a:pt x="31" y="205"/>
                      <a:pt x="32" y="205"/>
                    </a:cubicBezTo>
                    <a:cubicBezTo>
                      <a:pt x="31" y="205"/>
                      <a:pt x="30" y="204"/>
                      <a:pt x="30" y="202"/>
                    </a:cubicBezTo>
                    <a:cubicBezTo>
                      <a:pt x="30" y="184"/>
                      <a:pt x="30" y="184"/>
                      <a:pt x="30" y="184"/>
                    </a:cubicBezTo>
                    <a:cubicBezTo>
                      <a:pt x="30" y="182"/>
                      <a:pt x="29" y="181"/>
                      <a:pt x="27" y="180"/>
                    </a:cubicBezTo>
                    <a:cubicBezTo>
                      <a:pt x="27" y="180"/>
                      <a:pt x="27" y="180"/>
                      <a:pt x="27" y="180"/>
                    </a:cubicBezTo>
                    <a:cubicBezTo>
                      <a:pt x="12" y="179"/>
                      <a:pt x="12" y="179"/>
                      <a:pt x="12" y="179"/>
                    </a:cubicBezTo>
                    <a:cubicBezTo>
                      <a:pt x="10" y="178"/>
                      <a:pt x="8" y="177"/>
                      <a:pt x="8" y="176"/>
                    </a:cubicBezTo>
                    <a:cubicBezTo>
                      <a:pt x="7" y="174"/>
                      <a:pt x="7" y="172"/>
                      <a:pt x="8"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8">
                <a:extLst>
                  <a:ext uri="{FF2B5EF4-FFF2-40B4-BE49-F238E27FC236}">
                    <a16:creationId xmlns:a16="http://schemas.microsoft.com/office/drawing/2014/main" id="{1675445D-A48B-4DC7-BC7E-B362AB9E5854}"/>
                  </a:ext>
                </a:extLst>
              </p:cNvPr>
              <p:cNvSpPr>
                <a:spLocks/>
              </p:cNvSpPr>
              <p:nvPr/>
            </p:nvSpPr>
            <p:spPr bwMode="auto">
              <a:xfrm>
                <a:off x="3216" y="2226"/>
                <a:ext cx="9" cy="9"/>
              </a:xfrm>
              <a:custGeom>
                <a:avLst/>
                <a:gdLst>
                  <a:gd name="T0" fmla="*/ 5 w 6"/>
                  <a:gd name="T1" fmla="*/ 0 h 6"/>
                  <a:gd name="T2" fmla="*/ 3 w 6"/>
                  <a:gd name="T3" fmla="*/ 0 h 6"/>
                  <a:gd name="T4" fmla="*/ 3 w 6"/>
                  <a:gd name="T5" fmla="*/ 0 h 6"/>
                  <a:gd name="T6" fmla="*/ 1 w 6"/>
                  <a:gd name="T7" fmla="*/ 0 h 6"/>
                  <a:gd name="T8" fmla="*/ 0 w 6"/>
                  <a:gd name="T9" fmla="*/ 2 h 6"/>
                  <a:gd name="T10" fmla="*/ 1 w 6"/>
                  <a:gd name="T11" fmla="*/ 5 h 6"/>
                  <a:gd name="T12" fmla="*/ 3 w 6"/>
                  <a:gd name="T13" fmla="*/ 6 h 6"/>
                  <a:gd name="T14" fmla="*/ 3 w 6"/>
                  <a:gd name="T15" fmla="*/ 6 h 6"/>
                  <a:gd name="T16" fmla="*/ 5 w 6"/>
                  <a:gd name="T17" fmla="*/ 6 h 6"/>
                  <a:gd name="T18" fmla="*/ 6 w 6"/>
                  <a:gd name="T19" fmla="*/ 6 h 6"/>
                  <a:gd name="T20" fmla="*/ 6 w 6"/>
                  <a:gd name="T21" fmla="*/ 3 h 6"/>
                  <a:gd name="T22" fmla="*/ 5 w 6"/>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5" y="0"/>
                    </a:moveTo>
                    <a:cubicBezTo>
                      <a:pt x="5" y="0"/>
                      <a:pt x="4" y="0"/>
                      <a:pt x="3" y="0"/>
                    </a:cubicBezTo>
                    <a:cubicBezTo>
                      <a:pt x="3" y="0"/>
                      <a:pt x="3" y="0"/>
                      <a:pt x="3" y="0"/>
                    </a:cubicBezTo>
                    <a:cubicBezTo>
                      <a:pt x="2" y="0"/>
                      <a:pt x="2" y="0"/>
                      <a:pt x="1" y="0"/>
                    </a:cubicBezTo>
                    <a:cubicBezTo>
                      <a:pt x="0" y="1"/>
                      <a:pt x="0" y="2"/>
                      <a:pt x="0" y="2"/>
                    </a:cubicBezTo>
                    <a:cubicBezTo>
                      <a:pt x="0" y="3"/>
                      <a:pt x="0" y="4"/>
                      <a:pt x="1" y="5"/>
                    </a:cubicBezTo>
                    <a:cubicBezTo>
                      <a:pt x="1" y="5"/>
                      <a:pt x="2" y="6"/>
                      <a:pt x="3" y="6"/>
                    </a:cubicBezTo>
                    <a:cubicBezTo>
                      <a:pt x="3" y="6"/>
                      <a:pt x="3" y="6"/>
                      <a:pt x="3" y="6"/>
                    </a:cubicBezTo>
                    <a:cubicBezTo>
                      <a:pt x="3" y="6"/>
                      <a:pt x="4" y="6"/>
                      <a:pt x="5" y="6"/>
                    </a:cubicBezTo>
                    <a:cubicBezTo>
                      <a:pt x="6" y="6"/>
                      <a:pt x="6" y="6"/>
                      <a:pt x="6" y="6"/>
                    </a:cubicBezTo>
                    <a:cubicBezTo>
                      <a:pt x="6" y="3"/>
                      <a:pt x="6" y="3"/>
                      <a:pt x="6" y="3"/>
                    </a:cubicBezTo>
                    <a:cubicBezTo>
                      <a:pt x="6" y="2"/>
                      <a:pt x="6" y="1"/>
                      <a:pt x="5" y="0"/>
                    </a:cubicBezTo>
                    <a:close/>
                  </a:path>
                </a:pathLst>
              </a:custGeom>
              <a:solidFill>
                <a:srgbClr val="221E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9">
                <a:extLst>
                  <a:ext uri="{FF2B5EF4-FFF2-40B4-BE49-F238E27FC236}">
                    <a16:creationId xmlns:a16="http://schemas.microsoft.com/office/drawing/2014/main" id="{302F9A02-23B8-455C-82A6-58A94C332A1E}"/>
                  </a:ext>
                </a:extLst>
              </p:cNvPr>
              <p:cNvSpPr>
                <a:spLocks noEditPoints="1"/>
              </p:cNvSpPr>
              <p:nvPr/>
            </p:nvSpPr>
            <p:spPr bwMode="auto">
              <a:xfrm>
                <a:off x="3366" y="1952"/>
                <a:ext cx="46" cy="112"/>
              </a:xfrm>
              <a:custGeom>
                <a:avLst/>
                <a:gdLst>
                  <a:gd name="T0" fmla="*/ 27 w 31"/>
                  <a:gd name="T1" fmla="*/ 5 h 75"/>
                  <a:gd name="T2" fmla="*/ 16 w 31"/>
                  <a:gd name="T3" fmla="*/ 0 h 75"/>
                  <a:gd name="T4" fmla="*/ 5 w 31"/>
                  <a:gd name="T5" fmla="*/ 5 h 75"/>
                  <a:gd name="T6" fmla="*/ 0 w 31"/>
                  <a:gd name="T7" fmla="*/ 15 h 75"/>
                  <a:gd name="T8" fmla="*/ 5 w 31"/>
                  <a:gd name="T9" fmla="*/ 26 h 75"/>
                  <a:gd name="T10" fmla="*/ 13 w 31"/>
                  <a:gd name="T11" fmla="*/ 30 h 75"/>
                  <a:gd name="T12" fmla="*/ 13 w 31"/>
                  <a:gd name="T13" fmla="*/ 75 h 75"/>
                  <a:gd name="T14" fmla="*/ 19 w 31"/>
                  <a:gd name="T15" fmla="*/ 75 h 75"/>
                  <a:gd name="T16" fmla="*/ 19 w 31"/>
                  <a:gd name="T17" fmla="*/ 30 h 75"/>
                  <a:gd name="T18" fmla="*/ 27 w 31"/>
                  <a:gd name="T19" fmla="*/ 26 h 75"/>
                  <a:gd name="T20" fmla="*/ 31 w 31"/>
                  <a:gd name="T21" fmla="*/ 15 h 75"/>
                  <a:gd name="T22" fmla="*/ 27 w 31"/>
                  <a:gd name="T23" fmla="*/ 5 h 75"/>
                  <a:gd name="T24" fmla="*/ 22 w 31"/>
                  <a:gd name="T25" fmla="*/ 22 h 75"/>
                  <a:gd name="T26" fmla="*/ 16 w 31"/>
                  <a:gd name="T27" fmla="*/ 25 h 75"/>
                  <a:gd name="T28" fmla="*/ 9 w 31"/>
                  <a:gd name="T29" fmla="*/ 22 h 75"/>
                  <a:gd name="T30" fmla="*/ 7 w 31"/>
                  <a:gd name="T31" fmla="*/ 15 h 75"/>
                  <a:gd name="T32" fmla="*/ 9 w 31"/>
                  <a:gd name="T33" fmla="*/ 9 h 75"/>
                  <a:gd name="T34" fmla="*/ 16 w 31"/>
                  <a:gd name="T35" fmla="*/ 6 h 75"/>
                  <a:gd name="T36" fmla="*/ 22 w 31"/>
                  <a:gd name="T37" fmla="*/ 9 h 75"/>
                  <a:gd name="T38" fmla="*/ 25 w 31"/>
                  <a:gd name="T39" fmla="*/ 15 h 75"/>
                  <a:gd name="T40" fmla="*/ 22 w 31"/>
                  <a:gd name="T41" fmla="*/ 2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75">
                    <a:moveTo>
                      <a:pt x="27" y="5"/>
                    </a:moveTo>
                    <a:cubicBezTo>
                      <a:pt x="24" y="2"/>
                      <a:pt x="20" y="0"/>
                      <a:pt x="16" y="0"/>
                    </a:cubicBezTo>
                    <a:cubicBezTo>
                      <a:pt x="12" y="0"/>
                      <a:pt x="8" y="2"/>
                      <a:pt x="5" y="5"/>
                    </a:cubicBezTo>
                    <a:cubicBezTo>
                      <a:pt x="2" y="7"/>
                      <a:pt x="0" y="11"/>
                      <a:pt x="0" y="15"/>
                    </a:cubicBezTo>
                    <a:cubicBezTo>
                      <a:pt x="0" y="19"/>
                      <a:pt x="2" y="23"/>
                      <a:pt x="5" y="26"/>
                    </a:cubicBezTo>
                    <a:cubicBezTo>
                      <a:pt x="7" y="28"/>
                      <a:pt x="10" y="30"/>
                      <a:pt x="13" y="30"/>
                    </a:cubicBezTo>
                    <a:cubicBezTo>
                      <a:pt x="13" y="75"/>
                      <a:pt x="13" y="75"/>
                      <a:pt x="13" y="75"/>
                    </a:cubicBezTo>
                    <a:cubicBezTo>
                      <a:pt x="15" y="75"/>
                      <a:pt x="17" y="75"/>
                      <a:pt x="19" y="75"/>
                    </a:cubicBezTo>
                    <a:cubicBezTo>
                      <a:pt x="19" y="30"/>
                      <a:pt x="19" y="30"/>
                      <a:pt x="19" y="30"/>
                    </a:cubicBezTo>
                    <a:cubicBezTo>
                      <a:pt x="22" y="30"/>
                      <a:pt x="25" y="28"/>
                      <a:pt x="27" y="26"/>
                    </a:cubicBezTo>
                    <a:cubicBezTo>
                      <a:pt x="30" y="23"/>
                      <a:pt x="31" y="19"/>
                      <a:pt x="31" y="15"/>
                    </a:cubicBezTo>
                    <a:cubicBezTo>
                      <a:pt x="31" y="11"/>
                      <a:pt x="30" y="7"/>
                      <a:pt x="27" y="5"/>
                    </a:cubicBezTo>
                    <a:close/>
                    <a:moveTo>
                      <a:pt x="22" y="22"/>
                    </a:moveTo>
                    <a:cubicBezTo>
                      <a:pt x="20" y="24"/>
                      <a:pt x="18" y="25"/>
                      <a:pt x="16" y="25"/>
                    </a:cubicBezTo>
                    <a:cubicBezTo>
                      <a:pt x="13" y="25"/>
                      <a:pt x="11" y="24"/>
                      <a:pt x="9" y="22"/>
                    </a:cubicBezTo>
                    <a:cubicBezTo>
                      <a:pt x="8" y="20"/>
                      <a:pt x="7" y="18"/>
                      <a:pt x="7" y="15"/>
                    </a:cubicBezTo>
                    <a:cubicBezTo>
                      <a:pt x="7" y="13"/>
                      <a:pt x="8" y="11"/>
                      <a:pt x="9" y="9"/>
                    </a:cubicBezTo>
                    <a:cubicBezTo>
                      <a:pt x="11" y="7"/>
                      <a:pt x="13" y="6"/>
                      <a:pt x="16" y="6"/>
                    </a:cubicBezTo>
                    <a:cubicBezTo>
                      <a:pt x="18" y="6"/>
                      <a:pt x="20" y="7"/>
                      <a:pt x="22" y="9"/>
                    </a:cubicBezTo>
                    <a:cubicBezTo>
                      <a:pt x="24" y="11"/>
                      <a:pt x="25" y="13"/>
                      <a:pt x="25" y="15"/>
                    </a:cubicBezTo>
                    <a:cubicBezTo>
                      <a:pt x="25" y="18"/>
                      <a:pt x="24" y="20"/>
                      <a:pt x="22"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10">
                <a:extLst>
                  <a:ext uri="{FF2B5EF4-FFF2-40B4-BE49-F238E27FC236}">
                    <a16:creationId xmlns:a16="http://schemas.microsoft.com/office/drawing/2014/main" id="{34404614-5E86-4395-BB43-68D67EA51E4E}"/>
                  </a:ext>
                </a:extLst>
              </p:cNvPr>
              <p:cNvSpPr>
                <a:spLocks noEditPoints="1"/>
              </p:cNvSpPr>
              <p:nvPr/>
            </p:nvSpPr>
            <p:spPr bwMode="auto">
              <a:xfrm>
                <a:off x="3366" y="2162"/>
                <a:ext cx="46" cy="112"/>
              </a:xfrm>
              <a:custGeom>
                <a:avLst/>
                <a:gdLst>
                  <a:gd name="T0" fmla="*/ 27 w 31"/>
                  <a:gd name="T1" fmla="*/ 48 h 75"/>
                  <a:gd name="T2" fmla="*/ 19 w 31"/>
                  <a:gd name="T3" fmla="*/ 44 h 75"/>
                  <a:gd name="T4" fmla="*/ 19 w 31"/>
                  <a:gd name="T5" fmla="*/ 0 h 75"/>
                  <a:gd name="T6" fmla="*/ 16 w 31"/>
                  <a:gd name="T7" fmla="*/ 0 h 75"/>
                  <a:gd name="T8" fmla="*/ 16 w 31"/>
                  <a:gd name="T9" fmla="*/ 0 h 75"/>
                  <a:gd name="T10" fmla="*/ 16 w 31"/>
                  <a:gd name="T11" fmla="*/ 0 h 75"/>
                  <a:gd name="T12" fmla="*/ 13 w 31"/>
                  <a:gd name="T13" fmla="*/ 0 h 75"/>
                  <a:gd name="T14" fmla="*/ 13 w 31"/>
                  <a:gd name="T15" fmla="*/ 44 h 75"/>
                  <a:gd name="T16" fmla="*/ 5 w 31"/>
                  <a:gd name="T17" fmla="*/ 48 h 75"/>
                  <a:gd name="T18" fmla="*/ 0 w 31"/>
                  <a:gd name="T19" fmla="*/ 59 h 75"/>
                  <a:gd name="T20" fmla="*/ 5 w 31"/>
                  <a:gd name="T21" fmla="*/ 70 h 75"/>
                  <a:gd name="T22" fmla="*/ 16 w 31"/>
                  <a:gd name="T23" fmla="*/ 75 h 75"/>
                  <a:gd name="T24" fmla="*/ 16 w 31"/>
                  <a:gd name="T25" fmla="*/ 75 h 75"/>
                  <a:gd name="T26" fmla="*/ 27 w 31"/>
                  <a:gd name="T27" fmla="*/ 70 h 75"/>
                  <a:gd name="T28" fmla="*/ 31 w 31"/>
                  <a:gd name="T29" fmla="*/ 59 h 75"/>
                  <a:gd name="T30" fmla="*/ 27 w 31"/>
                  <a:gd name="T31" fmla="*/ 48 h 75"/>
                  <a:gd name="T32" fmla="*/ 22 w 31"/>
                  <a:gd name="T33" fmla="*/ 66 h 75"/>
                  <a:gd name="T34" fmla="*/ 16 w 31"/>
                  <a:gd name="T35" fmla="*/ 68 h 75"/>
                  <a:gd name="T36" fmla="*/ 9 w 31"/>
                  <a:gd name="T37" fmla="*/ 66 h 75"/>
                  <a:gd name="T38" fmla="*/ 7 w 31"/>
                  <a:gd name="T39" fmla="*/ 59 h 75"/>
                  <a:gd name="T40" fmla="*/ 9 w 31"/>
                  <a:gd name="T41" fmla="*/ 53 h 75"/>
                  <a:gd name="T42" fmla="*/ 15 w 31"/>
                  <a:gd name="T43" fmla="*/ 50 h 75"/>
                  <a:gd name="T44" fmla="*/ 16 w 31"/>
                  <a:gd name="T45" fmla="*/ 50 h 75"/>
                  <a:gd name="T46" fmla="*/ 16 w 31"/>
                  <a:gd name="T47" fmla="*/ 50 h 75"/>
                  <a:gd name="T48" fmla="*/ 16 w 31"/>
                  <a:gd name="T49" fmla="*/ 50 h 75"/>
                  <a:gd name="T50" fmla="*/ 22 w 31"/>
                  <a:gd name="T51" fmla="*/ 53 h 75"/>
                  <a:gd name="T52" fmla="*/ 25 w 31"/>
                  <a:gd name="T53" fmla="*/ 59 h 75"/>
                  <a:gd name="T54" fmla="*/ 22 w 31"/>
                  <a:gd name="T55"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75">
                    <a:moveTo>
                      <a:pt x="27" y="48"/>
                    </a:moveTo>
                    <a:cubicBezTo>
                      <a:pt x="25" y="46"/>
                      <a:pt x="22" y="45"/>
                      <a:pt x="19" y="44"/>
                    </a:cubicBezTo>
                    <a:cubicBezTo>
                      <a:pt x="19" y="0"/>
                      <a:pt x="19" y="0"/>
                      <a:pt x="19" y="0"/>
                    </a:cubicBezTo>
                    <a:cubicBezTo>
                      <a:pt x="18" y="0"/>
                      <a:pt x="17" y="0"/>
                      <a:pt x="16" y="0"/>
                    </a:cubicBezTo>
                    <a:cubicBezTo>
                      <a:pt x="16" y="0"/>
                      <a:pt x="16" y="0"/>
                      <a:pt x="16" y="0"/>
                    </a:cubicBezTo>
                    <a:cubicBezTo>
                      <a:pt x="16" y="0"/>
                      <a:pt x="16" y="0"/>
                      <a:pt x="16" y="0"/>
                    </a:cubicBezTo>
                    <a:cubicBezTo>
                      <a:pt x="15" y="0"/>
                      <a:pt x="14" y="0"/>
                      <a:pt x="13" y="0"/>
                    </a:cubicBezTo>
                    <a:cubicBezTo>
                      <a:pt x="13" y="44"/>
                      <a:pt x="13" y="44"/>
                      <a:pt x="13" y="44"/>
                    </a:cubicBezTo>
                    <a:cubicBezTo>
                      <a:pt x="10" y="45"/>
                      <a:pt x="7" y="46"/>
                      <a:pt x="5" y="48"/>
                    </a:cubicBezTo>
                    <a:cubicBezTo>
                      <a:pt x="2" y="51"/>
                      <a:pt x="0" y="55"/>
                      <a:pt x="0" y="59"/>
                    </a:cubicBezTo>
                    <a:cubicBezTo>
                      <a:pt x="0" y="63"/>
                      <a:pt x="2" y="67"/>
                      <a:pt x="5" y="70"/>
                    </a:cubicBezTo>
                    <a:cubicBezTo>
                      <a:pt x="8" y="73"/>
                      <a:pt x="12" y="75"/>
                      <a:pt x="16" y="75"/>
                    </a:cubicBezTo>
                    <a:cubicBezTo>
                      <a:pt x="16" y="75"/>
                      <a:pt x="16" y="75"/>
                      <a:pt x="16" y="75"/>
                    </a:cubicBezTo>
                    <a:cubicBezTo>
                      <a:pt x="20" y="75"/>
                      <a:pt x="24" y="73"/>
                      <a:pt x="27" y="70"/>
                    </a:cubicBezTo>
                    <a:cubicBezTo>
                      <a:pt x="30" y="67"/>
                      <a:pt x="31" y="63"/>
                      <a:pt x="31" y="59"/>
                    </a:cubicBezTo>
                    <a:cubicBezTo>
                      <a:pt x="31" y="55"/>
                      <a:pt x="30" y="51"/>
                      <a:pt x="27" y="48"/>
                    </a:cubicBezTo>
                    <a:close/>
                    <a:moveTo>
                      <a:pt x="22" y="66"/>
                    </a:moveTo>
                    <a:cubicBezTo>
                      <a:pt x="20" y="67"/>
                      <a:pt x="18" y="68"/>
                      <a:pt x="16" y="68"/>
                    </a:cubicBezTo>
                    <a:cubicBezTo>
                      <a:pt x="13" y="68"/>
                      <a:pt x="11" y="67"/>
                      <a:pt x="9" y="66"/>
                    </a:cubicBezTo>
                    <a:cubicBezTo>
                      <a:pt x="8" y="64"/>
                      <a:pt x="7" y="62"/>
                      <a:pt x="7" y="59"/>
                    </a:cubicBezTo>
                    <a:cubicBezTo>
                      <a:pt x="7" y="57"/>
                      <a:pt x="8" y="55"/>
                      <a:pt x="9" y="53"/>
                    </a:cubicBezTo>
                    <a:cubicBezTo>
                      <a:pt x="11" y="51"/>
                      <a:pt x="13" y="50"/>
                      <a:pt x="15" y="50"/>
                    </a:cubicBezTo>
                    <a:cubicBezTo>
                      <a:pt x="15" y="50"/>
                      <a:pt x="16" y="50"/>
                      <a:pt x="16" y="50"/>
                    </a:cubicBezTo>
                    <a:cubicBezTo>
                      <a:pt x="16" y="50"/>
                      <a:pt x="16" y="50"/>
                      <a:pt x="16" y="50"/>
                    </a:cubicBezTo>
                    <a:cubicBezTo>
                      <a:pt x="16" y="50"/>
                      <a:pt x="16" y="50"/>
                      <a:pt x="16" y="50"/>
                    </a:cubicBezTo>
                    <a:cubicBezTo>
                      <a:pt x="19" y="50"/>
                      <a:pt x="21" y="51"/>
                      <a:pt x="22" y="53"/>
                    </a:cubicBezTo>
                    <a:cubicBezTo>
                      <a:pt x="24" y="55"/>
                      <a:pt x="25" y="57"/>
                      <a:pt x="25" y="59"/>
                    </a:cubicBezTo>
                    <a:cubicBezTo>
                      <a:pt x="25" y="62"/>
                      <a:pt x="24" y="64"/>
                      <a:pt x="22" y="6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11">
                <a:extLst>
                  <a:ext uri="{FF2B5EF4-FFF2-40B4-BE49-F238E27FC236}">
                    <a16:creationId xmlns:a16="http://schemas.microsoft.com/office/drawing/2014/main" id="{D12B9F78-E411-425B-8F22-66629B1BE1C5}"/>
                  </a:ext>
                </a:extLst>
              </p:cNvPr>
              <p:cNvSpPr>
                <a:spLocks noEditPoints="1"/>
              </p:cNvSpPr>
              <p:nvPr/>
            </p:nvSpPr>
            <p:spPr bwMode="auto">
              <a:xfrm>
                <a:off x="3420" y="2144"/>
                <a:ext cx="82" cy="81"/>
              </a:xfrm>
              <a:custGeom>
                <a:avLst/>
                <a:gdLst>
                  <a:gd name="T0" fmla="*/ 50 w 55"/>
                  <a:gd name="T1" fmla="*/ 28 h 54"/>
                  <a:gd name="T2" fmla="*/ 36 w 55"/>
                  <a:gd name="T3" fmla="*/ 24 h 54"/>
                  <a:gd name="T4" fmla="*/ 31 w 55"/>
                  <a:gd name="T5" fmla="*/ 26 h 54"/>
                  <a:gd name="T6" fmla="*/ 5 w 55"/>
                  <a:gd name="T7" fmla="*/ 0 h 54"/>
                  <a:gd name="T8" fmla="*/ 3 w 55"/>
                  <a:gd name="T9" fmla="*/ 2 h 54"/>
                  <a:gd name="T10" fmla="*/ 0 w 55"/>
                  <a:gd name="T11" fmla="*/ 4 h 54"/>
                  <a:gd name="T12" fmla="*/ 26 w 55"/>
                  <a:gd name="T13" fmla="*/ 30 h 54"/>
                  <a:gd name="T14" fmla="*/ 25 w 55"/>
                  <a:gd name="T15" fmla="*/ 33 h 54"/>
                  <a:gd name="T16" fmla="*/ 26 w 55"/>
                  <a:gd name="T17" fmla="*/ 47 h 54"/>
                  <a:gd name="T18" fmla="*/ 39 w 55"/>
                  <a:gd name="T19" fmla="*/ 54 h 54"/>
                  <a:gd name="T20" fmla="*/ 39 w 55"/>
                  <a:gd name="T21" fmla="*/ 54 h 54"/>
                  <a:gd name="T22" fmla="*/ 50 w 55"/>
                  <a:gd name="T23" fmla="*/ 50 h 54"/>
                  <a:gd name="T24" fmla="*/ 55 w 55"/>
                  <a:gd name="T25" fmla="*/ 39 h 54"/>
                  <a:gd name="T26" fmla="*/ 50 w 55"/>
                  <a:gd name="T27" fmla="*/ 28 h 54"/>
                  <a:gd name="T28" fmla="*/ 48 w 55"/>
                  <a:gd name="T29" fmla="*/ 40 h 54"/>
                  <a:gd name="T30" fmla="*/ 44 w 55"/>
                  <a:gd name="T31" fmla="*/ 47 h 54"/>
                  <a:gd name="T32" fmla="*/ 36 w 55"/>
                  <a:gd name="T33" fmla="*/ 47 h 54"/>
                  <a:gd name="T34" fmla="*/ 30 w 55"/>
                  <a:gd name="T35" fmla="*/ 41 h 54"/>
                  <a:gd name="T36" fmla="*/ 32 w 55"/>
                  <a:gd name="T37" fmla="*/ 33 h 54"/>
                  <a:gd name="T38" fmla="*/ 32 w 55"/>
                  <a:gd name="T39" fmla="*/ 33 h 54"/>
                  <a:gd name="T40" fmla="*/ 33 w 55"/>
                  <a:gd name="T41" fmla="*/ 32 h 54"/>
                  <a:gd name="T42" fmla="*/ 39 w 55"/>
                  <a:gd name="T43" fmla="*/ 30 h 54"/>
                  <a:gd name="T44" fmla="*/ 39 w 55"/>
                  <a:gd name="T45" fmla="*/ 30 h 54"/>
                  <a:gd name="T46" fmla="*/ 46 w 55"/>
                  <a:gd name="T47" fmla="*/ 32 h 54"/>
                  <a:gd name="T48" fmla="*/ 48 w 55"/>
                  <a:gd name="T49"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54">
                    <a:moveTo>
                      <a:pt x="50" y="28"/>
                    </a:moveTo>
                    <a:cubicBezTo>
                      <a:pt x="46" y="24"/>
                      <a:pt x="41" y="23"/>
                      <a:pt x="36" y="24"/>
                    </a:cubicBezTo>
                    <a:cubicBezTo>
                      <a:pt x="34" y="24"/>
                      <a:pt x="32" y="25"/>
                      <a:pt x="31" y="26"/>
                    </a:cubicBezTo>
                    <a:cubicBezTo>
                      <a:pt x="5" y="0"/>
                      <a:pt x="5" y="0"/>
                      <a:pt x="5" y="0"/>
                    </a:cubicBezTo>
                    <a:cubicBezTo>
                      <a:pt x="4" y="1"/>
                      <a:pt x="3" y="2"/>
                      <a:pt x="3" y="2"/>
                    </a:cubicBezTo>
                    <a:cubicBezTo>
                      <a:pt x="2" y="3"/>
                      <a:pt x="1" y="4"/>
                      <a:pt x="0" y="4"/>
                    </a:cubicBezTo>
                    <a:cubicBezTo>
                      <a:pt x="26" y="30"/>
                      <a:pt x="26" y="30"/>
                      <a:pt x="26" y="30"/>
                    </a:cubicBezTo>
                    <a:cubicBezTo>
                      <a:pt x="26" y="31"/>
                      <a:pt x="25" y="32"/>
                      <a:pt x="25" y="33"/>
                    </a:cubicBezTo>
                    <a:cubicBezTo>
                      <a:pt x="23" y="38"/>
                      <a:pt x="24" y="43"/>
                      <a:pt x="26" y="47"/>
                    </a:cubicBezTo>
                    <a:cubicBezTo>
                      <a:pt x="29" y="52"/>
                      <a:pt x="34" y="54"/>
                      <a:pt x="39" y="54"/>
                    </a:cubicBezTo>
                    <a:cubicBezTo>
                      <a:pt x="39" y="54"/>
                      <a:pt x="39" y="54"/>
                      <a:pt x="39" y="54"/>
                    </a:cubicBezTo>
                    <a:cubicBezTo>
                      <a:pt x="43" y="54"/>
                      <a:pt x="47" y="53"/>
                      <a:pt x="50" y="50"/>
                    </a:cubicBezTo>
                    <a:cubicBezTo>
                      <a:pt x="53" y="47"/>
                      <a:pt x="55" y="43"/>
                      <a:pt x="55" y="39"/>
                    </a:cubicBezTo>
                    <a:cubicBezTo>
                      <a:pt x="55" y="35"/>
                      <a:pt x="53" y="31"/>
                      <a:pt x="50" y="28"/>
                    </a:cubicBezTo>
                    <a:close/>
                    <a:moveTo>
                      <a:pt x="48" y="40"/>
                    </a:moveTo>
                    <a:cubicBezTo>
                      <a:pt x="48" y="43"/>
                      <a:pt x="46" y="45"/>
                      <a:pt x="44" y="47"/>
                    </a:cubicBezTo>
                    <a:cubicBezTo>
                      <a:pt x="41" y="48"/>
                      <a:pt x="38" y="48"/>
                      <a:pt x="36" y="47"/>
                    </a:cubicBezTo>
                    <a:cubicBezTo>
                      <a:pt x="33" y="46"/>
                      <a:pt x="31" y="44"/>
                      <a:pt x="30" y="41"/>
                    </a:cubicBezTo>
                    <a:cubicBezTo>
                      <a:pt x="30" y="38"/>
                      <a:pt x="30" y="36"/>
                      <a:pt x="32" y="33"/>
                    </a:cubicBezTo>
                    <a:cubicBezTo>
                      <a:pt x="32" y="33"/>
                      <a:pt x="32" y="33"/>
                      <a:pt x="32" y="33"/>
                    </a:cubicBezTo>
                    <a:cubicBezTo>
                      <a:pt x="33" y="33"/>
                      <a:pt x="33" y="32"/>
                      <a:pt x="33" y="32"/>
                    </a:cubicBezTo>
                    <a:cubicBezTo>
                      <a:pt x="35" y="31"/>
                      <a:pt x="37" y="30"/>
                      <a:pt x="39" y="30"/>
                    </a:cubicBezTo>
                    <a:cubicBezTo>
                      <a:pt x="39" y="30"/>
                      <a:pt x="39" y="30"/>
                      <a:pt x="39" y="30"/>
                    </a:cubicBezTo>
                    <a:cubicBezTo>
                      <a:pt x="42" y="30"/>
                      <a:pt x="44" y="31"/>
                      <a:pt x="46" y="32"/>
                    </a:cubicBezTo>
                    <a:cubicBezTo>
                      <a:pt x="48" y="34"/>
                      <a:pt x="49" y="37"/>
                      <a:pt x="48"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12">
                <a:extLst>
                  <a:ext uri="{FF2B5EF4-FFF2-40B4-BE49-F238E27FC236}">
                    <a16:creationId xmlns:a16="http://schemas.microsoft.com/office/drawing/2014/main" id="{6860A16B-4711-4145-AD4A-83FB2C0B5498}"/>
                  </a:ext>
                </a:extLst>
              </p:cNvPr>
              <p:cNvSpPr>
                <a:spLocks noEditPoints="1"/>
              </p:cNvSpPr>
              <p:nvPr/>
            </p:nvSpPr>
            <p:spPr bwMode="auto">
              <a:xfrm>
                <a:off x="3438" y="2090"/>
                <a:ext cx="112" cy="46"/>
              </a:xfrm>
              <a:custGeom>
                <a:avLst/>
                <a:gdLst>
                  <a:gd name="T0" fmla="*/ 71 w 75"/>
                  <a:gd name="T1" fmla="*/ 4 h 31"/>
                  <a:gd name="T2" fmla="*/ 60 w 75"/>
                  <a:gd name="T3" fmla="*/ 0 h 31"/>
                  <a:gd name="T4" fmla="*/ 46 w 75"/>
                  <a:gd name="T5" fmla="*/ 8 h 31"/>
                  <a:gd name="T6" fmla="*/ 45 w 75"/>
                  <a:gd name="T7" fmla="*/ 12 h 31"/>
                  <a:gd name="T8" fmla="*/ 0 w 75"/>
                  <a:gd name="T9" fmla="*/ 12 h 31"/>
                  <a:gd name="T10" fmla="*/ 0 w 75"/>
                  <a:gd name="T11" fmla="*/ 19 h 31"/>
                  <a:gd name="T12" fmla="*/ 45 w 75"/>
                  <a:gd name="T13" fmla="*/ 19 h 31"/>
                  <a:gd name="T14" fmla="*/ 46 w 75"/>
                  <a:gd name="T15" fmla="*/ 23 h 31"/>
                  <a:gd name="T16" fmla="*/ 60 w 75"/>
                  <a:gd name="T17" fmla="*/ 31 h 31"/>
                  <a:gd name="T18" fmla="*/ 60 w 75"/>
                  <a:gd name="T19" fmla="*/ 31 h 31"/>
                  <a:gd name="T20" fmla="*/ 71 w 75"/>
                  <a:gd name="T21" fmla="*/ 26 h 31"/>
                  <a:gd name="T22" fmla="*/ 75 w 75"/>
                  <a:gd name="T23" fmla="*/ 15 h 31"/>
                  <a:gd name="T24" fmla="*/ 71 w 75"/>
                  <a:gd name="T25" fmla="*/ 4 h 31"/>
                  <a:gd name="T26" fmla="*/ 69 w 75"/>
                  <a:gd name="T27" fmla="*/ 17 h 31"/>
                  <a:gd name="T28" fmla="*/ 64 w 75"/>
                  <a:gd name="T29" fmla="*/ 23 h 31"/>
                  <a:gd name="T30" fmla="*/ 56 w 75"/>
                  <a:gd name="T31" fmla="*/ 24 h 31"/>
                  <a:gd name="T32" fmla="*/ 51 w 75"/>
                  <a:gd name="T33" fmla="*/ 18 h 31"/>
                  <a:gd name="T34" fmla="*/ 51 w 75"/>
                  <a:gd name="T35" fmla="*/ 16 h 31"/>
                  <a:gd name="T36" fmla="*/ 51 w 75"/>
                  <a:gd name="T37" fmla="*/ 15 h 31"/>
                  <a:gd name="T38" fmla="*/ 51 w 75"/>
                  <a:gd name="T39" fmla="*/ 15 h 31"/>
                  <a:gd name="T40" fmla="*/ 52 w 75"/>
                  <a:gd name="T41" fmla="*/ 10 h 31"/>
                  <a:gd name="T42" fmla="*/ 56 w 75"/>
                  <a:gd name="T43" fmla="*/ 7 h 31"/>
                  <a:gd name="T44" fmla="*/ 58 w 75"/>
                  <a:gd name="T45" fmla="*/ 6 h 31"/>
                  <a:gd name="T46" fmla="*/ 59 w 75"/>
                  <a:gd name="T47" fmla="*/ 6 h 31"/>
                  <a:gd name="T48" fmla="*/ 60 w 75"/>
                  <a:gd name="T49" fmla="*/ 6 h 31"/>
                  <a:gd name="T50" fmla="*/ 60 w 75"/>
                  <a:gd name="T51" fmla="*/ 6 h 31"/>
                  <a:gd name="T52" fmla="*/ 62 w 75"/>
                  <a:gd name="T53" fmla="*/ 7 h 31"/>
                  <a:gd name="T54" fmla="*/ 64 w 75"/>
                  <a:gd name="T55" fmla="*/ 7 h 31"/>
                  <a:gd name="T56" fmla="*/ 64 w 75"/>
                  <a:gd name="T57" fmla="*/ 7 h 31"/>
                  <a:gd name="T58" fmla="*/ 64 w 75"/>
                  <a:gd name="T59" fmla="*/ 7 h 31"/>
                  <a:gd name="T60" fmla="*/ 66 w 75"/>
                  <a:gd name="T61" fmla="*/ 9 h 31"/>
                  <a:gd name="T62" fmla="*/ 69 w 75"/>
                  <a:gd name="T63"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31">
                    <a:moveTo>
                      <a:pt x="71" y="4"/>
                    </a:moveTo>
                    <a:cubicBezTo>
                      <a:pt x="68" y="2"/>
                      <a:pt x="64" y="0"/>
                      <a:pt x="60" y="0"/>
                    </a:cubicBezTo>
                    <a:cubicBezTo>
                      <a:pt x="54" y="0"/>
                      <a:pt x="49" y="3"/>
                      <a:pt x="46" y="8"/>
                    </a:cubicBezTo>
                    <a:cubicBezTo>
                      <a:pt x="46" y="9"/>
                      <a:pt x="45" y="11"/>
                      <a:pt x="45" y="12"/>
                    </a:cubicBezTo>
                    <a:cubicBezTo>
                      <a:pt x="0" y="12"/>
                      <a:pt x="0" y="12"/>
                      <a:pt x="0" y="12"/>
                    </a:cubicBezTo>
                    <a:cubicBezTo>
                      <a:pt x="0" y="14"/>
                      <a:pt x="0" y="17"/>
                      <a:pt x="0" y="19"/>
                    </a:cubicBezTo>
                    <a:cubicBezTo>
                      <a:pt x="45" y="19"/>
                      <a:pt x="45" y="19"/>
                      <a:pt x="45" y="19"/>
                    </a:cubicBezTo>
                    <a:cubicBezTo>
                      <a:pt x="45" y="20"/>
                      <a:pt x="46" y="22"/>
                      <a:pt x="46" y="23"/>
                    </a:cubicBezTo>
                    <a:cubicBezTo>
                      <a:pt x="49" y="28"/>
                      <a:pt x="54" y="31"/>
                      <a:pt x="60" y="31"/>
                    </a:cubicBezTo>
                    <a:cubicBezTo>
                      <a:pt x="60" y="31"/>
                      <a:pt x="60" y="31"/>
                      <a:pt x="60" y="31"/>
                    </a:cubicBezTo>
                    <a:cubicBezTo>
                      <a:pt x="64" y="31"/>
                      <a:pt x="68" y="29"/>
                      <a:pt x="71" y="26"/>
                    </a:cubicBezTo>
                    <a:cubicBezTo>
                      <a:pt x="73" y="23"/>
                      <a:pt x="75" y="19"/>
                      <a:pt x="75" y="15"/>
                    </a:cubicBezTo>
                    <a:cubicBezTo>
                      <a:pt x="75" y="11"/>
                      <a:pt x="73" y="7"/>
                      <a:pt x="71" y="4"/>
                    </a:cubicBezTo>
                    <a:close/>
                    <a:moveTo>
                      <a:pt x="69" y="17"/>
                    </a:moveTo>
                    <a:cubicBezTo>
                      <a:pt x="68" y="19"/>
                      <a:pt x="67" y="22"/>
                      <a:pt x="64" y="23"/>
                    </a:cubicBezTo>
                    <a:cubicBezTo>
                      <a:pt x="62" y="25"/>
                      <a:pt x="59" y="25"/>
                      <a:pt x="56" y="24"/>
                    </a:cubicBezTo>
                    <a:cubicBezTo>
                      <a:pt x="54" y="23"/>
                      <a:pt x="52" y="20"/>
                      <a:pt x="51" y="18"/>
                    </a:cubicBezTo>
                    <a:cubicBezTo>
                      <a:pt x="51" y="17"/>
                      <a:pt x="51" y="16"/>
                      <a:pt x="51" y="16"/>
                    </a:cubicBezTo>
                    <a:cubicBezTo>
                      <a:pt x="51" y="16"/>
                      <a:pt x="51" y="15"/>
                      <a:pt x="51" y="15"/>
                    </a:cubicBezTo>
                    <a:cubicBezTo>
                      <a:pt x="51" y="15"/>
                      <a:pt x="51" y="15"/>
                      <a:pt x="51" y="15"/>
                    </a:cubicBezTo>
                    <a:cubicBezTo>
                      <a:pt x="51" y="13"/>
                      <a:pt x="51" y="11"/>
                      <a:pt x="52" y="10"/>
                    </a:cubicBezTo>
                    <a:cubicBezTo>
                      <a:pt x="53" y="9"/>
                      <a:pt x="54" y="8"/>
                      <a:pt x="56" y="7"/>
                    </a:cubicBezTo>
                    <a:cubicBezTo>
                      <a:pt x="56" y="7"/>
                      <a:pt x="57" y="6"/>
                      <a:pt x="58" y="6"/>
                    </a:cubicBezTo>
                    <a:cubicBezTo>
                      <a:pt x="59" y="6"/>
                      <a:pt x="59" y="6"/>
                      <a:pt x="59" y="6"/>
                    </a:cubicBezTo>
                    <a:cubicBezTo>
                      <a:pt x="60" y="6"/>
                      <a:pt x="60" y="6"/>
                      <a:pt x="60" y="6"/>
                    </a:cubicBezTo>
                    <a:cubicBezTo>
                      <a:pt x="60" y="6"/>
                      <a:pt x="60" y="6"/>
                      <a:pt x="60" y="6"/>
                    </a:cubicBezTo>
                    <a:cubicBezTo>
                      <a:pt x="61" y="6"/>
                      <a:pt x="62" y="6"/>
                      <a:pt x="62" y="7"/>
                    </a:cubicBezTo>
                    <a:cubicBezTo>
                      <a:pt x="63" y="7"/>
                      <a:pt x="63" y="7"/>
                      <a:pt x="64" y="7"/>
                    </a:cubicBezTo>
                    <a:cubicBezTo>
                      <a:pt x="64" y="7"/>
                      <a:pt x="64" y="7"/>
                      <a:pt x="64" y="7"/>
                    </a:cubicBezTo>
                    <a:cubicBezTo>
                      <a:pt x="64" y="7"/>
                      <a:pt x="64" y="7"/>
                      <a:pt x="64" y="7"/>
                    </a:cubicBezTo>
                    <a:cubicBezTo>
                      <a:pt x="65" y="8"/>
                      <a:pt x="66" y="8"/>
                      <a:pt x="66" y="9"/>
                    </a:cubicBezTo>
                    <a:cubicBezTo>
                      <a:pt x="68" y="11"/>
                      <a:pt x="69" y="14"/>
                      <a:pt x="69" y="1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3">
                <a:extLst>
                  <a:ext uri="{FF2B5EF4-FFF2-40B4-BE49-F238E27FC236}">
                    <a16:creationId xmlns:a16="http://schemas.microsoft.com/office/drawing/2014/main" id="{45AB4414-471B-4C84-A4AE-303663B92521}"/>
                  </a:ext>
                </a:extLst>
              </p:cNvPr>
              <p:cNvSpPr>
                <a:spLocks noEditPoints="1"/>
              </p:cNvSpPr>
              <p:nvPr/>
            </p:nvSpPr>
            <p:spPr bwMode="auto">
              <a:xfrm>
                <a:off x="3339" y="2064"/>
                <a:ext cx="99" cy="98"/>
              </a:xfrm>
              <a:custGeom>
                <a:avLst/>
                <a:gdLst>
                  <a:gd name="T0" fmla="*/ 66 w 66"/>
                  <a:gd name="T1" fmla="*/ 29 h 65"/>
                  <a:gd name="T2" fmla="*/ 66 w 66"/>
                  <a:gd name="T3" fmla="*/ 28 h 65"/>
                  <a:gd name="T4" fmla="*/ 59 w 66"/>
                  <a:gd name="T5" fmla="*/ 12 h 65"/>
                  <a:gd name="T6" fmla="*/ 54 w 66"/>
                  <a:gd name="T7" fmla="*/ 7 h 65"/>
                  <a:gd name="T8" fmla="*/ 50 w 66"/>
                  <a:gd name="T9" fmla="*/ 4 h 65"/>
                  <a:gd name="T10" fmla="*/ 37 w 66"/>
                  <a:gd name="T11" fmla="*/ 0 h 65"/>
                  <a:gd name="T12" fmla="*/ 31 w 66"/>
                  <a:gd name="T13" fmla="*/ 0 h 65"/>
                  <a:gd name="T14" fmla="*/ 21 w 66"/>
                  <a:gd name="T15" fmla="*/ 3 h 65"/>
                  <a:gd name="T16" fmla="*/ 2 w 66"/>
                  <a:gd name="T17" fmla="*/ 24 h 65"/>
                  <a:gd name="T18" fmla="*/ 8 w 66"/>
                  <a:gd name="T19" fmla="*/ 52 h 65"/>
                  <a:gd name="T20" fmla="*/ 12 w 66"/>
                  <a:gd name="T21" fmla="*/ 56 h 65"/>
                  <a:gd name="T22" fmla="*/ 15 w 66"/>
                  <a:gd name="T23" fmla="*/ 59 h 65"/>
                  <a:gd name="T24" fmla="*/ 16 w 66"/>
                  <a:gd name="T25" fmla="*/ 60 h 65"/>
                  <a:gd name="T26" fmla="*/ 19 w 66"/>
                  <a:gd name="T27" fmla="*/ 61 h 65"/>
                  <a:gd name="T28" fmla="*/ 21 w 66"/>
                  <a:gd name="T29" fmla="*/ 62 h 65"/>
                  <a:gd name="T30" fmla="*/ 23 w 66"/>
                  <a:gd name="T31" fmla="*/ 63 h 65"/>
                  <a:gd name="T32" fmla="*/ 26 w 66"/>
                  <a:gd name="T33" fmla="*/ 64 h 65"/>
                  <a:gd name="T34" fmla="*/ 31 w 66"/>
                  <a:gd name="T35" fmla="*/ 65 h 65"/>
                  <a:gd name="T36" fmla="*/ 32 w 66"/>
                  <a:gd name="T37" fmla="*/ 65 h 65"/>
                  <a:gd name="T38" fmla="*/ 34 w 66"/>
                  <a:gd name="T39" fmla="*/ 65 h 65"/>
                  <a:gd name="T40" fmla="*/ 34 w 66"/>
                  <a:gd name="T41" fmla="*/ 65 h 65"/>
                  <a:gd name="T42" fmla="*/ 34 w 66"/>
                  <a:gd name="T43" fmla="*/ 65 h 65"/>
                  <a:gd name="T44" fmla="*/ 37 w 66"/>
                  <a:gd name="T45" fmla="*/ 65 h 65"/>
                  <a:gd name="T46" fmla="*/ 39 w 66"/>
                  <a:gd name="T47" fmla="*/ 64 h 65"/>
                  <a:gd name="T48" fmla="*/ 41 w 66"/>
                  <a:gd name="T49" fmla="*/ 64 h 65"/>
                  <a:gd name="T50" fmla="*/ 44 w 66"/>
                  <a:gd name="T51" fmla="*/ 63 h 65"/>
                  <a:gd name="T52" fmla="*/ 48 w 66"/>
                  <a:gd name="T53" fmla="*/ 62 h 65"/>
                  <a:gd name="T54" fmla="*/ 50 w 66"/>
                  <a:gd name="T55" fmla="*/ 61 h 65"/>
                  <a:gd name="T56" fmla="*/ 52 w 66"/>
                  <a:gd name="T57" fmla="*/ 59 h 65"/>
                  <a:gd name="T58" fmla="*/ 54 w 66"/>
                  <a:gd name="T59" fmla="*/ 57 h 65"/>
                  <a:gd name="T60" fmla="*/ 54 w 66"/>
                  <a:gd name="T61" fmla="*/ 57 h 65"/>
                  <a:gd name="T62" fmla="*/ 57 w 66"/>
                  <a:gd name="T63" fmla="*/ 55 h 65"/>
                  <a:gd name="T64" fmla="*/ 59 w 66"/>
                  <a:gd name="T65" fmla="*/ 53 h 65"/>
                  <a:gd name="T66" fmla="*/ 66 w 66"/>
                  <a:gd name="T67" fmla="*/ 36 h 65"/>
                  <a:gd name="T68" fmla="*/ 66 w 66"/>
                  <a:gd name="T69" fmla="*/ 29 h 65"/>
                  <a:gd name="T70" fmla="*/ 60 w 66"/>
                  <a:gd name="T71" fmla="*/ 36 h 65"/>
                  <a:gd name="T72" fmla="*/ 47 w 66"/>
                  <a:gd name="T73" fmla="*/ 55 h 65"/>
                  <a:gd name="T74" fmla="*/ 24 w 66"/>
                  <a:gd name="T75" fmla="*/ 57 h 65"/>
                  <a:gd name="T76" fmla="*/ 8 w 66"/>
                  <a:gd name="T77" fmla="*/ 39 h 65"/>
                  <a:gd name="T78" fmla="*/ 13 w 66"/>
                  <a:gd name="T79" fmla="*/ 17 h 65"/>
                  <a:gd name="T80" fmla="*/ 34 w 66"/>
                  <a:gd name="T81" fmla="*/ 6 h 65"/>
                  <a:gd name="T82" fmla="*/ 34 w 66"/>
                  <a:gd name="T83" fmla="*/ 6 h 65"/>
                  <a:gd name="T84" fmla="*/ 34 w 66"/>
                  <a:gd name="T85" fmla="*/ 6 h 65"/>
                  <a:gd name="T86" fmla="*/ 34 w 66"/>
                  <a:gd name="T87" fmla="*/ 6 h 65"/>
                  <a:gd name="T88" fmla="*/ 52 w 66"/>
                  <a:gd name="T89" fmla="*/ 14 h 65"/>
                  <a:gd name="T90" fmla="*/ 60 w 66"/>
                  <a:gd name="T9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5">
                    <a:moveTo>
                      <a:pt x="66" y="29"/>
                    </a:moveTo>
                    <a:cubicBezTo>
                      <a:pt x="66" y="29"/>
                      <a:pt x="66" y="29"/>
                      <a:pt x="66" y="28"/>
                    </a:cubicBezTo>
                    <a:cubicBezTo>
                      <a:pt x="65" y="22"/>
                      <a:pt x="63" y="17"/>
                      <a:pt x="59" y="12"/>
                    </a:cubicBezTo>
                    <a:cubicBezTo>
                      <a:pt x="57" y="10"/>
                      <a:pt x="56" y="9"/>
                      <a:pt x="54" y="7"/>
                    </a:cubicBezTo>
                    <a:cubicBezTo>
                      <a:pt x="53" y="6"/>
                      <a:pt x="52" y="5"/>
                      <a:pt x="50" y="4"/>
                    </a:cubicBezTo>
                    <a:cubicBezTo>
                      <a:pt x="46" y="2"/>
                      <a:pt x="41" y="1"/>
                      <a:pt x="37" y="0"/>
                    </a:cubicBezTo>
                    <a:cubicBezTo>
                      <a:pt x="35" y="0"/>
                      <a:pt x="33" y="0"/>
                      <a:pt x="31" y="0"/>
                    </a:cubicBezTo>
                    <a:cubicBezTo>
                      <a:pt x="27" y="1"/>
                      <a:pt x="24" y="1"/>
                      <a:pt x="21" y="3"/>
                    </a:cubicBezTo>
                    <a:cubicBezTo>
                      <a:pt x="12" y="6"/>
                      <a:pt x="5" y="14"/>
                      <a:pt x="2" y="24"/>
                    </a:cubicBezTo>
                    <a:cubicBezTo>
                      <a:pt x="0" y="34"/>
                      <a:pt x="2" y="44"/>
                      <a:pt x="8" y="52"/>
                    </a:cubicBezTo>
                    <a:cubicBezTo>
                      <a:pt x="9" y="54"/>
                      <a:pt x="10" y="55"/>
                      <a:pt x="12" y="56"/>
                    </a:cubicBezTo>
                    <a:cubicBezTo>
                      <a:pt x="13" y="57"/>
                      <a:pt x="14" y="58"/>
                      <a:pt x="15" y="59"/>
                    </a:cubicBezTo>
                    <a:cubicBezTo>
                      <a:pt x="15" y="59"/>
                      <a:pt x="16" y="59"/>
                      <a:pt x="16" y="60"/>
                    </a:cubicBezTo>
                    <a:cubicBezTo>
                      <a:pt x="17" y="60"/>
                      <a:pt x="18" y="61"/>
                      <a:pt x="19" y="61"/>
                    </a:cubicBezTo>
                    <a:cubicBezTo>
                      <a:pt x="19" y="62"/>
                      <a:pt x="20" y="62"/>
                      <a:pt x="21" y="62"/>
                    </a:cubicBezTo>
                    <a:cubicBezTo>
                      <a:pt x="22" y="63"/>
                      <a:pt x="22" y="63"/>
                      <a:pt x="23" y="63"/>
                    </a:cubicBezTo>
                    <a:cubicBezTo>
                      <a:pt x="24" y="63"/>
                      <a:pt x="25" y="64"/>
                      <a:pt x="26" y="64"/>
                    </a:cubicBezTo>
                    <a:cubicBezTo>
                      <a:pt x="27" y="64"/>
                      <a:pt x="29" y="64"/>
                      <a:pt x="31" y="65"/>
                    </a:cubicBezTo>
                    <a:cubicBezTo>
                      <a:pt x="31" y="65"/>
                      <a:pt x="32" y="65"/>
                      <a:pt x="32" y="65"/>
                    </a:cubicBezTo>
                    <a:cubicBezTo>
                      <a:pt x="33" y="65"/>
                      <a:pt x="33" y="65"/>
                      <a:pt x="34" y="65"/>
                    </a:cubicBezTo>
                    <a:cubicBezTo>
                      <a:pt x="34" y="65"/>
                      <a:pt x="34" y="65"/>
                      <a:pt x="34" y="65"/>
                    </a:cubicBezTo>
                    <a:cubicBezTo>
                      <a:pt x="34" y="65"/>
                      <a:pt x="34" y="65"/>
                      <a:pt x="34" y="65"/>
                    </a:cubicBezTo>
                    <a:cubicBezTo>
                      <a:pt x="35" y="65"/>
                      <a:pt x="36" y="65"/>
                      <a:pt x="37" y="65"/>
                    </a:cubicBezTo>
                    <a:cubicBezTo>
                      <a:pt x="38" y="65"/>
                      <a:pt x="38" y="64"/>
                      <a:pt x="39" y="64"/>
                    </a:cubicBezTo>
                    <a:cubicBezTo>
                      <a:pt x="40" y="64"/>
                      <a:pt x="40" y="64"/>
                      <a:pt x="41" y="64"/>
                    </a:cubicBezTo>
                    <a:cubicBezTo>
                      <a:pt x="42" y="64"/>
                      <a:pt x="43" y="64"/>
                      <a:pt x="44" y="63"/>
                    </a:cubicBezTo>
                    <a:cubicBezTo>
                      <a:pt x="45" y="63"/>
                      <a:pt x="46" y="62"/>
                      <a:pt x="48" y="62"/>
                    </a:cubicBezTo>
                    <a:cubicBezTo>
                      <a:pt x="48" y="61"/>
                      <a:pt x="49" y="61"/>
                      <a:pt x="50" y="61"/>
                    </a:cubicBezTo>
                    <a:cubicBezTo>
                      <a:pt x="50" y="60"/>
                      <a:pt x="51" y="60"/>
                      <a:pt x="52" y="59"/>
                    </a:cubicBezTo>
                    <a:cubicBezTo>
                      <a:pt x="53" y="59"/>
                      <a:pt x="53" y="58"/>
                      <a:pt x="54" y="57"/>
                    </a:cubicBezTo>
                    <a:cubicBezTo>
                      <a:pt x="54" y="57"/>
                      <a:pt x="54" y="57"/>
                      <a:pt x="54" y="57"/>
                    </a:cubicBezTo>
                    <a:cubicBezTo>
                      <a:pt x="55" y="57"/>
                      <a:pt x="56" y="56"/>
                      <a:pt x="57" y="55"/>
                    </a:cubicBezTo>
                    <a:cubicBezTo>
                      <a:pt x="57" y="55"/>
                      <a:pt x="58" y="54"/>
                      <a:pt x="59" y="53"/>
                    </a:cubicBezTo>
                    <a:cubicBezTo>
                      <a:pt x="63" y="48"/>
                      <a:pt x="65" y="42"/>
                      <a:pt x="66" y="36"/>
                    </a:cubicBezTo>
                    <a:cubicBezTo>
                      <a:pt x="66" y="34"/>
                      <a:pt x="66" y="31"/>
                      <a:pt x="66" y="29"/>
                    </a:cubicBezTo>
                    <a:close/>
                    <a:moveTo>
                      <a:pt x="60" y="36"/>
                    </a:moveTo>
                    <a:cubicBezTo>
                      <a:pt x="59" y="44"/>
                      <a:pt x="54" y="51"/>
                      <a:pt x="47" y="55"/>
                    </a:cubicBezTo>
                    <a:cubicBezTo>
                      <a:pt x="40" y="59"/>
                      <a:pt x="31" y="60"/>
                      <a:pt x="24" y="57"/>
                    </a:cubicBezTo>
                    <a:cubicBezTo>
                      <a:pt x="16" y="53"/>
                      <a:pt x="10" y="47"/>
                      <a:pt x="8" y="39"/>
                    </a:cubicBezTo>
                    <a:cubicBezTo>
                      <a:pt x="6" y="31"/>
                      <a:pt x="8" y="23"/>
                      <a:pt x="13" y="17"/>
                    </a:cubicBezTo>
                    <a:cubicBezTo>
                      <a:pt x="18" y="10"/>
                      <a:pt x="26" y="6"/>
                      <a:pt x="34" y="6"/>
                    </a:cubicBezTo>
                    <a:cubicBezTo>
                      <a:pt x="34" y="6"/>
                      <a:pt x="34" y="6"/>
                      <a:pt x="34" y="6"/>
                    </a:cubicBezTo>
                    <a:cubicBezTo>
                      <a:pt x="34" y="6"/>
                      <a:pt x="34" y="6"/>
                      <a:pt x="34" y="6"/>
                    </a:cubicBezTo>
                    <a:cubicBezTo>
                      <a:pt x="34" y="6"/>
                      <a:pt x="34" y="6"/>
                      <a:pt x="34" y="6"/>
                    </a:cubicBezTo>
                    <a:cubicBezTo>
                      <a:pt x="41" y="6"/>
                      <a:pt x="47" y="9"/>
                      <a:pt x="52" y="14"/>
                    </a:cubicBezTo>
                    <a:cubicBezTo>
                      <a:pt x="58" y="20"/>
                      <a:pt x="61" y="28"/>
                      <a:pt x="60"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14">
                <a:extLst>
                  <a:ext uri="{FF2B5EF4-FFF2-40B4-BE49-F238E27FC236}">
                    <a16:creationId xmlns:a16="http://schemas.microsoft.com/office/drawing/2014/main" id="{3E08C10F-E6C4-4D2D-9822-807D59CB9C2D}"/>
                  </a:ext>
                </a:extLst>
              </p:cNvPr>
              <p:cNvSpPr>
                <a:spLocks noEditPoints="1"/>
              </p:cNvSpPr>
              <p:nvPr/>
            </p:nvSpPr>
            <p:spPr bwMode="auto">
              <a:xfrm>
                <a:off x="3420" y="2000"/>
                <a:ext cx="82" cy="82"/>
              </a:xfrm>
              <a:custGeom>
                <a:avLst/>
                <a:gdLst>
                  <a:gd name="T0" fmla="*/ 53 w 55"/>
                  <a:gd name="T1" fmla="*/ 10 h 55"/>
                  <a:gd name="T2" fmla="*/ 42 w 55"/>
                  <a:gd name="T3" fmla="*/ 1 h 55"/>
                  <a:gd name="T4" fmla="*/ 28 w 55"/>
                  <a:gd name="T5" fmla="*/ 5 h 55"/>
                  <a:gd name="T6" fmla="*/ 24 w 55"/>
                  <a:gd name="T7" fmla="*/ 16 h 55"/>
                  <a:gd name="T8" fmla="*/ 26 w 55"/>
                  <a:gd name="T9" fmla="*/ 24 h 55"/>
                  <a:gd name="T10" fmla="*/ 0 w 55"/>
                  <a:gd name="T11" fmla="*/ 50 h 55"/>
                  <a:gd name="T12" fmla="*/ 5 w 55"/>
                  <a:gd name="T13" fmla="*/ 55 h 55"/>
                  <a:gd name="T14" fmla="*/ 31 w 55"/>
                  <a:gd name="T15" fmla="*/ 29 h 55"/>
                  <a:gd name="T16" fmla="*/ 39 w 55"/>
                  <a:gd name="T17" fmla="*/ 31 h 55"/>
                  <a:gd name="T18" fmla="*/ 39 w 55"/>
                  <a:gd name="T19" fmla="*/ 31 h 55"/>
                  <a:gd name="T20" fmla="*/ 52 w 55"/>
                  <a:gd name="T21" fmla="*/ 24 h 55"/>
                  <a:gd name="T22" fmla="*/ 53 w 55"/>
                  <a:gd name="T23" fmla="*/ 10 h 55"/>
                  <a:gd name="T24" fmla="*/ 46 w 55"/>
                  <a:gd name="T25" fmla="*/ 22 h 55"/>
                  <a:gd name="T26" fmla="*/ 39 w 55"/>
                  <a:gd name="T27" fmla="*/ 25 h 55"/>
                  <a:gd name="T28" fmla="*/ 33 w 55"/>
                  <a:gd name="T29" fmla="*/ 23 h 55"/>
                  <a:gd name="T30" fmla="*/ 33 w 55"/>
                  <a:gd name="T31" fmla="*/ 22 h 55"/>
                  <a:gd name="T32" fmla="*/ 32 w 55"/>
                  <a:gd name="T33" fmla="*/ 22 h 55"/>
                  <a:gd name="T34" fmla="*/ 30 w 55"/>
                  <a:gd name="T35" fmla="*/ 16 h 55"/>
                  <a:gd name="T36" fmla="*/ 33 w 55"/>
                  <a:gd name="T37" fmla="*/ 10 h 55"/>
                  <a:gd name="T38" fmla="*/ 33 w 55"/>
                  <a:gd name="T39" fmla="*/ 10 h 55"/>
                  <a:gd name="T40" fmla="*/ 41 w 55"/>
                  <a:gd name="T41" fmla="*/ 7 h 55"/>
                  <a:gd name="T42" fmla="*/ 48 w 55"/>
                  <a:gd name="T43" fmla="*/ 14 h 55"/>
                  <a:gd name="T44" fmla="*/ 46 w 55"/>
                  <a:gd name="T45"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5">
                    <a:moveTo>
                      <a:pt x="53" y="10"/>
                    </a:moveTo>
                    <a:cubicBezTo>
                      <a:pt x="51" y="5"/>
                      <a:pt x="47" y="2"/>
                      <a:pt x="42" y="1"/>
                    </a:cubicBezTo>
                    <a:cubicBezTo>
                      <a:pt x="37" y="0"/>
                      <a:pt x="32" y="1"/>
                      <a:pt x="28" y="5"/>
                    </a:cubicBezTo>
                    <a:cubicBezTo>
                      <a:pt x="25" y="8"/>
                      <a:pt x="24" y="12"/>
                      <a:pt x="24" y="16"/>
                    </a:cubicBezTo>
                    <a:cubicBezTo>
                      <a:pt x="24" y="19"/>
                      <a:pt x="25" y="22"/>
                      <a:pt x="26" y="24"/>
                    </a:cubicBezTo>
                    <a:cubicBezTo>
                      <a:pt x="0" y="50"/>
                      <a:pt x="0" y="50"/>
                      <a:pt x="0" y="50"/>
                    </a:cubicBezTo>
                    <a:cubicBezTo>
                      <a:pt x="2" y="52"/>
                      <a:pt x="3" y="53"/>
                      <a:pt x="5" y="55"/>
                    </a:cubicBezTo>
                    <a:cubicBezTo>
                      <a:pt x="31" y="29"/>
                      <a:pt x="31" y="29"/>
                      <a:pt x="31" y="29"/>
                    </a:cubicBezTo>
                    <a:cubicBezTo>
                      <a:pt x="33" y="30"/>
                      <a:pt x="36" y="31"/>
                      <a:pt x="39" y="31"/>
                    </a:cubicBezTo>
                    <a:cubicBezTo>
                      <a:pt x="39" y="31"/>
                      <a:pt x="39" y="31"/>
                      <a:pt x="39" y="31"/>
                    </a:cubicBezTo>
                    <a:cubicBezTo>
                      <a:pt x="44" y="31"/>
                      <a:pt x="49" y="29"/>
                      <a:pt x="52" y="24"/>
                    </a:cubicBezTo>
                    <a:cubicBezTo>
                      <a:pt x="55" y="20"/>
                      <a:pt x="55" y="15"/>
                      <a:pt x="53" y="10"/>
                    </a:cubicBezTo>
                    <a:close/>
                    <a:moveTo>
                      <a:pt x="46" y="22"/>
                    </a:moveTo>
                    <a:cubicBezTo>
                      <a:pt x="44" y="24"/>
                      <a:pt x="42" y="25"/>
                      <a:pt x="39" y="25"/>
                    </a:cubicBezTo>
                    <a:cubicBezTo>
                      <a:pt x="37" y="25"/>
                      <a:pt x="35" y="24"/>
                      <a:pt x="33" y="23"/>
                    </a:cubicBezTo>
                    <a:cubicBezTo>
                      <a:pt x="33" y="23"/>
                      <a:pt x="33" y="22"/>
                      <a:pt x="33" y="22"/>
                    </a:cubicBezTo>
                    <a:cubicBezTo>
                      <a:pt x="33" y="22"/>
                      <a:pt x="32" y="22"/>
                      <a:pt x="32" y="22"/>
                    </a:cubicBezTo>
                    <a:cubicBezTo>
                      <a:pt x="31" y="20"/>
                      <a:pt x="30" y="18"/>
                      <a:pt x="30" y="16"/>
                    </a:cubicBezTo>
                    <a:cubicBezTo>
                      <a:pt x="30" y="14"/>
                      <a:pt x="31" y="11"/>
                      <a:pt x="33" y="10"/>
                    </a:cubicBezTo>
                    <a:cubicBezTo>
                      <a:pt x="33" y="10"/>
                      <a:pt x="33" y="10"/>
                      <a:pt x="33" y="10"/>
                    </a:cubicBezTo>
                    <a:cubicBezTo>
                      <a:pt x="35" y="7"/>
                      <a:pt x="38" y="6"/>
                      <a:pt x="41" y="7"/>
                    </a:cubicBezTo>
                    <a:cubicBezTo>
                      <a:pt x="45" y="8"/>
                      <a:pt x="47" y="11"/>
                      <a:pt x="48" y="14"/>
                    </a:cubicBezTo>
                    <a:cubicBezTo>
                      <a:pt x="49" y="17"/>
                      <a:pt x="48" y="20"/>
                      <a:pt x="46"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15">
                <a:extLst>
                  <a:ext uri="{FF2B5EF4-FFF2-40B4-BE49-F238E27FC236}">
                    <a16:creationId xmlns:a16="http://schemas.microsoft.com/office/drawing/2014/main" id="{EB8FF584-B07C-4FBB-BE66-4E4289D32766}"/>
                  </a:ext>
                </a:extLst>
              </p:cNvPr>
              <p:cNvSpPr>
                <a:spLocks/>
              </p:cNvSpPr>
              <p:nvPr/>
            </p:nvSpPr>
            <p:spPr bwMode="auto">
              <a:xfrm>
                <a:off x="3363" y="2087"/>
                <a:ext cx="31" cy="46"/>
              </a:xfrm>
              <a:custGeom>
                <a:avLst/>
                <a:gdLst>
                  <a:gd name="T0" fmla="*/ 0 w 21"/>
                  <a:gd name="T1" fmla="*/ 17 h 31"/>
                  <a:gd name="T2" fmla="*/ 5 w 21"/>
                  <a:gd name="T3" fmla="*/ 30 h 31"/>
                  <a:gd name="T4" fmla="*/ 8 w 21"/>
                  <a:gd name="T5" fmla="*/ 31 h 31"/>
                  <a:gd name="T6" fmla="*/ 8 w 21"/>
                  <a:gd name="T7" fmla="*/ 31 h 31"/>
                  <a:gd name="T8" fmla="*/ 11 w 21"/>
                  <a:gd name="T9" fmla="*/ 29 h 31"/>
                  <a:gd name="T10" fmla="*/ 10 w 21"/>
                  <a:gd name="T11" fmla="*/ 25 h 31"/>
                  <a:gd name="T12" fmla="*/ 7 w 21"/>
                  <a:gd name="T13" fmla="*/ 17 h 31"/>
                  <a:gd name="T14" fmla="*/ 10 w 21"/>
                  <a:gd name="T15" fmla="*/ 10 h 31"/>
                  <a:gd name="T16" fmla="*/ 18 w 21"/>
                  <a:gd name="T17" fmla="*/ 6 h 31"/>
                  <a:gd name="T18" fmla="*/ 21 w 21"/>
                  <a:gd name="T19" fmla="*/ 3 h 31"/>
                  <a:gd name="T20" fmla="*/ 18 w 21"/>
                  <a:gd name="T21" fmla="*/ 0 h 31"/>
                  <a:gd name="T22" fmla="*/ 5 w 21"/>
                  <a:gd name="T23" fmla="*/ 5 h 31"/>
                  <a:gd name="T24" fmla="*/ 0 w 21"/>
                  <a:gd name="T25"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1">
                    <a:moveTo>
                      <a:pt x="0" y="17"/>
                    </a:moveTo>
                    <a:cubicBezTo>
                      <a:pt x="0" y="22"/>
                      <a:pt x="2" y="27"/>
                      <a:pt x="5" y="30"/>
                    </a:cubicBezTo>
                    <a:cubicBezTo>
                      <a:pt x="6" y="30"/>
                      <a:pt x="7" y="31"/>
                      <a:pt x="8" y="31"/>
                    </a:cubicBezTo>
                    <a:cubicBezTo>
                      <a:pt x="8" y="31"/>
                      <a:pt x="8" y="31"/>
                      <a:pt x="8" y="31"/>
                    </a:cubicBezTo>
                    <a:cubicBezTo>
                      <a:pt x="9" y="31"/>
                      <a:pt x="10" y="30"/>
                      <a:pt x="11" y="29"/>
                    </a:cubicBezTo>
                    <a:cubicBezTo>
                      <a:pt x="11" y="28"/>
                      <a:pt x="11" y="26"/>
                      <a:pt x="10" y="25"/>
                    </a:cubicBezTo>
                    <a:cubicBezTo>
                      <a:pt x="8" y="23"/>
                      <a:pt x="7" y="20"/>
                      <a:pt x="7" y="17"/>
                    </a:cubicBezTo>
                    <a:cubicBezTo>
                      <a:pt x="7" y="14"/>
                      <a:pt x="8" y="12"/>
                      <a:pt x="10" y="10"/>
                    </a:cubicBezTo>
                    <a:cubicBezTo>
                      <a:pt x="12" y="7"/>
                      <a:pt x="15" y="6"/>
                      <a:pt x="18" y="6"/>
                    </a:cubicBezTo>
                    <a:cubicBezTo>
                      <a:pt x="20" y="6"/>
                      <a:pt x="21" y="5"/>
                      <a:pt x="21" y="3"/>
                    </a:cubicBezTo>
                    <a:cubicBezTo>
                      <a:pt x="21" y="1"/>
                      <a:pt x="20" y="0"/>
                      <a:pt x="18" y="0"/>
                    </a:cubicBezTo>
                    <a:cubicBezTo>
                      <a:pt x="13" y="0"/>
                      <a:pt x="9" y="2"/>
                      <a:pt x="5" y="5"/>
                    </a:cubicBezTo>
                    <a:cubicBezTo>
                      <a:pt x="2" y="8"/>
                      <a:pt x="0" y="13"/>
                      <a:pt x="0" y="1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159" name="Straight Connector 158">
              <a:extLst>
                <a:ext uri="{FF2B5EF4-FFF2-40B4-BE49-F238E27FC236}">
                  <a16:creationId xmlns:a16="http://schemas.microsoft.com/office/drawing/2014/main" id="{EDB25968-E8B3-43B2-8CF1-46EAC1A4349D}"/>
                </a:ext>
              </a:extLst>
            </p:cNvPr>
            <p:cNvCxnSpPr>
              <a:cxnSpLocks/>
            </p:cNvCxnSpPr>
            <p:nvPr/>
          </p:nvCxnSpPr>
          <p:spPr>
            <a:xfrm rot="19800000" flipH="1">
              <a:off x="4853299" y="3110080"/>
              <a:ext cx="255738" cy="4439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65749C2-F611-4397-B8B8-EC0F428B144B}"/>
                </a:ext>
              </a:extLst>
            </p:cNvPr>
            <p:cNvCxnSpPr>
              <a:cxnSpLocks/>
            </p:cNvCxnSpPr>
            <p:nvPr/>
          </p:nvCxnSpPr>
          <p:spPr>
            <a:xfrm rot="19800000" flipH="1">
              <a:off x="5534220" y="3130594"/>
              <a:ext cx="63639" cy="1155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5185A00-869B-453C-9285-10CA09536868}"/>
                </a:ext>
              </a:extLst>
            </p:cNvPr>
            <p:cNvCxnSpPr>
              <a:cxnSpLocks/>
            </p:cNvCxnSpPr>
            <p:nvPr/>
          </p:nvCxnSpPr>
          <p:spPr>
            <a:xfrm rot="19800000" flipH="1">
              <a:off x="5564390" y="3842147"/>
              <a:ext cx="133973" cy="2170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97EE7813-F670-4548-82E1-FD108F53B5B5}"/>
              </a:ext>
            </a:extLst>
          </p:cNvPr>
          <p:cNvGrpSpPr/>
          <p:nvPr/>
        </p:nvGrpSpPr>
        <p:grpSpPr>
          <a:xfrm>
            <a:off x="10428081" y="3370579"/>
            <a:ext cx="647489" cy="727388"/>
            <a:chOff x="854317" y="1763066"/>
            <a:chExt cx="647489" cy="727388"/>
          </a:xfrm>
          <a:solidFill>
            <a:schemeClr val="tx1"/>
          </a:solidFill>
        </p:grpSpPr>
        <p:sp>
          <p:nvSpPr>
            <p:cNvPr id="174" name="Freeform: Shape 173">
              <a:extLst>
                <a:ext uri="{FF2B5EF4-FFF2-40B4-BE49-F238E27FC236}">
                  <a16:creationId xmlns:a16="http://schemas.microsoft.com/office/drawing/2014/main" id="{A09588DB-0D07-483E-B529-CE7AD7A985E4}"/>
                </a:ext>
              </a:extLst>
            </p:cNvPr>
            <p:cNvSpPr/>
            <p:nvPr/>
          </p:nvSpPr>
          <p:spPr>
            <a:xfrm rot="1800000">
              <a:off x="1263324" y="2270361"/>
              <a:ext cx="15789" cy="65157"/>
            </a:xfrm>
            <a:custGeom>
              <a:avLst/>
              <a:gdLst>
                <a:gd name="connsiteX0" fmla="*/ 18978 w 18977"/>
                <a:gd name="connsiteY0" fmla="*/ 59344 h 78312"/>
                <a:gd name="connsiteX1" fmla="*/ 18978 w 18977"/>
                <a:gd name="connsiteY1" fmla="*/ 0 h 78312"/>
                <a:gd name="connsiteX2" fmla="*/ 0 w 18977"/>
                <a:gd name="connsiteY2" fmla="*/ 0 h 78312"/>
                <a:gd name="connsiteX3" fmla="*/ 0 w 18977"/>
                <a:gd name="connsiteY3" fmla="*/ 78312 h 78312"/>
                <a:gd name="connsiteX4" fmla="*/ 18978 w 18977"/>
                <a:gd name="connsiteY4" fmla="*/ 59344 h 78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78312">
                  <a:moveTo>
                    <a:pt x="18978" y="59344"/>
                  </a:moveTo>
                  <a:lnTo>
                    <a:pt x="18978" y="0"/>
                  </a:lnTo>
                  <a:lnTo>
                    <a:pt x="0" y="0"/>
                  </a:lnTo>
                  <a:lnTo>
                    <a:pt x="0" y="78312"/>
                  </a:lnTo>
                  <a:lnTo>
                    <a:pt x="18978" y="59344"/>
                  </a:lnTo>
                  <a:close/>
                </a:path>
              </a:pathLst>
            </a:custGeom>
            <a:grpFill/>
            <a:ln w="9426"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B07397CC-2504-47F1-963E-5D7924D72BE4}"/>
                </a:ext>
              </a:extLst>
            </p:cNvPr>
            <p:cNvSpPr/>
            <p:nvPr/>
          </p:nvSpPr>
          <p:spPr>
            <a:xfrm rot="1800000">
              <a:off x="1328190" y="2177782"/>
              <a:ext cx="15789" cy="151995"/>
            </a:xfrm>
            <a:custGeom>
              <a:avLst/>
              <a:gdLst>
                <a:gd name="connsiteX0" fmla="*/ 18978 w 18977"/>
                <a:gd name="connsiteY0" fmla="*/ 163703 h 182681"/>
                <a:gd name="connsiteX1" fmla="*/ 18978 w 18977"/>
                <a:gd name="connsiteY1" fmla="*/ 9489 h 182681"/>
                <a:gd name="connsiteX2" fmla="*/ 9489 w 18977"/>
                <a:gd name="connsiteY2" fmla="*/ 0 h 182681"/>
                <a:gd name="connsiteX3" fmla="*/ 0 w 18977"/>
                <a:gd name="connsiteY3" fmla="*/ 9489 h 182681"/>
                <a:gd name="connsiteX4" fmla="*/ 0 w 18977"/>
                <a:gd name="connsiteY4" fmla="*/ 182681 h 182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182681">
                  <a:moveTo>
                    <a:pt x="18978" y="163703"/>
                  </a:moveTo>
                  <a:lnTo>
                    <a:pt x="18978" y="9489"/>
                  </a:lnTo>
                  <a:cubicBezTo>
                    <a:pt x="18978" y="4248"/>
                    <a:pt x="14730" y="0"/>
                    <a:pt x="9489" y="0"/>
                  </a:cubicBezTo>
                  <a:cubicBezTo>
                    <a:pt x="4248" y="0"/>
                    <a:pt x="0" y="4248"/>
                    <a:pt x="0" y="9489"/>
                  </a:cubicBezTo>
                  <a:lnTo>
                    <a:pt x="0" y="182681"/>
                  </a:lnTo>
                  <a:close/>
                </a:path>
              </a:pathLst>
            </a:custGeom>
            <a:grpFill/>
            <a:ln w="9426"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85CE9631-6FA6-4CFF-A11C-3D93A26769B2}"/>
                </a:ext>
              </a:extLst>
            </p:cNvPr>
            <p:cNvSpPr/>
            <p:nvPr/>
          </p:nvSpPr>
          <p:spPr>
            <a:xfrm rot="1800000">
              <a:off x="1257704" y="2141972"/>
              <a:ext cx="15789" cy="215147"/>
            </a:xfrm>
            <a:custGeom>
              <a:avLst/>
              <a:gdLst>
                <a:gd name="connsiteX0" fmla="*/ 18978 w 18977"/>
                <a:gd name="connsiteY0" fmla="*/ 239605 h 258583"/>
                <a:gd name="connsiteX1" fmla="*/ 18978 w 18977"/>
                <a:gd name="connsiteY1" fmla="*/ 9489 h 258583"/>
                <a:gd name="connsiteX2" fmla="*/ 9489 w 18977"/>
                <a:gd name="connsiteY2" fmla="*/ 0 h 258583"/>
                <a:gd name="connsiteX3" fmla="*/ 0 w 18977"/>
                <a:gd name="connsiteY3" fmla="*/ 9489 h 258583"/>
                <a:gd name="connsiteX4" fmla="*/ 0 w 18977"/>
                <a:gd name="connsiteY4" fmla="*/ 258583 h 25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258583">
                  <a:moveTo>
                    <a:pt x="18978" y="239605"/>
                  </a:moveTo>
                  <a:lnTo>
                    <a:pt x="18978" y="9489"/>
                  </a:lnTo>
                  <a:cubicBezTo>
                    <a:pt x="18978" y="4248"/>
                    <a:pt x="14730" y="0"/>
                    <a:pt x="9489" y="0"/>
                  </a:cubicBezTo>
                  <a:cubicBezTo>
                    <a:pt x="4248" y="0"/>
                    <a:pt x="0" y="4248"/>
                    <a:pt x="0" y="9489"/>
                  </a:cubicBezTo>
                  <a:lnTo>
                    <a:pt x="0" y="258583"/>
                  </a:lnTo>
                  <a:close/>
                </a:path>
              </a:pathLst>
            </a:custGeom>
            <a:grpFill/>
            <a:ln w="9426"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323E18D6-FD22-43A1-97AB-C3FBABC3F00E}"/>
                </a:ext>
              </a:extLst>
            </p:cNvPr>
            <p:cNvSpPr/>
            <p:nvPr/>
          </p:nvSpPr>
          <p:spPr>
            <a:xfrm rot="1800000">
              <a:off x="1178975" y="2091941"/>
              <a:ext cx="15789" cy="155981"/>
            </a:xfrm>
            <a:custGeom>
              <a:avLst/>
              <a:gdLst>
                <a:gd name="connsiteX0" fmla="*/ 18978 w 18977"/>
                <a:gd name="connsiteY0" fmla="*/ 187473 h 187472"/>
                <a:gd name="connsiteX1" fmla="*/ 18978 w 18977"/>
                <a:gd name="connsiteY1" fmla="*/ 9489 h 187472"/>
                <a:gd name="connsiteX2" fmla="*/ 9489 w 18977"/>
                <a:gd name="connsiteY2" fmla="*/ 0 h 187472"/>
                <a:gd name="connsiteX3" fmla="*/ 0 w 18977"/>
                <a:gd name="connsiteY3" fmla="*/ 9489 h 187472"/>
                <a:gd name="connsiteX4" fmla="*/ 0 w 18977"/>
                <a:gd name="connsiteY4" fmla="*/ 168495 h 18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187472">
                  <a:moveTo>
                    <a:pt x="18978" y="187473"/>
                  </a:moveTo>
                  <a:lnTo>
                    <a:pt x="18978" y="9489"/>
                  </a:lnTo>
                  <a:cubicBezTo>
                    <a:pt x="18978" y="4248"/>
                    <a:pt x="14730" y="0"/>
                    <a:pt x="9489" y="0"/>
                  </a:cubicBezTo>
                  <a:cubicBezTo>
                    <a:pt x="4248" y="0"/>
                    <a:pt x="0" y="4248"/>
                    <a:pt x="0" y="9489"/>
                  </a:cubicBezTo>
                  <a:lnTo>
                    <a:pt x="0" y="168495"/>
                  </a:lnTo>
                  <a:close/>
                </a:path>
              </a:pathLst>
            </a:custGeom>
            <a:grpFill/>
            <a:ln w="9426"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F9793809-7A8B-43F8-A48A-B0355C37A354}"/>
                </a:ext>
              </a:extLst>
            </p:cNvPr>
            <p:cNvSpPr/>
            <p:nvPr/>
          </p:nvSpPr>
          <p:spPr>
            <a:xfrm rot="1800000">
              <a:off x="1127884" y="2061328"/>
              <a:ext cx="15789" cy="141550"/>
            </a:xfrm>
            <a:custGeom>
              <a:avLst/>
              <a:gdLst>
                <a:gd name="connsiteX0" fmla="*/ 18978 w 18977"/>
                <a:gd name="connsiteY0" fmla="*/ 151149 h 170127"/>
                <a:gd name="connsiteX1" fmla="*/ 18978 w 18977"/>
                <a:gd name="connsiteY1" fmla="*/ 9489 h 170127"/>
                <a:gd name="connsiteX2" fmla="*/ 9489 w 18977"/>
                <a:gd name="connsiteY2" fmla="*/ 0 h 170127"/>
                <a:gd name="connsiteX3" fmla="*/ 0 w 18977"/>
                <a:gd name="connsiteY3" fmla="*/ 9489 h 170127"/>
                <a:gd name="connsiteX4" fmla="*/ 0 w 18977"/>
                <a:gd name="connsiteY4" fmla="*/ 170127 h 170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7" h="170127">
                  <a:moveTo>
                    <a:pt x="18978" y="151149"/>
                  </a:moveTo>
                  <a:lnTo>
                    <a:pt x="18978" y="9489"/>
                  </a:lnTo>
                  <a:cubicBezTo>
                    <a:pt x="18978" y="4248"/>
                    <a:pt x="14730" y="0"/>
                    <a:pt x="9489" y="0"/>
                  </a:cubicBezTo>
                  <a:cubicBezTo>
                    <a:pt x="4248" y="0"/>
                    <a:pt x="0" y="4248"/>
                    <a:pt x="0" y="9489"/>
                  </a:cubicBezTo>
                  <a:lnTo>
                    <a:pt x="0" y="170127"/>
                  </a:lnTo>
                  <a:close/>
                </a:path>
              </a:pathLst>
            </a:custGeom>
            <a:grpFill/>
            <a:ln w="9426"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7371B0FE-C2D7-410E-B4D1-20AB5931DA97}"/>
                </a:ext>
              </a:extLst>
            </p:cNvPr>
            <p:cNvSpPr/>
            <p:nvPr/>
          </p:nvSpPr>
          <p:spPr>
            <a:xfrm rot="1800000">
              <a:off x="917232" y="2025618"/>
              <a:ext cx="525147" cy="176254"/>
            </a:xfrm>
            <a:custGeom>
              <a:avLst/>
              <a:gdLst>
                <a:gd name="connsiteX0" fmla="*/ 17272 w 631169"/>
                <a:gd name="connsiteY0" fmla="*/ 210825 h 211838"/>
                <a:gd name="connsiteX1" fmla="*/ 30012 w 631169"/>
                <a:gd name="connsiteY1" fmla="*/ 206609 h 211838"/>
                <a:gd name="connsiteX2" fmla="*/ 25869 w 631169"/>
                <a:gd name="connsiteY2" fmla="*/ 193906 h 211838"/>
                <a:gd name="connsiteX3" fmla="*/ 19227 w 631169"/>
                <a:gd name="connsiteY3" fmla="*/ 179493 h 211838"/>
                <a:gd name="connsiteX4" fmla="*/ 43016 w 631169"/>
                <a:gd name="connsiteY4" fmla="*/ 44332 h 211838"/>
                <a:gd name="connsiteX5" fmla="*/ 45862 w 631169"/>
                <a:gd name="connsiteY5" fmla="*/ 39683 h 211838"/>
                <a:gd name="connsiteX6" fmla="*/ 79491 w 631169"/>
                <a:gd name="connsiteY6" fmla="*/ 23219 h 211838"/>
                <a:gd name="connsiteX7" fmla="*/ 109752 w 631169"/>
                <a:gd name="connsiteY7" fmla="*/ 18978 h 211838"/>
                <a:gd name="connsiteX8" fmla="*/ 138949 w 631169"/>
                <a:gd name="connsiteY8" fmla="*/ 23181 h 211838"/>
                <a:gd name="connsiteX9" fmla="*/ 172768 w 631169"/>
                <a:gd name="connsiteY9" fmla="*/ 39692 h 211838"/>
                <a:gd name="connsiteX10" fmla="*/ 175462 w 631169"/>
                <a:gd name="connsiteY10" fmla="*/ 43791 h 211838"/>
                <a:gd name="connsiteX11" fmla="*/ 205030 w 631169"/>
                <a:gd name="connsiteY11" fmla="*/ 201023 h 211838"/>
                <a:gd name="connsiteX12" fmla="*/ 216121 w 631169"/>
                <a:gd name="connsiteY12" fmla="*/ 208578 h 211838"/>
                <a:gd name="connsiteX13" fmla="*/ 223676 w 631169"/>
                <a:gd name="connsiteY13" fmla="*/ 201023 h 211838"/>
                <a:gd name="connsiteX14" fmla="*/ 253092 w 631169"/>
                <a:gd name="connsiteY14" fmla="*/ 44351 h 211838"/>
                <a:gd name="connsiteX15" fmla="*/ 255938 w 631169"/>
                <a:gd name="connsiteY15" fmla="*/ 39692 h 211838"/>
                <a:gd name="connsiteX16" fmla="*/ 289814 w 631169"/>
                <a:gd name="connsiteY16" fmla="*/ 23162 h 211838"/>
                <a:gd name="connsiteX17" fmla="*/ 318973 w 631169"/>
                <a:gd name="connsiteY17" fmla="*/ 18978 h 211838"/>
                <a:gd name="connsiteX18" fmla="*/ 349072 w 631169"/>
                <a:gd name="connsiteY18" fmla="*/ 23181 h 211838"/>
                <a:gd name="connsiteX19" fmla="*/ 383232 w 631169"/>
                <a:gd name="connsiteY19" fmla="*/ 39910 h 211838"/>
                <a:gd name="connsiteX20" fmla="*/ 385567 w 631169"/>
                <a:gd name="connsiteY20" fmla="*/ 43535 h 211838"/>
                <a:gd name="connsiteX21" fmla="*/ 410656 w 631169"/>
                <a:gd name="connsiteY21" fmla="*/ 200767 h 211838"/>
                <a:gd name="connsiteX22" fmla="*/ 419888 w 631169"/>
                <a:gd name="connsiteY22" fmla="*/ 208757 h 211838"/>
                <a:gd name="connsiteX23" fmla="*/ 429377 w 631169"/>
                <a:gd name="connsiteY23" fmla="*/ 201023 h 211838"/>
                <a:gd name="connsiteX24" fmla="*/ 458793 w 631169"/>
                <a:gd name="connsiteY24" fmla="*/ 44351 h 211838"/>
                <a:gd name="connsiteX25" fmla="*/ 461640 w 631169"/>
                <a:gd name="connsiteY25" fmla="*/ 39692 h 211838"/>
                <a:gd name="connsiteX26" fmla="*/ 495515 w 631169"/>
                <a:gd name="connsiteY26" fmla="*/ 23162 h 211838"/>
                <a:gd name="connsiteX27" fmla="*/ 524665 w 631169"/>
                <a:gd name="connsiteY27" fmla="*/ 18978 h 211838"/>
                <a:gd name="connsiteX28" fmla="*/ 554774 w 631169"/>
                <a:gd name="connsiteY28" fmla="*/ 23181 h 211838"/>
                <a:gd name="connsiteX29" fmla="*/ 588934 w 631169"/>
                <a:gd name="connsiteY29" fmla="*/ 39910 h 211838"/>
                <a:gd name="connsiteX30" fmla="*/ 591268 w 631169"/>
                <a:gd name="connsiteY30" fmla="*/ 43564 h 211838"/>
                <a:gd name="connsiteX31" fmla="*/ 614668 w 631169"/>
                <a:gd name="connsiteY31" fmla="*/ 187378 h 211838"/>
                <a:gd name="connsiteX32" fmla="*/ 631169 w 631169"/>
                <a:gd name="connsiteY32" fmla="*/ 170801 h 211838"/>
                <a:gd name="connsiteX33" fmla="*/ 609819 w 631169"/>
                <a:gd name="connsiteY33" fmla="*/ 39692 h 211838"/>
                <a:gd name="connsiteX34" fmla="*/ 599979 w 631169"/>
                <a:gd name="connsiteY34" fmla="*/ 24462 h 211838"/>
                <a:gd name="connsiteX35" fmla="*/ 559528 w 631169"/>
                <a:gd name="connsiteY35" fmla="*/ 4763 h 211838"/>
                <a:gd name="connsiteX36" fmla="*/ 524665 w 631169"/>
                <a:gd name="connsiteY36" fmla="*/ 0 h 211838"/>
                <a:gd name="connsiteX37" fmla="*/ 490571 w 631169"/>
                <a:gd name="connsiteY37" fmla="*/ 4839 h 211838"/>
                <a:gd name="connsiteX38" fmla="*/ 450253 w 631169"/>
                <a:gd name="connsiteY38" fmla="*/ 24510 h 211838"/>
                <a:gd name="connsiteX39" fmla="*/ 440308 w 631169"/>
                <a:gd name="connsiteY39" fmla="*/ 40290 h 211838"/>
                <a:gd name="connsiteX40" fmla="*/ 420904 w 631169"/>
                <a:gd name="connsiteY40" fmla="*/ 143406 h 211838"/>
                <a:gd name="connsiteX41" fmla="*/ 420714 w 631169"/>
                <a:gd name="connsiteY41" fmla="*/ 143406 h 211838"/>
                <a:gd name="connsiteX42" fmla="*/ 404118 w 631169"/>
                <a:gd name="connsiteY42" fmla="*/ 39730 h 211838"/>
                <a:gd name="connsiteX43" fmla="*/ 394278 w 631169"/>
                <a:gd name="connsiteY43" fmla="*/ 24500 h 211838"/>
                <a:gd name="connsiteX44" fmla="*/ 353826 w 631169"/>
                <a:gd name="connsiteY44" fmla="*/ 4801 h 211838"/>
                <a:gd name="connsiteX45" fmla="*/ 318973 w 631169"/>
                <a:gd name="connsiteY45" fmla="*/ 0 h 211838"/>
                <a:gd name="connsiteX46" fmla="*/ 284880 w 631169"/>
                <a:gd name="connsiteY46" fmla="*/ 4839 h 211838"/>
                <a:gd name="connsiteX47" fmla="*/ 244599 w 631169"/>
                <a:gd name="connsiteY47" fmla="*/ 24510 h 211838"/>
                <a:gd name="connsiteX48" fmla="*/ 234645 w 631169"/>
                <a:gd name="connsiteY48" fmla="*/ 40290 h 211838"/>
                <a:gd name="connsiteX49" fmla="*/ 214453 w 631169"/>
                <a:gd name="connsiteY49" fmla="*/ 147449 h 211838"/>
                <a:gd name="connsiteX50" fmla="*/ 214263 w 631169"/>
                <a:gd name="connsiteY50" fmla="*/ 147449 h 211838"/>
                <a:gd name="connsiteX51" fmla="*/ 194004 w 631169"/>
                <a:gd name="connsiteY51" fmla="*/ 39749 h 211838"/>
                <a:gd name="connsiteX52" fmla="*/ 184154 w 631169"/>
                <a:gd name="connsiteY52" fmla="*/ 24510 h 211838"/>
                <a:gd name="connsiteX53" fmla="*/ 143893 w 631169"/>
                <a:gd name="connsiteY53" fmla="*/ 4858 h 211838"/>
                <a:gd name="connsiteX54" fmla="*/ 109733 w 631169"/>
                <a:gd name="connsiteY54" fmla="*/ 0 h 211838"/>
                <a:gd name="connsiteX55" fmla="*/ 74737 w 631169"/>
                <a:gd name="connsiteY55" fmla="*/ 4839 h 211838"/>
                <a:gd name="connsiteX56" fmla="*/ 34884 w 631169"/>
                <a:gd name="connsiteY56" fmla="*/ 24197 h 211838"/>
                <a:gd name="connsiteX57" fmla="*/ 24446 w 631169"/>
                <a:gd name="connsiteY57" fmla="*/ 40394 h 211838"/>
                <a:gd name="connsiteX58" fmla="*/ 505 w 631169"/>
                <a:gd name="connsiteY58" fmla="*/ 176267 h 211838"/>
                <a:gd name="connsiteX59" fmla="*/ 17272 w 631169"/>
                <a:gd name="connsiteY59" fmla="*/ 210825 h 2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1169" h="211838">
                  <a:moveTo>
                    <a:pt x="17272" y="210825"/>
                  </a:moveTo>
                  <a:cubicBezTo>
                    <a:pt x="21955" y="213179"/>
                    <a:pt x="27658" y="211291"/>
                    <a:pt x="30012" y="206609"/>
                  </a:cubicBezTo>
                  <a:cubicBezTo>
                    <a:pt x="32351" y="201956"/>
                    <a:pt x="30502" y="196286"/>
                    <a:pt x="25869" y="193906"/>
                  </a:cubicBezTo>
                  <a:cubicBezTo>
                    <a:pt x="20826" y="190993"/>
                    <a:pt x="18165" y="185219"/>
                    <a:pt x="19227" y="179493"/>
                  </a:cubicBezTo>
                  <a:lnTo>
                    <a:pt x="43016" y="44332"/>
                  </a:lnTo>
                  <a:cubicBezTo>
                    <a:pt x="43541" y="42560"/>
                    <a:pt x="44523" y="40956"/>
                    <a:pt x="45862" y="39683"/>
                  </a:cubicBezTo>
                  <a:cubicBezTo>
                    <a:pt x="55928" y="32115"/>
                    <a:pt x="67341" y="26528"/>
                    <a:pt x="79491" y="23219"/>
                  </a:cubicBezTo>
                  <a:cubicBezTo>
                    <a:pt x="89366" y="20571"/>
                    <a:pt x="99529" y="19146"/>
                    <a:pt x="109752" y="18978"/>
                  </a:cubicBezTo>
                  <a:cubicBezTo>
                    <a:pt x="119628" y="19076"/>
                    <a:pt x="129447" y="20489"/>
                    <a:pt x="138949" y="23181"/>
                  </a:cubicBezTo>
                  <a:cubicBezTo>
                    <a:pt x="151169" y="26485"/>
                    <a:pt x="162647" y="32089"/>
                    <a:pt x="172768" y="39692"/>
                  </a:cubicBezTo>
                  <a:cubicBezTo>
                    <a:pt x="174115" y="40704"/>
                    <a:pt x="175068" y="42154"/>
                    <a:pt x="175462" y="43791"/>
                  </a:cubicBezTo>
                  <a:lnTo>
                    <a:pt x="205030" y="201023"/>
                  </a:lnTo>
                  <a:cubicBezTo>
                    <a:pt x="206006" y="206172"/>
                    <a:pt x="210971" y="209555"/>
                    <a:pt x="216121" y="208578"/>
                  </a:cubicBezTo>
                  <a:cubicBezTo>
                    <a:pt x="219952" y="207852"/>
                    <a:pt x="222949" y="204855"/>
                    <a:pt x="223676" y="201023"/>
                  </a:cubicBezTo>
                  <a:lnTo>
                    <a:pt x="253092" y="44351"/>
                  </a:lnTo>
                  <a:cubicBezTo>
                    <a:pt x="253442" y="42504"/>
                    <a:pt x="254454" y="40847"/>
                    <a:pt x="255938" y="39692"/>
                  </a:cubicBezTo>
                  <a:cubicBezTo>
                    <a:pt x="266081" y="32086"/>
                    <a:pt x="277577" y="26476"/>
                    <a:pt x="289814" y="23162"/>
                  </a:cubicBezTo>
                  <a:cubicBezTo>
                    <a:pt x="299306" y="20481"/>
                    <a:pt x="309111" y="19074"/>
                    <a:pt x="318973" y="18978"/>
                  </a:cubicBezTo>
                  <a:cubicBezTo>
                    <a:pt x="329141" y="19144"/>
                    <a:pt x="339248" y="20555"/>
                    <a:pt x="349072" y="23181"/>
                  </a:cubicBezTo>
                  <a:cubicBezTo>
                    <a:pt x="361418" y="26538"/>
                    <a:pt x="373012" y="32215"/>
                    <a:pt x="383232" y="39910"/>
                  </a:cubicBezTo>
                  <a:cubicBezTo>
                    <a:pt x="384217" y="40972"/>
                    <a:pt x="385008" y="42199"/>
                    <a:pt x="385567" y="43535"/>
                  </a:cubicBezTo>
                  <a:lnTo>
                    <a:pt x="410656" y="200767"/>
                  </a:lnTo>
                  <a:cubicBezTo>
                    <a:pt x="411383" y="205320"/>
                    <a:pt x="415279" y="208690"/>
                    <a:pt x="419888" y="208757"/>
                  </a:cubicBezTo>
                  <a:cubicBezTo>
                    <a:pt x="424464" y="208696"/>
                    <a:pt x="428394" y="205492"/>
                    <a:pt x="429377" y="201023"/>
                  </a:cubicBezTo>
                  <a:lnTo>
                    <a:pt x="458793" y="44351"/>
                  </a:lnTo>
                  <a:cubicBezTo>
                    <a:pt x="459138" y="42502"/>
                    <a:pt x="460152" y="40844"/>
                    <a:pt x="461640" y="39692"/>
                  </a:cubicBezTo>
                  <a:cubicBezTo>
                    <a:pt x="471781" y="32084"/>
                    <a:pt x="483277" y="26474"/>
                    <a:pt x="495515" y="23162"/>
                  </a:cubicBezTo>
                  <a:cubicBezTo>
                    <a:pt x="505003" y="20481"/>
                    <a:pt x="514806" y="19074"/>
                    <a:pt x="524665" y="18978"/>
                  </a:cubicBezTo>
                  <a:cubicBezTo>
                    <a:pt x="534836" y="19143"/>
                    <a:pt x="544947" y="20555"/>
                    <a:pt x="554774" y="23181"/>
                  </a:cubicBezTo>
                  <a:cubicBezTo>
                    <a:pt x="567120" y="26538"/>
                    <a:pt x="578713" y="32215"/>
                    <a:pt x="588934" y="39910"/>
                  </a:cubicBezTo>
                  <a:cubicBezTo>
                    <a:pt x="589922" y="40981"/>
                    <a:pt x="590712" y="42218"/>
                    <a:pt x="591268" y="43564"/>
                  </a:cubicBezTo>
                  <a:lnTo>
                    <a:pt x="614668" y="187378"/>
                  </a:lnTo>
                  <a:lnTo>
                    <a:pt x="631169" y="170801"/>
                  </a:lnTo>
                  <a:lnTo>
                    <a:pt x="609819" y="39692"/>
                  </a:lnTo>
                  <a:cubicBezTo>
                    <a:pt x="608300" y="33672"/>
                    <a:pt x="604842" y="28321"/>
                    <a:pt x="599979" y="24462"/>
                  </a:cubicBezTo>
                  <a:cubicBezTo>
                    <a:pt x="587867" y="15389"/>
                    <a:pt x="574139" y="8704"/>
                    <a:pt x="559528" y="4763"/>
                  </a:cubicBezTo>
                  <a:cubicBezTo>
                    <a:pt x="548146" y="1755"/>
                    <a:pt x="536437" y="156"/>
                    <a:pt x="524665" y="0"/>
                  </a:cubicBezTo>
                  <a:cubicBezTo>
                    <a:pt x="513136" y="98"/>
                    <a:pt x="501672" y="1725"/>
                    <a:pt x="490571" y="4839"/>
                  </a:cubicBezTo>
                  <a:cubicBezTo>
                    <a:pt x="476008" y="8784"/>
                    <a:pt x="462326" y="15459"/>
                    <a:pt x="450253" y="24510"/>
                  </a:cubicBezTo>
                  <a:cubicBezTo>
                    <a:pt x="445165" y="28418"/>
                    <a:pt x="441639" y="34014"/>
                    <a:pt x="440308" y="40290"/>
                  </a:cubicBezTo>
                  <a:lnTo>
                    <a:pt x="420904" y="143406"/>
                  </a:lnTo>
                  <a:cubicBezTo>
                    <a:pt x="420847" y="143700"/>
                    <a:pt x="420761" y="143700"/>
                    <a:pt x="420714" y="143406"/>
                  </a:cubicBezTo>
                  <a:lnTo>
                    <a:pt x="404118" y="39730"/>
                  </a:lnTo>
                  <a:cubicBezTo>
                    <a:pt x="402599" y="33710"/>
                    <a:pt x="399141" y="28359"/>
                    <a:pt x="394278" y="24500"/>
                  </a:cubicBezTo>
                  <a:cubicBezTo>
                    <a:pt x="382167" y="15425"/>
                    <a:pt x="368438" y="8740"/>
                    <a:pt x="353826" y="4801"/>
                  </a:cubicBezTo>
                  <a:cubicBezTo>
                    <a:pt x="342449" y="1781"/>
                    <a:pt x="330743" y="169"/>
                    <a:pt x="318973" y="0"/>
                  </a:cubicBezTo>
                  <a:cubicBezTo>
                    <a:pt x="307444" y="96"/>
                    <a:pt x="295980" y="1723"/>
                    <a:pt x="284880" y="4839"/>
                  </a:cubicBezTo>
                  <a:cubicBezTo>
                    <a:pt x="270327" y="8785"/>
                    <a:pt x="256658" y="15460"/>
                    <a:pt x="244599" y="24510"/>
                  </a:cubicBezTo>
                  <a:cubicBezTo>
                    <a:pt x="239504" y="28414"/>
                    <a:pt x="235974" y="34011"/>
                    <a:pt x="234645" y="40290"/>
                  </a:cubicBezTo>
                  <a:lnTo>
                    <a:pt x="214453" y="147449"/>
                  </a:lnTo>
                  <a:cubicBezTo>
                    <a:pt x="214453" y="147724"/>
                    <a:pt x="214320" y="147724"/>
                    <a:pt x="214263" y="147449"/>
                  </a:cubicBezTo>
                  <a:lnTo>
                    <a:pt x="194004" y="39749"/>
                  </a:lnTo>
                  <a:cubicBezTo>
                    <a:pt x="192619" y="33668"/>
                    <a:pt x="189130" y="28270"/>
                    <a:pt x="184154" y="24510"/>
                  </a:cubicBezTo>
                  <a:cubicBezTo>
                    <a:pt x="172104" y="15461"/>
                    <a:pt x="158440" y="8792"/>
                    <a:pt x="143893" y="4858"/>
                  </a:cubicBezTo>
                  <a:cubicBezTo>
                    <a:pt x="132773" y="1728"/>
                    <a:pt x="121284" y="94"/>
                    <a:pt x="109733" y="0"/>
                  </a:cubicBezTo>
                  <a:cubicBezTo>
                    <a:pt x="97913" y="172"/>
                    <a:pt x="86160" y="1797"/>
                    <a:pt x="74737" y="4839"/>
                  </a:cubicBezTo>
                  <a:cubicBezTo>
                    <a:pt x="60349" y="8717"/>
                    <a:pt x="46826" y="15285"/>
                    <a:pt x="34884" y="24197"/>
                  </a:cubicBezTo>
                  <a:cubicBezTo>
                    <a:pt x="29639" y="28230"/>
                    <a:pt x="25951" y="33952"/>
                    <a:pt x="24446" y="40394"/>
                  </a:cubicBezTo>
                  <a:lnTo>
                    <a:pt x="505" y="176267"/>
                  </a:lnTo>
                  <a:cubicBezTo>
                    <a:pt x="-1968" y="190200"/>
                    <a:pt x="4798" y="204144"/>
                    <a:pt x="17272" y="210825"/>
                  </a:cubicBezTo>
                  <a:close/>
                </a:path>
              </a:pathLst>
            </a:custGeom>
            <a:grpFill/>
            <a:ln w="9426"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4C3EAA0A-67A9-425C-A2E6-7E5005F2D9E3}"/>
                </a:ext>
              </a:extLst>
            </p:cNvPr>
            <p:cNvSpPr/>
            <p:nvPr/>
          </p:nvSpPr>
          <p:spPr>
            <a:xfrm rot="1800000">
              <a:off x="905446" y="1980145"/>
              <a:ext cx="139173" cy="292321"/>
            </a:xfrm>
            <a:custGeom>
              <a:avLst/>
              <a:gdLst>
                <a:gd name="connsiteX0" fmla="*/ 36200 w 167271"/>
                <a:gd name="connsiteY0" fmla="*/ 208956 h 351337"/>
                <a:gd name="connsiteX1" fmla="*/ 36200 w 167271"/>
                <a:gd name="connsiteY1" fmla="*/ 351337 h 351337"/>
                <a:gd name="connsiteX2" fmla="*/ 63785 w 167271"/>
                <a:gd name="connsiteY2" fmla="*/ 351337 h 351337"/>
                <a:gd name="connsiteX3" fmla="*/ 93106 w 167271"/>
                <a:gd name="connsiteY3" fmla="*/ 322007 h 351337"/>
                <a:gd name="connsiteX4" fmla="*/ 93106 w 167271"/>
                <a:gd name="connsiteY4" fmla="*/ 208956 h 351337"/>
                <a:gd name="connsiteX5" fmla="*/ 112083 w 167271"/>
                <a:gd name="connsiteY5" fmla="*/ 208956 h 351337"/>
                <a:gd name="connsiteX6" fmla="*/ 112083 w 167271"/>
                <a:gd name="connsiteY6" fmla="*/ 303001 h 351337"/>
                <a:gd name="connsiteX7" fmla="*/ 131061 w 167271"/>
                <a:gd name="connsiteY7" fmla="*/ 284023 h 351337"/>
                <a:gd name="connsiteX8" fmla="*/ 131061 w 167271"/>
                <a:gd name="connsiteY8" fmla="*/ 208956 h 351337"/>
                <a:gd name="connsiteX9" fmla="*/ 167271 w 167271"/>
                <a:gd name="connsiteY9" fmla="*/ 208956 h 351337"/>
                <a:gd name="connsiteX10" fmla="*/ 131090 w 167271"/>
                <a:gd name="connsiteY10" fmla="*/ 78568 h 351337"/>
                <a:gd name="connsiteX11" fmla="*/ 131090 w 167271"/>
                <a:gd name="connsiteY11" fmla="*/ 9527 h 351337"/>
                <a:gd name="connsiteX12" fmla="*/ 121601 w 167271"/>
                <a:gd name="connsiteY12" fmla="*/ 38 h 351337"/>
                <a:gd name="connsiteX13" fmla="*/ 112112 w 167271"/>
                <a:gd name="connsiteY13" fmla="*/ 9527 h 351337"/>
                <a:gd name="connsiteX14" fmla="*/ 112112 w 167271"/>
                <a:gd name="connsiteY14" fmla="*/ 79868 h 351337"/>
                <a:gd name="connsiteX15" fmla="*/ 142344 w 167271"/>
                <a:gd name="connsiteY15" fmla="*/ 189940 h 351337"/>
                <a:gd name="connsiteX16" fmla="*/ 24956 w 167271"/>
                <a:gd name="connsiteY16" fmla="*/ 189940 h 351337"/>
                <a:gd name="connsiteX17" fmla="*/ 55178 w 167271"/>
                <a:gd name="connsiteY17" fmla="*/ 81121 h 351337"/>
                <a:gd name="connsiteX18" fmla="*/ 55178 w 167271"/>
                <a:gd name="connsiteY18" fmla="*/ 9489 h 351337"/>
                <a:gd name="connsiteX19" fmla="*/ 45689 w 167271"/>
                <a:gd name="connsiteY19" fmla="*/ 0 h 351337"/>
                <a:gd name="connsiteX20" fmla="*/ 36200 w 167271"/>
                <a:gd name="connsiteY20" fmla="*/ 9489 h 351337"/>
                <a:gd name="connsiteX21" fmla="*/ 36200 w 167271"/>
                <a:gd name="connsiteY21" fmla="*/ 78530 h 351337"/>
                <a:gd name="connsiteX22" fmla="*/ 0 w 167271"/>
                <a:gd name="connsiteY22" fmla="*/ 208956 h 351337"/>
                <a:gd name="connsiteX23" fmla="*/ 55178 w 167271"/>
                <a:gd name="connsiteY23" fmla="*/ 208956 h 351337"/>
                <a:gd name="connsiteX24" fmla="*/ 74156 w 167271"/>
                <a:gd name="connsiteY24" fmla="*/ 208956 h 351337"/>
                <a:gd name="connsiteX25" fmla="*/ 74156 w 167271"/>
                <a:gd name="connsiteY25" fmla="*/ 332360 h 351337"/>
                <a:gd name="connsiteX26" fmla="*/ 55178 w 167271"/>
                <a:gd name="connsiteY26" fmla="*/ 332360 h 35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271" h="351337">
                  <a:moveTo>
                    <a:pt x="36200" y="208956"/>
                  </a:moveTo>
                  <a:lnTo>
                    <a:pt x="36200" y="351337"/>
                  </a:lnTo>
                  <a:lnTo>
                    <a:pt x="63785" y="351337"/>
                  </a:lnTo>
                  <a:lnTo>
                    <a:pt x="93106" y="322007"/>
                  </a:lnTo>
                  <a:lnTo>
                    <a:pt x="93106" y="208956"/>
                  </a:lnTo>
                  <a:lnTo>
                    <a:pt x="112083" y="208956"/>
                  </a:lnTo>
                  <a:lnTo>
                    <a:pt x="112083" y="303001"/>
                  </a:lnTo>
                  <a:lnTo>
                    <a:pt x="131061" y="284023"/>
                  </a:lnTo>
                  <a:lnTo>
                    <a:pt x="131061" y="208956"/>
                  </a:lnTo>
                  <a:lnTo>
                    <a:pt x="167271" y="208956"/>
                  </a:lnTo>
                  <a:lnTo>
                    <a:pt x="131090" y="78568"/>
                  </a:lnTo>
                  <a:lnTo>
                    <a:pt x="131090" y="9527"/>
                  </a:lnTo>
                  <a:cubicBezTo>
                    <a:pt x="131090" y="4286"/>
                    <a:pt x="126842" y="38"/>
                    <a:pt x="121601" y="38"/>
                  </a:cubicBezTo>
                  <a:cubicBezTo>
                    <a:pt x="116360" y="38"/>
                    <a:pt x="112112" y="4286"/>
                    <a:pt x="112112" y="9527"/>
                  </a:cubicBezTo>
                  <a:lnTo>
                    <a:pt x="112112" y="79868"/>
                  </a:lnTo>
                  <a:lnTo>
                    <a:pt x="142344" y="189940"/>
                  </a:lnTo>
                  <a:lnTo>
                    <a:pt x="24956" y="189940"/>
                  </a:lnTo>
                  <a:lnTo>
                    <a:pt x="55178" y="81121"/>
                  </a:lnTo>
                  <a:lnTo>
                    <a:pt x="55178" y="9489"/>
                  </a:lnTo>
                  <a:cubicBezTo>
                    <a:pt x="55178" y="4248"/>
                    <a:pt x="50930" y="0"/>
                    <a:pt x="45689" y="0"/>
                  </a:cubicBezTo>
                  <a:cubicBezTo>
                    <a:pt x="40449" y="0"/>
                    <a:pt x="36200" y="4248"/>
                    <a:pt x="36200" y="9489"/>
                  </a:cubicBezTo>
                  <a:lnTo>
                    <a:pt x="36200" y="78530"/>
                  </a:lnTo>
                  <a:lnTo>
                    <a:pt x="0" y="208956"/>
                  </a:lnTo>
                  <a:close/>
                  <a:moveTo>
                    <a:pt x="55178" y="208956"/>
                  </a:moveTo>
                  <a:lnTo>
                    <a:pt x="74156" y="208956"/>
                  </a:lnTo>
                  <a:lnTo>
                    <a:pt x="74156" y="332360"/>
                  </a:lnTo>
                  <a:lnTo>
                    <a:pt x="55178" y="332360"/>
                  </a:lnTo>
                  <a:close/>
                </a:path>
              </a:pathLst>
            </a:custGeom>
            <a:grpFill/>
            <a:ln w="9426"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A69097BB-D5AF-4CC7-A4F0-BEEC545AEBA8}"/>
                </a:ext>
              </a:extLst>
            </p:cNvPr>
            <p:cNvSpPr/>
            <p:nvPr/>
          </p:nvSpPr>
          <p:spPr>
            <a:xfrm rot="1800000">
              <a:off x="854317" y="2087711"/>
              <a:ext cx="647489" cy="402743"/>
            </a:xfrm>
            <a:custGeom>
              <a:avLst/>
              <a:gdLst>
                <a:gd name="connsiteX0" fmla="*/ 645365 w 778210"/>
                <a:gd name="connsiteY0" fmla="*/ 0 h 484052"/>
                <a:gd name="connsiteX1" fmla="*/ 635876 w 778210"/>
                <a:gd name="connsiteY1" fmla="*/ 9489 h 484052"/>
                <a:gd name="connsiteX2" fmla="*/ 645365 w 778210"/>
                <a:gd name="connsiteY2" fmla="*/ 18978 h 484052"/>
                <a:gd name="connsiteX3" fmla="*/ 745587 w 778210"/>
                <a:gd name="connsiteY3" fmla="*/ 18978 h 484052"/>
                <a:gd name="connsiteX4" fmla="*/ 745654 w 778210"/>
                <a:gd name="connsiteY4" fmla="*/ 19139 h 484052"/>
                <a:gd name="connsiteX5" fmla="*/ 427119 w 778210"/>
                <a:gd name="connsiteY5" fmla="*/ 337673 h 484052"/>
                <a:gd name="connsiteX6" fmla="*/ 280041 w 778210"/>
                <a:gd name="connsiteY6" fmla="*/ 190595 h 484052"/>
                <a:gd name="connsiteX7" fmla="*/ 2897 w 778210"/>
                <a:gd name="connsiteY7" fmla="*/ 467738 h 484052"/>
                <a:gd name="connsiteX8" fmla="*/ 2664 w 778210"/>
                <a:gd name="connsiteY8" fmla="*/ 481156 h 484052"/>
                <a:gd name="connsiteX9" fmla="*/ 16081 w 778210"/>
                <a:gd name="connsiteY9" fmla="*/ 481389 h 484052"/>
                <a:gd name="connsiteX10" fmla="*/ 16314 w 778210"/>
                <a:gd name="connsiteY10" fmla="*/ 481156 h 484052"/>
                <a:gd name="connsiteX11" fmla="*/ 280041 w 778210"/>
                <a:gd name="connsiteY11" fmla="*/ 217430 h 484052"/>
                <a:gd name="connsiteX12" fmla="*/ 427119 w 778210"/>
                <a:gd name="connsiteY12" fmla="*/ 364508 h 484052"/>
                <a:gd name="connsiteX13" fmla="*/ 759071 w 778210"/>
                <a:gd name="connsiteY13" fmla="*/ 32557 h 484052"/>
                <a:gd name="connsiteX14" fmla="*/ 759232 w 778210"/>
                <a:gd name="connsiteY14" fmla="*/ 32623 h 484052"/>
                <a:gd name="connsiteX15" fmla="*/ 759232 w 778210"/>
                <a:gd name="connsiteY15" fmla="*/ 132845 h 484052"/>
                <a:gd name="connsiteX16" fmla="*/ 768721 w 778210"/>
                <a:gd name="connsiteY16" fmla="*/ 142334 h 484052"/>
                <a:gd name="connsiteX17" fmla="*/ 778210 w 778210"/>
                <a:gd name="connsiteY17" fmla="*/ 132845 h 484052"/>
                <a:gd name="connsiteX18" fmla="*/ 778210 w 778210"/>
                <a:gd name="connsiteY18" fmla="*/ 0 h 48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8210" h="484052">
                  <a:moveTo>
                    <a:pt x="645365" y="0"/>
                  </a:moveTo>
                  <a:cubicBezTo>
                    <a:pt x="640124" y="0"/>
                    <a:pt x="635876" y="4248"/>
                    <a:pt x="635876" y="9489"/>
                  </a:cubicBezTo>
                  <a:cubicBezTo>
                    <a:pt x="635876" y="14730"/>
                    <a:pt x="640124" y="18978"/>
                    <a:pt x="645365" y="18978"/>
                  </a:cubicBezTo>
                  <a:lnTo>
                    <a:pt x="745587" y="18978"/>
                  </a:lnTo>
                  <a:cubicBezTo>
                    <a:pt x="745711" y="18978"/>
                    <a:pt x="745739" y="19054"/>
                    <a:pt x="745654" y="19139"/>
                  </a:cubicBezTo>
                  <a:lnTo>
                    <a:pt x="427119" y="337673"/>
                  </a:lnTo>
                  <a:lnTo>
                    <a:pt x="280041" y="190595"/>
                  </a:lnTo>
                  <a:lnTo>
                    <a:pt x="2897" y="467738"/>
                  </a:lnTo>
                  <a:cubicBezTo>
                    <a:pt x="-873" y="471379"/>
                    <a:pt x="-977" y="477386"/>
                    <a:pt x="2664" y="481156"/>
                  </a:cubicBezTo>
                  <a:cubicBezTo>
                    <a:pt x="6304" y="484926"/>
                    <a:pt x="12311" y="485030"/>
                    <a:pt x="16081" y="481389"/>
                  </a:cubicBezTo>
                  <a:cubicBezTo>
                    <a:pt x="16160" y="481312"/>
                    <a:pt x="16238" y="481234"/>
                    <a:pt x="16314" y="481156"/>
                  </a:cubicBezTo>
                  <a:lnTo>
                    <a:pt x="280041" y="217430"/>
                  </a:lnTo>
                  <a:lnTo>
                    <a:pt x="427119" y="364508"/>
                  </a:lnTo>
                  <a:lnTo>
                    <a:pt x="759071" y="32557"/>
                  </a:lnTo>
                  <a:cubicBezTo>
                    <a:pt x="759157" y="32471"/>
                    <a:pt x="759232" y="32500"/>
                    <a:pt x="759232" y="32623"/>
                  </a:cubicBezTo>
                  <a:lnTo>
                    <a:pt x="759232" y="132845"/>
                  </a:lnTo>
                  <a:cubicBezTo>
                    <a:pt x="759232" y="138086"/>
                    <a:pt x="763481" y="142334"/>
                    <a:pt x="768721" y="142334"/>
                  </a:cubicBezTo>
                  <a:cubicBezTo>
                    <a:pt x="773962" y="142334"/>
                    <a:pt x="778210" y="138086"/>
                    <a:pt x="778210" y="132845"/>
                  </a:cubicBezTo>
                  <a:lnTo>
                    <a:pt x="778210" y="0"/>
                  </a:lnTo>
                  <a:close/>
                </a:path>
              </a:pathLst>
            </a:custGeom>
            <a:grpFill/>
            <a:ln w="9426" cap="flat">
              <a:noFill/>
              <a:prstDash val="solid"/>
              <a:miter/>
            </a:ln>
          </p:spPr>
          <p:txBody>
            <a:bodyPr rtlCol="0" anchor="ctr"/>
            <a:lstStyle/>
            <a:p>
              <a:endParaRPr lang="en-IN"/>
            </a:p>
          </p:txBody>
        </p:sp>
        <p:sp>
          <p:nvSpPr>
            <p:cNvPr id="182" name="Oval 181">
              <a:extLst>
                <a:ext uri="{FF2B5EF4-FFF2-40B4-BE49-F238E27FC236}">
                  <a16:creationId xmlns:a16="http://schemas.microsoft.com/office/drawing/2014/main" id="{35B3A922-E6FA-47B3-9B6A-FCD07F244351}"/>
                </a:ext>
              </a:extLst>
            </p:cNvPr>
            <p:cNvSpPr/>
            <p:nvPr/>
          </p:nvSpPr>
          <p:spPr>
            <a:xfrm>
              <a:off x="1063871" y="1864550"/>
              <a:ext cx="78950" cy="789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Oval 182">
              <a:extLst>
                <a:ext uri="{FF2B5EF4-FFF2-40B4-BE49-F238E27FC236}">
                  <a16:creationId xmlns:a16="http://schemas.microsoft.com/office/drawing/2014/main" id="{22329BC3-5DE5-4958-B10A-68E8642C682E}"/>
                </a:ext>
              </a:extLst>
            </p:cNvPr>
            <p:cNvSpPr/>
            <p:nvPr/>
          </p:nvSpPr>
          <p:spPr>
            <a:xfrm>
              <a:off x="1214292" y="1951396"/>
              <a:ext cx="78950" cy="789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Oval 183">
              <a:extLst>
                <a:ext uri="{FF2B5EF4-FFF2-40B4-BE49-F238E27FC236}">
                  <a16:creationId xmlns:a16="http://schemas.microsoft.com/office/drawing/2014/main" id="{A90B9235-C093-447F-8821-57AA3DA9083E}"/>
                </a:ext>
              </a:extLst>
            </p:cNvPr>
            <p:cNvSpPr/>
            <p:nvPr/>
          </p:nvSpPr>
          <p:spPr>
            <a:xfrm>
              <a:off x="1362512" y="2036970"/>
              <a:ext cx="78950" cy="789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5" name="Straight Connector 184">
              <a:extLst>
                <a:ext uri="{FF2B5EF4-FFF2-40B4-BE49-F238E27FC236}">
                  <a16:creationId xmlns:a16="http://schemas.microsoft.com/office/drawing/2014/main" id="{83DEF1E7-025F-4EED-B6C8-C7DB5E587D2D}"/>
                </a:ext>
              </a:extLst>
            </p:cNvPr>
            <p:cNvCxnSpPr>
              <a:cxnSpLocks/>
            </p:cNvCxnSpPr>
            <p:nvPr/>
          </p:nvCxnSpPr>
          <p:spPr>
            <a:xfrm flipV="1">
              <a:off x="975032" y="2279408"/>
              <a:ext cx="110249" cy="164341"/>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57FAE57-1F10-40D0-B987-1B6924738DC3}"/>
                </a:ext>
              </a:extLst>
            </p:cNvPr>
            <p:cNvCxnSpPr>
              <a:cxnSpLocks/>
            </p:cNvCxnSpPr>
            <p:nvPr/>
          </p:nvCxnSpPr>
          <p:spPr>
            <a:xfrm flipV="1">
              <a:off x="893223" y="1763066"/>
              <a:ext cx="175178" cy="220177"/>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EC089EC-3991-4874-94E7-815333D5925D}"/>
                </a:ext>
              </a:extLst>
            </p:cNvPr>
            <p:cNvCxnSpPr>
              <a:cxnSpLocks/>
            </p:cNvCxnSpPr>
            <p:nvPr/>
          </p:nvCxnSpPr>
          <p:spPr>
            <a:xfrm flipV="1">
              <a:off x="1354575" y="2355156"/>
              <a:ext cx="59039" cy="88006"/>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60DB90A0-1A9C-4947-BCA4-91E482C17701}"/>
              </a:ext>
            </a:extLst>
          </p:cNvPr>
          <p:cNvSpPr txBox="1"/>
          <p:nvPr/>
        </p:nvSpPr>
        <p:spPr>
          <a:xfrm>
            <a:off x="9557031" y="4316492"/>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HR</a:t>
            </a:r>
          </a:p>
        </p:txBody>
      </p:sp>
      <p:sp>
        <p:nvSpPr>
          <p:cNvPr id="189" name="TextBox 188">
            <a:extLst>
              <a:ext uri="{FF2B5EF4-FFF2-40B4-BE49-F238E27FC236}">
                <a16:creationId xmlns:a16="http://schemas.microsoft.com/office/drawing/2014/main" id="{C877B609-2994-4083-AB6A-5D69AEB41578}"/>
              </a:ext>
            </a:extLst>
          </p:cNvPr>
          <p:cNvSpPr txBox="1"/>
          <p:nvPr/>
        </p:nvSpPr>
        <p:spPr>
          <a:xfrm>
            <a:off x="410037"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People</a:t>
            </a:r>
          </a:p>
        </p:txBody>
      </p:sp>
      <p:sp>
        <p:nvSpPr>
          <p:cNvPr id="190" name="TextBox 189">
            <a:extLst>
              <a:ext uri="{FF2B5EF4-FFF2-40B4-BE49-F238E27FC236}">
                <a16:creationId xmlns:a16="http://schemas.microsoft.com/office/drawing/2014/main" id="{A649AFC6-57F7-430B-BFAD-427F2B851C91}"/>
              </a:ext>
            </a:extLst>
          </p:cNvPr>
          <p:cNvSpPr txBox="1"/>
          <p:nvPr/>
        </p:nvSpPr>
        <p:spPr>
          <a:xfrm>
            <a:off x="2697133"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Sales</a:t>
            </a:r>
          </a:p>
        </p:txBody>
      </p:sp>
      <p:sp>
        <p:nvSpPr>
          <p:cNvPr id="191" name="TextBox 190">
            <a:extLst>
              <a:ext uri="{FF2B5EF4-FFF2-40B4-BE49-F238E27FC236}">
                <a16:creationId xmlns:a16="http://schemas.microsoft.com/office/drawing/2014/main" id="{D1C3325A-A7CF-4460-9B2D-FF7432A16E3C}"/>
              </a:ext>
            </a:extLst>
          </p:cNvPr>
          <p:cNvSpPr txBox="1"/>
          <p:nvPr/>
        </p:nvSpPr>
        <p:spPr>
          <a:xfrm>
            <a:off x="4986170"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Delivery</a:t>
            </a:r>
          </a:p>
        </p:txBody>
      </p:sp>
      <p:sp>
        <p:nvSpPr>
          <p:cNvPr id="192" name="TextBox 191">
            <a:extLst>
              <a:ext uri="{FF2B5EF4-FFF2-40B4-BE49-F238E27FC236}">
                <a16:creationId xmlns:a16="http://schemas.microsoft.com/office/drawing/2014/main" id="{B7E95314-2D7F-426E-82A6-D78EF3BF8EED}"/>
              </a:ext>
            </a:extLst>
          </p:cNvPr>
          <p:cNvSpPr txBox="1"/>
          <p:nvPr/>
        </p:nvSpPr>
        <p:spPr>
          <a:xfrm>
            <a:off x="7268622"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Finance &amp; Revenue</a:t>
            </a:r>
          </a:p>
        </p:txBody>
      </p:sp>
      <p:sp>
        <p:nvSpPr>
          <p:cNvPr id="193" name="TextBox 192">
            <a:extLst>
              <a:ext uri="{FF2B5EF4-FFF2-40B4-BE49-F238E27FC236}">
                <a16:creationId xmlns:a16="http://schemas.microsoft.com/office/drawing/2014/main" id="{2A430D9B-FE9B-40E7-94C7-0CBA108C2B59}"/>
              </a:ext>
            </a:extLst>
          </p:cNvPr>
          <p:cNvSpPr txBox="1"/>
          <p:nvPr/>
        </p:nvSpPr>
        <p:spPr>
          <a:xfrm>
            <a:off x="9547420" y="5788985"/>
            <a:ext cx="2269124" cy="184666"/>
          </a:xfrm>
          <a:prstGeom prst="rect">
            <a:avLst/>
          </a:prstGeom>
          <a:noFill/>
        </p:spPr>
        <p:txBody>
          <a:bodyPr wrap="square" lIns="0" tIns="0" rIns="0" bIns="0" anchor="ctr">
            <a:noAutofit/>
          </a:bodyPr>
          <a:lstStyle>
            <a:defPPr>
              <a:defRPr lang="en-US"/>
            </a:defPPr>
            <a:lvl1pPr algn="ctr">
              <a:defRPr sz="1400" b="1" i="1"/>
            </a:lvl1pPr>
          </a:lstStyle>
          <a:p>
            <a:r>
              <a:rPr lang="en-IN" i="0"/>
              <a:t>Marketing</a:t>
            </a:r>
          </a:p>
        </p:txBody>
      </p:sp>
      <p:grpSp>
        <p:nvGrpSpPr>
          <p:cNvPr id="194" name="Group 193">
            <a:extLst>
              <a:ext uri="{FF2B5EF4-FFF2-40B4-BE49-F238E27FC236}">
                <a16:creationId xmlns:a16="http://schemas.microsoft.com/office/drawing/2014/main" id="{FBCECF14-95C4-499A-AD40-865EF9AF707B}"/>
              </a:ext>
            </a:extLst>
          </p:cNvPr>
          <p:cNvGrpSpPr/>
          <p:nvPr/>
        </p:nvGrpSpPr>
        <p:grpSpPr>
          <a:xfrm>
            <a:off x="1283058" y="4919721"/>
            <a:ext cx="536862" cy="562597"/>
            <a:chOff x="1300008" y="4919721"/>
            <a:chExt cx="536862" cy="562597"/>
          </a:xfrm>
        </p:grpSpPr>
        <p:grpSp>
          <p:nvGrpSpPr>
            <p:cNvPr id="195" name="Group 194">
              <a:extLst>
                <a:ext uri="{FF2B5EF4-FFF2-40B4-BE49-F238E27FC236}">
                  <a16:creationId xmlns:a16="http://schemas.microsoft.com/office/drawing/2014/main" id="{359DC502-7763-4E2D-A341-BEBE158F9A47}"/>
                </a:ext>
              </a:extLst>
            </p:cNvPr>
            <p:cNvGrpSpPr/>
            <p:nvPr/>
          </p:nvGrpSpPr>
          <p:grpSpPr>
            <a:xfrm>
              <a:off x="1300008" y="4919721"/>
              <a:ext cx="536862" cy="536861"/>
              <a:chOff x="2892852" y="1956289"/>
              <a:chExt cx="536862" cy="536861"/>
            </a:xfrm>
          </p:grpSpPr>
          <p:grpSp>
            <p:nvGrpSpPr>
              <p:cNvPr id="198" name="Group 197">
                <a:extLst>
                  <a:ext uri="{FF2B5EF4-FFF2-40B4-BE49-F238E27FC236}">
                    <a16:creationId xmlns:a16="http://schemas.microsoft.com/office/drawing/2014/main" id="{3660D15B-AEF1-420C-8D01-1ACC3E71AAB2}"/>
                  </a:ext>
                </a:extLst>
              </p:cNvPr>
              <p:cNvGrpSpPr/>
              <p:nvPr/>
            </p:nvGrpSpPr>
            <p:grpSpPr>
              <a:xfrm>
                <a:off x="2904368" y="2040730"/>
                <a:ext cx="372232" cy="434327"/>
                <a:chOff x="2904368" y="2040730"/>
                <a:chExt cx="372232" cy="434327"/>
              </a:xfrm>
              <a:solidFill>
                <a:schemeClr val="accent2"/>
              </a:solidFill>
            </p:grpSpPr>
            <p:sp>
              <p:nvSpPr>
                <p:cNvPr id="206" name="Oval 205">
                  <a:extLst>
                    <a:ext uri="{FF2B5EF4-FFF2-40B4-BE49-F238E27FC236}">
                      <a16:creationId xmlns:a16="http://schemas.microsoft.com/office/drawing/2014/main" id="{5E81027D-BDF5-47A7-A8F9-1A3A397D7844}"/>
                    </a:ext>
                  </a:extLst>
                </p:cNvPr>
                <p:cNvSpPr/>
                <p:nvPr/>
              </p:nvSpPr>
              <p:spPr>
                <a:xfrm>
                  <a:off x="3204715" y="2040730"/>
                  <a:ext cx="71885" cy="769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 name="Oval 206">
                  <a:extLst>
                    <a:ext uri="{FF2B5EF4-FFF2-40B4-BE49-F238E27FC236}">
                      <a16:creationId xmlns:a16="http://schemas.microsoft.com/office/drawing/2014/main" id="{207959F1-CF12-49DB-BCD4-C626F7B7F4A4}"/>
                    </a:ext>
                  </a:extLst>
                </p:cNvPr>
                <p:cNvSpPr/>
                <p:nvPr/>
              </p:nvSpPr>
              <p:spPr>
                <a:xfrm>
                  <a:off x="2904368" y="2243138"/>
                  <a:ext cx="62183" cy="66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Oval 207">
                  <a:extLst>
                    <a:ext uri="{FF2B5EF4-FFF2-40B4-BE49-F238E27FC236}">
                      <a16:creationId xmlns:a16="http://schemas.microsoft.com/office/drawing/2014/main" id="{FD83176A-A5D6-464B-AC2D-727498A7ACA9}"/>
                    </a:ext>
                  </a:extLst>
                </p:cNvPr>
                <p:cNvSpPr/>
                <p:nvPr/>
              </p:nvSpPr>
              <p:spPr>
                <a:xfrm>
                  <a:off x="3202186" y="2412207"/>
                  <a:ext cx="58682" cy="628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9" name="Graphic 21" descr="Cycle with people outline">
                <a:extLst>
                  <a:ext uri="{FF2B5EF4-FFF2-40B4-BE49-F238E27FC236}">
                    <a16:creationId xmlns:a16="http://schemas.microsoft.com/office/drawing/2014/main" id="{935F9185-18BE-46A4-8806-917AF6765B8F}"/>
                  </a:ext>
                </a:extLst>
              </p:cNvPr>
              <p:cNvGrpSpPr/>
              <p:nvPr/>
            </p:nvGrpSpPr>
            <p:grpSpPr>
              <a:xfrm rot="1800000">
                <a:off x="2892852" y="1956289"/>
                <a:ext cx="536862" cy="536861"/>
                <a:chOff x="2840941" y="1859096"/>
                <a:chExt cx="645247" cy="645247"/>
              </a:xfrm>
              <a:solidFill>
                <a:schemeClr val="tx1"/>
              </a:solidFill>
            </p:grpSpPr>
            <p:sp>
              <p:nvSpPr>
                <p:cNvPr id="200" name="Freeform: Shape 199">
                  <a:extLst>
                    <a:ext uri="{FF2B5EF4-FFF2-40B4-BE49-F238E27FC236}">
                      <a16:creationId xmlns:a16="http://schemas.microsoft.com/office/drawing/2014/main" id="{F2286761-189F-4844-B411-36070C2BA444}"/>
                    </a:ext>
                  </a:extLst>
                </p:cNvPr>
                <p:cNvSpPr/>
                <p:nvPr/>
              </p:nvSpPr>
              <p:spPr>
                <a:xfrm>
                  <a:off x="3105682" y="2380987"/>
                  <a:ext cx="115765" cy="18977"/>
                </a:xfrm>
                <a:custGeom>
                  <a:avLst/>
                  <a:gdLst>
                    <a:gd name="connsiteX0" fmla="*/ 115765 w 115765"/>
                    <a:gd name="connsiteY0" fmla="*/ 18978 h 18977"/>
                    <a:gd name="connsiteX1" fmla="*/ 114816 w 115765"/>
                    <a:gd name="connsiteY1" fmla="*/ 4744 h 18977"/>
                    <a:gd name="connsiteX2" fmla="*/ 114816 w 115765"/>
                    <a:gd name="connsiteY2" fmla="*/ 0 h 18977"/>
                    <a:gd name="connsiteX3" fmla="*/ 949 w 115765"/>
                    <a:gd name="connsiteY3" fmla="*/ 0 h 18977"/>
                    <a:gd name="connsiteX4" fmla="*/ 949 w 115765"/>
                    <a:gd name="connsiteY4" fmla="*/ 4744 h 18977"/>
                    <a:gd name="connsiteX5" fmla="*/ 0 w 115765"/>
                    <a:gd name="connsiteY5" fmla="*/ 18978 h 18977"/>
                    <a:gd name="connsiteX6" fmla="*/ 115765 w 115765"/>
                    <a:gd name="connsiteY6" fmla="*/ 18978 h 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65" h="18977">
                      <a:moveTo>
                        <a:pt x="115765" y="18978"/>
                      </a:moveTo>
                      <a:cubicBezTo>
                        <a:pt x="115765" y="14233"/>
                        <a:pt x="114816" y="9489"/>
                        <a:pt x="114816" y="4744"/>
                      </a:cubicBezTo>
                      <a:cubicBezTo>
                        <a:pt x="114816" y="2847"/>
                        <a:pt x="114816" y="1898"/>
                        <a:pt x="114816" y="0"/>
                      </a:cubicBezTo>
                      <a:lnTo>
                        <a:pt x="949" y="0"/>
                      </a:lnTo>
                      <a:cubicBezTo>
                        <a:pt x="949" y="1898"/>
                        <a:pt x="949" y="2847"/>
                        <a:pt x="949" y="4744"/>
                      </a:cubicBezTo>
                      <a:cubicBezTo>
                        <a:pt x="949" y="9489"/>
                        <a:pt x="949" y="14233"/>
                        <a:pt x="0" y="18978"/>
                      </a:cubicBezTo>
                      <a:lnTo>
                        <a:pt x="115765" y="18978"/>
                      </a:lnTo>
                      <a:close/>
                    </a:path>
                  </a:pathLst>
                </a:custGeom>
                <a:grpFill/>
                <a:ln w="9426"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F37E7518-BDE8-4309-9DE2-06189078CA51}"/>
                    </a:ext>
                  </a:extLst>
                </p:cNvPr>
                <p:cNvSpPr/>
                <p:nvPr/>
              </p:nvSpPr>
              <p:spPr>
                <a:xfrm>
                  <a:off x="3002253" y="2149457"/>
                  <a:ext cx="71167" cy="102480"/>
                </a:xfrm>
                <a:custGeom>
                  <a:avLst/>
                  <a:gdLst>
                    <a:gd name="connsiteX0" fmla="*/ 18029 w 71167"/>
                    <a:gd name="connsiteY0" fmla="*/ 102481 h 102480"/>
                    <a:gd name="connsiteX1" fmla="*/ 71167 w 71167"/>
                    <a:gd name="connsiteY1" fmla="*/ 10438 h 102480"/>
                    <a:gd name="connsiteX2" fmla="*/ 55036 w 71167"/>
                    <a:gd name="connsiteY2" fmla="*/ 0 h 102480"/>
                    <a:gd name="connsiteX3" fmla="*/ 0 w 71167"/>
                    <a:gd name="connsiteY3" fmla="*/ 95838 h 102480"/>
                    <a:gd name="connsiteX4" fmla="*/ 18029 w 71167"/>
                    <a:gd name="connsiteY4" fmla="*/ 102481 h 10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67" h="102480">
                      <a:moveTo>
                        <a:pt x="18029" y="102481"/>
                      </a:moveTo>
                      <a:lnTo>
                        <a:pt x="71167" y="10438"/>
                      </a:lnTo>
                      <a:cubicBezTo>
                        <a:pt x="65474" y="7591"/>
                        <a:pt x="60729" y="3796"/>
                        <a:pt x="55036" y="0"/>
                      </a:cubicBezTo>
                      <a:lnTo>
                        <a:pt x="0" y="95838"/>
                      </a:lnTo>
                      <a:cubicBezTo>
                        <a:pt x="6642" y="97736"/>
                        <a:pt x="12336" y="99634"/>
                        <a:pt x="18029" y="102481"/>
                      </a:cubicBezTo>
                      <a:close/>
                    </a:path>
                  </a:pathLst>
                </a:custGeom>
                <a:grpFill/>
                <a:ln w="9426"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76587222-BD1A-44F1-AC17-436E999EEC69}"/>
                    </a:ext>
                  </a:extLst>
                </p:cNvPr>
                <p:cNvSpPr/>
                <p:nvPr/>
              </p:nvSpPr>
              <p:spPr>
                <a:xfrm>
                  <a:off x="3244220" y="2149457"/>
                  <a:ext cx="73064" cy="106276"/>
                </a:xfrm>
                <a:custGeom>
                  <a:avLst/>
                  <a:gdLst>
                    <a:gd name="connsiteX0" fmla="*/ 73065 w 73064"/>
                    <a:gd name="connsiteY0" fmla="*/ 98685 h 106276"/>
                    <a:gd name="connsiteX1" fmla="*/ 16131 w 73064"/>
                    <a:gd name="connsiteY1" fmla="*/ 0 h 106276"/>
                    <a:gd name="connsiteX2" fmla="*/ 0 w 73064"/>
                    <a:gd name="connsiteY2" fmla="*/ 10438 h 106276"/>
                    <a:gd name="connsiteX3" fmla="*/ 55036 w 73064"/>
                    <a:gd name="connsiteY3" fmla="*/ 106276 h 106276"/>
                    <a:gd name="connsiteX4" fmla="*/ 73065 w 73064"/>
                    <a:gd name="connsiteY4" fmla="*/ 98685 h 106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64" h="106276">
                      <a:moveTo>
                        <a:pt x="73065" y="98685"/>
                      </a:moveTo>
                      <a:lnTo>
                        <a:pt x="16131" y="0"/>
                      </a:lnTo>
                      <a:cubicBezTo>
                        <a:pt x="11387" y="3796"/>
                        <a:pt x="5693" y="6642"/>
                        <a:pt x="0" y="10438"/>
                      </a:cubicBezTo>
                      <a:lnTo>
                        <a:pt x="55036" y="106276"/>
                      </a:lnTo>
                      <a:cubicBezTo>
                        <a:pt x="60729" y="103430"/>
                        <a:pt x="67371" y="100583"/>
                        <a:pt x="73065" y="98685"/>
                      </a:cubicBezTo>
                      <a:close/>
                    </a:path>
                  </a:pathLst>
                </a:custGeom>
                <a:grpFill/>
                <a:ln w="9426"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CB1B4B0D-2971-45C0-B594-C6073A4B5C43}"/>
                    </a:ext>
                  </a:extLst>
                </p:cNvPr>
                <p:cNvSpPr/>
                <p:nvPr/>
              </p:nvSpPr>
              <p:spPr>
                <a:xfrm>
                  <a:off x="2840941" y="2267120"/>
                  <a:ext cx="237223" cy="237223"/>
                </a:xfrm>
                <a:custGeom>
                  <a:avLst/>
                  <a:gdLst>
                    <a:gd name="connsiteX0" fmla="*/ 118612 w 237223"/>
                    <a:gd name="connsiteY0" fmla="*/ 0 h 237223"/>
                    <a:gd name="connsiteX1" fmla="*/ 0 w 237223"/>
                    <a:gd name="connsiteY1" fmla="*/ 118612 h 237223"/>
                    <a:gd name="connsiteX2" fmla="*/ 118612 w 237223"/>
                    <a:gd name="connsiteY2" fmla="*/ 237224 h 237223"/>
                    <a:gd name="connsiteX3" fmla="*/ 237223 w 237223"/>
                    <a:gd name="connsiteY3" fmla="*/ 118612 h 237223"/>
                    <a:gd name="connsiteX4" fmla="*/ 118612 w 237223"/>
                    <a:gd name="connsiteY4" fmla="*/ 0 h 237223"/>
                    <a:gd name="connsiteX5" fmla="*/ 61678 w 237223"/>
                    <a:gd name="connsiteY5" fmla="*/ 200217 h 237223"/>
                    <a:gd name="connsiteX6" fmla="*/ 124305 w 237223"/>
                    <a:gd name="connsiteY6" fmla="*/ 148028 h 237223"/>
                    <a:gd name="connsiteX7" fmla="*/ 176494 w 237223"/>
                    <a:gd name="connsiteY7" fmla="*/ 200217 h 237223"/>
                    <a:gd name="connsiteX8" fmla="*/ 61678 w 237223"/>
                    <a:gd name="connsiteY8" fmla="*/ 200217 h 237223"/>
                    <a:gd name="connsiteX9" fmla="*/ 92043 w 237223"/>
                    <a:gd name="connsiteY9" fmla="*/ 102481 h 237223"/>
                    <a:gd name="connsiteX10" fmla="*/ 118612 w 237223"/>
                    <a:gd name="connsiteY10" fmla="*/ 75912 h 237223"/>
                    <a:gd name="connsiteX11" fmla="*/ 145181 w 237223"/>
                    <a:gd name="connsiteY11" fmla="*/ 102481 h 237223"/>
                    <a:gd name="connsiteX12" fmla="*/ 118612 w 237223"/>
                    <a:gd name="connsiteY12" fmla="*/ 129050 h 237223"/>
                    <a:gd name="connsiteX13" fmla="*/ 92043 w 237223"/>
                    <a:gd name="connsiteY13" fmla="*/ 102481 h 237223"/>
                    <a:gd name="connsiteX14" fmla="*/ 192625 w 237223"/>
                    <a:gd name="connsiteY14" fmla="*/ 185034 h 237223"/>
                    <a:gd name="connsiteX15" fmla="*/ 149925 w 237223"/>
                    <a:gd name="connsiteY15" fmla="*/ 134743 h 237223"/>
                    <a:gd name="connsiteX16" fmla="*/ 151823 w 237223"/>
                    <a:gd name="connsiteY16" fmla="*/ 70218 h 237223"/>
                    <a:gd name="connsiteX17" fmla="*/ 87298 w 237223"/>
                    <a:gd name="connsiteY17" fmla="*/ 68320 h 237223"/>
                    <a:gd name="connsiteX18" fmla="*/ 85400 w 237223"/>
                    <a:gd name="connsiteY18" fmla="*/ 132845 h 237223"/>
                    <a:gd name="connsiteX19" fmla="*/ 87298 w 237223"/>
                    <a:gd name="connsiteY19" fmla="*/ 134743 h 237223"/>
                    <a:gd name="connsiteX20" fmla="*/ 44598 w 237223"/>
                    <a:gd name="connsiteY20" fmla="*/ 185034 h 237223"/>
                    <a:gd name="connsiteX21" fmla="*/ 51240 w 237223"/>
                    <a:gd name="connsiteY21" fmla="*/ 44598 h 237223"/>
                    <a:gd name="connsiteX22" fmla="*/ 191677 w 237223"/>
                    <a:gd name="connsiteY22" fmla="*/ 51240 h 237223"/>
                    <a:gd name="connsiteX23" fmla="*/ 192625 w 237223"/>
                    <a:gd name="connsiteY23" fmla="*/ 185034 h 23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223" h="237223">
                      <a:moveTo>
                        <a:pt x="118612" y="0"/>
                      </a:moveTo>
                      <a:cubicBezTo>
                        <a:pt x="53138" y="0"/>
                        <a:pt x="0" y="53138"/>
                        <a:pt x="0" y="118612"/>
                      </a:cubicBezTo>
                      <a:cubicBezTo>
                        <a:pt x="0" y="184086"/>
                        <a:pt x="53138" y="237224"/>
                        <a:pt x="118612" y="237224"/>
                      </a:cubicBezTo>
                      <a:cubicBezTo>
                        <a:pt x="184085" y="237224"/>
                        <a:pt x="237223" y="184086"/>
                        <a:pt x="237223" y="118612"/>
                      </a:cubicBezTo>
                      <a:cubicBezTo>
                        <a:pt x="237223" y="53138"/>
                        <a:pt x="184085" y="0"/>
                        <a:pt x="118612" y="0"/>
                      </a:cubicBezTo>
                      <a:close/>
                      <a:moveTo>
                        <a:pt x="61678" y="200217"/>
                      </a:moveTo>
                      <a:cubicBezTo>
                        <a:pt x="64525" y="168903"/>
                        <a:pt x="92992" y="145181"/>
                        <a:pt x="124305" y="148028"/>
                      </a:cubicBezTo>
                      <a:cubicBezTo>
                        <a:pt x="151823" y="150874"/>
                        <a:pt x="173648" y="172699"/>
                        <a:pt x="176494" y="200217"/>
                      </a:cubicBezTo>
                      <a:cubicBezTo>
                        <a:pt x="141385" y="223939"/>
                        <a:pt x="95838" y="223939"/>
                        <a:pt x="61678" y="200217"/>
                      </a:cubicBezTo>
                      <a:close/>
                      <a:moveTo>
                        <a:pt x="92043" y="102481"/>
                      </a:moveTo>
                      <a:cubicBezTo>
                        <a:pt x="92043" y="88247"/>
                        <a:pt x="103429" y="75912"/>
                        <a:pt x="118612" y="75912"/>
                      </a:cubicBezTo>
                      <a:cubicBezTo>
                        <a:pt x="132845" y="75912"/>
                        <a:pt x="145181" y="87298"/>
                        <a:pt x="145181" y="102481"/>
                      </a:cubicBezTo>
                      <a:cubicBezTo>
                        <a:pt x="145181" y="116714"/>
                        <a:pt x="133794" y="129050"/>
                        <a:pt x="118612" y="129050"/>
                      </a:cubicBezTo>
                      <a:cubicBezTo>
                        <a:pt x="104378" y="129050"/>
                        <a:pt x="92043" y="116714"/>
                        <a:pt x="92043" y="102481"/>
                      </a:cubicBezTo>
                      <a:close/>
                      <a:moveTo>
                        <a:pt x="192625" y="185034"/>
                      </a:moveTo>
                      <a:cubicBezTo>
                        <a:pt x="186932" y="163210"/>
                        <a:pt x="170801" y="144232"/>
                        <a:pt x="149925" y="134743"/>
                      </a:cubicBezTo>
                      <a:cubicBezTo>
                        <a:pt x="167954" y="117663"/>
                        <a:pt x="168903" y="89196"/>
                        <a:pt x="151823" y="70218"/>
                      </a:cubicBezTo>
                      <a:cubicBezTo>
                        <a:pt x="134743" y="52189"/>
                        <a:pt x="106276" y="51240"/>
                        <a:pt x="87298" y="68320"/>
                      </a:cubicBezTo>
                      <a:cubicBezTo>
                        <a:pt x="69269" y="85401"/>
                        <a:pt x="68320" y="113867"/>
                        <a:pt x="85400" y="132845"/>
                      </a:cubicBezTo>
                      <a:cubicBezTo>
                        <a:pt x="86349" y="133794"/>
                        <a:pt x="87298" y="134743"/>
                        <a:pt x="87298" y="134743"/>
                      </a:cubicBezTo>
                      <a:cubicBezTo>
                        <a:pt x="66423" y="144232"/>
                        <a:pt x="50291" y="162261"/>
                        <a:pt x="44598" y="185034"/>
                      </a:cubicBezTo>
                      <a:cubicBezTo>
                        <a:pt x="7591" y="144232"/>
                        <a:pt x="10438" y="81605"/>
                        <a:pt x="51240" y="44598"/>
                      </a:cubicBezTo>
                      <a:cubicBezTo>
                        <a:pt x="92043" y="7591"/>
                        <a:pt x="154670" y="10438"/>
                        <a:pt x="191677" y="51240"/>
                      </a:cubicBezTo>
                      <a:cubicBezTo>
                        <a:pt x="226786" y="89196"/>
                        <a:pt x="226786" y="147079"/>
                        <a:pt x="192625" y="185034"/>
                      </a:cubicBezTo>
                      <a:close/>
                    </a:path>
                  </a:pathLst>
                </a:custGeom>
                <a:grpFill/>
                <a:ln w="9426"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3C572C7F-E073-4745-9FD4-E34462E0189D}"/>
                    </a:ext>
                  </a:extLst>
                </p:cNvPr>
                <p:cNvSpPr/>
                <p:nvPr/>
              </p:nvSpPr>
              <p:spPr>
                <a:xfrm>
                  <a:off x="3248965" y="2267120"/>
                  <a:ext cx="237223" cy="237223"/>
                </a:xfrm>
                <a:custGeom>
                  <a:avLst/>
                  <a:gdLst>
                    <a:gd name="connsiteX0" fmla="*/ 118612 w 237223"/>
                    <a:gd name="connsiteY0" fmla="*/ 0 h 237223"/>
                    <a:gd name="connsiteX1" fmla="*/ 0 w 237223"/>
                    <a:gd name="connsiteY1" fmla="*/ 118612 h 237223"/>
                    <a:gd name="connsiteX2" fmla="*/ 118612 w 237223"/>
                    <a:gd name="connsiteY2" fmla="*/ 237224 h 237223"/>
                    <a:gd name="connsiteX3" fmla="*/ 237223 w 237223"/>
                    <a:gd name="connsiteY3" fmla="*/ 118612 h 237223"/>
                    <a:gd name="connsiteX4" fmla="*/ 118612 w 237223"/>
                    <a:gd name="connsiteY4" fmla="*/ 0 h 237223"/>
                    <a:gd name="connsiteX5" fmla="*/ 61678 w 237223"/>
                    <a:gd name="connsiteY5" fmla="*/ 200217 h 237223"/>
                    <a:gd name="connsiteX6" fmla="*/ 124305 w 237223"/>
                    <a:gd name="connsiteY6" fmla="*/ 148028 h 237223"/>
                    <a:gd name="connsiteX7" fmla="*/ 176494 w 237223"/>
                    <a:gd name="connsiteY7" fmla="*/ 200217 h 237223"/>
                    <a:gd name="connsiteX8" fmla="*/ 61678 w 237223"/>
                    <a:gd name="connsiteY8" fmla="*/ 200217 h 237223"/>
                    <a:gd name="connsiteX9" fmla="*/ 92043 w 237223"/>
                    <a:gd name="connsiteY9" fmla="*/ 102481 h 237223"/>
                    <a:gd name="connsiteX10" fmla="*/ 118612 w 237223"/>
                    <a:gd name="connsiteY10" fmla="*/ 75912 h 237223"/>
                    <a:gd name="connsiteX11" fmla="*/ 145181 w 237223"/>
                    <a:gd name="connsiteY11" fmla="*/ 102481 h 237223"/>
                    <a:gd name="connsiteX12" fmla="*/ 118612 w 237223"/>
                    <a:gd name="connsiteY12" fmla="*/ 129050 h 237223"/>
                    <a:gd name="connsiteX13" fmla="*/ 92043 w 237223"/>
                    <a:gd name="connsiteY13" fmla="*/ 102481 h 237223"/>
                    <a:gd name="connsiteX14" fmla="*/ 192625 w 237223"/>
                    <a:gd name="connsiteY14" fmla="*/ 185034 h 237223"/>
                    <a:gd name="connsiteX15" fmla="*/ 149925 w 237223"/>
                    <a:gd name="connsiteY15" fmla="*/ 134743 h 237223"/>
                    <a:gd name="connsiteX16" fmla="*/ 151823 w 237223"/>
                    <a:gd name="connsiteY16" fmla="*/ 70218 h 237223"/>
                    <a:gd name="connsiteX17" fmla="*/ 87298 w 237223"/>
                    <a:gd name="connsiteY17" fmla="*/ 68320 h 237223"/>
                    <a:gd name="connsiteX18" fmla="*/ 85400 w 237223"/>
                    <a:gd name="connsiteY18" fmla="*/ 132845 h 237223"/>
                    <a:gd name="connsiteX19" fmla="*/ 87298 w 237223"/>
                    <a:gd name="connsiteY19" fmla="*/ 134743 h 237223"/>
                    <a:gd name="connsiteX20" fmla="*/ 44598 w 237223"/>
                    <a:gd name="connsiteY20" fmla="*/ 185034 h 237223"/>
                    <a:gd name="connsiteX21" fmla="*/ 51240 w 237223"/>
                    <a:gd name="connsiteY21" fmla="*/ 44598 h 237223"/>
                    <a:gd name="connsiteX22" fmla="*/ 191677 w 237223"/>
                    <a:gd name="connsiteY22" fmla="*/ 51240 h 237223"/>
                    <a:gd name="connsiteX23" fmla="*/ 192625 w 237223"/>
                    <a:gd name="connsiteY23" fmla="*/ 185034 h 23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223" h="237223">
                      <a:moveTo>
                        <a:pt x="118612" y="0"/>
                      </a:moveTo>
                      <a:cubicBezTo>
                        <a:pt x="53138" y="0"/>
                        <a:pt x="0" y="53138"/>
                        <a:pt x="0" y="118612"/>
                      </a:cubicBezTo>
                      <a:cubicBezTo>
                        <a:pt x="0" y="184086"/>
                        <a:pt x="53138" y="237224"/>
                        <a:pt x="118612" y="237224"/>
                      </a:cubicBezTo>
                      <a:cubicBezTo>
                        <a:pt x="184085" y="237224"/>
                        <a:pt x="237223" y="184086"/>
                        <a:pt x="237223" y="118612"/>
                      </a:cubicBezTo>
                      <a:cubicBezTo>
                        <a:pt x="237223" y="53138"/>
                        <a:pt x="184085" y="0"/>
                        <a:pt x="118612" y="0"/>
                      </a:cubicBezTo>
                      <a:close/>
                      <a:moveTo>
                        <a:pt x="61678" y="200217"/>
                      </a:moveTo>
                      <a:cubicBezTo>
                        <a:pt x="64525" y="168903"/>
                        <a:pt x="92992" y="145181"/>
                        <a:pt x="124305" y="148028"/>
                      </a:cubicBezTo>
                      <a:cubicBezTo>
                        <a:pt x="151823" y="150874"/>
                        <a:pt x="173648" y="172699"/>
                        <a:pt x="176494" y="200217"/>
                      </a:cubicBezTo>
                      <a:cubicBezTo>
                        <a:pt x="141385" y="223939"/>
                        <a:pt x="95838" y="223939"/>
                        <a:pt x="61678" y="200217"/>
                      </a:cubicBezTo>
                      <a:close/>
                      <a:moveTo>
                        <a:pt x="92043" y="102481"/>
                      </a:moveTo>
                      <a:cubicBezTo>
                        <a:pt x="92043" y="88247"/>
                        <a:pt x="103429" y="75912"/>
                        <a:pt x="118612" y="75912"/>
                      </a:cubicBezTo>
                      <a:cubicBezTo>
                        <a:pt x="132845" y="75912"/>
                        <a:pt x="145181" y="87298"/>
                        <a:pt x="145181" y="102481"/>
                      </a:cubicBezTo>
                      <a:cubicBezTo>
                        <a:pt x="145181" y="116714"/>
                        <a:pt x="133794" y="129050"/>
                        <a:pt x="118612" y="129050"/>
                      </a:cubicBezTo>
                      <a:cubicBezTo>
                        <a:pt x="104378" y="129050"/>
                        <a:pt x="92043" y="116714"/>
                        <a:pt x="92043" y="102481"/>
                      </a:cubicBezTo>
                      <a:close/>
                      <a:moveTo>
                        <a:pt x="192625" y="185034"/>
                      </a:moveTo>
                      <a:cubicBezTo>
                        <a:pt x="186932" y="163210"/>
                        <a:pt x="170801" y="144232"/>
                        <a:pt x="149925" y="134743"/>
                      </a:cubicBezTo>
                      <a:cubicBezTo>
                        <a:pt x="167954" y="117663"/>
                        <a:pt x="168903" y="89196"/>
                        <a:pt x="151823" y="70218"/>
                      </a:cubicBezTo>
                      <a:cubicBezTo>
                        <a:pt x="134743" y="52189"/>
                        <a:pt x="106276" y="51240"/>
                        <a:pt x="87298" y="68320"/>
                      </a:cubicBezTo>
                      <a:cubicBezTo>
                        <a:pt x="68320" y="85401"/>
                        <a:pt x="68320" y="113867"/>
                        <a:pt x="85400" y="132845"/>
                      </a:cubicBezTo>
                      <a:cubicBezTo>
                        <a:pt x="86349" y="133794"/>
                        <a:pt x="87298" y="134743"/>
                        <a:pt x="87298" y="134743"/>
                      </a:cubicBezTo>
                      <a:cubicBezTo>
                        <a:pt x="66423" y="144232"/>
                        <a:pt x="50291" y="162261"/>
                        <a:pt x="44598" y="185034"/>
                      </a:cubicBezTo>
                      <a:cubicBezTo>
                        <a:pt x="7591" y="144232"/>
                        <a:pt x="10438" y="81605"/>
                        <a:pt x="51240" y="44598"/>
                      </a:cubicBezTo>
                      <a:cubicBezTo>
                        <a:pt x="92043" y="7591"/>
                        <a:pt x="154670" y="10438"/>
                        <a:pt x="191677" y="51240"/>
                      </a:cubicBezTo>
                      <a:cubicBezTo>
                        <a:pt x="226786" y="89196"/>
                        <a:pt x="226786" y="147079"/>
                        <a:pt x="192625" y="185034"/>
                      </a:cubicBezTo>
                      <a:close/>
                    </a:path>
                  </a:pathLst>
                </a:custGeom>
                <a:grpFill/>
                <a:ln w="9426"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DB69CCE0-2F82-4769-A152-62CE5CF5423C}"/>
                    </a:ext>
                  </a:extLst>
                </p:cNvPr>
                <p:cNvSpPr/>
                <p:nvPr/>
              </p:nvSpPr>
              <p:spPr>
                <a:xfrm>
                  <a:off x="3011745" y="1859096"/>
                  <a:ext cx="294157" cy="294157"/>
                </a:xfrm>
                <a:custGeom>
                  <a:avLst/>
                  <a:gdLst>
                    <a:gd name="connsiteX0" fmla="*/ 147079 w 294157"/>
                    <a:gd name="connsiteY0" fmla="*/ 0 h 294157"/>
                    <a:gd name="connsiteX1" fmla="*/ 0 w 294157"/>
                    <a:gd name="connsiteY1" fmla="*/ 147079 h 294157"/>
                    <a:gd name="connsiteX2" fmla="*/ 147079 w 294157"/>
                    <a:gd name="connsiteY2" fmla="*/ 294157 h 294157"/>
                    <a:gd name="connsiteX3" fmla="*/ 294157 w 294157"/>
                    <a:gd name="connsiteY3" fmla="*/ 147079 h 294157"/>
                    <a:gd name="connsiteX4" fmla="*/ 147079 w 294157"/>
                    <a:gd name="connsiteY4" fmla="*/ 0 h 294157"/>
                    <a:gd name="connsiteX5" fmla="*/ 72116 w 294157"/>
                    <a:gd name="connsiteY5" fmla="*/ 250508 h 294157"/>
                    <a:gd name="connsiteX6" fmla="*/ 152772 w 294157"/>
                    <a:gd name="connsiteY6" fmla="*/ 181239 h 294157"/>
                    <a:gd name="connsiteX7" fmla="*/ 222041 w 294157"/>
                    <a:gd name="connsiteY7" fmla="*/ 250508 h 294157"/>
                    <a:gd name="connsiteX8" fmla="*/ 72116 w 294157"/>
                    <a:gd name="connsiteY8" fmla="*/ 250508 h 294157"/>
                    <a:gd name="connsiteX9" fmla="*/ 111021 w 294157"/>
                    <a:gd name="connsiteY9" fmla="*/ 126203 h 294157"/>
                    <a:gd name="connsiteX10" fmla="*/ 147079 w 294157"/>
                    <a:gd name="connsiteY10" fmla="*/ 90145 h 294157"/>
                    <a:gd name="connsiteX11" fmla="*/ 183136 w 294157"/>
                    <a:gd name="connsiteY11" fmla="*/ 126203 h 294157"/>
                    <a:gd name="connsiteX12" fmla="*/ 147079 w 294157"/>
                    <a:gd name="connsiteY12" fmla="*/ 162261 h 294157"/>
                    <a:gd name="connsiteX13" fmla="*/ 111021 w 294157"/>
                    <a:gd name="connsiteY13" fmla="*/ 126203 h 294157"/>
                    <a:gd name="connsiteX14" fmla="*/ 111021 w 294157"/>
                    <a:gd name="connsiteY14" fmla="*/ 126203 h 294157"/>
                    <a:gd name="connsiteX15" fmla="*/ 239121 w 294157"/>
                    <a:gd name="connsiteY15" fmla="*/ 234377 h 294157"/>
                    <a:gd name="connsiteX16" fmla="*/ 182188 w 294157"/>
                    <a:gd name="connsiteY16" fmla="*/ 168903 h 294157"/>
                    <a:gd name="connsiteX17" fmla="*/ 189779 w 294157"/>
                    <a:gd name="connsiteY17" fmla="*/ 92043 h 294157"/>
                    <a:gd name="connsiteX18" fmla="*/ 112918 w 294157"/>
                    <a:gd name="connsiteY18" fmla="*/ 84452 h 294157"/>
                    <a:gd name="connsiteX19" fmla="*/ 104378 w 294157"/>
                    <a:gd name="connsiteY19" fmla="*/ 161312 h 294157"/>
                    <a:gd name="connsiteX20" fmla="*/ 111969 w 294157"/>
                    <a:gd name="connsiteY20" fmla="*/ 168903 h 294157"/>
                    <a:gd name="connsiteX21" fmla="*/ 55036 w 294157"/>
                    <a:gd name="connsiteY21" fmla="*/ 236275 h 294157"/>
                    <a:gd name="connsiteX22" fmla="*/ 57883 w 294157"/>
                    <a:gd name="connsiteY22" fmla="*/ 55036 h 294157"/>
                    <a:gd name="connsiteX23" fmla="*/ 239121 w 294157"/>
                    <a:gd name="connsiteY23" fmla="*/ 57883 h 294157"/>
                    <a:gd name="connsiteX24" fmla="*/ 239121 w 294157"/>
                    <a:gd name="connsiteY24" fmla="*/ 236275 h 294157"/>
                    <a:gd name="connsiteX25" fmla="*/ 239121 w 294157"/>
                    <a:gd name="connsiteY25" fmla="*/ 234377 h 2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4157" h="294157">
                      <a:moveTo>
                        <a:pt x="147079" y="0"/>
                      </a:moveTo>
                      <a:cubicBezTo>
                        <a:pt x="65474" y="0"/>
                        <a:pt x="0" y="65474"/>
                        <a:pt x="0" y="147079"/>
                      </a:cubicBezTo>
                      <a:cubicBezTo>
                        <a:pt x="0" y="228684"/>
                        <a:pt x="65474" y="294157"/>
                        <a:pt x="147079" y="294157"/>
                      </a:cubicBezTo>
                      <a:cubicBezTo>
                        <a:pt x="228683" y="294157"/>
                        <a:pt x="294157" y="228684"/>
                        <a:pt x="294157" y="147079"/>
                      </a:cubicBezTo>
                      <a:cubicBezTo>
                        <a:pt x="294157" y="65474"/>
                        <a:pt x="228683" y="0"/>
                        <a:pt x="147079" y="0"/>
                      </a:cubicBezTo>
                      <a:close/>
                      <a:moveTo>
                        <a:pt x="72116" y="250508"/>
                      </a:moveTo>
                      <a:cubicBezTo>
                        <a:pt x="74963" y="208757"/>
                        <a:pt x="111021" y="178392"/>
                        <a:pt x="152772" y="181239"/>
                      </a:cubicBezTo>
                      <a:cubicBezTo>
                        <a:pt x="189779" y="184086"/>
                        <a:pt x="219194" y="213501"/>
                        <a:pt x="222041" y="250508"/>
                      </a:cubicBezTo>
                      <a:cubicBezTo>
                        <a:pt x="177443" y="283720"/>
                        <a:pt x="116714" y="283720"/>
                        <a:pt x="72116" y="250508"/>
                      </a:cubicBezTo>
                      <a:close/>
                      <a:moveTo>
                        <a:pt x="111021" y="126203"/>
                      </a:moveTo>
                      <a:cubicBezTo>
                        <a:pt x="111021" y="106276"/>
                        <a:pt x="127152" y="90145"/>
                        <a:pt x="147079" y="90145"/>
                      </a:cubicBezTo>
                      <a:cubicBezTo>
                        <a:pt x="167005" y="90145"/>
                        <a:pt x="183136" y="106276"/>
                        <a:pt x="183136" y="126203"/>
                      </a:cubicBezTo>
                      <a:cubicBezTo>
                        <a:pt x="183136" y="146130"/>
                        <a:pt x="167005" y="162261"/>
                        <a:pt x="147079" y="162261"/>
                      </a:cubicBezTo>
                      <a:cubicBezTo>
                        <a:pt x="127152" y="162261"/>
                        <a:pt x="111021" y="146130"/>
                        <a:pt x="111021" y="126203"/>
                      </a:cubicBezTo>
                      <a:lnTo>
                        <a:pt x="111021" y="126203"/>
                      </a:lnTo>
                      <a:close/>
                      <a:moveTo>
                        <a:pt x="239121" y="234377"/>
                      </a:moveTo>
                      <a:cubicBezTo>
                        <a:pt x="232479" y="204012"/>
                        <a:pt x="210654" y="179341"/>
                        <a:pt x="182188" y="168903"/>
                      </a:cubicBezTo>
                      <a:cubicBezTo>
                        <a:pt x="205910" y="149925"/>
                        <a:pt x="208757" y="115765"/>
                        <a:pt x="189779" y="92043"/>
                      </a:cubicBezTo>
                      <a:cubicBezTo>
                        <a:pt x="170801" y="68320"/>
                        <a:pt x="136641" y="65474"/>
                        <a:pt x="112918" y="84452"/>
                      </a:cubicBezTo>
                      <a:cubicBezTo>
                        <a:pt x="89196" y="103430"/>
                        <a:pt x="85400" y="137590"/>
                        <a:pt x="104378" y="161312"/>
                      </a:cubicBezTo>
                      <a:cubicBezTo>
                        <a:pt x="106276" y="164159"/>
                        <a:pt x="109123" y="167005"/>
                        <a:pt x="111969" y="168903"/>
                      </a:cubicBezTo>
                      <a:cubicBezTo>
                        <a:pt x="82554" y="180290"/>
                        <a:pt x="61678" y="205910"/>
                        <a:pt x="55036" y="236275"/>
                      </a:cubicBezTo>
                      <a:cubicBezTo>
                        <a:pt x="5693" y="185983"/>
                        <a:pt x="6642" y="104378"/>
                        <a:pt x="57883" y="55036"/>
                      </a:cubicBezTo>
                      <a:cubicBezTo>
                        <a:pt x="109123" y="5693"/>
                        <a:pt x="189779" y="6642"/>
                        <a:pt x="239121" y="57883"/>
                      </a:cubicBezTo>
                      <a:cubicBezTo>
                        <a:pt x="287515" y="107225"/>
                        <a:pt x="287515" y="186932"/>
                        <a:pt x="239121" y="236275"/>
                      </a:cubicBezTo>
                      <a:cubicBezTo>
                        <a:pt x="239121" y="236275"/>
                        <a:pt x="239121" y="235326"/>
                        <a:pt x="239121" y="234377"/>
                      </a:cubicBezTo>
                      <a:close/>
                    </a:path>
                  </a:pathLst>
                </a:custGeom>
                <a:grpFill/>
                <a:ln w="9426" cap="flat">
                  <a:noFill/>
                  <a:prstDash val="solid"/>
                  <a:miter/>
                </a:ln>
              </p:spPr>
              <p:txBody>
                <a:bodyPr rtlCol="0" anchor="ctr"/>
                <a:lstStyle/>
                <a:p>
                  <a:endParaRPr lang="en-IN"/>
                </a:p>
              </p:txBody>
            </p:sp>
          </p:grpSp>
        </p:grpSp>
        <p:cxnSp>
          <p:nvCxnSpPr>
            <p:cNvPr id="196" name="Straight Connector 195">
              <a:extLst>
                <a:ext uri="{FF2B5EF4-FFF2-40B4-BE49-F238E27FC236}">
                  <a16:creationId xmlns:a16="http://schemas.microsoft.com/office/drawing/2014/main" id="{1E624314-A5AC-4B1B-AB7F-4CFB7BBD8B86}"/>
                </a:ext>
              </a:extLst>
            </p:cNvPr>
            <p:cNvCxnSpPr>
              <a:cxnSpLocks/>
            </p:cNvCxnSpPr>
            <p:nvPr/>
          </p:nvCxnSpPr>
          <p:spPr>
            <a:xfrm flipV="1">
              <a:off x="1726323" y="5111900"/>
              <a:ext cx="110249" cy="16434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D7D974D-7D21-457D-B048-0F4EB8FF8AD2}"/>
                </a:ext>
              </a:extLst>
            </p:cNvPr>
            <p:cNvCxnSpPr>
              <a:cxnSpLocks/>
            </p:cNvCxnSpPr>
            <p:nvPr/>
          </p:nvCxnSpPr>
          <p:spPr>
            <a:xfrm flipV="1">
              <a:off x="1383062" y="5394312"/>
              <a:ext cx="59039" cy="88006"/>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598D5671-6D24-488F-93BA-CAF24251DDE3}"/>
              </a:ext>
            </a:extLst>
          </p:cNvPr>
          <p:cNvGrpSpPr/>
          <p:nvPr/>
        </p:nvGrpSpPr>
        <p:grpSpPr>
          <a:xfrm>
            <a:off x="3500799" y="4840925"/>
            <a:ext cx="726888" cy="738834"/>
            <a:chOff x="4824585" y="1778000"/>
            <a:chExt cx="726888" cy="738834"/>
          </a:xfrm>
        </p:grpSpPr>
        <p:grpSp>
          <p:nvGrpSpPr>
            <p:cNvPr id="210" name="Graphic 15" descr="Search Inventory outline">
              <a:extLst>
                <a:ext uri="{FF2B5EF4-FFF2-40B4-BE49-F238E27FC236}">
                  <a16:creationId xmlns:a16="http://schemas.microsoft.com/office/drawing/2014/main" id="{CD5B2727-B1C9-45A7-AD85-CA9925C9CFD5}"/>
                </a:ext>
              </a:extLst>
            </p:cNvPr>
            <p:cNvGrpSpPr/>
            <p:nvPr/>
          </p:nvGrpSpPr>
          <p:grpSpPr>
            <a:xfrm rot="1800000">
              <a:off x="4824585" y="1932604"/>
              <a:ext cx="663246" cy="584230"/>
              <a:chOff x="4757634" y="1830628"/>
              <a:chExt cx="797148" cy="702181"/>
            </a:xfrm>
            <a:solidFill>
              <a:schemeClr val="tx1"/>
            </a:solidFill>
          </p:grpSpPr>
          <p:sp>
            <p:nvSpPr>
              <p:cNvPr id="214" name="Freeform: Shape 213">
                <a:extLst>
                  <a:ext uri="{FF2B5EF4-FFF2-40B4-BE49-F238E27FC236}">
                    <a16:creationId xmlns:a16="http://schemas.microsoft.com/office/drawing/2014/main" id="{B7AD3671-C653-4D15-843A-4BA32317D67B}"/>
                  </a:ext>
                </a:extLst>
              </p:cNvPr>
              <p:cNvSpPr/>
              <p:nvPr/>
            </p:nvSpPr>
            <p:spPr>
              <a:xfrm>
                <a:off x="5032813" y="1878073"/>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1"/>
              </a:solidFill>
              <a:ln w="9426"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BF2F8E2B-924B-49CE-A430-002A59A749FC}"/>
                  </a:ext>
                </a:extLst>
              </p:cNvPr>
              <p:cNvSpPr/>
              <p:nvPr/>
            </p:nvSpPr>
            <p:spPr>
              <a:xfrm>
                <a:off x="4918946" y="2105807"/>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1"/>
              </a:solidFill>
              <a:ln w="9426"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97E8E140-4080-4A61-8DA7-BBCC44D559CC}"/>
                  </a:ext>
                </a:extLst>
              </p:cNvPr>
              <p:cNvSpPr/>
              <p:nvPr/>
            </p:nvSpPr>
            <p:spPr>
              <a:xfrm>
                <a:off x="4805079" y="2333542"/>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1"/>
              </a:solidFill>
              <a:ln w="9426"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32449540-654B-4B02-A5E8-A0FF6AA5F1F9}"/>
                  </a:ext>
                </a:extLst>
              </p:cNvPr>
              <p:cNvSpPr/>
              <p:nvPr/>
            </p:nvSpPr>
            <p:spPr>
              <a:xfrm>
                <a:off x="5032813" y="2333542"/>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1"/>
              </a:solidFill>
              <a:ln w="9426"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F3948E68-6C45-4896-A226-0C6C1FCD1BE3}"/>
                  </a:ext>
                </a:extLst>
              </p:cNvPr>
              <p:cNvSpPr/>
              <p:nvPr/>
            </p:nvSpPr>
            <p:spPr>
              <a:xfrm>
                <a:off x="5260548" y="2333542"/>
                <a:ext cx="47444" cy="37955"/>
              </a:xfrm>
              <a:custGeom>
                <a:avLst/>
                <a:gdLst>
                  <a:gd name="connsiteX0" fmla="*/ 0 w 47444"/>
                  <a:gd name="connsiteY0" fmla="*/ 0 h 37955"/>
                  <a:gd name="connsiteX1" fmla="*/ 47445 w 47444"/>
                  <a:gd name="connsiteY1" fmla="*/ 0 h 37955"/>
                  <a:gd name="connsiteX2" fmla="*/ 47445 w 47444"/>
                  <a:gd name="connsiteY2" fmla="*/ 37956 h 37955"/>
                  <a:gd name="connsiteX3" fmla="*/ 0 w 47444"/>
                  <a:gd name="connsiteY3" fmla="*/ 37956 h 37955"/>
                </a:gdLst>
                <a:ahLst/>
                <a:cxnLst>
                  <a:cxn ang="0">
                    <a:pos x="connsiteX0" y="connsiteY0"/>
                  </a:cxn>
                  <a:cxn ang="0">
                    <a:pos x="connsiteX1" y="connsiteY1"/>
                  </a:cxn>
                  <a:cxn ang="0">
                    <a:pos x="connsiteX2" y="connsiteY2"/>
                  </a:cxn>
                  <a:cxn ang="0">
                    <a:pos x="connsiteX3" y="connsiteY3"/>
                  </a:cxn>
                </a:cxnLst>
                <a:rect l="l" t="t" r="r" b="b"/>
                <a:pathLst>
                  <a:path w="47444" h="37955">
                    <a:moveTo>
                      <a:pt x="0" y="0"/>
                    </a:moveTo>
                    <a:lnTo>
                      <a:pt x="47445" y="0"/>
                    </a:lnTo>
                    <a:lnTo>
                      <a:pt x="47445" y="37956"/>
                    </a:lnTo>
                    <a:lnTo>
                      <a:pt x="0" y="37956"/>
                    </a:lnTo>
                    <a:close/>
                  </a:path>
                </a:pathLst>
              </a:custGeom>
              <a:solidFill>
                <a:schemeClr val="accent1"/>
              </a:solidFill>
              <a:ln w="9426"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F907F0F6-628E-4142-BA70-C5E1EE9FECFA}"/>
                  </a:ext>
                </a:extLst>
              </p:cNvPr>
              <p:cNvSpPr/>
              <p:nvPr/>
            </p:nvSpPr>
            <p:spPr>
              <a:xfrm>
                <a:off x="5167205" y="1916721"/>
                <a:ext cx="178743" cy="253221"/>
              </a:xfrm>
              <a:custGeom>
                <a:avLst/>
                <a:gdLst>
                  <a:gd name="connsiteX0" fmla="*/ 64876 w 178743"/>
                  <a:gd name="connsiteY0" fmla="*/ 0 h 253221"/>
                  <a:gd name="connsiteX1" fmla="*/ 45898 w 178743"/>
                  <a:gd name="connsiteY1" fmla="*/ 13636 h 253221"/>
                  <a:gd name="connsiteX2" fmla="*/ 45898 w 178743"/>
                  <a:gd name="connsiteY2" fmla="*/ 141641 h 253221"/>
                  <a:gd name="connsiteX3" fmla="*/ 0 w 178743"/>
                  <a:gd name="connsiteY3" fmla="*/ 141641 h 253221"/>
                  <a:gd name="connsiteX4" fmla="*/ 4678 w 178743"/>
                  <a:gd name="connsiteY4" fmla="*/ 160619 h 253221"/>
                  <a:gd name="connsiteX5" fmla="*/ 159765 w 178743"/>
                  <a:gd name="connsiteY5" fmla="*/ 160619 h 253221"/>
                  <a:gd name="connsiteX6" fmla="*/ 159765 w 178743"/>
                  <a:gd name="connsiteY6" fmla="*/ 253222 h 253221"/>
                  <a:gd name="connsiteX7" fmla="*/ 178743 w 178743"/>
                  <a:gd name="connsiteY7" fmla="*/ 248401 h 253221"/>
                  <a:gd name="connsiteX8" fmla="*/ 178743 w 178743"/>
                  <a:gd name="connsiteY8" fmla="*/ 141641 h 253221"/>
                  <a:gd name="connsiteX9" fmla="*/ 64876 w 178743"/>
                  <a:gd name="connsiteY9" fmla="*/ 141641 h 25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743" h="253221">
                    <a:moveTo>
                      <a:pt x="64876" y="0"/>
                    </a:moveTo>
                    <a:cubicBezTo>
                      <a:pt x="58176" y="4001"/>
                      <a:pt x="51828" y="8563"/>
                      <a:pt x="45898" y="13636"/>
                    </a:cubicBezTo>
                    <a:lnTo>
                      <a:pt x="45898" y="141641"/>
                    </a:lnTo>
                    <a:lnTo>
                      <a:pt x="0" y="141641"/>
                    </a:lnTo>
                    <a:cubicBezTo>
                      <a:pt x="1106" y="148070"/>
                      <a:pt x="2669" y="154413"/>
                      <a:pt x="4678" y="160619"/>
                    </a:cubicBezTo>
                    <a:lnTo>
                      <a:pt x="159765" y="160619"/>
                    </a:lnTo>
                    <a:lnTo>
                      <a:pt x="159765" y="253222"/>
                    </a:lnTo>
                    <a:cubicBezTo>
                      <a:pt x="166198" y="252069"/>
                      <a:pt x="172540" y="250458"/>
                      <a:pt x="178743" y="248401"/>
                    </a:cubicBezTo>
                    <a:lnTo>
                      <a:pt x="178743" y="141641"/>
                    </a:lnTo>
                    <a:lnTo>
                      <a:pt x="64876" y="141641"/>
                    </a:lnTo>
                    <a:close/>
                  </a:path>
                </a:pathLst>
              </a:custGeom>
              <a:grpFill/>
              <a:ln w="9426"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336B767A-183D-43F6-948B-98AF7D68673D}"/>
                  </a:ext>
                </a:extLst>
              </p:cNvPr>
              <p:cNvSpPr/>
              <p:nvPr/>
            </p:nvSpPr>
            <p:spPr>
              <a:xfrm>
                <a:off x="4757634" y="1830628"/>
                <a:ext cx="702181" cy="702181"/>
              </a:xfrm>
              <a:custGeom>
                <a:avLst/>
                <a:gdLst>
                  <a:gd name="connsiteX0" fmla="*/ 683204 w 702181"/>
                  <a:gd name="connsiteY0" fmla="*/ 585515 h 702181"/>
                  <a:gd name="connsiteX1" fmla="*/ 683204 w 702181"/>
                  <a:gd name="connsiteY1" fmla="*/ 683204 h 702181"/>
                  <a:gd name="connsiteX2" fmla="*/ 474447 w 702181"/>
                  <a:gd name="connsiteY2" fmla="*/ 683204 h 702181"/>
                  <a:gd name="connsiteX3" fmla="*/ 474447 w 702181"/>
                  <a:gd name="connsiteY3" fmla="*/ 474447 h 702181"/>
                  <a:gd name="connsiteX4" fmla="*/ 616885 w 702181"/>
                  <a:gd name="connsiteY4" fmla="*/ 474447 h 702181"/>
                  <a:gd name="connsiteX5" fmla="*/ 613033 w 702181"/>
                  <a:gd name="connsiteY5" fmla="*/ 467966 h 702181"/>
                  <a:gd name="connsiteX6" fmla="*/ 607292 w 702181"/>
                  <a:gd name="connsiteY6" fmla="*/ 455469 h 702181"/>
                  <a:gd name="connsiteX7" fmla="*/ 588314 w 702181"/>
                  <a:gd name="connsiteY7" fmla="*/ 455469 h 702181"/>
                  <a:gd name="connsiteX8" fmla="*/ 588314 w 702181"/>
                  <a:gd name="connsiteY8" fmla="*/ 413082 h 702181"/>
                  <a:gd name="connsiteX9" fmla="*/ 569336 w 702181"/>
                  <a:gd name="connsiteY9" fmla="*/ 416080 h 702181"/>
                  <a:gd name="connsiteX10" fmla="*/ 569336 w 702181"/>
                  <a:gd name="connsiteY10" fmla="*/ 455469 h 702181"/>
                  <a:gd name="connsiteX11" fmla="*/ 360580 w 702181"/>
                  <a:gd name="connsiteY11" fmla="*/ 455469 h 702181"/>
                  <a:gd name="connsiteX12" fmla="*/ 360580 w 702181"/>
                  <a:gd name="connsiteY12" fmla="*/ 311436 h 702181"/>
                  <a:gd name="connsiteX13" fmla="*/ 341773 w 702181"/>
                  <a:gd name="connsiteY13" fmla="*/ 269495 h 702181"/>
                  <a:gd name="connsiteX14" fmla="*/ 341602 w 702181"/>
                  <a:gd name="connsiteY14" fmla="*/ 269495 h 702181"/>
                  <a:gd name="connsiteX15" fmla="*/ 341602 w 702181"/>
                  <a:gd name="connsiteY15" fmla="*/ 455469 h 702181"/>
                  <a:gd name="connsiteX16" fmla="*/ 132845 w 702181"/>
                  <a:gd name="connsiteY16" fmla="*/ 455469 h 702181"/>
                  <a:gd name="connsiteX17" fmla="*/ 132845 w 702181"/>
                  <a:gd name="connsiteY17" fmla="*/ 246712 h 702181"/>
                  <a:gd name="connsiteX18" fmla="*/ 335766 w 702181"/>
                  <a:gd name="connsiteY18" fmla="*/ 246712 h 702181"/>
                  <a:gd name="connsiteX19" fmla="*/ 332815 w 702181"/>
                  <a:gd name="connsiteY19" fmla="*/ 227735 h 702181"/>
                  <a:gd name="connsiteX20" fmla="*/ 246712 w 702181"/>
                  <a:gd name="connsiteY20" fmla="*/ 227735 h 702181"/>
                  <a:gd name="connsiteX21" fmla="*/ 246712 w 702181"/>
                  <a:gd name="connsiteY21" fmla="*/ 18978 h 702181"/>
                  <a:gd name="connsiteX22" fmla="*/ 438664 w 702181"/>
                  <a:gd name="connsiteY22" fmla="*/ 18978 h 702181"/>
                  <a:gd name="connsiteX23" fmla="*/ 474447 w 702181"/>
                  <a:gd name="connsiteY23" fmla="*/ 2534 h 702181"/>
                  <a:gd name="connsiteX24" fmla="*/ 474447 w 702181"/>
                  <a:gd name="connsiteY24" fmla="*/ 0 h 702181"/>
                  <a:gd name="connsiteX25" fmla="*/ 227735 w 702181"/>
                  <a:gd name="connsiteY25" fmla="*/ 0 h 702181"/>
                  <a:gd name="connsiteX26" fmla="*/ 227735 w 702181"/>
                  <a:gd name="connsiteY26" fmla="*/ 227735 h 702181"/>
                  <a:gd name="connsiteX27" fmla="*/ 113867 w 702181"/>
                  <a:gd name="connsiteY27" fmla="*/ 227735 h 702181"/>
                  <a:gd name="connsiteX28" fmla="*/ 113867 w 702181"/>
                  <a:gd name="connsiteY28" fmla="*/ 455469 h 702181"/>
                  <a:gd name="connsiteX29" fmla="*/ 0 w 702181"/>
                  <a:gd name="connsiteY29" fmla="*/ 455469 h 702181"/>
                  <a:gd name="connsiteX30" fmla="*/ 0 w 702181"/>
                  <a:gd name="connsiteY30" fmla="*/ 702181 h 702181"/>
                  <a:gd name="connsiteX31" fmla="*/ 702181 w 702181"/>
                  <a:gd name="connsiteY31" fmla="*/ 702181 h 702181"/>
                  <a:gd name="connsiteX32" fmla="*/ 702181 w 702181"/>
                  <a:gd name="connsiteY32" fmla="*/ 604616 h 702181"/>
                  <a:gd name="connsiteX33" fmla="*/ 683204 w 702181"/>
                  <a:gd name="connsiteY33" fmla="*/ 585515 h 702181"/>
                  <a:gd name="connsiteX34" fmla="*/ 227735 w 702181"/>
                  <a:gd name="connsiteY34" fmla="*/ 683204 h 702181"/>
                  <a:gd name="connsiteX35" fmla="*/ 18978 w 702181"/>
                  <a:gd name="connsiteY35" fmla="*/ 683204 h 702181"/>
                  <a:gd name="connsiteX36" fmla="*/ 18978 w 702181"/>
                  <a:gd name="connsiteY36" fmla="*/ 474447 h 702181"/>
                  <a:gd name="connsiteX37" fmla="*/ 227735 w 702181"/>
                  <a:gd name="connsiteY37" fmla="*/ 474447 h 702181"/>
                  <a:gd name="connsiteX38" fmla="*/ 455469 w 702181"/>
                  <a:gd name="connsiteY38" fmla="*/ 683204 h 702181"/>
                  <a:gd name="connsiteX39" fmla="*/ 246712 w 702181"/>
                  <a:gd name="connsiteY39" fmla="*/ 683204 h 702181"/>
                  <a:gd name="connsiteX40" fmla="*/ 246712 w 702181"/>
                  <a:gd name="connsiteY40" fmla="*/ 474447 h 702181"/>
                  <a:gd name="connsiteX41" fmla="*/ 455469 w 702181"/>
                  <a:gd name="connsiteY41" fmla="*/ 474447 h 70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02181" h="702181">
                    <a:moveTo>
                      <a:pt x="683204" y="585515"/>
                    </a:moveTo>
                    <a:lnTo>
                      <a:pt x="683204" y="683204"/>
                    </a:lnTo>
                    <a:lnTo>
                      <a:pt x="474447" y="683204"/>
                    </a:lnTo>
                    <a:lnTo>
                      <a:pt x="474447" y="474447"/>
                    </a:lnTo>
                    <a:lnTo>
                      <a:pt x="616885" y="474447"/>
                    </a:lnTo>
                    <a:lnTo>
                      <a:pt x="613033" y="467966"/>
                    </a:lnTo>
                    <a:cubicBezTo>
                      <a:pt x="610691" y="464011"/>
                      <a:pt x="608767" y="459823"/>
                      <a:pt x="607292" y="455469"/>
                    </a:cubicBezTo>
                    <a:lnTo>
                      <a:pt x="588314" y="455469"/>
                    </a:lnTo>
                    <a:lnTo>
                      <a:pt x="588314" y="413082"/>
                    </a:lnTo>
                    <a:cubicBezTo>
                      <a:pt x="582089" y="414372"/>
                      <a:pt x="575751" y="415350"/>
                      <a:pt x="569336" y="416080"/>
                    </a:cubicBezTo>
                    <a:lnTo>
                      <a:pt x="569336" y="455469"/>
                    </a:lnTo>
                    <a:lnTo>
                      <a:pt x="360580" y="455469"/>
                    </a:lnTo>
                    <a:lnTo>
                      <a:pt x="360580" y="311436"/>
                    </a:lnTo>
                    <a:cubicBezTo>
                      <a:pt x="352813" y="298177"/>
                      <a:pt x="346507" y="284114"/>
                      <a:pt x="341773" y="269495"/>
                    </a:cubicBezTo>
                    <a:cubicBezTo>
                      <a:pt x="341678" y="269201"/>
                      <a:pt x="341602" y="269211"/>
                      <a:pt x="341602" y="269495"/>
                    </a:cubicBezTo>
                    <a:lnTo>
                      <a:pt x="341602" y="455469"/>
                    </a:lnTo>
                    <a:lnTo>
                      <a:pt x="132845" y="455469"/>
                    </a:lnTo>
                    <a:lnTo>
                      <a:pt x="132845" y="246712"/>
                    </a:lnTo>
                    <a:lnTo>
                      <a:pt x="335766" y="246712"/>
                    </a:lnTo>
                    <a:cubicBezTo>
                      <a:pt x="334495" y="240488"/>
                      <a:pt x="333527" y="234149"/>
                      <a:pt x="332815" y="227735"/>
                    </a:cubicBezTo>
                    <a:lnTo>
                      <a:pt x="246712" y="227735"/>
                    </a:lnTo>
                    <a:lnTo>
                      <a:pt x="246712" y="18978"/>
                    </a:lnTo>
                    <a:lnTo>
                      <a:pt x="438664" y="18978"/>
                    </a:lnTo>
                    <a:cubicBezTo>
                      <a:pt x="450056" y="12398"/>
                      <a:pt x="462034" y="6893"/>
                      <a:pt x="474447" y="2534"/>
                    </a:cubicBezTo>
                    <a:lnTo>
                      <a:pt x="474447" y="0"/>
                    </a:lnTo>
                    <a:lnTo>
                      <a:pt x="227735" y="0"/>
                    </a:lnTo>
                    <a:lnTo>
                      <a:pt x="227735" y="227735"/>
                    </a:lnTo>
                    <a:lnTo>
                      <a:pt x="113867" y="227735"/>
                    </a:lnTo>
                    <a:lnTo>
                      <a:pt x="113867" y="455469"/>
                    </a:lnTo>
                    <a:lnTo>
                      <a:pt x="0" y="455469"/>
                    </a:lnTo>
                    <a:lnTo>
                      <a:pt x="0" y="702181"/>
                    </a:lnTo>
                    <a:lnTo>
                      <a:pt x="702181" y="702181"/>
                    </a:lnTo>
                    <a:lnTo>
                      <a:pt x="702181" y="604616"/>
                    </a:lnTo>
                    <a:cubicBezTo>
                      <a:pt x="694630" y="599596"/>
                      <a:pt x="688175" y="593099"/>
                      <a:pt x="683204" y="585515"/>
                    </a:cubicBezTo>
                    <a:close/>
                    <a:moveTo>
                      <a:pt x="227735" y="683204"/>
                    </a:moveTo>
                    <a:lnTo>
                      <a:pt x="18978" y="683204"/>
                    </a:lnTo>
                    <a:lnTo>
                      <a:pt x="18978" y="474447"/>
                    </a:lnTo>
                    <a:lnTo>
                      <a:pt x="227735" y="474447"/>
                    </a:lnTo>
                    <a:close/>
                    <a:moveTo>
                      <a:pt x="455469" y="683204"/>
                    </a:moveTo>
                    <a:lnTo>
                      <a:pt x="246712" y="683204"/>
                    </a:lnTo>
                    <a:lnTo>
                      <a:pt x="246712" y="474447"/>
                    </a:lnTo>
                    <a:lnTo>
                      <a:pt x="455469" y="474447"/>
                    </a:lnTo>
                    <a:close/>
                  </a:path>
                </a:pathLst>
              </a:custGeom>
              <a:grpFill/>
              <a:ln w="9426"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3518DD38-1709-4799-B5DD-C61BAC950BD7}"/>
                  </a:ext>
                </a:extLst>
              </p:cNvPr>
              <p:cNvSpPr/>
              <p:nvPr/>
            </p:nvSpPr>
            <p:spPr>
              <a:xfrm>
                <a:off x="5118961" y="1852027"/>
                <a:ext cx="435821" cy="566935"/>
              </a:xfrm>
              <a:custGeom>
                <a:avLst/>
                <a:gdLst>
                  <a:gd name="connsiteX0" fmla="*/ 430316 w 435821"/>
                  <a:gd name="connsiteY0" fmla="*/ 496213 h 566935"/>
                  <a:gd name="connsiteX1" fmla="*/ 361825 w 435821"/>
                  <a:gd name="connsiteY1" fmla="*/ 381112 h 566935"/>
                  <a:gd name="connsiteX2" fmla="*/ 305261 w 435821"/>
                  <a:gd name="connsiteY2" fmla="*/ 365094 h 566935"/>
                  <a:gd name="connsiteX3" fmla="*/ 287650 w 435821"/>
                  <a:gd name="connsiteY3" fmla="*/ 335536 h 566935"/>
                  <a:gd name="connsiteX4" fmla="*/ 335536 w 435821"/>
                  <a:gd name="connsiteY4" fmla="*/ 80025 h 566935"/>
                  <a:gd name="connsiteX5" fmla="*/ 80024 w 435821"/>
                  <a:gd name="connsiteY5" fmla="*/ 32138 h 566935"/>
                  <a:gd name="connsiteX6" fmla="*/ 32138 w 435821"/>
                  <a:gd name="connsiteY6" fmla="*/ 287650 h 566935"/>
                  <a:gd name="connsiteX7" fmla="*/ 271452 w 435821"/>
                  <a:gd name="connsiteY7" fmla="*/ 345433 h 566935"/>
                  <a:gd name="connsiteX8" fmla="*/ 288931 w 435821"/>
                  <a:gd name="connsiteY8" fmla="*/ 374764 h 566935"/>
                  <a:gd name="connsiteX9" fmla="*/ 273217 w 435821"/>
                  <a:gd name="connsiteY9" fmla="*/ 397347 h 566935"/>
                  <a:gd name="connsiteX10" fmla="*/ 276168 w 435821"/>
                  <a:gd name="connsiteY10" fmla="*/ 432010 h 566935"/>
                  <a:gd name="connsiteX11" fmla="*/ 344650 w 435821"/>
                  <a:gd name="connsiteY11" fmla="*/ 547121 h 566935"/>
                  <a:gd name="connsiteX12" fmla="*/ 381827 w 435821"/>
                  <a:gd name="connsiteY12" fmla="*/ 566915 h 566935"/>
                  <a:gd name="connsiteX13" fmla="*/ 409715 w 435821"/>
                  <a:gd name="connsiteY13" fmla="*/ 559086 h 566935"/>
                  <a:gd name="connsiteX14" fmla="*/ 433257 w 435821"/>
                  <a:gd name="connsiteY14" fmla="*/ 530857 h 566935"/>
                  <a:gd name="connsiteX15" fmla="*/ 430316 w 435821"/>
                  <a:gd name="connsiteY15" fmla="*/ 496213 h 566935"/>
                  <a:gd name="connsiteX16" fmla="*/ 18439 w 435821"/>
                  <a:gd name="connsiteY16" fmla="*/ 199617 h 566935"/>
                  <a:gd name="connsiteX17" fmla="*/ 166637 w 435821"/>
                  <a:gd name="connsiteY17" fmla="*/ 17444 h 566935"/>
                  <a:gd name="connsiteX18" fmla="*/ 348810 w 435821"/>
                  <a:gd name="connsiteY18" fmla="*/ 165643 h 566935"/>
                  <a:gd name="connsiteX19" fmla="*/ 200611 w 435821"/>
                  <a:gd name="connsiteY19" fmla="*/ 347815 h 566935"/>
                  <a:gd name="connsiteX20" fmla="*/ 166637 w 435821"/>
                  <a:gd name="connsiteY20" fmla="*/ 347815 h 566935"/>
                  <a:gd name="connsiteX21" fmla="*/ 18439 w 435821"/>
                  <a:gd name="connsiteY21" fmla="*/ 199617 h 566935"/>
                  <a:gd name="connsiteX22" fmla="*/ 415333 w 435821"/>
                  <a:gd name="connsiteY22" fmla="*/ 524651 h 566935"/>
                  <a:gd name="connsiteX23" fmla="*/ 400018 w 435821"/>
                  <a:gd name="connsiteY23" fmla="*/ 542737 h 566935"/>
                  <a:gd name="connsiteX24" fmla="*/ 360961 w 435821"/>
                  <a:gd name="connsiteY24" fmla="*/ 537414 h 566935"/>
                  <a:gd name="connsiteX25" fmla="*/ 292461 w 435821"/>
                  <a:gd name="connsiteY25" fmla="*/ 422313 h 566935"/>
                  <a:gd name="connsiteX26" fmla="*/ 291132 w 435821"/>
                  <a:gd name="connsiteY26" fmla="*/ 403572 h 566935"/>
                  <a:gd name="connsiteX27" fmla="*/ 306438 w 435821"/>
                  <a:gd name="connsiteY27" fmla="*/ 385496 h 566935"/>
                  <a:gd name="connsiteX28" fmla="*/ 324780 w 435821"/>
                  <a:gd name="connsiteY28" fmla="*/ 380267 h 566935"/>
                  <a:gd name="connsiteX29" fmla="*/ 345504 w 435821"/>
                  <a:gd name="connsiteY29" fmla="*/ 390810 h 566935"/>
                  <a:gd name="connsiteX30" fmla="*/ 413985 w 435821"/>
                  <a:gd name="connsiteY30" fmla="*/ 505920 h 566935"/>
                  <a:gd name="connsiteX31" fmla="*/ 415333 w 435821"/>
                  <a:gd name="connsiteY31" fmla="*/ 524651 h 56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821" h="566935">
                    <a:moveTo>
                      <a:pt x="430316" y="496213"/>
                    </a:moveTo>
                    <a:lnTo>
                      <a:pt x="361825" y="381112"/>
                    </a:lnTo>
                    <a:cubicBezTo>
                      <a:pt x="349387" y="362711"/>
                      <a:pt x="325500" y="355947"/>
                      <a:pt x="305261" y="365094"/>
                    </a:cubicBezTo>
                    <a:lnTo>
                      <a:pt x="287650" y="335536"/>
                    </a:lnTo>
                    <a:cubicBezTo>
                      <a:pt x="371430" y="278202"/>
                      <a:pt x="392871" y="163806"/>
                      <a:pt x="335536" y="80025"/>
                    </a:cubicBezTo>
                    <a:cubicBezTo>
                      <a:pt x="278202" y="-3757"/>
                      <a:pt x="163806" y="-25196"/>
                      <a:pt x="80024" y="32138"/>
                    </a:cubicBezTo>
                    <a:cubicBezTo>
                      <a:pt x="-3757" y="89472"/>
                      <a:pt x="-25196" y="203869"/>
                      <a:pt x="32138" y="287650"/>
                    </a:cubicBezTo>
                    <a:cubicBezTo>
                      <a:pt x="85327" y="365374"/>
                      <a:pt x="188657" y="390324"/>
                      <a:pt x="271452" y="345433"/>
                    </a:cubicBezTo>
                    <a:lnTo>
                      <a:pt x="288931" y="374764"/>
                    </a:lnTo>
                    <a:cubicBezTo>
                      <a:pt x="281767" y="380750"/>
                      <a:pt x="276341" y="388549"/>
                      <a:pt x="273217" y="397347"/>
                    </a:cubicBezTo>
                    <a:cubicBezTo>
                      <a:pt x="268960" y="408761"/>
                      <a:pt x="270043" y="421482"/>
                      <a:pt x="276168" y="432010"/>
                    </a:cubicBezTo>
                    <a:lnTo>
                      <a:pt x="344650" y="547121"/>
                    </a:lnTo>
                    <a:cubicBezTo>
                      <a:pt x="352646" y="559855"/>
                      <a:pt x="366799" y="567390"/>
                      <a:pt x="381827" y="566915"/>
                    </a:cubicBezTo>
                    <a:cubicBezTo>
                      <a:pt x="391658" y="566858"/>
                      <a:pt x="401291" y="564153"/>
                      <a:pt x="409715" y="559086"/>
                    </a:cubicBezTo>
                    <a:cubicBezTo>
                      <a:pt x="420648" y="552750"/>
                      <a:pt x="428987" y="542750"/>
                      <a:pt x="433257" y="530857"/>
                    </a:cubicBezTo>
                    <a:cubicBezTo>
                      <a:pt x="437511" y="519450"/>
                      <a:pt x="436432" y="506739"/>
                      <a:pt x="430316" y="496213"/>
                    </a:cubicBezTo>
                    <a:close/>
                    <a:moveTo>
                      <a:pt x="18439" y="199617"/>
                    </a:moveTo>
                    <a:cubicBezTo>
                      <a:pt x="9057" y="108387"/>
                      <a:pt x="75408" y="26826"/>
                      <a:pt x="166637" y="17444"/>
                    </a:cubicBezTo>
                    <a:cubicBezTo>
                      <a:pt x="257867" y="8063"/>
                      <a:pt x="339428" y="74413"/>
                      <a:pt x="348810" y="165643"/>
                    </a:cubicBezTo>
                    <a:cubicBezTo>
                      <a:pt x="358191" y="256872"/>
                      <a:pt x="291841" y="338433"/>
                      <a:pt x="200611" y="347815"/>
                    </a:cubicBezTo>
                    <a:cubicBezTo>
                      <a:pt x="189317" y="348977"/>
                      <a:pt x="177932" y="348977"/>
                      <a:pt x="166637" y="347815"/>
                    </a:cubicBezTo>
                    <a:cubicBezTo>
                      <a:pt x="88399" y="339696"/>
                      <a:pt x="26558" y="277855"/>
                      <a:pt x="18439" y="199617"/>
                    </a:cubicBezTo>
                    <a:close/>
                    <a:moveTo>
                      <a:pt x="415333" y="524651"/>
                    </a:moveTo>
                    <a:cubicBezTo>
                      <a:pt x="412512" y="532292"/>
                      <a:pt x="407090" y="538696"/>
                      <a:pt x="400018" y="542737"/>
                    </a:cubicBezTo>
                    <a:cubicBezTo>
                      <a:pt x="385386" y="551419"/>
                      <a:pt x="367869" y="549028"/>
                      <a:pt x="360961" y="537414"/>
                    </a:cubicBezTo>
                    <a:lnTo>
                      <a:pt x="292461" y="422313"/>
                    </a:lnTo>
                    <a:cubicBezTo>
                      <a:pt x="289241" y="416578"/>
                      <a:pt x="288753" y="409704"/>
                      <a:pt x="291132" y="403572"/>
                    </a:cubicBezTo>
                    <a:cubicBezTo>
                      <a:pt x="293950" y="395934"/>
                      <a:pt x="299369" y="389534"/>
                      <a:pt x="306438" y="385496"/>
                    </a:cubicBezTo>
                    <a:cubicBezTo>
                      <a:pt x="311974" y="382142"/>
                      <a:pt x="318308" y="380337"/>
                      <a:pt x="324780" y="380267"/>
                    </a:cubicBezTo>
                    <a:cubicBezTo>
                      <a:pt x="333070" y="379848"/>
                      <a:pt x="340960" y="383862"/>
                      <a:pt x="345504" y="390810"/>
                    </a:cubicBezTo>
                    <a:lnTo>
                      <a:pt x="413985" y="505920"/>
                    </a:lnTo>
                    <a:cubicBezTo>
                      <a:pt x="417212" y="511648"/>
                      <a:pt x="417706" y="518519"/>
                      <a:pt x="415333" y="524651"/>
                    </a:cubicBezTo>
                    <a:close/>
                  </a:path>
                </a:pathLst>
              </a:custGeom>
              <a:grpFill/>
              <a:ln w="9426" cap="flat">
                <a:noFill/>
                <a:prstDash val="solid"/>
                <a:miter/>
              </a:ln>
            </p:spPr>
            <p:txBody>
              <a:bodyPr rtlCol="0" anchor="ctr"/>
              <a:lstStyle/>
              <a:p>
                <a:endParaRPr lang="en-IN"/>
              </a:p>
            </p:txBody>
          </p:sp>
        </p:grpSp>
        <p:cxnSp>
          <p:nvCxnSpPr>
            <p:cNvPr id="211" name="Straight Connector 210">
              <a:extLst>
                <a:ext uri="{FF2B5EF4-FFF2-40B4-BE49-F238E27FC236}">
                  <a16:creationId xmlns:a16="http://schemas.microsoft.com/office/drawing/2014/main" id="{C0633FBD-3686-40F5-AAE7-393684B9D93E}"/>
                </a:ext>
              </a:extLst>
            </p:cNvPr>
            <p:cNvCxnSpPr>
              <a:cxnSpLocks/>
            </p:cNvCxnSpPr>
            <p:nvPr/>
          </p:nvCxnSpPr>
          <p:spPr>
            <a:xfrm flipV="1">
              <a:off x="4879760" y="1778000"/>
              <a:ext cx="173594" cy="310119"/>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C43AAC3-A00B-4328-98AD-77601FAED0F7}"/>
                </a:ext>
              </a:extLst>
            </p:cNvPr>
            <p:cNvCxnSpPr>
              <a:cxnSpLocks/>
            </p:cNvCxnSpPr>
            <p:nvPr/>
          </p:nvCxnSpPr>
          <p:spPr>
            <a:xfrm flipV="1">
              <a:off x="5489991" y="1946983"/>
              <a:ext cx="61482" cy="9259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66D3F2E-0F62-4E22-BAA7-6B00FA07D216}"/>
                </a:ext>
              </a:extLst>
            </p:cNvPr>
            <p:cNvCxnSpPr>
              <a:cxnSpLocks/>
            </p:cNvCxnSpPr>
            <p:nvPr/>
          </p:nvCxnSpPr>
          <p:spPr>
            <a:xfrm flipV="1">
              <a:off x="4894957" y="2449905"/>
              <a:ext cx="38329" cy="55830"/>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A6B990EF-2BE4-4CF2-8270-0D5DED0CB45A}"/>
              </a:ext>
            </a:extLst>
          </p:cNvPr>
          <p:cNvGrpSpPr/>
          <p:nvPr/>
        </p:nvGrpSpPr>
        <p:grpSpPr>
          <a:xfrm>
            <a:off x="5842086" y="4922501"/>
            <a:ext cx="600269" cy="684324"/>
            <a:chOff x="6794815" y="1853943"/>
            <a:chExt cx="600269" cy="684324"/>
          </a:xfrm>
        </p:grpSpPr>
        <p:grpSp>
          <p:nvGrpSpPr>
            <p:cNvPr id="223" name="Group 222">
              <a:extLst>
                <a:ext uri="{FF2B5EF4-FFF2-40B4-BE49-F238E27FC236}">
                  <a16:creationId xmlns:a16="http://schemas.microsoft.com/office/drawing/2014/main" id="{3895F9D9-D41D-44E0-882C-019C737538A3}"/>
                </a:ext>
              </a:extLst>
            </p:cNvPr>
            <p:cNvGrpSpPr/>
            <p:nvPr/>
          </p:nvGrpSpPr>
          <p:grpSpPr>
            <a:xfrm>
              <a:off x="6794815" y="1939201"/>
              <a:ext cx="600269" cy="587696"/>
              <a:chOff x="6794815" y="1939201"/>
              <a:chExt cx="600269" cy="587696"/>
            </a:xfrm>
          </p:grpSpPr>
          <p:sp>
            <p:nvSpPr>
              <p:cNvPr id="227" name="Oval 226">
                <a:extLst>
                  <a:ext uri="{FF2B5EF4-FFF2-40B4-BE49-F238E27FC236}">
                    <a16:creationId xmlns:a16="http://schemas.microsoft.com/office/drawing/2014/main" id="{90D6E918-D3DD-4AFE-9407-8D08B4D49D47}"/>
                  </a:ext>
                </a:extLst>
              </p:cNvPr>
              <p:cNvSpPr/>
              <p:nvPr/>
            </p:nvSpPr>
            <p:spPr>
              <a:xfrm>
                <a:off x="7330558" y="2161346"/>
                <a:ext cx="54864" cy="548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Oval 227">
                <a:extLst>
                  <a:ext uri="{FF2B5EF4-FFF2-40B4-BE49-F238E27FC236}">
                    <a16:creationId xmlns:a16="http://schemas.microsoft.com/office/drawing/2014/main" id="{A9FA46DB-2601-4B24-BAA4-789D8F05544F}"/>
                  </a:ext>
                </a:extLst>
              </p:cNvPr>
              <p:cNvSpPr/>
              <p:nvPr/>
            </p:nvSpPr>
            <p:spPr>
              <a:xfrm>
                <a:off x="6961156" y="1949269"/>
                <a:ext cx="54864" cy="548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Freeform: Shape 228">
                <a:extLst>
                  <a:ext uri="{FF2B5EF4-FFF2-40B4-BE49-F238E27FC236}">
                    <a16:creationId xmlns:a16="http://schemas.microsoft.com/office/drawing/2014/main" id="{4F881C65-BA74-4FB4-BAC7-543EA0F9E491}"/>
                  </a:ext>
                </a:extLst>
              </p:cNvPr>
              <p:cNvSpPr/>
              <p:nvPr/>
            </p:nvSpPr>
            <p:spPr>
              <a:xfrm rot="1800000">
                <a:off x="6839218" y="2025534"/>
                <a:ext cx="179884" cy="306514"/>
              </a:xfrm>
              <a:custGeom>
                <a:avLst/>
                <a:gdLst>
                  <a:gd name="connsiteX0" fmla="*/ 171530 w 216201"/>
                  <a:gd name="connsiteY0" fmla="*/ 171340 h 368397"/>
                  <a:gd name="connsiteX1" fmla="*/ 106294 w 216201"/>
                  <a:gd name="connsiteY1" fmla="*/ 171340 h 368397"/>
                  <a:gd name="connsiteX2" fmla="*/ 106294 w 216201"/>
                  <a:gd name="connsiteY2" fmla="*/ 106597 h 368397"/>
                  <a:gd name="connsiteX3" fmla="*/ 123175 w 216201"/>
                  <a:gd name="connsiteY3" fmla="*/ 111474 h 368397"/>
                  <a:gd name="connsiteX4" fmla="*/ 183477 w 216201"/>
                  <a:gd name="connsiteY4" fmla="*/ 111474 h 368397"/>
                  <a:gd name="connsiteX5" fmla="*/ 216033 w 216201"/>
                  <a:gd name="connsiteY5" fmla="*/ 83216 h 368397"/>
                  <a:gd name="connsiteX6" fmla="*/ 187960 w 216201"/>
                  <a:gd name="connsiteY6" fmla="*/ 48690 h 368397"/>
                  <a:gd name="connsiteX7" fmla="*/ 184720 w 216201"/>
                  <a:gd name="connsiteY7" fmla="*/ 48524 h 368397"/>
                  <a:gd name="connsiteX8" fmla="*/ 133479 w 216201"/>
                  <a:gd name="connsiteY8" fmla="*/ 48524 h 368397"/>
                  <a:gd name="connsiteX9" fmla="*/ 106816 w 216201"/>
                  <a:gd name="connsiteY9" fmla="*/ 28958 h 368397"/>
                  <a:gd name="connsiteX10" fmla="*/ 92392 w 216201"/>
                  <a:gd name="connsiteY10" fmla="*/ 16765 h 368397"/>
                  <a:gd name="connsiteX11" fmla="*/ 88692 w 216201"/>
                  <a:gd name="connsiteY11" fmla="*/ 13434 h 368397"/>
                  <a:gd name="connsiteX12" fmla="*/ 47624 w 216201"/>
                  <a:gd name="connsiteY12" fmla="*/ 321 h 368397"/>
                  <a:gd name="connsiteX13" fmla="*/ 8 w 216201"/>
                  <a:gd name="connsiteY13" fmla="*/ 55024 h 368397"/>
                  <a:gd name="connsiteX14" fmla="*/ 8 w 216201"/>
                  <a:gd name="connsiteY14" fmla="*/ 181085 h 368397"/>
                  <a:gd name="connsiteX15" fmla="*/ 53469 w 216201"/>
                  <a:gd name="connsiteY15" fmla="*/ 234555 h 368397"/>
                  <a:gd name="connsiteX16" fmla="*/ 140074 w 216201"/>
                  <a:gd name="connsiteY16" fmla="*/ 234555 h 368397"/>
                  <a:gd name="connsiteX17" fmla="*/ 140074 w 216201"/>
                  <a:gd name="connsiteY17" fmla="*/ 335679 h 368397"/>
                  <a:gd name="connsiteX18" fmla="*/ 168323 w 216201"/>
                  <a:gd name="connsiteY18" fmla="*/ 368245 h 368397"/>
                  <a:gd name="connsiteX19" fmla="*/ 171473 w 216201"/>
                  <a:gd name="connsiteY19" fmla="*/ 368397 h 368397"/>
                  <a:gd name="connsiteX20" fmla="*/ 203024 w 216201"/>
                  <a:gd name="connsiteY20" fmla="*/ 337055 h 368397"/>
                  <a:gd name="connsiteX21" fmla="*/ 203024 w 216201"/>
                  <a:gd name="connsiteY21" fmla="*/ 336931 h 368397"/>
                  <a:gd name="connsiteX22" fmla="*/ 203024 w 216201"/>
                  <a:gd name="connsiteY22" fmla="*/ 202815 h 368397"/>
                  <a:gd name="connsiteX23" fmla="*/ 171530 w 216201"/>
                  <a:gd name="connsiteY23" fmla="*/ 171340 h 368397"/>
                  <a:gd name="connsiteX24" fmla="*/ 84412 w 216201"/>
                  <a:gd name="connsiteY24" fmla="*/ 66819 h 368397"/>
                  <a:gd name="connsiteX25" fmla="*/ 71142 w 216201"/>
                  <a:gd name="connsiteY25" fmla="*/ 68826 h 368397"/>
                  <a:gd name="connsiteX26" fmla="*/ 73149 w 216201"/>
                  <a:gd name="connsiteY26" fmla="*/ 82096 h 368397"/>
                  <a:gd name="connsiteX27" fmla="*/ 87382 w 216201"/>
                  <a:gd name="connsiteY27" fmla="*/ 92534 h 368397"/>
                  <a:gd name="connsiteX28" fmla="*/ 87382 w 216201"/>
                  <a:gd name="connsiteY28" fmla="*/ 190270 h 368397"/>
                  <a:gd name="connsiteX29" fmla="*/ 171597 w 216201"/>
                  <a:gd name="connsiteY29" fmla="*/ 190270 h 368397"/>
                  <a:gd name="connsiteX30" fmla="*/ 184046 w 216201"/>
                  <a:gd name="connsiteY30" fmla="*/ 202815 h 368397"/>
                  <a:gd name="connsiteX31" fmla="*/ 184046 w 216201"/>
                  <a:gd name="connsiteY31" fmla="*/ 336931 h 368397"/>
                  <a:gd name="connsiteX32" fmla="*/ 171573 w 216201"/>
                  <a:gd name="connsiteY32" fmla="*/ 349433 h 368397"/>
                  <a:gd name="connsiteX33" fmla="*/ 170230 w 216201"/>
                  <a:gd name="connsiteY33" fmla="*/ 349362 h 368397"/>
                  <a:gd name="connsiteX34" fmla="*/ 159071 w 216201"/>
                  <a:gd name="connsiteY34" fmla="*/ 335679 h 368397"/>
                  <a:gd name="connsiteX35" fmla="*/ 159071 w 216201"/>
                  <a:gd name="connsiteY35" fmla="*/ 215577 h 368397"/>
                  <a:gd name="connsiteX36" fmla="*/ 53469 w 216201"/>
                  <a:gd name="connsiteY36" fmla="*/ 215577 h 368397"/>
                  <a:gd name="connsiteX37" fmla="*/ 18986 w 216201"/>
                  <a:gd name="connsiteY37" fmla="*/ 181085 h 368397"/>
                  <a:gd name="connsiteX38" fmla="*/ 18986 w 216201"/>
                  <a:gd name="connsiteY38" fmla="*/ 54816 h 368397"/>
                  <a:gd name="connsiteX39" fmla="*/ 49825 w 216201"/>
                  <a:gd name="connsiteY39" fmla="*/ 19118 h 368397"/>
                  <a:gd name="connsiteX40" fmla="*/ 76052 w 216201"/>
                  <a:gd name="connsiteY40" fmla="*/ 27544 h 368397"/>
                  <a:gd name="connsiteX41" fmla="*/ 79668 w 216201"/>
                  <a:gd name="connsiteY41" fmla="*/ 30790 h 368397"/>
                  <a:gd name="connsiteX42" fmla="*/ 95590 w 216201"/>
                  <a:gd name="connsiteY42" fmla="*/ 44216 h 368397"/>
                  <a:gd name="connsiteX43" fmla="*/ 127283 w 216201"/>
                  <a:gd name="connsiteY43" fmla="*/ 67455 h 368397"/>
                  <a:gd name="connsiteX44" fmla="*/ 184729 w 216201"/>
                  <a:gd name="connsiteY44" fmla="*/ 67455 h 368397"/>
                  <a:gd name="connsiteX45" fmla="*/ 197221 w 216201"/>
                  <a:gd name="connsiteY45" fmla="*/ 79957 h 368397"/>
                  <a:gd name="connsiteX46" fmla="*/ 197150 w 216201"/>
                  <a:gd name="connsiteY46" fmla="*/ 81280 h 368397"/>
                  <a:gd name="connsiteX47" fmla="*/ 183477 w 216201"/>
                  <a:gd name="connsiteY47" fmla="*/ 92449 h 368397"/>
                  <a:gd name="connsiteX48" fmla="*/ 123193 w 216201"/>
                  <a:gd name="connsiteY48" fmla="*/ 92449 h 368397"/>
                  <a:gd name="connsiteX49" fmla="*/ 115764 w 216201"/>
                  <a:gd name="connsiteY49" fmla="*/ 90048 h 36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6201" h="368397">
                    <a:moveTo>
                      <a:pt x="171530" y="171340"/>
                    </a:moveTo>
                    <a:lnTo>
                      <a:pt x="106294" y="171340"/>
                    </a:lnTo>
                    <a:lnTo>
                      <a:pt x="106294" y="106597"/>
                    </a:lnTo>
                    <a:cubicBezTo>
                      <a:pt x="111347" y="109786"/>
                      <a:pt x="117199" y="111477"/>
                      <a:pt x="123175" y="111474"/>
                    </a:cubicBezTo>
                    <a:lnTo>
                      <a:pt x="183477" y="111474"/>
                    </a:lnTo>
                    <a:cubicBezTo>
                      <a:pt x="199923" y="111669"/>
                      <a:pt x="213913" y="99527"/>
                      <a:pt x="216033" y="83216"/>
                    </a:cubicBezTo>
                    <a:cubicBezTo>
                      <a:pt x="217815" y="65930"/>
                      <a:pt x="205246" y="50471"/>
                      <a:pt x="187960" y="48690"/>
                    </a:cubicBezTo>
                    <a:cubicBezTo>
                      <a:pt x="186883" y="48579"/>
                      <a:pt x="185801" y="48523"/>
                      <a:pt x="184720" y="48524"/>
                    </a:cubicBezTo>
                    <a:lnTo>
                      <a:pt x="133479" y="48524"/>
                    </a:lnTo>
                    <a:lnTo>
                      <a:pt x="106816" y="28958"/>
                    </a:lnTo>
                    <a:cubicBezTo>
                      <a:pt x="101802" y="25144"/>
                      <a:pt x="96988" y="21074"/>
                      <a:pt x="92392" y="16765"/>
                    </a:cubicBezTo>
                    <a:lnTo>
                      <a:pt x="88692" y="13434"/>
                    </a:lnTo>
                    <a:cubicBezTo>
                      <a:pt x="77481" y="3438"/>
                      <a:pt x="62553" y="-1329"/>
                      <a:pt x="47624" y="321"/>
                    </a:cubicBezTo>
                    <a:cubicBezTo>
                      <a:pt x="20087" y="3674"/>
                      <a:pt x="-467" y="27288"/>
                      <a:pt x="8" y="55024"/>
                    </a:cubicBezTo>
                    <a:lnTo>
                      <a:pt x="8" y="181085"/>
                    </a:lnTo>
                    <a:cubicBezTo>
                      <a:pt x="35" y="210601"/>
                      <a:pt x="23952" y="234524"/>
                      <a:pt x="53469" y="234555"/>
                    </a:cubicBezTo>
                    <a:lnTo>
                      <a:pt x="140074" y="234555"/>
                    </a:lnTo>
                    <a:lnTo>
                      <a:pt x="140074" y="335679"/>
                    </a:lnTo>
                    <a:cubicBezTo>
                      <a:pt x="139866" y="352129"/>
                      <a:pt x="152009" y="366128"/>
                      <a:pt x="168323" y="368245"/>
                    </a:cubicBezTo>
                    <a:cubicBezTo>
                      <a:pt x="169376" y="368349"/>
                      <a:pt x="170429" y="368397"/>
                      <a:pt x="171473" y="368397"/>
                    </a:cubicBezTo>
                    <a:cubicBezTo>
                      <a:pt x="188841" y="368455"/>
                      <a:pt x="202966" y="354422"/>
                      <a:pt x="203024" y="337055"/>
                    </a:cubicBezTo>
                    <a:cubicBezTo>
                      <a:pt x="203024" y="337014"/>
                      <a:pt x="203024" y="336972"/>
                      <a:pt x="203024" y="336931"/>
                    </a:cubicBezTo>
                    <a:lnTo>
                      <a:pt x="203024" y="202815"/>
                    </a:lnTo>
                    <a:cubicBezTo>
                      <a:pt x="203003" y="185433"/>
                      <a:pt x="188912" y="171350"/>
                      <a:pt x="171530" y="171340"/>
                    </a:cubicBezTo>
                    <a:close/>
                    <a:moveTo>
                      <a:pt x="84412" y="66819"/>
                    </a:moveTo>
                    <a:cubicBezTo>
                      <a:pt x="80193" y="63709"/>
                      <a:pt x="74252" y="64607"/>
                      <a:pt x="71142" y="68826"/>
                    </a:cubicBezTo>
                    <a:cubicBezTo>
                      <a:pt x="68031" y="73045"/>
                      <a:pt x="68930" y="78986"/>
                      <a:pt x="73149" y="82096"/>
                    </a:cubicBezTo>
                    <a:lnTo>
                      <a:pt x="87382" y="92534"/>
                    </a:lnTo>
                    <a:lnTo>
                      <a:pt x="87382" y="190270"/>
                    </a:lnTo>
                    <a:lnTo>
                      <a:pt x="171597" y="190270"/>
                    </a:lnTo>
                    <a:cubicBezTo>
                      <a:pt x="178496" y="190302"/>
                      <a:pt x="184067" y="195915"/>
                      <a:pt x="184046" y="202815"/>
                    </a:cubicBezTo>
                    <a:lnTo>
                      <a:pt x="184046" y="336931"/>
                    </a:lnTo>
                    <a:cubicBezTo>
                      <a:pt x="184054" y="343828"/>
                      <a:pt x="178469" y="349426"/>
                      <a:pt x="171573" y="349433"/>
                    </a:cubicBezTo>
                    <a:cubicBezTo>
                      <a:pt x="171124" y="349433"/>
                      <a:pt x="170676" y="349409"/>
                      <a:pt x="170230" y="349362"/>
                    </a:cubicBezTo>
                    <a:cubicBezTo>
                      <a:pt x="163579" y="348291"/>
                      <a:pt x="158784" y="342409"/>
                      <a:pt x="159071" y="335679"/>
                    </a:cubicBezTo>
                    <a:lnTo>
                      <a:pt x="159071" y="215577"/>
                    </a:lnTo>
                    <a:lnTo>
                      <a:pt x="53469" y="215577"/>
                    </a:lnTo>
                    <a:cubicBezTo>
                      <a:pt x="34431" y="215551"/>
                      <a:pt x="19007" y="200122"/>
                      <a:pt x="18986" y="181085"/>
                    </a:cubicBezTo>
                    <a:lnTo>
                      <a:pt x="18986" y="54816"/>
                    </a:lnTo>
                    <a:cubicBezTo>
                      <a:pt x="18616" y="36778"/>
                      <a:pt x="31925" y="21373"/>
                      <a:pt x="49825" y="19118"/>
                    </a:cubicBezTo>
                    <a:cubicBezTo>
                      <a:pt x="59367" y="18077"/>
                      <a:pt x="68902" y="21141"/>
                      <a:pt x="76052" y="27544"/>
                    </a:cubicBezTo>
                    <a:lnTo>
                      <a:pt x="79668" y="30790"/>
                    </a:lnTo>
                    <a:cubicBezTo>
                      <a:pt x="84742" y="35534"/>
                      <a:pt x="90057" y="40016"/>
                      <a:pt x="95590" y="44216"/>
                    </a:cubicBezTo>
                    <a:lnTo>
                      <a:pt x="127283" y="67455"/>
                    </a:lnTo>
                    <a:lnTo>
                      <a:pt x="184729" y="67455"/>
                    </a:lnTo>
                    <a:cubicBezTo>
                      <a:pt x="191632" y="67458"/>
                      <a:pt x="197224" y="73055"/>
                      <a:pt x="197221" y="79957"/>
                    </a:cubicBezTo>
                    <a:cubicBezTo>
                      <a:pt x="197220" y="80399"/>
                      <a:pt x="197198" y="80841"/>
                      <a:pt x="197150" y="81280"/>
                    </a:cubicBezTo>
                    <a:cubicBezTo>
                      <a:pt x="196083" y="87931"/>
                      <a:pt x="190207" y="92731"/>
                      <a:pt x="183477" y="92449"/>
                    </a:cubicBezTo>
                    <a:lnTo>
                      <a:pt x="123193" y="92449"/>
                    </a:lnTo>
                    <a:cubicBezTo>
                      <a:pt x="120527" y="92442"/>
                      <a:pt x="117930" y="91602"/>
                      <a:pt x="115764" y="90048"/>
                    </a:cubicBezTo>
                    <a:close/>
                  </a:path>
                </a:pathLst>
              </a:custGeom>
              <a:solidFill>
                <a:schemeClr val="tx1"/>
              </a:solidFill>
              <a:ln w="9426"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0A137C6B-AEC3-4E22-946C-E1F9A871D21B}"/>
                  </a:ext>
                </a:extLst>
              </p:cNvPr>
              <p:cNvSpPr/>
              <p:nvPr/>
            </p:nvSpPr>
            <p:spPr>
              <a:xfrm rot="1800000">
                <a:off x="6946955" y="1939201"/>
                <a:ext cx="78950" cy="78950"/>
              </a:xfrm>
              <a:custGeom>
                <a:avLst/>
                <a:gdLst>
                  <a:gd name="connsiteX0" fmla="*/ 47445 w 94889"/>
                  <a:gd name="connsiteY0" fmla="*/ 94889 h 94889"/>
                  <a:gd name="connsiteX1" fmla="*/ 94889 w 94889"/>
                  <a:gd name="connsiteY1" fmla="*/ 47445 h 94889"/>
                  <a:gd name="connsiteX2" fmla="*/ 47445 w 94889"/>
                  <a:gd name="connsiteY2" fmla="*/ 0 h 94889"/>
                  <a:gd name="connsiteX3" fmla="*/ 0 w 94889"/>
                  <a:gd name="connsiteY3" fmla="*/ 47445 h 94889"/>
                  <a:gd name="connsiteX4" fmla="*/ 47445 w 94889"/>
                  <a:gd name="connsiteY4" fmla="*/ 94889 h 94889"/>
                  <a:gd name="connsiteX5" fmla="*/ 47445 w 94889"/>
                  <a:gd name="connsiteY5" fmla="*/ 18978 h 94889"/>
                  <a:gd name="connsiteX6" fmla="*/ 75912 w 94889"/>
                  <a:gd name="connsiteY6" fmla="*/ 47445 h 94889"/>
                  <a:gd name="connsiteX7" fmla="*/ 47445 w 94889"/>
                  <a:gd name="connsiteY7" fmla="*/ 75912 h 94889"/>
                  <a:gd name="connsiteX8" fmla="*/ 18978 w 94889"/>
                  <a:gd name="connsiteY8" fmla="*/ 47445 h 94889"/>
                  <a:gd name="connsiteX9" fmla="*/ 47445 w 94889"/>
                  <a:gd name="connsiteY9" fmla="*/ 18978 h 9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889" h="94889">
                    <a:moveTo>
                      <a:pt x="47445" y="94889"/>
                    </a:moveTo>
                    <a:cubicBezTo>
                      <a:pt x="73647" y="94889"/>
                      <a:pt x="94889" y="73648"/>
                      <a:pt x="94889" y="47445"/>
                    </a:cubicBezTo>
                    <a:cubicBezTo>
                      <a:pt x="94889" y="21242"/>
                      <a:pt x="73647" y="0"/>
                      <a:pt x="47445" y="0"/>
                    </a:cubicBezTo>
                    <a:cubicBezTo>
                      <a:pt x="21242" y="0"/>
                      <a:pt x="0" y="21242"/>
                      <a:pt x="0" y="47445"/>
                    </a:cubicBezTo>
                    <a:cubicBezTo>
                      <a:pt x="0" y="73648"/>
                      <a:pt x="21242" y="94889"/>
                      <a:pt x="47445" y="94889"/>
                    </a:cubicBezTo>
                    <a:close/>
                    <a:moveTo>
                      <a:pt x="47445" y="18978"/>
                    </a:moveTo>
                    <a:cubicBezTo>
                      <a:pt x="63167" y="18978"/>
                      <a:pt x="75912" y="31722"/>
                      <a:pt x="75912" y="47445"/>
                    </a:cubicBezTo>
                    <a:cubicBezTo>
                      <a:pt x="75912" y="63167"/>
                      <a:pt x="63167" y="75912"/>
                      <a:pt x="47445" y="75912"/>
                    </a:cubicBezTo>
                    <a:cubicBezTo>
                      <a:pt x="31722" y="75912"/>
                      <a:pt x="18978" y="63167"/>
                      <a:pt x="18978" y="47445"/>
                    </a:cubicBezTo>
                    <a:cubicBezTo>
                      <a:pt x="18978" y="31722"/>
                      <a:pt x="31722" y="18978"/>
                      <a:pt x="47445" y="18978"/>
                    </a:cubicBezTo>
                    <a:close/>
                  </a:path>
                </a:pathLst>
              </a:custGeom>
              <a:solidFill>
                <a:schemeClr val="tx1"/>
              </a:solidFill>
              <a:ln w="9426"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FD1CF83D-FE55-43D5-958B-094F7A96C8E7}"/>
                  </a:ext>
                </a:extLst>
              </p:cNvPr>
              <p:cNvSpPr/>
              <p:nvPr/>
            </p:nvSpPr>
            <p:spPr>
              <a:xfrm rot="1800000">
                <a:off x="6794815" y="2037407"/>
                <a:ext cx="142110" cy="268430"/>
              </a:xfrm>
              <a:custGeom>
                <a:avLst/>
                <a:gdLst>
                  <a:gd name="connsiteX0" fmla="*/ 161312 w 170800"/>
                  <a:gd name="connsiteY0" fmla="*/ 208757 h 322624"/>
                  <a:gd name="connsiteX1" fmla="*/ 94889 w 170800"/>
                  <a:gd name="connsiteY1" fmla="*/ 208757 h 322624"/>
                  <a:gd name="connsiteX2" fmla="*/ 18978 w 170800"/>
                  <a:gd name="connsiteY2" fmla="*/ 132845 h 322624"/>
                  <a:gd name="connsiteX3" fmla="*/ 18978 w 170800"/>
                  <a:gd name="connsiteY3" fmla="*/ 9489 h 322624"/>
                  <a:gd name="connsiteX4" fmla="*/ 9489 w 170800"/>
                  <a:gd name="connsiteY4" fmla="*/ 0 h 322624"/>
                  <a:gd name="connsiteX5" fmla="*/ 0 w 170800"/>
                  <a:gd name="connsiteY5" fmla="*/ 9489 h 322624"/>
                  <a:gd name="connsiteX6" fmla="*/ 0 w 170800"/>
                  <a:gd name="connsiteY6" fmla="*/ 132845 h 322624"/>
                  <a:gd name="connsiteX7" fmla="*/ 75912 w 170800"/>
                  <a:gd name="connsiteY7" fmla="*/ 225837 h 322624"/>
                  <a:gd name="connsiteX8" fmla="*/ 75912 w 170800"/>
                  <a:gd name="connsiteY8" fmla="*/ 303646 h 322624"/>
                  <a:gd name="connsiteX9" fmla="*/ 28467 w 170800"/>
                  <a:gd name="connsiteY9" fmla="*/ 303646 h 322624"/>
                  <a:gd name="connsiteX10" fmla="*/ 28467 w 170800"/>
                  <a:gd name="connsiteY10" fmla="*/ 322624 h 322624"/>
                  <a:gd name="connsiteX11" fmla="*/ 142334 w 170800"/>
                  <a:gd name="connsiteY11" fmla="*/ 322624 h 322624"/>
                  <a:gd name="connsiteX12" fmla="*/ 142334 w 170800"/>
                  <a:gd name="connsiteY12" fmla="*/ 303646 h 322624"/>
                  <a:gd name="connsiteX13" fmla="*/ 94889 w 170800"/>
                  <a:gd name="connsiteY13" fmla="*/ 303646 h 322624"/>
                  <a:gd name="connsiteX14" fmla="*/ 94889 w 170800"/>
                  <a:gd name="connsiteY14" fmla="*/ 227735 h 322624"/>
                  <a:gd name="connsiteX15" fmla="*/ 161312 w 170800"/>
                  <a:gd name="connsiteY15" fmla="*/ 227735 h 322624"/>
                  <a:gd name="connsiteX16" fmla="*/ 170801 w 170800"/>
                  <a:gd name="connsiteY16" fmla="*/ 218246 h 322624"/>
                  <a:gd name="connsiteX17" fmla="*/ 161312 w 170800"/>
                  <a:gd name="connsiteY17" fmla="*/ 208757 h 3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800" h="322624">
                    <a:moveTo>
                      <a:pt x="161312" y="208757"/>
                    </a:moveTo>
                    <a:lnTo>
                      <a:pt x="94889" y="208757"/>
                    </a:lnTo>
                    <a:cubicBezTo>
                      <a:pt x="52984" y="208709"/>
                      <a:pt x="19025" y="174750"/>
                      <a:pt x="18978" y="132845"/>
                    </a:cubicBezTo>
                    <a:lnTo>
                      <a:pt x="18978" y="9489"/>
                    </a:lnTo>
                    <a:cubicBezTo>
                      <a:pt x="18978" y="4248"/>
                      <a:pt x="14730" y="0"/>
                      <a:pt x="9489" y="0"/>
                    </a:cubicBezTo>
                    <a:cubicBezTo>
                      <a:pt x="4248" y="0"/>
                      <a:pt x="0" y="4248"/>
                      <a:pt x="0" y="9489"/>
                    </a:cubicBezTo>
                    <a:lnTo>
                      <a:pt x="0" y="132845"/>
                    </a:lnTo>
                    <a:cubicBezTo>
                      <a:pt x="49" y="177923"/>
                      <a:pt x="31757" y="216764"/>
                      <a:pt x="75912" y="225837"/>
                    </a:cubicBezTo>
                    <a:lnTo>
                      <a:pt x="75912" y="303646"/>
                    </a:lnTo>
                    <a:lnTo>
                      <a:pt x="28467" y="303646"/>
                    </a:lnTo>
                    <a:lnTo>
                      <a:pt x="28467" y="322624"/>
                    </a:lnTo>
                    <a:lnTo>
                      <a:pt x="142334" y="322624"/>
                    </a:lnTo>
                    <a:lnTo>
                      <a:pt x="142334" y="303646"/>
                    </a:lnTo>
                    <a:lnTo>
                      <a:pt x="94889" y="303646"/>
                    </a:lnTo>
                    <a:lnTo>
                      <a:pt x="94889" y="227735"/>
                    </a:lnTo>
                    <a:lnTo>
                      <a:pt x="161312" y="227735"/>
                    </a:lnTo>
                    <a:cubicBezTo>
                      <a:pt x="166553" y="227735"/>
                      <a:pt x="170801" y="223487"/>
                      <a:pt x="170801" y="218246"/>
                    </a:cubicBezTo>
                    <a:cubicBezTo>
                      <a:pt x="170801" y="213005"/>
                      <a:pt x="166553" y="208757"/>
                      <a:pt x="161312" y="208757"/>
                    </a:cubicBezTo>
                    <a:close/>
                  </a:path>
                </a:pathLst>
              </a:custGeom>
              <a:solidFill>
                <a:schemeClr val="tx1"/>
              </a:solidFill>
              <a:ln w="9426"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9CE970FA-7721-4B6D-9259-39DDF00BB43A}"/>
                  </a:ext>
                </a:extLst>
              </p:cNvPr>
              <p:cNvSpPr/>
              <p:nvPr/>
            </p:nvSpPr>
            <p:spPr>
              <a:xfrm rot="1800000">
                <a:off x="6899414" y="2206867"/>
                <a:ext cx="284220" cy="205270"/>
              </a:xfrm>
              <a:custGeom>
                <a:avLst/>
                <a:gdLst>
                  <a:gd name="connsiteX0" fmla="*/ 180290 w 341601"/>
                  <a:gd name="connsiteY0" fmla="*/ 18978 h 246712"/>
                  <a:gd name="connsiteX1" fmla="*/ 332113 w 341601"/>
                  <a:gd name="connsiteY1" fmla="*/ 18978 h 246712"/>
                  <a:gd name="connsiteX2" fmla="*/ 341602 w 341601"/>
                  <a:gd name="connsiteY2" fmla="*/ 9489 h 246712"/>
                  <a:gd name="connsiteX3" fmla="*/ 332113 w 341601"/>
                  <a:gd name="connsiteY3" fmla="*/ 0 h 246712"/>
                  <a:gd name="connsiteX4" fmla="*/ 9489 w 341601"/>
                  <a:gd name="connsiteY4" fmla="*/ 0 h 246712"/>
                  <a:gd name="connsiteX5" fmla="*/ 0 w 341601"/>
                  <a:gd name="connsiteY5" fmla="*/ 9489 h 246712"/>
                  <a:gd name="connsiteX6" fmla="*/ 9489 w 341601"/>
                  <a:gd name="connsiteY6" fmla="*/ 18978 h 246712"/>
                  <a:gd name="connsiteX7" fmla="*/ 161312 w 341601"/>
                  <a:gd name="connsiteY7" fmla="*/ 18978 h 246712"/>
                  <a:gd name="connsiteX8" fmla="*/ 161312 w 341601"/>
                  <a:gd name="connsiteY8" fmla="*/ 227735 h 246712"/>
                  <a:gd name="connsiteX9" fmla="*/ 94889 w 341601"/>
                  <a:gd name="connsiteY9" fmla="*/ 227735 h 246712"/>
                  <a:gd name="connsiteX10" fmla="*/ 94889 w 341601"/>
                  <a:gd name="connsiteY10" fmla="*/ 246713 h 246712"/>
                  <a:gd name="connsiteX11" fmla="*/ 246712 w 341601"/>
                  <a:gd name="connsiteY11" fmla="*/ 246713 h 246712"/>
                  <a:gd name="connsiteX12" fmla="*/ 246712 w 341601"/>
                  <a:gd name="connsiteY12" fmla="*/ 227735 h 246712"/>
                  <a:gd name="connsiteX13" fmla="*/ 180290 w 341601"/>
                  <a:gd name="connsiteY13" fmla="*/ 227735 h 24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601" h="246712">
                    <a:moveTo>
                      <a:pt x="180290" y="18978"/>
                    </a:moveTo>
                    <a:lnTo>
                      <a:pt x="332113" y="18978"/>
                    </a:lnTo>
                    <a:cubicBezTo>
                      <a:pt x="337354" y="18978"/>
                      <a:pt x="341602" y="14730"/>
                      <a:pt x="341602" y="9489"/>
                    </a:cubicBezTo>
                    <a:cubicBezTo>
                      <a:pt x="341602" y="4248"/>
                      <a:pt x="337354" y="0"/>
                      <a:pt x="332113" y="0"/>
                    </a:cubicBezTo>
                    <a:lnTo>
                      <a:pt x="9489" y="0"/>
                    </a:lnTo>
                    <a:cubicBezTo>
                      <a:pt x="4248" y="0"/>
                      <a:pt x="0" y="4248"/>
                      <a:pt x="0" y="9489"/>
                    </a:cubicBezTo>
                    <a:cubicBezTo>
                      <a:pt x="0" y="14730"/>
                      <a:pt x="4248" y="18978"/>
                      <a:pt x="9489" y="18978"/>
                    </a:cubicBezTo>
                    <a:lnTo>
                      <a:pt x="161312" y="18978"/>
                    </a:lnTo>
                    <a:lnTo>
                      <a:pt x="161312" y="227735"/>
                    </a:lnTo>
                    <a:lnTo>
                      <a:pt x="94889" y="227735"/>
                    </a:lnTo>
                    <a:lnTo>
                      <a:pt x="94889" y="246713"/>
                    </a:lnTo>
                    <a:lnTo>
                      <a:pt x="246712" y="246713"/>
                    </a:lnTo>
                    <a:lnTo>
                      <a:pt x="246712" y="227735"/>
                    </a:lnTo>
                    <a:lnTo>
                      <a:pt x="180290" y="227735"/>
                    </a:lnTo>
                    <a:close/>
                  </a:path>
                </a:pathLst>
              </a:custGeom>
              <a:solidFill>
                <a:schemeClr val="tx1"/>
              </a:solidFill>
              <a:ln w="9426"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99ED5A1D-BB07-44D3-AE3E-4CF98FEF54CD}"/>
                  </a:ext>
                </a:extLst>
              </p:cNvPr>
              <p:cNvSpPr/>
              <p:nvPr/>
            </p:nvSpPr>
            <p:spPr>
              <a:xfrm rot="1800000">
                <a:off x="7120995" y="2188179"/>
                <a:ext cx="179898" cy="306554"/>
              </a:xfrm>
              <a:custGeom>
                <a:avLst/>
                <a:gdLst>
                  <a:gd name="connsiteX0" fmla="*/ 216208 w 216217"/>
                  <a:gd name="connsiteY0" fmla="*/ 181133 h 368445"/>
                  <a:gd name="connsiteX1" fmla="*/ 216208 w 216217"/>
                  <a:gd name="connsiteY1" fmla="*/ 55196 h 368445"/>
                  <a:gd name="connsiteX2" fmla="*/ 168451 w 216217"/>
                  <a:gd name="connsiteY2" fmla="*/ 302 h 368445"/>
                  <a:gd name="connsiteX3" fmla="*/ 127515 w 216217"/>
                  <a:gd name="connsiteY3" fmla="*/ 13426 h 368445"/>
                  <a:gd name="connsiteX4" fmla="*/ 123815 w 216217"/>
                  <a:gd name="connsiteY4" fmla="*/ 16766 h 368445"/>
                  <a:gd name="connsiteX5" fmla="*/ 109391 w 216217"/>
                  <a:gd name="connsiteY5" fmla="*/ 28959 h 368445"/>
                  <a:gd name="connsiteX6" fmla="*/ 82718 w 216217"/>
                  <a:gd name="connsiteY6" fmla="*/ 48525 h 368445"/>
                  <a:gd name="connsiteX7" fmla="*/ 31478 w 216217"/>
                  <a:gd name="connsiteY7" fmla="*/ 48525 h 368445"/>
                  <a:gd name="connsiteX8" fmla="*/ 0 w 216217"/>
                  <a:gd name="connsiteY8" fmla="*/ 80016 h 368445"/>
                  <a:gd name="connsiteX9" fmla="*/ 164 w 216217"/>
                  <a:gd name="connsiteY9" fmla="*/ 83217 h 368445"/>
                  <a:gd name="connsiteX10" fmla="*/ 32730 w 216217"/>
                  <a:gd name="connsiteY10" fmla="*/ 111475 h 368445"/>
                  <a:gd name="connsiteX11" fmla="*/ 93042 w 216217"/>
                  <a:gd name="connsiteY11" fmla="*/ 111475 h 368445"/>
                  <a:gd name="connsiteX12" fmla="*/ 109932 w 216217"/>
                  <a:gd name="connsiteY12" fmla="*/ 106645 h 368445"/>
                  <a:gd name="connsiteX13" fmla="*/ 109932 w 216217"/>
                  <a:gd name="connsiteY13" fmla="*/ 171436 h 368445"/>
                  <a:gd name="connsiteX14" fmla="*/ 44715 w 216217"/>
                  <a:gd name="connsiteY14" fmla="*/ 171436 h 368445"/>
                  <a:gd name="connsiteX15" fmla="*/ 13230 w 216217"/>
                  <a:gd name="connsiteY15" fmla="*/ 202910 h 368445"/>
                  <a:gd name="connsiteX16" fmla="*/ 13230 w 216217"/>
                  <a:gd name="connsiteY16" fmla="*/ 336980 h 368445"/>
                  <a:gd name="connsiteX17" fmla="*/ 44677 w 216217"/>
                  <a:gd name="connsiteY17" fmla="*/ 368445 h 368445"/>
                  <a:gd name="connsiteX18" fmla="*/ 44772 w 216217"/>
                  <a:gd name="connsiteY18" fmla="*/ 368445 h 368445"/>
                  <a:gd name="connsiteX19" fmla="*/ 47922 w 216217"/>
                  <a:gd name="connsiteY19" fmla="*/ 368293 h 368445"/>
                  <a:gd name="connsiteX20" fmla="*/ 76171 w 216217"/>
                  <a:gd name="connsiteY20" fmla="*/ 335727 h 368445"/>
                  <a:gd name="connsiteX21" fmla="*/ 76171 w 216217"/>
                  <a:gd name="connsiteY21" fmla="*/ 234603 h 368445"/>
                  <a:gd name="connsiteX22" fmla="*/ 162776 w 216217"/>
                  <a:gd name="connsiteY22" fmla="*/ 234603 h 368445"/>
                  <a:gd name="connsiteX23" fmla="*/ 216208 w 216217"/>
                  <a:gd name="connsiteY23" fmla="*/ 181133 h 368445"/>
                  <a:gd name="connsiteX24" fmla="*/ 100443 w 216217"/>
                  <a:gd name="connsiteY24" fmla="*/ 90096 h 368445"/>
                  <a:gd name="connsiteX25" fmla="*/ 93023 w 216217"/>
                  <a:gd name="connsiteY25" fmla="*/ 92497 h 368445"/>
                  <a:gd name="connsiteX26" fmla="*/ 32768 w 216217"/>
                  <a:gd name="connsiteY26" fmla="*/ 92497 h 368445"/>
                  <a:gd name="connsiteX27" fmla="*/ 19085 w 216217"/>
                  <a:gd name="connsiteY27" fmla="*/ 81328 h 368445"/>
                  <a:gd name="connsiteX28" fmla="*/ 30182 w 216217"/>
                  <a:gd name="connsiteY28" fmla="*/ 67574 h 368445"/>
                  <a:gd name="connsiteX29" fmla="*/ 31516 w 216217"/>
                  <a:gd name="connsiteY29" fmla="*/ 67503 h 368445"/>
                  <a:gd name="connsiteX30" fmla="*/ 88962 w 216217"/>
                  <a:gd name="connsiteY30" fmla="*/ 67503 h 368445"/>
                  <a:gd name="connsiteX31" fmla="*/ 120655 w 216217"/>
                  <a:gd name="connsiteY31" fmla="*/ 44265 h 368445"/>
                  <a:gd name="connsiteX32" fmla="*/ 136568 w 216217"/>
                  <a:gd name="connsiteY32" fmla="*/ 30838 h 368445"/>
                  <a:gd name="connsiteX33" fmla="*/ 140192 w 216217"/>
                  <a:gd name="connsiteY33" fmla="*/ 27583 h 368445"/>
                  <a:gd name="connsiteX34" fmla="*/ 166278 w 216217"/>
                  <a:gd name="connsiteY34" fmla="*/ 19147 h 368445"/>
                  <a:gd name="connsiteX35" fmla="*/ 197230 w 216217"/>
                  <a:gd name="connsiteY35" fmla="*/ 55025 h 368445"/>
                  <a:gd name="connsiteX36" fmla="*/ 197230 w 216217"/>
                  <a:gd name="connsiteY36" fmla="*/ 181133 h 368445"/>
                  <a:gd name="connsiteX37" fmla="*/ 162748 w 216217"/>
                  <a:gd name="connsiteY37" fmla="*/ 215626 h 368445"/>
                  <a:gd name="connsiteX38" fmla="*/ 57193 w 216217"/>
                  <a:gd name="connsiteY38" fmla="*/ 215626 h 368445"/>
                  <a:gd name="connsiteX39" fmla="*/ 57193 w 216217"/>
                  <a:gd name="connsiteY39" fmla="*/ 335727 h 368445"/>
                  <a:gd name="connsiteX40" fmla="*/ 46024 w 216217"/>
                  <a:gd name="connsiteY40" fmla="*/ 349410 h 368445"/>
                  <a:gd name="connsiteX41" fmla="*/ 36327 w 216217"/>
                  <a:gd name="connsiteY41" fmla="*/ 346250 h 368445"/>
                  <a:gd name="connsiteX42" fmla="*/ 32208 w 216217"/>
                  <a:gd name="connsiteY42" fmla="*/ 336980 h 368445"/>
                  <a:gd name="connsiteX43" fmla="*/ 32208 w 216217"/>
                  <a:gd name="connsiteY43" fmla="*/ 202863 h 368445"/>
                  <a:gd name="connsiteX44" fmla="*/ 44715 w 216217"/>
                  <a:gd name="connsiteY44" fmla="*/ 190366 h 368445"/>
                  <a:gd name="connsiteX45" fmla="*/ 128910 w 216217"/>
                  <a:gd name="connsiteY45" fmla="*/ 190366 h 368445"/>
                  <a:gd name="connsiteX46" fmla="*/ 128910 w 216217"/>
                  <a:gd name="connsiteY46" fmla="*/ 92630 h 368445"/>
                  <a:gd name="connsiteX47" fmla="*/ 143144 w 216217"/>
                  <a:gd name="connsiteY47" fmla="*/ 82192 h 368445"/>
                  <a:gd name="connsiteX48" fmla="*/ 145146 w 216217"/>
                  <a:gd name="connsiteY48" fmla="*/ 68917 h 368445"/>
                  <a:gd name="connsiteX49" fmla="*/ 131871 w 216217"/>
                  <a:gd name="connsiteY49" fmla="*/ 66915 h 36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6217" h="368445">
                    <a:moveTo>
                      <a:pt x="216208" y="181133"/>
                    </a:moveTo>
                    <a:lnTo>
                      <a:pt x="216208" y="55196"/>
                    </a:lnTo>
                    <a:cubicBezTo>
                      <a:pt x="216730" y="27355"/>
                      <a:pt x="196096" y="3638"/>
                      <a:pt x="168451" y="302"/>
                    </a:cubicBezTo>
                    <a:cubicBezTo>
                      <a:pt x="153565" y="-1293"/>
                      <a:pt x="138699" y="3474"/>
                      <a:pt x="127515" y="13426"/>
                    </a:cubicBezTo>
                    <a:lnTo>
                      <a:pt x="123815" y="16766"/>
                    </a:lnTo>
                    <a:cubicBezTo>
                      <a:pt x="119217" y="21073"/>
                      <a:pt x="114403" y="25142"/>
                      <a:pt x="109391" y="28959"/>
                    </a:cubicBezTo>
                    <a:lnTo>
                      <a:pt x="82718" y="48525"/>
                    </a:lnTo>
                    <a:lnTo>
                      <a:pt x="31478" y="48525"/>
                    </a:lnTo>
                    <a:cubicBezTo>
                      <a:pt x="14089" y="48529"/>
                      <a:pt x="-4" y="62629"/>
                      <a:pt x="0" y="80016"/>
                    </a:cubicBezTo>
                    <a:cubicBezTo>
                      <a:pt x="1" y="81086"/>
                      <a:pt x="55" y="82153"/>
                      <a:pt x="164" y="83217"/>
                    </a:cubicBezTo>
                    <a:cubicBezTo>
                      <a:pt x="2289" y="99528"/>
                      <a:pt x="16282" y="111670"/>
                      <a:pt x="32730" y="111475"/>
                    </a:cubicBezTo>
                    <a:lnTo>
                      <a:pt x="93042" y="111475"/>
                    </a:lnTo>
                    <a:cubicBezTo>
                      <a:pt x="99015" y="111493"/>
                      <a:pt x="104872" y="109818"/>
                      <a:pt x="109932" y="106645"/>
                    </a:cubicBezTo>
                    <a:lnTo>
                      <a:pt x="109932" y="171436"/>
                    </a:lnTo>
                    <a:lnTo>
                      <a:pt x="44715" y="171436"/>
                    </a:lnTo>
                    <a:cubicBezTo>
                      <a:pt x="27339" y="171456"/>
                      <a:pt x="13257" y="185534"/>
                      <a:pt x="13230" y="202910"/>
                    </a:cubicBezTo>
                    <a:lnTo>
                      <a:pt x="13230" y="336980"/>
                    </a:lnTo>
                    <a:cubicBezTo>
                      <a:pt x="13225" y="354352"/>
                      <a:pt x="27304" y="368440"/>
                      <a:pt x="44677" y="368445"/>
                    </a:cubicBezTo>
                    <a:cubicBezTo>
                      <a:pt x="44708" y="368445"/>
                      <a:pt x="44740" y="368445"/>
                      <a:pt x="44772" y="368445"/>
                    </a:cubicBezTo>
                    <a:cubicBezTo>
                      <a:pt x="45815" y="368445"/>
                      <a:pt x="46859" y="368445"/>
                      <a:pt x="47922" y="368293"/>
                    </a:cubicBezTo>
                    <a:cubicBezTo>
                      <a:pt x="64234" y="366172"/>
                      <a:pt x="76376" y="352175"/>
                      <a:pt x="76171" y="335727"/>
                    </a:cubicBezTo>
                    <a:lnTo>
                      <a:pt x="76171" y="234603"/>
                    </a:lnTo>
                    <a:lnTo>
                      <a:pt x="162776" y="234603"/>
                    </a:lnTo>
                    <a:cubicBezTo>
                      <a:pt x="192281" y="234556"/>
                      <a:pt x="216183" y="210638"/>
                      <a:pt x="216208" y="181133"/>
                    </a:cubicBezTo>
                    <a:close/>
                    <a:moveTo>
                      <a:pt x="100443" y="90096"/>
                    </a:moveTo>
                    <a:cubicBezTo>
                      <a:pt x="98280" y="91649"/>
                      <a:pt x="95686" y="92487"/>
                      <a:pt x="93023" y="92497"/>
                    </a:cubicBezTo>
                    <a:lnTo>
                      <a:pt x="32768" y="92497"/>
                    </a:lnTo>
                    <a:cubicBezTo>
                      <a:pt x="26041" y="92763"/>
                      <a:pt x="20173" y="87972"/>
                      <a:pt x="19085" y="81328"/>
                    </a:cubicBezTo>
                    <a:cubicBezTo>
                      <a:pt x="18352" y="74466"/>
                      <a:pt x="23320" y="68308"/>
                      <a:pt x="30182" y="67574"/>
                    </a:cubicBezTo>
                    <a:cubicBezTo>
                      <a:pt x="30626" y="67527"/>
                      <a:pt x="31071" y="67503"/>
                      <a:pt x="31516" y="67503"/>
                    </a:cubicBezTo>
                    <a:lnTo>
                      <a:pt x="88962" y="67503"/>
                    </a:lnTo>
                    <a:lnTo>
                      <a:pt x="120655" y="44265"/>
                    </a:lnTo>
                    <a:cubicBezTo>
                      <a:pt x="126187" y="40067"/>
                      <a:pt x="131499" y="35585"/>
                      <a:pt x="136568" y="30838"/>
                    </a:cubicBezTo>
                    <a:lnTo>
                      <a:pt x="140192" y="27583"/>
                    </a:lnTo>
                    <a:cubicBezTo>
                      <a:pt x="147305" y="21212"/>
                      <a:pt x="156781" y="18147"/>
                      <a:pt x="166278" y="19147"/>
                    </a:cubicBezTo>
                    <a:cubicBezTo>
                      <a:pt x="184275" y="21389"/>
                      <a:pt x="197652" y="36894"/>
                      <a:pt x="197230" y="55025"/>
                    </a:cubicBezTo>
                    <a:lnTo>
                      <a:pt x="197230" y="181133"/>
                    </a:lnTo>
                    <a:cubicBezTo>
                      <a:pt x="197210" y="200171"/>
                      <a:pt x="181785" y="215599"/>
                      <a:pt x="162748" y="215626"/>
                    </a:cubicBezTo>
                    <a:lnTo>
                      <a:pt x="57193" y="215626"/>
                    </a:lnTo>
                    <a:lnTo>
                      <a:pt x="57193" y="335727"/>
                    </a:lnTo>
                    <a:cubicBezTo>
                      <a:pt x="57480" y="342461"/>
                      <a:pt x="52679" y="348343"/>
                      <a:pt x="46024" y="349410"/>
                    </a:cubicBezTo>
                    <a:cubicBezTo>
                      <a:pt x="42486" y="349818"/>
                      <a:pt x="38945" y="348664"/>
                      <a:pt x="36327" y="346250"/>
                    </a:cubicBezTo>
                    <a:cubicBezTo>
                      <a:pt x="33693" y="343890"/>
                      <a:pt x="32194" y="340516"/>
                      <a:pt x="32208" y="336980"/>
                    </a:cubicBezTo>
                    <a:lnTo>
                      <a:pt x="32208" y="202863"/>
                    </a:lnTo>
                    <a:cubicBezTo>
                      <a:pt x="32219" y="195962"/>
                      <a:pt x="37813" y="190372"/>
                      <a:pt x="44715" y="190366"/>
                    </a:cubicBezTo>
                    <a:lnTo>
                      <a:pt x="128910" y="190366"/>
                    </a:lnTo>
                    <a:lnTo>
                      <a:pt x="128910" y="92630"/>
                    </a:lnTo>
                    <a:lnTo>
                      <a:pt x="143144" y="82192"/>
                    </a:lnTo>
                    <a:cubicBezTo>
                      <a:pt x="147362" y="79079"/>
                      <a:pt x="148259" y="73136"/>
                      <a:pt x="145146" y="68917"/>
                    </a:cubicBezTo>
                    <a:cubicBezTo>
                      <a:pt x="142032" y="64698"/>
                      <a:pt x="136089" y="63801"/>
                      <a:pt x="131871" y="66915"/>
                    </a:cubicBezTo>
                    <a:close/>
                  </a:path>
                </a:pathLst>
              </a:custGeom>
              <a:solidFill>
                <a:schemeClr val="tx1"/>
              </a:solidFill>
              <a:ln w="9426"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D392C674-98AC-433F-B309-2FA38E04F557}"/>
                  </a:ext>
                </a:extLst>
              </p:cNvPr>
              <p:cNvSpPr/>
              <p:nvPr/>
            </p:nvSpPr>
            <p:spPr>
              <a:xfrm rot="1800000">
                <a:off x="7316134" y="2152346"/>
                <a:ext cx="78950" cy="78950"/>
              </a:xfrm>
              <a:custGeom>
                <a:avLst/>
                <a:gdLst>
                  <a:gd name="connsiteX0" fmla="*/ 47445 w 94889"/>
                  <a:gd name="connsiteY0" fmla="*/ 94889 h 94889"/>
                  <a:gd name="connsiteX1" fmla="*/ 94889 w 94889"/>
                  <a:gd name="connsiteY1" fmla="*/ 47445 h 94889"/>
                  <a:gd name="connsiteX2" fmla="*/ 47445 w 94889"/>
                  <a:gd name="connsiteY2" fmla="*/ 0 h 94889"/>
                  <a:gd name="connsiteX3" fmla="*/ 0 w 94889"/>
                  <a:gd name="connsiteY3" fmla="*/ 47445 h 94889"/>
                  <a:gd name="connsiteX4" fmla="*/ 47445 w 94889"/>
                  <a:gd name="connsiteY4" fmla="*/ 94889 h 94889"/>
                  <a:gd name="connsiteX5" fmla="*/ 47445 w 94889"/>
                  <a:gd name="connsiteY5" fmla="*/ 18978 h 94889"/>
                  <a:gd name="connsiteX6" fmla="*/ 75912 w 94889"/>
                  <a:gd name="connsiteY6" fmla="*/ 47445 h 94889"/>
                  <a:gd name="connsiteX7" fmla="*/ 47445 w 94889"/>
                  <a:gd name="connsiteY7" fmla="*/ 75912 h 94889"/>
                  <a:gd name="connsiteX8" fmla="*/ 18978 w 94889"/>
                  <a:gd name="connsiteY8" fmla="*/ 47445 h 94889"/>
                  <a:gd name="connsiteX9" fmla="*/ 47445 w 94889"/>
                  <a:gd name="connsiteY9" fmla="*/ 18978 h 9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889" h="94889">
                    <a:moveTo>
                      <a:pt x="47445" y="94889"/>
                    </a:moveTo>
                    <a:cubicBezTo>
                      <a:pt x="73647" y="94889"/>
                      <a:pt x="94889" y="73648"/>
                      <a:pt x="94889" y="47445"/>
                    </a:cubicBezTo>
                    <a:cubicBezTo>
                      <a:pt x="94889" y="21242"/>
                      <a:pt x="73647" y="0"/>
                      <a:pt x="47445" y="0"/>
                    </a:cubicBezTo>
                    <a:cubicBezTo>
                      <a:pt x="21242" y="0"/>
                      <a:pt x="0" y="21242"/>
                      <a:pt x="0" y="47445"/>
                    </a:cubicBezTo>
                    <a:cubicBezTo>
                      <a:pt x="0" y="73648"/>
                      <a:pt x="21242" y="94889"/>
                      <a:pt x="47445" y="94889"/>
                    </a:cubicBezTo>
                    <a:close/>
                    <a:moveTo>
                      <a:pt x="47445" y="18978"/>
                    </a:moveTo>
                    <a:cubicBezTo>
                      <a:pt x="63167" y="18978"/>
                      <a:pt x="75912" y="31722"/>
                      <a:pt x="75912" y="47445"/>
                    </a:cubicBezTo>
                    <a:cubicBezTo>
                      <a:pt x="75912" y="63167"/>
                      <a:pt x="63167" y="75912"/>
                      <a:pt x="47445" y="75912"/>
                    </a:cubicBezTo>
                    <a:cubicBezTo>
                      <a:pt x="31722" y="75912"/>
                      <a:pt x="18978" y="63167"/>
                      <a:pt x="18978" y="47445"/>
                    </a:cubicBezTo>
                    <a:cubicBezTo>
                      <a:pt x="18978" y="31722"/>
                      <a:pt x="31722" y="18978"/>
                      <a:pt x="47445" y="18978"/>
                    </a:cubicBezTo>
                    <a:close/>
                  </a:path>
                </a:pathLst>
              </a:custGeom>
              <a:solidFill>
                <a:schemeClr val="tx1"/>
              </a:solidFill>
              <a:ln w="9426"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E494A912-145B-4003-BF22-DDD663C44111}"/>
                  </a:ext>
                </a:extLst>
              </p:cNvPr>
              <p:cNvSpPr/>
              <p:nvPr/>
            </p:nvSpPr>
            <p:spPr>
              <a:xfrm rot="1800000">
                <a:off x="7177703" y="2258467"/>
                <a:ext cx="142110" cy="268430"/>
              </a:xfrm>
              <a:custGeom>
                <a:avLst/>
                <a:gdLst>
                  <a:gd name="connsiteX0" fmla="*/ 161312 w 170800"/>
                  <a:gd name="connsiteY0" fmla="*/ 0 h 322624"/>
                  <a:gd name="connsiteX1" fmla="*/ 151823 w 170800"/>
                  <a:gd name="connsiteY1" fmla="*/ 9489 h 322624"/>
                  <a:gd name="connsiteX2" fmla="*/ 151823 w 170800"/>
                  <a:gd name="connsiteY2" fmla="*/ 132845 h 322624"/>
                  <a:gd name="connsiteX3" fmla="*/ 75912 w 170800"/>
                  <a:gd name="connsiteY3" fmla="*/ 208757 h 322624"/>
                  <a:gd name="connsiteX4" fmla="*/ 9489 w 170800"/>
                  <a:gd name="connsiteY4" fmla="*/ 208757 h 322624"/>
                  <a:gd name="connsiteX5" fmla="*/ 0 w 170800"/>
                  <a:gd name="connsiteY5" fmla="*/ 218246 h 322624"/>
                  <a:gd name="connsiteX6" fmla="*/ 9489 w 170800"/>
                  <a:gd name="connsiteY6" fmla="*/ 227735 h 322624"/>
                  <a:gd name="connsiteX7" fmla="*/ 75912 w 170800"/>
                  <a:gd name="connsiteY7" fmla="*/ 227735 h 322624"/>
                  <a:gd name="connsiteX8" fmla="*/ 75912 w 170800"/>
                  <a:gd name="connsiteY8" fmla="*/ 303646 h 322624"/>
                  <a:gd name="connsiteX9" fmla="*/ 28467 w 170800"/>
                  <a:gd name="connsiteY9" fmla="*/ 303646 h 322624"/>
                  <a:gd name="connsiteX10" fmla="*/ 28467 w 170800"/>
                  <a:gd name="connsiteY10" fmla="*/ 322624 h 322624"/>
                  <a:gd name="connsiteX11" fmla="*/ 142334 w 170800"/>
                  <a:gd name="connsiteY11" fmla="*/ 322624 h 322624"/>
                  <a:gd name="connsiteX12" fmla="*/ 142334 w 170800"/>
                  <a:gd name="connsiteY12" fmla="*/ 303646 h 322624"/>
                  <a:gd name="connsiteX13" fmla="*/ 94889 w 170800"/>
                  <a:gd name="connsiteY13" fmla="*/ 303646 h 322624"/>
                  <a:gd name="connsiteX14" fmla="*/ 94889 w 170800"/>
                  <a:gd name="connsiteY14" fmla="*/ 225837 h 322624"/>
                  <a:gd name="connsiteX15" fmla="*/ 170801 w 170800"/>
                  <a:gd name="connsiteY15" fmla="*/ 132845 h 322624"/>
                  <a:gd name="connsiteX16" fmla="*/ 170801 w 170800"/>
                  <a:gd name="connsiteY16" fmla="*/ 9489 h 322624"/>
                  <a:gd name="connsiteX17" fmla="*/ 161312 w 170800"/>
                  <a:gd name="connsiteY17" fmla="*/ 0 h 3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800" h="322624">
                    <a:moveTo>
                      <a:pt x="161312" y="0"/>
                    </a:moveTo>
                    <a:cubicBezTo>
                      <a:pt x="156071" y="0"/>
                      <a:pt x="151823" y="4248"/>
                      <a:pt x="151823" y="9489"/>
                    </a:cubicBezTo>
                    <a:lnTo>
                      <a:pt x="151823" y="132845"/>
                    </a:lnTo>
                    <a:cubicBezTo>
                      <a:pt x="151776" y="174750"/>
                      <a:pt x="117817" y="208709"/>
                      <a:pt x="75912" y="208757"/>
                    </a:cubicBezTo>
                    <a:lnTo>
                      <a:pt x="9489" y="208757"/>
                    </a:lnTo>
                    <a:cubicBezTo>
                      <a:pt x="4248" y="208757"/>
                      <a:pt x="0" y="213005"/>
                      <a:pt x="0" y="218246"/>
                    </a:cubicBezTo>
                    <a:cubicBezTo>
                      <a:pt x="0" y="223487"/>
                      <a:pt x="4248" y="227735"/>
                      <a:pt x="9489" y="227735"/>
                    </a:cubicBezTo>
                    <a:lnTo>
                      <a:pt x="75912" y="227735"/>
                    </a:lnTo>
                    <a:lnTo>
                      <a:pt x="75912" y="303646"/>
                    </a:lnTo>
                    <a:lnTo>
                      <a:pt x="28467" y="303646"/>
                    </a:lnTo>
                    <a:lnTo>
                      <a:pt x="28467" y="322624"/>
                    </a:lnTo>
                    <a:lnTo>
                      <a:pt x="142334" y="322624"/>
                    </a:lnTo>
                    <a:lnTo>
                      <a:pt x="142334" y="303646"/>
                    </a:lnTo>
                    <a:lnTo>
                      <a:pt x="94889" y="303646"/>
                    </a:lnTo>
                    <a:lnTo>
                      <a:pt x="94889" y="225837"/>
                    </a:lnTo>
                    <a:cubicBezTo>
                      <a:pt x="139041" y="216761"/>
                      <a:pt x="170748" y="177921"/>
                      <a:pt x="170801" y="132845"/>
                    </a:cubicBezTo>
                    <a:lnTo>
                      <a:pt x="170801" y="9489"/>
                    </a:lnTo>
                    <a:cubicBezTo>
                      <a:pt x="170801" y="4248"/>
                      <a:pt x="166553" y="0"/>
                      <a:pt x="161312" y="0"/>
                    </a:cubicBezTo>
                    <a:close/>
                  </a:path>
                </a:pathLst>
              </a:custGeom>
              <a:solidFill>
                <a:schemeClr val="tx1"/>
              </a:solidFill>
              <a:ln w="9426" cap="flat">
                <a:noFill/>
                <a:prstDash val="solid"/>
                <a:miter/>
              </a:ln>
            </p:spPr>
            <p:txBody>
              <a:bodyPr rtlCol="0" anchor="ctr"/>
              <a:lstStyle/>
              <a:p>
                <a:endParaRPr lang="en-IN"/>
              </a:p>
            </p:txBody>
          </p:sp>
        </p:grpSp>
        <p:cxnSp>
          <p:nvCxnSpPr>
            <p:cNvPr id="224" name="Straight Connector 223">
              <a:extLst>
                <a:ext uri="{FF2B5EF4-FFF2-40B4-BE49-F238E27FC236}">
                  <a16:creationId xmlns:a16="http://schemas.microsoft.com/office/drawing/2014/main" id="{5192992B-6E11-4259-A153-3D43A15E8CF3}"/>
                </a:ext>
              </a:extLst>
            </p:cNvPr>
            <p:cNvCxnSpPr>
              <a:cxnSpLocks/>
            </p:cNvCxnSpPr>
            <p:nvPr/>
          </p:nvCxnSpPr>
          <p:spPr>
            <a:xfrm flipV="1">
              <a:off x="7215913" y="1853943"/>
              <a:ext cx="173594" cy="310119"/>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DAA5F07-8DAD-4A8C-9F8E-853AAA8C375A}"/>
                </a:ext>
              </a:extLst>
            </p:cNvPr>
            <p:cNvCxnSpPr>
              <a:cxnSpLocks/>
            </p:cNvCxnSpPr>
            <p:nvPr/>
          </p:nvCxnSpPr>
          <p:spPr>
            <a:xfrm flipV="1">
              <a:off x="6861947" y="2445676"/>
              <a:ext cx="61482" cy="9259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FD46AEC-EE67-4DC0-81AC-CCF409B9C99C}"/>
                </a:ext>
              </a:extLst>
            </p:cNvPr>
            <p:cNvCxnSpPr>
              <a:cxnSpLocks/>
            </p:cNvCxnSpPr>
            <p:nvPr/>
          </p:nvCxnSpPr>
          <p:spPr>
            <a:xfrm flipV="1">
              <a:off x="6872529" y="1864550"/>
              <a:ext cx="77329" cy="113585"/>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483C1A72-3F32-4096-B9FB-16A38A56CFE7}"/>
              </a:ext>
            </a:extLst>
          </p:cNvPr>
          <p:cNvGrpSpPr/>
          <p:nvPr/>
        </p:nvGrpSpPr>
        <p:grpSpPr>
          <a:xfrm>
            <a:off x="8105933" y="4898636"/>
            <a:ext cx="698037" cy="683227"/>
            <a:chOff x="8786161" y="1861217"/>
            <a:chExt cx="698037" cy="683227"/>
          </a:xfrm>
        </p:grpSpPr>
        <p:sp>
          <p:nvSpPr>
            <p:cNvPr id="237" name="Graphic 29" descr="Pound outline">
              <a:extLst>
                <a:ext uri="{FF2B5EF4-FFF2-40B4-BE49-F238E27FC236}">
                  <a16:creationId xmlns:a16="http://schemas.microsoft.com/office/drawing/2014/main" id="{764425E6-4E60-4A3F-9938-F506E213410A}"/>
                </a:ext>
              </a:extLst>
            </p:cNvPr>
            <p:cNvSpPr/>
            <p:nvPr/>
          </p:nvSpPr>
          <p:spPr>
            <a:xfrm rot="1800000">
              <a:off x="8847173" y="1928637"/>
              <a:ext cx="406562" cy="592166"/>
            </a:xfrm>
            <a:custGeom>
              <a:avLst/>
              <a:gdLst>
                <a:gd name="connsiteX0" fmla="*/ 0 w 488642"/>
                <a:gd name="connsiteY0" fmla="*/ 379558 h 711719"/>
                <a:gd name="connsiteX1" fmla="*/ 106513 w 488642"/>
                <a:gd name="connsiteY1" fmla="*/ 379558 h 711719"/>
                <a:gd name="connsiteX2" fmla="*/ 113042 w 488642"/>
                <a:gd name="connsiteY2" fmla="*/ 454075 h 711719"/>
                <a:gd name="connsiteX3" fmla="*/ 48574 w 488642"/>
                <a:gd name="connsiteY3" fmla="*/ 672880 h 711719"/>
                <a:gd name="connsiteX4" fmla="*/ 38202 w 488642"/>
                <a:gd name="connsiteY4" fmla="*/ 688063 h 711719"/>
                <a:gd name="connsiteX5" fmla="*/ 59486 w 488642"/>
                <a:gd name="connsiteY5" fmla="*/ 687920 h 711719"/>
                <a:gd name="connsiteX6" fmla="*/ 61640 w 488642"/>
                <a:gd name="connsiteY6" fmla="*/ 686687 h 711719"/>
                <a:gd name="connsiteX7" fmla="*/ 163684 w 488642"/>
                <a:gd name="connsiteY7" fmla="*/ 664226 h 711719"/>
                <a:gd name="connsiteX8" fmla="*/ 265728 w 488642"/>
                <a:gd name="connsiteY8" fmla="*/ 686696 h 711719"/>
                <a:gd name="connsiteX9" fmla="*/ 377185 w 488642"/>
                <a:gd name="connsiteY9" fmla="*/ 711671 h 711719"/>
                <a:gd name="connsiteX10" fmla="*/ 488642 w 488642"/>
                <a:gd name="connsiteY10" fmla="*/ 686696 h 711719"/>
                <a:gd name="connsiteX11" fmla="*/ 479229 w 488642"/>
                <a:gd name="connsiteY11" fmla="*/ 670214 h 711719"/>
                <a:gd name="connsiteX12" fmla="*/ 377185 w 488642"/>
                <a:gd name="connsiteY12" fmla="*/ 692693 h 711719"/>
                <a:gd name="connsiteX13" fmla="*/ 275141 w 488642"/>
                <a:gd name="connsiteY13" fmla="*/ 670214 h 711719"/>
                <a:gd name="connsiteX14" fmla="*/ 163684 w 488642"/>
                <a:gd name="connsiteY14" fmla="*/ 645248 h 711719"/>
                <a:gd name="connsiteX15" fmla="*/ 80760 w 488642"/>
                <a:gd name="connsiteY15" fmla="*/ 658239 h 711719"/>
                <a:gd name="connsiteX16" fmla="*/ 132001 w 488642"/>
                <a:gd name="connsiteY16" fmla="*/ 454075 h 711719"/>
                <a:gd name="connsiteX17" fmla="*/ 125700 w 488642"/>
                <a:gd name="connsiteY17" fmla="*/ 379558 h 711719"/>
                <a:gd name="connsiteX18" fmla="*/ 332113 w 488642"/>
                <a:gd name="connsiteY18" fmla="*/ 379558 h 711719"/>
                <a:gd name="connsiteX19" fmla="*/ 332113 w 488642"/>
                <a:gd name="connsiteY19" fmla="*/ 360580 h 711719"/>
                <a:gd name="connsiteX20" fmla="*/ 122199 w 488642"/>
                <a:gd name="connsiteY20" fmla="*/ 360580 h 711719"/>
                <a:gd name="connsiteX21" fmla="*/ 117141 w 488642"/>
                <a:gd name="connsiteY21" fmla="*/ 338755 h 711719"/>
                <a:gd name="connsiteX22" fmla="*/ 104378 w 488642"/>
                <a:gd name="connsiteY22" fmla="*/ 251457 h 711719"/>
                <a:gd name="connsiteX23" fmla="*/ 284668 w 488642"/>
                <a:gd name="connsiteY23" fmla="*/ 18978 h 711719"/>
                <a:gd name="connsiteX24" fmla="*/ 445477 w 488642"/>
                <a:gd name="connsiteY24" fmla="*/ 118365 h 711719"/>
                <a:gd name="connsiteX25" fmla="*/ 462140 w 488642"/>
                <a:gd name="connsiteY25" fmla="*/ 109265 h 711719"/>
                <a:gd name="connsiteX26" fmla="*/ 284697 w 488642"/>
                <a:gd name="connsiteY26" fmla="*/ 0 h 711719"/>
                <a:gd name="connsiteX27" fmla="*/ 85429 w 488642"/>
                <a:gd name="connsiteY27" fmla="*/ 251457 h 711719"/>
                <a:gd name="connsiteX28" fmla="*/ 98951 w 488642"/>
                <a:gd name="connsiteY28" fmla="*/ 344069 h 711719"/>
                <a:gd name="connsiteX29" fmla="*/ 102746 w 488642"/>
                <a:gd name="connsiteY29" fmla="*/ 360580 h 711719"/>
                <a:gd name="connsiteX30" fmla="*/ 0 w 488642"/>
                <a:gd name="connsiteY30" fmla="*/ 360580 h 71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8642" h="711719">
                  <a:moveTo>
                    <a:pt x="0" y="379558"/>
                  </a:moveTo>
                  <a:lnTo>
                    <a:pt x="106513" y="379558"/>
                  </a:lnTo>
                  <a:cubicBezTo>
                    <a:pt x="110828" y="404163"/>
                    <a:pt x="113012" y="429094"/>
                    <a:pt x="113042" y="454075"/>
                  </a:cubicBezTo>
                  <a:cubicBezTo>
                    <a:pt x="113042" y="536847"/>
                    <a:pt x="89547" y="616601"/>
                    <a:pt x="48574" y="672880"/>
                  </a:cubicBezTo>
                  <a:lnTo>
                    <a:pt x="38202" y="688063"/>
                  </a:lnTo>
                  <a:lnTo>
                    <a:pt x="59486" y="687920"/>
                  </a:lnTo>
                  <a:lnTo>
                    <a:pt x="61640" y="686687"/>
                  </a:lnTo>
                  <a:cubicBezTo>
                    <a:pt x="93402" y="671243"/>
                    <a:pt x="128373" y="663545"/>
                    <a:pt x="163684" y="664226"/>
                  </a:cubicBezTo>
                  <a:cubicBezTo>
                    <a:pt x="198990" y="663619"/>
                    <a:pt x="233943" y="671316"/>
                    <a:pt x="265728" y="686696"/>
                  </a:cubicBezTo>
                  <a:cubicBezTo>
                    <a:pt x="300328" y="703874"/>
                    <a:pt x="338564" y="712442"/>
                    <a:pt x="377185" y="711671"/>
                  </a:cubicBezTo>
                  <a:cubicBezTo>
                    <a:pt x="415807" y="712445"/>
                    <a:pt x="454044" y="703877"/>
                    <a:pt x="488642" y="686696"/>
                  </a:cubicBezTo>
                  <a:lnTo>
                    <a:pt x="479229" y="670214"/>
                  </a:lnTo>
                  <a:cubicBezTo>
                    <a:pt x="447470" y="685668"/>
                    <a:pt x="412498" y="693371"/>
                    <a:pt x="377185" y="692693"/>
                  </a:cubicBezTo>
                  <a:cubicBezTo>
                    <a:pt x="341879" y="693301"/>
                    <a:pt x="306924" y="685600"/>
                    <a:pt x="275141" y="670214"/>
                  </a:cubicBezTo>
                  <a:cubicBezTo>
                    <a:pt x="240541" y="653039"/>
                    <a:pt x="202305" y="644474"/>
                    <a:pt x="163684" y="645248"/>
                  </a:cubicBezTo>
                  <a:cubicBezTo>
                    <a:pt x="135528" y="645141"/>
                    <a:pt x="107535" y="649527"/>
                    <a:pt x="80760" y="658239"/>
                  </a:cubicBezTo>
                  <a:cubicBezTo>
                    <a:pt x="115450" y="595856"/>
                    <a:pt x="133121" y="525446"/>
                    <a:pt x="132001" y="454075"/>
                  </a:cubicBezTo>
                  <a:cubicBezTo>
                    <a:pt x="131952" y="429104"/>
                    <a:pt x="129845" y="404182"/>
                    <a:pt x="125700" y="379558"/>
                  </a:cubicBezTo>
                  <a:lnTo>
                    <a:pt x="332113" y="379558"/>
                  </a:lnTo>
                  <a:lnTo>
                    <a:pt x="332113" y="360580"/>
                  </a:lnTo>
                  <a:lnTo>
                    <a:pt x="122199" y="360580"/>
                  </a:lnTo>
                  <a:cubicBezTo>
                    <a:pt x="120652" y="353264"/>
                    <a:pt x="119067" y="345958"/>
                    <a:pt x="117141" y="338755"/>
                  </a:cubicBezTo>
                  <a:cubicBezTo>
                    <a:pt x="108465" y="310476"/>
                    <a:pt x="104161" y="281037"/>
                    <a:pt x="104378" y="251457"/>
                  </a:cubicBezTo>
                  <a:cubicBezTo>
                    <a:pt x="104378" y="123261"/>
                    <a:pt x="185262" y="18978"/>
                    <a:pt x="284668" y="18978"/>
                  </a:cubicBezTo>
                  <a:cubicBezTo>
                    <a:pt x="357315" y="18978"/>
                    <a:pt x="408413" y="50557"/>
                    <a:pt x="445477" y="118365"/>
                  </a:cubicBezTo>
                  <a:lnTo>
                    <a:pt x="462140" y="109265"/>
                  </a:lnTo>
                  <a:cubicBezTo>
                    <a:pt x="421945" y="35735"/>
                    <a:pt x="363891" y="0"/>
                    <a:pt x="284697" y="0"/>
                  </a:cubicBezTo>
                  <a:cubicBezTo>
                    <a:pt x="174824" y="0"/>
                    <a:pt x="85429" y="112795"/>
                    <a:pt x="85429" y="251457"/>
                  </a:cubicBezTo>
                  <a:cubicBezTo>
                    <a:pt x="85204" y="282835"/>
                    <a:pt x="89764" y="314065"/>
                    <a:pt x="98951" y="344069"/>
                  </a:cubicBezTo>
                  <a:cubicBezTo>
                    <a:pt x="100402" y="349497"/>
                    <a:pt x="101541" y="355057"/>
                    <a:pt x="102746" y="360580"/>
                  </a:cubicBezTo>
                  <a:lnTo>
                    <a:pt x="0" y="360580"/>
                  </a:lnTo>
                  <a:close/>
                </a:path>
              </a:pathLst>
            </a:custGeom>
            <a:solidFill>
              <a:schemeClr val="tx1"/>
            </a:solidFill>
            <a:ln w="9426" cap="flat">
              <a:noFill/>
              <a:prstDash val="solid"/>
              <a:miter/>
            </a:ln>
          </p:spPr>
          <p:txBody>
            <a:bodyPr rtlCol="0" anchor="ctr"/>
            <a:lstStyle/>
            <a:p>
              <a:endParaRPr lang="en-IN"/>
            </a:p>
          </p:txBody>
        </p:sp>
        <p:cxnSp>
          <p:nvCxnSpPr>
            <p:cNvPr id="238" name="Straight Connector 237">
              <a:extLst>
                <a:ext uri="{FF2B5EF4-FFF2-40B4-BE49-F238E27FC236}">
                  <a16:creationId xmlns:a16="http://schemas.microsoft.com/office/drawing/2014/main" id="{5E333930-CF16-4820-8AB6-7BEE4E871358}"/>
                </a:ext>
              </a:extLst>
            </p:cNvPr>
            <p:cNvCxnSpPr>
              <a:cxnSpLocks/>
            </p:cNvCxnSpPr>
            <p:nvPr/>
          </p:nvCxnSpPr>
          <p:spPr>
            <a:xfrm flipV="1">
              <a:off x="9310604" y="1983243"/>
              <a:ext cx="173594" cy="310119"/>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79EAED3-8344-4D8B-90E3-6DC5B7DAEDFA}"/>
                </a:ext>
              </a:extLst>
            </p:cNvPr>
            <p:cNvCxnSpPr>
              <a:cxnSpLocks/>
            </p:cNvCxnSpPr>
            <p:nvPr/>
          </p:nvCxnSpPr>
          <p:spPr>
            <a:xfrm flipV="1">
              <a:off x="8786161" y="2451853"/>
              <a:ext cx="61482" cy="9259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026A2DA-CBB6-4CE4-A952-363285B480F3}"/>
                </a:ext>
              </a:extLst>
            </p:cNvPr>
            <p:cNvCxnSpPr>
              <a:cxnSpLocks/>
            </p:cNvCxnSpPr>
            <p:nvPr/>
          </p:nvCxnSpPr>
          <p:spPr>
            <a:xfrm flipV="1">
              <a:off x="8997145" y="1861217"/>
              <a:ext cx="77329" cy="113585"/>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43AE38BE-C76E-4A5D-A2E7-E5102CC9E702}"/>
              </a:ext>
            </a:extLst>
          </p:cNvPr>
          <p:cNvGrpSpPr/>
          <p:nvPr/>
        </p:nvGrpSpPr>
        <p:grpSpPr>
          <a:xfrm>
            <a:off x="10458088" y="4905908"/>
            <a:ext cx="655041" cy="737536"/>
            <a:chOff x="10754397" y="1755214"/>
            <a:chExt cx="655041" cy="737536"/>
          </a:xfrm>
        </p:grpSpPr>
        <p:grpSp>
          <p:nvGrpSpPr>
            <p:cNvPr id="242" name="Group 241">
              <a:extLst>
                <a:ext uri="{FF2B5EF4-FFF2-40B4-BE49-F238E27FC236}">
                  <a16:creationId xmlns:a16="http://schemas.microsoft.com/office/drawing/2014/main" id="{E153EFF0-DCE3-46A6-98AB-AAF5074C8BCA}"/>
                </a:ext>
              </a:extLst>
            </p:cNvPr>
            <p:cNvGrpSpPr/>
            <p:nvPr/>
          </p:nvGrpSpPr>
          <p:grpSpPr>
            <a:xfrm>
              <a:off x="10754397" y="1894818"/>
              <a:ext cx="527625" cy="597932"/>
              <a:chOff x="10754397" y="1894818"/>
              <a:chExt cx="527625" cy="597932"/>
            </a:xfrm>
          </p:grpSpPr>
          <p:sp>
            <p:nvSpPr>
              <p:cNvPr id="247" name="Oval 246">
                <a:extLst>
                  <a:ext uri="{FF2B5EF4-FFF2-40B4-BE49-F238E27FC236}">
                    <a16:creationId xmlns:a16="http://schemas.microsoft.com/office/drawing/2014/main" id="{24EC8F98-690C-462D-9BCC-80E28BCD36F9}"/>
                  </a:ext>
                </a:extLst>
              </p:cNvPr>
              <p:cNvSpPr/>
              <p:nvPr/>
            </p:nvSpPr>
            <p:spPr>
              <a:xfrm rot="1800000">
                <a:off x="10875094" y="1904126"/>
                <a:ext cx="170770" cy="170769"/>
              </a:xfrm>
              <a:prstGeom prst="ellipse">
                <a:avLst/>
              </a:prstGeom>
              <a:solidFill>
                <a:schemeClr val="accent1"/>
              </a:solidFill>
              <a:ln w="9426"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B582D03D-C8FD-45D3-8C8A-210697812D13}"/>
                  </a:ext>
                </a:extLst>
              </p:cNvPr>
              <p:cNvSpPr/>
              <p:nvPr/>
            </p:nvSpPr>
            <p:spPr>
              <a:xfrm rot="1800000">
                <a:off x="10865786" y="1894818"/>
                <a:ext cx="189386" cy="189385"/>
              </a:xfrm>
              <a:custGeom>
                <a:avLst/>
                <a:gdLst>
                  <a:gd name="connsiteX0" fmla="*/ 113782 w 227620"/>
                  <a:gd name="connsiteY0" fmla="*/ 227621 h 227620"/>
                  <a:gd name="connsiteX1" fmla="*/ 227621 w 227620"/>
                  <a:gd name="connsiteY1" fmla="*/ 113839 h 227620"/>
                  <a:gd name="connsiteX2" fmla="*/ 113839 w 227620"/>
                  <a:gd name="connsiteY2" fmla="*/ 0 h 227620"/>
                  <a:gd name="connsiteX3" fmla="*/ 0 w 227620"/>
                  <a:gd name="connsiteY3" fmla="*/ 113782 h 227620"/>
                  <a:gd name="connsiteX4" fmla="*/ 0 w 227620"/>
                  <a:gd name="connsiteY4" fmla="*/ 113839 h 227620"/>
                  <a:gd name="connsiteX5" fmla="*/ 113782 w 227620"/>
                  <a:gd name="connsiteY5" fmla="*/ 227621 h 227620"/>
                  <a:gd name="connsiteX6" fmla="*/ 113782 w 227620"/>
                  <a:gd name="connsiteY6" fmla="*/ 18987 h 227620"/>
                  <a:gd name="connsiteX7" fmla="*/ 208643 w 227620"/>
                  <a:gd name="connsiteY7" fmla="*/ 113791 h 227620"/>
                  <a:gd name="connsiteX8" fmla="*/ 113839 w 227620"/>
                  <a:gd name="connsiteY8" fmla="*/ 208652 h 227620"/>
                  <a:gd name="connsiteX9" fmla="*/ 18978 w 227620"/>
                  <a:gd name="connsiteY9" fmla="*/ 113848 h 227620"/>
                  <a:gd name="connsiteX10" fmla="*/ 18978 w 227620"/>
                  <a:gd name="connsiteY10" fmla="*/ 113839 h 227620"/>
                  <a:gd name="connsiteX11" fmla="*/ 113782 w 227620"/>
                  <a:gd name="connsiteY11" fmla="*/ 18949 h 22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620" h="227620">
                    <a:moveTo>
                      <a:pt x="113782" y="227621"/>
                    </a:moveTo>
                    <a:cubicBezTo>
                      <a:pt x="176638" y="227637"/>
                      <a:pt x="227605" y="176694"/>
                      <a:pt x="227621" y="113839"/>
                    </a:cubicBezTo>
                    <a:cubicBezTo>
                      <a:pt x="227637" y="50983"/>
                      <a:pt x="176694" y="16"/>
                      <a:pt x="113839" y="0"/>
                    </a:cubicBezTo>
                    <a:cubicBezTo>
                      <a:pt x="50983" y="-16"/>
                      <a:pt x="16" y="50926"/>
                      <a:pt x="0" y="113782"/>
                    </a:cubicBezTo>
                    <a:cubicBezTo>
                      <a:pt x="0" y="113801"/>
                      <a:pt x="0" y="113820"/>
                      <a:pt x="0" y="113839"/>
                    </a:cubicBezTo>
                    <a:cubicBezTo>
                      <a:pt x="6" y="176676"/>
                      <a:pt x="50944" y="227615"/>
                      <a:pt x="113782" y="227621"/>
                    </a:cubicBezTo>
                    <a:close/>
                    <a:moveTo>
                      <a:pt x="113782" y="18987"/>
                    </a:moveTo>
                    <a:cubicBezTo>
                      <a:pt x="166156" y="18971"/>
                      <a:pt x="208627" y="61417"/>
                      <a:pt x="208643" y="113791"/>
                    </a:cubicBezTo>
                    <a:cubicBezTo>
                      <a:pt x="208659" y="166166"/>
                      <a:pt x="166213" y="208636"/>
                      <a:pt x="113839" y="208652"/>
                    </a:cubicBezTo>
                    <a:cubicBezTo>
                      <a:pt x="61465" y="208668"/>
                      <a:pt x="18994" y="166222"/>
                      <a:pt x="18978" y="113848"/>
                    </a:cubicBezTo>
                    <a:cubicBezTo>
                      <a:pt x="18978" y="113845"/>
                      <a:pt x="18978" y="113842"/>
                      <a:pt x="18978" y="113839"/>
                    </a:cubicBezTo>
                    <a:cubicBezTo>
                      <a:pt x="18978" y="61466"/>
                      <a:pt x="61410" y="18997"/>
                      <a:pt x="113782" y="18949"/>
                    </a:cubicBezTo>
                    <a:close/>
                  </a:path>
                </a:pathLst>
              </a:custGeom>
              <a:solidFill>
                <a:schemeClr val="tx1"/>
              </a:solidFill>
              <a:ln w="9426"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5E535469-407D-4DB1-8ED1-8D308CB467C3}"/>
                  </a:ext>
                </a:extLst>
              </p:cNvPr>
              <p:cNvSpPr/>
              <p:nvPr/>
            </p:nvSpPr>
            <p:spPr>
              <a:xfrm rot="1800000">
                <a:off x="10754397" y="1964690"/>
                <a:ext cx="527625" cy="528060"/>
              </a:xfrm>
              <a:custGeom>
                <a:avLst/>
                <a:gdLst>
                  <a:gd name="connsiteX0" fmla="*/ 626156 w 634145"/>
                  <a:gd name="connsiteY0" fmla="*/ 3704 h 634670"/>
                  <a:gd name="connsiteX1" fmla="*/ 610177 w 634145"/>
                  <a:gd name="connsiteY1" fmla="*/ 610 h 634670"/>
                  <a:gd name="connsiteX2" fmla="*/ 308761 w 634145"/>
                  <a:gd name="connsiteY2" fmla="*/ 75440 h 634670"/>
                  <a:gd name="connsiteX3" fmla="*/ 308761 w 634145"/>
                  <a:gd name="connsiteY3" fmla="*/ 75440 h 634670"/>
                  <a:gd name="connsiteX4" fmla="*/ 260367 w 634145"/>
                  <a:gd name="connsiteY4" fmla="*/ 87292 h 634670"/>
                  <a:gd name="connsiteX5" fmla="*/ 260301 w 634145"/>
                  <a:gd name="connsiteY5" fmla="*/ 171212 h 634670"/>
                  <a:gd name="connsiteX6" fmla="*/ 308846 w 634145"/>
                  <a:gd name="connsiteY6" fmla="*/ 182171 h 634670"/>
                  <a:gd name="connsiteX7" fmla="*/ 366643 w 634145"/>
                  <a:gd name="connsiteY7" fmla="*/ 196803 h 634670"/>
                  <a:gd name="connsiteX8" fmla="*/ 370894 w 634145"/>
                  <a:gd name="connsiteY8" fmla="*/ 216521 h 634670"/>
                  <a:gd name="connsiteX9" fmla="*/ 354943 w 634145"/>
                  <a:gd name="connsiteY9" fmla="*/ 227225 h 634670"/>
                  <a:gd name="connsiteX10" fmla="*/ 257881 w 634145"/>
                  <a:gd name="connsiteY10" fmla="*/ 324344 h 634670"/>
                  <a:gd name="connsiteX11" fmla="*/ 218976 w 634145"/>
                  <a:gd name="connsiteY11" fmla="*/ 324344 h 634670"/>
                  <a:gd name="connsiteX12" fmla="*/ 155400 w 634145"/>
                  <a:gd name="connsiteY12" fmla="*/ 256071 h 634670"/>
                  <a:gd name="connsiteX13" fmla="*/ 7826 w 634145"/>
                  <a:gd name="connsiteY13" fmla="*/ 320517 h 634670"/>
                  <a:gd name="connsiteX14" fmla="*/ 0 w 634145"/>
                  <a:gd name="connsiteY14" fmla="*/ 359415 h 634670"/>
                  <a:gd name="connsiteX15" fmla="*/ 0 w 634145"/>
                  <a:gd name="connsiteY15" fmla="*/ 634671 h 634670"/>
                  <a:gd name="connsiteX16" fmla="*/ 227156 w 634145"/>
                  <a:gd name="connsiteY16" fmla="*/ 634671 h 634670"/>
                  <a:gd name="connsiteX17" fmla="*/ 227156 w 634145"/>
                  <a:gd name="connsiteY17" fmla="*/ 427593 h 634670"/>
                  <a:gd name="connsiteX18" fmla="*/ 279649 w 634145"/>
                  <a:gd name="connsiteY18" fmla="*/ 427593 h 634670"/>
                  <a:gd name="connsiteX19" fmla="*/ 316114 w 634145"/>
                  <a:gd name="connsiteY19" fmla="*/ 412506 h 634670"/>
                  <a:gd name="connsiteX20" fmla="*/ 428084 w 634145"/>
                  <a:gd name="connsiteY20" fmla="*/ 300347 h 634670"/>
                  <a:gd name="connsiteX21" fmla="*/ 442982 w 634145"/>
                  <a:gd name="connsiteY21" fmla="*/ 264384 h 634670"/>
                  <a:gd name="connsiteX22" fmla="*/ 442033 w 634145"/>
                  <a:gd name="connsiteY22" fmla="*/ 254496 h 634670"/>
                  <a:gd name="connsiteX23" fmla="*/ 466552 w 634145"/>
                  <a:gd name="connsiteY23" fmla="*/ 260882 h 634670"/>
                  <a:gd name="connsiteX24" fmla="*/ 494279 w 634145"/>
                  <a:gd name="connsiteY24" fmla="*/ 229075 h 634670"/>
                  <a:gd name="connsiteX25" fmla="*/ 609930 w 634145"/>
                  <a:gd name="connsiteY25" fmla="*/ 258339 h 634670"/>
                  <a:gd name="connsiteX26" fmla="*/ 611031 w 634145"/>
                  <a:gd name="connsiteY26" fmla="*/ 258548 h 634670"/>
                  <a:gd name="connsiteX27" fmla="*/ 613697 w 634145"/>
                  <a:gd name="connsiteY27" fmla="*/ 258719 h 634670"/>
                  <a:gd name="connsiteX28" fmla="*/ 627684 w 634145"/>
                  <a:gd name="connsiteY28" fmla="*/ 253263 h 634670"/>
                  <a:gd name="connsiteX29" fmla="*/ 634022 w 634145"/>
                  <a:gd name="connsiteY29" fmla="*/ 238688 h 634670"/>
                  <a:gd name="connsiteX30" fmla="*/ 634146 w 634145"/>
                  <a:gd name="connsiteY30" fmla="*/ 18696 h 634670"/>
                  <a:gd name="connsiteX31" fmla="*/ 626156 w 634145"/>
                  <a:gd name="connsiteY31" fmla="*/ 3704 h 634670"/>
                  <a:gd name="connsiteX32" fmla="*/ 279345 w 634145"/>
                  <a:gd name="connsiteY32" fmla="*/ 102189 h 634670"/>
                  <a:gd name="connsiteX33" fmla="*/ 301587 w 634145"/>
                  <a:gd name="connsiteY33" fmla="*/ 96752 h 634670"/>
                  <a:gd name="connsiteX34" fmla="*/ 301530 w 634145"/>
                  <a:gd name="connsiteY34" fmla="*/ 161068 h 634670"/>
                  <a:gd name="connsiteX35" fmla="*/ 279297 w 634145"/>
                  <a:gd name="connsiteY35" fmla="*/ 156048 h 634670"/>
                  <a:gd name="connsiteX36" fmla="*/ 424051 w 634145"/>
                  <a:gd name="connsiteY36" fmla="*/ 264450 h 634670"/>
                  <a:gd name="connsiteX37" fmla="*/ 414761 w 634145"/>
                  <a:gd name="connsiteY37" fmla="*/ 286948 h 634670"/>
                  <a:gd name="connsiteX38" fmla="*/ 302726 w 634145"/>
                  <a:gd name="connsiteY38" fmla="*/ 399127 h 634670"/>
                  <a:gd name="connsiteX39" fmla="*/ 279649 w 634145"/>
                  <a:gd name="connsiteY39" fmla="*/ 408616 h 634670"/>
                  <a:gd name="connsiteX40" fmla="*/ 165981 w 634145"/>
                  <a:gd name="connsiteY40" fmla="*/ 408616 h 634670"/>
                  <a:gd name="connsiteX41" fmla="*/ 165981 w 634145"/>
                  <a:gd name="connsiteY41" fmla="*/ 427593 h 634670"/>
                  <a:gd name="connsiteX42" fmla="*/ 208178 w 634145"/>
                  <a:gd name="connsiteY42" fmla="*/ 427593 h 634670"/>
                  <a:gd name="connsiteX43" fmla="*/ 208178 w 634145"/>
                  <a:gd name="connsiteY43" fmla="*/ 615693 h 634670"/>
                  <a:gd name="connsiteX44" fmla="*/ 18978 w 634145"/>
                  <a:gd name="connsiteY44" fmla="*/ 615693 h 634670"/>
                  <a:gd name="connsiteX45" fmla="*/ 18978 w 634145"/>
                  <a:gd name="connsiteY45" fmla="*/ 359861 h 634670"/>
                  <a:gd name="connsiteX46" fmla="*/ 113867 w 634145"/>
                  <a:gd name="connsiteY46" fmla="*/ 267154 h 634670"/>
                  <a:gd name="connsiteX47" fmla="*/ 204733 w 634145"/>
                  <a:gd name="connsiteY47" fmla="*/ 343332 h 634670"/>
                  <a:gd name="connsiteX48" fmla="*/ 265766 w 634145"/>
                  <a:gd name="connsiteY48" fmla="*/ 343332 h 634670"/>
                  <a:gd name="connsiteX49" fmla="*/ 368342 w 634145"/>
                  <a:gd name="connsiteY49" fmla="*/ 240661 h 634670"/>
                  <a:gd name="connsiteX50" fmla="*/ 374984 w 634145"/>
                  <a:gd name="connsiteY50" fmla="*/ 235708 h 634670"/>
                  <a:gd name="connsiteX51" fmla="*/ 375297 w 634145"/>
                  <a:gd name="connsiteY51" fmla="*/ 237179 h 634670"/>
                  <a:gd name="connsiteX52" fmla="*/ 419648 w 634145"/>
                  <a:gd name="connsiteY52" fmla="*/ 248727 h 634670"/>
                  <a:gd name="connsiteX53" fmla="*/ 424004 w 634145"/>
                  <a:gd name="connsiteY53" fmla="*/ 264441 h 634670"/>
                  <a:gd name="connsiteX54" fmla="*/ 459986 w 634145"/>
                  <a:gd name="connsiteY54" fmla="*/ 239580 h 634670"/>
                  <a:gd name="connsiteX55" fmla="*/ 430988 w 634145"/>
                  <a:gd name="connsiteY55" fmla="*/ 232036 h 634670"/>
                  <a:gd name="connsiteX56" fmla="*/ 428055 w 634145"/>
                  <a:gd name="connsiteY56" fmla="*/ 228478 h 634670"/>
                  <a:gd name="connsiteX57" fmla="*/ 426680 w 634145"/>
                  <a:gd name="connsiteY57" fmla="*/ 227121 h 634670"/>
                  <a:gd name="connsiteX58" fmla="*/ 389464 w 634145"/>
                  <a:gd name="connsiteY58" fmla="*/ 212508 h 634670"/>
                  <a:gd name="connsiteX59" fmla="*/ 387196 w 634145"/>
                  <a:gd name="connsiteY59" fmla="*/ 202013 h 634670"/>
                  <a:gd name="connsiteX60" fmla="*/ 473669 w 634145"/>
                  <a:gd name="connsiteY60" fmla="*/ 223837 h 634670"/>
                  <a:gd name="connsiteX61" fmla="*/ 615073 w 634145"/>
                  <a:gd name="connsiteY61" fmla="*/ 239048 h 634670"/>
                  <a:gd name="connsiteX62" fmla="*/ 613801 w 634145"/>
                  <a:gd name="connsiteY62" fmla="*/ 239760 h 634670"/>
                  <a:gd name="connsiteX63" fmla="*/ 320498 w 634145"/>
                  <a:gd name="connsiteY63" fmla="*/ 165556 h 634670"/>
                  <a:gd name="connsiteX64" fmla="*/ 320565 w 634145"/>
                  <a:gd name="connsiteY64" fmla="*/ 92102 h 634670"/>
                  <a:gd name="connsiteX65" fmla="*/ 615196 w 634145"/>
                  <a:gd name="connsiteY65" fmla="*/ 19133 h 6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34145" h="634670">
                    <a:moveTo>
                      <a:pt x="626156" y="3704"/>
                    </a:moveTo>
                    <a:cubicBezTo>
                      <a:pt x="621572" y="308"/>
                      <a:pt x="615696" y="-829"/>
                      <a:pt x="610177" y="610"/>
                    </a:cubicBezTo>
                    <a:lnTo>
                      <a:pt x="308761" y="75440"/>
                    </a:lnTo>
                    <a:lnTo>
                      <a:pt x="308761" y="75440"/>
                    </a:lnTo>
                    <a:lnTo>
                      <a:pt x="260367" y="87292"/>
                    </a:lnTo>
                    <a:lnTo>
                      <a:pt x="260301" y="171212"/>
                    </a:lnTo>
                    <a:lnTo>
                      <a:pt x="308846" y="182171"/>
                    </a:lnTo>
                    <a:lnTo>
                      <a:pt x="366643" y="196803"/>
                    </a:lnTo>
                    <a:lnTo>
                      <a:pt x="370894" y="216521"/>
                    </a:lnTo>
                    <a:cubicBezTo>
                      <a:pt x="364942" y="219036"/>
                      <a:pt x="359526" y="222669"/>
                      <a:pt x="354943" y="227225"/>
                    </a:cubicBezTo>
                    <a:lnTo>
                      <a:pt x="257881" y="324344"/>
                    </a:lnTo>
                    <a:lnTo>
                      <a:pt x="218976" y="324344"/>
                    </a:lnTo>
                    <a:cubicBezTo>
                      <a:pt x="208797" y="293379"/>
                      <a:pt x="185563" y="268428"/>
                      <a:pt x="155400" y="256071"/>
                    </a:cubicBezTo>
                    <a:cubicBezTo>
                      <a:pt x="96853" y="233116"/>
                      <a:pt x="30781" y="261970"/>
                      <a:pt x="7826" y="320517"/>
                    </a:cubicBezTo>
                    <a:cubicBezTo>
                      <a:pt x="2961" y="332925"/>
                      <a:pt x="312" y="346091"/>
                      <a:pt x="0" y="359415"/>
                    </a:cubicBezTo>
                    <a:lnTo>
                      <a:pt x="0" y="634671"/>
                    </a:lnTo>
                    <a:lnTo>
                      <a:pt x="227156" y="634671"/>
                    </a:lnTo>
                    <a:lnTo>
                      <a:pt x="227156" y="427593"/>
                    </a:lnTo>
                    <a:lnTo>
                      <a:pt x="279649" y="427593"/>
                    </a:lnTo>
                    <a:cubicBezTo>
                      <a:pt x="293330" y="427628"/>
                      <a:pt x="306457" y="422196"/>
                      <a:pt x="316114" y="412506"/>
                    </a:cubicBezTo>
                    <a:lnTo>
                      <a:pt x="428084" y="300347"/>
                    </a:lnTo>
                    <a:cubicBezTo>
                      <a:pt x="437665" y="290838"/>
                      <a:pt x="443032" y="277883"/>
                      <a:pt x="442982" y="264384"/>
                    </a:cubicBezTo>
                    <a:cubicBezTo>
                      <a:pt x="442987" y="261064"/>
                      <a:pt x="442669" y="257754"/>
                      <a:pt x="442033" y="254496"/>
                    </a:cubicBezTo>
                    <a:lnTo>
                      <a:pt x="466552" y="260882"/>
                    </a:lnTo>
                    <a:lnTo>
                      <a:pt x="494279" y="229075"/>
                    </a:lnTo>
                    <a:lnTo>
                      <a:pt x="609930" y="258339"/>
                    </a:lnTo>
                    <a:lnTo>
                      <a:pt x="611031" y="258548"/>
                    </a:lnTo>
                    <a:cubicBezTo>
                      <a:pt x="611915" y="258662"/>
                      <a:pt x="612805" y="258719"/>
                      <a:pt x="613697" y="258719"/>
                    </a:cubicBezTo>
                    <a:cubicBezTo>
                      <a:pt x="618878" y="258714"/>
                      <a:pt x="623868" y="256767"/>
                      <a:pt x="627684" y="253263"/>
                    </a:cubicBezTo>
                    <a:cubicBezTo>
                      <a:pt x="631818" y="249559"/>
                      <a:pt x="634132" y="244237"/>
                      <a:pt x="634022" y="238688"/>
                    </a:cubicBezTo>
                    <a:lnTo>
                      <a:pt x="634146" y="18696"/>
                    </a:lnTo>
                    <a:cubicBezTo>
                      <a:pt x="633907" y="12742"/>
                      <a:pt x="630965" y="7222"/>
                      <a:pt x="626156" y="3704"/>
                    </a:cubicBezTo>
                    <a:close/>
                    <a:moveTo>
                      <a:pt x="279345" y="102189"/>
                    </a:moveTo>
                    <a:lnTo>
                      <a:pt x="301587" y="96752"/>
                    </a:lnTo>
                    <a:lnTo>
                      <a:pt x="301530" y="161068"/>
                    </a:lnTo>
                    <a:lnTo>
                      <a:pt x="279297" y="156048"/>
                    </a:lnTo>
                    <a:close/>
                    <a:moveTo>
                      <a:pt x="424051" y="264450"/>
                    </a:moveTo>
                    <a:cubicBezTo>
                      <a:pt x="424085" y="272890"/>
                      <a:pt x="420740" y="280991"/>
                      <a:pt x="414761" y="286948"/>
                    </a:cubicBezTo>
                    <a:lnTo>
                      <a:pt x="302726" y="399127"/>
                    </a:lnTo>
                    <a:cubicBezTo>
                      <a:pt x="296606" y="405239"/>
                      <a:pt x="288299" y="408655"/>
                      <a:pt x="279649" y="408616"/>
                    </a:cubicBezTo>
                    <a:lnTo>
                      <a:pt x="165981" y="408616"/>
                    </a:lnTo>
                    <a:lnTo>
                      <a:pt x="165981" y="427593"/>
                    </a:lnTo>
                    <a:lnTo>
                      <a:pt x="208178" y="427593"/>
                    </a:lnTo>
                    <a:lnTo>
                      <a:pt x="208178" y="615693"/>
                    </a:lnTo>
                    <a:lnTo>
                      <a:pt x="18978" y="615693"/>
                    </a:lnTo>
                    <a:lnTo>
                      <a:pt x="18978" y="359861"/>
                    </a:lnTo>
                    <a:cubicBezTo>
                      <a:pt x="20229" y="308337"/>
                      <a:pt x="62328" y="267207"/>
                      <a:pt x="113867" y="267154"/>
                    </a:cubicBezTo>
                    <a:cubicBezTo>
                      <a:pt x="158714" y="266896"/>
                      <a:pt x="197161" y="299128"/>
                      <a:pt x="204733" y="343332"/>
                    </a:cubicBezTo>
                    <a:lnTo>
                      <a:pt x="265766" y="343332"/>
                    </a:lnTo>
                    <a:lnTo>
                      <a:pt x="368342" y="240661"/>
                    </a:lnTo>
                    <a:cubicBezTo>
                      <a:pt x="370329" y="238727"/>
                      <a:pt x="372562" y="237060"/>
                      <a:pt x="374984" y="235708"/>
                    </a:cubicBezTo>
                    <a:lnTo>
                      <a:pt x="375297" y="237179"/>
                    </a:lnTo>
                    <a:lnTo>
                      <a:pt x="419648" y="248727"/>
                    </a:lnTo>
                    <a:cubicBezTo>
                      <a:pt x="422456" y="253491"/>
                      <a:pt x="423958" y="258910"/>
                      <a:pt x="424004" y="264441"/>
                    </a:cubicBezTo>
                    <a:close/>
                    <a:moveTo>
                      <a:pt x="459986" y="239580"/>
                    </a:moveTo>
                    <a:lnTo>
                      <a:pt x="430988" y="232036"/>
                    </a:lnTo>
                    <a:cubicBezTo>
                      <a:pt x="430039" y="230850"/>
                      <a:pt x="429156" y="229578"/>
                      <a:pt x="428055" y="228478"/>
                    </a:cubicBezTo>
                    <a:lnTo>
                      <a:pt x="426680" y="227121"/>
                    </a:lnTo>
                    <a:cubicBezTo>
                      <a:pt x="416812" y="217339"/>
                      <a:pt x="403351" y="212054"/>
                      <a:pt x="389464" y="212508"/>
                    </a:cubicBezTo>
                    <a:lnTo>
                      <a:pt x="387196" y="202013"/>
                    </a:lnTo>
                    <a:lnTo>
                      <a:pt x="473669" y="223837"/>
                    </a:lnTo>
                    <a:close/>
                    <a:moveTo>
                      <a:pt x="615073" y="239048"/>
                    </a:moveTo>
                    <a:cubicBezTo>
                      <a:pt x="614780" y="239467"/>
                      <a:pt x="614312" y="239729"/>
                      <a:pt x="613801" y="239760"/>
                    </a:cubicBezTo>
                    <a:lnTo>
                      <a:pt x="320498" y="165556"/>
                    </a:lnTo>
                    <a:lnTo>
                      <a:pt x="320565" y="92102"/>
                    </a:lnTo>
                    <a:lnTo>
                      <a:pt x="615196" y="19133"/>
                    </a:lnTo>
                    <a:close/>
                  </a:path>
                </a:pathLst>
              </a:custGeom>
              <a:solidFill>
                <a:schemeClr val="tx1"/>
              </a:solidFill>
              <a:ln w="9426" cap="flat">
                <a:noFill/>
                <a:prstDash val="solid"/>
                <a:miter/>
              </a:ln>
            </p:spPr>
            <p:txBody>
              <a:bodyPr rtlCol="0" anchor="ctr"/>
              <a:lstStyle/>
              <a:p>
                <a:endParaRPr lang="en-IN"/>
              </a:p>
            </p:txBody>
          </p:sp>
        </p:grpSp>
        <p:grpSp>
          <p:nvGrpSpPr>
            <p:cNvPr id="243" name="Group 242">
              <a:extLst>
                <a:ext uri="{FF2B5EF4-FFF2-40B4-BE49-F238E27FC236}">
                  <a16:creationId xmlns:a16="http://schemas.microsoft.com/office/drawing/2014/main" id="{68259BED-BE43-43A8-8BFE-1043B104B993}"/>
                </a:ext>
              </a:extLst>
            </p:cNvPr>
            <p:cNvGrpSpPr/>
            <p:nvPr/>
          </p:nvGrpSpPr>
          <p:grpSpPr>
            <a:xfrm>
              <a:off x="10845056" y="1755214"/>
              <a:ext cx="564382" cy="687948"/>
              <a:chOff x="8919816" y="1983243"/>
              <a:chExt cx="564382" cy="687948"/>
            </a:xfrm>
          </p:grpSpPr>
          <p:cxnSp>
            <p:nvCxnSpPr>
              <p:cNvPr id="244" name="Straight Connector 243">
                <a:extLst>
                  <a:ext uri="{FF2B5EF4-FFF2-40B4-BE49-F238E27FC236}">
                    <a16:creationId xmlns:a16="http://schemas.microsoft.com/office/drawing/2014/main" id="{9A45C600-640A-4084-A408-FEDC15811D35}"/>
                  </a:ext>
                </a:extLst>
              </p:cNvPr>
              <p:cNvCxnSpPr>
                <a:cxnSpLocks/>
              </p:cNvCxnSpPr>
              <p:nvPr/>
            </p:nvCxnSpPr>
            <p:spPr>
              <a:xfrm flipV="1">
                <a:off x="9310604" y="1983243"/>
                <a:ext cx="173594" cy="310119"/>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F8FA1BB-FB70-4F36-93D1-CE5E6215B849}"/>
                  </a:ext>
                </a:extLst>
              </p:cNvPr>
              <p:cNvCxnSpPr>
                <a:cxnSpLocks/>
              </p:cNvCxnSpPr>
              <p:nvPr/>
            </p:nvCxnSpPr>
            <p:spPr>
              <a:xfrm flipV="1">
                <a:off x="9029292" y="2578600"/>
                <a:ext cx="61482" cy="92591"/>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47CFCF6-49CC-4F3D-ABAF-01CA26B0A197}"/>
                  </a:ext>
                </a:extLst>
              </p:cNvPr>
              <p:cNvCxnSpPr>
                <a:cxnSpLocks/>
              </p:cNvCxnSpPr>
              <p:nvPr/>
            </p:nvCxnSpPr>
            <p:spPr>
              <a:xfrm flipV="1">
                <a:off x="8919816" y="2020582"/>
                <a:ext cx="77329" cy="113585"/>
              </a:xfrm>
              <a:prstGeom prst="line">
                <a:avLst/>
              </a:prstGeom>
              <a:solidFill>
                <a:schemeClr val="tx1"/>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39080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DBB17FE1-DE61-4281-8654-A5ECC18A28DB}"/>
              </a:ext>
            </a:extLst>
          </p:cNvPr>
          <p:cNvGraphicFramePr>
            <a:graphicFrameLocks noGrp="1"/>
          </p:cNvGraphicFramePr>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81110699"/>
                  </a:ext>
                </a:extLst>
              </a:tr>
            </a:tbl>
          </a:graphicData>
        </a:graphic>
      </p:graphicFrame>
      <p:sp>
        <p:nvSpPr>
          <p:cNvPr id="3" name="Rectangle 2">
            <a:extLst>
              <a:ext uri="{FF2B5EF4-FFF2-40B4-BE49-F238E27FC236}">
                <a16:creationId xmlns:a16="http://schemas.microsoft.com/office/drawing/2014/main" id="{095AB00E-68F2-44C0-96E0-4938E7AC0AD1}"/>
              </a:ext>
            </a:extLst>
          </p:cNvPr>
          <p:cNvSpPr/>
          <p:nvPr/>
        </p:nvSpPr>
        <p:spPr>
          <a:xfrm>
            <a:off x="404077"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Business Need</a:t>
            </a:r>
          </a:p>
        </p:txBody>
      </p:sp>
      <p:sp>
        <p:nvSpPr>
          <p:cNvPr id="4" name="Rectangle 3">
            <a:extLst>
              <a:ext uri="{FF2B5EF4-FFF2-40B4-BE49-F238E27FC236}">
                <a16:creationId xmlns:a16="http://schemas.microsoft.com/office/drawing/2014/main" id="{610334DA-1266-4E24-98BF-7485FF665D42}"/>
              </a:ext>
            </a:extLst>
          </p:cNvPr>
          <p:cNvSpPr/>
          <p:nvPr/>
        </p:nvSpPr>
        <p:spPr>
          <a:xfrm>
            <a:off x="26990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Needs of DW</a:t>
            </a:r>
          </a:p>
        </p:txBody>
      </p:sp>
      <p:sp>
        <p:nvSpPr>
          <p:cNvPr id="5" name="Rectangle 4">
            <a:extLst>
              <a:ext uri="{FF2B5EF4-FFF2-40B4-BE49-F238E27FC236}">
                <a16:creationId xmlns:a16="http://schemas.microsoft.com/office/drawing/2014/main" id="{A79A7678-159D-4867-A441-D1BAC05BB46D}"/>
              </a:ext>
            </a:extLst>
          </p:cNvPr>
          <p:cNvSpPr/>
          <p:nvPr/>
        </p:nvSpPr>
        <p:spPr>
          <a:xfrm>
            <a:off x="49714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Technology</a:t>
            </a:r>
          </a:p>
        </p:txBody>
      </p:sp>
      <p:sp>
        <p:nvSpPr>
          <p:cNvPr id="6" name="Freeform: Shape 5">
            <a:extLst>
              <a:ext uri="{FF2B5EF4-FFF2-40B4-BE49-F238E27FC236}">
                <a16:creationId xmlns:a16="http://schemas.microsoft.com/office/drawing/2014/main" id="{B78049DC-94E9-4198-9164-BEAD870373A1}"/>
              </a:ext>
            </a:extLst>
          </p:cNvPr>
          <p:cNvSpPr/>
          <p:nvPr/>
        </p:nvSpPr>
        <p:spPr>
          <a:xfrm rot="1800000">
            <a:off x="1207004" y="695346"/>
            <a:ext cx="560742" cy="358308"/>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noFill/>
          <a:ln w="19050" cap="flat">
            <a:solidFill>
              <a:schemeClr val="tx1"/>
            </a:solidFill>
            <a:prstDash val="solid"/>
            <a:miter/>
          </a:ln>
        </p:spPr>
        <p:txBody>
          <a:bodyPr rtlCol="0" anchor="ctr"/>
          <a:lstStyle/>
          <a:p>
            <a:endParaRPr lang="en-GB"/>
          </a:p>
        </p:txBody>
      </p:sp>
      <p:sp>
        <p:nvSpPr>
          <p:cNvPr id="7" name="Freeform: Shape 6">
            <a:extLst>
              <a:ext uri="{FF2B5EF4-FFF2-40B4-BE49-F238E27FC236}">
                <a16:creationId xmlns:a16="http://schemas.microsoft.com/office/drawing/2014/main" id="{4148AAB9-E0E6-40A1-B7EA-5472BC455231}"/>
              </a:ext>
            </a:extLst>
          </p:cNvPr>
          <p:cNvSpPr/>
          <p:nvPr/>
        </p:nvSpPr>
        <p:spPr>
          <a:xfrm rot="1800000">
            <a:off x="1404914" y="514210"/>
            <a:ext cx="67478" cy="67478"/>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noFill/>
          <a:ln w="19050" cap="flat">
            <a:solidFill>
              <a:schemeClr val="tx1"/>
            </a:solid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25C8C14A-B9A1-4608-9324-F9B849DFB583}"/>
              </a:ext>
            </a:extLst>
          </p:cNvPr>
          <p:cNvSpPr/>
          <p:nvPr/>
        </p:nvSpPr>
        <p:spPr>
          <a:xfrm rot="1800000">
            <a:off x="1247339" y="630218"/>
            <a:ext cx="428116" cy="289411"/>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noFill/>
          <a:ln w="19050" cap="flat">
            <a:solidFill>
              <a:schemeClr val="tx1"/>
            </a:solid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7F9DDA40-55B0-40E0-A256-8587C8503E33}"/>
              </a:ext>
            </a:extLst>
          </p:cNvPr>
          <p:cNvSpPr/>
          <p:nvPr/>
        </p:nvSpPr>
        <p:spPr>
          <a:xfrm rot="1800000">
            <a:off x="1638606" y="649132"/>
            <a:ext cx="67478" cy="67478"/>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noFill/>
          <a:ln w="19050" cap="flat">
            <a:solidFill>
              <a:schemeClr val="tx1"/>
            </a:solid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9E6D21A9-0864-4FA4-ADA8-72EDE2CDED6E}"/>
              </a:ext>
            </a:extLst>
          </p:cNvPr>
          <p:cNvSpPr/>
          <p:nvPr/>
        </p:nvSpPr>
        <p:spPr>
          <a:xfrm rot="1800000">
            <a:off x="1521555" y="581553"/>
            <a:ext cx="67478" cy="67478"/>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1"/>
          </a:solidFill>
          <a:ln w="19050" cap="flat">
            <a:solidFill>
              <a:schemeClr val="tx1"/>
            </a:solidFill>
            <a:prstDash val="solid"/>
            <a:miter/>
          </a:ln>
        </p:spPr>
        <p:txBody>
          <a:bodyPr rtlCol="0" anchor="ctr"/>
          <a:lstStyle/>
          <a:p>
            <a:endParaRPr lang="en-GB"/>
          </a:p>
        </p:txBody>
      </p:sp>
      <p:cxnSp>
        <p:nvCxnSpPr>
          <p:cNvPr id="11" name="Straight Connector 10">
            <a:extLst>
              <a:ext uri="{FF2B5EF4-FFF2-40B4-BE49-F238E27FC236}">
                <a16:creationId xmlns:a16="http://schemas.microsoft.com/office/drawing/2014/main" id="{EE60F8E1-D551-4943-BB90-F69470247C17}"/>
              </a:ext>
            </a:extLst>
          </p:cNvPr>
          <p:cNvCxnSpPr/>
          <p:nvPr/>
        </p:nvCxnSpPr>
        <p:spPr>
          <a:xfrm rot="1800000">
            <a:off x="1258765" y="454655"/>
            <a:ext cx="0" cy="305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E910235-D2C0-4548-A8C1-BE2A30177C32}"/>
              </a:ext>
            </a:extLst>
          </p:cNvPr>
          <p:cNvCxnSpPr>
            <a:cxnSpLocks/>
          </p:cNvCxnSpPr>
          <p:nvPr/>
        </p:nvCxnSpPr>
        <p:spPr>
          <a:xfrm rot="1800000">
            <a:off x="1677161" y="775882"/>
            <a:ext cx="0" cy="3553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024EAF-6AFD-4C57-8058-C6451D99EB47}"/>
              </a:ext>
            </a:extLst>
          </p:cNvPr>
          <p:cNvCxnSpPr>
            <a:cxnSpLocks/>
          </p:cNvCxnSpPr>
          <p:nvPr/>
        </p:nvCxnSpPr>
        <p:spPr>
          <a:xfrm rot="1800000">
            <a:off x="1899689" y="737290"/>
            <a:ext cx="0" cy="1295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6E44AE-47E2-42FA-9DAF-E54A6A45CE73}"/>
              </a:ext>
            </a:extLst>
          </p:cNvPr>
          <p:cNvCxnSpPr/>
          <p:nvPr/>
        </p:nvCxnSpPr>
        <p:spPr>
          <a:xfrm rot="1800000">
            <a:off x="3760120" y="454764"/>
            <a:ext cx="0" cy="305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DF9DAA5-3736-44C3-A5EB-05A198516B30}"/>
              </a:ext>
            </a:extLst>
          </p:cNvPr>
          <p:cNvCxnSpPr>
            <a:cxnSpLocks/>
          </p:cNvCxnSpPr>
          <p:nvPr/>
        </p:nvCxnSpPr>
        <p:spPr>
          <a:xfrm rot="1800000">
            <a:off x="3987298" y="797639"/>
            <a:ext cx="0" cy="1327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B7FF26-1677-4ACC-8C02-1C560E058BDC}"/>
              </a:ext>
            </a:extLst>
          </p:cNvPr>
          <p:cNvCxnSpPr>
            <a:cxnSpLocks/>
          </p:cNvCxnSpPr>
          <p:nvPr/>
        </p:nvCxnSpPr>
        <p:spPr>
          <a:xfrm rot="1800000">
            <a:off x="3994266" y="865180"/>
            <a:ext cx="0" cy="335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Shape 16" descr="Help with solid fill">
            <a:extLst>
              <a:ext uri="{FF2B5EF4-FFF2-40B4-BE49-F238E27FC236}">
                <a16:creationId xmlns:a16="http://schemas.microsoft.com/office/drawing/2014/main" id="{4EE0BC6B-2CFD-437A-8CC3-05EFA6088512}"/>
              </a:ext>
            </a:extLst>
          </p:cNvPr>
          <p:cNvSpPr>
            <a:spLocks noChangeAspect="1"/>
          </p:cNvSpPr>
          <p:nvPr/>
        </p:nvSpPr>
        <p:spPr>
          <a:xfrm rot="1800000">
            <a:off x="3743615" y="649394"/>
            <a:ext cx="229418" cy="283398"/>
          </a:xfrm>
          <a:custGeom>
            <a:avLst/>
            <a:gdLst>
              <a:gd name="connsiteX0" fmla="*/ 114709 w 229418"/>
              <a:gd name="connsiteY0" fmla="*/ 0 h 283398"/>
              <a:gd name="connsiteX1" fmla="*/ 229418 w 229418"/>
              <a:gd name="connsiteY1" fmla="*/ 114709 h 283398"/>
              <a:gd name="connsiteX2" fmla="*/ 134952 w 229418"/>
              <a:gd name="connsiteY2" fmla="*/ 221321 h 283398"/>
              <a:gd name="connsiteX3" fmla="*/ 134952 w 229418"/>
              <a:gd name="connsiteY3" fmla="*/ 283398 h 283398"/>
              <a:gd name="connsiteX4" fmla="*/ 94467 w 229418"/>
              <a:gd name="connsiteY4" fmla="*/ 283398 h 283398"/>
              <a:gd name="connsiteX5" fmla="*/ 94467 w 229418"/>
              <a:gd name="connsiteY5" fmla="*/ 182185 h 283398"/>
              <a:gd name="connsiteX6" fmla="*/ 114709 w 229418"/>
              <a:gd name="connsiteY6" fmla="*/ 182185 h 283398"/>
              <a:gd name="connsiteX7" fmla="*/ 188933 w 229418"/>
              <a:gd name="connsiteY7" fmla="*/ 114709 h 283398"/>
              <a:gd name="connsiteX8" fmla="*/ 114709 w 229418"/>
              <a:gd name="connsiteY8" fmla="*/ 40485 h 283398"/>
              <a:gd name="connsiteX9" fmla="*/ 40486 w 229418"/>
              <a:gd name="connsiteY9" fmla="*/ 114709 h 283398"/>
              <a:gd name="connsiteX10" fmla="*/ 0 w 229418"/>
              <a:gd name="connsiteY10" fmla="*/ 114709 h 283398"/>
              <a:gd name="connsiteX11" fmla="*/ 114709 w 229418"/>
              <a:gd name="connsiteY11" fmla="*/ 0 h 28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418" h="283398">
                <a:moveTo>
                  <a:pt x="114709" y="0"/>
                </a:moveTo>
                <a:cubicBezTo>
                  <a:pt x="178812" y="0"/>
                  <a:pt x="229418" y="50607"/>
                  <a:pt x="229418" y="114709"/>
                </a:cubicBezTo>
                <a:cubicBezTo>
                  <a:pt x="229418" y="172064"/>
                  <a:pt x="191632" y="213223"/>
                  <a:pt x="134952" y="221321"/>
                </a:cubicBezTo>
                <a:cubicBezTo>
                  <a:pt x="134952" y="238864"/>
                  <a:pt x="134952" y="283398"/>
                  <a:pt x="134952" y="283398"/>
                </a:cubicBezTo>
                <a:lnTo>
                  <a:pt x="94467" y="283398"/>
                </a:lnTo>
                <a:lnTo>
                  <a:pt x="94467" y="182185"/>
                </a:lnTo>
                <a:lnTo>
                  <a:pt x="114709" y="182185"/>
                </a:lnTo>
                <a:cubicBezTo>
                  <a:pt x="159918" y="182185"/>
                  <a:pt x="188933" y="155869"/>
                  <a:pt x="188933" y="114709"/>
                </a:cubicBezTo>
                <a:cubicBezTo>
                  <a:pt x="188933" y="72199"/>
                  <a:pt x="157219" y="40485"/>
                  <a:pt x="114709" y="40485"/>
                </a:cubicBezTo>
                <a:cubicBezTo>
                  <a:pt x="68151" y="40485"/>
                  <a:pt x="40486" y="68151"/>
                  <a:pt x="40486" y="114709"/>
                </a:cubicBezTo>
                <a:lnTo>
                  <a:pt x="0" y="114709"/>
                </a:lnTo>
                <a:cubicBezTo>
                  <a:pt x="0" y="45883"/>
                  <a:pt x="45884" y="0"/>
                  <a:pt x="114709" y="0"/>
                </a:cubicBezTo>
                <a:close/>
              </a:path>
            </a:pathLst>
          </a:custGeom>
          <a:solidFill>
            <a:schemeClr val="accent1"/>
          </a:solidFill>
          <a:ln w="9525" cap="flat">
            <a:noFill/>
            <a:prstDash val="solid"/>
            <a:miter/>
          </a:ln>
        </p:spPr>
        <p:txBody>
          <a:bodyPr rtlCol="0" anchor="ctr"/>
          <a:lstStyle/>
          <a:p>
            <a:endParaRPr lang="en-GB"/>
          </a:p>
        </p:txBody>
      </p:sp>
      <p:sp>
        <p:nvSpPr>
          <p:cNvPr id="18" name="Freeform: Shape 17" descr="Help with solid fill">
            <a:extLst>
              <a:ext uri="{FF2B5EF4-FFF2-40B4-BE49-F238E27FC236}">
                <a16:creationId xmlns:a16="http://schemas.microsoft.com/office/drawing/2014/main" id="{CE933449-5032-495E-841C-CAB1C46AE30E}"/>
              </a:ext>
            </a:extLst>
          </p:cNvPr>
          <p:cNvSpPr>
            <a:spLocks noChangeAspect="1"/>
          </p:cNvSpPr>
          <p:nvPr/>
        </p:nvSpPr>
        <p:spPr>
          <a:xfrm rot="1800000">
            <a:off x="3723372" y="932664"/>
            <a:ext cx="67476" cy="67475"/>
          </a:xfrm>
          <a:custGeom>
            <a:avLst/>
            <a:gdLst>
              <a:gd name="connsiteX0" fmla="*/ 33738 w 67476"/>
              <a:gd name="connsiteY0" fmla="*/ 0 h 67475"/>
              <a:gd name="connsiteX1" fmla="*/ 67476 w 67476"/>
              <a:gd name="connsiteY1" fmla="*/ 33737 h 67475"/>
              <a:gd name="connsiteX2" fmla="*/ 33738 w 67476"/>
              <a:gd name="connsiteY2" fmla="*/ 67475 h 67475"/>
              <a:gd name="connsiteX3" fmla="*/ 0 w 67476"/>
              <a:gd name="connsiteY3" fmla="*/ 33737 h 67475"/>
              <a:gd name="connsiteX4" fmla="*/ 33738 w 67476"/>
              <a:gd name="connsiteY4" fmla="*/ 0 h 6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6" h="67475">
                <a:moveTo>
                  <a:pt x="33738" y="0"/>
                </a:moveTo>
                <a:cubicBezTo>
                  <a:pt x="52631" y="0"/>
                  <a:pt x="67476" y="14844"/>
                  <a:pt x="67476" y="33737"/>
                </a:cubicBezTo>
                <a:cubicBezTo>
                  <a:pt x="67476" y="52631"/>
                  <a:pt x="52631" y="67475"/>
                  <a:pt x="33738" y="67475"/>
                </a:cubicBezTo>
                <a:cubicBezTo>
                  <a:pt x="14845" y="67475"/>
                  <a:pt x="0" y="52631"/>
                  <a:pt x="0" y="33737"/>
                </a:cubicBezTo>
                <a:cubicBezTo>
                  <a:pt x="0" y="14844"/>
                  <a:pt x="14845" y="0"/>
                  <a:pt x="33738" y="0"/>
                </a:cubicBezTo>
                <a:close/>
              </a:path>
            </a:pathLst>
          </a:custGeom>
          <a:noFill/>
          <a:ln w="19050" cap="flat">
            <a:solidFill>
              <a:schemeClr val="tx1"/>
            </a:solidFill>
            <a:prstDash val="solid"/>
            <a:miter/>
          </a:ln>
        </p:spPr>
        <p:txBody>
          <a:bodyPr rtlCol="0" anchor="ctr"/>
          <a:lstStyle/>
          <a:p>
            <a:endParaRPr lang="en-GB"/>
          </a:p>
        </p:txBody>
      </p:sp>
      <p:grpSp>
        <p:nvGrpSpPr>
          <p:cNvPr id="19" name="Group 18">
            <a:extLst>
              <a:ext uri="{FF2B5EF4-FFF2-40B4-BE49-F238E27FC236}">
                <a16:creationId xmlns:a16="http://schemas.microsoft.com/office/drawing/2014/main" id="{0C59ED68-835A-44E6-8355-B6AB2DD379EC}"/>
              </a:ext>
            </a:extLst>
          </p:cNvPr>
          <p:cNvGrpSpPr/>
          <p:nvPr/>
        </p:nvGrpSpPr>
        <p:grpSpPr>
          <a:xfrm>
            <a:off x="5835815" y="475614"/>
            <a:ext cx="574980" cy="868991"/>
            <a:chOff x="5836957" y="478103"/>
            <a:chExt cx="574980" cy="868991"/>
          </a:xfrm>
        </p:grpSpPr>
        <p:sp>
          <p:nvSpPr>
            <p:cNvPr id="20" name="Freeform: Shape 19">
              <a:extLst>
                <a:ext uri="{FF2B5EF4-FFF2-40B4-BE49-F238E27FC236}">
                  <a16:creationId xmlns:a16="http://schemas.microsoft.com/office/drawing/2014/main" id="{75CB2220-62EF-4839-9477-40192C7F6A04}"/>
                </a:ext>
              </a:extLst>
            </p:cNvPr>
            <p:cNvSpPr/>
            <p:nvPr/>
          </p:nvSpPr>
          <p:spPr>
            <a:xfrm rot="1800000">
              <a:off x="5959955" y="656340"/>
              <a:ext cx="124988" cy="134903"/>
            </a:xfrm>
            <a:custGeom>
              <a:avLst/>
              <a:gdLst>
                <a:gd name="connsiteX0" fmla="*/ 38109 w 171458"/>
                <a:gd name="connsiteY0" fmla="*/ 76076 h 185060"/>
                <a:gd name="connsiteX1" fmla="*/ 74856 w 171458"/>
                <a:gd name="connsiteY1" fmla="*/ 47501 h 185060"/>
                <a:gd name="connsiteX2" fmla="*/ 123834 w 171458"/>
                <a:gd name="connsiteY2" fmla="*/ 47501 h 185060"/>
                <a:gd name="connsiteX3" fmla="*/ 152409 w 171458"/>
                <a:gd name="connsiteY3" fmla="*/ 76076 h 185060"/>
                <a:gd name="connsiteX4" fmla="*/ 152409 w 171458"/>
                <a:gd name="connsiteY4" fmla="*/ 185061 h 185060"/>
                <a:gd name="connsiteX5" fmla="*/ 165287 w 171458"/>
                <a:gd name="connsiteY5" fmla="*/ 181756 h 185060"/>
                <a:gd name="connsiteX6" fmla="*/ 171459 w 171458"/>
                <a:gd name="connsiteY6" fmla="*/ 165668 h 185060"/>
                <a:gd name="connsiteX7" fmla="*/ 171459 w 171458"/>
                <a:gd name="connsiteY7" fmla="*/ 76076 h 185060"/>
                <a:gd name="connsiteX8" fmla="*/ 123834 w 171458"/>
                <a:gd name="connsiteY8" fmla="*/ 28451 h 185060"/>
                <a:gd name="connsiteX9" fmla="*/ 74847 w 171458"/>
                <a:gd name="connsiteY9" fmla="*/ 28451 h 185060"/>
                <a:gd name="connsiteX10" fmla="*/ 28451 w 171458"/>
                <a:gd name="connsiteY10" fmla="*/ 1239 h 185060"/>
                <a:gd name="connsiteX11" fmla="*/ 1238 w 171458"/>
                <a:gd name="connsiteY11" fmla="*/ 47634 h 185060"/>
                <a:gd name="connsiteX12" fmla="*/ 38109 w 171458"/>
                <a:gd name="connsiteY12" fmla="*/ 76076 h 18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8" h="185060">
                  <a:moveTo>
                    <a:pt x="38109" y="76076"/>
                  </a:moveTo>
                  <a:cubicBezTo>
                    <a:pt x="55429" y="76011"/>
                    <a:pt x="70526" y="64271"/>
                    <a:pt x="74856" y="47501"/>
                  </a:cubicBezTo>
                  <a:lnTo>
                    <a:pt x="123834" y="47501"/>
                  </a:lnTo>
                  <a:cubicBezTo>
                    <a:pt x="139616" y="47501"/>
                    <a:pt x="152409" y="60294"/>
                    <a:pt x="152409" y="76076"/>
                  </a:cubicBezTo>
                  <a:lnTo>
                    <a:pt x="152409" y="185061"/>
                  </a:lnTo>
                  <a:cubicBezTo>
                    <a:pt x="156638" y="183765"/>
                    <a:pt x="160924" y="182641"/>
                    <a:pt x="165287" y="181756"/>
                  </a:cubicBezTo>
                  <a:cubicBezTo>
                    <a:pt x="167038" y="176281"/>
                    <a:pt x="169098" y="170910"/>
                    <a:pt x="171459" y="165668"/>
                  </a:cubicBezTo>
                  <a:lnTo>
                    <a:pt x="171459" y="76076"/>
                  </a:lnTo>
                  <a:cubicBezTo>
                    <a:pt x="171427" y="49786"/>
                    <a:pt x="150124" y="28482"/>
                    <a:pt x="123834" y="28451"/>
                  </a:cubicBezTo>
                  <a:lnTo>
                    <a:pt x="74847" y="28451"/>
                  </a:lnTo>
                  <a:cubicBezTo>
                    <a:pt x="69549" y="8124"/>
                    <a:pt x="48778" y="-4059"/>
                    <a:pt x="28451" y="1239"/>
                  </a:cubicBezTo>
                  <a:cubicBezTo>
                    <a:pt x="8125" y="6536"/>
                    <a:pt x="-4058" y="27308"/>
                    <a:pt x="1238" y="47634"/>
                  </a:cubicBezTo>
                  <a:cubicBezTo>
                    <a:pt x="5610" y="64410"/>
                    <a:pt x="20773" y="76106"/>
                    <a:pt x="38109" y="76076"/>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9630F567-ECA3-488F-96CE-4D7864DB23F6}"/>
                </a:ext>
              </a:extLst>
            </p:cNvPr>
            <p:cNvSpPr/>
            <p:nvPr/>
          </p:nvSpPr>
          <p:spPr>
            <a:xfrm rot="1800000">
              <a:off x="5836957" y="758376"/>
              <a:ext cx="114997" cy="132035"/>
            </a:xfrm>
            <a:custGeom>
              <a:avLst/>
              <a:gdLst>
                <a:gd name="connsiteX0" fmla="*/ 146399 w 157752"/>
                <a:gd name="connsiteY0" fmla="*/ 162077 h 181126"/>
                <a:gd name="connsiteX1" fmla="*/ 76209 w 157752"/>
                <a:gd name="connsiteY1" fmla="*/ 162077 h 181126"/>
                <a:gd name="connsiteX2" fmla="*/ 47634 w 157752"/>
                <a:gd name="connsiteY2" fmla="*/ 133502 h 181126"/>
                <a:gd name="connsiteX3" fmla="*/ 47634 w 157752"/>
                <a:gd name="connsiteY3" fmla="*/ 74999 h 181126"/>
                <a:gd name="connsiteX4" fmla="*/ 75000 w 157752"/>
                <a:gd name="connsiteY4" fmla="*/ 28584 h 181126"/>
                <a:gd name="connsiteX5" fmla="*/ 28584 w 157752"/>
                <a:gd name="connsiteY5" fmla="*/ 1219 h 181126"/>
                <a:gd name="connsiteX6" fmla="*/ 1219 w 157752"/>
                <a:gd name="connsiteY6" fmla="*/ 47634 h 181126"/>
                <a:gd name="connsiteX7" fmla="*/ 28584 w 157752"/>
                <a:gd name="connsiteY7" fmla="*/ 74999 h 181126"/>
                <a:gd name="connsiteX8" fmla="*/ 28584 w 157752"/>
                <a:gd name="connsiteY8" fmla="*/ 133502 h 181126"/>
                <a:gd name="connsiteX9" fmla="*/ 76209 w 157752"/>
                <a:gd name="connsiteY9" fmla="*/ 181127 h 181126"/>
                <a:gd name="connsiteX10" fmla="*/ 157753 w 157752"/>
                <a:gd name="connsiteY10" fmla="*/ 181127 h 181126"/>
                <a:gd name="connsiteX11" fmla="*/ 146399 w 157752"/>
                <a:gd name="connsiteY11" fmla="*/ 162077 h 1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752" h="181126">
                  <a:moveTo>
                    <a:pt x="146399" y="162077"/>
                  </a:moveTo>
                  <a:lnTo>
                    <a:pt x="76209" y="162077"/>
                  </a:lnTo>
                  <a:cubicBezTo>
                    <a:pt x="60428" y="162077"/>
                    <a:pt x="47634" y="149284"/>
                    <a:pt x="47634" y="133502"/>
                  </a:cubicBezTo>
                  <a:lnTo>
                    <a:pt x="47634" y="74999"/>
                  </a:lnTo>
                  <a:cubicBezTo>
                    <a:pt x="68008" y="69739"/>
                    <a:pt x="80260" y="48958"/>
                    <a:pt x="75000" y="28584"/>
                  </a:cubicBezTo>
                  <a:cubicBezTo>
                    <a:pt x="69739" y="8210"/>
                    <a:pt x="48958" y="-4041"/>
                    <a:pt x="28584" y="1219"/>
                  </a:cubicBezTo>
                  <a:cubicBezTo>
                    <a:pt x="8210" y="6479"/>
                    <a:pt x="-4041" y="27260"/>
                    <a:pt x="1219" y="47634"/>
                  </a:cubicBezTo>
                  <a:cubicBezTo>
                    <a:pt x="4684" y="61055"/>
                    <a:pt x="15164" y="71534"/>
                    <a:pt x="28584" y="74999"/>
                  </a:cubicBezTo>
                  <a:lnTo>
                    <a:pt x="28584" y="133502"/>
                  </a:lnTo>
                  <a:cubicBezTo>
                    <a:pt x="28616" y="159792"/>
                    <a:pt x="49920" y="181096"/>
                    <a:pt x="76209" y="181127"/>
                  </a:cubicBezTo>
                  <a:lnTo>
                    <a:pt x="157753" y="181127"/>
                  </a:lnTo>
                  <a:cubicBezTo>
                    <a:pt x="153447" y="175102"/>
                    <a:pt x="149650" y="168730"/>
                    <a:pt x="146399" y="162077"/>
                  </a:cubicBezTo>
                  <a:close/>
                </a:path>
              </a:pathLst>
            </a:custGeom>
            <a:solidFill>
              <a:schemeClr val="tx1"/>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58F371A-79F9-4B90-B208-147B70D90FCE}"/>
                </a:ext>
              </a:extLst>
            </p:cNvPr>
            <p:cNvSpPr/>
            <p:nvPr/>
          </p:nvSpPr>
          <p:spPr>
            <a:xfrm rot="1800000">
              <a:off x="6191156" y="673840"/>
              <a:ext cx="55561" cy="141381"/>
            </a:xfrm>
            <a:custGeom>
              <a:avLst/>
              <a:gdLst>
                <a:gd name="connsiteX0" fmla="*/ 28584 w 76218"/>
                <a:gd name="connsiteY0" fmla="*/ 74999 h 193947"/>
                <a:gd name="connsiteX1" fmla="*/ 28584 w 76218"/>
                <a:gd name="connsiteY1" fmla="*/ 191328 h 193947"/>
                <a:gd name="connsiteX2" fmla="*/ 47634 w 76218"/>
                <a:gd name="connsiteY2" fmla="*/ 193948 h 193947"/>
                <a:gd name="connsiteX3" fmla="*/ 47634 w 76218"/>
                <a:gd name="connsiteY3" fmla="*/ 74999 h 193947"/>
                <a:gd name="connsiteX4" fmla="*/ 75000 w 76218"/>
                <a:gd name="connsiteY4" fmla="*/ 28584 h 193947"/>
                <a:gd name="connsiteX5" fmla="*/ 28584 w 76218"/>
                <a:gd name="connsiteY5" fmla="*/ 1219 h 193947"/>
                <a:gd name="connsiteX6" fmla="*/ 1219 w 76218"/>
                <a:gd name="connsiteY6" fmla="*/ 47634 h 193947"/>
                <a:gd name="connsiteX7" fmla="*/ 28584 w 76218"/>
                <a:gd name="connsiteY7" fmla="*/ 74999 h 19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8" h="193947">
                  <a:moveTo>
                    <a:pt x="28584" y="74999"/>
                  </a:moveTo>
                  <a:lnTo>
                    <a:pt x="28584" y="191328"/>
                  </a:lnTo>
                  <a:cubicBezTo>
                    <a:pt x="34983" y="191803"/>
                    <a:pt x="41345" y="192677"/>
                    <a:pt x="47634" y="193948"/>
                  </a:cubicBezTo>
                  <a:lnTo>
                    <a:pt x="47634" y="74999"/>
                  </a:lnTo>
                  <a:cubicBezTo>
                    <a:pt x="68008" y="69739"/>
                    <a:pt x="80260" y="48958"/>
                    <a:pt x="75000" y="28584"/>
                  </a:cubicBezTo>
                  <a:cubicBezTo>
                    <a:pt x="69739" y="8210"/>
                    <a:pt x="48958" y="-4041"/>
                    <a:pt x="28584" y="1219"/>
                  </a:cubicBezTo>
                  <a:cubicBezTo>
                    <a:pt x="8210" y="6480"/>
                    <a:pt x="-4042" y="27260"/>
                    <a:pt x="1219" y="47634"/>
                  </a:cubicBezTo>
                  <a:cubicBezTo>
                    <a:pt x="4684" y="61055"/>
                    <a:pt x="15164" y="71534"/>
                    <a:pt x="28584" y="74999"/>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Freeform: Shape 22">
              <a:extLst>
                <a:ext uri="{FF2B5EF4-FFF2-40B4-BE49-F238E27FC236}">
                  <a16:creationId xmlns:a16="http://schemas.microsoft.com/office/drawing/2014/main" id="{BEBDB5D6-DBE5-47CC-BC5D-E3AE5FFC7254}"/>
                </a:ext>
              </a:extLst>
            </p:cNvPr>
            <p:cNvSpPr/>
            <p:nvPr/>
          </p:nvSpPr>
          <p:spPr>
            <a:xfrm rot="1800000">
              <a:off x="6280005" y="810869"/>
              <a:ext cx="131932" cy="135507"/>
            </a:xfrm>
            <a:custGeom>
              <a:avLst/>
              <a:gdLst>
                <a:gd name="connsiteX0" fmla="*/ 19050 w 180984"/>
                <a:gd name="connsiteY0" fmla="*/ 171602 h 185889"/>
                <a:gd name="connsiteX1" fmla="*/ 47625 w 180984"/>
                <a:gd name="connsiteY1" fmla="*/ 143027 h 185889"/>
                <a:gd name="connsiteX2" fmla="*/ 104775 w 180984"/>
                <a:gd name="connsiteY2" fmla="*/ 143027 h 185889"/>
                <a:gd name="connsiteX3" fmla="*/ 152400 w 180984"/>
                <a:gd name="connsiteY3" fmla="*/ 95402 h 185889"/>
                <a:gd name="connsiteX4" fmla="*/ 152400 w 180984"/>
                <a:gd name="connsiteY4" fmla="*/ 75000 h 185889"/>
                <a:gd name="connsiteX5" fmla="*/ 179765 w 180984"/>
                <a:gd name="connsiteY5" fmla="*/ 28584 h 185889"/>
                <a:gd name="connsiteX6" fmla="*/ 133350 w 180984"/>
                <a:gd name="connsiteY6" fmla="*/ 1219 h 185889"/>
                <a:gd name="connsiteX7" fmla="*/ 105985 w 180984"/>
                <a:gd name="connsiteY7" fmla="*/ 47634 h 185889"/>
                <a:gd name="connsiteX8" fmla="*/ 133350 w 180984"/>
                <a:gd name="connsiteY8" fmla="*/ 75000 h 185889"/>
                <a:gd name="connsiteX9" fmla="*/ 133350 w 180984"/>
                <a:gd name="connsiteY9" fmla="*/ 95402 h 185889"/>
                <a:gd name="connsiteX10" fmla="*/ 104775 w 180984"/>
                <a:gd name="connsiteY10" fmla="*/ 123977 h 185889"/>
                <a:gd name="connsiteX11" fmla="*/ 47625 w 180984"/>
                <a:gd name="connsiteY11" fmla="*/ 123977 h 185889"/>
                <a:gd name="connsiteX12" fmla="*/ 0 w 180984"/>
                <a:gd name="connsiteY12" fmla="*/ 171602 h 185889"/>
                <a:gd name="connsiteX13" fmla="*/ 0 w 180984"/>
                <a:gd name="connsiteY13" fmla="*/ 176155 h 185889"/>
                <a:gd name="connsiteX14" fmla="*/ 19050 w 180984"/>
                <a:gd name="connsiteY14" fmla="*/ 185890 h 18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84" h="185889">
                  <a:moveTo>
                    <a:pt x="19050" y="171602"/>
                  </a:moveTo>
                  <a:cubicBezTo>
                    <a:pt x="19050" y="155820"/>
                    <a:pt x="31843" y="143027"/>
                    <a:pt x="47625" y="143027"/>
                  </a:cubicBezTo>
                  <a:lnTo>
                    <a:pt x="104775" y="143027"/>
                  </a:lnTo>
                  <a:cubicBezTo>
                    <a:pt x="131065" y="142996"/>
                    <a:pt x="152369" y="121692"/>
                    <a:pt x="152400" y="95402"/>
                  </a:cubicBezTo>
                  <a:lnTo>
                    <a:pt x="152400" y="75000"/>
                  </a:lnTo>
                  <a:cubicBezTo>
                    <a:pt x="172774" y="69739"/>
                    <a:pt x="185026" y="48958"/>
                    <a:pt x="179765" y="28584"/>
                  </a:cubicBezTo>
                  <a:cubicBezTo>
                    <a:pt x="174505" y="8210"/>
                    <a:pt x="153724" y="-4042"/>
                    <a:pt x="133350" y="1219"/>
                  </a:cubicBezTo>
                  <a:cubicBezTo>
                    <a:pt x="112976" y="6480"/>
                    <a:pt x="100724" y="27260"/>
                    <a:pt x="105985" y="47634"/>
                  </a:cubicBezTo>
                  <a:cubicBezTo>
                    <a:pt x="109450" y="61055"/>
                    <a:pt x="119929" y="71535"/>
                    <a:pt x="133350" y="75000"/>
                  </a:cubicBezTo>
                  <a:lnTo>
                    <a:pt x="133350" y="95402"/>
                  </a:lnTo>
                  <a:cubicBezTo>
                    <a:pt x="133350" y="111184"/>
                    <a:pt x="120557" y="123977"/>
                    <a:pt x="104775" y="123977"/>
                  </a:cubicBezTo>
                  <a:lnTo>
                    <a:pt x="47625" y="123977"/>
                  </a:lnTo>
                  <a:cubicBezTo>
                    <a:pt x="21335" y="124009"/>
                    <a:pt x="31" y="145312"/>
                    <a:pt x="0" y="171602"/>
                  </a:cubicBezTo>
                  <a:lnTo>
                    <a:pt x="0" y="176155"/>
                  </a:lnTo>
                  <a:cubicBezTo>
                    <a:pt x="6595" y="178898"/>
                    <a:pt x="12964" y="182152"/>
                    <a:pt x="19050" y="185890"/>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Freeform: Shape 23">
              <a:extLst>
                <a:ext uri="{FF2B5EF4-FFF2-40B4-BE49-F238E27FC236}">
                  <a16:creationId xmlns:a16="http://schemas.microsoft.com/office/drawing/2014/main" id="{7D768A1C-564B-4848-BE30-615568E48542}"/>
                </a:ext>
              </a:extLst>
            </p:cNvPr>
            <p:cNvSpPr/>
            <p:nvPr/>
          </p:nvSpPr>
          <p:spPr>
            <a:xfrm rot="1800000">
              <a:off x="6013464" y="1045304"/>
              <a:ext cx="55561" cy="152866"/>
            </a:xfrm>
            <a:custGeom>
              <a:avLst/>
              <a:gdLst>
                <a:gd name="connsiteX0" fmla="*/ 47634 w 76218"/>
                <a:gd name="connsiteY0" fmla="*/ 134703 h 209702"/>
                <a:gd name="connsiteX1" fmla="*/ 47634 w 76218"/>
                <a:gd name="connsiteY1" fmla="*/ 0 h 209702"/>
                <a:gd name="connsiteX2" fmla="*/ 28584 w 76218"/>
                <a:gd name="connsiteY2" fmla="*/ 0 h 209702"/>
                <a:gd name="connsiteX3" fmla="*/ 28584 w 76218"/>
                <a:gd name="connsiteY3" fmla="*/ 134703 h 209702"/>
                <a:gd name="connsiteX4" fmla="*/ 1219 w 76218"/>
                <a:gd name="connsiteY4" fmla="*/ 181118 h 209702"/>
                <a:gd name="connsiteX5" fmla="*/ 47634 w 76218"/>
                <a:gd name="connsiteY5" fmla="*/ 208483 h 209702"/>
                <a:gd name="connsiteX6" fmla="*/ 75000 w 76218"/>
                <a:gd name="connsiteY6" fmla="*/ 162068 h 209702"/>
                <a:gd name="connsiteX7" fmla="*/ 47634 w 76218"/>
                <a:gd name="connsiteY7" fmla="*/ 134703 h 20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8" h="209702">
                  <a:moveTo>
                    <a:pt x="47634" y="134703"/>
                  </a:moveTo>
                  <a:lnTo>
                    <a:pt x="47634" y="0"/>
                  </a:lnTo>
                  <a:lnTo>
                    <a:pt x="28584" y="0"/>
                  </a:lnTo>
                  <a:lnTo>
                    <a:pt x="28584" y="134703"/>
                  </a:lnTo>
                  <a:cubicBezTo>
                    <a:pt x="8210" y="139963"/>
                    <a:pt x="-4042" y="160744"/>
                    <a:pt x="1219" y="181118"/>
                  </a:cubicBezTo>
                  <a:cubicBezTo>
                    <a:pt x="6480" y="201492"/>
                    <a:pt x="27260" y="213744"/>
                    <a:pt x="47634" y="208483"/>
                  </a:cubicBezTo>
                  <a:cubicBezTo>
                    <a:pt x="68008" y="203223"/>
                    <a:pt x="80260" y="182442"/>
                    <a:pt x="75000" y="162068"/>
                  </a:cubicBezTo>
                  <a:cubicBezTo>
                    <a:pt x="71535" y="148647"/>
                    <a:pt x="61055" y="138168"/>
                    <a:pt x="47634" y="134703"/>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93D1866C-7A5F-47B7-8E33-8E7A86DE5F4D}"/>
                </a:ext>
              </a:extLst>
            </p:cNvPr>
            <p:cNvSpPr/>
            <p:nvPr/>
          </p:nvSpPr>
          <p:spPr>
            <a:xfrm rot="1800000">
              <a:off x="5839173" y="965112"/>
              <a:ext cx="131932" cy="132036"/>
            </a:xfrm>
            <a:custGeom>
              <a:avLst/>
              <a:gdLst>
                <a:gd name="connsiteX0" fmla="*/ 161934 w 180984"/>
                <a:gd name="connsiteY0" fmla="*/ 9525 h 181127"/>
                <a:gd name="connsiteX1" fmla="*/ 133359 w 180984"/>
                <a:gd name="connsiteY1" fmla="*/ 38100 h 181127"/>
                <a:gd name="connsiteX2" fmla="*/ 76209 w 180984"/>
                <a:gd name="connsiteY2" fmla="*/ 38100 h 181127"/>
                <a:gd name="connsiteX3" fmla="*/ 28584 w 180984"/>
                <a:gd name="connsiteY3" fmla="*/ 85725 h 181127"/>
                <a:gd name="connsiteX4" fmla="*/ 28584 w 180984"/>
                <a:gd name="connsiteY4" fmla="*/ 106128 h 181127"/>
                <a:gd name="connsiteX5" fmla="*/ 1219 w 180984"/>
                <a:gd name="connsiteY5" fmla="*/ 152543 h 181127"/>
                <a:gd name="connsiteX6" fmla="*/ 47634 w 180984"/>
                <a:gd name="connsiteY6" fmla="*/ 179908 h 181127"/>
                <a:gd name="connsiteX7" fmla="*/ 75000 w 180984"/>
                <a:gd name="connsiteY7" fmla="*/ 133493 h 181127"/>
                <a:gd name="connsiteX8" fmla="*/ 47634 w 180984"/>
                <a:gd name="connsiteY8" fmla="*/ 106128 h 181127"/>
                <a:gd name="connsiteX9" fmla="*/ 47634 w 180984"/>
                <a:gd name="connsiteY9" fmla="*/ 85725 h 181127"/>
                <a:gd name="connsiteX10" fmla="*/ 76209 w 180984"/>
                <a:gd name="connsiteY10" fmla="*/ 57150 h 181127"/>
                <a:gd name="connsiteX11" fmla="*/ 133359 w 180984"/>
                <a:gd name="connsiteY11" fmla="*/ 57150 h 181127"/>
                <a:gd name="connsiteX12" fmla="*/ 180984 w 180984"/>
                <a:gd name="connsiteY12" fmla="*/ 9525 h 181127"/>
                <a:gd name="connsiteX13" fmla="*/ 180984 w 180984"/>
                <a:gd name="connsiteY13" fmla="*/ 0 h 181127"/>
                <a:gd name="connsiteX14" fmla="*/ 161934 w 180984"/>
                <a:gd name="connsiteY14" fmla="*/ 0 h 18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84" h="181127">
                  <a:moveTo>
                    <a:pt x="161934" y="9525"/>
                  </a:moveTo>
                  <a:cubicBezTo>
                    <a:pt x="161934" y="25307"/>
                    <a:pt x="149141" y="38100"/>
                    <a:pt x="133359" y="38100"/>
                  </a:cubicBezTo>
                  <a:lnTo>
                    <a:pt x="76209" y="38100"/>
                  </a:lnTo>
                  <a:cubicBezTo>
                    <a:pt x="49919" y="38131"/>
                    <a:pt x="28616" y="59435"/>
                    <a:pt x="28584" y="85725"/>
                  </a:cubicBezTo>
                  <a:lnTo>
                    <a:pt x="28584" y="106128"/>
                  </a:lnTo>
                  <a:cubicBezTo>
                    <a:pt x="8210" y="111388"/>
                    <a:pt x="-4042" y="132169"/>
                    <a:pt x="1219" y="152543"/>
                  </a:cubicBezTo>
                  <a:cubicBezTo>
                    <a:pt x="6480" y="172917"/>
                    <a:pt x="27260" y="185169"/>
                    <a:pt x="47634" y="179908"/>
                  </a:cubicBezTo>
                  <a:cubicBezTo>
                    <a:pt x="68008" y="174648"/>
                    <a:pt x="80260" y="153867"/>
                    <a:pt x="75000" y="133493"/>
                  </a:cubicBezTo>
                  <a:cubicBezTo>
                    <a:pt x="71535" y="120072"/>
                    <a:pt x="61055" y="109593"/>
                    <a:pt x="47634" y="106128"/>
                  </a:cubicBezTo>
                  <a:lnTo>
                    <a:pt x="47634" y="85725"/>
                  </a:lnTo>
                  <a:cubicBezTo>
                    <a:pt x="47634" y="69943"/>
                    <a:pt x="60427" y="57150"/>
                    <a:pt x="76209" y="57150"/>
                  </a:cubicBezTo>
                  <a:lnTo>
                    <a:pt x="133359" y="57150"/>
                  </a:lnTo>
                  <a:cubicBezTo>
                    <a:pt x="159649" y="57119"/>
                    <a:pt x="180953" y="35815"/>
                    <a:pt x="180984" y="9525"/>
                  </a:cubicBezTo>
                  <a:lnTo>
                    <a:pt x="180984" y="0"/>
                  </a:lnTo>
                  <a:lnTo>
                    <a:pt x="161934" y="0"/>
                  </a:ln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F7081A5C-DECC-4721-98EA-CEBC2A932A63}"/>
                </a:ext>
              </a:extLst>
            </p:cNvPr>
            <p:cNvSpPr/>
            <p:nvPr/>
          </p:nvSpPr>
          <p:spPr>
            <a:xfrm rot="1800000">
              <a:off x="6288610" y="1036967"/>
              <a:ext cx="113518" cy="55456"/>
            </a:xfrm>
            <a:custGeom>
              <a:avLst/>
              <a:gdLst>
                <a:gd name="connsiteX0" fmla="*/ 117634 w 155723"/>
                <a:gd name="connsiteY0" fmla="*/ 0 h 76075"/>
                <a:gd name="connsiteX1" fmla="*/ 80886 w 155723"/>
                <a:gd name="connsiteY1" fmla="*/ 28575 h 76075"/>
                <a:gd name="connsiteX2" fmla="*/ 0 w 155723"/>
                <a:gd name="connsiteY2" fmla="*/ 28575 h 76075"/>
                <a:gd name="connsiteX3" fmla="*/ 10316 w 155723"/>
                <a:gd name="connsiteY3" fmla="*/ 47625 h 76075"/>
                <a:gd name="connsiteX4" fmla="*/ 80877 w 155723"/>
                <a:gd name="connsiteY4" fmla="*/ 47625 h 76075"/>
                <a:gd name="connsiteX5" fmla="*/ 127272 w 155723"/>
                <a:gd name="connsiteY5" fmla="*/ 74837 h 76075"/>
                <a:gd name="connsiteX6" fmla="*/ 154485 w 155723"/>
                <a:gd name="connsiteY6" fmla="*/ 28442 h 76075"/>
                <a:gd name="connsiteX7" fmla="*/ 117634 w 155723"/>
                <a:gd name="connsiteY7" fmla="*/ 0 h 7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723" h="76075">
                  <a:moveTo>
                    <a:pt x="117634" y="0"/>
                  </a:moveTo>
                  <a:cubicBezTo>
                    <a:pt x="100314" y="65"/>
                    <a:pt x="85216" y="11804"/>
                    <a:pt x="80886" y="28575"/>
                  </a:cubicBezTo>
                  <a:lnTo>
                    <a:pt x="0" y="28575"/>
                  </a:lnTo>
                  <a:cubicBezTo>
                    <a:pt x="4019" y="34594"/>
                    <a:pt x="7471" y="40971"/>
                    <a:pt x="10316" y="47625"/>
                  </a:cubicBezTo>
                  <a:lnTo>
                    <a:pt x="80877" y="47625"/>
                  </a:lnTo>
                  <a:cubicBezTo>
                    <a:pt x="86175" y="67951"/>
                    <a:pt x="106946" y="80135"/>
                    <a:pt x="127272" y="74837"/>
                  </a:cubicBezTo>
                  <a:cubicBezTo>
                    <a:pt x="147598" y="69540"/>
                    <a:pt x="159782" y="48768"/>
                    <a:pt x="154485" y="28442"/>
                  </a:cubicBezTo>
                  <a:cubicBezTo>
                    <a:pt x="150115" y="11673"/>
                    <a:pt x="134963" y="-21"/>
                    <a:pt x="117634" y="0"/>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32D93B29-A004-46B8-A643-7833CE6E59BA}"/>
                </a:ext>
              </a:extLst>
            </p:cNvPr>
            <p:cNvSpPr/>
            <p:nvPr/>
          </p:nvSpPr>
          <p:spPr>
            <a:xfrm rot="1800000">
              <a:off x="6138960" y="1132021"/>
              <a:ext cx="124981" cy="91034"/>
            </a:xfrm>
            <a:custGeom>
              <a:avLst/>
              <a:gdLst>
                <a:gd name="connsiteX0" fmla="*/ 133350 w 171449"/>
                <a:gd name="connsiteY0" fmla="*/ 48806 h 124881"/>
                <a:gd name="connsiteX1" fmla="*/ 96603 w 171449"/>
                <a:gd name="connsiteY1" fmla="*/ 77381 h 124881"/>
                <a:gd name="connsiteX2" fmla="*/ 47625 w 171449"/>
                <a:gd name="connsiteY2" fmla="*/ 77381 h 124881"/>
                <a:gd name="connsiteX3" fmla="*/ 19050 w 171449"/>
                <a:gd name="connsiteY3" fmla="*/ 48806 h 124881"/>
                <a:gd name="connsiteX4" fmla="*/ 19050 w 171449"/>
                <a:gd name="connsiteY4" fmla="*/ 0 h 124881"/>
                <a:gd name="connsiteX5" fmla="*/ 3238 w 171449"/>
                <a:gd name="connsiteY5" fmla="*/ 1181 h 124881"/>
                <a:gd name="connsiteX6" fmla="*/ 0 w 171449"/>
                <a:gd name="connsiteY6" fmla="*/ 1181 h 124881"/>
                <a:gd name="connsiteX7" fmla="*/ 0 w 171449"/>
                <a:gd name="connsiteY7" fmla="*/ 48806 h 124881"/>
                <a:gd name="connsiteX8" fmla="*/ 47625 w 171449"/>
                <a:gd name="connsiteY8" fmla="*/ 96431 h 124881"/>
                <a:gd name="connsiteX9" fmla="*/ 96603 w 171449"/>
                <a:gd name="connsiteY9" fmla="*/ 96431 h 124881"/>
                <a:gd name="connsiteX10" fmla="*/ 142998 w 171449"/>
                <a:gd name="connsiteY10" fmla="*/ 123643 h 124881"/>
                <a:gd name="connsiteX11" fmla="*/ 170211 w 171449"/>
                <a:gd name="connsiteY11" fmla="*/ 77248 h 124881"/>
                <a:gd name="connsiteX12" fmla="*/ 133350 w 171449"/>
                <a:gd name="connsiteY12" fmla="*/ 48806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49" h="124881">
                  <a:moveTo>
                    <a:pt x="133350" y="48806"/>
                  </a:moveTo>
                  <a:cubicBezTo>
                    <a:pt x="116030" y="48871"/>
                    <a:pt x="100933" y="60610"/>
                    <a:pt x="96603" y="77381"/>
                  </a:cubicBezTo>
                  <a:lnTo>
                    <a:pt x="47625" y="77381"/>
                  </a:lnTo>
                  <a:cubicBezTo>
                    <a:pt x="31843" y="77381"/>
                    <a:pt x="19050" y="64588"/>
                    <a:pt x="19050" y="48806"/>
                  </a:cubicBezTo>
                  <a:lnTo>
                    <a:pt x="19050" y="0"/>
                  </a:lnTo>
                  <a:cubicBezTo>
                    <a:pt x="13812" y="746"/>
                    <a:pt x="8530" y="1141"/>
                    <a:pt x="3238" y="1181"/>
                  </a:cubicBezTo>
                  <a:lnTo>
                    <a:pt x="0" y="1181"/>
                  </a:lnTo>
                  <a:lnTo>
                    <a:pt x="0" y="48806"/>
                  </a:lnTo>
                  <a:cubicBezTo>
                    <a:pt x="31" y="75096"/>
                    <a:pt x="21335" y="96400"/>
                    <a:pt x="47625" y="96431"/>
                  </a:cubicBezTo>
                  <a:lnTo>
                    <a:pt x="96603" y="96431"/>
                  </a:lnTo>
                  <a:cubicBezTo>
                    <a:pt x="101900" y="116757"/>
                    <a:pt x="122672" y="128941"/>
                    <a:pt x="142998" y="123643"/>
                  </a:cubicBezTo>
                  <a:cubicBezTo>
                    <a:pt x="163324" y="118346"/>
                    <a:pt x="175508" y="97574"/>
                    <a:pt x="170211" y="77248"/>
                  </a:cubicBezTo>
                  <a:cubicBezTo>
                    <a:pt x="165840" y="60476"/>
                    <a:pt x="150682" y="48780"/>
                    <a:pt x="133350" y="48806"/>
                  </a:cubicBezTo>
                  <a:close/>
                </a:path>
              </a:pathLst>
            </a:custGeom>
            <a:solidFill>
              <a:schemeClr val="tx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278EF244-37E6-4578-8D5D-AEF125F5CA86}"/>
                </a:ext>
              </a:extLst>
            </p:cNvPr>
            <p:cNvSpPr/>
            <p:nvPr/>
          </p:nvSpPr>
          <p:spPr>
            <a:xfrm rot="1800000">
              <a:off x="5948503" y="826585"/>
              <a:ext cx="359131" cy="201355"/>
            </a:xfrm>
            <a:custGeom>
              <a:avLst/>
              <a:gdLst>
                <a:gd name="connsiteX0" fmla="*/ 217033 w 492654"/>
                <a:gd name="connsiteY0" fmla="*/ 529 h 276219"/>
                <a:gd name="connsiteX1" fmla="*/ 299924 w 492654"/>
                <a:gd name="connsiteY1" fmla="*/ 56216 h 276219"/>
                <a:gd name="connsiteX2" fmla="*/ 300038 w 492654"/>
                <a:gd name="connsiteY2" fmla="*/ 56216 h 276219"/>
                <a:gd name="connsiteX3" fmla="*/ 379753 w 492654"/>
                <a:gd name="connsiteY3" fmla="*/ 67169 h 276219"/>
                <a:gd name="connsiteX4" fmla="*/ 416815 w 492654"/>
                <a:gd name="connsiteY4" fmla="*/ 136206 h 276219"/>
                <a:gd name="connsiteX5" fmla="*/ 416815 w 492654"/>
                <a:gd name="connsiteY5" fmla="*/ 137997 h 276219"/>
                <a:gd name="connsiteX6" fmla="*/ 416920 w 492654"/>
                <a:gd name="connsiteY6" fmla="*/ 138073 h 276219"/>
                <a:gd name="connsiteX7" fmla="*/ 422635 w 492654"/>
                <a:gd name="connsiteY7" fmla="*/ 137807 h 276219"/>
                <a:gd name="connsiteX8" fmla="*/ 492650 w 492654"/>
                <a:gd name="connsiteY8" fmla="*/ 206199 h 276219"/>
                <a:gd name="connsiteX9" fmla="*/ 424259 w 492654"/>
                <a:gd name="connsiteY9" fmla="*/ 276214 h 276219"/>
                <a:gd name="connsiteX10" fmla="*/ 422635 w 492654"/>
                <a:gd name="connsiteY10" fmla="*/ 276214 h 276219"/>
                <a:gd name="connsiteX11" fmla="*/ 111872 w 492654"/>
                <a:gd name="connsiteY11" fmla="*/ 276214 h 276219"/>
                <a:gd name="connsiteX12" fmla="*/ 83868 w 492654"/>
                <a:gd name="connsiteY12" fmla="*/ 275929 h 276219"/>
                <a:gd name="connsiteX13" fmla="*/ 8440 w 492654"/>
                <a:gd name="connsiteY13" fmla="*/ 226532 h 276219"/>
                <a:gd name="connsiteX14" fmla="*/ 17489 w 492654"/>
                <a:gd name="connsiteY14" fmla="*/ 137635 h 276219"/>
                <a:gd name="connsiteX15" fmla="*/ 87612 w 492654"/>
                <a:gd name="connsiteY15" fmla="*/ 102993 h 276219"/>
                <a:gd name="connsiteX16" fmla="*/ 101280 w 492654"/>
                <a:gd name="connsiteY16" fmla="*/ 104060 h 276219"/>
                <a:gd name="connsiteX17" fmla="*/ 101383 w 492654"/>
                <a:gd name="connsiteY17" fmla="*/ 103995 h 276219"/>
                <a:gd name="connsiteX18" fmla="*/ 101385 w 492654"/>
                <a:gd name="connsiteY18" fmla="*/ 103974 h 276219"/>
                <a:gd name="connsiteX19" fmla="*/ 101385 w 492654"/>
                <a:gd name="connsiteY19" fmla="*/ 100983 h 276219"/>
                <a:gd name="connsiteX20" fmla="*/ 182014 w 492654"/>
                <a:gd name="connsiteY20" fmla="*/ 2876 h 276219"/>
                <a:gd name="connsiteX21" fmla="*/ 217033 w 492654"/>
                <a:gd name="connsiteY21" fmla="*/ 529 h 27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2654" h="276219">
                  <a:moveTo>
                    <a:pt x="217033" y="529"/>
                  </a:moveTo>
                  <a:cubicBezTo>
                    <a:pt x="251494" y="3992"/>
                    <a:pt x="282991" y="24304"/>
                    <a:pt x="299924" y="56216"/>
                  </a:cubicBezTo>
                  <a:cubicBezTo>
                    <a:pt x="299958" y="56241"/>
                    <a:pt x="300004" y="56241"/>
                    <a:pt x="300038" y="56216"/>
                  </a:cubicBezTo>
                  <a:cubicBezTo>
                    <a:pt x="326832" y="46901"/>
                    <a:pt x="356465" y="50973"/>
                    <a:pt x="379753" y="67169"/>
                  </a:cubicBezTo>
                  <a:cubicBezTo>
                    <a:pt x="402457" y="82913"/>
                    <a:pt x="416238" y="108585"/>
                    <a:pt x="416815" y="136206"/>
                  </a:cubicBezTo>
                  <a:cubicBezTo>
                    <a:pt x="416815" y="136521"/>
                    <a:pt x="416815" y="137654"/>
                    <a:pt x="416815" y="137997"/>
                  </a:cubicBezTo>
                  <a:cubicBezTo>
                    <a:pt x="416815" y="138054"/>
                    <a:pt x="416815" y="138083"/>
                    <a:pt x="416920" y="138073"/>
                  </a:cubicBezTo>
                  <a:cubicBezTo>
                    <a:pt x="418816" y="137851"/>
                    <a:pt x="420726" y="137762"/>
                    <a:pt x="422635" y="137807"/>
                  </a:cubicBezTo>
                  <a:cubicBezTo>
                    <a:pt x="460855" y="137358"/>
                    <a:pt x="492202" y="167978"/>
                    <a:pt x="492650" y="206199"/>
                  </a:cubicBezTo>
                  <a:cubicBezTo>
                    <a:pt x="493099" y="244419"/>
                    <a:pt x="462479" y="275766"/>
                    <a:pt x="424259" y="276214"/>
                  </a:cubicBezTo>
                  <a:cubicBezTo>
                    <a:pt x="423718" y="276221"/>
                    <a:pt x="423176" y="276221"/>
                    <a:pt x="422635" y="276214"/>
                  </a:cubicBezTo>
                  <a:lnTo>
                    <a:pt x="111872" y="276214"/>
                  </a:lnTo>
                  <a:lnTo>
                    <a:pt x="83868" y="275929"/>
                  </a:lnTo>
                  <a:cubicBezTo>
                    <a:pt x="51534" y="274653"/>
                    <a:pt x="22533" y="255661"/>
                    <a:pt x="8440" y="226532"/>
                  </a:cubicBezTo>
                  <a:cubicBezTo>
                    <a:pt x="-5481" y="197552"/>
                    <a:pt x="-1985" y="163216"/>
                    <a:pt x="17489" y="137635"/>
                  </a:cubicBezTo>
                  <a:cubicBezTo>
                    <a:pt x="34166" y="115766"/>
                    <a:pt x="60108" y="102949"/>
                    <a:pt x="87612" y="102993"/>
                  </a:cubicBezTo>
                  <a:cubicBezTo>
                    <a:pt x="92188" y="102994"/>
                    <a:pt x="96759" y="103351"/>
                    <a:pt x="101280" y="104060"/>
                  </a:cubicBezTo>
                  <a:cubicBezTo>
                    <a:pt x="101326" y="104070"/>
                    <a:pt x="101372" y="104042"/>
                    <a:pt x="101383" y="103995"/>
                  </a:cubicBezTo>
                  <a:cubicBezTo>
                    <a:pt x="101384" y="103988"/>
                    <a:pt x="101385" y="103981"/>
                    <a:pt x="101385" y="103974"/>
                  </a:cubicBezTo>
                  <a:cubicBezTo>
                    <a:pt x="101385" y="103460"/>
                    <a:pt x="101385" y="101659"/>
                    <a:pt x="101385" y="100983"/>
                  </a:cubicBezTo>
                  <a:cubicBezTo>
                    <a:pt x="102902" y="53780"/>
                    <a:pt x="135999" y="13509"/>
                    <a:pt x="182014" y="2876"/>
                  </a:cubicBezTo>
                  <a:cubicBezTo>
                    <a:pt x="193730" y="92"/>
                    <a:pt x="205546" y="-625"/>
                    <a:pt x="217033" y="529"/>
                  </a:cubicBezTo>
                  <a:close/>
                </a:path>
              </a:pathLst>
            </a:custGeom>
            <a:solidFill>
              <a:schemeClr val="accent1"/>
            </a:solidFill>
            <a:ln w="12700" cap="flat">
              <a:solidFill>
                <a:schemeClr val="tx1"/>
              </a:solidFill>
              <a:prstDash val="solid"/>
              <a:miter/>
            </a:ln>
          </p:spPr>
          <p:txBody>
            <a:bodyPr rtlCol="0" anchor="ctr"/>
            <a:lstStyle/>
            <a:p>
              <a:endParaRPr lang="en-GB"/>
            </a:p>
          </p:txBody>
        </p:sp>
        <p:cxnSp>
          <p:nvCxnSpPr>
            <p:cNvPr id="29" name="Straight Connector 28">
              <a:extLst>
                <a:ext uri="{FF2B5EF4-FFF2-40B4-BE49-F238E27FC236}">
                  <a16:creationId xmlns:a16="http://schemas.microsoft.com/office/drawing/2014/main" id="{BC86B2AC-A166-45BC-A5FC-2E834B73C8B8}"/>
                </a:ext>
              </a:extLst>
            </p:cNvPr>
            <p:cNvCxnSpPr>
              <a:cxnSpLocks/>
            </p:cNvCxnSpPr>
            <p:nvPr/>
          </p:nvCxnSpPr>
          <p:spPr>
            <a:xfrm rot="1800000">
              <a:off x="5976446" y="478103"/>
              <a:ext cx="0" cy="2727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8EC5CA-24DA-4FEE-9407-33CFA7381C9B}"/>
                </a:ext>
              </a:extLst>
            </p:cNvPr>
            <p:cNvCxnSpPr>
              <a:cxnSpLocks/>
            </p:cNvCxnSpPr>
            <p:nvPr/>
          </p:nvCxnSpPr>
          <p:spPr>
            <a:xfrm rot="1800000">
              <a:off x="6052123" y="911628"/>
              <a:ext cx="0" cy="1325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333120-C99B-46D5-9F71-C8409048A95B}"/>
                </a:ext>
              </a:extLst>
            </p:cNvPr>
            <p:cNvCxnSpPr>
              <a:cxnSpLocks/>
            </p:cNvCxnSpPr>
            <p:nvPr/>
          </p:nvCxnSpPr>
          <p:spPr>
            <a:xfrm rot="1800000">
              <a:off x="6315198" y="886811"/>
              <a:ext cx="0" cy="4602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213F0CF-C61E-4012-83DD-AF9925EEF216}"/>
              </a:ext>
            </a:extLst>
          </p:cNvPr>
          <p:cNvGrpSpPr/>
          <p:nvPr/>
        </p:nvGrpSpPr>
        <p:grpSpPr>
          <a:xfrm>
            <a:off x="8041844" y="610812"/>
            <a:ext cx="630366" cy="603573"/>
            <a:chOff x="9851073" y="549930"/>
            <a:chExt cx="630366" cy="603573"/>
          </a:xfrm>
        </p:grpSpPr>
        <p:grpSp>
          <p:nvGrpSpPr>
            <p:cNvPr id="33" name="Group 32">
              <a:extLst>
                <a:ext uri="{FF2B5EF4-FFF2-40B4-BE49-F238E27FC236}">
                  <a16:creationId xmlns:a16="http://schemas.microsoft.com/office/drawing/2014/main" id="{867C751A-B667-4EAB-AC9A-DD6F8AEF1162}"/>
                </a:ext>
              </a:extLst>
            </p:cNvPr>
            <p:cNvGrpSpPr/>
            <p:nvPr/>
          </p:nvGrpSpPr>
          <p:grpSpPr>
            <a:xfrm>
              <a:off x="9965960" y="559781"/>
              <a:ext cx="453926" cy="593722"/>
              <a:chOff x="5560146" y="2758345"/>
              <a:chExt cx="1042497" cy="1341446"/>
            </a:xfrm>
          </p:grpSpPr>
          <p:sp>
            <p:nvSpPr>
              <p:cNvPr id="37" name="Freeform: Shape 36">
                <a:extLst>
                  <a:ext uri="{FF2B5EF4-FFF2-40B4-BE49-F238E27FC236}">
                    <a16:creationId xmlns:a16="http://schemas.microsoft.com/office/drawing/2014/main" id="{0E35322A-6354-454E-A5A7-21E06F8ABC6A}"/>
                  </a:ext>
                </a:extLst>
              </p:cNvPr>
              <p:cNvSpPr/>
              <p:nvPr/>
            </p:nvSpPr>
            <p:spPr>
              <a:xfrm rot="1800000">
                <a:off x="5588976" y="2758345"/>
                <a:ext cx="1013667" cy="1341446"/>
              </a:xfrm>
              <a:custGeom>
                <a:avLst/>
                <a:gdLst>
                  <a:gd name="connsiteX0" fmla="*/ 872367 w 1013667"/>
                  <a:gd name="connsiteY0" fmla="*/ 1180576 h 1341446"/>
                  <a:gd name="connsiteX1" fmla="*/ 872367 w 1013667"/>
                  <a:gd name="connsiteY1" fmla="*/ 1259921 h 1341446"/>
                  <a:gd name="connsiteX2" fmla="*/ 872317 w 1013667"/>
                  <a:gd name="connsiteY2" fmla="*/ 1311119 h 1341446"/>
                  <a:gd name="connsiteX3" fmla="*/ 842098 w 1013667"/>
                  <a:gd name="connsiteY3" fmla="*/ 1341413 h 1341446"/>
                  <a:gd name="connsiteX4" fmla="*/ 835854 w 1013667"/>
                  <a:gd name="connsiteY4" fmla="*/ 1341413 h 1341446"/>
                  <a:gd name="connsiteX5" fmla="*/ 37965 w 1013667"/>
                  <a:gd name="connsiteY5" fmla="*/ 1341363 h 1341446"/>
                  <a:gd name="connsiteX6" fmla="*/ 21831 w 1013667"/>
                  <a:gd name="connsiteY6" fmla="*/ 1340389 h 1341446"/>
                  <a:gd name="connsiteX7" fmla="*/ 228 w 1013667"/>
                  <a:gd name="connsiteY7" fmla="*/ 1316213 h 1341446"/>
                  <a:gd name="connsiteX8" fmla="*/ 53 w 1013667"/>
                  <a:gd name="connsiteY8" fmla="*/ 1303726 h 1341446"/>
                  <a:gd name="connsiteX9" fmla="*/ 53 w 1013667"/>
                  <a:gd name="connsiteY9" fmla="*/ 198673 h 1341446"/>
                  <a:gd name="connsiteX10" fmla="*/ 37540 w 1013667"/>
                  <a:gd name="connsiteY10" fmla="*/ 160862 h 1341446"/>
                  <a:gd name="connsiteX11" fmla="*/ 139861 w 1013667"/>
                  <a:gd name="connsiteY11" fmla="*/ 160862 h 1341446"/>
                  <a:gd name="connsiteX12" fmla="*/ 140760 w 1013667"/>
                  <a:gd name="connsiteY12" fmla="*/ 146876 h 1341446"/>
                  <a:gd name="connsiteX13" fmla="*/ 140835 w 1013667"/>
                  <a:gd name="connsiteY13" fmla="*/ 34490 h 1341446"/>
                  <a:gd name="connsiteX14" fmla="*/ 174676 w 1013667"/>
                  <a:gd name="connsiteY14" fmla="*/ 50 h 1341446"/>
                  <a:gd name="connsiteX15" fmla="*/ 980033 w 1013667"/>
                  <a:gd name="connsiteY15" fmla="*/ 0 h 1341446"/>
                  <a:gd name="connsiteX16" fmla="*/ 1013649 w 1013667"/>
                  <a:gd name="connsiteY16" fmla="*/ 33491 h 1341446"/>
                  <a:gd name="connsiteX17" fmla="*/ 1013649 w 1013667"/>
                  <a:gd name="connsiteY17" fmla="*/ 1147285 h 1341446"/>
                  <a:gd name="connsiteX18" fmla="*/ 980158 w 1013667"/>
                  <a:gd name="connsiteY18" fmla="*/ 1180551 h 1341446"/>
                  <a:gd name="connsiteX19" fmla="*/ 872367 w 1013667"/>
                  <a:gd name="connsiteY19" fmla="*/ 1180551 h 1341446"/>
                  <a:gd name="connsiteX20" fmla="*/ 816349 w 1013667"/>
                  <a:gd name="connsiteY20" fmla="*/ 1285669 h 1341446"/>
                  <a:gd name="connsiteX21" fmla="*/ 816349 w 1013667"/>
                  <a:gd name="connsiteY21" fmla="*/ 365354 h 1341446"/>
                  <a:gd name="connsiteX22" fmla="*/ 800415 w 1013667"/>
                  <a:gd name="connsiteY22" fmla="*/ 365354 h 1341446"/>
                  <a:gd name="connsiteX23" fmla="*/ 678065 w 1013667"/>
                  <a:gd name="connsiteY23" fmla="*/ 365329 h 1341446"/>
                  <a:gd name="connsiteX24" fmla="*/ 644199 w 1013667"/>
                  <a:gd name="connsiteY24" fmla="*/ 330964 h 1341446"/>
                  <a:gd name="connsiteX25" fmla="*/ 644199 w 1013667"/>
                  <a:gd name="connsiteY25" fmla="*/ 229842 h 1341446"/>
                  <a:gd name="connsiteX26" fmla="*/ 644199 w 1013667"/>
                  <a:gd name="connsiteY26" fmla="*/ 216255 h 1341446"/>
                  <a:gd name="connsiteX27" fmla="*/ 55397 w 1013667"/>
                  <a:gd name="connsiteY27" fmla="*/ 216255 h 1341446"/>
                  <a:gd name="connsiteX28" fmla="*/ 55397 w 1013667"/>
                  <a:gd name="connsiteY28" fmla="*/ 1285669 h 1341446"/>
                  <a:gd name="connsiteX29" fmla="*/ 816349 w 1013667"/>
                  <a:gd name="connsiteY29" fmla="*/ 1285669 h 1341446"/>
                  <a:gd name="connsiteX30" fmla="*/ 958180 w 1013667"/>
                  <a:gd name="connsiteY30" fmla="*/ 56118 h 1341446"/>
                  <a:gd name="connsiteX31" fmla="*/ 196878 w 1013667"/>
                  <a:gd name="connsiteY31" fmla="*/ 56118 h 1341446"/>
                  <a:gd name="connsiteX32" fmla="*/ 196878 w 1013667"/>
                  <a:gd name="connsiteY32" fmla="*/ 160887 h 1341446"/>
                  <a:gd name="connsiteX33" fmla="*/ 214136 w 1013667"/>
                  <a:gd name="connsiteY33" fmla="*/ 160887 h 1341446"/>
                  <a:gd name="connsiteX34" fmla="*/ 663529 w 1013667"/>
                  <a:gd name="connsiteY34" fmla="*/ 160712 h 1341446"/>
                  <a:gd name="connsiteX35" fmla="*/ 695447 w 1013667"/>
                  <a:gd name="connsiteY35" fmla="*/ 171826 h 1341446"/>
                  <a:gd name="connsiteX36" fmla="*/ 853461 w 1013667"/>
                  <a:gd name="connsiteY36" fmla="*/ 299995 h 1341446"/>
                  <a:gd name="connsiteX37" fmla="*/ 872667 w 1013667"/>
                  <a:gd name="connsiteY37" fmla="*/ 340404 h 1341446"/>
                  <a:gd name="connsiteX38" fmla="*/ 872392 w 1013667"/>
                  <a:gd name="connsiteY38" fmla="*/ 1109398 h 1341446"/>
                  <a:gd name="connsiteX39" fmla="*/ 872392 w 1013667"/>
                  <a:gd name="connsiteY39" fmla="*/ 1125107 h 1341446"/>
                  <a:gd name="connsiteX40" fmla="*/ 958180 w 1013667"/>
                  <a:gd name="connsiteY40" fmla="*/ 1125107 h 1341446"/>
                  <a:gd name="connsiteX41" fmla="*/ 958180 w 1013667"/>
                  <a:gd name="connsiteY41" fmla="*/ 56118 h 1341446"/>
                  <a:gd name="connsiteX42" fmla="*/ 770596 w 1013667"/>
                  <a:gd name="connsiteY42" fmla="*/ 309735 h 1341446"/>
                  <a:gd name="connsiteX43" fmla="*/ 699792 w 1013667"/>
                  <a:gd name="connsiteY43" fmla="*/ 248697 h 1341446"/>
                  <a:gd name="connsiteX44" fmla="*/ 699792 w 1013667"/>
                  <a:gd name="connsiteY44" fmla="*/ 309735 h 1341446"/>
                  <a:gd name="connsiteX45" fmla="*/ 770596 w 1013667"/>
                  <a:gd name="connsiteY45" fmla="*/ 309735 h 13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13667" h="1341446">
                    <a:moveTo>
                      <a:pt x="872367" y="1180576"/>
                    </a:moveTo>
                    <a:cubicBezTo>
                      <a:pt x="872367" y="1208448"/>
                      <a:pt x="872367" y="1234172"/>
                      <a:pt x="872367" y="1259921"/>
                    </a:cubicBezTo>
                    <a:cubicBezTo>
                      <a:pt x="872367" y="1276978"/>
                      <a:pt x="872542" y="1294061"/>
                      <a:pt x="872317" y="1311119"/>
                    </a:cubicBezTo>
                    <a:cubicBezTo>
                      <a:pt x="872042" y="1330774"/>
                      <a:pt x="861853" y="1340813"/>
                      <a:pt x="842098" y="1341413"/>
                    </a:cubicBezTo>
                    <a:cubicBezTo>
                      <a:pt x="840025" y="1341488"/>
                      <a:pt x="837927" y="1341413"/>
                      <a:pt x="835854" y="1341413"/>
                    </a:cubicBezTo>
                    <a:cubicBezTo>
                      <a:pt x="569899" y="1341413"/>
                      <a:pt x="303920" y="1341413"/>
                      <a:pt x="37965" y="1341363"/>
                    </a:cubicBezTo>
                    <a:cubicBezTo>
                      <a:pt x="32570" y="1341363"/>
                      <a:pt x="27076" y="1341363"/>
                      <a:pt x="21831" y="1340389"/>
                    </a:cubicBezTo>
                    <a:cubicBezTo>
                      <a:pt x="9569" y="1338066"/>
                      <a:pt x="1352" y="1328676"/>
                      <a:pt x="228" y="1316213"/>
                    </a:cubicBezTo>
                    <a:cubicBezTo>
                      <a:pt x="-147" y="1312093"/>
                      <a:pt x="53" y="1307897"/>
                      <a:pt x="53" y="1303726"/>
                    </a:cubicBezTo>
                    <a:cubicBezTo>
                      <a:pt x="53" y="935375"/>
                      <a:pt x="53" y="567024"/>
                      <a:pt x="53" y="198673"/>
                    </a:cubicBezTo>
                    <a:cubicBezTo>
                      <a:pt x="53" y="168679"/>
                      <a:pt x="7845" y="160837"/>
                      <a:pt x="37540" y="160862"/>
                    </a:cubicBezTo>
                    <a:cubicBezTo>
                      <a:pt x="71181" y="160862"/>
                      <a:pt x="104847" y="160862"/>
                      <a:pt x="139861" y="160862"/>
                    </a:cubicBezTo>
                    <a:cubicBezTo>
                      <a:pt x="140211" y="155592"/>
                      <a:pt x="140760" y="151221"/>
                      <a:pt x="140760" y="146876"/>
                    </a:cubicBezTo>
                    <a:cubicBezTo>
                      <a:pt x="140835" y="109414"/>
                      <a:pt x="140760" y="71952"/>
                      <a:pt x="140835" y="34490"/>
                    </a:cubicBezTo>
                    <a:cubicBezTo>
                      <a:pt x="140885" y="10065"/>
                      <a:pt x="150600" y="75"/>
                      <a:pt x="174676" y="50"/>
                    </a:cubicBezTo>
                    <a:cubicBezTo>
                      <a:pt x="443128" y="0"/>
                      <a:pt x="711580" y="0"/>
                      <a:pt x="980033" y="0"/>
                    </a:cubicBezTo>
                    <a:cubicBezTo>
                      <a:pt x="1003384" y="0"/>
                      <a:pt x="1013649" y="10240"/>
                      <a:pt x="1013649" y="33491"/>
                    </a:cubicBezTo>
                    <a:cubicBezTo>
                      <a:pt x="1013674" y="404764"/>
                      <a:pt x="1013674" y="776037"/>
                      <a:pt x="1013649" y="1147285"/>
                    </a:cubicBezTo>
                    <a:cubicBezTo>
                      <a:pt x="1013649" y="1170911"/>
                      <a:pt x="1003834" y="1180526"/>
                      <a:pt x="980158" y="1180551"/>
                    </a:cubicBezTo>
                    <a:cubicBezTo>
                      <a:pt x="944868" y="1180576"/>
                      <a:pt x="909554" y="1180551"/>
                      <a:pt x="872367" y="1180551"/>
                    </a:cubicBezTo>
                    <a:close/>
                    <a:moveTo>
                      <a:pt x="816349" y="1285669"/>
                    </a:moveTo>
                    <a:lnTo>
                      <a:pt x="816349" y="365354"/>
                    </a:lnTo>
                    <a:cubicBezTo>
                      <a:pt x="810305" y="365354"/>
                      <a:pt x="805360" y="365354"/>
                      <a:pt x="800415" y="365354"/>
                    </a:cubicBezTo>
                    <a:cubicBezTo>
                      <a:pt x="759632" y="365354"/>
                      <a:pt x="718848" y="365429"/>
                      <a:pt x="678065" y="365329"/>
                    </a:cubicBezTo>
                    <a:cubicBezTo>
                      <a:pt x="653989" y="365254"/>
                      <a:pt x="644224" y="355289"/>
                      <a:pt x="644199" y="330964"/>
                    </a:cubicBezTo>
                    <a:cubicBezTo>
                      <a:pt x="644149" y="297248"/>
                      <a:pt x="644199" y="263557"/>
                      <a:pt x="644199" y="229842"/>
                    </a:cubicBezTo>
                    <a:cubicBezTo>
                      <a:pt x="644199" y="225421"/>
                      <a:pt x="644199" y="221026"/>
                      <a:pt x="644199" y="216255"/>
                    </a:cubicBezTo>
                    <a:lnTo>
                      <a:pt x="55397" y="216255"/>
                    </a:lnTo>
                    <a:lnTo>
                      <a:pt x="55397" y="1285669"/>
                    </a:lnTo>
                    <a:lnTo>
                      <a:pt x="816349" y="1285669"/>
                    </a:lnTo>
                    <a:close/>
                    <a:moveTo>
                      <a:pt x="958180" y="56118"/>
                    </a:moveTo>
                    <a:lnTo>
                      <a:pt x="196878" y="56118"/>
                    </a:lnTo>
                    <a:lnTo>
                      <a:pt x="196878" y="160887"/>
                    </a:lnTo>
                    <a:cubicBezTo>
                      <a:pt x="203372" y="160887"/>
                      <a:pt x="208741" y="160887"/>
                      <a:pt x="214136" y="160887"/>
                    </a:cubicBezTo>
                    <a:cubicBezTo>
                      <a:pt x="363934" y="160887"/>
                      <a:pt x="513731" y="160987"/>
                      <a:pt x="663529" y="160712"/>
                    </a:cubicBezTo>
                    <a:cubicBezTo>
                      <a:pt x="675892" y="160712"/>
                      <a:pt x="685832" y="163934"/>
                      <a:pt x="695447" y="171826"/>
                    </a:cubicBezTo>
                    <a:cubicBezTo>
                      <a:pt x="747844" y="214882"/>
                      <a:pt x="800340" y="257838"/>
                      <a:pt x="853461" y="299995"/>
                    </a:cubicBezTo>
                    <a:cubicBezTo>
                      <a:pt x="867197" y="310909"/>
                      <a:pt x="872692" y="322922"/>
                      <a:pt x="872667" y="340404"/>
                    </a:cubicBezTo>
                    <a:cubicBezTo>
                      <a:pt x="872242" y="596744"/>
                      <a:pt x="872392" y="853059"/>
                      <a:pt x="872392" y="1109398"/>
                    </a:cubicBezTo>
                    <a:cubicBezTo>
                      <a:pt x="872392" y="1114593"/>
                      <a:pt x="872392" y="1119788"/>
                      <a:pt x="872392" y="1125107"/>
                    </a:cubicBezTo>
                    <a:lnTo>
                      <a:pt x="958180" y="1125107"/>
                    </a:lnTo>
                    <a:lnTo>
                      <a:pt x="958180" y="56118"/>
                    </a:lnTo>
                    <a:close/>
                    <a:moveTo>
                      <a:pt x="770596" y="309735"/>
                    </a:moveTo>
                    <a:cubicBezTo>
                      <a:pt x="745596" y="288182"/>
                      <a:pt x="723543" y="269177"/>
                      <a:pt x="699792" y="248697"/>
                    </a:cubicBezTo>
                    <a:lnTo>
                      <a:pt x="699792" y="309735"/>
                    </a:lnTo>
                    <a:lnTo>
                      <a:pt x="770596" y="309735"/>
                    </a:lnTo>
                    <a:close/>
                  </a:path>
                </a:pathLst>
              </a:custGeom>
              <a:solidFill>
                <a:schemeClr val="tx1"/>
              </a:solidFill>
              <a:ln w="2487"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9B1C1C2-15B5-4D6C-8897-1C286E38F9F4}"/>
                  </a:ext>
                </a:extLst>
              </p:cNvPr>
              <p:cNvSpPr/>
              <p:nvPr/>
            </p:nvSpPr>
            <p:spPr>
              <a:xfrm rot="1800000">
                <a:off x="6453907" y="3173662"/>
                <a:ext cx="70803" cy="61037"/>
              </a:xfrm>
              <a:custGeom>
                <a:avLst/>
                <a:gdLst>
                  <a:gd name="connsiteX0" fmla="*/ 70803 w 70803"/>
                  <a:gd name="connsiteY0" fmla="*/ 61038 h 61037"/>
                  <a:gd name="connsiteX1" fmla="*/ 0 w 70803"/>
                  <a:gd name="connsiteY1" fmla="*/ 61038 h 61037"/>
                  <a:gd name="connsiteX2" fmla="*/ 0 w 70803"/>
                  <a:gd name="connsiteY2" fmla="*/ 0 h 61037"/>
                  <a:gd name="connsiteX3" fmla="*/ 70803 w 70803"/>
                  <a:gd name="connsiteY3" fmla="*/ 61038 h 61037"/>
                </a:gdLst>
                <a:ahLst/>
                <a:cxnLst>
                  <a:cxn ang="0">
                    <a:pos x="connsiteX0" y="connsiteY0"/>
                  </a:cxn>
                  <a:cxn ang="0">
                    <a:pos x="connsiteX1" y="connsiteY1"/>
                  </a:cxn>
                  <a:cxn ang="0">
                    <a:pos x="connsiteX2" y="connsiteY2"/>
                  </a:cxn>
                  <a:cxn ang="0">
                    <a:pos x="connsiteX3" y="connsiteY3"/>
                  </a:cxn>
                </a:cxnLst>
                <a:rect l="l" t="t" r="r" b="b"/>
                <a:pathLst>
                  <a:path w="70803" h="61037">
                    <a:moveTo>
                      <a:pt x="70803" y="61038"/>
                    </a:moveTo>
                    <a:lnTo>
                      <a:pt x="0" y="61038"/>
                    </a:lnTo>
                    <a:lnTo>
                      <a:pt x="0" y="0"/>
                    </a:lnTo>
                    <a:cubicBezTo>
                      <a:pt x="23751" y="20479"/>
                      <a:pt x="45803" y="39485"/>
                      <a:pt x="70803" y="61038"/>
                    </a:cubicBezTo>
                    <a:close/>
                  </a:path>
                </a:pathLst>
              </a:custGeom>
              <a:solidFill>
                <a:schemeClr val="accent1"/>
              </a:solidFill>
              <a:ln w="2487"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5C3F9B51-648A-4059-833E-09C3887F0034}"/>
                  </a:ext>
                </a:extLst>
              </p:cNvPr>
              <p:cNvSpPr/>
              <p:nvPr/>
            </p:nvSpPr>
            <p:spPr>
              <a:xfrm rot="1800000">
                <a:off x="5724908" y="3323470"/>
                <a:ext cx="631628" cy="54965"/>
              </a:xfrm>
              <a:custGeom>
                <a:avLst/>
                <a:gdLst>
                  <a:gd name="connsiteX0" fmla="*/ 316497 w 631628"/>
                  <a:gd name="connsiteY0" fmla="*/ 54922 h 54965"/>
                  <a:gd name="connsiteX1" fmla="*/ 36881 w 631628"/>
                  <a:gd name="connsiteY1" fmla="*/ 54922 h 54965"/>
                  <a:gd name="connsiteX2" fmla="*/ 23170 w 631628"/>
                  <a:gd name="connsiteY2" fmla="*/ 54473 h 54965"/>
                  <a:gd name="connsiteX3" fmla="*/ 19 w 631628"/>
                  <a:gd name="connsiteY3" fmla="*/ 26401 h 54965"/>
                  <a:gd name="connsiteX4" fmla="*/ 24069 w 631628"/>
                  <a:gd name="connsiteY4" fmla="*/ 378 h 54965"/>
                  <a:gd name="connsiteX5" fmla="*/ 36532 w 631628"/>
                  <a:gd name="connsiteY5" fmla="*/ 28 h 54965"/>
                  <a:gd name="connsiteX6" fmla="*/ 594490 w 631628"/>
                  <a:gd name="connsiteY6" fmla="*/ 28 h 54965"/>
                  <a:gd name="connsiteX7" fmla="*/ 631627 w 631628"/>
                  <a:gd name="connsiteY7" fmla="*/ 27275 h 54965"/>
                  <a:gd name="connsiteX8" fmla="*/ 594840 w 631628"/>
                  <a:gd name="connsiteY8" fmla="*/ 54922 h 54965"/>
                  <a:gd name="connsiteX9" fmla="*/ 316472 w 631628"/>
                  <a:gd name="connsiteY9" fmla="*/ 54922 h 5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628" h="54965">
                    <a:moveTo>
                      <a:pt x="316497" y="54922"/>
                    </a:moveTo>
                    <a:cubicBezTo>
                      <a:pt x="223292" y="54922"/>
                      <a:pt x="130087" y="54922"/>
                      <a:pt x="36881" y="54922"/>
                    </a:cubicBezTo>
                    <a:cubicBezTo>
                      <a:pt x="32311" y="54922"/>
                      <a:pt x="27666" y="55172"/>
                      <a:pt x="23170" y="54473"/>
                    </a:cubicBezTo>
                    <a:cubicBezTo>
                      <a:pt x="8985" y="52225"/>
                      <a:pt x="-481" y="40562"/>
                      <a:pt x="19" y="26401"/>
                    </a:cubicBezTo>
                    <a:cubicBezTo>
                      <a:pt x="493" y="12865"/>
                      <a:pt x="10233" y="2151"/>
                      <a:pt x="24069" y="378"/>
                    </a:cubicBezTo>
                    <a:cubicBezTo>
                      <a:pt x="28165" y="-147"/>
                      <a:pt x="32386" y="28"/>
                      <a:pt x="36532" y="28"/>
                    </a:cubicBezTo>
                    <a:cubicBezTo>
                      <a:pt x="222518" y="28"/>
                      <a:pt x="408504" y="28"/>
                      <a:pt x="594490" y="28"/>
                    </a:cubicBezTo>
                    <a:cubicBezTo>
                      <a:pt x="618491" y="28"/>
                      <a:pt x="631502" y="9568"/>
                      <a:pt x="631627" y="27275"/>
                    </a:cubicBezTo>
                    <a:cubicBezTo>
                      <a:pt x="631777" y="44982"/>
                      <a:pt x="618566" y="54922"/>
                      <a:pt x="594840" y="54922"/>
                    </a:cubicBezTo>
                    <a:cubicBezTo>
                      <a:pt x="502059" y="54922"/>
                      <a:pt x="409278" y="54922"/>
                      <a:pt x="316472" y="54922"/>
                    </a:cubicBezTo>
                    <a:close/>
                  </a:path>
                </a:pathLst>
              </a:custGeom>
              <a:solidFill>
                <a:schemeClr val="accent1"/>
              </a:solidFill>
              <a:ln w="248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C70DB2DF-5818-411B-9818-8B5EC935911D}"/>
                  </a:ext>
                </a:extLst>
              </p:cNvPr>
              <p:cNvSpPr/>
              <p:nvPr/>
            </p:nvSpPr>
            <p:spPr>
              <a:xfrm rot="1800000">
                <a:off x="5634884" y="3479409"/>
                <a:ext cx="631661" cy="54922"/>
              </a:xfrm>
              <a:custGeom>
                <a:avLst/>
                <a:gdLst>
                  <a:gd name="connsiteX0" fmla="*/ 316604 w 631661"/>
                  <a:gd name="connsiteY0" fmla="*/ 41 h 54922"/>
                  <a:gd name="connsiteX1" fmla="*/ 594946 w 631661"/>
                  <a:gd name="connsiteY1" fmla="*/ 41 h 54922"/>
                  <a:gd name="connsiteX2" fmla="*/ 606160 w 631661"/>
                  <a:gd name="connsiteY2" fmla="*/ 241 h 54922"/>
                  <a:gd name="connsiteX3" fmla="*/ 631659 w 631661"/>
                  <a:gd name="connsiteY3" fmla="*/ 27688 h 54922"/>
                  <a:gd name="connsiteX4" fmla="*/ 605661 w 631661"/>
                  <a:gd name="connsiteY4" fmla="*/ 54735 h 54922"/>
                  <a:gd name="connsiteX5" fmla="*/ 595671 w 631661"/>
                  <a:gd name="connsiteY5" fmla="*/ 54885 h 54922"/>
                  <a:gd name="connsiteX6" fmla="*/ 36489 w 631661"/>
                  <a:gd name="connsiteY6" fmla="*/ 54885 h 54922"/>
                  <a:gd name="connsiteX7" fmla="*/ 24026 w 631661"/>
                  <a:gd name="connsiteY7" fmla="*/ 54560 h 54922"/>
                  <a:gd name="connsiteX8" fmla="*/ 1 w 631661"/>
                  <a:gd name="connsiteY8" fmla="*/ 27213 h 54922"/>
                  <a:gd name="connsiteX9" fmla="*/ 24501 w 631661"/>
                  <a:gd name="connsiteY9" fmla="*/ 315 h 54922"/>
                  <a:gd name="connsiteX10" fmla="*/ 36963 w 631661"/>
                  <a:gd name="connsiteY10" fmla="*/ 66 h 54922"/>
                  <a:gd name="connsiteX11" fmla="*/ 316554 w 631661"/>
                  <a:gd name="connsiteY11" fmla="*/ 66 h 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1661" h="54922">
                    <a:moveTo>
                      <a:pt x="316604" y="41"/>
                    </a:moveTo>
                    <a:cubicBezTo>
                      <a:pt x="409385" y="41"/>
                      <a:pt x="502166" y="41"/>
                      <a:pt x="594946" y="41"/>
                    </a:cubicBezTo>
                    <a:cubicBezTo>
                      <a:pt x="598693" y="41"/>
                      <a:pt x="602464" y="-134"/>
                      <a:pt x="606160" y="241"/>
                    </a:cubicBezTo>
                    <a:cubicBezTo>
                      <a:pt x="620970" y="1714"/>
                      <a:pt x="631859" y="13527"/>
                      <a:pt x="631659" y="27688"/>
                    </a:cubicBezTo>
                    <a:cubicBezTo>
                      <a:pt x="631484" y="41923"/>
                      <a:pt x="620545" y="53362"/>
                      <a:pt x="605661" y="54735"/>
                    </a:cubicBezTo>
                    <a:cubicBezTo>
                      <a:pt x="602364" y="55035"/>
                      <a:pt x="599017" y="54885"/>
                      <a:pt x="595671" y="54885"/>
                    </a:cubicBezTo>
                    <a:cubicBezTo>
                      <a:pt x="409285" y="54885"/>
                      <a:pt x="222874" y="54885"/>
                      <a:pt x="36489" y="54885"/>
                    </a:cubicBezTo>
                    <a:cubicBezTo>
                      <a:pt x="32343" y="54885"/>
                      <a:pt x="28122" y="55085"/>
                      <a:pt x="24026" y="54560"/>
                    </a:cubicBezTo>
                    <a:cubicBezTo>
                      <a:pt x="9791" y="52687"/>
                      <a:pt x="-99" y="41274"/>
                      <a:pt x="1" y="27213"/>
                    </a:cubicBezTo>
                    <a:cubicBezTo>
                      <a:pt x="126" y="13152"/>
                      <a:pt x="10140" y="1989"/>
                      <a:pt x="24501" y="315"/>
                    </a:cubicBezTo>
                    <a:cubicBezTo>
                      <a:pt x="28622" y="-159"/>
                      <a:pt x="32817" y="66"/>
                      <a:pt x="36963" y="66"/>
                    </a:cubicBezTo>
                    <a:cubicBezTo>
                      <a:pt x="130169" y="66"/>
                      <a:pt x="223349" y="66"/>
                      <a:pt x="316554" y="66"/>
                    </a:cubicBezTo>
                    <a:close/>
                  </a:path>
                </a:pathLst>
              </a:custGeom>
              <a:solidFill>
                <a:schemeClr val="accent1"/>
              </a:solidFill>
              <a:ln w="2487"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0BB80ED0-CA90-46D0-BB07-3773C4C0635B}"/>
                  </a:ext>
                </a:extLst>
              </p:cNvPr>
              <p:cNvSpPr/>
              <p:nvPr/>
            </p:nvSpPr>
            <p:spPr>
              <a:xfrm rot="1800000">
                <a:off x="5814921" y="3167605"/>
                <a:ext cx="631626" cy="54887"/>
              </a:xfrm>
              <a:custGeom>
                <a:avLst/>
                <a:gdLst>
                  <a:gd name="connsiteX0" fmla="*/ 316470 w 631626"/>
                  <a:gd name="connsiteY0" fmla="*/ 54863 h 54887"/>
                  <a:gd name="connsiteX1" fmla="*/ 31884 w 631626"/>
                  <a:gd name="connsiteY1" fmla="*/ 54838 h 54887"/>
                  <a:gd name="connsiteX2" fmla="*/ 117 w 631626"/>
                  <a:gd name="connsiteY2" fmla="*/ 30088 h 54887"/>
                  <a:gd name="connsiteX3" fmla="*/ 24092 w 631626"/>
                  <a:gd name="connsiteY3" fmla="*/ 393 h 54887"/>
                  <a:gd name="connsiteX4" fmla="*/ 37803 w 631626"/>
                  <a:gd name="connsiteY4" fmla="*/ 43 h 54887"/>
                  <a:gd name="connsiteX5" fmla="*/ 594488 w 631626"/>
                  <a:gd name="connsiteY5" fmla="*/ 43 h 54887"/>
                  <a:gd name="connsiteX6" fmla="*/ 631625 w 631626"/>
                  <a:gd name="connsiteY6" fmla="*/ 27291 h 54887"/>
                  <a:gd name="connsiteX7" fmla="*/ 594813 w 631626"/>
                  <a:gd name="connsiteY7" fmla="*/ 54888 h 54887"/>
                  <a:gd name="connsiteX8" fmla="*/ 316470 w 631626"/>
                  <a:gd name="connsiteY8" fmla="*/ 54888 h 5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1626" h="54887">
                    <a:moveTo>
                      <a:pt x="316470" y="54863"/>
                    </a:moveTo>
                    <a:cubicBezTo>
                      <a:pt x="221617" y="54863"/>
                      <a:pt x="126738" y="54888"/>
                      <a:pt x="31884" y="54838"/>
                    </a:cubicBezTo>
                    <a:cubicBezTo>
                      <a:pt x="13128" y="54838"/>
                      <a:pt x="1490" y="45597"/>
                      <a:pt x="117" y="30088"/>
                    </a:cubicBezTo>
                    <a:cubicBezTo>
                      <a:pt x="-1207" y="14953"/>
                      <a:pt x="8858" y="2291"/>
                      <a:pt x="24092" y="393"/>
                    </a:cubicBezTo>
                    <a:cubicBezTo>
                      <a:pt x="28613" y="-181"/>
                      <a:pt x="33233" y="43"/>
                      <a:pt x="37803" y="43"/>
                    </a:cubicBezTo>
                    <a:cubicBezTo>
                      <a:pt x="223365" y="43"/>
                      <a:pt x="408926" y="43"/>
                      <a:pt x="594488" y="43"/>
                    </a:cubicBezTo>
                    <a:cubicBezTo>
                      <a:pt x="618489" y="43"/>
                      <a:pt x="631450" y="9584"/>
                      <a:pt x="631625" y="27291"/>
                    </a:cubicBezTo>
                    <a:cubicBezTo>
                      <a:pt x="631775" y="44973"/>
                      <a:pt x="618588" y="54888"/>
                      <a:pt x="594813" y="54888"/>
                    </a:cubicBezTo>
                    <a:cubicBezTo>
                      <a:pt x="502032" y="54888"/>
                      <a:pt x="409251" y="54888"/>
                      <a:pt x="316470" y="54888"/>
                    </a:cubicBezTo>
                    <a:close/>
                  </a:path>
                </a:pathLst>
              </a:custGeom>
              <a:solidFill>
                <a:schemeClr val="accent1"/>
              </a:solidFill>
              <a:ln w="2487"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205E8266-8B9F-48B7-8CE5-47C84C448B54}"/>
                  </a:ext>
                </a:extLst>
              </p:cNvPr>
              <p:cNvSpPr/>
              <p:nvPr/>
            </p:nvSpPr>
            <p:spPr>
              <a:xfrm rot="1800000">
                <a:off x="5560146" y="3578387"/>
                <a:ext cx="403671" cy="54903"/>
              </a:xfrm>
              <a:custGeom>
                <a:avLst/>
                <a:gdLst>
                  <a:gd name="connsiteX0" fmla="*/ 201239 w 403671"/>
                  <a:gd name="connsiteY0" fmla="*/ 54843 h 54903"/>
                  <a:gd name="connsiteX1" fmla="*/ 36482 w 403671"/>
                  <a:gd name="connsiteY1" fmla="*/ 54843 h 54903"/>
                  <a:gd name="connsiteX2" fmla="*/ 24019 w 403671"/>
                  <a:gd name="connsiteY2" fmla="*/ 54493 h 54903"/>
                  <a:gd name="connsiteX3" fmla="*/ 19 w 403671"/>
                  <a:gd name="connsiteY3" fmla="*/ 28445 h 54903"/>
                  <a:gd name="connsiteX4" fmla="*/ 23220 w 403671"/>
                  <a:gd name="connsiteY4" fmla="*/ 398 h 54903"/>
                  <a:gd name="connsiteX5" fmla="*/ 31936 w 403671"/>
                  <a:gd name="connsiteY5" fmla="*/ 24 h 54903"/>
                  <a:gd name="connsiteX6" fmla="*/ 371416 w 403671"/>
                  <a:gd name="connsiteY6" fmla="*/ 24 h 54903"/>
                  <a:gd name="connsiteX7" fmla="*/ 378909 w 403671"/>
                  <a:gd name="connsiteY7" fmla="*/ 223 h 54903"/>
                  <a:gd name="connsiteX8" fmla="*/ 403659 w 403671"/>
                  <a:gd name="connsiteY8" fmla="*/ 28295 h 54903"/>
                  <a:gd name="connsiteX9" fmla="*/ 378459 w 403671"/>
                  <a:gd name="connsiteY9" fmla="*/ 54618 h 54903"/>
                  <a:gd name="connsiteX10" fmla="*/ 365997 w 403671"/>
                  <a:gd name="connsiteY10" fmla="*/ 54868 h 54903"/>
                  <a:gd name="connsiteX11" fmla="*/ 201239 w 403671"/>
                  <a:gd name="connsiteY11" fmla="*/ 54868 h 5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671" h="54903">
                    <a:moveTo>
                      <a:pt x="201239" y="54843"/>
                    </a:moveTo>
                    <a:cubicBezTo>
                      <a:pt x="146320" y="54843"/>
                      <a:pt x="91401" y="54843"/>
                      <a:pt x="36482" y="54843"/>
                    </a:cubicBezTo>
                    <a:cubicBezTo>
                      <a:pt x="32336" y="54843"/>
                      <a:pt x="28115" y="55018"/>
                      <a:pt x="24019" y="54493"/>
                    </a:cubicBezTo>
                    <a:cubicBezTo>
                      <a:pt x="10283" y="52745"/>
                      <a:pt x="493" y="41981"/>
                      <a:pt x="19" y="28445"/>
                    </a:cubicBezTo>
                    <a:cubicBezTo>
                      <a:pt x="-481" y="14334"/>
                      <a:pt x="9084" y="2696"/>
                      <a:pt x="23220" y="398"/>
                    </a:cubicBezTo>
                    <a:cubicBezTo>
                      <a:pt x="26067" y="-76"/>
                      <a:pt x="29014" y="24"/>
                      <a:pt x="31936" y="24"/>
                    </a:cubicBezTo>
                    <a:cubicBezTo>
                      <a:pt x="145096" y="24"/>
                      <a:pt x="258256" y="24"/>
                      <a:pt x="371416" y="24"/>
                    </a:cubicBezTo>
                    <a:cubicBezTo>
                      <a:pt x="373914" y="24"/>
                      <a:pt x="376436" y="-101"/>
                      <a:pt x="378909" y="223"/>
                    </a:cubicBezTo>
                    <a:cubicBezTo>
                      <a:pt x="393744" y="2072"/>
                      <a:pt x="404083" y="13860"/>
                      <a:pt x="403659" y="28295"/>
                    </a:cubicBezTo>
                    <a:cubicBezTo>
                      <a:pt x="403234" y="42231"/>
                      <a:pt x="392895" y="53170"/>
                      <a:pt x="378459" y="54618"/>
                    </a:cubicBezTo>
                    <a:cubicBezTo>
                      <a:pt x="374338" y="55043"/>
                      <a:pt x="370143" y="54868"/>
                      <a:pt x="365997" y="54868"/>
                    </a:cubicBezTo>
                    <a:cubicBezTo>
                      <a:pt x="311078" y="54868"/>
                      <a:pt x="256158" y="54868"/>
                      <a:pt x="201239" y="54868"/>
                    </a:cubicBezTo>
                    <a:close/>
                  </a:path>
                </a:pathLst>
              </a:custGeom>
              <a:solidFill>
                <a:schemeClr val="accent1"/>
              </a:solidFill>
              <a:ln w="2487" cap="flat">
                <a:noFill/>
                <a:prstDash val="solid"/>
                <a:miter/>
              </a:ln>
            </p:spPr>
            <p:txBody>
              <a:bodyPr rtlCol="0" anchor="ctr"/>
              <a:lstStyle/>
              <a:p>
                <a:endParaRPr lang="en-IN"/>
              </a:p>
            </p:txBody>
          </p:sp>
        </p:grpSp>
        <p:cxnSp>
          <p:nvCxnSpPr>
            <p:cNvPr id="34" name="Straight Connector 33">
              <a:extLst>
                <a:ext uri="{FF2B5EF4-FFF2-40B4-BE49-F238E27FC236}">
                  <a16:creationId xmlns:a16="http://schemas.microsoft.com/office/drawing/2014/main" id="{60B99206-690E-4E9E-B7C8-16CEEB434931}"/>
                </a:ext>
              </a:extLst>
            </p:cNvPr>
            <p:cNvCxnSpPr/>
            <p:nvPr/>
          </p:nvCxnSpPr>
          <p:spPr>
            <a:xfrm rot="1800000">
              <a:off x="9851073" y="706184"/>
              <a:ext cx="0" cy="303440"/>
            </a:xfrm>
            <a:prstGeom prst="line">
              <a:avLst/>
            </a:prstGeom>
            <a:solidFill>
              <a:schemeClr val="tx1"/>
            </a:solid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E99761-26E9-4923-A7BA-98E0E0C71D73}"/>
                </a:ext>
              </a:extLst>
            </p:cNvPr>
            <p:cNvCxnSpPr>
              <a:cxnSpLocks/>
            </p:cNvCxnSpPr>
            <p:nvPr/>
          </p:nvCxnSpPr>
          <p:spPr>
            <a:xfrm rot="1800000">
              <a:off x="10481439" y="707313"/>
              <a:ext cx="0" cy="367426"/>
            </a:xfrm>
            <a:prstGeom prst="line">
              <a:avLst/>
            </a:prstGeom>
            <a:solidFill>
              <a:schemeClr val="tx1"/>
            </a:solid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FE82A3-21BB-4C5C-8D9B-2C0DE0DF588A}"/>
                </a:ext>
              </a:extLst>
            </p:cNvPr>
            <p:cNvCxnSpPr>
              <a:cxnSpLocks/>
            </p:cNvCxnSpPr>
            <p:nvPr/>
          </p:nvCxnSpPr>
          <p:spPr>
            <a:xfrm rot="1800000">
              <a:off x="10021760" y="549930"/>
              <a:ext cx="0" cy="182557"/>
            </a:xfrm>
            <a:prstGeom prst="line">
              <a:avLst/>
            </a:prstGeom>
            <a:solidFill>
              <a:schemeClr val="tx1"/>
            </a:solidFill>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BCC7523B-1D10-4DDC-B3D0-145800922A9E}"/>
              </a:ext>
            </a:extLst>
          </p:cNvPr>
          <p:cNvSpPr/>
          <p:nvPr/>
        </p:nvSpPr>
        <p:spPr>
          <a:xfrm>
            <a:off x="726162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Document</a:t>
            </a:r>
          </a:p>
        </p:txBody>
      </p:sp>
      <p:grpSp>
        <p:nvGrpSpPr>
          <p:cNvPr id="44" name="Group 43">
            <a:extLst>
              <a:ext uri="{FF2B5EF4-FFF2-40B4-BE49-F238E27FC236}">
                <a16:creationId xmlns:a16="http://schemas.microsoft.com/office/drawing/2014/main" id="{E5D5460E-30D8-489F-8A9B-3A9E90576304}"/>
              </a:ext>
            </a:extLst>
          </p:cNvPr>
          <p:cNvGrpSpPr/>
          <p:nvPr/>
        </p:nvGrpSpPr>
        <p:grpSpPr>
          <a:xfrm>
            <a:off x="10474251" y="610376"/>
            <a:ext cx="408729" cy="689746"/>
            <a:chOff x="10474251" y="610376"/>
            <a:chExt cx="408729" cy="689746"/>
          </a:xfrm>
        </p:grpSpPr>
        <p:grpSp>
          <p:nvGrpSpPr>
            <p:cNvPr id="45" name="Group 44">
              <a:extLst>
                <a:ext uri="{FF2B5EF4-FFF2-40B4-BE49-F238E27FC236}">
                  <a16:creationId xmlns:a16="http://schemas.microsoft.com/office/drawing/2014/main" id="{D2A24680-5755-40B6-B51D-D7880CA5CACF}"/>
                </a:ext>
              </a:extLst>
            </p:cNvPr>
            <p:cNvGrpSpPr/>
            <p:nvPr/>
          </p:nvGrpSpPr>
          <p:grpSpPr>
            <a:xfrm rot="1800000">
              <a:off x="10484015" y="610376"/>
              <a:ext cx="393483" cy="518156"/>
              <a:chOff x="2956381" y="691262"/>
              <a:chExt cx="3332987" cy="4389041"/>
            </a:xfrm>
          </p:grpSpPr>
          <p:sp>
            <p:nvSpPr>
              <p:cNvPr id="49" name="Freeform: Shape 48">
                <a:extLst>
                  <a:ext uri="{FF2B5EF4-FFF2-40B4-BE49-F238E27FC236}">
                    <a16:creationId xmlns:a16="http://schemas.microsoft.com/office/drawing/2014/main" id="{C53C9D4D-0F8E-48C3-B85B-D0857BC335E0}"/>
                  </a:ext>
                </a:extLst>
              </p:cNvPr>
              <p:cNvSpPr/>
              <p:nvPr/>
            </p:nvSpPr>
            <p:spPr>
              <a:xfrm>
                <a:off x="2956381" y="691262"/>
                <a:ext cx="3332987" cy="4389041"/>
              </a:xfrm>
              <a:custGeom>
                <a:avLst/>
                <a:gdLst>
                  <a:gd name="connsiteX0" fmla="*/ 1615059 w 3332987"/>
                  <a:gd name="connsiteY0" fmla="*/ 0 h 4389041"/>
                  <a:gd name="connsiteX1" fmla="*/ 617220 w 3332987"/>
                  <a:gd name="connsiteY1" fmla="*/ 930954 h 4389041"/>
                  <a:gd name="connsiteX2" fmla="*/ 620669 w 3332987"/>
                  <a:gd name="connsiteY2" fmla="*/ 1558471 h 4389041"/>
                  <a:gd name="connsiteX3" fmla="*/ 462915 w 3332987"/>
                  <a:gd name="connsiteY3" fmla="*/ 1558471 h 4389041"/>
                  <a:gd name="connsiteX4" fmla="*/ 0 w 3332987"/>
                  <a:gd name="connsiteY4" fmla="*/ 2019662 h 4389041"/>
                  <a:gd name="connsiteX5" fmla="*/ 0 w 3332987"/>
                  <a:gd name="connsiteY5" fmla="*/ 3927851 h 4389041"/>
                  <a:gd name="connsiteX6" fmla="*/ 462915 w 3332987"/>
                  <a:gd name="connsiteY6" fmla="*/ 4389042 h 4389041"/>
                  <a:gd name="connsiteX7" fmla="*/ 2870073 w 3332987"/>
                  <a:gd name="connsiteY7" fmla="*/ 4389042 h 4389041"/>
                  <a:gd name="connsiteX8" fmla="*/ 3332988 w 3332987"/>
                  <a:gd name="connsiteY8" fmla="*/ 3927851 h 4389041"/>
                  <a:gd name="connsiteX9" fmla="*/ 3332988 w 3332987"/>
                  <a:gd name="connsiteY9" fmla="*/ 2019662 h 4389041"/>
                  <a:gd name="connsiteX10" fmla="*/ 2870073 w 3332987"/>
                  <a:gd name="connsiteY10" fmla="*/ 1558471 h 4389041"/>
                  <a:gd name="connsiteX11" fmla="*/ 2712319 w 3332987"/>
                  <a:gd name="connsiteY11" fmla="*/ 1558471 h 4389041"/>
                  <a:gd name="connsiteX12" fmla="*/ 2715758 w 3332987"/>
                  <a:gd name="connsiteY12" fmla="*/ 930954 h 4389041"/>
                  <a:gd name="connsiteX13" fmla="*/ 1717919 w 3332987"/>
                  <a:gd name="connsiteY13" fmla="*/ 0 h 4389041"/>
                  <a:gd name="connsiteX14" fmla="*/ 1615049 w 3332987"/>
                  <a:gd name="connsiteY14" fmla="*/ 0 h 4389041"/>
                  <a:gd name="connsiteX15" fmla="*/ 1615059 w 3332987"/>
                  <a:gd name="connsiteY15" fmla="*/ 94298 h 4389041"/>
                  <a:gd name="connsiteX16" fmla="*/ 1717929 w 3332987"/>
                  <a:gd name="connsiteY16" fmla="*/ 94298 h 4389041"/>
                  <a:gd name="connsiteX17" fmla="*/ 2623166 w 3332987"/>
                  <a:gd name="connsiteY17" fmla="*/ 930954 h 4389041"/>
                  <a:gd name="connsiteX18" fmla="*/ 2618042 w 3332987"/>
                  <a:gd name="connsiteY18" fmla="*/ 1558471 h 4389041"/>
                  <a:gd name="connsiteX19" fmla="*/ 714947 w 3332987"/>
                  <a:gd name="connsiteY19" fmla="*/ 1558471 h 4389041"/>
                  <a:gd name="connsiteX20" fmla="*/ 709813 w 3332987"/>
                  <a:gd name="connsiteY20" fmla="*/ 930954 h 4389041"/>
                  <a:gd name="connsiteX21" fmla="*/ 1615049 w 3332987"/>
                  <a:gd name="connsiteY21" fmla="*/ 94298 h 4389041"/>
                  <a:gd name="connsiteX22" fmla="*/ 462915 w 3332987"/>
                  <a:gd name="connsiteY22" fmla="*/ 1651064 h 4389041"/>
                  <a:gd name="connsiteX23" fmla="*/ 2870073 w 3332987"/>
                  <a:gd name="connsiteY23" fmla="*/ 1651064 h 4389041"/>
                  <a:gd name="connsiteX24" fmla="*/ 3240415 w 3332987"/>
                  <a:gd name="connsiteY24" fmla="*/ 2019681 h 4389041"/>
                  <a:gd name="connsiteX25" fmla="*/ 3240415 w 3332987"/>
                  <a:gd name="connsiteY25" fmla="*/ 3927871 h 4389041"/>
                  <a:gd name="connsiteX26" fmla="*/ 2870073 w 3332987"/>
                  <a:gd name="connsiteY26" fmla="*/ 4296488 h 4389041"/>
                  <a:gd name="connsiteX27" fmla="*/ 462915 w 3332987"/>
                  <a:gd name="connsiteY27" fmla="*/ 4296488 h 4389041"/>
                  <a:gd name="connsiteX28" fmla="*/ 92573 w 3332987"/>
                  <a:gd name="connsiteY28" fmla="*/ 3927871 h 4389041"/>
                  <a:gd name="connsiteX29" fmla="*/ 92573 w 3332987"/>
                  <a:gd name="connsiteY29" fmla="*/ 2019681 h 4389041"/>
                  <a:gd name="connsiteX30" fmla="*/ 462915 w 3332987"/>
                  <a:gd name="connsiteY30" fmla="*/ 1651064 h 4389041"/>
                  <a:gd name="connsiteX31" fmla="*/ 1656207 w 3332987"/>
                  <a:gd name="connsiteY31" fmla="*/ 2122551 h 4389041"/>
                  <a:gd name="connsiteX32" fmla="*/ 1126436 w 3332987"/>
                  <a:gd name="connsiteY32" fmla="*/ 2654046 h 4389041"/>
                  <a:gd name="connsiteX33" fmla="*/ 1423025 w 3332987"/>
                  <a:gd name="connsiteY33" fmla="*/ 3125534 h 4389041"/>
                  <a:gd name="connsiteX34" fmla="*/ 1423025 w 3332987"/>
                  <a:gd name="connsiteY34" fmla="*/ 3533565 h 4389041"/>
                  <a:gd name="connsiteX35" fmla="*/ 1484757 w 3332987"/>
                  <a:gd name="connsiteY35" fmla="*/ 3759899 h 4389041"/>
                  <a:gd name="connsiteX36" fmla="*/ 1656207 w 3332987"/>
                  <a:gd name="connsiteY36" fmla="*/ 3862769 h 4389041"/>
                  <a:gd name="connsiteX37" fmla="*/ 1827657 w 3332987"/>
                  <a:gd name="connsiteY37" fmla="*/ 3759899 h 4389041"/>
                  <a:gd name="connsiteX38" fmla="*/ 1891103 w 3332987"/>
                  <a:gd name="connsiteY38" fmla="*/ 3533565 h 4389041"/>
                  <a:gd name="connsiteX39" fmla="*/ 1891103 w 3332987"/>
                  <a:gd name="connsiteY39" fmla="*/ 3125534 h 4389041"/>
                  <a:gd name="connsiteX40" fmla="*/ 2187692 w 3332987"/>
                  <a:gd name="connsiteY40" fmla="*/ 2654046 h 4389041"/>
                  <a:gd name="connsiteX41" fmla="*/ 1656197 w 3332987"/>
                  <a:gd name="connsiteY41" fmla="*/ 2122551 h 4389041"/>
                  <a:gd name="connsiteX42" fmla="*/ 1656207 w 3332987"/>
                  <a:gd name="connsiteY42" fmla="*/ 2215124 h 4389041"/>
                  <a:gd name="connsiteX43" fmla="*/ 2095129 w 3332987"/>
                  <a:gd name="connsiteY43" fmla="*/ 2654046 h 4389041"/>
                  <a:gd name="connsiteX44" fmla="*/ 1825933 w 3332987"/>
                  <a:gd name="connsiteY44" fmla="*/ 3056954 h 4389041"/>
                  <a:gd name="connsiteX45" fmla="*/ 1825933 w 3332987"/>
                  <a:gd name="connsiteY45" fmla="*/ 3056993 h 4389041"/>
                  <a:gd name="connsiteX46" fmla="*/ 1798530 w 3332987"/>
                  <a:gd name="connsiteY46" fmla="*/ 3099855 h 4389041"/>
                  <a:gd name="connsiteX47" fmla="*/ 1798530 w 3332987"/>
                  <a:gd name="connsiteY47" fmla="*/ 3533604 h 4389041"/>
                  <a:gd name="connsiteX48" fmla="*/ 1750544 w 3332987"/>
                  <a:gd name="connsiteY48" fmla="*/ 3708503 h 4389041"/>
                  <a:gd name="connsiteX49" fmla="*/ 1656246 w 3332987"/>
                  <a:gd name="connsiteY49" fmla="*/ 3770234 h 4389041"/>
                  <a:gd name="connsiteX50" fmla="*/ 1563663 w 3332987"/>
                  <a:gd name="connsiteY50" fmla="*/ 3708503 h 4389041"/>
                  <a:gd name="connsiteX51" fmla="*/ 1515677 w 3332987"/>
                  <a:gd name="connsiteY51" fmla="*/ 3533604 h 4389041"/>
                  <a:gd name="connsiteX52" fmla="*/ 1515677 w 3332987"/>
                  <a:gd name="connsiteY52" fmla="*/ 3099855 h 4389041"/>
                  <a:gd name="connsiteX53" fmla="*/ 1515638 w 3332987"/>
                  <a:gd name="connsiteY53" fmla="*/ 3099855 h 4389041"/>
                  <a:gd name="connsiteX54" fmla="*/ 1488196 w 3332987"/>
                  <a:gd name="connsiteY54" fmla="*/ 3056993 h 4389041"/>
                  <a:gd name="connsiteX55" fmla="*/ 1219000 w 3332987"/>
                  <a:gd name="connsiteY55" fmla="*/ 2654085 h 4389041"/>
                  <a:gd name="connsiteX56" fmla="*/ 1656197 w 3332987"/>
                  <a:gd name="connsiteY56" fmla="*/ 2215163 h 438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2987" h="4389041">
                    <a:moveTo>
                      <a:pt x="1615059" y="0"/>
                    </a:moveTo>
                    <a:cubicBezTo>
                      <a:pt x="1064852" y="0"/>
                      <a:pt x="613791" y="414125"/>
                      <a:pt x="617220" y="930954"/>
                    </a:cubicBezTo>
                    <a:lnTo>
                      <a:pt x="620669" y="1558471"/>
                    </a:lnTo>
                    <a:lnTo>
                      <a:pt x="462915" y="1558471"/>
                    </a:lnTo>
                    <a:cubicBezTo>
                      <a:pt x="207504" y="1558471"/>
                      <a:pt x="0" y="1764250"/>
                      <a:pt x="0" y="2019662"/>
                    </a:cubicBezTo>
                    <a:lnTo>
                      <a:pt x="0" y="3927851"/>
                    </a:lnTo>
                    <a:cubicBezTo>
                      <a:pt x="0" y="4183263"/>
                      <a:pt x="207504" y="4389042"/>
                      <a:pt x="462915" y="4389042"/>
                    </a:cubicBezTo>
                    <a:lnTo>
                      <a:pt x="2870073" y="4389042"/>
                    </a:lnTo>
                    <a:cubicBezTo>
                      <a:pt x="3125485" y="4389042"/>
                      <a:pt x="3332988" y="4183223"/>
                      <a:pt x="3332988" y="3927851"/>
                    </a:cubicBezTo>
                    <a:lnTo>
                      <a:pt x="3332988" y="2019662"/>
                    </a:lnTo>
                    <a:cubicBezTo>
                      <a:pt x="3332988" y="1764250"/>
                      <a:pt x="3125485" y="1558471"/>
                      <a:pt x="2870073" y="1558471"/>
                    </a:cubicBezTo>
                    <a:lnTo>
                      <a:pt x="2712319" y="1558471"/>
                    </a:lnTo>
                    <a:lnTo>
                      <a:pt x="2715758" y="930954"/>
                    </a:lnTo>
                    <a:cubicBezTo>
                      <a:pt x="2719207" y="414115"/>
                      <a:pt x="2268117" y="0"/>
                      <a:pt x="1717919" y="0"/>
                    </a:cubicBezTo>
                    <a:lnTo>
                      <a:pt x="1615049" y="0"/>
                    </a:lnTo>
                    <a:close/>
                    <a:moveTo>
                      <a:pt x="1615059" y="94298"/>
                    </a:moveTo>
                    <a:lnTo>
                      <a:pt x="1717929" y="94298"/>
                    </a:lnTo>
                    <a:cubicBezTo>
                      <a:pt x="2221640" y="94298"/>
                      <a:pt x="2626271" y="468774"/>
                      <a:pt x="2623166" y="930954"/>
                    </a:cubicBezTo>
                    <a:lnTo>
                      <a:pt x="2618042" y="1558471"/>
                    </a:lnTo>
                    <a:lnTo>
                      <a:pt x="714947" y="1558471"/>
                    </a:lnTo>
                    <a:lnTo>
                      <a:pt x="709813" y="930954"/>
                    </a:lnTo>
                    <a:cubicBezTo>
                      <a:pt x="706717" y="468725"/>
                      <a:pt x="1111378" y="94298"/>
                      <a:pt x="1615049" y="94298"/>
                    </a:cubicBezTo>
                    <a:close/>
                    <a:moveTo>
                      <a:pt x="462915" y="1651064"/>
                    </a:moveTo>
                    <a:lnTo>
                      <a:pt x="2870073" y="1651064"/>
                    </a:lnTo>
                    <a:cubicBezTo>
                      <a:pt x="3075431" y="1651064"/>
                      <a:pt x="3240415" y="1814323"/>
                      <a:pt x="3240415" y="2019681"/>
                    </a:cubicBezTo>
                    <a:lnTo>
                      <a:pt x="3240415" y="3927871"/>
                    </a:lnTo>
                    <a:cubicBezTo>
                      <a:pt x="3240415" y="4133229"/>
                      <a:pt x="3075431" y="4296488"/>
                      <a:pt x="2870073" y="4296488"/>
                    </a:cubicBezTo>
                    <a:lnTo>
                      <a:pt x="462915" y="4296488"/>
                    </a:lnTo>
                    <a:cubicBezTo>
                      <a:pt x="257557" y="4296488"/>
                      <a:pt x="92573" y="4133229"/>
                      <a:pt x="92573" y="3927871"/>
                    </a:cubicBezTo>
                    <a:lnTo>
                      <a:pt x="92573" y="2019681"/>
                    </a:lnTo>
                    <a:cubicBezTo>
                      <a:pt x="92573" y="1814323"/>
                      <a:pt x="257557" y="1651064"/>
                      <a:pt x="462915" y="1651064"/>
                    </a:cubicBezTo>
                    <a:close/>
                    <a:moveTo>
                      <a:pt x="1656207" y="2122551"/>
                    </a:moveTo>
                    <a:cubicBezTo>
                      <a:pt x="1363135" y="2122551"/>
                      <a:pt x="1126436" y="2361200"/>
                      <a:pt x="1126436" y="2654046"/>
                    </a:cubicBezTo>
                    <a:cubicBezTo>
                      <a:pt x="1126436" y="2862578"/>
                      <a:pt x="1247676" y="3038849"/>
                      <a:pt x="1423025" y="3125534"/>
                    </a:cubicBezTo>
                    <a:lnTo>
                      <a:pt x="1423025" y="3533565"/>
                    </a:lnTo>
                    <a:cubicBezTo>
                      <a:pt x="1423025" y="3620476"/>
                      <a:pt x="1444912" y="3699656"/>
                      <a:pt x="1484757" y="3759899"/>
                    </a:cubicBezTo>
                    <a:cubicBezTo>
                      <a:pt x="1524592" y="3820131"/>
                      <a:pt x="1585560" y="3862769"/>
                      <a:pt x="1656207" y="3862769"/>
                    </a:cubicBezTo>
                    <a:cubicBezTo>
                      <a:pt x="1726854" y="3862769"/>
                      <a:pt x="1787362" y="3820092"/>
                      <a:pt x="1827657" y="3759899"/>
                    </a:cubicBezTo>
                    <a:cubicBezTo>
                      <a:pt x="1867953" y="3699734"/>
                      <a:pt x="1891103" y="3620671"/>
                      <a:pt x="1891103" y="3533565"/>
                    </a:cubicBezTo>
                    <a:lnTo>
                      <a:pt x="1891103" y="3125534"/>
                    </a:lnTo>
                    <a:cubicBezTo>
                      <a:pt x="2066492" y="3038849"/>
                      <a:pt x="2187692" y="2862578"/>
                      <a:pt x="2187692" y="2654046"/>
                    </a:cubicBezTo>
                    <a:cubicBezTo>
                      <a:pt x="2187692" y="2360974"/>
                      <a:pt x="1949269" y="2122551"/>
                      <a:pt x="1656197" y="2122551"/>
                    </a:cubicBezTo>
                    <a:close/>
                    <a:moveTo>
                      <a:pt x="1656207" y="2215124"/>
                    </a:moveTo>
                    <a:cubicBezTo>
                      <a:pt x="1898804" y="2215124"/>
                      <a:pt x="2095129" y="2411449"/>
                      <a:pt x="2095129" y="2654046"/>
                    </a:cubicBezTo>
                    <a:cubicBezTo>
                      <a:pt x="2095129" y="2836675"/>
                      <a:pt x="1984029" y="2990705"/>
                      <a:pt x="1825933" y="3056954"/>
                    </a:cubicBezTo>
                    <a:lnTo>
                      <a:pt x="1825933" y="3056993"/>
                    </a:lnTo>
                    <a:cubicBezTo>
                      <a:pt x="1809131" y="3064576"/>
                      <a:pt x="1798373" y="3081407"/>
                      <a:pt x="1798530" y="3099855"/>
                    </a:cubicBezTo>
                    <a:lnTo>
                      <a:pt x="1798530" y="3533604"/>
                    </a:lnTo>
                    <a:cubicBezTo>
                      <a:pt x="1798530" y="3603908"/>
                      <a:pt x="1778593" y="3666552"/>
                      <a:pt x="1750544" y="3708503"/>
                    </a:cubicBezTo>
                    <a:cubicBezTo>
                      <a:pt x="1722446" y="3750444"/>
                      <a:pt x="1689233" y="3770234"/>
                      <a:pt x="1656246" y="3770234"/>
                    </a:cubicBezTo>
                    <a:cubicBezTo>
                      <a:pt x="1623250" y="3770234"/>
                      <a:pt x="1591380" y="3750415"/>
                      <a:pt x="1563663" y="3708503"/>
                    </a:cubicBezTo>
                    <a:cubicBezTo>
                      <a:pt x="1535957" y="3666640"/>
                      <a:pt x="1515677" y="3604065"/>
                      <a:pt x="1515677" y="3533604"/>
                    </a:cubicBezTo>
                    <a:lnTo>
                      <a:pt x="1515677" y="3099855"/>
                    </a:lnTo>
                    <a:lnTo>
                      <a:pt x="1515638" y="3099855"/>
                    </a:lnTo>
                    <a:cubicBezTo>
                      <a:pt x="1515755" y="3081407"/>
                      <a:pt x="1504998" y="3064576"/>
                      <a:pt x="1488196" y="3056993"/>
                    </a:cubicBezTo>
                    <a:cubicBezTo>
                      <a:pt x="1330099" y="2990745"/>
                      <a:pt x="1219000" y="2836714"/>
                      <a:pt x="1219000" y="2654085"/>
                    </a:cubicBezTo>
                    <a:cubicBezTo>
                      <a:pt x="1219000" y="2411302"/>
                      <a:pt x="1413601" y="2215163"/>
                      <a:pt x="1656197" y="2215163"/>
                    </a:cubicBezTo>
                    <a:close/>
                  </a:path>
                </a:pathLst>
              </a:custGeom>
              <a:solidFill>
                <a:schemeClr val="tx1"/>
              </a:solidFill>
              <a:ln w="9797"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9BC497F-7994-4AC4-A2BE-D18B959283A6}"/>
                  </a:ext>
                </a:extLst>
              </p:cNvPr>
              <p:cNvSpPr/>
              <p:nvPr/>
            </p:nvSpPr>
            <p:spPr>
              <a:xfrm>
                <a:off x="4168924" y="2901731"/>
                <a:ext cx="882502" cy="1559158"/>
              </a:xfrm>
              <a:custGeom>
                <a:avLst/>
                <a:gdLst>
                  <a:gd name="connsiteX0" fmla="*/ 441251 w 882502"/>
                  <a:gd name="connsiteY0" fmla="*/ 0 h 1559158"/>
                  <a:gd name="connsiteX1" fmla="*/ 882502 w 882502"/>
                  <a:gd name="connsiteY1" fmla="*/ 441251 h 1559158"/>
                  <a:gd name="connsiteX2" fmla="*/ 613006 w 882502"/>
                  <a:gd name="connsiteY2" fmla="*/ 847826 h 1559158"/>
                  <a:gd name="connsiteX3" fmla="*/ 593530 w 882502"/>
                  <a:gd name="connsiteY3" fmla="*/ 853872 h 1559158"/>
                  <a:gd name="connsiteX4" fmla="*/ 590118 w 882502"/>
                  <a:gd name="connsiteY4" fmla="*/ 941057 h 1559158"/>
                  <a:gd name="connsiteX5" fmla="*/ 523725 w 882502"/>
                  <a:gd name="connsiteY5" fmla="*/ 1516282 h 1559158"/>
                  <a:gd name="connsiteX6" fmla="*/ 377676 w 882502"/>
                  <a:gd name="connsiteY6" fmla="*/ 1533742 h 1559158"/>
                  <a:gd name="connsiteX7" fmla="*/ 298370 w 882502"/>
                  <a:gd name="connsiteY7" fmla="*/ 944694 h 1559158"/>
                  <a:gd name="connsiteX8" fmla="*/ 292315 w 882502"/>
                  <a:gd name="connsiteY8" fmla="*/ 854910 h 1559158"/>
                  <a:gd name="connsiteX9" fmla="*/ 269497 w 882502"/>
                  <a:gd name="connsiteY9" fmla="*/ 847826 h 1559158"/>
                  <a:gd name="connsiteX10" fmla="*/ 0 w 882502"/>
                  <a:gd name="connsiteY10" fmla="*/ 441251 h 1559158"/>
                  <a:gd name="connsiteX11" fmla="*/ 441251 w 882502"/>
                  <a:gd name="connsiteY11" fmla="*/ 0 h 155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502" h="1559158">
                    <a:moveTo>
                      <a:pt x="441251" y="0"/>
                    </a:moveTo>
                    <a:cubicBezTo>
                      <a:pt x="684947" y="0"/>
                      <a:pt x="882502" y="197555"/>
                      <a:pt x="882502" y="441251"/>
                    </a:cubicBezTo>
                    <a:cubicBezTo>
                      <a:pt x="882502" y="624023"/>
                      <a:pt x="771378" y="780841"/>
                      <a:pt x="613006" y="847826"/>
                    </a:cubicBezTo>
                    <a:lnTo>
                      <a:pt x="593530" y="853872"/>
                    </a:lnTo>
                    <a:lnTo>
                      <a:pt x="590118" y="941057"/>
                    </a:lnTo>
                    <a:cubicBezTo>
                      <a:pt x="588548" y="1158019"/>
                      <a:pt x="624202" y="1438031"/>
                      <a:pt x="523725" y="1516282"/>
                    </a:cubicBezTo>
                    <a:cubicBezTo>
                      <a:pt x="486155" y="1571844"/>
                      <a:pt x="423184" y="1568668"/>
                      <a:pt x="377676" y="1533742"/>
                    </a:cubicBezTo>
                    <a:cubicBezTo>
                      <a:pt x="260996" y="1455491"/>
                      <a:pt x="304751" y="1175481"/>
                      <a:pt x="298370" y="944694"/>
                    </a:cubicBezTo>
                    <a:lnTo>
                      <a:pt x="292315" y="854910"/>
                    </a:lnTo>
                    <a:lnTo>
                      <a:pt x="269497" y="847826"/>
                    </a:lnTo>
                    <a:cubicBezTo>
                      <a:pt x="111125" y="780841"/>
                      <a:pt x="0" y="624023"/>
                      <a:pt x="0" y="441251"/>
                    </a:cubicBezTo>
                    <a:cubicBezTo>
                      <a:pt x="0" y="197555"/>
                      <a:pt x="197555" y="0"/>
                      <a:pt x="44125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cxnSp>
          <p:nvCxnSpPr>
            <p:cNvPr id="46" name="Straight Connector 45">
              <a:extLst>
                <a:ext uri="{FF2B5EF4-FFF2-40B4-BE49-F238E27FC236}">
                  <a16:creationId xmlns:a16="http://schemas.microsoft.com/office/drawing/2014/main" id="{1C39406D-BA07-4AE8-B772-F1F0F73C5F29}"/>
                </a:ext>
              </a:extLst>
            </p:cNvPr>
            <p:cNvCxnSpPr/>
            <p:nvPr/>
          </p:nvCxnSpPr>
          <p:spPr>
            <a:xfrm rot="1800000">
              <a:off x="10474251" y="639118"/>
              <a:ext cx="0" cy="2831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B6CCC4A-902D-487D-85CC-B180B3394D83}"/>
                </a:ext>
              </a:extLst>
            </p:cNvPr>
            <p:cNvCxnSpPr>
              <a:cxnSpLocks/>
            </p:cNvCxnSpPr>
            <p:nvPr/>
          </p:nvCxnSpPr>
          <p:spPr>
            <a:xfrm rot="1800000">
              <a:off x="10882980" y="888583"/>
              <a:ext cx="0" cy="1229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D84FC56-5AF1-4DE4-BFD1-CB57462E86BE}"/>
                </a:ext>
              </a:extLst>
            </p:cNvPr>
            <p:cNvCxnSpPr>
              <a:cxnSpLocks/>
            </p:cNvCxnSpPr>
            <p:nvPr/>
          </p:nvCxnSpPr>
          <p:spPr>
            <a:xfrm rot="1800000">
              <a:off x="10810952" y="989110"/>
              <a:ext cx="0" cy="3110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02F9EC81-71D3-424E-A532-F7C843899049}"/>
              </a:ext>
            </a:extLst>
          </p:cNvPr>
          <p:cNvSpPr/>
          <p:nvPr/>
        </p:nvSpPr>
        <p:spPr>
          <a:xfrm>
            <a:off x="9544250"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Padlock</a:t>
            </a:r>
          </a:p>
        </p:txBody>
      </p:sp>
      <p:grpSp>
        <p:nvGrpSpPr>
          <p:cNvPr id="52" name="Group 51">
            <a:extLst>
              <a:ext uri="{FF2B5EF4-FFF2-40B4-BE49-F238E27FC236}">
                <a16:creationId xmlns:a16="http://schemas.microsoft.com/office/drawing/2014/main" id="{9E177792-98AD-4FEC-825A-7D36AAC33E75}"/>
              </a:ext>
            </a:extLst>
          </p:cNvPr>
          <p:cNvGrpSpPr/>
          <p:nvPr/>
        </p:nvGrpSpPr>
        <p:grpSpPr>
          <a:xfrm>
            <a:off x="1130913" y="1929164"/>
            <a:ext cx="593896" cy="839436"/>
            <a:chOff x="1133438" y="1932733"/>
            <a:chExt cx="588846" cy="832298"/>
          </a:xfrm>
        </p:grpSpPr>
        <p:grpSp>
          <p:nvGrpSpPr>
            <p:cNvPr id="53" name="Group 52">
              <a:extLst>
                <a:ext uri="{FF2B5EF4-FFF2-40B4-BE49-F238E27FC236}">
                  <a16:creationId xmlns:a16="http://schemas.microsoft.com/office/drawing/2014/main" id="{6F264982-4B4B-4D88-9AFD-2FA51A0B1DE4}"/>
                </a:ext>
              </a:extLst>
            </p:cNvPr>
            <p:cNvGrpSpPr/>
            <p:nvPr/>
          </p:nvGrpSpPr>
          <p:grpSpPr>
            <a:xfrm>
              <a:off x="1133438" y="2042389"/>
              <a:ext cx="584996" cy="530452"/>
              <a:chOff x="4635838" y="2379249"/>
              <a:chExt cx="514940" cy="466930"/>
            </a:xfrm>
          </p:grpSpPr>
          <p:sp>
            <p:nvSpPr>
              <p:cNvPr id="57" name="Freeform: Shape 56">
                <a:extLst>
                  <a:ext uri="{FF2B5EF4-FFF2-40B4-BE49-F238E27FC236}">
                    <a16:creationId xmlns:a16="http://schemas.microsoft.com/office/drawing/2014/main" id="{79FD12EE-EEC5-41CF-8687-7EB536363937}"/>
                  </a:ext>
                </a:extLst>
              </p:cNvPr>
              <p:cNvSpPr/>
              <p:nvPr/>
            </p:nvSpPr>
            <p:spPr>
              <a:xfrm rot="3600000">
                <a:off x="4635732" y="2379355"/>
                <a:ext cx="371091" cy="370879"/>
              </a:xfrm>
              <a:custGeom>
                <a:avLst/>
                <a:gdLst>
                  <a:gd name="connsiteX0" fmla="*/ 3453992 w 3879197"/>
                  <a:gd name="connsiteY0" fmla="*/ 3024004 h 3876977"/>
                  <a:gd name="connsiteX1" fmla="*/ 3273208 w 3879197"/>
                  <a:gd name="connsiteY1" fmla="*/ 2963616 h 3876977"/>
                  <a:gd name="connsiteX2" fmla="*/ 3178624 w 3879197"/>
                  <a:gd name="connsiteY2" fmla="*/ 2986761 h 3876977"/>
                  <a:gd name="connsiteX3" fmla="*/ 3114807 w 3879197"/>
                  <a:gd name="connsiteY3" fmla="*/ 3057246 h 3876977"/>
                  <a:gd name="connsiteX4" fmla="*/ 3096519 w 3879197"/>
                  <a:gd name="connsiteY4" fmla="*/ 3176880 h 3876977"/>
                  <a:gd name="connsiteX5" fmla="*/ 3151478 w 3879197"/>
                  <a:gd name="connsiteY5" fmla="*/ 3287656 h 3876977"/>
                  <a:gd name="connsiteX6" fmla="*/ 3094804 w 3879197"/>
                  <a:gd name="connsiteY6" fmla="*/ 3496444 h 3876977"/>
                  <a:gd name="connsiteX7" fmla="*/ 2878587 w 3879197"/>
                  <a:gd name="connsiteY7" fmla="*/ 3635414 h 3876977"/>
                  <a:gd name="connsiteX8" fmla="*/ 2672180 w 3879197"/>
                  <a:gd name="connsiteY8" fmla="*/ 3602839 h 3876977"/>
                  <a:gd name="connsiteX9" fmla="*/ 2568643 w 3879197"/>
                  <a:gd name="connsiteY9" fmla="*/ 3478347 h 3876977"/>
                  <a:gd name="connsiteX10" fmla="*/ 2506159 w 3879197"/>
                  <a:gd name="connsiteY10" fmla="*/ 3459963 h 3876977"/>
                  <a:gd name="connsiteX11" fmla="*/ 2365761 w 3879197"/>
                  <a:gd name="connsiteY11" fmla="*/ 3505207 h 3876977"/>
                  <a:gd name="connsiteX12" fmla="*/ 2325756 w 3879197"/>
                  <a:gd name="connsiteY12" fmla="*/ 3556928 h 3876977"/>
                  <a:gd name="connsiteX13" fmla="*/ 2312992 w 3879197"/>
                  <a:gd name="connsiteY13" fmla="*/ 3723044 h 3876977"/>
                  <a:gd name="connsiteX14" fmla="*/ 2174308 w 3879197"/>
                  <a:gd name="connsiteY14" fmla="*/ 3863062 h 3876977"/>
                  <a:gd name="connsiteX15" fmla="*/ 1893797 w 3879197"/>
                  <a:gd name="connsiteY15" fmla="*/ 3876968 h 3876977"/>
                  <a:gd name="connsiteX16" fmla="*/ 1741778 w 3879197"/>
                  <a:gd name="connsiteY16" fmla="*/ 3745142 h 3876977"/>
                  <a:gd name="connsiteX17" fmla="*/ 1715299 w 3879197"/>
                  <a:gd name="connsiteY17" fmla="*/ 3590361 h 3876977"/>
                  <a:gd name="connsiteX18" fmla="*/ 1668245 w 3879197"/>
                  <a:gd name="connsiteY18" fmla="*/ 3539402 h 3876977"/>
                  <a:gd name="connsiteX19" fmla="*/ 1528704 w 3879197"/>
                  <a:gd name="connsiteY19" fmla="*/ 3509112 h 3876977"/>
                  <a:gd name="connsiteX20" fmla="*/ 1461171 w 3879197"/>
                  <a:gd name="connsiteY20" fmla="*/ 3538069 h 3876977"/>
                  <a:gd name="connsiteX21" fmla="*/ 1381447 w 3879197"/>
                  <a:gd name="connsiteY21" fmla="*/ 3656559 h 3876977"/>
                  <a:gd name="connsiteX22" fmla="*/ 1161991 w 3879197"/>
                  <a:gd name="connsiteY22" fmla="*/ 3715043 h 3876977"/>
                  <a:gd name="connsiteX23" fmla="*/ 946059 w 3879197"/>
                  <a:gd name="connsiteY23" fmla="*/ 3604077 h 3876977"/>
                  <a:gd name="connsiteX24" fmla="*/ 866716 w 3879197"/>
                  <a:gd name="connsiteY24" fmla="*/ 3398813 h 3876977"/>
                  <a:gd name="connsiteX25" fmla="*/ 921771 w 3879197"/>
                  <a:gd name="connsiteY25" fmla="*/ 3251842 h 3876977"/>
                  <a:gd name="connsiteX26" fmla="*/ 907674 w 3879197"/>
                  <a:gd name="connsiteY26" fmla="*/ 3192787 h 3876977"/>
                  <a:gd name="connsiteX27" fmla="*/ 904149 w 3879197"/>
                  <a:gd name="connsiteY27" fmla="*/ 3189644 h 3876977"/>
                  <a:gd name="connsiteX28" fmla="*/ 765465 w 3879197"/>
                  <a:gd name="connsiteY28" fmla="*/ 3078201 h 3876977"/>
                  <a:gd name="connsiteX29" fmla="*/ 606493 w 3879197"/>
                  <a:gd name="connsiteY29" fmla="*/ 3143924 h 3876977"/>
                  <a:gd name="connsiteX30" fmla="*/ 370083 w 3879197"/>
                  <a:gd name="connsiteY30" fmla="*/ 3076487 h 3876977"/>
                  <a:gd name="connsiteX31" fmla="*/ 248734 w 3879197"/>
                  <a:gd name="connsiteY31" fmla="*/ 2888559 h 3876977"/>
                  <a:gd name="connsiteX32" fmla="*/ 284072 w 3879197"/>
                  <a:gd name="connsiteY32" fmla="*/ 2663864 h 3876977"/>
                  <a:gd name="connsiteX33" fmla="*/ 397800 w 3879197"/>
                  <a:gd name="connsiteY33" fmla="*/ 2569757 h 3876977"/>
                  <a:gd name="connsiteX34" fmla="*/ 417803 w 3879197"/>
                  <a:gd name="connsiteY34" fmla="*/ 2503844 h 3876977"/>
                  <a:gd name="connsiteX35" fmla="*/ 374083 w 3879197"/>
                  <a:gd name="connsiteY35" fmla="*/ 2368017 h 3876977"/>
                  <a:gd name="connsiteX36" fmla="*/ 319791 w 3879197"/>
                  <a:gd name="connsiteY36" fmla="*/ 2325060 h 3876977"/>
                  <a:gd name="connsiteX37" fmla="*/ 182059 w 3879197"/>
                  <a:gd name="connsiteY37" fmla="*/ 2316011 h 3876977"/>
                  <a:gd name="connsiteX38" fmla="*/ 12419 w 3879197"/>
                  <a:gd name="connsiteY38" fmla="*/ 2148180 h 3876977"/>
                  <a:gd name="connsiteX39" fmla="*/ 132 w 3879197"/>
                  <a:gd name="connsiteY39" fmla="*/ 1910436 h 3876977"/>
                  <a:gd name="connsiteX40" fmla="*/ 139482 w 3879197"/>
                  <a:gd name="connsiteY40" fmla="*/ 1739653 h 3876977"/>
                  <a:gd name="connsiteX41" fmla="*/ 289596 w 3879197"/>
                  <a:gd name="connsiteY41" fmla="*/ 1714317 h 3876977"/>
                  <a:gd name="connsiteX42" fmla="*/ 339126 w 3879197"/>
                  <a:gd name="connsiteY42" fmla="*/ 1665644 h 3876977"/>
                  <a:gd name="connsiteX43" fmla="*/ 368463 w 3879197"/>
                  <a:gd name="connsiteY43" fmla="*/ 1530770 h 3876977"/>
                  <a:gd name="connsiteX44" fmla="*/ 338364 w 3879197"/>
                  <a:gd name="connsiteY44" fmla="*/ 1459237 h 3876977"/>
                  <a:gd name="connsiteX45" fmla="*/ 215873 w 3879197"/>
                  <a:gd name="connsiteY45" fmla="*/ 1376941 h 3876977"/>
                  <a:gd name="connsiteX46" fmla="*/ 159961 w 3879197"/>
                  <a:gd name="connsiteY46" fmla="*/ 1168058 h 3876977"/>
                  <a:gd name="connsiteX47" fmla="*/ 277214 w 3879197"/>
                  <a:gd name="connsiteY47" fmla="*/ 939363 h 3876977"/>
                  <a:gd name="connsiteX48" fmla="*/ 472000 w 3879197"/>
                  <a:gd name="connsiteY48" fmla="*/ 863639 h 3876977"/>
                  <a:gd name="connsiteX49" fmla="*/ 623733 w 3879197"/>
                  <a:gd name="connsiteY49" fmla="*/ 919741 h 3876977"/>
                  <a:gd name="connsiteX50" fmla="*/ 686884 w 3879197"/>
                  <a:gd name="connsiteY50" fmla="*/ 904882 h 3876977"/>
                  <a:gd name="connsiteX51" fmla="*/ 789087 w 3879197"/>
                  <a:gd name="connsiteY51" fmla="*/ 791820 h 3876977"/>
                  <a:gd name="connsiteX52" fmla="*/ 796707 w 3879197"/>
                  <a:gd name="connsiteY52" fmla="*/ 731337 h 3876977"/>
                  <a:gd name="connsiteX53" fmla="*/ 727746 w 3879197"/>
                  <a:gd name="connsiteY53" fmla="*/ 590271 h 3876977"/>
                  <a:gd name="connsiteX54" fmla="*/ 787849 w 3879197"/>
                  <a:gd name="connsiteY54" fmla="*/ 378340 h 3876977"/>
                  <a:gd name="connsiteX55" fmla="*/ 991970 w 3879197"/>
                  <a:gd name="connsiteY55" fmla="*/ 246895 h 3876977"/>
                  <a:gd name="connsiteX56" fmla="*/ 1212950 w 3879197"/>
                  <a:gd name="connsiteY56" fmla="*/ 281757 h 3876977"/>
                  <a:gd name="connsiteX57" fmla="*/ 1310200 w 3879197"/>
                  <a:gd name="connsiteY57" fmla="*/ 399009 h 3876977"/>
                  <a:gd name="connsiteX58" fmla="*/ 1372494 w 3879197"/>
                  <a:gd name="connsiteY58" fmla="*/ 417297 h 3876977"/>
                  <a:gd name="connsiteX59" fmla="*/ 1512892 w 3879197"/>
                  <a:gd name="connsiteY59" fmla="*/ 372244 h 3876977"/>
                  <a:gd name="connsiteX60" fmla="*/ 1553088 w 3879197"/>
                  <a:gd name="connsiteY60" fmla="*/ 320619 h 3876977"/>
                  <a:gd name="connsiteX61" fmla="*/ 1563565 w 3879197"/>
                  <a:gd name="connsiteY61" fmla="*/ 168600 h 3876977"/>
                  <a:gd name="connsiteX62" fmla="*/ 1727871 w 3879197"/>
                  <a:gd name="connsiteY62" fmla="*/ 11913 h 3876977"/>
                  <a:gd name="connsiteX63" fmla="*/ 1960948 w 3879197"/>
                  <a:gd name="connsiteY63" fmla="*/ 293 h 3876977"/>
                  <a:gd name="connsiteX64" fmla="*/ 2139733 w 3879197"/>
                  <a:gd name="connsiteY64" fmla="*/ 145835 h 3876977"/>
                  <a:gd name="connsiteX65" fmla="*/ 2164402 w 3879197"/>
                  <a:gd name="connsiteY65" fmla="*/ 291282 h 3876977"/>
                  <a:gd name="connsiteX66" fmla="*/ 2210503 w 3879197"/>
                  <a:gd name="connsiteY66" fmla="*/ 337383 h 3876977"/>
                  <a:gd name="connsiteX67" fmla="*/ 2349949 w 3879197"/>
                  <a:gd name="connsiteY67" fmla="*/ 367863 h 3876977"/>
                  <a:gd name="connsiteX68" fmla="*/ 2417291 w 3879197"/>
                  <a:gd name="connsiteY68" fmla="*/ 339478 h 3876977"/>
                  <a:gd name="connsiteX69" fmla="*/ 2499777 w 3879197"/>
                  <a:gd name="connsiteY69" fmla="*/ 217082 h 3876977"/>
                  <a:gd name="connsiteX70" fmla="*/ 2712185 w 3879197"/>
                  <a:gd name="connsiteY70" fmla="*/ 159741 h 3876977"/>
                  <a:gd name="connsiteX71" fmla="*/ 2936403 w 3879197"/>
                  <a:gd name="connsiteY71" fmla="*/ 275184 h 3876977"/>
                  <a:gd name="connsiteX72" fmla="*/ 3013651 w 3879197"/>
                  <a:gd name="connsiteY72" fmla="*/ 473209 h 3876977"/>
                  <a:gd name="connsiteX73" fmla="*/ 2958787 w 3879197"/>
                  <a:gd name="connsiteY73" fmla="*/ 620370 h 3876977"/>
                  <a:gd name="connsiteX74" fmla="*/ 2974313 w 3879197"/>
                  <a:gd name="connsiteY74" fmla="*/ 687617 h 3876977"/>
                  <a:gd name="connsiteX75" fmla="*/ 3083946 w 3879197"/>
                  <a:gd name="connsiteY75" fmla="*/ 786486 h 3876977"/>
                  <a:gd name="connsiteX76" fmla="*/ 3148620 w 3879197"/>
                  <a:gd name="connsiteY76" fmla="*/ 794868 h 3876977"/>
                  <a:gd name="connsiteX77" fmla="*/ 3290067 w 3879197"/>
                  <a:gd name="connsiteY77" fmla="*/ 726574 h 3876977"/>
                  <a:gd name="connsiteX78" fmla="*/ 3498378 w 3879197"/>
                  <a:gd name="connsiteY78" fmla="*/ 784772 h 3876977"/>
                  <a:gd name="connsiteX79" fmla="*/ 3632491 w 3879197"/>
                  <a:gd name="connsiteY79" fmla="*/ 992893 h 3876977"/>
                  <a:gd name="connsiteX80" fmla="*/ 3598296 w 3879197"/>
                  <a:gd name="connsiteY80" fmla="*/ 1210349 h 3876977"/>
                  <a:gd name="connsiteX81" fmla="*/ 3480948 w 3879197"/>
                  <a:gd name="connsiteY81" fmla="*/ 1307504 h 3876977"/>
                  <a:gd name="connsiteX82" fmla="*/ 3461517 w 3879197"/>
                  <a:gd name="connsiteY82" fmla="*/ 1373607 h 3876977"/>
                  <a:gd name="connsiteX83" fmla="*/ 3504856 w 3879197"/>
                  <a:gd name="connsiteY83" fmla="*/ 1509624 h 3876977"/>
                  <a:gd name="connsiteX84" fmla="*/ 3559339 w 3879197"/>
                  <a:gd name="connsiteY84" fmla="*/ 1552963 h 3876977"/>
                  <a:gd name="connsiteX85" fmla="*/ 3716025 w 3879197"/>
                  <a:gd name="connsiteY85" fmla="*/ 1564298 h 3876977"/>
                  <a:gd name="connsiteX86" fmla="*/ 3865662 w 3879197"/>
                  <a:gd name="connsiteY86" fmla="*/ 1719460 h 3876977"/>
                  <a:gd name="connsiteX87" fmla="*/ 3878998 w 3879197"/>
                  <a:gd name="connsiteY87" fmla="*/ 1966634 h 3876977"/>
                  <a:gd name="connsiteX88" fmla="*/ 3744219 w 3879197"/>
                  <a:gd name="connsiteY88" fmla="*/ 2136465 h 3876977"/>
                  <a:gd name="connsiteX89" fmla="*/ 3589533 w 3879197"/>
                  <a:gd name="connsiteY89" fmla="*/ 2163230 h 3876977"/>
                  <a:gd name="connsiteX90" fmla="*/ 3541146 w 3879197"/>
                  <a:gd name="connsiteY90" fmla="*/ 2206950 h 3876977"/>
                  <a:gd name="connsiteX91" fmla="*/ 3509904 w 3879197"/>
                  <a:gd name="connsiteY91" fmla="*/ 2351158 h 3876977"/>
                  <a:gd name="connsiteX92" fmla="*/ 3536669 w 3879197"/>
                  <a:gd name="connsiteY92" fmla="*/ 2414976 h 3876977"/>
                  <a:gd name="connsiteX93" fmla="*/ 3662970 w 3879197"/>
                  <a:gd name="connsiteY93" fmla="*/ 2500129 h 3876977"/>
                  <a:gd name="connsiteX94" fmla="*/ 3719073 w 3879197"/>
                  <a:gd name="connsiteY94" fmla="*/ 2709108 h 3876977"/>
                  <a:gd name="connsiteX95" fmla="*/ 3604201 w 3879197"/>
                  <a:gd name="connsiteY95" fmla="*/ 2933707 h 3876977"/>
                  <a:gd name="connsiteX96" fmla="*/ 3453897 w 3879197"/>
                  <a:gd name="connsiteY96" fmla="*/ 3023623 h 3876977"/>
                  <a:gd name="connsiteX97" fmla="*/ 951774 w 3879197"/>
                  <a:gd name="connsiteY97" fmla="*/ 758769 h 3876977"/>
                  <a:gd name="connsiteX98" fmla="*/ 903864 w 3879197"/>
                  <a:gd name="connsiteY98" fmla="*/ 884594 h 3876977"/>
                  <a:gd name="connsiteX99" fmla="*/ 792040 w 3879197"/>
                  <a:gd name="connsiteY99" fmla="*/ 1008228 h 3876977"/>
                  <a:gd name="connsiteX100" fmla="*/ 580109 w 3879197"/>
                  <a:gd name="connsiteY100" fmla="*/ 1060330 h 3876977"/>
                  <a:gd name="connsiteX101" fmla="*/ 446283 w 3879197"/>
                  <a:gd name="connsiteY101" fmla="*/ 1010800 h 3876977"/>
                  <a:gd name="connsiteX102" fmla="*/ 396943 w 3879197"/>
                  <a:gd name="connsiteY102" fmla="*/ 1027088 h 3876977"/>
                  <a:gd name="connsiteX103" fmla="*/ 299312 w 3879197"/>
                  <a:gd name="connsiteY103" fmla="*/ 1217683 h 3876977"/>
                  <a:gd name="connsiteX104" fmla="*/ 311313 w 3879197"/>
                  <a:gd name="connsiteY104" fmla="*/ 1264451 h 3876977"/>
                  <a:gd name="connsiteX105" fmla="*/ 437520 w 3879197"/>
                  <a:gd name="connsiteY105" fmla="*/ 1349700 h 3876977"/>
                  <a:gd name="connsiteX106" fmla="*/ 515053 w 3879197"/>
                  <a:gd name="connsiteY106" fmla="*/ 1544772 h 3876977"/>
                  <a:gd name="connsiteX107" fmla="*/ 481239 w 3879197"/>
                  <a:gd name="connsiteY107" fmla="*/ 1702982 h 3876977"/>
                  <a:gd name="connsiteX108" fmla="*/ 312933 w 3879197"/>
                  <a:gd name="connsiteY108" fmla="*/ 1859954 h 3876977"/>
                  <a:gd name="connsiteX109" fmla="*/ 181488 w 3879197"/>
                  <a:gd name="connsiteY109" fmla="*/ 1881576 h 3876977"/>
                  <a:gd name="connsiteX110" fmla="*/ 147960 w 3879197"/>
                  <a:gd name="connsiteY110" fmla="*/ 1922152 h 3876977"/>
                  <a:gd name="connsiteX111" fmla="*/ 158437 w 3879197"/>
                  <a:gd name="connsiteY111" fmla="*/ 2136179 h 3876977"/>
                  <a:gd name="connsiteX112" fmla="*/ 194251 w 3879197"/>
                  <a:gd name="connsiteY112" fmla="*/ 2168850 h 3876977"/>
                  <a:gd name="connsiteX113" fmla="*/ 341412 w 3879197"/>
                  <a:gd name="connsiteY113" fmla="*/ 2179041 h 3876977"/>
                  <a:gd name="connsiteX114" fmla="*/ 511338 w 3879197"/>
                  <a:gd name="connsiteY114" fmla="*/ 2315916 h 3876977"/>
                  <a:gd name="connsiteX115" fmla="*/ 560487 w 3879197"/>
                  <a:gd name="connsiteY115" fmla="*/ 2470030 h 3876977"/>
                  <a:gd name="connsiteX116" fmla="*/ 500956 w 3879197"/>
                  <a:gd name="connsiteY116" fmla="*/ 2675580 h 3876977"/>
                  <a:gd name="connsiteX117" fmla="*/ 387323 w 3879197"/>
                  <a:gd name="connsiteY117" fmla="*/ 2769782 h 3876977"/>
                  <a:gd name="connsiteX118" fmla="*/ 377226 w 3879197"/>
                  <a:gd name="connsiteY118" fmla="*/ 2816835 h 3876977"/>
                  <a:gd name="connsiteX119" fmla="*/ 496098 w 3879197"/>
                  <a:gd name="connsiteY119" fmla="*/ 3000668 h 3876977"/>
                  <a:gd name="connsiteX120" fmla="*/ 543057 w 3879197"/>
                  <a:gd name="connsiteY120" fmla="*/ 3010955 h 3876977"/>
                  <a:gd name="connsiteX121" fmla="*/ 680026 w 3879197"/>
                  <a:gd name="connsiteY121" fmla="*/ 2944470 h 3876977"/>
                  <a:gd name="connsiteX122" fmla="*/ 884052 w 3879197"/>
                  <a:gd name="connsiteY122" fmla="*/ 2973712 h 3876977"/>
                  <a:gd name="connsiteX123" fmla="*/ 1014449 w 3879197"/>
                  <a:gd name="connsiteY123" fmla="*/ 3092108 h 3876977"/>
                  <a:gd name="connsiteX124" fmla="*/ 1063026 w 3879197"/>
                  <a:gd name="connsiteY124" fmla="*/ 3292324 h 3876977"/>
                  <a:gd name="connsiteX125" fmla="*/ 1011782 w 3879197"/>
                  <a:gd name="connsiteY125" fmla="*/ 3430626 h 3876977"/>
                  <a:gd name="connsiteX126" fmla="*/ 1030927 w 3879197"/>
                  <a:gd name="connsiteY126" fmla="*/ 3483109 h 3876977"/>
                  <a:gd name="connsiteX127" fmla="*/ 1212759 w 3879197"/>
                  <a:gd name="connsiteY127" fmla="*/ 3576930 h 3876977"/>
                  <a:gd name="connsiteX128" fmla="*/ 1269909 w 3879197"/>
                  <a:gd name="connsiteY128" fmla="*/ 3560357 h 3876977"/>
                  <a:gd name="connsiteX129" fmla="*/ 1352205 w 3879197"/>
                  <a:gd name="connsiteY129" fmla="*/ 3437866 h 3876977"/>
                  <a:gd name="connsiteX130" fmla="*/ 1530132 w 3879197"/>
                  <a:gd name="connsiteY130" fmla="*/ 3360808 h 3876977"/>
                  <a:gd name="connsiteX131" fmla="*/ 1725300 w 3879197"/>
                  <a:gd name="connsiteY131" fmla="*/ 3403480 h 3876977"/>
                  <a:gd name="connsiteX132" fmla="*/ 1855221 w 3879197"/>
                  <a:gd name="connsiteY132" fmla="*/ 3541116 h 3876977"/>
                  <a:gd name="connsiteX133" fmla="*/ 1880462 w 3879197"/>
                  <a:gd name="connsiteY133" fmla="*/ 3686372 h 3876977"/>
                  <a:gd name="connsiteX134" fmla="*/ 1931230 w 3879197"/>
                  <a:gd name="connsiteY134" fmla="*/ 3730283 h 3876977"/>
                  <a:gd name="connsiteX135" fmla="*/ 2130874 w 3879197"/>
                  <a:gd name="connsiteY135" fmla="*/ 3720377 h 3876977"/>
                  <a:gd name="connsiteX136" fmla="*/ 2170117 w 3879197"/>
                  <a:gd name="connsiteY136" fmla="*/ 3680658 h 3876977"/>
                  <a:gd name="connsiteX137" fmla="*/ 2179261 w 3879197"/>
                  <a:gd name="connsiteY137" fmla="*/ 3547688 h 3876977"/>
                  <a:gd name="connsiteX138" fmla="*/ 2315564 w 3879197"/>
                  <a:gd name="connsiteY138" fmla="*/ 3367285 h 3876977"/>
                  <a:gd name="connsiteX139" fmla="*/ 2469774 w 3879197"/>
                  <a:gd name="connsiteY139" fmla="*/ 3318422 h 3876977"/>
                  <a:gd name="connsiteX140" fmla="*/ 2675609 w 3879197"/>
                  <a:gd name="connsiteY140" fmla="*/ 3377096 h 3876977"/>
                  <a:gd name="connsiteX141" fmla="*/ 2769526 w 3879197"/>
                  <a:gd name="connsiteY141" fmla="*/ 3490920 h 3876977"/>
                  <a:gd name="connsiteX142" fmla="*/ 2821056 w 3879197"/>
                  <a:gd name="connsiteY142" fmla="*/ 3499111 h 3876977"/>
                  <a:gd name="connsiteX143" fmla="*/ 2997078 w 3879197"/>
                  <a:gd name="connsiteY143" fmla="*/ 3385668 h 3876977"/>
                  <a:gd name="connsiteX144" fmla="*/ 3009651 w 3879197"/>
                  <a:gd name="connsiteY144" fmla="*/ 3331471 h 3876977"/>
                  <a:gd name="connsiteX145" fmla="*/ 2944976 w 3879197"/>
                  <a:gd name="connsiteY145" fmla="*/ 3198883 h 3876977"/>
                  <a:gd name="connsiteX146" fmla="*/ 2974218 w 3879197"/>
                  <a:gd name="connsiteY146" fmla="*/ 2994762 h 3876977"/>
                  <a:gd name="connsiteX147" fmla="*/ 3089089 w 3879197"/>
                  <a:gd name="connsiteY147" fmla="*/ 2867508 h 3876977"/>
                  <a:gd name="connsiteX148" fmla="*/ 3297210 w 3879197"/>
                  <a:gd name="connsiteY148" fmla="*/ 2816835 h 3876977"/>
                  <a:gd name="connsiteX149" fmla="*/ 3430942 w 3879197"/>
                  <a:gd name="connsiteY149" fmla="*/ 2866746 h 3876977"/>
                  <a:gd name="connsiteX150" fmla="*/ 3483805 w 3879197"/>
                  <a:gd name="connsiteY150" fmla="*/ 2848173 h 3876977"/>
                  <a:gd name="connsiteX151" fmla="*/ 3579246 w 3879197"/>
                  <a:gd name="connsiteY151" fmla="*/ 2661864 h 3876977"/>
                  <a:gd name="connsiteX152" fmla="*/ 3565530 w 3879197"/>
                  <a:gd name="connsiteY152" fmla="*/ 2611858 h 3876977"/>
                  <a:gd name="connsiteX153" fmla="*/ 3446848 w 3879197"/>
                  <a:gd name="connsiteY153" fmla="*/ 2532419 h 3876977"/>
                  <a:gd name="connsiteX154" fmla="*/ 3364457 w 3879197"/>
                  <a:gd name="connsiteY154" fmla="*/ 2330203 h 3876977"/>
                  <a:gd name="connsiteX155" fmla="*/ 3400747 w 3879197"/>
                  <a:gd name="connsiteY155" fmla="*/ 2162849 h 3876977"/>
                  <a:gd name="connsiteX156" fmla="*/ 3545908 w 3879197"/>
                  <a:gd name="connsiteY156" fmla="*/ 2022641 h 3876977"/>
                  <a:gd name="connsiteX157" fmla="*/ 3696022 w 3879197"/>
                  <a:gd name="connsiteY157" fmla="*/ 1997114 h 3876977"/>
                  <a:gd name="connsiteX158" fmla="*/ 3731455 w 3879197"/>
                  <a:gd name="connsiteY158" fmla="*/ 1953108 h 3876977"/>
                  <a:gd name="connsiteX159" fmla="*/ 3721264 w 3879197"/>
                  <a:gd name="connsiteY159" fmla="*/ 1743939 h 3876977"/>
                  <a:gd name="connsiteX160" fmla="*/ 3682020 w 3879197"/>
                  <a:gd name="connsiteY160" fmla="*/ 1708697 h 3876977"/>
                  <a:gd name="connsiteX161" fmla="*/ 3534764 w 3879197"/>
                  <a:gd name="connsiteY161" fmla="*/ 1698600 h 3876977"/>
                  <a:gd name="connsiteX162" fmla="*/ 3371410 w 3879197"/>
                  <a:gd name="connsiteY162" fmla="*/ 1573156 h 3876977"/>
                  <a:gd name="connsiteX163" fmla="*/ 3318927 w 3879197"/>
                  <a:gd name="connsiteY163" fmla="*/ 1410183 h 3876977"/>
                  <a:gd name="connsiteX164" fmla="*/ 3380459 w 3879197"/>
                  <a:gd name="connsiteY164" fmla="*/ 1200729 h 3876977"/>
                  <a:gd name="connsiteX165" fmla="*/ 3490568 w 3879197"/>
                  <a:gd name="connsiteY165" fmla="*/ 1109860 h 3876977"/>
                  <a:gd name="connsiteX166" fmla="*/ 3500474 w 3879197"/>
                  <a:gd name="connsiteY166" fmla="*/ 1058997 h 3876977"/>
                  <a:gd name="connsiteX167" fmla="*/ 3386650 w 3879197"/>
                  <a:gd name="connsiteY167" fmla="*/ 883165 h 3876977"/>
                  <a:gd name="connsiteX168" fmla="*/ 3332262 w 3879197"/>
                  <a:gd name="connsiteY168" fmla="*/ 868687 h 3876977"/>
                  <a:gd name="connsiteX169" fmla="*/ 3199865 w 3879197"/>
                  <a:gd name="connsiteY169" fmla="*/ 933743 h 3876977"/>
                  <a:gd name="connsiteX170" fmla="*/ 2995744 w 3879197"/>
                  <a:gd name="connsiteY170" fmla="*/ 905073 h 3876977"/>
                  <a:gd name="connsiteX171" fmla="*/ 2864966 w 3879197"/>
                  <a:gd name="connsiteY171" fmla="*/ 787058 h 3876977"/>
                  <a:gd name="connsiteX172" fmla="*/ 2815817 w 3879197"/>
                  <a:gd name="connsiteY172" fmla="*/ 586842 h 3876977"/>
                  <a:gd name="connsiteX173" fmla="*/ 2868205 w 3879197"/>
                  <a:gd name="connsiteY173" fmla="*/ 443872 h 3876977"/>
                  <a:gd name="connsiteX174" fmla="*/ 2853250 w 3879197"/>
                  <a:gd name="connsiteY174" fmla="*/ 397866 h 3876977"/>
                  <a:gd name="connsiteX175" fmla="*/ 2658464 w 3879197"/>
                  <a:gd name="connsiteY175" fmla="*/ 297949 h 3876977"/>
                  <a:gd name="connsiteX176" fmla="*/ 2615411 w 3879197"/>
                  <a:gd name="connsiteY176" fmla="*/ 308808 h 3876977"/>
                  <a:gd name="connsiteX177" fmla="*/ 2532829 w 3879197"/>
                  <a:gd name="connsiteY177" fmla="*/ 431109 h 3876977"/>
                  <a:gd name="connsiteX178" fmla="*/ 2326708 w 3879197"/>
                  <a:gd name="connsiteY178" fmla="*/ 513690 h 3876977"/>
                  <a:gd name="connsiteX179" fmla="*/ 2173356 w 3879197"/>
                  <a:gd name="connsiteY179" fmla="*/ 480162 h 3876977"/>
                  <a:gd name="connsiteX180" fmla="*/ 2019527 w 3879197"/>
                  <a:gd name="connsiteY180" fmla="*/ 320047 h 3876977"/>
                  <a:gd name="connsiteX181" fmla="*/ 1998191 w 3879197"/>
                  <a:gd name="connsiteY181" fmla="*/ 188602 h 3876977"/>
                  <a:gd name="connsiteX182" fmla="*/ 1950185 w 3879197"/>
                  <a:gd name="connsiteY182" fmla="*/ 147073 h 3876977"/>
                  <a:gd name="connsiteX183" fmla="*/ 1750446 w 3879197"/>
                  <a:gd name="connsiteY183" fmla="*/ 156788 h 3876977"/>
                  <a:gd name="connsiteX184" fmla="*/ 1708917 w 3879197"/>
                  <a:gd name="connsiteY184" fmla="*/ 199937 h 3876977"/>
                  <a:gd name="connsiteX185" fmla="*/ 1699773 w 3879197"/>
                  <a:gd name="connsiteY185" fmla="*/ 337668 h 3876977"/>
                  <a:gd name="connsiteX186" fmla="*/ 1565565 w 3879197"/>
                  <a:gd name="connsiteY186" fmla="*/ 509785 h 3876977"/>
                  <a:gd name="connsiteX187" fmla="*/ 1411546 w 3879197"/>
                  <a:gd name="connsiteY187" fmla="*/ 559410 h 3876977"/>
                  <a:gd name="connsiteX188" fmla="*/ 1201710 w 3879197"/>
                  <a:gd name="connsiteY188" fmla="*/ 499689 h 3876977"/>
                  <a:gd name="connsiteX189" fmla="*/ 1113985 w 3879197"/>
                  <a:gd name="connsiteY189" fmla="*/ 393104 h 3876977"/>
                  <a:gd name="connsiteX190" fmla="*/ 1052358 w 3879197"/>
                  <a:gd name="connsiteY190" fmla="*/ 382626 h 3876977"/>
                  <a:gd name="connsiteX191" fmla="*/ 924819 w 3879197"/>
                  <a:gd name="connsiteY191" fmla="*/ 465780 h 3876977"/>
                  <a:gd name="connsiteX192" fmla="*/ 890719 w 3879197"/>
                  <a:gd name="connsiteY192" fmla="*/ 591224 h 3876977"/>
                  <a:gd name="connsiteX193" fmla="*/ 951679 w 3879197"/>
                  <a:gd name="connsiteY193" fmla="*/ 759245 h 38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79197" h="3876977">
                    <a:moveTo>
                      <a:pt x="3453992" y="3024004"/>
                    </a:moveTo>
                    <a:cubicBezTo>
                      <a:pt x="3392175" y="3016670"/>
                      <a:pt x="3333310" y="2987142"/>
                      <a:pt x="3273208" y="2963616"/>
                    </a:cubicBezTo>
                    <a:cubicBezTo>
                      <a:pt x="3232726" y="2947709"/>
                      <a:pt x="3204723" y="2951233"/>
                      <a:pt x="3178624" y="2986761"/>
                    </a:cubicBezTo>
                    <a:cubicBezTo>
                      <a:pt x="3159955" y="3012193"/>
                      <a:pt x="3138810" y="3036863"/>
                      <a:pt x="3114807" y="3057246"/>
                    </a:cubicBezTo>
                    <a:cubicBezTo>
                      <a:pt x="3072706" y="3093060"/>
                      <a:pt x="3066039" y="3129351"/>
                      <a:pt x="3096519" y="3176880"/>
                    </a:cubicBezTo>
                    <a:cubicBezTo>
                      <a:pt x="3118617" y="3211361"/>
                      <a:pt x="3134238" y="3250128"/>
                      <a:pt x="3151478" y="3287656"/>
                    </a:cubicBezTo>
                    <a:cubicBezTo>
                      <a:pt x="3188721" y="3368619"/>
                      <a:pt x="3167956" y="3447486"/>
                      <a:pt x="3094804" y="3496444"/>
                    </a:cubicBezTo>
                    <a:cubicBezTo>
                      <a:pt x="3023652" y="3544164"/>
                      <a:pt x="2951643" y="3590646"/>
                      <a:pt x="2878587" y="3635414"/>
                    </a:cubicBezTo>
                    <a:cubicBezTo>
                      <a:pt x="2807721" y="3678848"/>
                      <a:pt x="2727234" y="3665608"/>
                      <a:pt x="2672180" y="3602839"/>
                    </a:cubicBezTo>
                    <a:cubicBezTo>
                      <a:pt x="2636652" y="3562262"/>
                      <a:pt x="2602457" y="3520447"/>
                      <a:pt x="2568643" y="3478347"/>
                    </a:cubicBezTo>
                    <a:cubicBezTo>
                      <a:pt x="2551498" y="3456916"/>
                      <a:pt x="2532543" y="3450724"/>
                      <a:pt x="2506159" y="3459963"/>
                    </a:cubicBezTo>
                    <a:cubicBezTo>
                      <a:pt x="2459773" y="3476251"/>
                      <a:pt x="2412909" y="3491396"/>
                      <a:pt x="2365761" y="3505207"/>
                    </a:cubicBezTo>
                    <a:cubicBezTo>
                      <a:pt x="2338614" y="3513113"/>
                      <a:pt x="2327470" y="3530067"/>
                      <a:pt x="2325756" y="3556928"/>
                    </a:cubicBezTo>
                    <a:cubicBezTo>
                      <a:pt x="2322136" y="3612364"/>
                      <a:pt x="2318993" y="3667894"/>
                      <a:pt x="2312992" y="3723044"/>
                    </a:cubicBezTo>
                    <a:cubicBezTo>
                      <a:pt x="2304610" y="3800292"/>
                      <a:pt x="2251842" y="3856108"/>
                      <a:pt x="2174308" y="3863062"/>
                    </a:cubicBezTo>
                    <a:cubicBezTo>
                      <a:pt x="2081154" y="3871348"/>
                      <a:pt x="1987428" y="3875920"/>
                      <a:pt x="1893797" y="3876968"/>
                    </a:cubicBezTo>
                    <a:cubicBezTo>
                      <a:pt x="1816073" y="3877825"/>
                      <a:pt x="1756542" y="3823152"/>
                      <a:pt x="1741778" y="3745142"/>
                    </a:cubicBezTo>
                    <a:cubicBezTo>
                      <a:pt x="1732062" y="3693707"/>
                      <a:pt x="1722347" y="3642177"/>
                      <a:pt x="1715299" y="3590361"/>
                    </a:cubicBezTo>
                    <a:cubicBezTo>
                      <a:pt x="1711203" y="3560643"/>
                      <a:pt x="1697201" y="3545117"/>
                      <a:pt x="1668245" y="3539402"/>
                    </a:cubicBezTo>
                    <a:cubicBezTo>
                      <a:pt x="1621572" y="3530258"/>
                      <a:pt x="1574900" y="3520447"/>
                      <a:pt x="1528704" y="3509112"/>
                    </a:cubicBezTo>
                    <a:cubicBezTo>
                      <a:pt x="1497747" y="3501492"/>
                      <a:pt x="1477745" y="3511398"/>
                      <a:pt x="1461171" y="3538069"/>
                    </a:cubicBezTo>
                    <a:cubicBezTo>
                      <a:pt x="1436025" y="3578455"/>
                      <a:pt x="1408498" y="3617412"/>
                      <a:pt x="1381447" y="3656559"/>
                    </a:cubicBezTo>
                    <a:cubicBezTo>
                      <a:pt x="1325821" y="3737141"/>
                      <a:pt x="1248288" y="3758191"/>
                      <a:pt x="1161991" y="3715043"/>
                    </a:cubicBezTo>
                    <a:cubicBezTo>
                      <a:pt x="1089601" y="3678848"/>
                      <a:pt x="1017592" y="3641891"/>
                      <a:pt x="946059" y="3604077"/>
                    </a:cubicBezTo>
                    <a:cubicBezTo>
                      <a:pt x="865668" y="3561500"/>
                      <a:pt x="836427" y="3485395"/>
                      <a:pt x="866716" y="3398813"/>
                    </a:cubicBezTo>
                    <a:cubicBezTo>
                      <a:pt x="884052" y="3349474"/>
                      <a:pt x="902435" y="3300420"/>
                      <a:pt x="921771" y="3251842"/>
                    </a:cubicBezTo>
                    <a:cubicBezTo>
                      <a:pt x="931296" y="3227839"/>
                      <a:pt x="928057" y="3208789"/>
                      <a:pt x="907674" y="3192787"/>
                    </a:cubicBezTo>
                    <a:cubicBezTo>
                      <a:pt x="906435" y="3191835"/>
                      <a:pt x="905292" y="3190692"/>
                      <a:pt x="904149" y="3189644"/>
                    </a:cubicBezTo>
                    <a:cubicBezTo>
                      <a:pt x="857953" y="3151353"/>
                      <a:pt x="821949" y="3088584"/>
                      <a:pt x="765465" y="3078201"/>
                    </a:cubicBezTo>
                    <a:cubicBezTo>
                      <a:pt x="710316" y="3068105"/>
                      <a:pt x="659166" y="3119445"/>
                      <a:pt x="606493" y="3143924"/>
                    </a:cubicBezTo>
                    <a:cubicBezTo>
                      <a:pt x="505623" y="3190692"/>
                      <a:pt x="430947" y="3170403"/>
                      <a:pt x="370083" y="3076487"/>
                    </a:cubicBezTo>
                    <a:cubicBezTo>
                      <a:pt x="329506" y="3013908"/>
                      <a:pt x="288644" y="2951519"/>
                      <a:pt x="248734" y="2888559"/>
                    </a:cubicBezTo>
                    <a:cubicBezTo>
                      <a:pt x="197013" y="2807025"/>
                      <a:pt x="209872" y="2726729"/>
                      <a:pt x="284072" y="2663864"/>
                    </a:cubicBezTo>
                    <a:cubicBezTo>
                      <a:pt x="321600" y="2632050"/>
                      <a:pt x="359034" y="2600046"/>
                      <a:pt x="397800" y="2569757"/>
                    </a:cubicBezTo>
                    <a:cubicBezTo>
                      <a:pt x="420946" y="2551659"/>
                      <a:pt x="428185" y="2532419"/>
                      <a:pt x="417803" y="2503844"/>
                    </a:cubicBezTo>
                    <a:cubicBezTo>
                      <a:pt x="401515" y="2459172"/>
                      <a:pt x="387609" y="2413642"/>
                      <a:pt x="374083" y="2368017"/>
                    </a:cubicBezTo>
                    <a:cubicBezTo>
                      <a:pt x="365796" y="2340109"/>
                      <a:pt x="350366" y="2325917"/>
                      <a:pt x="319791" y="2325060"/>
                    </a:cubicBezTo>
                    <a:cubicBezTo>
                      <a:pt x="273785" y="2323821"/>
                      <a:pt x="227970" y="2319059"/>
                      <a:pt x="182059" y="2316011"/>
                    </a:cubicBezTo>
                    <a:cubicBezTo>
                      <a:pt x="76998" y="2309058"/>
                      <a:pt x="19563" y="2253241"/>
                      <a:pt x="12419" y="2148180"/>
                    </a:cubicBezTo>
                    <a:cubicBezTo>
                      <a:pt x="6990" y="2069027"/>
                      <a:pt x="2894" y="1989684"/>
                      <a:pt x="132" y="1910436"/>
                    </a:cubicBezTo>
                    <a:cubicBezTo>
                      <a:pt x="-3012" y="1820616"/>
                      <a:pt x="50328" y="1756036"/>
                      <a:pt x="139482" y="1739653"/>
                    </a:cubicBezTo>
                    <a:cubicBezTo>
                      <a:pt x="189393" y="1730509"/>
                      <a:pt x="239400" y="1721556"/>
                      <a:pt x="289596" y="1714317"/>
                    </a:cubicBezTo>
                    <a:cubicBezTo>
                      <a:pt x="319410" y="1710030"/>
                      <a:pt x="333697" y="1694219"/>
                      <a:pt x="339126" y="1665644"/>
                    </a:cubicBezTo>
                    <a:cubicBezTo>
                      <a:pt x="347794" y="1620495"/>
                      <a:pt x="357414" y="1575442"/>
                      <a:pt x="368463" y="1530770"/>
                    </a:cubicBezTo>
                    <a:cubicBezTo>
                      <a:pt x="376464" y="1498385"/>
                      <a:pt x="367225" y="1476858"/>
                      <a:pt x="338364" y="1459237"/>
                    </a:cubicBezTo>
                    <a:cubicBezTo>
                      <a:pt x="296359" y="1433710"/>
                      <a:pt x="256164" y="1405230"/>
                      <a:pt x="215873" y="1376941"/>
                    </a:cubicBezTo>
                    <a:cubicBezTo>
                      <a:pt x="143102" y="1325887"/>
                      <a:pt x="121290" y="1246830"/>
                      <a:pt x="159961" y="1168058"/>
                    </a:cubicBezTo>
                    <a:cubicBezTo>
                      <a:pt x="197680" y="1091191"/>
                      <a:pt x="236637" y="1014801"/>
                      <a:pt x="277214" y="939363"/>
                    </a:cubicBezTo>
                    <a:cubicBezTo>
                      <a:pt x="316457" y="866496"/>
                      <a:pt x="393228" y="837255"/>
                      <a:pt x="472000" y="863639"/>
                    </a:cubicBezTo>
                    <a:cubicBezTo>
                      <a:pt x="523149" y="880784"/>
                      <a:pt x="573822" y="899548"/>
                      <a:pt x="623733" y="919741"/>
                    </a:cubicBezTo>
                    <a:cubicBezTo>
                      <a:pt x="649832" y="930314"/>
                      <a:pt x="668691" y="925742"/>
                      <a:pt x="686884" y="904882"/>
                    </a:cubicBezTo>
                    <a:cubicBezTo>
                      <a:pt x="720222" y="866592"/>
                      <a:pt x="754416" y="828968"/>
                      <a:pt x="789087" y="791820"/>
                    </a:cubicBezTo>
                    <a:cubicBezTo>
                      <a:pt x="806709" y="772866"/>
                      <a:pt x="808423" y="754197"/>
                      <a:pt x="796707" y="731337"/>
                    </a:cubicBezTo>
                    <a:cubicBezTo>
                      <a:pt x="772800" y="684759"/>
                      <a:pt x="749844" y="637706"/>
                      <a:pt x="727746" y="590271"/>
                    </a:cubicBezTo>
                    <a:cubicBezTo>
                      <a:pt x="689646" y="508452"/>
                      <a:pt x="712221" y="428156"/>
                      <a:pt x="787849" y="378340"/>
                    </a:cubicBezTo>
                    <a:cubicBezTo>
                      <a:pt x="855381" y="333763"/>
                      <a:pt x="923390" y="289948"/>
                      <a:pt x="991970" y="246895"/>
                    </a:cubicBezTo>
                    <a:cubicBezTo>
                      <a:pt x="1071599" y="196984"/>
                      <a:pt x="1151418" y="209843"/>
                      <a:pt x="1212950" y="281757"/>
                    </a:cubicBezTo>
                    <a:cubicBezTo>
                      <a:pt x="1246002" y="320333"/>
                      <a:pt x="1278482" y="359385"/>
                      <a:pt x="1310200" y="399009"/>
                    </a:cubicBezTo>
                    <a:cubicBezTo>
                      <a:pt x="1327250" y="420345"/>
                      <a:pt x="1345728" y="426918"/>
                      <a:pt x="1372494" y="417297"/>
                    </a:cubicBezTo>
                    <a:cubicBezTo>
                      <a:pt x="1418785" y="400724"/>
                      <a:pt x="1465934" y="386722"/>
                      <a:pt x="1512892" y="372244"/>
                    </a:cubicBezTo>
                    <a:cubicBezTo>
                      <a:pt x="1538705" y="364243"/>
                      <a:pt x="1551849" y="348813"/>
                      <a:pt x="1553088" y="320619"/>
                    </a:cubicBezTo>
                    <a:cubicBezTo>
                      <a:pt x="1555278" y="269850"/>
                      <a:pt x="1558517" y="219177"/>
                      <a:pt x="1563565" y="168600"/>
                    </a:cubicBezTo>
                    <a:cubicBezTo>
                      <a:pt x="1573376" y="70397"/>
                      <a:pt x="1629574" y="17247"/>
                      <a:pt x="1727871" y="11913"/>
                    </a:cubicBezTo>
                    <a:cubicBezTo>
                      <a:pt x="1805500" y="7722"/>
                      <a:pt x="1883224" y="3912"/>
                      <a:pt x="1960948" y="293"/>
                    </a:cubicBezTo>
                    <a:cubicBezTo>
                      <a:pt x="2060103" y="-4374"/>
                      <a:pt x="2122778" y="46870"/>
                      <a:pt x="2139733" y="145835"/>
                    </a:cubicBezTo>
                    <a:cubicBezTo>
                      <a:pt x="2148019" y="194317"/>
                      <a:pt x="2157068" y="242609"/>
                      <a:pt x="2164402" y="291282"/>
                    </a:cubicBezTo>
                    <a:cubicBezTo>
                      <a:pt x="2168593" y="318999"/>
                      <a:pt x="2183643" y="332239"/>
                      <a:pt x="2210503" y="337383"/>
                    </a:cubicBezTo>
                    <a:cubicBezTo>
                      <a:pt x="2257271" y="346241"/>
                      <a:pt x="2304039" y="355671"/>
                      <a:pt x="2349949" y="367863"/>
                    </a:cubicBezTo>
                    <a:cubicBezTo>
                      <a:pt x="2381667" y="376245"/>
                      <a:pt x="2400717" y="365577"/>
                      <a:pt x="2417291" y="339478"/>
                    </a:cubicBezTo>
                    <a:cubicBezTo>
                      <a:pt x="2443580" y="297949"/>
                      <a:pt x="2471774" y="257563"/>
                      <a:pt x="2499777" y="217082"/>
                    </a:cubicBezTo>
                    <a:cubicBezTo>
                      <a:pt x="2552451" y="141263"/>
                      <a:pt x="2630460" y="119451"/>
                      <a:pt x="2712185" y="159741"/>
                    </a:cubicBezTo>
                    <a:cubicBezTo>
                      <a:pt x="2787623" y="196889"/>
                      <a:pt x="2862394" y="235465"/>
                      <a:pt x="2936403" y="275184"/>
                    </a:cubicBezTo>
                    <a:cubicBezTo>
                      <a:pt x="3012508" y="316047"/>
                      <a:pt x="3041559" y="391484"/>
                      <a:pt x="3013651" y="473209"/>
                    </a:cubicBezTo>
                    <a:cubicBezTo>
                      <a:pt x="2996792" y="522739"/>
                      <a:pt x="2978599" y="571888"/>
                      <a:pt x="2958787" y="620370"/>
                    </a:cubicBezTo>
                    <a:cubicBezTo>
                      <a:pt x="2947548" y="647898"/>
                      <a:pt x="2951739" y="668281"/>
                      <a:pt x="2974313" y="687617"/>
                    </a:cubicBezTo>
                    <a:cubicBezTo>
                      <a:pt x="3011651" y="719621"/>
                      <a:pt x="3048132" y="752768"/>
                      <a:pt x="3083946" y="786486"/>
                    </a:cubicBezTo>
                    <a:cubicBezTo>
                      <a:pt x="3104234" y="805632"/>
                      <a:pt x="3124046" y="807441"/>
                      <a:pt x="3148620" y="794868"/>
                    </a:cubicBezTo>
                    <a:cubicBezTo>
                      <a:pt x="3195198" y="771056"/>
                      <a:pt x="3242442" y="748196"/>
                      <a:pt x="3290067" y="726574"/>
                    </a:cubicBezTo>
                    <a:cubicBezTo>
                      <a:pt x="3370839" y="689808"/>
                      <a:pt x="3449801" y="711620"/>
                      <a:pt x="3498378" y="784772"/>
                    </a:cubicBezTo>
                    <a:cubicBezTo>
                      <a:pt x="3544003" y="853542"/>
                      <a:pt x="3588771" y="922884"/>
                      <a:pt x="3632491" y="992893"/>
                    </a:cubicBezTo>
                    <a:cubicBezTo>
                      <a:pt x="3680973" y="1070712"/>
                      <a:pt x="3668019" y="1150532"/>
                      <a:pt x="3598296" y="1210349"/>
                    </a:cubicBezTo>
                    <a:cubicBezTo>
                      <a:pt x="3559815" y="1243401"/>
                      <a:pt x="3520667" y="1275881"/>
                      <a:pt x="3480948" y="1307504"/>
                    </a:cubicBezTo>
                    <a:cubicBezTo>
                      <a:pt x="3458183" y="1325601"/>
                      <a:pt x="3450753" y="1344747"/>
                      <a:pt x="3461517" y="1373607"/>
                    </a:cubicBezTo>
                    <a:cubicBezTo>
                      <a:pt x="3478090" y="1418184"/>
                      <a:pt x="3491616" y="1463904"/>
                      <a:pt x="3504856" y="1509624"/>
                    </a:cubicBezTo>
                    <a:cubicBezTo>
                      <a:pt x="3513047" y="1538009"/>
                      <a:pt x="3530097" y="1551344"/>
                      <a:pt x="3559339" y="1552963"/>
                    </a:cubicBezTo>
                    <a:cubicBezTo>
                      <a:pt x="3611631" y="1555916"/>
                      <a:pt x="3663923" y="1559535"/>
                      <a:pt x="3716025" y="1564298"/>
                    </a:cubicBezTo>
                    <a:cubicBezTo>
                      <a:pt x="3804607" y="1572394"/>
                      <a:pt x="3860138" y="1630020"/>
                      <a:pt x="3865662" y="1719460"/>
                    </a:cubicBezTo>
                    <a:cubicBezTo>
                      <a:pt x="3870711" y="1801851"/>
                      <a:pt x="3875283" y="1884243"/>
                      <a:pt x="3878998" y="1966634"/>
                    </a:cubicBezTo>
                    <a:cubicBezTo>
                      <a:pt x="3882903" y="2053026"/>
                      <a:pt x="3829277" y="2120367"/>
                      <a:pt x="3744219" y="2136465"/>
                    </a:cubicBezTo>
                    <a:cubicBezTo>
                      <a:pt x="3692784" y="2146180"/>
                      <a:pt x="3641253" y="2155705"/>
                      <a:pt x="3589533" y="2163230"/>
                    </a:cubicBezTo>
                    <a:cubicBezTo>
                      <a:pt x="3562196" y="2167230"/>
                      <a:pt x="3546575" y="2179613"/>
                      <a:pt x="3541146" y="2206950"/>
                    </a:cubicBezTo>
                    <a:cubicBezTo>
                      <a:pt x="3531526" y="2255146"/>
                      <a:pt x="3521715" y="2303438"/>
                      <a:pt x="3509904" y="2351158"/>
                    </a:cubicBezTo>
                    <a:cubicBezTo>
                      <a:pt x="3502665" y="2380495"/>
                      <a:pt x="3511904" y="2399259"/>
                      <a:pt x="3536669" y="2414976"/>
                    </a:cubicBezTo>
                    <a:cubicBezTo>
                      <a:pt x="3579436" y="2442312"/>
                      <a:pt x="3621346" y="2471078"/>
                      <a:pt x="3662970" y="2500129"/>
                    </a:cubicBezTo>
                    <a:cubicBezTo>
                      <a:pt x="3735932" y="2550993"/>
                      <a:pt x="3757840" y="2630431"/>
                      <a:pt x="3719073" y="2709108"/>
                    </a:cubicBezTo>
                    <a:cubicBezTo>
                      <a:pt x="3681925" y="2784546"/>
                      <a:pt x="3642873" y="2859031"/>
                      <a:pt x="3604201" y="2933707"/>
                    </a:cubicBezTo>
                    <a:cubicBezTo>
                      <a:pt x="3573531" y="2992762"/>
                      <a:pt x="3523715" y="3021051"/>
                      <a:pt x="3453897" y="3023623"/>
                    </a:cubicBezTo>
                    <a:close/>
                    <a:moveTo>
                      <a:pt x="951774" y="758769"/>
                    </a:moveTo>
                    <a:cubicBezTo>
                      <a:pt x="951870" y="806870"/>
                      <a:pt x="936344" y="848875"/>
                      <a:pt x="903864" y="884594"/>
                    </a:cubicBezTo>
                    <a:cubicBezTo>
                      <a:pt x="866430" y="925647"/>
                      <a:pt x="829473" y="967176"/>
                      <a:pt x="792040" y="1008228"/>
                    </a:cubicBezTo>
                    <a:cubicBezTo>
                      <a:pt x="733080" y="1072808"/>
                      <a:pt x="661833" y="1088810"/>
                      <a:pt x="580109" y="1060330"/>
                    </a:cubicBezTo>
                    <a:cubicBezTo>
                      <a:pt x="535151" y="1044614"/>
                      <a:pt x="490193" y="1028898"/>
                      <a:pt x="446283" y="1010800"/>
                    </a:cubicBezTo>
                    <a:cubicBezTo>
                      <a:pt x="423137" y="1001275"/>
                      <a:pt x="409040" y="1002323"/>
                      <a:pt x="396943" y="1027088"/>
                    </a:cubicBezTo>
                    <a:cubicBezTo>
                      <a:pt x="365701" y="1091286"/>
                      <a:pt x="333221" y="1154818"/>
                      <a:pt x="299312" y="1217683"/>
                    </a:cubicBezTo>
                    <a:cubicBezTo>
                      <a:pt x="287596" y="1239400"/>
                      <a:pt x="291406" y="1251592"/>
                      <a:pt x="311313" y="1264451"/>
                    </a:cubicBezTo>
                    <a:cubicBezTo>
                      <a:pt x="353985" y="1291883"/>
                      <a:pt x="396181" y="1320267"/>
                      <a:pt x="437520" y="1349700"/>
                    </a:cubicBezTo>
                    <a:cubicBezTo>
                      <a:pt x="505052" y="1397801"/>
                      <a:pt x="531246" y="1463333"/>
                      <a:pt x="515053" y="1544772"/>
                    </a:cubicBezTo>
                    <a:cubicBezTo>
                      <a:pt x="504480" y="1597635"/>
                      <a:pt x="492860" y="1650309"/>
                      <a:pt x="481239" y="1702982"/>
                    </a:cubicBezTo>
                    <a:cubicBezTo>
                      <a:pt x="460951" y="1794327"/>
                      <a:pt x="406563" y="1844619"/>
                      <a:pt x="312933" y="1859954"/>
                    </a:cubicBezTo>
                    <a:cubicBezTo>
                      <a:pt x="269118" y="1867098"/>
                      <a:pt x="225398" y="1875289"/>
                      <a:pt x="181488" y="1881576"/>
                    </a:cubicBezTo>
                    <a:cubicBezTo>
                      <a:pt x="156627" y="1885100"/>
                      <a:pt x="146150" y="1895673"/>
                      <a:pt x="147960" y="1922152"/>
                    </a:cubicBezTo>
                    <a:cubicBezTo>
                      <a:pt x="152817" y="1993399"/>
                      <a:pt x="156246" y="2064741"/>
                      <a:pt x="158437" y="2136179"/>
                    </a:cubicBezTo>
                    <a:cubicBezTo>
                      <a:pt x="159199" y="2161992"/>
                      <a:pt x="171963" y="2167707"/>
                      <a:pt x="194251" y="2168850"/>
                    </a:cubicBezTo>
                    <a:cubicBezTo>
                      <a:pt x="243400" y="2171326"/>
                      <a:pt x="292549" y="2174374"/>
                      <a:pt x="341412" y="2179041"/>
                    </a:cubicBezTo>
                    <a:cubicBezTo>
                      <a:pt x="427709" y="2187328"/>
                      <a:pt x="484954" y="2232572"/>
                      <a:pt x="511338" y="2315916"/>
                    </a:cubicBezTo>
                    <a:cubicBezTo>
                      <a:pt x="527626" y="2367351"/>
                      <a:pt x="545057" y="2418405"/>
                      <a:pt x="560487" y="2470030"/>
                    </a:cubicBezTo>
                    <a:cubicBezTo>
                      <a:pt x="584776" y="2550993"/>
                      <a:pt x="566107" y="2620335"/>
                      <a:pt x="500956" y="2675580"/>
                    </a:cubicBezTo>
                    <a:cubicBezTo>
                      <a:pt x="463428" y="2707393"/>
                      <a:pt x="425804" y="2739111"/>
                      <a:pt x="387323" y="2769782"/>
                    </a:cubicBezTo>
                    <a:cubicBezTo>
                      <a:pt x="369987" y="2783593"/>
                      <a:pt x="362558" y="2795118"/>
                      <a:pt x="377226" y="2816835"/>
                    </a:cubicBezTo>
                    <a:cubicBezTo>
                      <a:pt x="418089" y="2877319"/>
                      <a:pt x="457713" y="2938660"/>
                      <a:pt x="496098" y="3000668"/>
                    </a:cubicBezTo>
                    <a:cubicBezTo>
                      <a:pt x="509719" y="3022671"/>
                      <a:pt x="523149" y="3021242"/>
                      <a:pt x="543057" y="3010955"/>
                    </a:cubicBezTo>
                    <a:cubicBezTo>
                      <a:pt x="588205" y="2987809"/>
                      <a:pt x="633639" y="2964949"/>
                      <a:pt x="680026" y="2944470"/>
                    </a:cubicBezTo>
                    <a:cubicBezTo>
                      <a:pt x="753559" y="2911895"/>
                      <a:pt x="822806" y="2920753"/>
                      <a:pt x="884052" y="2973712"/>
                    </a:cubicBezTo>
                    <a:cubicBezTo>
                      <a:pt x="928533" y="3012098"/>
                      <a:pt x="972063" y="3051532"/>
                      <a:pt x="1014449" y="3092108"/>
                    </a:cubicBezTo>
                    <a:cubicBezTo>
                      <a:pt x="1072647" y="3148020"/>
                      <a:pt x="1089220" y="3215647"/>
                      <a:pt x="1063026" y="3292324"/>
                    </a:cubicBezTo>
                    <a:cubicBezTo>
                      <a:pt x="1047120" y="3338805"/>
                      <a:pt x="1030546" y="3385192"/>
                      <a:pt x="1011782" y="3430626"/>
                    </a:cubicBezTo>
                    <a:cubicBezTo>
                      <a:pt x="1001304" y="3456153"/>
                      <a:pt x="1004733" y="3470441"/>
                      <a:pt x="1030927" y="3483109"/>
                    </a:cubicBezTo>
                    <a:cubicBezTo>
                      <a:pt x="1092363" y="3512637"/>
                      <a:pt x="1153228" y="3543593"/>
                      <a:pt x="1212759" y="3576930"/>
                    </a:cubicBezTo>
                    <a:cubicBezTo>
                      <a:pt x="1240763" y="3592647"/>
                      <a:pt x="1254765" y="3584646"/>
                      <a:pt x="1269909" y="3560357"/>
                    </a:cubicBezTo>
                    <a:cubicBezTo>
                      <a:pt x="1296008" y="3518637"/>
                      <a:pt x="1323535" y="3477870"/>
                      <a:pt x="1352205" y="3437866"/>
                    </a:cubicBezTo>
                    <a:cubicBezTo>
                      <a:pt x="1395830" y="3377001"/>
                      <a:pt x="1456695" y="3349474"/>
                      <a:pt x="1530132" y="3360808"/>
                    </a:cubicBezTo>
                    <a:cubicBezTo>
                      <a:pt x="1595855" y="3370905"/>
                      <a:pt x="1661006" y="3386335"/>
                      <a:pt x="1725300" y="3403480"/>
                    </a:cubicBezTo>
                    <a:cubicBezTo>
                      <a:pt x="1795594" y="3422149"/>
                      <a:pt x="1839790" y="3469679"/>
                      <a:pt x="1855221" y="3541116"/>
                    </a:cubicBezTo>
                    <a:cubicBezTo>
                      <a:pt x="1865603" y="3589123"/>
                      <a:pt x="1874937" y="3637604"/>
                      <a:pt x="1880462" y="3686372"/>
                    </a:cubicBezTo>
                    <a:cubicBezTo>
                      <a:pt x="1884272" y="3719901"/>
                      <a:pt x="1895607" y="3733331"/>
                      <a:pt x="1931230" y="3730283"/>
                    </a:cubicBezTo>
                    <a:cubicBezTo>
                      <a:pt x="1997620" y="3724568"/>
                      <a:pt x="2064295" y="3721806"/>
                      <a:pt x="2130874" y="3720377"/>
                    </a:cubicBezTo>
                    <a:cubicBezTo>
                      <a:pt x="2159830" y="3719805"/>
                      <a:pt x="2169355" y="3708375"/>
                      <a:pt x="2170117" y="3680658"/>
                    </a:cubicBezTo>
                    <a:cubicBezTo>
                      <a:pt x="2171451" y="3636271"/>
                      <a:pt x="2176975" y="3592075"/>
                      <a:pt x="2179261" y="3547688"/>
                    </a:cubicBezTo>
                    <a:cubicBezTo>
                      <a:pt x="2184024" y="3457296"/>
                      <a:pt x="2229458" y="3396051"/>
                      <a:pt x="2315564" y="3367285"/>
                    </a:cubicBezTo>
                    <a:cubicBezTo>
                      <a:pt x="2366713" y="3350235"/>
                      <a:pt x="2418148" y="3334138"/>
                      <a:pt x="2469774" y="3318422"/>
                    </a:cubicBezTo>
                    <a:cubicBezTo>
                      <a:pt x="2550832" y="3293657"/>
                      <a:pt x="2620078" y="3312421"/>
                      <a:pt x="2675609" y="3377096"/>
                    </a:cubicBezTo>
                    <a:cubicBezTo>
                      <a:pt x="2707613" y="3414434"/>
                      <a:pt x="2739426" y="3452058"/>
                      <a:pt x="2769526" y="3490920"/>
                    </a:cubicBezTo>
                    <a:cubicBezTo>
                      <a:pt x="2785432" y="3511398"/>
                      <a:pt x="2799243" y="3513875"/>
                      <a:pt x="2821056" y="3499111"/>
                    </a:cubicBezTo>
                    <a:cubicBezTo>
                      <a:pt x="2878873" y="3460059"/>
                      <a:pt x="2937356" y="3421768"/>
                      <a:pt x="2997078" y="3385668"/>
                    </a:cubicBezTo>
                    <a:cubicBezTo>
                      <a:pt x="3022891" y="3370048"/>
                      <a:pt x="3022033" y="3354998"/>
                      <a:pt x="3009651" y="3331471"/>
                    </a:cubicBezTo>
                    <a:cubicBezTo>
                      <a:pt x="2986695" y="3288037"/>
                      <a:pt x="2965074" y="3243746"/>
                      <a:pt x="2944976" y="3198883"/>
                    </a:cubicBezTo>
                    <a:cubicBezTo>
                      <a:pt x="2911924" y="3125160"/>
                      <a:pt x="2921830" y="3056103"/>
                      <a:pt x="2974218" y="2994762"/>
                    </a:cubicBezTo>
                    <a:cubicBezTo>
                      <a:pt x="3011270" y="2951328"/>
                      <a:pt x="3050227" y="2909418"/>
                      <a:pt x="3089089" y="2867508"/>
                    </a:cubicBezTo>
                    <a:cubicBezTo>
                      <a:pt x="3147097" y="2805024"/>
                      <a:pt x="3217296" y="2789023"/>
                      <a:pt x="3297210" y="2816835"/>
                    </a:cubicBezTo>
                    <a:cubicBezTo>
                      <a:pt x="3342168" y="2832457"/>
                      <a:pt x="3386936" y="2848649"/>
                      <a:pt x="3430942" y="2866746"/>
                    </a:cubicBezTo>
                    <a:cubicBezTo>
                      <a:pt x="3455897" y="2877033"/>
                      <a:pt x="3471042" y="2874652"/>
                      <a:pt x="3483805" y="2848173"/>
                    </a:cubicBezTo>
                    <a:cubicBezTo>
                      <a:pt x="3514095" y="2785308"/>
                      <a:pt x="3546003" y="2723205"/>
                      <a:pt x="3579246" y="2661864"/>
                    </a:cubicBezTo>
                    <a:cubicBezTo>
                      <a:pt x="3592009" y="2638337"/>
                      <a:pt x="3587247" y="2625383"/>
                      <a:pt x="3565530" y="2611858"/>
                    </a:cubicBezTo>
                    <a:cubicBezTo>
                      <a:pt x="3525239" y="2586616"/>
                      <a:pt x="3486472" y="2558803"/>
                      <a:pt x="3446848" y="2532419"/>
                    </a:cubicBezTo>
                    <a:cubicBezTo>
                      <a:pt x="3373696" y="2483556"/>
                      <a:pt x="3348741" y="2414595"/>
                      <a:pt x="3364457" y="2330203"/>
                    </a:cubicBezTo>
                    <a:cubicBezTo>
                      <a:pt x="3374934" y="2274101"/>
                      <a:pt x="3386841" y="2218189"/>
                      <a:pt x="3400747" y="2162849"/>
                    </a:cubicBezTo>
                    <a:cubicBezTo>
                      <a:pt x="3419892" y="2086744"/>
                      <a:pt x="3468089" y="2038262"/>
                      <a:pt x="3545908" y="2022641"/>
                    </a:cubicBezTo>
                    <a:cubicBezTo>
                      <a:pt x="3595629" y="2012640"/>
                      <a:pt x="3645730" y="2003591"/>
                      <a:pt x="3696022" y="1997114"/>
                    </a:cubicBezTo>
                    <a:cubicBezTo>
                      <a:pt x="3724597" y="1993399"/>
                      <a:pt x="3733170" y="1980255"/>
                      <a:pt x="3731455" y="1953108"/>
                    </a:cubicBezTo>
                    <a:cubicBezTo>
                      <a:pt x="3726978" y="1883385"/>
                      <a:pt x="3723454" y="1813662"/>
                      <a:pt x="3721264" y="1743939"/>
                    </a:cubicBezTo>
                    <a:cubicBezTo>
                      <a:pt x="3720406" y="1716126"/>
                      <a:pt x="3706309" y="1709744"/>
                      <a:pt x="3682020" y="1708697"/>
                    </a:cubicBezTo>
                    <a:cubicBezTo>
                      <a:pt x="3632872" y="1706506"/>
                      <a:pt x="3583818" y="1702982"/>
                      <a:pt x="3534764" y="1698600"/>
                    </a:cubicBezTo>
                    <a:cubicBezTo>
                      <a:pt x="3454183" y="1691361"/>
                      <a:pt x="3398747" y="1649166"/>
                      <a:pt x="3371410" y="1573156"/>
                    </a:cubicBezTo>
                    <a:cubicBezTo>
                      <a:pt x="3352075" y="1519435"/>
                      <a:pt x="3335310" y="1464857"/>
                      <a:pt x="3318927" y="1410183"/>
                    </a:cubicBezTo>
                    <a:cubicBezTo>
                      <a:pt x="3294067" y="1327411"/>
                      <a:pt x="3313212" y="1256831"/>
                      <a:pt x="3380459" y="1200729"/>
                    </a:cubicBezTo>
                    <a:cubicBezTo>
                      <a:pt x="3417035" y="1170249"/>
                      <a:pt x="3453040" y="1139007"/>
                      <a:pt x="3490568" y="1109860"/>
                    </a:cubicBezTo>
                    <a:cubicBezTo>
                      <a:pt x="3510285" y="1094525"/>
                      <a:pt x="3515905" y="1081666"/>
                      <a:pt x="3500474" y="1058997"/>
                    </a:cubicBezTo>
                    <a:cubicBezTo>
                      <a:pt x="3461231" y="1001275"/>
                      <a:pt x="3423131" y="942696"/>
                      <a:pt x="3386650" y="883165"/>
                    </a:cubicBezTo>
                    <a:cubicBezTo>
                      <a:pt x="3371601" y="858686"/>
                      <a:pt x="3356551" y="855828"/>
                      <a:pt x="3332262" y="868687"/>
                    </a:cubicBezTo>
                    <a:cubicBezTo>
                      <a:pt x="3288828" y="891738"/>
                      <a:pt x="3244728" y="913550"/>
                      <a:pt x="3199865" y="933743"/>
                    </a:cubicBezTo>
                    <a:cubicBezTo>
                      <a:pt x="3126237" y="966985"/>
                      <a:pt x="3057181" y="957555"/>
                      <a:pt x="2995744" y="905073"/>
                    </a:cubicBezTo>
                    <a:cubicBezTo>
                      <a:pt x="2951072" y="866973"/>
                      <a:pt x="2907543" y="827444"/>
                      <a:pt x="2864966" y="787058"/>
                    </a:cubicBezTo>
                    <a:cubicBezTo>
                      <a:pt x="2806101" y="731241"/>
                      <a:pt x="2790671" y="663233"/>
                      <a:pt x="2815817" y="586842"/>
                    </a:cubicBezTo>
                    <a:cubicBezTo>
                      <a:pt x="2831724" y="538646"/>
                      <a:pt x="2849535" y="491021"/>
                      <a:pt x="2868205" y="443872"/>
                    </a:cubicBezTo>
                    <a:cubicBezTo>
                      <a:pt x="2876586" y="422631"/>
                      <a:pt x="2876015" y="409106"/>
                      <a:pt x="2853250" y="397866"/>
                    </a:cubicBezTo>
                    <a:cubicBezTo>
                      <a:pt x="2787814" y="365577"/>
                      <a:pt x="2722948" y="332144"/>
                      <a:pt x="2658464" y="297949"/>
                    </a:cubicBezTo>
                    <a:cubicBezTo>
                      <a:pt x="2639033" y="287662"/>
                      <a:pt x="2627317" y="290329"/>
                      <a:pt x="2615411" y="308808"/>
                    </a:cubicBezTo>
                    <a:cubicBezTo>
                      <a:pt x="2588741" y="350146"/>
                      <a:pt x="2560642" y="390532"/>
                      <a:pt x="2532829" y="431109"/>
                    </a:cubicBezTo>
                    <a:cubicBezTo>
                      <a:pt x="2482347" y="504927"/>
                      <a:pt x="2414529" y="532169"/>
                      <a:pt x="2326708" y="513690"/>
                    </a:cubicBezTo>
                    <a:cubicBezTo>
                      <a:pt x="2275464" y="502927"/>
                      <a:pt x="2224410" y="491497"/>
                      <a:pt x="2173356" y="480162"/>
                    </a:cubicBezTo>
                    <a:cubicBezTo>
                      <a:pt x="2086392" y="461017"/>
                      <a:pt x="2034957" y="407772"/>
                      <a:pt x="2019527" y="320047"/>
                    </a:cubicBezTo>
                    <a:cubicBezTo>
                      <a:pt x="2011812" y="276327"/>
                      <a:pt x="2003239" y="232608"/>
                      <a:pt x="1998191" y="188602"/>
                    </a:cubicBezTo>
                    <a:cubicBezTo>
                      <a:pt x="1994571" y="157836"/>
                      <a:pt x="1983999" y="144216"/>
                      <a:pt x="1950185" y="147073"/>
                    </a:cubicBezTo>
                    <a:cubicBezTo>
                      <a:pt x="1883796" y="152598"/>
                      <a:pt x="1817121" y="155455"/>
                      <a:pt x="1750446" y="156788"/>
                    </a:cubicBezTo>
                    <a:cubicBezTo>
                      <a:pt x="1719299" y="157455"/>
                      <a:pt x="1709583" y="170409"/>
                      <a:pt x="1708917" y="199937"/>
                    </a:cubicBezTo>
                    <a:cubicBezTo>
                      <a:pt x="1707869" y="245942"/>
                      <a:pt x="1703678" y="291853"/>
                      <a:pt x="1699773" y="337668"/>
                    </a:cubicBezTo>
                    <a:cubicBezTo>
                      <a:pt x="1692343" y="423870"/>
                      <a:pt x="1648814" y="482448"/>
                      <a:pt x="1565565" y="509785"/>
                    </a:cubicBezTo>
                    <a:cubicBezTo>
                      <a:pt x="1514321" y="526549"/>
                      <a:pt x="1462981" y="543218"/>
                      <a:pt x="1411546" y="559410"/>
                    </a:cubicBezTo>
                    <a:cubicBezTo>
                      <a:pt x="1328679" y="585414"/>
                      <a:pt x="1258289" y="565983"/>
                      <a:pt x="1201710" y="499689"/>
                    </a:cubicBezTo>
                    <a:cubicBezTo>
                      <a:pt x="1171897" y="464637"/>
                      <a:pt x="1141322" y="430061"/>
                      <a:pt x="1113985" y="393104"/>
                    </a:cubicBezTo>
                    <a:cubicBezTo>
                      <a:pt x="1095126" y="367672"/>
                      <a:pt x="1079409" y="362909"/>
                      <a:pt x="1052358" y="382626"/>
                    </a:cubicBezTo>
                    <a:cubicBezTo>
                      <a:pt x="1011401" y="412440"/>
                      <a:pt x="967491" y="438348"/>
                      <a:pt x="924819" y="465780"/>
                    </a:cubicBezTo>
                    <a:cubicBezTo>
                      <a:pt x="852333" y="512262"/>
                      <a:pt x="853667" y="511595"/>
                      <a:pt x="890719" y="591224"/>
                    </a:cubicBezTo>
                    <a:cubicBezTo>
                      <a:pt x="915865" y="645231"/>
                      <a:pt x="954060" y="695046"/>
                      <a:pt x="951679" y="759245"/>
                    </a:cubicBezTo>
                    <a:close/>
                  </a:path>
                </a:pathLst>
              </a:custGeom>
              <a:solidFill>
                <a:schemeClr val="tx1"/>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220F6826-536B-43DB-8622-7683660EF903}"/>
                  </a:ext>
                </a:extLst>
              </p:cNvPr>
              <p:cNvSpPr/>
              <p:nvPr/>
            </p:nvSpPr>
            <p:spPr>
              <a:xfrm rot="3600000">
                <a:off x="4864848" y="2602787"/>
                <a:ext cx="212974" cy="273810"/>
              </a:xfrm>
              <a:custGeom>
                <a:avLst/>
                <a:gdLst>
                  <a:gd name="connsiteX0" fmla="*/ 1243168 w 2226319"/>
                  <a:gd name="connsiteY0" fmla="*/ 272726 h 2862266"/>
                  <a:gd name="connsiteX1" fmla="*/ 1357278 w 2226319"/>
                  <a:gd name="connsiteY1" fmla="*/ 476371 h 2862266"/>
                  <a:gd name="connsiteX2" fmla="*/ 1549683 w 2226319"/>
                  <a:gd name="connsiteY2" fmla="*/ 471608 h 2862266"/>
                  <a:gd name="connsiteX3" fmla="*/ 1643409 w 2226319"/>
                  <a:gd name="connsiteY3" fmla="*/ 415315 h 2862266"/>
                  <a:gd name="connsiteX4" fmla="*/ 1844577 w 2226319"/>
                  <a:gd name="connsiteY4" fmla="*/ 456463 h 2862266"/>
                  <a:gd name="connsiteX5" fmla="*/ 1999072 w 2226319"/>
                  <a:gd name="connsiteY5" fmla="*/ 655822 h 2862266"/>
                  <a:gd name="connsiteX6" fmla="*/ 1984404 w 2226319"/>
                  <a:gd name="connsiteY6" fmla="*/ 875563 h 2862266"/>
                  <a:gd name="connsiteX7" fmla="*/ 1865817 w 2226319"/>
                  <a:gd name="connsiteY7" fmla="*/ 992626 h 2862266"/>
                  <a:gd name="connsiteX8" fmla="*/ 1847339 w 2226319"/>
                  <a:gd name="connsiteY8" fmla="*/ 1065587 h 2862266"/>
                  <a:gd name="connsiteX9" fmla="*/ 1886963 w 2226319"/>
                  <a:gd name="connsiteY9" fmla="*/ 1212558 h 2862266"/>
                  <a:gd name="connsiteX10" fmla="*/ 1943923 w 2226319"/>
                  <a:gd name="connsiteY10" fmla="*/ 1268374 h 2862266"/>
                  <a:gd name="connsiteX11" fmla="*/ 2096323 w 2226319"/>
                  <a:gd name="connsiteY11" fmla="*/ 1306284 h 2862266"/>
                  <a:gd name="connsiteX12" fmla="*/ 2224624 w 2226319"/>
                  <a:gd name="connsiteY12" fmla="*/ 1493736 h 2862266"/>
                  <a:gd name="connsiteX13" fmla="*/ 2193478 w 2226319"/>
                  <a:gd name="connsiteY13" fmla="*/ 1739290 h 2862266"/>
                  <a:gd name="connsiteX14" fmla="*/ 2041839 w 2226319"/>
                  <a:gd name="connsiteY14" fmla="*/ 1877117 h 2862266"/>
                  <a:gd name="connsiteX15" fmla="*/ 1870485 w 2226319"/>
                  <a:gd name="connsiteY15" fmla="*/ 1875974 h 2862266"/>
                  <a:gd name="connsiteX16" fmla="*/ 1794189 w 2226319"/>
                  <a:gd name="connsiteY16" fmla="*/ 1920646 h 2862266"/>
                  <a:gd name="connsiteX17" fmla="*/ 1723229 w 2226319"/>
                  <a:gd name="connsiteY17" fmla="*/ 2044567 h 2862266"/>
                  <a:gd name="connsiteX18" fmla="*/ 1725133 w 2226319"/>
                  <a:gd name="connsiteY18" fmla="*/ 2132673 h 2862266"/>
                  <a:gd name="connsiteX19" fmla="*/ 1805905 w 2226319"/>
                  <a:gd name="connsiteY19" fmla="*/ 2267356 h 2862266"/>
                  <a:gd name="connsiteX20" fmla="*/ 1764567 w 2226319"/>
                  <a:gd name="connsiteY20" fmla="*/ 2483479 h 2862266"/>
                  <a:gd name="connsiteX21" fmla="*/ 1568638 w 2226319"/>
                  <a:gd name="connsiteY21" fmla="*/ 2634831 h 2862266"/>
                  <a:gd name="connsiteX22" fmla="*/ 1352706 w 2226319"/>
                  <a:gd name="connsiteY22" fmla="*/ 2619972 h 2862266"/>
                  <a:gd name="connsiteX23" fmla="*/ 1239168 w 2226319"/>
                  <a:gd name="connsiteY23" fmla="*/ 2504529 h 2862266"/>
                  <a:gd name="connsiteX24" fmla="*/ 1158586 w 2226319"/>
                  <a:gd name="connsiteY24" fmla="*/ 2481859 h 2862266"/>
                  <a:gd name="connsiteX25" fmla="*/ 1016188 w 2226319"/>
                  <a:gd name="connsiteY25" fmla="*/ 2520150 h 2862266"/>
                  <a:gd name="connsiteX26" fmla="*/ 957228 w 2226319"/>
                  <a:gd name="connsiteY26" fmla="*/ 2580157 h 2862266"/>
                  <a:gd name="connsiteX27" fmla="*/ 916747 w 2226319"/>
                  <a:gd name="connsiteY27" fmla="*/ 2741701 h 2862266"/>
                  <a:gd name="connsiteX28" fmla="*/ 768442 w 2226319"/>
                  <a:gd name="connsiteY28" fmla="*/ 2862193 h 2862266"/>
                  <a:gd name="connsiteX29" fmla="*/ 680907 w 2226319"/>
                  <a:gd name="connsiteY29" fmla="*/ 2798947 h 2862266"/>
                  <a:gd name="connsiteX30" fmla="*/ 746154 w 2226319"/>
                  <a:gd name="connsiteY30" fmla="*/ 2715793 h 2862266"/>
                  <a:gd name="connsiteX31" fmla="*/ 781206 w 2226319"/>
                  <a:gd name="connsiteY31" fmla="*/ 2679027 h 2862266"/>
                  <a:gd name="connsiteX32" fmla="*/ 816829 w 2226319"/>
                  <a:gd name="connsiteY32" fmla="*/ 2535866 h 2862266"/>
                  <a:gd name="connsiteX33" fmla="*/ 968372 w 2226319"/>
                  <a:gd name="connsiteY33" fmla="*/ 2380894 h 2862266"/>
                  <a:gd name="connsiteX34" fmla="*/ 1133821 w 2226319"/>
                  <a:gd name="connsiteY34" fmla="*/ 2336698 h 2862266"/>
                  <a:gd name="connsiteX35" fmla="*/ 1334704 w 2226319"/>
                  <a:gd name="connsiteY35" fmla="*/ 2391943 h 2862266"/>
                  <a:gd name="connsiteX36" fmla="*/ 1444622 w 2226319"/>
                  <a:gd name="connsiteY36" fmla="*/ 2504243 h 2862266"/>
                  <a:gd name="connsiteX37" fmla="*/ 1492342 w 2226319"/>
                  <a:gd name="connsiteY37" fmla="*/ 2508339 h 2862266"/>
                  <a:gd name="connsiteX38" fmla="*/ 1661792 w 2226319"/>
                  <a:gd name="connsiteY38" fmla="*/ 2377275 h 2862266"/>
                  <a:gd name="connsiteX39" fmla="*/ 1669698 w 2226319"/>
                  <a:gd name="connsiteY39" fmla="*/ 2325840 h 2862266"/>
                  <a:gd name="connsiteX40" fmla="*/ 1589116 w 2226319"/>
                  <a:gd name="connsiteY40" fmla="*/ 2191061 h 2862266"/>
                  <a:gd name="connsiteX41" fmla="*/ 1587211 w 2226319"/>
                  <a:gd name="connsiteY41" fmla="*/ 1986845 h 2862266"/>
                  <a:gd name="connsiteX42" fmla="*/ 1677223 w 2226319"/>
                  <a:gd name="connsiteY42" fmla="*/ 1829968 h 2862266"/>
                  <a:gd name="connsiteX43" fmla="*/ 1850196 w 2226319"/>
                  <a:gd name="connsiteY43" fmla="*/ 1730432 h 2862266"/>
                  <a:gd name="connsiteX44" fmla="*/ 2012121 w 2226319"/>
                  <a:gd name="connsiteY44" fmla="*/ 1731766 h 2862266"/>
                  <a:gd name="connsiteX45" fmla="*/ 2051650 w 2226319"/>
                  <a:gd name="connsiteY45" fmla="*/ 1696904 h 2862266"/>
                  <a:gd name="connsiteX46" fmla="*/ 2078606 w 2226319"/>
                  <a:gd name="connsiteY46" fmla="*/ 1489259 h 2862266"/>
                  <a:gd name="connsiteX47" fmla="*/ 2048888 w 2226319"/>
                  <a:gd name="connsiteY47" fmla="*/ 1445920 h 2862266"/>
                  <a:gd name="connsiteX48" fmla="*/ 1901155 w 2226319"/>
                  <a:gd name="connsiteY48" fmla="*/ 1408963 h 2862266"/>
                  <a:gd name="connsiteX49" fmla="*/ 1747136 w 2226319"/>
                  <a:gd name="connsiteY49" fmla="*/ 1257230 h 2862266"/>
                  <a:gd name="connsiteX50" fmla="*/ 1704845 w 2226319"/>
                  <a:gd name="connsiteY50" fmla="*/ 1101115 h 2862266"/>
                  <a:gd name="connsiteX51" fmla="*/ 1762090 w 2226319"/>
                  <a:gd name="connsiteY51" fmla="*/ 887755 h 2862266"/>
                  <a:gd name="connsiteX52" fmla="*/ 1871151 w 2226319"/>
                  <a:gd name="connsiteY52" fmla="*/ 781361 h 2862266"/>
                  <a:gd name="connsiteX53" fmla="*/ 1873914 w 2226319"/>
                  <a:gd name="connsiteY53" fmla="*/ 733736 h 2862266"/>
                  <a:gd name="connsiteX54" fmla="*/ 1743040 w 2226319"/>
                  <a:gd name="connsiteY54" fmla="*/ 564191 h 2862266"/>
                  <a:gd name="connsiteX55" fmla="*/ 1691891 w 2226319"/>
                  <a:gd name="connsiteY55" fmla="*/ 556857 h 2862266"/>
                  <a:gd name="connsiteX56" fmla="*/ 1557017 w 2226319"/>
                  <a:gd name="connsiteY56" fmla="*/ 637438 h 2862266"/>
                  <a:gd name="connsiteX57" fmla="*/ 1352992 w 2226319"/>
                  <a:gd name="connsiteY57" fmla="*/ 639248 h 2862266"/>
                  <a:gd name="connsiteX58" fmla="*/ 1196020 w 2226319"/>
                  <a:gd name="connsiteY58" fmla="*/ 549427 h 2862266"/>
                  <a:gd name="connsiteX59" fmla="*/ 1096864 w 2226319"/>
                  <a:gd name="connsiteY59" fmla="*/ 376358 h 2862266"/>
                  <a:gd name="connsiteX60" fmla="*/ 1098007 w 2226319"/>
                  <a:gd name="connsiteY60" fmla="*/ 214433 h 2862266"/>
                  <a:gd name="connsiteX61" fmla="*/ 1067432 w 2226319"/>
                  <a:gd name="connsiteY61" fmla="*/ 176428 h 2862266"/>
                  <a:gd name="connsiteX62" fmla="*/ 855024 w 2226319"/>
                  <a:gd name="connsiteY62" fmla="*/ 149187 h 2862266"/>
                  <a:gd name="connsiteX63" fmla="*/ 811876 w 2226319"/>
                  <a:gd name="connsiteY63" fmla="*/ 179286 h 2862266"/>
                  <a:gd name="connsiteX64" fmla="*/ 774824 w 2226319"/>
                  <a:gd name="connsiteY64" fmla="*/ 326923 h 2862266"/>
                  <a:gd name="connsiteX65" fmla="*/ 626710 w 2226319"/>
                  <a:gd name="connsiteY65" fmla="*/ 479038 h 2862266"/>
                  <a:gd name="connsiteX66" fmla="*/ 456594 w 2226319"/>
                  <a:gd name="connsiteY66" fmla="*/ 524472 h 2862266"/>
                  <a:gd name="connsiteX67" fmla="*/ 263236 w 2226319"/>
                  <a:gd name="connsiteY67" fmla="*/ 473799 h 2862266"/>
                  <a:gd name="connsiteX68" fmla="*/ 186179 w 2226319"/>
                  <a:gd name="connsiteY68" fmla="*/ 395980 h 2862266"/>
                  <a:gd name="connsiteX69" fmla="*/ 76546 w 2226319"/>
                  <a:gd name="connsiteY69" fmla="*/ 351593 h 2862266"/>
                  <a:gd name="connsiteX70" fmla="*/ 5966 w 2226319"/>
                  <a:gd name="connsiteY70" fmla="*/ 308921 h 2862266"/>
                  <a:gd name="connsiteX71" fmla="*/ 28159 w 2226319"/>
                  <a:gd name="connsiteY71" fmla="*/ 223196 h 2862266"/>
                  <a:gd name="connsiteX72" fmla="*/ 233232 w 2226319"/>
                  <a:gd name="connsiteY72" fmla="*/ 234340 h 2862266"/>
                  <a:gd name="connsiteX73" fmla="*/ 353343 w 2226319"/>
                  <a:gd name="connsiteY73" fmla="*/ 356546 h 2862266"/>
                  <a:gd name="connsiteX74" fmla="*/ 434115 w 2226319"/>
                  <a:gd name="connsiteY74" fmla="*/ 378835 h 2862266"/>
                  <a:gd name="connsiteX75" fmla="*/ 576609 w 2226319"/>
                  <a:gd name="connsiteY75" fmla="*/ 341020 h 2862266"/>
                  <a:gd name="connsiteX76" fmla="*/ 635283 w 2226319"/>
                  <a:gd name="connsiteY76" fmla="*/ 281013 h 2862266"/>
                  <a:gd name="connsiteX77" fmla="*/ 676145 w 2226319"/>
                  <a:gd name="connsiteY77" fmla="*/ 119564 h 2862266"/>
                  <a:gd name="connsiteX78" fmla="*/ 838260 w 2226319"/>
                  <a:gd name="connsiteY78" fmla="*/ 597 h 2862266"/>
                  <a:gd name="connsiteX79" fmla="*/ 1121439 w 2226319"/>
                  <a:gd name="connsiteY79" fmla="*/ 36982 h 2862266"/>
                  <a:gd name="connsiteX80" fmla="*/ 1243168 w 2226319"/>
                  <a:gd name="connsiteY80" fmla="*/ 182239 h 2862266"/>
                  <a:gd name="connsiteX81" fmla="*/ 1243359 w 2226319"/>
                  <a:gd name="connsiteY81" fmla="*/ 272726 h 286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226319" h="2862266">
                    <a:moveTo>
                      <a:pt x="1243168" y="272726"/>
                    </a:moveTo>
                    <a:cubicBezTo>
                      <a:pt x="1212879" y="379311"/>
                      <a:pt x="1272124" y="427793"/>
                      <a:pt x="1357278" y="476371"/>
                    </a:cubicBezTo>
                    <a:cubicBezTo>
                      <a:pt x="1429668" y="517709"/>
                      <a:pt x="1485294" y="523329"/>
                      <a:pt x="1549683" y="471608"/>
                    </a:cubicBezTo>
                    <a:cubicBezTo>
                      <a:pt x="1577877" y="448939"/>
                      <a:pt x="1611214" y="432460"/>
                      <a:pt x="1643409" y="415315"/>
                    </a:cubicBezTo>
                    <a:cubicBezTo>
                      <a:pt x="1713989" y="377692"/>
                      <a:pt x="1795142" y="394170"/>
                      <a:pt x="1844577" y="456463"/>
                    </a:cubicBezTo>
                    <a:cubicBezTo>
                      <a:pt x="1896869" y="522281"/>
                      <a:pt x="1948494" y="588765"/>
                      <a:pt x="1999072" y="655822"/>
                    </a:cubicBezTo>
                    <a:cubicBezTo>
                      <a:pt x="2053746" y="728307"/>
                      <a:pt x="2048126" y="810412"/>
                      <a:pt x="1984404" y="875563"/>
                    </a:cubicBezTo>
                    <a:cubicBezTo>
                      <a:pt x="1945637" y="915282"/>
                      <a:pt x="1905918" y="954240"/>
                      <a:pt x="1865817" y="992626"/>
                    </a:cubicBezTo>
                    <a:cubicBezTo>
                      <a:pt x="1843815" y="1013676"/>
                      <a:pt x="1838195" y="1036060"/>
                      <a:pt x="1847339" y="1065587"/>
                    </a:cubicBezTo>
                    <a:cubicBezTo>
                      <a:pt x="1862389" y="1114069"/>
                      <a:pt x="1875152" y="1163218"/>
                      <a:pt x="1886963" y="1212558"/>
                    </a:cubicBezTo>
                    <a:cubicBezTo>
                      <a:pt x="1894583" y="1243990"/>
                      <a:pt x="1912204" y="1261326"/>
                      <a:pt x="1943923" y="1268374"/>
                    </a:cubicBezTo>
                    <a:cubicBezTo>
                      <a:pt x="1994976" y="1279709"/>
                      <a:pt x="2045650" y="1292949"/>
                      <a:pt x="2096323" y="1306284"/>
                    </a:cubicBezTo>
                    <a:cubicBezTo>
                      <a:pt x="2190144" y="1330954"/>
                      <a:pt x="2235959" y="1397629"/>
                      <a:pt x="2224624" y="1493736"/>
                    </a:cubicBezTo>
                    <a:cubicBezTo>
                      <a:pt x="2214909" y="1575651"/>
                      <a:pt x="2204717" y="1657566"/>
                      <a:pt x="2193478" y="1739290"/>
                    </a:cubicBezTo>
                    <a:cubicBezTo>
                      <a:pt x="2182524" y="1818824"/>
                      <a:pt x="2122230" y="1874450"/>
                      <a:pt x="2041839" y="1877117"/>
                    </a:cubicBezTo>
                    <a:cubicBezTo>
                      <a:pt x="1984785" y="1879022"/>
                      <a:pt x="1927539" y="1878165"/>
                      <a:pt x="1870485" y="1875974"/>
                    </a:cubicBezTo>
                    <a:cubicBezTo>
                      <a:pt x="1834099" y="1874641"/>
                      <a:pt x="1810858" y="1888833"/>
                      <a:pt x="1794189" y="1920646"/>
                    </a:cubicBezTo>
                    <a:cubicBezTo>
                      <a:pt x="1772092" y="1962747"/>
                      <a:pt x="1748565" y="2004276"/>
                      <a:pt x="1723229" y="2044567"/>
                    </a:cubicBezTo>
                    <a:cubicBezTo>
                      <a:pt x="1703702" y="2075523"/>
                      <a:pt x="1705417" y="2102384"/>
                      <a:pt x="1725133" y="2132673"/>
                    </a:cubicBezTo>
                    <a:cubicBezTo>
                      <a:pt x="1753708" y="2176488"/>
                      <a:pt x="1779997" y="2221922"/>
                      <a:pt x="1805905" y="2267356"/>
                    </a:cubicBezTo>
                    <a:cubicBezTo>
                      <a:pt x="1851149" y="2346795"/>
                      <a:pt x="1835909" y="2426900"/>
                      <a:pt x="1764567" y="2483479"/>
                    </a:cubicBezTo>
                    <a:cubicBezTo>
                      <a:pt x="1699892" y="2534723"/>
                      <a:pt x="1634741" y="2585396"/>
                      <a:pt x="1568638" y="2634831"/>
                    </a:cubicBezTo>
                    <a:cubicBezTo>
                      <a:pt x="1498248" y="2687409"/>
                      <a:pt x="1415380" y="2681313"/>
                      <a:pt x="1352706" y="2619972"/>
                    </a:cubicBezTo>
                    <a:cubicBezTo>
                      <a:pt x="1314130" y="2582253"/>
                      <a:pt x="1276030" y="2543962"/>
                      <a:pt x="1239168" y="2504529"/>
                    </a:cubicBezTo>
                    <a:cubicBezTo>
                      <a:pt x="1216117" y="2479859"/>
                      <a:pt x="1192209" y="2471096"/>
                      <a:pt x="1158586" y="2481859"/>
                    </a:cubicBezTo>
                    <a:cubicBezTo>
                      <a:pt x="1111818" y="2496909"/>
                      <a:pt x="1064098" y="2509387"/>
                      <a:pt x="1016188" y="2520150"/>
                    </a:cubicBezTo>
                    <a:cubicBezTo>
                      <a:pt x="982279" y="2527865"/>
                      <a:pt x="964848" y="2547201"/>
                      <a:pt x="957228" y="2580157"/>
                    </a:cubicBezTo>
                    <a:cubicBezTo>
                      <a:pt x="944845" y="2634259"/>
                      <a:pt x="931510" y="2688171"/>
                      <a:pt x="916747" y="2741701"/>
                    </a:cubicBezTo>
                    <a:cubicBezTo>
                      <a:pt x="897220" y="2812567"/>
                      <a:pt x="838165" y="2859716"/>
                      <a:pt x="768442" y="2862193"/>
                    </a:cubicBezTo>
                    <a:cubicBezTo>
                      <a:pt x="721579" y="2863812"/>
                      <a:pt x="686813" y="2838761"/>
                      <a:pt x="680907" y="2798947"/>
                    </a:cubicBezTo>
                    <a:cubicBezTo>
                      <a:pt x="674812" y="2757799"/>
                      <a:pt x="698243" y="2723794"/>
                      <a:pt x="746154" y="2715793"/>
                    </a:cubicBezTo>
                    <a:cubicBezTo>
                      <a:pt x="771395" y="2711602"/>
                      <a:pt x="776539" y="2698077"/>
                      <a:pt x="781206" y="2679027"/>
                    </a:cubicBezTo>
                    <a:cubicBezTo>
                      <a:pt x="792922" y="2631307"/>
                      <a:pt x="804923" y="2583586"/>
                      <a:pt x="816829" y="2535866"/>
                    </a:cubicBezTo>
                    <a:cubicBezTo>
                      <a:pt x="837117" y="2454618"/>
                      <a:pt x="887981" y="2403183"/>
                      <a:pt x="968372" y="2380894"/>
                    </a:cubicBezTo>
                    <a:cubicBezTo>
                      <a:pt x="1023426" y="2365654"/>
                      <a:pt x="1078386" y="2350129"/>
                      <a:pt x="1133821" y="2336698"/>
                    </a:cubicBezTo>
                    <a:cubicBezTo>
                      <a:pt x="1210498" y="2318125"/>
                      <a:pt x="1278411" y="2334508"/>
                      <a:pt x="1334704" y="2391943"/>
                    </a:cubicBezTo>
                    <a:cubicBezTo>
                      <a:pt x="1371375" y="2429377"/>
                      <a:pt x="1408903" y="2465953"/>
                      <a:pt x="1444622" y="2504243"/>
                    </a:cubicBezTo>
                    <a:cubicBezTo>
                      <a:pt x="1460815" y="2521674"/>
                      <a:pt x="1473197" y="2523769"/>
                      <a:pt x="1492342" y="2508339"/>
                    </a:cubicBezTo>
                    <a:cubicBezTo>
                      <a:pt x="1547968" y="2463571"/>
                      <a:pt x="1604356" y="2419661"/>
                      <a:pt x="1661792" y="2377275"/>
                    </a:cubicBezTo>
                    <a:cubicBezTo>
                      <a:pt x="1683890" y="2360987"/>
                      <a:pt x="1682937" y="2346700"/>
                      <a:pt x="1669698" y="2325840"/>
                    </a:cubicBezTo>
                    <a:cubicBezTo>
                      <a:pt x="1641790" y="2281549"/>
                      <a:pt x="1615024" y="2236495"/>
                      <a:pt x="1589116" y="2191061"/>
                    </a:cubicBezTo>
                    <a:cubicBezTo>
                      <a:pt x="1550635" y="2123624"/>
                      <a:pt x="1550254" y="2054854"/>
                      <a:pt x="1587211" y="1986845"/>
                    </a:cubicBezTo>
                    <a:cubicBezTo>
                      <a:pt x="1616072" y="1933886"/>
                      <a:pt x="1646171" y="1881594"/>
                      <a:pt x="1677223" y="1829968"/>
                    </a:cubicBezTo>
                    <a:cubicBezTo>
                      <a:pt x="1716180" y="1765198"/>
                      <a:pt x="1773996" y="1730908"/>
                      <a:pt x="1850196" y="1730432"/>
                    </a:cubicBezTo>
                    <a:cubicBezTo>
                      <a:pt x="1904204" y="1730051"/>
                      <a:pt x="1958210" y="1729956"/>
                      <a:pt x="2012121" y="1731766"/>
                    </a:cubicBezTo>
                    <a:cubicBezTo>
                      <a:pt x="2038410" y="1732623"/>
                      <a:pt x="2048793" y="1722336"/>
                      <a:pt x="2051650" y="1696904"/>
                    </a:cubicBezTo>
                    <a:cubicBezTo>
                      <a:pt x="2059461" y="1627562"/>
                      <a:pt x="2068319" y="1558220"/>
                      <a:pt x="2078606" y="1489259"/>
                    </a:cubicBezTo>
                    <a:cubicBezTo>
                      <a:pt x="2082511" y="1463256"/>
                      <a:pt x="2073844" y="1451540"/>
                      <a:pt x="2048888" y="1445920"/>
                    </a:cubicBezTo>
                    <a:cubicBezTo>
                      <a:pt x="1999358" y="1434681"/>
                      <a:pt x="1950495" y="1421060"/>
                      <a:pt x="1901155" y="1408963"/>
                    </a:cubicBezTo>
                    <a:cubicBezTo>
                      <a:pt x="1819621" y="1388866"/>
                      <a:pt x="1768758" y="1338002"/>
                      <a:pt x="1747136" y="1257230"/>
                    </a:cubicBezTo>
                    <a:cubicBezTo>
                      <a:pt x="1733134" y="1205128"/>
                      <a:pt x="1718656" y="1153217"/>
                      <a:pt x="1704845" y="1101115"/>
                    </a:cubicBezTo>
                    <a:cubicBezTo>
                      <a:pt x="1683033" y="1019105"/>
                      <a:pt x="1699797" y="947477"/>
                      <a:pt x="1762090" y="887755"/>
                    </a:cubicBezTo>
                    <a:cubicBezTo>
                      <a:pt x="1798762" y="852608"/>
                      <a:pt x="1833909" y="815842"/>
                      <a:pt x="1871151" y="781361"/>
                    </a:cubicBezTo>
                    <a:cubicBezTo>
                      <a:pt x="1889058" y="764788"/>
                      <a:pt x="1888963" y="752405"/>
                      <a:pt x="1873914" y="733736"/>
                    </a:cubicBezTo>
                    <a:cubicBezTo>
                      <a:pt x="1829146" y="678110"/>
                      <a:pt x="1785236" y="621722"/>
                      <a:pt x="1743040" y="564191"/>
                    </a:cubicBezTo>
                    <a:cubicBezTo>
                      <a:pt x="1726467" y="541617"/>
                      <a:pt x="1712751" y="543617"/>
                      <a:pt x="1691891" y="556857"/>
                    </a:cubicBezTo>
                    <a:cubicBezTo>
                      <a:pt x="1647695" y="584956"/>
                      <a:pt x="1602356" y="611244"/>
                      <a:pt x="1557017" y="637438"/>
                    </a:cubicBezTo>
                    <a:cubicBezTo>
                      <a:pt x="1489580" y="676491"/>
                      <a:pt x="1420905" y="676205"/>
                      <a:pt x="1352992" y="639248"/>
                    </a:cubicBezTo>
                    <a:cubicBezTo>
                      <a:pt x="1300033" y="610387"/>
                      <a:pt x="1247645" y="580574"/>
                      <a:pt x="1196020" y="549427"/>
                    </a:cubicBezTo>
                    <a:cubicBezTo>
                      <a:pt x="1131345" y="510375"/>
                      <a:pt x="1097055" y="452653"/>
                      <a:pt x="1096864" y="376358"/>
                    </a:cubicBezTo>
                    <a:cubicBezTo>
                      <a:pt x="1096674" y="322351"/>
                      <a:pt x="1096959" y="268440"/>
                      <a:pt x="1098007" y="214433"/>
                    </a:cubicBezTo>
                    <a:cubicBezTo>
                      <a:pt x="1098388" y="192240"/>
                      <a:pt x="1093054" y="179190"/>
                      <a:pt x="1067432" y="176428"/>
                    </a:cubicBezTo>
                    <a:cubicBezTo>
                      <a:pt x="996471" y="168713"/>
                      <a:pt x="925700" y="159283"/>
                      <a:pt x="855024" y="149187"/>
                    </a:cubicBezTo>
                    <a:cubicBezTo>
                      <a:pt x="829498" y="145567"/>
                      <a:pt x="817496" y="153664"/>
                      <a:pt x="811876" y="179286"/>
                    </a:cubicBezTo>
                    <a:cubicBezTo>
                      <a:pt x="801018" y="228816"/>
                      <a:pt x="787016" y="277679"/>
                      <a:pt x="774824" y="326923"/>
                    </a:cubicBezTo>
                    <a:cubicBezTo>
                      <a:pt x="755012" y="406552"/>
                      <a:pt x="704910" y="456844"/>
                      <a:pt x="626710" y="479038"/>
                    </a:cubicBezTo>
                    <a:cubicBezTo>
                      <a:pt x="570227" y="495040"/>
                      <a:pt x="513553" y="510184"/>
                      <a:pt x="456594" y="524472"/>
                    </a:cubicBezTo>
                    <a:cubicBezTo>
                      <a:pt x="383156" y="542855"/>
                      <a:pt x="318196" y="525901"/>
                      <a:pt x="263236" y="473799"/>
                    </a:cubicBezTo>
                    <a:cubicBezTo>
                      <a:pt x="236757" y="448653"/>
                      <a:pt x="212087" y="421697"/>
                      <a:pt x="186179" y="395980"/>
                    </a:cubicBezTo>
                    <a:cubicBezTo>
                      <a:pt x="156175" y="366261"/>
                      <a:pt x="134077" y="325685"/>
                      <a:pt x="76546" y="351593"/>
                    </a:cubicBezTo>
                    <a:cubicBezTo>
                      <a:pt x="48352" y="364261"/>
                      <a:pt x="18063" y="340544"/>
                      <a:pt x="5966" y="308921"/>
                    </a:cubicBezTo>
                    <a:cubicBezTo>
                      <a:pt x="-6512" y="276250"/>
                      <a:pt x="441" y="246723"/>
                      <a:pt x="28159" y="223196"/>
                    </a:cubicBezTo>
                    <a:cubicBezTo>
                      <a:pt x="83785" y="175952"/>
                      <a:pt x="174844" y="179572"/>
                      <a:pt x="233232" y="234340"/>
                    </a:cubicBezTo>
                    <a:cubicBezTo>
                      <a:pt x="274857" y="273393"/>
                      <a:pt x="314576" y="314636"/>
                      <a:pt x="353343" y="356546"/>
                    </a:cubicBezTo>
                    <a:cubicBezTo>
                      <a:pt x="376584" y="381692"/>
                      <a:pt x="401063" y="389026"/>
                      <a:pt x="434115" y="378835"/>
                    </a:cubicBezTo>
                    <a:cubicBezTo>
                      <a:pt x="481073" y="364356"/>
                      <a:pt x="528889" y="352546"/>
                      <a:pt x="576609" y="341020"/>
                    </a:cubicBezTo>
                    <a:cubicBezTo>
                      <a:pt x="609470" y="333115"/>
                      <a:pt x="628044" y="315303"/>
                      <a:pt x="635283" y="281013"/>
                    </a:cubicBezTo>
                    <a:cubicBezTo>
                      <a:pt x="646713" y="226720"/>
                      <a:pt x="661476" y="173094"/>
                      <a:pt x="676145" y="119564"/>
                    </a:cubicBezTo>
                    <a:cubicBezTo>
                      <a:pt x="696814" y="43745"/>
                      <a:pt x="760060" y="-6071"/>
                      <a:pt x="838260" y="597"/>
                    </a:cubicBezTo>
                    <a:cubicBezTo>
                      <a:pt x="933034" y="8598"/>
                      <a:pt x="1027617" y="21266"/>
                      <a:pt x="1121439" y="36982"/>
                    </a:cubicBezTo>
                    <a:cubicBezTo>
                      <a:pt x="1191638" y="48698"/>
                      <a:pt x="1239834" y="110134"/>
                      <a:pt x="1243168" y="182239"/>
                    </a:cubicBezTo>
                    <a:cubicBezTo>
                      <a:pt x="1244597" y="212338"/>
                      <a:pt x="1243359" y="242532"/>
                      <a:pt x="1243359" y="272726"/>
                    </a:cubicBezTo>
                    <a:close/>
                  </a:path>
                </a:pathLst>
              </a:custGeom>
              <a:solidFill>
                <a:schemeClr val="tx1"/>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9DFE922-5170-44A7-BD10-D4B4115F1F10}"/>
                  </a:ext>
                </a:extLst>
              </p:cNvPr>
              <p:cNvSpPr/>
              <p:nvPr/>
            </p:nvSpPr>
            <p:spPr>
              <a:xfrm rot="3600000">
                <a:off x="4973004" y="2441115"/>
                <a:ext cx="200340" cy="155209"/>
              </a:xfrm>
              <a:custGeom>
                <a:avLst/>
                <a:gdLst>
                  <a:gd name="connsiteX0" fmla="*/ 1628705 w 2094253"/>
                  <a:gd name="connsiteY0" fmla="*/ 1271209 h 1622474"/>
                  <a:gd name="connsiteX1" fmla="*/ 1634229 w 2094253"/>
                  <a:gd name="connsiteY1" fmla="*/ 1201009 h 1622474"/>
                  <a:gd name="connsiteX2" fmla="*/ 1760340 w 2094253"/>
                  <a:gd name="connsiteY2" fmla="*/ 1019082 h 1622474"/>
                  <a:gd name="connsiteX3" fmla="*/ 1916265 w 2094253"/>
                  <a:gd name="connsiteY3" fmla="*/ 948216 h 1622474"/>
                  <a:gd name="connsiteX4" fmla="*/ 1939982 w 2094253"/>
                  <a:gd name="connsiteY4" fmla="*/ 897924 h 1622474"/>
                  <a:gd name="connsiteX5" fmla="*/ 1877974 w 2094253"/>
                  <a:gd name="connsiteY5" fmla="*/ 703042 h 1622474"/>
                  <a:gd name="connsiteX6" fmla="*/ 1825396 w 2094253"/>
                  <a:gd name="connsiteY6" fmla="*/ 673896 h 1622474"/>
                  <a:gd name="connsiteX7" fmla="*/ 1657280 w 2094253"/>
                  <a:gd name="connsiteY7" fmla="*/ 706567 h 1622474"/>
                  <a:gd name="connsiteX8" fmla="*/ 1544790 w 2094253"/>
                  <a:gd name="connsiteY8" fmla="*/ 697803 h 1622474"/>
                  <a:gd name="connsiteX9" fmla="*/ 1339907 w 2094253"/>
                  <a:gd name="connsiteY9" fmla="*/ 387860 h 1622474"/>
                  <a:gd name="connsiteX10" fmla="*/ 1354480 w 2094253"/>
                  <a:gd name="connsiteY10" fmla="*/ 236317 h 1622474"/>
                  <a:gd name="connsiteX11" fmla="*/ 1326572 w 2094253"/>
                  <a:gd name="connsiteY11" fmla="*/ 196788 h 1622474"/>
                  <a:gd name="connsiteX12" fmla="*/ 1117498 w 2094253"/>
                  <a:gd name="connsiteY12" fmla="*/ 150783 h 1622474"/>
                  <a:gd name="connsiteX13" fmla="*/ 1072636 w 2094253"/>
                  <a:gd name="connsiteY13" fmla="*/ 178405 h 1622474"/>
                  <a:gd name="connsiteX14" fmla="*/ 1015104 w 2094253"/>
                  <a:gd name="connsiteY14" fmla="*/ 344712 h 1622474"/>
                  <a:gd name="connsiteX15" fmla="*/ 859371 w 2094253"/>
                  <a:gd name="connsiteY15" fmla="*/ 484920 h 1622474"/>
                  <a:gd name="connsiteX16" fmla="*/ 798696 w 2094253"/>
                  <a:gd name="connsiteY16" fmla="*/ 496635 h 1622474"/>
                  <a:gd name="connsiteX17" fmla="*/ 548951 w 2094253"/>
                  <a:gd name="connsiteY17" fmla="*/ 439581 h 1622474"/>
                  <a:gd name="connsiteX18" fmla="*/ 432079 w 2094253"/>
                  <a:gd name="connsiteY18" fmla="*/ 364809 h 1622474"/>
                  <a:gd name="connsiteX19" fmla="*/ 333019 w 2094253"/>
                  <a:gd name="connsiteY19" fmla="*/ 461202 h 1622474"/>
                  <a:gd name="connsiteX20" fmla="*/ 253962 w 2094253"/>
                  <a:gd name="connsiteY20" fmla="*/ 561786 h 1622474"/>
                  <a:gd name="connsiteX21" fmla="*/ 331305 w 2094253"/>
                  <a:gd name="connsiteY21" fmla="*/ 660180 h 1622474"/>
                  <a:gd name="connsiteX22" fmla="*/ 397694 w 2094253"/>
                  <a:gd name="connsiteY22" fmla="*/ 910878 h 1622474"/>
                  <a:gd name="connsiteX23" fmla="*/ 389312 w 2094253"/>
                  <a:gd name="connsiteY23" fmla="*/ 952883 h 1622474"/>
                  <a:gd name="connsiteX24" fmla="*/ 205860 w 2094253"/>
                  <a:gd name="connsiteY24" fmla="*/ 1181578 h 1622474"/>
                  <a:gd name="connsiteX25" fmla="*/ 114801 w 2094253"/>
                  <a:gd name="connsiteY25" fmla="*/ 1222250 h 1622474"/>
                  <a:gd name="connsiteX26" fmla="*/ 6407 w 2094253"/>
                  <a:gd name="connsiteY26" fmla="*/ 1189198 h 1622474"/>
                  <a:gd name="connsiteX27" fmla="*/ 52508 w 2094253"/>
                  <a:gd name="connsiteY27" fmla="*/ 1089281 h 1622474"/>
                  <a:gd name="connsiteX28" fmla="*/ 191001 w 2094253"/>
                  <a:gd name="connsiteY28" fmla="*/ 1026130 h 1622474"/>
                  <a:gd name="connsiteX29" fmla="*/ 228244 w 2094253"/>
                  <a:gd name="connsiteY29" fmla="*/ 986506 h 1622474"/>
                  <a:gd name="connsiteX30" fmla="*/ 261772 w 2094253"/>
                  <a:gd name="connsiteY30" fmla="*/ 833344 h 1622474"/>
                  <a:gd name="connsiteX31" fmla="*/ 244437 w 2094253"/>
                  <a:gd name="connsiteY31" fmla="*/ 786481 h 1622474"/>
                  <a:gd name="connsiteX32" fmla="*/ 144615 w 2094253"/>
                  <a:gd name="connsiteY32" fmla="*/ 671419 h 1622474"/>
                  <a:gd name="connsiteX33" fmla="*/ 145281 w 2094253"/>
                  <a:gd name="connsiteY33" fmla="*/ 447677 h 1622474"/>
                  <a:gd name="connsiteX34" fmla="*/ 311874 w 2094253"/>
                  <a:gd name="connsiteY34" fmla="*/ 264606 h 1622474"/>
                  <a:gd name="connsiteX35" fmla="*/ 526853 w 2094253"/>
                  <a:gd name="connsiteY35" fmla="*/ 242032 h 1622474"/>
                  <a:gd name="connsiteX36" fmla="*/ 651154 w 2094253"/>
                  <a:gd name="connsiteY36" fmla="*/ 329948 h 1622474"/>
                  <a:gd name="connsiteX37" fmla="*/ 891375 w 2094253"/>
                  <a:gd name="connsiteY37" fmla="*/ 252700 h 1622474"/>
                  <a:gd name="connsiteX38" fmla="*/ 941476 w 2094253"/>
                  <a:gd name="connsiteY38" fmla="*/ 108968 h 1622474"/>
                  <a:gd name="connsiteX39" fmla="*/ 1130547 w 2094253"/>
                  <a:gd name="connsiteY39" fmla="*/ 4193 h 1622474"/>
                  <a:gd name="connsiteX40" fmla="*/ 1367625 w 2094253"/>
                  <a:gd name="connsiteY40" fmla="*/ 55628 h 1622474"/>
                  <a:gd name="connsiteX41" fmla="*/ 1501261 w 2094253"/>
                  <a:gd name="connsiteY41" fmla="*/ 234412 h 1622474"/>
                  <a:gd name="connsiteX42" fmla="*/ 1488021 w 2094253"/>
                  <a:gd name="connsiteY42" fmla="*/ 386145 h 1622474"/>
                  <a:gd name="connsiteX43" fmla="*/ 1667948 w 2094253"/>
                  <a:gd name="connsiteY43" fmla="*/ 554357 h 1622474"/>
                  <a:gd name="connsiteX44" fmla="*/ 1822158 w 2094253"/>
                  <a:gd name="connsiteY44" fmla="*/ 524925 h 1622474"/>
                  <a:gd name="connsiteX45" fmla="*/ 2008943 w 2094253"/>
                  <a:gd name="connsiteY45" fmla="*/ 633891 h 1622474"/>
                  <a:gd name="connsiteX46" fmla="*/ 2085905 w 2094253"/>
                  <a:gd name="connsiteY46" fmla="*/ 874016 h 1622474"/>
                  <a:gd name="connsiteX47" fmla="*/ 1997989 w 2094253"/>
                  <a:gd name="connsiteY47" fmla="*/ 1071755 h 1622474"/>
                  <a:gd name="connsiteX48" fmla="*/ 1829302 w 2094253"/>
                  <a:gd name="connsiteY48" fmla="*/ 1149003 h 1622474"/>
                  <a:gd name="connsiteX49" fmla="*/ 1779486 w 2094253"/>
                  <a:gd name="connsiteY49" fmla="*/ 1218059 h 1622474"/>
                  <a:gd name="connsiteX50" fmla="*/ 1839017 w 2094253"/>
                  <a:gd name="connsiteY50" fmla="*/ 1420656 h 1622474"/>
                  <a:gd name="connsiteX51" fmla="*/ 1907692 w 2094253"/>
                  <a:gd name="connsiteY51" fmla="*/ 1499427 h 1622474"/>
                  <a:gd name="connsiteX52" fmla="*/ 1899786 w 2094253"/>
                  <a:gd name="connsiteY52" fmla="*/ 1605346 h 1622474"/>
                  <a:gd name="connsiteX53" fmla="*/ 1797393 w 2094253"/>
                  <a:gd name="connsiteY53" fmla="*/ 1595249 h 1622474"/>
                  <a:gd name="connsiteX54" fmla="*/ 1657947 w 2094253"/>
                  <a:gd name="connsiteY54" fmla="*/ 1432752 h 1622474"/>
                  <a:gd name="connsiteX55" fmla="*/ 1628800 w 2094253"/>
                  <a:gd name="connsiteY55" fmla="*/ 1270827 h 16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094253" h="1622474">
                    <a:moveTo>
                      <a:pt x="1628705" y="1271209"/>
                    </a:moveTo>
                    <a:cubicBezTo>
                      <a:pt x="1630991" y="1242157"/>
                      <a:pt x="1632515" y="1221583"/>
                      <a:pt x="1634229" y="1201009"/>
                    </a:cubicBezTo>
                    <a:cubicBezTo>
                      <a:pt x="1641087" y="1116046"/>
                      <a:pt x="1683474" y="1055372"/>
                      <a:pt x="1760340" y="1019082"/>
                    </a:cubicBezTo>
                    <a:cubicBezTo>
                      <a:pt x="1811966" y="994698"/>
                      <a:pt x="1863687" y="970504"/>
                      <a:pt x="1916265" y="948216"/>
                    </a:cubicBezTo>
                    <a:cubicBezTo>
                      <a:pt x="1941220" y="937643"/>
                      <a:pt x="1949697" y="925642"/>
                      <a:pt x="1939982" y="897924"/>
                    </a:cubicBezTo>
                    <a:cubicBezTo>
                      <a:pt x="1917408" y="833630"/>
                      <a:pt x="1896072" y="768765"/>
                      <a:pt x="1877974" y="703042"/>
                    </a:cubicBezTo>
                    <a:cubicBezTo>
                      <a:pt x="1869211" y="671419"/>
                      <a:pt x="1852257" y="668371"/>
                      <a:pt x="1825396" y="673896"/>
                    </a:cubicBezTo>
                    <a:cubicBezTo>
                      <a:pt x="1769485" y="685421"/>
                      <a:pt x="1713287" y="695422"/>
                      <a:pt x="1657280" y="706567"/>
                    </a:cubicBezTo>
                    <a:cubicBezTo>
                      <a:pt x="1618799" y="714186"/>
                      <a:pt x="1581461" y="710472"/>
                      <a:pt x="1544790" y="697803"/>
                    </a:cubicBezTo>
                    <a:cubicBezTo>
                      <a:pt x="1435443" y="660275"/>
                      <a:pt x="1331239" y="502827"/>
                      <a:pt x="1339907" y="387860"/>
                    </a:cubicBezTo>
                    <a:cubicBezTo>
                      <a:pt x="1343717" y="337282"/>
                      <a:pt x="1348098" y="286609"/>
                      <a:pt x="1354480" y="236317"/>
                    </a:cubicBezTo>
                    <a:cubicBezTo>
                      <a:pt x="1357528" y="212219"/>
                      <a:pt x="1350099" y="201646"/>
                      <a:pt x="1326572" y="196788"/>
                    </a:cubicBezTo>
                    <a:cubicBezTo>
                      <a:pt x="1256658" y="182501"/>
                      <a:pt x="1186936" y="167261"/>
                      <a:pt x="1117498" y="150783"/>
                    </a:cubicBezTo>
                    <a:cubicBezTo>
                      <a:pt x="1091304" y="144591"/>
                      <a:pt x="1080255" y="154878"/>
                      <a:pt x="1072636" y="178405"/>
                    </a:cubicBezTo>
                    <a:cubicBezTo>
                      <a:pt x="1054538" y="234222"/>
                      <a:pt x="1035107" y="289562"/>
                      <a:pt x="1015104" y="344712"/>
                    </a:cubicBezTo>
                    <a:cubicBezTo>
                      <a:pt x="988149" y="418721"/>
                      <a:pt x="935666" y="465489"/>
                      <a:pt x="859371" y="484920"/>
                    </a:cubicBezTo>
                    <a:cubicBezTo>
                      <a:pt x="839463" y="489968"/>
                      <a:pt x="818985" y="493016"/>
                      <a:pt x="798696" y="496635"/>
                    </a:cubicBezTo>
                    <a:cubicBezTo>
                      <a:pt x="707542" y="512637"/>
                      <a:pt x="623151" y="505113"/>
                      <a:pt x="548951" y="439581"/>
                    </a:cubicBezTo>
                    <a:cubicBezTo>
                      <a:pt x="513899" y="408624"/>
                      <a:pt x="473608" y="361476"/>
                      <a:pt x="432079" y="364809"/>
                    </a:cubicBezTo>
                    <a:cubicBezTo>
                      <a:pt x="390074" y="368238"/>
                      <a:pt x="364356" y="426055"/>
                      <a:pt x="333019" y="461202"/>
                    </a:cubicBezTo>
                    <a:cubicBezTo>
                      <a:pt x="303968" y="493873"/>
                      <a:pt x="250247" y="521781"/>
                      <a:pt x="253962" y="561786"/>
                    </a:cubicBezTo>
                    <a:cubicBezTo>
                      <a:pt x="257200" y="596934"/>
                      <a:pt x="299396" y="632653"/>
                      <a:pt x="331305" y="660180"/>
                    </a:cubicBezTo>
                    <a:cubicBezTo>
                      <a:pt x="411791" y="729903"/>
                      <a:pt x="421316" y="815247"/>
                      <a:pt x="397694" y="910878"/>
                    </a:cubicBezTo>
                    <a:cubicBezTo>
                      <a:pt x="394265" y="924689"/>
                      <a:pt x="391407" y="938786"/>
                      <a:pt x="389312" y="952883"/>
                    </a:cubicBezTo>
                    <a:cubicBezTo>
                      <a:pt x="372357" y="1064611"/>
                      <a:pt x="323875" y="1149765"/>
                      <a:pt x="205860" y="1181578"/>
                    </a:cubicBezTo>
                    <a:cubicBezTo>
                      <a:pt x="174142" y="1190151"/>
                      <a:pt x="145377" y="1209105"/>
                      <a:pt x="114801" y="1222250"/>
                    </a:cubicBezTo>
                    <a:cubicBezTo>
                      <a:pt x="66129" y="1243300"/>
                      <a:pt x="23933" y="1230060"/>
                      <a:pt x="6407" y="1189198"/>
                    </a:cubicBezTo>
                    <a:cubicBezTo>
                      <a:pt x="-10548" y="1149670"/>
                      <a:pt x="6597" y="1111189"/>
                      <a:pt x="52508" y="1089281"/>
                    </a:cubicBezTo>
                    <a:cubicBezTo>
                      <a:pt x="98323" y="1067469"/>
                      <a:pt x="144519" y="1046514"/>
                      <a:pt x="191001" y="1026130"/>
                    </a:cubicBezTo>
                    <a:cubicBezTo>
                      <a:pt x="209575" y="1018034"/>
                      <a:pt x="221958" y="1006794"/>
                      <a:pt x="228244" y="986506"/>
                    </a:cubicBezTo>
                    <a:cubicBezTo>
                      <a:pt x="243960" y="936309"/>
                      <a:pt x="253485" y="885065"/>
                      <a:pt x="261772" y="833344"/>
                    </a:cubicBezTo>
                    <a:cubicBezTo>
                      <a:pt x="264915" y="813913"/>
                      <a:pt x="256533" y="800197"/>
                      <a:pt x="244437" y="786481"/>
                    </a:cubicBezTo>
                    <a:cubicBezTo>
                      <a:pt x="210813" y="748476"/>
                      <a:pt x="177381" y="710186"/>
                      <a:pt x="144615" y="671419"/>
                    </a:cubicBezTo>
                    <a:cubicBezTo>
                      <a:pt x="83369" y="598934"/>
                      <a:pt x="83178" y="517686"/>
                      <a:pt x="145281" y="447677"/>
                    </a:cubicBezTo>
                    <a:cubicBezTo>
                      <a:pt x="199955" y="385955"/>
                      <a:pt x="255390" y="324709"/>
                      <a:pt x="311874" y="264606"/>
                    </a:cubicBezTo>
                    <a:cubicBezTo>
                      <a:pt x="372738" y="199932"/>
                      <a:pt x="453320" y="191931"/>
                      <a:pt x="526853" y="242032"/>
                    </a:cubicBezTo>
                    <a:cubicBezTo>
                      <a:pt x="568763" y="270607"/>
                      <a:pt x="609625" y="300801"/>
                      <a:pt x="651154" y="329948"/>
                    </a:cubicBezTo>
                    <a:cubicBezTo>
                      <a:pt x="738213" y="391194"/>
                      <a:pt x="856704" y="352998"/>
                      <a:pt x="891375" y="252700"/>
                    </a:cubicBezTo>
                    <a:cubicBezTo>
                      <a:pt x="907948" y="204789"/>
                      <a:pt x="923855" y="156498"/>
                      <a:pt x="941476" y="108968"/>
                    </a:cubicBezTo>
                    <a:cubicBezTo>
                      <a:pt x="972052" y="26577"/>
                      <a:pt x="1045108" y="-13714"/>
                      <a:pt x="1130547" y="4193"/>
                    </a:cubicBezTo>
                    <a:cubicBezTo>
                      <a:pt x="1209700" y="20766"/>
                      <a:pt x="1288758" y="37911"/>
                      <a:pt x="1367625" y="55628"/>
                    </a:cubicBezTo>
                    <a:cubicBezTo>
                      <a:pt x="1460589" y="76488"/>
                      <a:pt x="1507166" y="138686"/>
                      <a:pt x="1501261" y="234412"/>
                    </a:cubicBezTo>
                    <a:cubicBezTo>
                      <a:pt x="1498117" y="285085"/>
                      <a:pt x="1492974" y="335568"/>
                      <a:pt x="1488021" y="386145"/>
                    </a:cubicBezTo>
                    <a:cubicBezTo>
                      <a:pt x="1478305" y="484253"/>
                      <a:pt x="1573079" y="573026"/>
                      <a:pt x="1667948" y="554357"/>
                    </a:cubicBezTo>
                    <a:cubicBezTo>
                      <a:pt x="1719288" y="544260"/>
                      <a:pt x="1770628" y="534069"/>
                      <a:pt x="1822158" y="524925"/>
                    </a:cubicBezTo>
                    <a:cubicBezTo>
                      <a:pt x="1909407" y="509399"/>
                      <a:pt x="1980463" y="550166"/>
                      <a:pt x="2008943" y="633891"/>
                    </a:cubicBezTo>
                    <a:cubicBezTo>
                      <a:pt x="2035994" y="713424"/>
                      <a:pt x="2061807" y="793530"/>
                      <a:pt x="2085905" y="874016"/>
                    </a:cubicBezTo>
                    <a:cubicBezTo>
                      <a:pt x="2111337" y="958979"/>
                      <a:pt x="2077713" y="1033369"/>
                      <a:pt x="1997989" y="1071755"/>
                    </a:cubicBezTo>
                    <a:cubicBezTo>
                      <a:pt x="1942268" y="1098616"/>
                      <a:pt x="1885975" y="1124143"/>
                      <a:pt x="1829302" y="1149003"/>
                    </a:cubicBezTo>
                    <a:cubicBezTo>
                      <a:pt x="1798345" y="1162624"/>
                      <a:pt x="1783486" y="1185103"/>
                      <a:pt x="1779486" y="1218059"/>
                    </a:cubicBezTo>
                    <a:cubicBezTo>
                      <a:pt x="1770246" y="1294354"/>
                      <a:pt x="1771104" y="1365792"/>
                      <a:pt x="1839017" y="1420656"/>
                    </a:cubicBezTo>
                    <a:cubicBezTo>
                      <a:pt x="1865687" y="1442277"/>
                      <a:pt x="1886356" y="1471900"/>
                      <a:pt x="1907692" y="1499427"/>
                    </a:cubicBezTo>
                    <a:cubicBezTo>
                      <a:pt x="1936458" y="1536480"/>
                      <a:pt x="1932362" y="1578866"/>
                      <a:pt x="1899786" y="1605346"/>
                    </a:cubicBezTo>
                    <a:cubicBezTo>
                      <a:pt x="1868544" y="1630682"/>
                      <a:pt x="1827587" y="1628396"/>
                      <a:pt x="1797393" y="1595249"/>
                    </a:cubicBezTo>
                    <a:cubicBezTo>
                      <a:pt x="1749387" y="1542385"/>
                      <a:pt x="1700619" y="1489807"/>
                      <a:pt x="1657947" y="1432752"/>
                    </a:cubicBezTo>
                    <a:cubicBezTo>
                      <a:pt x="1620609" y="1382842"/>
                      <a:pt x="1629562" y="1320834"/>
                      <a:pt x="1628800" y="1270827"/>
                    </a:cubicBezTo>
                    <a:close/>
                  </a:path>
                </a:pathLst>
              </a:custGeom>
              <a:solidFill>
                <a:schemeClr val="tx1"/>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CEA5CE3-1C92-4C5D-A092-CD2BFBCC5D01}"/>
                  </a:ext>
                </a:extLst>
              </p:cNvPr>
              <p:cNvSpPr/>
              <p:nvPr/>
            </p:nvSpPr>
            <p:spPr>
              <a:xfrm rot="3600000">
                <a:off x="4925610" y="2670915"/>
                <a:ext cx="82119" cy="124247"/>
              </a:xfrm>
              <a:custGeom>
                <a:avLst/>
                <a:gdLst>
                  <a:gd name="connsiteX0" fmla="*/ 197876 w 858434"/>
                  <a:gd name="connsiteY0" fmla="*/ 149349 h 1298818"/>
                  <a:gd name="connsiteX1" fmla="*/ 94244 w 858434"/>
                  <a:gd name="connsiteY1" fmla="*/ 160302 h 1298818"/>
                  <a:gd name="connsiteX2" fmla="*/ 1280 w 858434"/>
                  <a:gd name="connsiteY2" fmla="*/ 102581 h 1298818"/>
                  <a:gd name="connsiteX3" fmla="*/ 69193 w 858434"/>
                  <a:gd name="connsiteY3" fmla="*/ 16189 h 1298818"/>
                  <a:gd name="connsiteX4" fmla="*/ 851101 w 858434"/>
                  <a:gd name="connsiteY4" fmla="*/ 553494 h 1298818"/>
                  <a:gd name="connsiteX5" fmla="*/ 378756 w 858434"/>
                  <a:gd name="connsiteY5" fmla="*/ 1288539 h 1298818"/>
                  <a:gd name="connsiteX6" fmla="*/ 355705 w 858434"/>
                  <a:gd name="connsiteY6" fmla="*/ 1294444 h 1298818"/>
                  <a:gd name="connsiteX7" fmla="*/ 246072 w 858434"/>
                  <a:gd name="connsiteY7" fmla="*/ 1243104 h 1298818"/>
                  <a:gd name="connsiteX8" fmla="*/ 320082 w 858434"/>
                  <a:gd name="connsiteY8" fmla="*/ 1151950 h 1298818"/>
                  <a:gd name="connsiteX9" fmla="*/ 699558 w 858434"/>
                  <a:gd name="connsiteY9" fmla="*/ 766092 h 1298818"/>
                  <a:gd name="connsiteX10" fmla="*/ 197971 w 858434"/>
                  <a:gd name="connsiteY10" fmla="*/ 149444 h 129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8434" h="1298818">
                    <a:moveTo>
                      <a:pt x="197876" y="149349"/>
                    </a:moveTo>
                    <a:cubicBezTo>
                      <a:pt x="166253" y="148206"/>
                      <a:pt x="130344" y="154587"/>
                      <a:pt x="94244" y="160302"/>
                    </a:cubicBezTo>
                    <a:cubicBezTo>
                      <a:pt x="42714" y="168399"/>
                      <a:pt x="8614" y="146110"/>
                      <a:pt x="1280" y="102581"/>
                    </a:cubicBezTo>
                    <a:cubicBezTo>
                      <a:pt x="-6054" y="59433"/>
                      <a:pt x="18330" y="28381"/>
                      <a:pt x="69193" y="16189"/>
                    </a:cubicBezTo>
                    <a:cubicBezTo>
                      <a:pt x="422666" y="-68583"/>
                      <a:pt x="798522" y="189735"/>
                      <a:pt x="851101" y="553494"/>
                    </a:cubicBezTo>
                    <a:cubicBezTo>
                      <a:pt x="899773" y="890394"/>
                      <a:pt x="702130" y="1197956"/>
                      <a:pt x="378756" y="1288539"/>
                    </a:cubicBezTo>
                    <a:cubicBezTo>
                      <a:pt x="371136" y="1290634"/>
                      <a:pt x="363421" y="1292635"/>
                      <a:pt x="355705" y="1294444"/>
                    </a:cubicBezTo>
                    <a:cubicBezTo>
                      <a:pt x="296079" y="1308065"/>
                      <a:pt x="256741" y="1289586"/>
                      <a:pt x="246072" y="1243104"/>
                    </a:cubicBezTo>
                    <a:cubicBezTo>
                      <a:pt x="235976" y="1199385"/>
                      <a:pt x="262932" y="1167381"/>
                      <a:pt x="320082" y="1151950"/>
                    </a:cubicBezTo>
                    <a:cubicBezTo>
                      <a:pt x="521726" y="1097372"/>
                      <a:pt x="652980" y="969832"/>
                      <a:pt x="699558" y="766092"/>
                    </a:cubicBezTo>
                    <a:cubicBezTo>
                      <a:pt x="772138" y="448338"/>
                      <a:pt x="528965" y="149634"/>
                      <a:pt x="197971" y="149444"/>
                    </a:cubicBezTo>
                    <a:close/>
                  </a:path>
                </a:pathLst>
              </a:custGeom>
              <a:solidFill>
                <a:schemeClr val="tx1"/>
              </a:solidFill>
              <a:ln w="9525" cap="flat">
                <a:noFill/>
                <a:prstDash val="solid"/>
                <a:miter/>
              </a:ln>
            </p:spPr>
            <p:txBody>
              <a:bodyPr rtlCol="0" anchor="ctr"/>
              <a:lstStyle/>
              <a:p>
                <a:endParaRPr lang="en-IN"/>
              </a:p>
            </p:txBody>
          </p:sp>
          <p:sp>
            <p:nvSpPr>
              <p:cNvPr id="61" name="Oval 60">
                <a:extLst>
                  <a:ext uri="{FF2B5EF4-FFF2-40B4-BE49-F238E27FC236}">
                    <a16:creationId xmlns:a16="http://schemas.microsoft.com/office/drawing/2014/main" id="{F2813892-9598-4B50-A36B-BDE32CD5EC57}"/>
                  </a:ext>
                </a:extLst>
              </p:cNvPr>
              <p:cNvSpPr/>
              <p:nvPr/>
            </p:nvSpPr>
            <p:spPr>
              <a:xfrm rot="1800000">
                <a:off x="5012885" y="2491306"/>
                <a:ext cx="72677" cy="72712"/>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0F8053AA-B643-4AA9-9A79-F9FF74D2024A}"/>
                  </a:ext>
                </a:extLst>
              </p:cNvPr>
              <p:cNvSpPr/>
              <p:nvPr/>
            </p:nvSpPr>
            <p:spPr>
              <a:xfrm rot="1800000">
                <a:off x="4704891" y="2448688"/>
                <a:ext cx="232468" cy="23228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4" name="Straight Connector 53">
              <a:extLst>
                <a:ext uri="{FF2B5EF4-FFF2-40B4-BE49-F238E27FC236}">
                  <a16:creationId xmlns:a16="http://schemas.microsoft.com/office/drawing/2014/main" id="{A46F1DB1-F73B-484A-9324-EC7F6B982DA3}"/>
                </a:ext>
              </a:extLst>
            </p:cNvPr>
            <p:cNvCxnSpPr>
              <a:cxnSpLocks/>
            </p:cNvCxnSpPr>
            <p:nvPr/>
          </p:nvCxnSpPr>
          <p:spPr>
            <a:xfrm rot="1800000">
              <a:off x="1644881" y="2429068"/>
              <a:ext cx="0" cy="335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FBC1E9-C942-4333-AE39-19ED94A3CCDD}"/>
                </a:ext>
              </a:extLst>
            </p:cNvPr>
            <p:cNvCxnSpPr>
              <a:cxnSpLocks/>
            </p:cNvCxnSpPr>
            <p:nvPr/>
          </p:nvCxnSpPr>
          <p:spPr>
            <a:xfrm rot="1800000">
              <a:off x="1722284" y="2250774"/>
              <a:ext cx="0" cy="1327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F902FB4-7E2D-4DFF-AD77-1F749FD47C74}"/>
                </a:ext>
              </a:extLst>
            </p:cNvPr>
            <p:cNvCxnSpPr>
              <a:cxnSpLocks/>
            </p:cNvCxnSpPr>
            <p:nvPr/>
          </p:nvCxnSpPr>
          <p:spPr>
            <a:xfrm rot="1800000">
              <a:off x="1162264" y="1932733"/>
              <a:ext cx="0" cy="305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00FBA604-82F2-4F60-BD8F-DFDB3C3273A2}"/>
              </a:ext>
            </a:extLst>
          </p:cNvPr>
          <p:cNvSpPr/>
          <p:nvPr/>
        </p:nvSpPr>
        <p:spPr>
          <a:xfrm>
            <a:off x="404077"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Cogs</a:t>
            </a:r>
          </a:p>
        </p:txBody>
      </p:sp>
      <p:sp>
        <p:nvSpPr>
          <p:cNvPr id="64" name="Rectangle 63">
            <a:extLst>
              <a:ext uri="{FF2B5EF4-FFF2-40B4-BE49-F238E27FC236}">
                <a16:creationId xmlns:a16="http://schemas.microsoft.com/office/drawing/2014/main" id="{77CAE078-133A-41BE-8046-BC094270FDCC}"/>
              </a:ext>
            </a:extLst>
          </p:cNvPr>
          <p:cNvSpPr/>
          <p:nvPr/>
        </p:nvSpPr>
        <p:spPr>
          <a:xfrm>
            <a:off x="26990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GB" sz="1400" b="1">
                <a:solidFill>
                  <a:schemeClr val="tx1"/>
                </a:solidFill>
                <a:latin typeface="Arial" panose="020B0604020202020204" pitchFamily="34" charset="0"/>
                <a:cs typeface="Arial" panose="020B0604020202020204" pitchFamily="34" charset="0"/>
              </a:rPr>
              <a:t>Chart</a:t>
            </a:r>
            <a:endParaRPr lang="en-US" sz="1400" b="1">
              <a:solidFill>
                <a:schemeClr val="tx1"/>
              </a:solidFill>
              <a:latin typeface="Arial" panose="020B0604020202020204" pitchFamily="34" charset="0"/>
              <a:cs typeface="Arial" panose="020B0604020202020204" pitchFamily="34" charset="0"/>
            </a:endParaRPr>
          </a:p>
        </p:txBody>
      </p:sp>
      <p:grpSp>
        <p:nvGrpSpPr>
          <p:cNvPr id="65" name="Group 64">
            <a:extLst>
              <a:ext uri="{FF2B5EF4-FFF2-40B4-BE49-F238E27FC236}">
                <a16:creationId xmlns:a16="http://schemas.microsoft.com/office/drawing/2014/main" id="{869D183F-71EF-400E-A2D8-CE2433E407EE}"/>
              </a:ext>
            </a:extLst>
          </p:cNvPr>
          <p:cNvGrpSpPr/>
          <p:nvPr/>
        </p:nvGrpSpPr>
        <p:grpSpPr>
          <a:xfrm>
            <a:off x="3496312" y="1840151"/>
            <a:ext cx="680565" cy="739315"/>
            <a:chOff x="4235922" y="2055707"/>
            <a:chExt cx="680565" cy="739315"/>
          </a:xfrm>
        </p:grpSpPr>
        <p:grpSp>
          <p:nvGrpSpPr>
            <p:cNvPr id="66" name="Group 65">
              <a:extLst>
                <a:ext uri="{FF2B5EF4-FFF2-40B4-BE49-F238E27FC236}">
                  <a16:creationId xmlns:a16="http://schemas.microsoft.com/office/drawing/2014/main" id="{D208676C-90CC-48E9-95C8-7F8852AEFB80}"/>
                </a:ext>
              </a:extLst>
            </p:cNvPr>
            <p:cNvGrpSpPr/>
            <p:nvPr/>
          </p:nvGrpSpPr>
          <p:grpSpPr>
            <a:xfrm rot="1800000">
              <a:off x="4325583" y="2178945"/>
              <a:ext cx="519342" cy="565292"/>
              <a:chOff x="3465178" y="2589197"/>
              <a:chExt cx="2104486" cy="2290680"/>
            </a:xfrm>
          </p:grpSpPr>
          <p:sp>
            <p:nvSpPr>
              <p:cNvPr id="70" name="Freeform: Shape 69">
                <a:extLst>
                  <a:ext uri="{FF2B5EF4-FFF2-40B4-BE49-F238E27FC236}">
                    <a16:creationId xmlns:a16="http://schemas.microsoft.com/office/drawing/2014/main" id="{1D0A3E29-FEBB-4545-A842-96231947D8D2}"/>
                  </a:ext>
                </a:extLst>
              </p:cNvPr>
              <p:cNvSpPr/>
              <p:nvPr/>
            </p:nvSpPr>
            <p:spPr>
              <a:xfrm>
                <a:off x="3465178" y="2589197"/>
                <a:ext cx="2104486" cy="2290680"/>
              </a:xfrm>
              <a:custGeom>
                <a:avLst/>
                <a:gdLst>
                  <a:gd name="connsiteX0" fmla="*/ 1848407 w 3696744"/>
                  <a:gd name="connsiteY0" fmla="*/ 4023816 h 4023815"/>
                  <a:gd name="connsiteX1" fmla="*/ 541371 w 3696744"/>
                  <a:gd name="connsiteY1" fmla="*/ 3482446 h 4023815"/>
                  <a:gd name="connsiteX2" fmla="*/ 0 w 3696744"/>
                  <a:gd name="connsiteY2" fmla="*/ 2175409 h 4023815"/>
                  <a:gd name="connsiteX3" fmla="*/ 541371 w 3696744"/>
                  <a:gd name="connsiteY3" fmla="*/ 868372 h 4023815"/>
                  <a:gd name="connsiteX4" fmla="*/ 1848407 w 3696744"/>
                  <a:gd name="connsiteY4" fmla="*/ 327001 h 4023815"/>
                  <a:gd name="connsiteX5" fmla="*/ 1887214 w 3696744"/>
                  <a:gd name="connsiteY5" fmla="*/ 343078 h 4023815"/>
                  <a:gd name="connsiteX6" fmla="*/ 1903291 w 3696744"/>
                  <a:gd name="connsiteY6" fmla="*/ 381885 h 4023815"/>
                  <a:gd name="connsiteX7" fmla="*/ 1903291 w 3696744"/>
                  <a:gd name="connsiteY7" fmla="*/ 2057970 h 4023815"/>
                  <a:gd name="connsiteX8" fmla="*/ 3189166 w 3696744"/>
                  <a:gd name="connsiteY8" fmla="*/ 982734 h 4023815"/>
                  <a:gd name="connsiteX9" fmla="*/ 3229227 w 3696744"/>
                  <a:gd name="connsiteY9" fmla="*/ 970144 h 4023815"/>
                  <a:gd name="connsiteX10" fmla="*/ 3266466 w 3696744"/>
                  <a:gd name="connsiteY10" fmla="*/ 989631 h 4023815"/>
                  <a:gd name="connsiteX11" fmla="*/ 3693484 w 3696744"/>
                  <a:gd name="connsiteY11" fmla="*/ 2284911 h 4023815"/>
                  <a:gd name="connsiteX12" fmla="*/ 3115991 w 3696744"/>
                  <a:gd name="connsiteY12" fmla="*/ 3520429 h 4023815"/>
                  <a:gd name="connsiteX13" fmla="*/ 1848339 w 3696744"/>
                  <a:gd name="connsiteY13" fmla="*/ 4023640 h 4023815"/>
                  <a:gd name="connsiteX14" fmla="*/ 1793524 w 3696744"/>
                  <a:gd name="connsiteY14" fmla="*/ 437670 h 4023815"/>
                  <a:gd name="connsiteX15" fmla="*/ 728868 w 3696744"/>
                  <a:gd name="connsiteY15" fmla="*/ 845437 h 4023815"/>
                  <a:gd name="connsiteX16" fmla="*/ 145782 w 3696744"/>
                  <a:gd name="connsiteY16" fmla="*/ 1825151 h 4023815"/>
                  <a:gd name="connsiteX17" fmla="*/ 295109 w 3696744"/>
                  <a:gd name="connsiteY17" fmla="*/ 2955447 h 4023815"/>
                  <a:gd name="connsiteX18" fmla="*/ 1112593 w 3696744"/>
                  <a:gd name="connsiteY18" fmla="*/ 3750162 h 4023815"/>
                  <a:gd name="connsiteX19" fmla="*/ 2246612 w 3696744"/>
                  <a:gd name="connsiteY19" fmla="*/ 3867463 h 4023815"/>
                  <a:gd name="connsiteX20" fmla="*/ 3209485 w 3696744"/>
                  <a:gd name="connsiteY20" fmla="*/ 3256945 h 4023815"/>
                  <a:gd name="connsiteX21" fmla="*/ 3586979 w 3696744"/>
                  <a:gd name="connsiteY21" fmla="*/ 2181121 h 4023815"/>
                  <a:gd name="connsiteX22" fmla="*/ 3216794 w 3696744"/>
                  <a:gd name="connsiteY22" fmla="*/ 1102749 h 4023815"/>
                  <a:gd name="connsiteX23" fmla="*/ 1883599 w 3696744"/>
                  <a:gd name="connsiteY23" fmla="*/ 2217468 h 4023815"/>
                  <a:gd name="connsiteX24" fmla="*/ 1825168 w 3696744"/>
                  <a:gd name="connsiteY24" fmla="*/ 2225080 h 4023815"/>
                  <a:gd name="connsiteX25" fmla="*/ 1793514 w 3696744"/>
                  <a:gd name="connsiteY25" fmla="*/ 2175370 h 4023815"/>
                  <a:gd name="connsiteX26" fmla="*/ 2006915 w 3696744"/>
                  <a:gd name="connsiteY26" fmla="*/ 1903518 h 4023815"/>
                  <a:gd name="connsiteX27" fmla="*/ 2006955 w 3696744"/>
                  <a:gd name="connsiteY27" fmla="*/ 1903518 h 4023815"/>
                  <a:gd name="connsiteX28" fmla="*/ 1952081 w 3696744"/>
                  <a:gd name="connsiteY28" fmla="*/ 1848635 h 4023815"/>
                  <a:gd name="connsiteX29" fmla="*/ 1952081 w 3696744"/>
                  <a:gd name="connsiteY29" fmla="*/ 54880 h 4023815"/>
                  <a:gd name="connsiteX30" fmla="*/ 2006955 w 3696744"/>
                  <a:gd name="connsiteY30" fmla="*/ 0 h 4023815"/>
                  <a:gd name="connsiteX31" fmla="*/ 3427932 w 3696744"/>
                  <a:gd name="connsiteY31" fmla="*/ 666747 h 4023815"/>
                  <a:gd name="connsiteX32" fmla="*/ 3427893 w 3696744"/>
                  <a:gd name="connsiteY32" fmla="*/ 666747 h 4023815"/>
                  <a:gd name="connsiteX33" fmla="*/ 3418135 w 3696744"/>
                  <a:gd name="connsiteY33" fmla="*/ 740225 h 4023815"/>
                  <a:gd name="connsiteX34" fmla="*/ 2042126 w 3696744"/>
                  <a:gd name="connsiteY34" fmla="*/ 1890704 h 4023815"/>
                  <a:gd name="connsiteX35" fmla="*/ 2006964 w 3696744"/>
                  <a:gd name="connsiteY35" fmla="*/ 1903489 h 4023815"/>
                  <a:gd name="connsiteX36" fmla="*/ 2061799 w 3696744"/>
                  <a:gd name="connsiteY36" fmla="*/ 110543 h 4023815"/>
                  <a:gd name="connsiteX37" fmla="*/ 2061799 w 3696744"/>
                  <a:gd name="connsiteY37" fmla="*/ 1731285 h 4023815"/>
                  <a:gd name="connsiteX38" fmla="*/ 3306820 w 3696744"/>
                  <a:gd name="connsiteY38" fmla="*/ 690338 h 4023815"/>
                  <a:gd name="connsiteX39" fmla="*/ 2745434 w 3696744"/>
                  <a:gd name="connsiteY39" fmla="*/ 269178 h 4023815"/>
                  <a:gd name="connsiteX40" fmla="*/ 2061779 w 3696744"/>
                  <a:gd name="connsiteY40" fmla="*/ 110621 h 402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96744" h="4023815">
                    <a:moveTo>
                      <a:pt x="1848407" y="4023816"/>
                    </a:moveTo>
                    <a:cubicBezTo>
                      <a:pt x="1358207" y="4023816"/>
                      <a:pt x="888062" y="3829059"/>
                      <a:pt x="541371" y="3482446"/>
                    </a:cubicBezTo>
                    <a:cubicBezTo>
                      <a:pt x="194757" y="3135793"/>
                      <a:pt x="0" y="2665648"/>
                      <a:pt x="0" y="2175409"/>
                    </a:cubicBezTo>
                    <a:cubicBezTo>
                      <a:pt x="0" y="1685169"/>
                      <a:pt x="194757" y="1215063"/>
                      <a:pt x="541371" y="868372"/>
                    </a:cubicBezTo>
                    <a:cubicBezTo>
                      <a:pt x="888023" y="521759"/>
                      <a:pt x="1358168" y="327001"/>
                      <a:pt x="1848407" y="327001"/>
                    </a:cubicBezTo>
                    <a:cubicBezTo>
                      <a:pt x="1862946" y="327001"/>
                      <a:pt x="1876917" y="332781"/>
                      <a:pt x="1887214" y="343078"/>
                    </a:cubicBezTo>
                    <a:cubicBezTo>
                      <a:pt x="1897511" y="353365"/>
                      <a:pt x="1903291" y="367336"/>
                      <a:pt x="1903291" y="381885"/>
                    </a:cubicBezTo>
                    <a:lnTo>
                      <a:pt x="1903291" y="2057970"/>
                    </a:lnTo>
                    <a:lnTo>
                      <a:pt x="3189166" y="982734"/>
                    </a:lnTo>
                    <a:cubicBezTo>
                      <a:pt x="3200335" y="973397"/>
                      <a:pt x="3214727" y="968881"/>
                      <a:pt x="3229227" y="970144"/>
                    </a:cubicBezTo>
                    <a:cubicBezTo>
                      <a:pt x="3243736" y="971447"/>
                      <a:pt x="3257129" y="978452"/>
                      <a:pt x="3266466" y="989631"/>
                    </a:cubicBezTo>
                    <a:cubicBezTo>
                      <a:pt x="3568688" y="1351165"/>
                      <a:pt x="3721454" y="1814501"/>
                      <a:pt x="3693484" y="2284911"/>
                    </a:cubicBezTo>
                    <a:cubicBezTo>
                      <a:pt x="3665513" y="2755292"/>
                      <a:pt x="3458931" y="3197270"/>
                      <a:pt x="3115991" y="3520429"/>
                    </a:cubicBezTo>
                    <a:cubicBezTo>
                      <a:pt x="2773052" y="3843617"/>
                      <a:pt x="2319591" y="4023600"/>
                      <a:pt x="1848339" y="4023640"/>
                    </a:cubicBezTo>
                    <a:close/>
                    <a:moveTo>
                      <a:pt x="1793524" y="437670"/>
                    </a:moveTo>
                    <a:cubicBezTo>
                      <a:pt x="1402902" y="450034"/>
                      <a:pt x="1027818" y="593699"/>
                      <a:pt x="728868" y="845437"/>
                    </a:cubicBezTo>
                    <a:cubicBezTo>
                      <a:pt x="429899" y="1097174"/>
                      <a:pt x="224472" y="1442337"/>
                      <a:pt x="145782" y="1825151"/>
                    </a:cubicBezTo>
                    <a:cubicBezTo>
                      <a:pt x="67101" y="2207965"/>
                      <a:pt x="119682" y="2606169"/>
                      <a:pt x="295109" y="2955447"/>
                    </a:cubicBezTo>
                    <a:cubicBezTo>
                      <a:pt x="470498" y="3304735"/>
                      <a:pt x="758524" y="3584689"/>
                      <a:pt x="1112593" y="3750162"/>
                    </a:cubicBezTo>
                    <a:cubicBezTo>
                      <a:pt x="1466662" y="3915636"/>
                      <a:pt x="1866209" y="3956970"/>
                      <a:pt x="2246612" y="3867463"/>
                    </a:cubicBezTo>
                    <a:cubicBezTo>
                      <a:pt x="2627094" y="3777986"/>
                      <a:pt x="2966281" y="3562909"/>
                      <a:pt x="3209485" y="3256945"/>
                    </a:cubicBezTo>
                    <a:cubicBezTo>
                      <a:pt x="3452650" y="2950980"/>
                      <a:pt x="3585676" y="2571987"/>
                      <a:pt x="3586979" y="2181121"/>
                    </a:cubicBezTo>
                    <a:cubicBezTo>
                      <a:pt x="3588321" y="1790302"/>
                      <a:pt x="3457931" y="1410399"/>
                      <a:pt x="3216794" y="1102749"/>
                    </a:cubicBezTo>
                    <a:lnTo>
                      <a:pt x="1883599" y="2217468"/>
                    </a:lnTo>
                    <a:cubicBezTo>
                      <a:pt x="1867257" y="2231135"/>
                      <a:pt x="1844489" y="2234074"/>
                      <a:pt x="1825168" y="2225080"/>
                    </a:cubicBezTo>
                    <a:cubicBezTo>
                      <a:pt x="1805878" y="2216047"/>
                      <a:pt x="1793553" y="2196688"/>
                      <a:pt x="1793514" y="2175370"/>
                    </a:cubicBezTo>
                    <a:close/>
                    <a:moveTo>
                      <a:pt x="2006915" y="1903518"/>
                    </a:moveTo>
                    <a:lnTo>
                      <a:pt x="2006955" y="1903518"/>
                    </a:lnTo>
                    <a:cubicBezTo>
                      <a:pt x="1976652" y="1903479"/>
                      <a:pt x="1952081" y="1878947"/>
                      <a:pt x="1952081" y="1848635"/>
                    </a:cubicBezTo>
                    <a:lnTo>
                      <a:pt x="1952081" y="54880"/>
                    </a:lnTo>
                    <a:cubicBezTo>
                      <a:pt x="1952081" y="24569"/>
                      <a:pt x="1976652" y="0"/>
                      <a:pt x="2006955" y="0"/>
                    </a:cubicBezTo>
                    <a:cubicBezTo>
                      <a:pt x="2951772" y="0"/>
                      <a:pt x="3409024" y="639491"/>
                      <a:pt x="3427932" y="666747"/>
                    </a:cubicBezTo>
                    <a:lnTo>
                      <a:pt x="3427893" y="666747"/>
                    </a:lnTo>
                    <a:cubicBezTo>
                      <a:pt x="3444195" y="690054"/>
                      <a:pt x="3439953" y="721973"/>
                      <a:pt x="3418135" y="740225"/>
                    </a:cubicBezTo>
                    <a:lnTo>
                      <a:pt x="2042126" y="1890704"/>
                    </a:lnTo>
                    <a:cubicBezTo>
                      <a:pt x="2032261" y="1898972"/>
                      <a:pt x="2019818" y="1903489"/>
                      <a:pt x="2006964" y="1903489"/>
                    </a:cubicBezTo>
                    <a:close/>
                    <a:moveTo>
                      <a:pt x="2061799" y="110543"/>
                    </a:moveTo>
                    <a:lnTo>
                      <a:pt x="2061799" y="1731285"/>
                    </a:lnTo>
                    <a:lnTo>
                      <a:pt x="3306820" y="690338"/>
                    </a:lnTo>
                    <a:cubicBezTo>
                      <a:pt x="3151026" y="512461"/>
                      <a:pt x="2959825" y="368982"/>
                      <a:pt x="2745434" y="269178"/>
                    </a:cubicBezTo>
                    <a:cubicBezTo>
                      <a:pt x="2531043" y="169375"/>
                      <a:pt x="2298214" y="115373"/>
                      <a:pt x="2061779" y="110621"/>
                    </a:cubicBezTo>
                    <a:close/>
                  </a:path>
                </a:pathLst>
              </a:custGeom>
              <a:solidFill>
                <a:schemeClr val="tx1"/>
              </a:solidFill>
              <a:ln w="9797" cap="flat">
                <a:noFill/>
                <a:prstDash val="solid"/>
                <a:miter/>
              </a:ln>
            </p:spPr>
            <p:txBody>
              <a:bodyPr rtlCol="0" anchor="ctr"/>
              <a:lstStyle/>
              <a:p>
                <a:endParaRPr lang="en-IN"/>
              </a:p>
            </p:txBody>
          </p:sp>
          <p:sp>
            <p:nvSpPr>
              <p:cNvPr id="71" name="Isosceles Triangle 210">
                <a:extLst>
                  <a:ext uri="{FF2B5EF4-FFF2-40B4-BE49-F238E27FC236}">
                    <a16:creationId xmlns:a16="http://schemas.microsoft.com/office/drawing/2014/main" id="{F05292D7-9589-4E73-82AF-733358B0AE51}"/>
                  </a:ext>
                </a:extLst>
              </p:cNvPr>
              <p:cNvSpPr/>
              <p:nvPr/>
            </p:nvSpPr>
            <p:spPr>
              <a:xfrm rot="1673449" flipV="1">
                <a:off x="4425375" y="2693284"/>
                <a:ext cx="795539" cy="923310"/>
              </a:xfrm>
              <a:custGeom>
                <a:avLst/>
                <a:gdLst>
                  <a:gd name="connsiteX0" fmla="*/ 0 w 1060704"/>
                  <a:gd name="connsiteY0" fmla="*/ 947205 h 947205"/>
                  <a:gd name="connsiteX1" fmla="*/ 530352 w 1060704"/>
                  <a:gd name="connsiteY1" fmla="*/ 0 h 947205"/>
                  <a:gd name="connsiteX2" fmla="*/ 1060704 w 1060704"/>
                  <a:gd name="connsiteY2" fmla="*/ 947205 h 947205"/>
                  <a:gd name="connsiteX3" fmla="*/ 0 w 1060704"/>
                  <a:gd name="connsiteY3" fmla="*/ 947205 h 947205"/>
                  <a:gd name="connsiteX0" fmla="*/ 0 w 992713"/>
                  <a:gd name="connsiteY0" fmla="*/ 832316 h 947205"/>
                  <a:gd name="connsiteX1" fmla="*/ 462361 w 992713"/>
                  <a:gd name="connsiteY1" fmla="*/ 0 h 947205"/>
                  <a:gd name="connsiteX2" fmla="*/ 992713 w 992713"/>
                  <a:gd name="connsiteY2" fmla="*/ 947205 h 947205"/>
                  <a:gd name="connsiteX3" fmla="*/ 0 w 992713"/>
                  <a:gd name="connsiteY3" fmla="*/ 832316 h 947205"/>
                  <a:gd name="connsiteX0" fmla="*/ 0 w 843156"/>
                  <a:gd name="connsiteY0" fmla="*/ 832316 h 842904"/>
                  <a:gd name="connsiteX1" fmla="*/ 462361 w 843156"/>
                  <a:gd name="connsiteY1" fmla="*/ 0 h 842904"/>
                  <a:gd name="connsiteX2" fmla="*/ 843156 w 843156"/>
                  <a:gd name="connsiteY2" fmla="*/ 842904 h 842904"/>
                  <a:gd name="connsiteX3" fmla="*/ 0 w 843156"/>
                  <a:gd name="connsiteY3" fmla="*/ 832316 h 842904"/>
                  <a:gd name="connsiteX0" fmla="*/ 0 w 832759"/>
                  <a:gd name="connsiteY0" fmla="*/ 832316 h 862547"/>
                  <a:gd name="connsiteX1" fmla="*/ 462361 w 832759"/>
                  <a:gd name="connsiteY1" fmla="*/ 0 h 862547"/>
                  <a:gd name="connsiteX2" fmla="*/ 832759 w 832759"/>
                  <a:gd name="connsiteY2" fmla="*/ 862547 h 862547"/>
                  <a:gd name="connsiteX3" fmla="*/ 0 w 832759"/>
                  <a:gd name="connsiteY3" fmla="*/ 832316 h 862547"/>
                  <a:gd name="connsiteX0" fmla="*/ 0 w 777963"/>
                  <a:gd name="connsiteY0" fmla="*/ 796657 h 862547"/>
                  <a:gd name="connsiteX1" fmla="*/ 407565 w 777963"/>
                  <a:gd name="connsiteY1" fmla="*/ 0 h 862547"/>
                  <a:gd name="connsiteX2" fmla="*/ 777963 w 777963"/>
                  <a:gd name="connsiteY2" fmla="*/ 862547 h 862547"/>
                  <a:gd name="connsiteX3" fmla="*/ 0 w 777963"/>
                  <a:gd name="connsiteY3" fmla="*/ 796657 h 862547"/>
                  <a:gd name="connsiteX0" fmla="*/ 0 w 777963"/>
                  <a:gd name="connsiteY0" fmla="*/ 796657 h 862547"/>
                  <a:gd name="connsiteX1" fmla="*/ 407565 w 777963"/>
                  <a:gd name="connsiteY1" fmla="*/ 0 h 862547"/>
                  <a:gd name="connsiteX2" fmla="*/ 777963 w 777963"/>
                  <a:gd name="connsiteY2" fmla="*/ 862547 h 862547"/>
                  <a:gd name="connsiteX3" fmla="*/ 0 w 777963"/>
                  <a:gd name="connsiteY3" fmla="*/ 796657 h 862547"/>
                  <a:gd name="connsiteX0" fmla="*/ 0 w 795539"/>
                  <a:gd name="connsiteY0" fmla="*/ 819685 h 862547"/>
                  <a:gd name="connsiteX1" fmla="*/ 425141 w 795539"/>
                  <a:gd name="connsiteY1" fmla="*/ 0 h 862547"/>
                  <a:gd name="connsiteX2" fmla="*/ 795539 w 795539"/>
                  <a:gd name="connsiteY2" fmla="*/ 862547 h 862547"/>
                  <a:gd name="connsiteX3" fmla="*/ 0 w 795539"/>
                  <a:gd name="connsiteY3" fmla="*/ 819685 h 862547"/>
                  <a:gd name="connsiteX0" fmla="*/ 0 w 795539"/>
                  <a:gd name="connsiteY0" fmla="*/ 818200 h 861062"/>
                  <a:gd name="connsiteX1" fmla="*/ 427947 w 795539"/>
                  <a:gd name="connsiteY1" fmla="*/ 0 h 861062"/>
                  <a:gd name="connsiteX2" fmla="*/ 795539 w 795539"/>
                  <a:gd name="connsiteY2" fmla="*/ 861062 h 861062"/>
                  <a:gd name="connsiteX3" fmla="*/ 0 w 795539"/>
                  <a:gd name="connsiteY3" fmla="*/ 818200 h 861062"/>
                  <a:gd name="connsiteX0" fmla="*/ 0 w 795539"/>
                  <a:gd name="connsiteY0" fmla="*/ 818200 h 891387"/>
                  <a:gd name="connsiteX1" fmla="*/ 427947 w 795539"/>
                  <a:gd name="connsiteY1" fmla="*/ 0 h 891387"/>
                  <a:gd name="connsiteX2" fmla="*/ 795539 w 795539"/>
                  <a:gd name="connsiteY2" fmla="*/ 861062 h 891387"/>
                  <a:gd name="connsiteX3" fmla="*/ 0 w 795539"/>
                  <a:gd name="connsiteY3" fmla="*/ 818200 h 891387"/>
                  <a:gd name="connsiteX0" fmla="*/ 0 w 795539"/>
                  <a:gd name="connsiteY0" fmla="*/ 818200 h 921989"/>
                  <a:gd name="connsiteX1" fmla="*/ 427947 w 795539"/>
                  <a:gd name="connsiteY1" fmla="*/ 0 h 921989"/>
                  <a:gd name="connsiteX2" fmla="*/ 795539 w 795539"/>
                  <a:gd name="connsiteY2" fmla="*/ 861062 h 921989"/>
                  <a:gd name="connsiteX3" fmla="*/ 0 w 795539"/>
                  <a:gd name="connsiteY3" fmla="*/ 818200 h 921989"/>
                  <a:gd name="connsiteX0" fmla="*/ 0 w 795539"/>
                  <a:gd name="connsiteY0" fmla="*/ 819602 h 923391"/>
                  <a:gd name="connsiteX1" fmla="*/ 428690 w 795539"/>
                  <a:gd name="connsiteY1" fmla="*/ 0 h 923391"/>
                  <a:gd name="connsiteX2" fmla="*/ 795539 w 795539"/>
                  <a:gd name="connsiteY2" fmla="*/ 862464 h 923391"/>
                  <a:gd name="connsiteX3" fmla="*/ 0 w 795539"/>
                  <a:gd name="connsiteY3" fmla="*/ 819602 h 923391"/>
                  <a:gd name="connsiteX0" fmla="*/ 0 w 795539"/>
                  <a:gd name="connsiteY0" fmla="*/ 819602 h 923391"/>
                  <a:gd name="connsiteX1" fmla="*/ 428690 w 795539"/>
                  <a:gd name="connsiteY1" fmla="*/ 0 h 923391"/>
                  <a:gd name="connsiteX2" fmla="*/ 795539 w 795539"/>
                  <a:gd name="connsiteY2" fmla="*/ 862464 h 923391"/>
                  <a:gd name="connsiteX3" fmla="*/ 0 w 795539"/>
                  <a:gd name="connsiteY3" fmla="*/ 819602 h 923391"/>
                  <a:gd name="connsiteX0" fmla="*/ 0 w 795539"/>
                  <a:gd name="connsiteY0" fmla="*/ 819602 h 923391"/>
                  <a:gd name="connsiteX1" fmla="*/ 428690 w 795539"/>
                  <a:gd name="connsiteY1" fmla="*/ 0 h 923391"/>
                  <a:gd name="connsiteX2" fmla="*/ 795539 w 795539"/>
                  <a:gd name="connsiteY2" fmla="*/ 862464 h 923391"/>
                  <a:gd name="connsiteX3" fmla="*/ 0 w 795539"/>
                  <a:gd name="connsiteY3" fmla="*/ 819602 h 923391"/>
                  <a:gd name="connsiteX0" fmla="*/ 0 w 795539"/>
                  <a:gd name="connsiteY0" fmla="*/ 819521 h 923310"/>
                  <a:gd name="connsiteX1" fmla="*/ 432239 w 795539"/>
                  <a:gd name="connsiteY1" fmla="*/ 0 h 923310"/>
                  <a:gd name="connsiteX2" fmla="*/ 795539 w 795539"/>
                  <a:gd name="connsiteY2" fmla="*/ 862383 h 923310"/>
                  <a:gd name="connsiteX3" fmla="*/ 0 w 795539"/>
                  <a:gd name="connsiteY3" fmla="*/ 819521 h 923310"/>
                  <a:gd name="connsiteX0" fmla="*/ 0 w 795539"/>
                  <a:gd name="connsiteY0" fmla="*/ 819521 h 923310"/>
                  <a:gd name="connsiteX1" fmla="*/ 432239 w 795539"/>
                  <a:gd name="connsiteY1" fmla="*/ 0 h 923310"/>
                  <a:gd name="connsiteX2" fmla="*/ 795539 w 795539"/>
                  <a:gd name="connsiteY2" fmla="*/ 862383 h 923310"/>
                  <a:gd name="connsiteX3" fmla="*/ 0 w 795539"/>
                  <a:gd name="connsiteY3" fmla="*/ 819521 h 923310"/>
                </a:gdLst>
                <a:ahLst/>
                <a:cxnLst>
                  <a:cxn ang="0">
                    <a:pos x="connsiteX0" y="connsiteY0"/>
                  </a:cxn>
                  <a:cxn ang="0">
                    <a:pos x="connsiteX1" y="connsiteY1"/>
                  </a:cxn>
                  <a:cxn ang="0">
                    <a:pos x="connsiteX2" y="connsiteY2"/>
                  </a:cxn>
                  <a:cxn ang="0">
                    <a:pos x="connsiteX3" y="connsiteY3"/>
                  </a:cxn>
                </a:cxnLst>
                <a:rect l="l" t="t" r="r" b="b"/>
                <a:pathLst>
                  <a:path w="795539" h="923310">
                    <a:moveTo>
                      <a:pt x="0" y="819521"/>
                    </a:moveTo>
                    <a:lnTo>
                      <a:pt x="432239" y="0"/>
                    </a:lnTo>
                    <a:lnTo>
                      <a:pt x="795539" y="862383"/>
                    </a:lnTo>
                    <a:cubicBezTo>
                      <a:pt x="550838" y="945150"/>
                      <a:pt x="260241" y="955128"/>
                      <a:pt x="0" y="8195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67" name="Straight Connector 66">
              <a:extLst>
                <a:ext uri="{FF2B5EF4-FFF2-40B4-BE49-F238E27FC236}">
                  <a16:creationId xmlns:a16="http://schemas.microsoft.com/office/drawing/2014/main" id="{878C4937-4328-4F69-BB3A-5E0A1CEFA5CE}"/>
                </a:ext>
              </a:extLst>
            </p:cNvPr>
            <p:cNvCxnSpPr>
              <a:cxnSpLocks/>
            </p:cNvCxnSpPr>
            <p:nvPr/>
          </p:nvCxnSpPr>
          <p:spPr>
            <a:xfrm flipH="1">
              <a:off x="4235922" y="2219133"/>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E5D5E1-0EF7-40B1-9188-675E31A9848D}"/>
                </a:ext>
              </a:extLst>
            </p:cNvPr>
            <p:cNvCxnSpPr>
              <a:cxnSpLocks/>
            </p:cNvCxnSpPr>
            <p:nvPr/>
          </p:nvCxnSpPr>
          <p:spPr>
            <a:xfrm rot="1800000">
              <a:off x="4916487" y="2479133"/>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E88C44-2450-4748-8391-7C7C2ED01ADD}"/>
                </a:ext>
              </a:extLst>
            </p:cNvPr>
            <p:cNvCxnSpPr>
              <a:cxnSpLocks/>
            </p:cNvCxnSpPr>
            <p:nvPr/>
          </p:nvCxnSpPr>
          <p:spPr>
            <a:xfrm rot="1800000">
              <a:off x="4756629" y="205570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40D6CC30-593D-4A06-8B65-2310D1395734}"/>
              </a:ext>
            </a:extLst>
          </p:cNvPr>
          <p:cNvSpPr/>
          <p:nvPr/>
        </p:nvSpPr>
        <p:spPr>
          <a:xfrm>
            <a:off x="49714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Increasing chart</a:t>
            </a:r>
          </a:p>
        </p:txBody>
      </p:sp>
      <p:grpSp>
        <p:nvGrpSpPr>
          <p:cNvPr id="73" name="Group 72">
            <a:extLst>
              <a:ext uri="{FF2B5EF4-FFF2-40B4-BE49-F238E27FC236}">
                <a16:creationId xmlns:a16="http://schemas.microsoft.com/office/drawing/2014/main" id="{1B7C58D7-AA13-47E8-A54C-F9DE5104CBDF}"/>
              </a:ext>
            </a:extLst>
          </p:cNvPr>
          <p:cNvGrpSpPr/>
          <p:nvPr/>
        </p:nvGrpSpPr>
        <p:grpSpPr>
          <a:xfrm>
            <a:off x="5932622" y="1761730"/>
            <a:ext cx="352744" cy="811588"/>
            <a:chOff x="5932622" y="1761730"/>
            <a:chExt cx="352744" cy="811588"/>
          </a:xfrm>
        </p:grpSpPr>
        <p:grpSp>
          <p:nvGrpSpPr>
            <p:cNvPr id="74" name="Group 73">
              <a:extLst>
                <a:ext uri="{FF2B5EF4-FFF2-40B4-BE49-F238E27FC236}">
                  <a16:creationId xmlns:a16="http://schemas.microsoft.com/office/drawing/2014/main" id="{1D8E5F71-80C7-46ED-A155-3AF5F36CA8F9}"/>
                </a:ext>
              </a:extLst>
            </p:cNvPr>
            <p:cNvGrpSpPr/>
            <p:nvPr/>
          </p:nvGrpSpPr>
          <p:grpSpPr>
            <a:xfrm rot="1800000">
              <a:off x="5932622" y="2017995"/>
              <a:ext cx="352744" cy="459956"/>
              <a:chOff x="5209321" y="1744678"/>
              <a:chExt cx="1775498" cy="2315140"/>
            </a:xfrm>
          </p:grpSpPr>
          <p:sp>
            <p:nvSpPr>
              <p:cNvPr id="78" name="Freeform: Shape 77">
                <a:extLst>
                  <a:ext uri="{FF2B5EF4-FFF2-40B4-BE49-F238E27FC236}">
                    <a16:creationId xmlns:a16="http://schemas.microsoft.com/office/drawing/2014/main" id="{D47E1CCA-C464-4046-8E47-4DB870987068}"/>
                  </a:ext>
                </a:extLst>
              </p:cNvPr>
              <p:cNvSpPr/>
              <p:nvPr/>
            </p:nvSpPr>
            <p:spPr>
              <a:xfrm>
                <a:off x="5209432" y="3480129"/>
                <a:ext cx="409203" cy="579688"/>
              </a:xfrm>
              <a:custGeom>
                <a:avLst/>
                <a:gdLst>
                  <a:gd name="connsiteX0" fmla="*/ 375093 w 409203"/>
                  <a:gd name="connsiteY0" fmla="*/ 579689 h 579688"/>
                  <a:gd name="connsiteX1" fmla="*/ 34110 w 409203"/>
                  <a:gd name="connsiteY1" fmla="*/ 579689 h 579688"/>
                  <a:gd name="connsiteX2" fmla="*/ 0 w 409203"/>
                  <a:gd name="connsiteY2" fmla="*/ 545578 h 579688"/>
                  <a:gd name="connsiteX3" fmla="*/ 0 w 409203"/>
                  <a:gd name="connsiteY3" fmla="*/ 34104 h 579688"/>
                  <a:gd name="connsiteX4" fmla="*/ 34110 w 409203"/>
                  <a:gd name="connsiteY4" fmla="*/ 0 h 579688"/>
                  <a:gd name="connsiteX5" fmla="*/ 375093 w 409203"/>
                  <a:gd name="connsiteY5" fmla="*/ 0 h 579688"/>
                  <a:gd name="connsiteX6" fmla="*/ 399212 w 409203"/>
                  <a:gd name="connsiteY6" fmla="*/ 9986 h 579688"/>
                  <a:gd name="connsiteX7" fmla="*/ 409204 w 409203"/>
                  <a:gd name="connsiteY7" fmla="*/ 34104 h 579688"/>
                  <a:gd name="connsiteX8" fmla="*/ 409204 w 409203"/>
                  <a:gd name="connsiteY8" fmla="*/ 545578 h 579688"/>
                  <a:gd name="connsiteX9" fmla="*/ 399212 w 409203"/>
                  <a:gd name="connsiteY9" fmla="*/ 569697 h 579688"/>
                  <a:gd name="connsiteX10" fmla="*/ 375093 w 409203"/>
                  <a:gd name="connsiteY10" fmla="*/ 579689 h 579688"/>
                  <a:gd name="connsiteX11" fmla="*/ 68221 w 409203"/>
                  <a:gd name="connsiteY11" fmla="*/ 511498 h 579688"/>
                  <a:gd name="connsiteX12" fmla="*/ 341013 w 409203"/>
                  <a:gd name="connsiteY12" fmla="*/ 511498 h 579688"/>
                  <a:gd name="connsiteX13" fmla="*/ 340989 w 409203"/>
                  <a:gd name="connsiteY13" fmla="*/ 68215 h 579688"/>
                  <a:gd name="connsiteX14" fmla="*/ 68221 w 409203"/>
                  <a:gd name="connsiteY14" fmla="*/ 68215 h 5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9203" h="579688">
                    <a:moveTo>
                      <a:pt x="375093" y="579689"/>
                    </a:moveTo>
                    <a:lnTo>
                      <a:pt x="34110" y="579689"/>
                    </a:lnTo>
                    <a:cubicBezTo>
                      <a:pt x="15271" y="579689"/>
                      <a:pt x="0" y="564418"/>
                      <a:pt x="0" y="545578"/>
                    </a:cubicBezTo>
                    <a:lnTo>
                      <a:pt x="0" y="34104"/>
                    </a:lnTo>
                    <a:cubicBezTo>
                      <a:pt x="0" y="15271"/>
                      <a:pt x="15271" y="0"/>
                      <a:pt x="34110" y="0"/>
                    </a:cubicBezTo>
                    <a:lnTo>
                      <a:pt x="375093" y="0"/>
                    </a:lnTo>
                    <a:cubicBezTo>
                      <a:pt x="384129" y="0"/>
                      <a:pt x="392812" y="3592"/>
                      <a:pt x="399212" y="9986"/>
                    </a:cubicBezTo>
                    <a:cubicBezTo>
                      <a:pt x="405611" y="16385"/>
                      <a:pt x="409204" y="25068"/>
                      <a:pt x="409204" y="34104"/>
                    </a:cubicBezTo>
                    <a:lnTo>
                      <a:pt x="409204" y="545578"/>
                    </a:lnTo>
                    <a:cubicBezTo>
                      <a:pt x="409204" y="554621"/>
                      <a:pt x="405611" y="563303"/>
                      <a:pt x="399212" y="569697"/>
                    </a:cubicBezTo>
                    <a:cubicBezTo>
                      <a:pt x="392812" y="576096"/>
                      <a:pt x="384129" y="579689"/>
                      <a:pt x="375093" y="579689"/>
                    </a:cubicBezTo>
                    <a:close/>
                    <a:moveTo>
                      <a:pt x="68221" y="511498"/>
                    </a:moveTo>
                    <a:lnTo>
                      <a:pt x="341013" y="511498"/>
                    </a:lnTo>
                    <a:lnTo>
                      <a:pt x="340989" y="68215"/>
                    </a:lnTo>
                    <a:lnTo>
                      <a:pt x="68221" y="68215"/>
                    </a:lnTo>
                    <a:close/>
                  </a:path>
                </a:pathLst>
              </a:custGeom>
              <a:solidFill>
                <a:schemeClr val="tx1"/>
              </a:solidFill>
              <a:ln w="6082"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F656EA5-5291-4463-BAA2-ED23415596C6}"/>
                  </a:ext>
                </a:extLst>
              </p:cNvPr>
              <p:cNvSpPr/>
              <p:nvPr/>
            </p:nvSpPr>
            <p:spPr>
              <a:xfrm>
                <a:off x="5891398" y="2968655"/>
                <a:ext cx="409203" cy="1091162"/>
              </a:xfrm>
              <a:custGeom>
                <a:avLst/>
                <a:gdLst>
                  <a:gd name="connsiteX0" fmla="*/ 375093 w 409203"/>
                  <a:gd name="connsiteY0" fmla="*/ 1091163 h 1091162"/>
                  <a:gd name="connsiteX1" fmla="*/ 34110 w 409203"/>
                  <a:gd name="connsiteY1" fmla="*/ 1091163 h 1091162"/>
                  <a:gd name="connsiteX2" fmla="*/ 0 w 409203"/>
                  <a:gd name="connsiteY2" fmla="*/ 1057052 h 1091162"/>
                  <a:gd name="connsiteX3" fmla="*/ 0 w 409203"/>
                  <a:gd name="connsiteY3" fmla="*/ 34104 h 1091162"/>
                  <a:gd name="connsiteX4" fmla="*/ 34110 w 409203"/>
                  <a:gd name="connsiteY4" fmla="*/ 0 h 1091162"/>
                  <a:gd name="connsiteX5" fmla="*/ 375093 w 409203"/>
                  <a:gd name="connsiteY5" fmla="*/ 0 h 1091162"/>
                  <a:gd name="connsiteX6" fmla="*/ 399212 w 409203"/>
                  <a:gd name="connsiteY6" fmla="*/ 9986 h 1091162"/>
                  <a:gd name="connsiteX7" fmla="*/ 409204 w 409203"/>
                  <a:gd name="connsiteY7" fmla="*/ 34104 h 1091162"/>
                  <a:gd name="connsiteX8" fmla="*/ 409204 w 409203"/>
                  <a:gd name="connsiteY8" fmla="*/ 1057052 h 1091162"/>
                  <a:gd name="connsiteX9" fmla="*/ 399212 w 409203"/>
                  <a:gd name="connsiteY9" fmla="*/ 1081171 h 1091162"/>
                  <a:gd name="connsiteX10" fmla="*/ 375093 w 409203"/>
                  <a:gd name="connsiteY10" fmla="*/ 1091163 h 1091162"/>
                  <a:gd name="connsiteX11" fmla="*/ 68221 w 409203"/>
                  <a:gd name="connsiteY11" fmla="*/ 1022973 h 1091162"/>
                  <a:gd name="connsiteX12" fmla="*/ 341013 w 409203"/>
                  <a:gd name="connsiteY12" fmla="*/ 1022973 h 1091162"/>
                  <a:gd name="connsiteX13" fmla="*/ 340989 w 409203"/>
                  <a:gd name="connsiteY13" fmla="*/ 68221 h 1091162"/>
                  <a:gd name="connsiteX14" fmla="*/ 68221 w 409203"/>
                  <a:gd name="connsiteY14" fmla="*/ 68221 h 10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9203" h="1091162">
                    <a:moveTo>
                      <a:pt x="375093" y="1091163"/>
                    </a:moveTo>
                    <a:lnTo>
                      <a:pt x="34110" y="1091163"/>
                    </a:lnTo>
                    <a:cubicBezTo>
                      <a:pt x="15271" y="1091163"/>
                      <a:pt x="0" y="1075892"/>
                      <a:pt x="0" y="1057052"/>
                    </a:cubicBezTo>
                    <a:lnTo>
                      <a:pt x="0" y="34104"/>
                    </a:lnTo>
                    <a:cubicBezTo>
                      <a:pt x="0" y="15271"/>
                      <a:pt x="15271" y="0"/>
                      <a:pt x="34110" y="0"/>
                    </a:cubicBezTo>
                    <a:lnTo>
                      <a:pt x="375093" y="0"/>
                    </a:lnTo>
                    <a:cubicBezTo>
                      <a:pt x="384129" y="0"/>
                      <a:pt x="392812" y="3592"/>
                      <a:pt x="399212" y="9986"/>
                    </a:cubicBezTo>
                    <a:cubicBezTo>
                      <a:pt x="405611" y="16385"/>
                      <a:pt x="409204" y="25068"/>
                      <a:pt x="409204" y="34104"/>
                    </a:cubicBezTo>
                    <a:lnTo>
                      <a:pt x="409204" y="1057052"/>
                    </a:lnTo>
                    <a:cubicBezTo>
                      <a:pt x="409204" y="1066095"/>
                      <a:pt x="405611" y="1074778"/>
                      <a:pt x="399212" y="1081171"/>
                    </a:cubicBezTo>
                    <a:cubicBezTo>
                      <a:pt x="392812" y="1087571"/>
                      <a:pt x="384129" y="1091163"/>
                      <a:pt x="375093" y="1091163"/>
                    </a:cubicBezTo>
                    <a:close/>
                    <a:moveTo>
                      <a:pt x="68221" y="1022973"/>
                    </a:moveTo>
                    <a:lnTo>
                      <a:pt x="341013" y="1022973"/>
                    </a:lnTo>
                    <a:lnTo>
                      <a:pt x="340989" y="68221"/>
                    </a:lnTo>
                    <a:lnTo>
                      <a:pt x="68221" y="68221"/>
                    </a:lnTo>
                    <a:close/>
                  </a:path>
                </a:pathLst>
              </a:custGeom>
              <a:solidFill>
                <a:schemeClr val="tx1"/>
              </a:solidFill>
              <a:ln w="6082"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18F74F22-ACCF-449C-9DC4-E73BE8CB06E8}"/>
                  </a:ext>
                </a:extLst>
              </p:cNvPr>
              <p:cNvSpPr/>
              <p:nvPr/>
            </p:nvSpPr>
            <p:spPr>
              <a:xfrm>
                <a:off x="6573363" y="2457181"/>
                <a:ext cx="409203" cy="1602637"/>
              </a:xfrm>
              <a:custGeom>
                <a:avLst/>
                <a:gdLst>
                  <a:gd name="connsiteX0" fmla="*/ 375093 w 409203"/>
                  <a:gd name="connsiteY0" fmla="*/ 1602637 h 1602637"/>
                  <a:gd name="connsiteX1" fmla="*/ 34110 w 409203"/>
                  <a:gd name="connsiteY1" fmla="*/ 1602637 h 1602637"/>
                  <a:gd name="connsiteX2" fmla="*/ 0 w 409203"/>
                  <a:gd name="connsiteY2" fmla="*/ 1568527 h 1602637"/>
                  <a:gd name="connsiteX3" fmla="*/ 0 w 409203"/>
                  <a:gd name="connsiteY3" fmla="*/ 34104 h 1602637"/>
                  <a:gd name="connsiteX4" fmla="*/ 34110 w 409203"/>
                  <a:gd name="connsiteY4" fmla="*/ 0 h 1602637"/>
                  <a:gd name="connsiteX5" fmla="*/ 375093 w 409203"/>
                  <a:gd name="connsiteY5" fmla="*/ 0 h 1602637"/>
                  <a:gd name="connsiteX6" fmla="*/ 399212 w 409203"/>
                  <a:gd name="connsiteY6" fmla="*/ 9986 h 1602637"/>
                  <a:gd name="connsiteX7" fmla="*/ 409204 w 409203"/>
                  <a:gd name="connsiteY7" fmla="*/ 34104 h 1602637"/>
                  <a:gd name="connsiteX8" fmla="*/ 409204 w 409203"/>
                  <a:gd name="connsiteY8" fmla="*/ 1568527 h 1602637"/>
                  <a:gd name="connsiteX9" fmla="*/ 399212 w 409203"/>
                  <a:gd name="connsiteY9" fmla="*/ 1592645 h 1602637"/>
                  <a:gd name="connsiteX10" fmla="*/ 375093 w 409203"/>
                  <a:gd name="connsiteY10" fmla="*/ 1602637 h 1602637"/>
                  <a:gd name="connsiteX11" fmla="*/ 68221 w 409203"/>
                  <a:gd name="connsiteY11" fmla="*/ 1534447 h 1602637"/>
                  <a:gd name="connsiteX12" fmla="*/ 341013 w 409203"/>
                  <a:gd name="connsiteY12" fmla="*/ 1534447 h 1602637"/>
                  <a:gd name="connsiteX13" fmla="*/ 340989 w 409203"/>
                  <a:gd name="connsiteY13" fmla="*/ 68221 h 1602637"/>
                  <a:gd name="connsiteX14" fmla="*/ 68221 w 409203"/>
                  <a:gd name="connsiteY14" fmla="*/ 68221 h 160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9203" h="1602637">
                    <a:moveTo>
                      <a:pt x="375093" y="1602637"/>
                    </a:moveTo>
                    <a:lnTo>
                      <a:pt x="34110" y="1602637"/>
                    </a:lnTo>
                    <a:cubicBezTo>
                      <a:pt x="15271" y="1602637"/>
                      <a:pt x="0" y="1587366"/>
                      <a:pt x="0" y="1568527"/>
                    </a:cubicBezTo>
                    <a:lnTo>
                      <a:pt x="0" y="34104"/>
                    </a:lnTo>
                    <a:cubicBezTo>
                      <a:pt x="0" y="15271"/>
                      <a:pt x="15271" y="0"/>
                      <a:pt x="34110" y="0"/>
                    </a:cubicBezTo>
                    <a:lnTo>
                      <a:pt x="375093" y="0"/>
                    </a:lnTo>
                    <a:cubicBezTo>
                      <a:pt x="384129" y="0"/>
                      <a:pt x="392812" y="3592"/>
                      <a:pt x="399212" y="9986"/>
                    </a:cubicBezTo>
                    <a:cubicBezTo>
                      <a:pt x="405611" y="16385"/>
                      <a:pt x="409204" y="25068"/>
                      <a:pt x="409204" y="34104"/>
                    </a:cubicBezTo>
                    <a:lnTo>
                      <a:pt x="409204" y="1568527"/>
                    </a:lnTo>
                    <a:cubicBezTo>
                      <a:pt x="409204" y="1577569"/>
                      <a:pt x="405611" y="1586252"/>
                      <a:pt x="399212" y="1592645"/>
                    </a:cubicBezTo>
                    <a:cubicBezTo>
                      <a:pt x="392812" y="1599045"/>
                      <a:pt x="384129" y="1602637"/>
                      <a:pt x="375093" y="1602637"/>
                    </a:cubicBezTo>
                    <a:close/>
                    <a:moveTo>
                      <a:pt x="68221" y="1534447"/>
                    </a:moveTo>
                    <a:lnTo>
                      <a:pt x="341013" y="1534447"/>
                    </a:lnTo>
                    <a:lnTo>
                      <a:pt x="340989" y="68221"/>
                    </a:lnTo>
                    <a:lnTo>
                      <a:pt x="68221" y="68221"/>
                    </a:lnTo>
                    <a:close/>
                  </a:path>
                </a:pathLst>
              </a:custGeom>
              <a:solidFill>
                <a:schemeClr val="tx1"/>
              </a:solidFill>
              <a:ln w="6082"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13397FF-2BAA-469A-9709-99B2232D0FC5}"/>
                  </a:ext>
                </a:extLst>
              </p:cNvPr>
              <p:cNvSpPr/>
              <p:nvPr/>
            </p:nvSpPr>
            <p:spPr>
              <a:xfrm>
                <a:off x="5209321" y="1773401"/>
                <a:ext cx="1775498" cy="922486"/>
              </a:xfrm>
              <a:custGeom>
                <a:avLst/>
                <a:gdLst>
                  <a:gd name="connsiteX0" fmla="*/ 34222 w 1775498"/>
                  <a:gd name="connsiteY0" fmla="*/ 922486 h 922486"/>
                  <a:gd name="connsiteX1" fmla="*/ 1682 w 1775498"/>
                  <a:gd name="connsiteY1" fmla="*/ 898940 h 922486"/>
                  <a:gd name="connsiteX2" fmla="*/ 14098 w 1775498"/>
                  <a:gd name="connsiteY2" fmla="*/ 860762 h 922486"/>
                  <a:gd name="connsiteX3" fmla="*/ 866555 w 1775498"/>
                  <a:gd name="connsiteY3" fmla="*/ 235728 h 922486"/>
                  <a:gd name="connsiteX4" fmla="*/ 902163 w 1775498"/>
                  <a:gd name="connsiteY4" fmla="*/ 232879 h 922486"/>
                  <a:gd name="connsiteX5" fmla="*/ 920789 w 1775498"/>
                  <a:gd name="connsiteY5" fmla="*/ 263342 h 922486"/>
                  <a:gd name="connsiteX6" fmla="*/ 920789 w 1775498"/>
                  <a:gd name="connsiteY6" fmla="*/ 646947 h 922486"/>
                  <a:gd name="connsiteX7" fmla="*/ 1718019 w 1775498"/>
                  <a:gd name="connsiteY7" fmla="*/ 9312 h 922486"/>
                  <a:gd name="connsiteX8" fmla="*/ 1717995 w 1775498"/>
                  <a:gd name="connsiteY8" fmla="*/ 9312 h 922486"/>
                  <a:gd name="connsiteX9" fmla="*/ 1743824 w 1775498"/>
                  <a:gd name="connsiteY9" fmla="*/ 84 h 922486"/>
                  <a:gd name="connsiteX10" fmla="*/ 1768082 w 1775498"/>
                  <a:gd name="connsiteY10" fmla="*/ 12880 h 922486"/>
                  <a:gd name="connsiteX11" fmla="*/ 1775079 w 1775498"/>
                  <a:gd name="connsiteY11" fmla="*/ 39401 h 922486"/>
                  <a:gd name="connsiteX12" fmla="*/ 1760282 w 1775498"/>
                  <a:gd name="connsiteY12" fmla="*/ 62497 h 922486"/>
                  <a:gd name="connsiteX13" fmla="*/ 907826 w 1775498"/>
                  <a:gd name="connsiteY13" fmla="*/ 744462 h 922486"/>
                  <a:gd name="connsiteX14" fmla="*/ 873715 w 1775498"/>
                  <a:gd name="connsiteY14" fmla="*/ 748554 h 922486"/>
                  <a:gd name="connsiteX15" fmla="*/ 852574 w 1775498"/>
                  <a:gd name="connsiteY15" fmla="*/ 717872 h 922486"/>
                  <a:gd name="connsiteX16" fmla="*/ 852574 w 1775498"/>
                  <a:gd name="connsiteY16" fmla="*/ 330509 h 922486"/>
                  <a:gd name="connsiteX17" fmla="*/ 54370 w 1775498"/>
                  <a:gd name="connsiteY17" fmla="*/ 915977 h 922486"/>
                  <a:gd name="connsiteX18" fmla="*/ 34246 w 1775498"/>
                  <a:gd name="connsiteY18" fmla="*/ 922468 h 92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75498" h="922486">
                    <a:moveTo>
                      <a:pt x="34222" y="922486"/>
                    </a:moveTo>
                    <a:cubicBezTo>
                      <a:pt x="19426" y="922535"/>
                      <a:pt x="6273" y="913017"/>
                      <a:pt x="1682" y="898940"/>
                    </a:cubicBezTo>
                    <a:cubicBezTo>
                      <a:pt x="-2909" y="884856"/>
                      <a:pt x="2115" y="869445"/>
                      <a:pt x="14098" y="860762"/>
                    </a:cubicBezTo>
                    <a:lnTo>
                      <a:pt x="866555" y="235728"/>
                    </a:lnTo>
                    <a:cubicBezTo>
                      <a:pt x="876948" y="228142"/>
                      <a:pt x="890697" y="227045"/>
                      <a:pt x="902163" y="232879"/>
                    </a:cubicBezTo>
                    <a:cubicBezTo>
                      <a:pt x="913604" y="238706"/>
                      <a:pt x="920807" y="250500"/>
                      <a:pt x="920789" y="263342"/>
                    </a:cubicBezTo>
                    <a:lnTo>
                      <a:pt x="920789" y="646947"/>
                    </a:lnTo>
                    <a:lnTo>
                      <a:pt x="1718019" y="9312"/>
                    </a:lnTo>
                    <a:lnTo>
                      <a:pt x="1717995" y="9312"/>
                    </a:lnTo>
                    <a:cubicBezTo>
                      <a:pt x="1724936" y="2748"/>
                      <a:pt x="1734307" y="-582"/>
                      <a:pt x="1743824" y="84"/>
                    </a:cubicBezTo>
                    <a:cubicBezTo>
                      <a:pt x="1753359" y="774"/>
                      <a:pt x="1762164" y="5412"/>
                      <a:pt x="1768082" y="12880"/>
                    </a:cubicBezTo>
                    <a:cubicBezTo>
                      <a:pt x="1774031" y="20349"/>
                      <a:pt x="1776576" y="29982"/>
                      <a:pt x="1775079" y="39401"/>
                    </a:cubicBezTo>
                    <a:cubicBezTo>
                      <a:pt x="1773599" y="48844"/>
                      <a:pt x="1768229" y="57217"/>
                      <a:pt x="1760282" y="62497"/>
                    </a:cubicBezTo>
                    <a:lnTo>
                      <a:pt x="907826" y="744462"/>
                    </a:lnTo>
                    <a:cubicBezTo>
                      <a:pt x="898029" y="751885"/>
                      <a:pt x="884992" y="753431"/>
                      <a:pt x="873715" y="748554"/>
                    </a:cubicBezTo>
                    <a:cubicBezTo>
                      <a:pt x="861208" y="743415"/>
                      <a:pt x="852927" y="731383"/>
                      <a:pt x="852574" y="717872"/>
                    </a:cubicBezTo>
                    <a:lnTo>
                      <a:pt x="852574" y="330509"/>
                    </a:lnTo>
                    <a:lnTo>
                      <a:pt x="54370" y="915977"/>
                    </a:lnTo>
                    <a:cubicBezTo>
                      <a:pt x="48519" y="920209"/>
                      <a:pt x="41474" y="922492"/>
                      <a:pt x="34246" y="922468"/>
                    </a:cubicBezTo>
                    <a:close/>
                  </a:path>
                </a:pathLst>
              </a:custGeom>
              <a:solidFill>
                <a:schemeClr val="accent1"/>
              </a:solidFill>
              <a:ln w="6082"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C8FF521E-C19D-4AC6-A122-545707C24327}"/>
                  </a:ext>
                </a:extLst>
              </p:cNvPr>
              <p:cNvSpPr/>
              <p:nvPr/>
            </p:nvSpPr>
            <p:spPr>
              <a:xfrm>
                <a:off x="6674789" y="1744678"/>
                <a:ext cx="307976" cy="337439"/>
              </a:xfrm>
              <a:custGeom>
                <a:avLst/>
                <a:gdLst>
                  <a:gd name="connsiteX0" fmla="*/ 247058 w 307976"/>
                  <a:gd name="connsiteY0" fmla="*/ 337440 h 337439"/>
                  <a:gd name="connsiteX1" fmla="*/ 243301 w 307976"/>
                  <a:gd name="connsiteY1" fmla="*/ 337440 h 337439"/>
                  <a:gd name="connsiteX2" fmla="*/ 220230 w 307976"/>
                  <a:gd name="connsiteY2" fmla="*/ 324860 h 337439"/>
                  <a:gd name="connsiteX3" fmla="*/ 212948 w 307976"/>
                  <a:gd name="connsiteY3" fmla="*/ 299597 h 337439"/>
                  <a:gd name="connsiteX4" fmla="*/ 236141 w 307976"/>
                  <a:gd name="connsiteY4" fmla="*/ 94996 h 337439"/>
                  <a:gd name="connsiteX5" fmla="*/ 31539 w 307976"/>
                  <a:gd name="connsiteY5" fmla="*/ 72139 h 337439"/>
                  <a:gd name="connsiteX6" fmla="*/ 6659 w 307976"/>
                  <a:gd name="connsiteY6" fmla="*/ 58391 h 337439"/>
                  <a:gd name="connsiteX7" fmla="*/ 857 w 307976"/>
                  <a:gd name="connsiteY7" fmla="*/ 30539 h 337439"/>
                  <a:gd name="connsiteX8" fmla="*/ 13321 w 307976"/>
                  <a:gd name="connsiteY8" fmla="*/ 7610 h 337439"/>
                  <a:gd name="connsiteX9" fmla="*/ 38365 w 307976"/>
                  <a:gd name="connsiteY9" fmla="*/ 189 h 337439"/>
                  <a:gd name="connsiteX10" fmla="*/ 277047 w 307976"/>
                  <a:gd name="connsiteY10" fmla="*/ 26781 h 337439"/>
                  <a:gd name="connsiteX11" fmla="*/ 277047 w 307976"/>
                  <a:gd name="connsiteY11" fmla="*/ 26804 h 337439"/>
                  <a:gd name="connsiteX12" fmla="*/ 300355 w 307976"/>
                  <a:gd name="connsiteY12" fmla="*/ 39268 h 337439"/>
                  <a:gd name="connsiteX13" fmla="*/ 307753 w 307976"/>
                  <a:gd name="connsiteY13" fmla="*/ 64647 h 337439"/>
                  <a:gd name="connsiteX14" fmla="*/ 281163 w 307976"/>
                  <a:gd name="connsiteY14" fmla="*/ 303329 h 337439"/>
                  <a:gd name="connsiteX15" fmla="*/ 281138 w 307976"/>
                  <a:gd name="connsiteY15" fmla="*/ 303329 h 337439"/>
                  <a:gd name="connsiteX16" fmla="*/ 271171 w 307976"/>
                  <a:gd name="connsiteY16" fmla="*/ 327448 h 337439"/>
                  <a:gd name="connsiteX17" fmla="*/ 247052 w 307976"/>
                  <a:gd name="connsiteY17" fmla="*/ 337434 h 33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976" h="337439">
                    <a:moveTo>
                      <a:pt x="247058" y="337440"/>
                    </a:moveTo>
                    <a:lnTo>
                      <a:pt x="243301" y="337440"/>
                    </a:lnTo>
                    <a:cubicBezTo>
                      <a:pt x="234241" y="336490"/>
                      <a:pt x="225911" y="331972"/>
                      <a:pt x="220230" y="324860"/>
                    </a:cubicBezTo>
                    <a:cubicBezTo>
                      <a:pt x="214519" y="317748"/>
                      <a:pt x="211907" y="308639"/>
                      <a:pt x="212948" y="299597"/>
                    </a:cubicBezTo>
                    <a:lnTo>
                      <a:pt x="236141" y="94996"/>
                    </a:lnTo>
                    <a:lnTo>
                      <a:pt x="31539" y="72139"/>
                    </a:lnTo>
                    <a:cubicBezTo>
                      <a:pt x="21644" y="71401"/>
                      <a:pt x="12560" y="66383"/>
                      <a:pt x="6659" y="58391"/>
                    </a:cubicBezTo>
                    <a:cubicBezTo>
                      <a:pt x="759" y="50399"/>
                      <a:pt x="-1354" y="40219"/>
                      <a:pt x="857" y="30539"/>
                    </a:cubicBezTo>
                    <a:cubicBezTo>
                      <a:pt x="1806" y="21548"/>
                      <a:pt x="6282" y="13295"/>
                      <a:pt x="13321" y="7610"/>
                    </a:cubicBezTo>
                    <a:cubicBezTo>
                      <a:pt x="20360" y="1902"/>
                      <a:pt x="29377" y="-762"/>
                      <a:pt x="38365" y="189"/>
                    </a:cubicBezTo>
                    <a:lnTo>
                      <a:pt x="277047" y="26781"/>
                    </a:lnTo>
                    <a:lnTo>
                      <a:pt x="277047" y="26804"/>
                    </a:lnTo>
                    <a:cubicBezTo>
                      <a:pt x="286180" y="27661"/>
                      <a:pt x="294577" y="32156"/>
                      <a:pt x="300355" y="39268"/>
                    </a:cubicBezTo>
                    <a:cubicBezTo>
                      <a:pt x="306140" y="46404"/>
                      <a:pt x="308801" y="55537"/>
                      <a:pt x="307753" y="64647"/>
                    </a:cubicBezTo>
                    <a:lnTo>
                      <a:pt x="281163" y="303329"/>
                    </a:lnTo>
                    <a:lnTo>
                      <a:pt x="281138" y="303329"/>
                    </a:lnTo>
                    <a:cubicBezTo>
                      <a:pt x="281138" y="312365"/>
                      <a:pt x="277546" y="321048"/>
                      <a:pt x="271171" y="327448"/>
                    </a:cubicBezTo>
                    <a:cubicBezTo>
                      <a:pt x="264771" y="333847"/>
                      <a:pt x="256094" y="337434"/>
                      <a:pt x="247052" y="337434"/>
                    </a:cubicBezTo>
                    <a:close/>
                  </a:path>
                </a:pathLst>
              </a:custGeom>
              <a:solidFill>
                <a:schemeClr val="accent1"/>
              </a:solidFill>
              <a:ln w="6082" cap="flat">
                <a:noFill/>
                <a:prstDash val="solid"/>
                <a:miter/>
              </a:ln>
            </p:spPr>
            <p:txBody>
              <a:bodyPr rtlCol="0" anchor="ctr"/>
              <a:lstStyle/>
              <a:p>
                <a:endParaRPr lang="en-IN"/>
              </a:p>
            </p:txBody>
          </p:sp>
        </p:grpSp>
        <p:cxnSp>
          <p:nvCxnSpPr>
            <p:cNvPr id="75" name="Straight Connector 74">
              <a:extLst>
                <a:ext uri="{FF2B5EF4-FFF2-40B4-BE49-F238E27FC236}">
                  <a16:creationId xmlns:a16="http://schemas.microsoft.com/office/drawing/2014/main" id="{B3C9857B-C862-4620-81A1-BFF061BA32D5}"/>
                </a:ext>
              </a:extLst>
            </p:cNvPr>
            <p:cNvCxnSpPr>
              <a:cxnSpLocks/>
            </p:cNvCxnSpPr>
            <p:nvPr/>
          </p:nvCxnSpPr>
          <p:spPr>
            <a:xfrm rot="1800000">
              <a:off x="6273201" y="1978854"/>
              <a:ext cx="0" cy="1199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35B957-A14E-4CEC-ADBD-A72CF17F842C}"/>
                </a:ext>
              </a:extLst>
            </p:cNvPr>
            <p:cNvCxnSpPr>
              <a:cxnSpLocks/>
            </p:cNvCxnSpPr>
            <p:nvPr/>
          </p:nvCxnSpPr>
          <p:spPr>
            <a:xfrm rot="1800000">
              <a:off x="6274784" y="2346941"/>
              <a:ext cx="0" cy="2263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A26421-D533-4C32-8598-BCCA8CB98887}"/>
                </a:ext>
              </a:extLst>
            </p:cNvPr>
            <p:cNvCxnSpPr/>
            <p:nvPr/>
          </p:nvCxnSpPr>
          <p:spPr>
            <a:xfrm rot="1800000">
              <a:off x="6010699" y="1761730"/>
              <a:ext cx="0" cy="4183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ADDA5FDB-1211-4850-9A24-D1A9347F554F}"/>
              </a:ext>
            </a:extLst>
          </p:cNvPr>
          <p:cNvSpPr/>
          <p:nvPr/>
        </p:nvSpPr>
        <p:spPr>
          <a:xfrm>
            <a:off x="726162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Bicycle</a:t>
            </a:r>
          </a:p>
        </p:txBody>
      </p:sp>
      <p:grpSp>
        <p:nvGrpSpPr>
          <p:cNvPr id="84" name="Group 83">
            <a:extLst>
              <a:ext uri="{FF2B5EF4-FFF2-40B4-BE49-F238E27FC236}">
                <a16:creationId xmlns:a16="http://schemas.microsoft.com/office/drawing/2014/main" id="{2AC7867D-BBFD-4A86-81BF-F3A456C56068}"/>
              </a:ext>
            </a:extLst>
          </p:cNvPr>
          <p:cNvGrpSpPr/>
          <p:nvPr/>
        </p:nvGrpSpPr>
        <p:grpSpPr>
          <a:xfrm>
            <a:off x="8222919" y="1871715"/>
            <a:ext cx="570806" cy="918247"/>
            <a:chOff x="8222919" y="1871715"/>
            <a:chExt cx="570806" cy="918247"/>
          </a:xfrm>
        </p:grpSpPr>
        <p:grpSp>
          <p:nvGrpSpPr>
            <p:cNvPr id="85" name="Group 84">
              <a:extLst>
                <a:ext uri="{FF2B5EF4-FFF2-40B4-BE49-F238E27FC236}">
                  <a16:creationId xmlns:a16="http://schemas.microsoft.com/office/drawing/2014/main" id="{1EE402C9-9D9F-4DAD-AF36-A55DEAE1C9F2}"/>
                </a:ext>
              </a:extLst>
            </p:cNvPr>
            <p:cNvGrpSpPr/>
            <p:nvPr/>
          </p:nvGrpSpPr>
          <p:grpSpPr>
            <a:xfrm>
              <a:off x="8222919" y="1941294"/>
              <a:ext cx="570806" cy="635218"/>
              <a:chOff x="5388539" y="2235200"/>
              <a:chExt cx="1417368" cy="1577312"/>
            </a:xfrm>
          </p:grpSpPr>
          <p:sp>
            <p:nvSpPr>
              <p:cNvPr id="89" name="Freeform: Shape 88">
                <a:extLst>
                  <a:ext uri="{FF2B5EF4-FFF2-40B4-BE49-F238E27FC236}">
                    <a16:creationId xmlns:a16="http://schemas.microsoft.com/office/drawing/2014/main" id="{A42EB562-6A7E-47A7-A6AE-826263223185}"/>
                  </a:ext>
                </a:extLst>
              </p:cNvPr>
              <p:cNvSpPr/>
              <p:nvPr/>
            </p:nvSpPr>
            <p:spPr>
              <a:xfrm rot="1800000">
                <a:off x="5388539" y="2235200"/>
                <a:ext cx="1417368" cy="1577312"/>
              </a:xfrm>
              <a:custGeom>
                <a:avLst/>
                <a:gdLst>
                  <a:gd name="connsiteX0" fmla="*/ 246012 w 3286048"/>
                  <a:gd name="connsiteY0" fmla="*/ 1062654 h 3656864"/>
                  <a:gd name="connsiteX1" fmla="*/ 88840 w 3286048"/>
                  <a:gd name="connsiteY1" fmla="*/ 1110448 h 3656864"/>
                  <a:gd name="connsiteX2" fmla="*/ 88 w 3286048"/>
                  <a:gd name="connsiteY2" fmla="*/ 1044016 h 3656864"/>
                  <a:gd name="connsiteX3" fmla="*/ 88 w 3286048"/>
                  <a:gd name="connsiteY3" fmla="*/ 719798 h 3656864"/>
                  <a:gd name="connsiteX4" fmla="*/ 47590 w 3286048"/>
                  <a:gd name="connsiteY4" fmla="*/ 648808 h 3656864"/>
                  <a:gd name="connsiteX5" fmla="*/ 984309 w 3286048"/>
                  <a:gd name="connsiteY5" fmla="*/ 262131 h 3656864"/>
                  <a:gd name="connsiteX6" fmla="*/ 1594942 w 3286048"/>
                  <a:gd name="connsiteY6" fmla="*/ 9663 h 3656864"/>
                  <a:gd name="connsiteX7" fmla="*/ 1681474 w 3286048"/>
                  <a:gd name="connsiteY7" fmla="*/ 9020 h 3656864"/>
                  <a:gd name="connsiteX8" fmla="*/ 3226371 w 3286048"/>
                  <a:gd name="connsiteY8" fmla="*/ 647113 h 3656864"/>
                  <a:gd name="connsiteX9" fmla="*/ 3278781 w 3286048"/>
                  <a:gd name="connsiteY9" fmla="*/ 724005 h 3656864"/>
                  <a:gd name="connsiteX10" fmla="*/ 3278781 w 3286048"/>
                  <a:gd name="connsiteY10" fmla="*/ 1045301 h 3656864"/>
                  <a:gd name="connsiteX11" fmla="*/ 3191022 w 3286048"/>
                  <a:gd name="connsiteY11" fmla="*/ 1111033 h 3656864"/>
                  <a:gd name="connsiteX12" fmla="*/ 3030929 w 3286048"/>
                  <a:gd name="connsiteY12" fmla="*/ 1062187 h 3656864"/>
                  <a:gd name="connsiteX13" fmla="*/ 3030929 w 3286048"/>
                  <a:gd name="connsiteY13" fmla="*/ 1095958 h 3656864"/>
                  <a:gd name="connsiteX14" fmla="*/ 3030170 w 3286048"/>
                  <a:gd name="connsiteY14" fmla="*/ 1396805 h 3656864"/>
                  <a:gd name="connsiteX15" fmla="*/ 3061955 w 3286048"/>
                  <a:gd name="connsiteY15" fmla="*/ 1433322 h 3656864"/>
                  <a:gd name="connsiteX16" fmla="*/ 3198268 w 3286048"/>
                  <a:gd name="connsiteY16" fmla="*/ 1447170 h 3656864"/>
                  <a:gd name="connsiteX17" fmla="*/ 3283047 w 3286048"/>
                  <a:gd name="connsiteY17" fmla="*/ 1533935 h 3656864"/>
                  <a:gd name="connsiteX18" fmla="*/ 3268498 w 3286048"/>
                  <a:gd name="connsiteY18" fmla="*/ 1985409 h 3656864"/>
                  <a:gd name="connsiteX19" fmla="*/ 3048458 w 3286048"/>
                  <a:gd name="connsiteY19" fmla="*/ 2435481 h 3656864"/>
                  <a:gd name="connsiteX20" fmla="*/ 3031572 w 3286048"/>
                  <a:gd name="connsiteY20" fmla="*/ 2473167 h 3656864"/>
                  <a:gd name="connsiteX21" fmla="*/ 3030812 w 3286048"/>
                  <a:gd name="connsiteY21" fmla="*/ 3217542 h 3656864"/>
                  <a:gd name="connsiteX22" fmla="*/ 3150123 w 3286048"/>
                  <a:gd name="connsiteY22" fmla="*/ 3217542 h 3656864"/>
                  <a:gd name="connsiteX23" fmla="*/ 3218659 w 3286048"/>
                  <a:gd name="connsiteY23" fmla="*/ 3283156 h 3656864"/>
                  <a:gd name="connsiteX24" fmla="*/ 3219185 w 3286048"/>
                  <a:gd name="connsiteY24" fmla="*/ 3589845 h 3656864"/>
                  <a:gd name="connsiteX25" fmla="*/ 3148545 w 3286048"/>
                  <a:gd name="connsiteY25" fmla="*/ 3656863 h 3656864"/>
                  <a:gd name="connsiteX26" fmla="*/ 2272299 w 3286048"/>
                  <a:gd name="connsiteY26" fmla="*/ 3654876 h 3656864"/>
                  <a:gd name="connsiteX27" fmla="*/ 1112793 w 3286048"/>
                  <a:gd name="connsiteY27" fmla="*/ 3655986 h 3656864"/>
                  <a:gd name="connsiteX28" fmla="*/ 137335 w 3286048"/>
                  <a:gd name="connsiteY28" fmla="*/ 3656045 h 3656864"/>
                  <a:gd name="connsiteX29" fmla="*/ 60911 w 3286048"/>
                  <a:gd name="connsiteY29" fmla="*/ 3579854 h 3656864"/>
                  <a:gd name="connsiteX30" fmla="*/ 59918 w 3286048"/>
                  <a:gd name="connsiteY30" fmla="*/ 3290810 h 3656864"/>
                  <a:gd name="connsiteX31" fmla="*/ 132310 w 3286048"/>
                  <a:gd name="connsiteY31" fmla="*/ 3217542 h 3656864"/>
                  <a:gd name="connsiteX32" fmla="*/ 246012 w 3286048"/>
                  <a:gd name="connsiteY32" fmla="*/ 3217542 h 3656864"/>
                  <a:gd name="connsiteX33" fmla="*/ 246012 w 3286048"/>
                  <a:gd name="connsiteY33" fmla="*/ 1062654 h 3656864"/>
                  <a:gd name="connsiteX34" fmla="*/ 3159471 w 3286048"/>
                  <a:gd name="connsiteY34" fmla="*/ 979569 h 3656864"/>
                  <a:gd name="connsiteX35" fmla="*/ 3159997 w 3286048"/>
                  <a:gd name="connsiteY35" fmla="*/ 777934 h 3656864"/>
                  <a:gd name="connsiteX36" fmla="*/ 3132244 w 3286048"/>
                  <a:gd name="connsiteY36" fmla="*/ 738203 h 3656864"/>
                  <a:gd name="connsiteX37" fmla="*/ 1659271 w 3286048"/>
                  <a:gd name="connsiteY37" fmla="*/ 131368 h 3656864"/>
                  <a:gd name="connsiteX38" fmla="*/ 1616677 w 3286048"/>
                  <a:gd name="connsiteY38" fmla="*/ 132362 h 3656864"/>
                  <a:gd name="connsiteX39" fmla="*/ 507536 w 3286048"/>
                  <a:gd name="connsiteY39" fmla="*/ 589153 h 3656864"/>
                  <a:gd name="connsiteX40" fmla="*/ 144288 w 3286048"/>
                  <a:gd name="connsiteY40" fmla="*/ 740014 h 3656864"/>
                  <a:gd name="connsiteX41" fmla="*/ 119398 w 3286048"/>
                  <a:gd name="connsiteY41" fmla="*/ 762451 h 3656864"/>
                  <a:gd name="connsiteX42" fmla="*/ 118288 w 3286048"/>
                  <a:gd name="connsiteY42" fmla="*/ 974369 h 3656864"/>
                  <a:gd name="connsiteX43" fmla="*/ 149021 w 3286048"/>
                  <a:gd name="connsiteY43" fmla="*/ 966598 h 3656864"/>
                  <a:gd name="connsiteX44" fmla="*/ 622815 w 3286048"/>
                  <a:gd name="connsiteY44" fmla="*/ 796456 h 3656864"/>
                  <a:gd name="connsiteX45" fmla="*/ 1113026 w 3286048"/>
                  <a:gd name="connsiteY45" fmla="*/ 611180 h 3656864"/>
                  <a:gd name="connsiteX46" fmla="*/ 1198916 w 3286048"/>
                  <a:gd name="connsiteY46" fmla="*/ 653132 h 3656864"/>
                  <a:gd name="connsiteX47" fmla="*/ 1152699 w 3286048"/>
                  <a:gd name="connsiteY47" fmla="*/ 724005 h 3656864"/>
                  <a:gd name="connsiteX48" fmla="*/ 403943 w 3286048"/>
                  <a:gd name="connsiteY48" fmla="*/ 1007615 h 3656864"/>
                  <a:gd name="connsiteX49" fmla="*/ 367425 w 3286048"/>
                  <a:gd name="connsiteY49" fmla="*/ 1058447 h 3656864"/>
                  <a:gd name="connsiteX50" fmla="*/ 367893 w 3286048"/>
                  <a:gd name="connsiteY50" fmla="*/ 3114942 h 3656864"/>
                  <a:gd name="connsiteX51" fmla="*/ 367893 w 3286048"/>
                  <a:gd name="connsiteY51" fmla="*/ 3215613 h 3656864"/>
                  <a:gd name="connsiteX52" fmla="*/ 1600317 w 3286048"/>
                  <a:gd name="connsiteY52" fmla="*/ 3215613 h 3656864"/>
                  <a:gd name="connsiteX53" fmla="*/ 1600317 w 3286048"/>
                  <a:gd name="connsiteY53" fmla="*/ 3178629 h 3656864"/>
                  <a:gd name="connsiteX54" fmla="*/ 1600317 w 3286048"/>
                  <a:gd name="connsiteY54" fmla="*/ 2132882 h 3656864"/>
                  <a:gd name="connsiteX55" fmla="*/ 1786469 w 3286048"/>
                  <a:gd name="connsiteY55" fmla="*/ 1944743 h 3656864"/>
                  <a:gd name="connsiteX56" fmla="*/ 1938382 w 3286048"/>
                  <a:gd name="connsiteY56" fmla="*/ 1944510 h 3656864"/>
                  <a:gd name="connsiteX57" fmla="*/ 1975659 w 3286048"/>
                  <a:gd name="connsiteY57" fmla="*/ 1944510 h 3656864"/>
                  <a:gd name="connsiteX58" fmla="*/ 1969933 w 3286048"/>
                  <a:gd name="connsiteY58" fmla="*/ 1910621 h 3656864"/>
                  <a:gd name="connsiteX59" fmla="*/ 1965376 w 3286048"/>
                  <a:gd name="connsiteY59" fmla="*/ 1548601 h 3656864"/>
                  <a:gd name="connsiteX60" fmla="*/ 2060789 w 3286048"/>
                  <a:gd name="connsiteY60" fmla="*/ 1445650 h 3656864"/>
                  <a:gd name="connsiteX61" fmla="*/ 2176944 w 3286048"/>
                  <a:gd name="connsiteY61" fmla="*/ 1434549 h 3656864"/>
                  <a:gd name="connsiteX62" fmla="*/ 2504843 w 3286048"/>
                  <a:gd name="connsiteY62" fmla="*/ 1284973 h 3656864"/>
                  <a:gd name="connsiteX63" fmla="*/ 2583954 w 3286048"/>
                  <a:gd name="connsiteY63" fmla="*/ 1238815 h 3656864"/>
                  <a:gd name="connsiteX64" fmla="*/ 2748663 w 3286048"/>
                  <a:gd name="connsiteY64" fmla="*/ 1286142 h 3656864"/>
                  <a:gd name="connsiteX65" fmla="*/ 2910392 w 3286048"/>
                  <a:gd name="connsiteY65" fmla="*/ 1390786 h 3656864"/>
                  <a:gd name="connsiteX66" fmla="*/ 2911152 w 3286048"/>
                  <a:gd name="connsiteY66" fmla="*/ 1056695 h 3656864"/>
                  <a:gd name="connsiteX67" fmla="*/ 2878432 w 3286048"/>
                  <a:gd name="connsiteY67" fmla="*/ 1008900 h 3656864"/>
                  <a:gd name="connsiteX68" fmla="*/ 2124183 w 3286048"/>
                  <a:gd name="connsiteY68" fmla="*/ 723654 h 3656864"/>
                  <a:gd name="connsiteX69" fmla="*/ 2081940 w 3286048"/>
                  <a:gd name="connsiteY69" fmla="*/ 643432 h 3656864"/>
                  <a:gd name="connsiteX70" fmla="*/ 2166602 w 3286048"/>
                  <a:gd name="connsiteY70" fmla="*/ 611355 h 3656864"/>
                  <a:gd name="connsiteX71" fmla="*/ 2855411 w 3286048"/>
                  <a:gd name="connsiteY71" fmla="*/ 872295 h 3656864"/>
                  <a:gd name="connsiteX72" fmla="*/ 3159471 w 3286048"/>
                  <a:gd name="connsiteY72" fmla="*/ 979628 h 3656864"/>
                  <a:gd name="connsiteX73" fmla="*/ 1718692 w 3286048"/>
                  <a:gd name="connsiteY73" fmla="*/ 3216081 h 3656864"/>
                  <a:gd name="connsiteX74" fmla="*/ 2492748 w 3286048"/>
                  <a:gd name="connsiteY74" fmla="*/ 3216081 h 3656864"/>
                  <a:gd name="connsiteX75" fmla="*/ 2494559 w 3286048"/>
                  <a:gd name="connsiteY75" fmla="*/ 3200539 h 3656864"/>
                  <a:gd name="connsiteX76" fmla="*/ 2495377 w 3286048"/>
                  <a:gd name="connsiteY76" fmla="*/ 2677958 h 3656864"/>
                  <a:gd name="connsiteX77" fmla="*/ 2472006 w 3286048"/>
                  <a:gd name="connsiteY77" fmla="*/ 2646056 h 3656864"/>
                  <a:gd name="connsiteX78" fmla="*/ 2008496 w 3286048"/>
                  <a:gd name="connsiteY78" fmla="*/ 2089879 h 3656864"/>
                  <a:gd name="connsiteX79" fmla="*/ 1976302 w 3286048"/>
                  <a:gd name="connsiteY79" fmla="*/ 2065807 h 3656864"/>
                  <a:gd name="connsiteX80" fmla="*/ 1792429 w 3286048"/>
                  <a:gd name="connsiteY80" fmla="*/ 2066274 h 3656864"/>
                  <a:gd name="connsiteX81" fmla="*/ 1719218 w 3286048"/>
                  <a:gd name="connsiteY81" fmla="*/ 2140887 h 3656864"/>
                  <a:gd name="connsiteX82" fmla="*/ 1718692 w 3286048"/>
                  <a:gd name="connsiteY82" fmla="*/ 3060428 h 3656864"/>
                  <a:gd name="connsiteX83" fmla="*/ 1718692 w 3286048"/>
                  <a:gd name="connsiteY83" fmla="*/ 3216081 h 3656864"/>
                  <a:gd name="connsiteX84" fmla="*/ 3095960 w 3286048"/>
                  <a:gd name="connsiteY84" fmla="*/ 3340241 h 3656864"/>
                  <a:gd name="connsiteX85" fmla="*/ 182383 w 3286048"/>
                  <a:gd name="connsiteY85" fmla="*/ 3340241 h 3656864"/>
                  <a:gd name="connsiteX86" fmla="*/ 182383 w 3286048"/>
                  <a:gd name="connsiteY86" fmla="*/ 3536617 h 3656864"/>
                  <a:gd name="connsiteX87" fmla="*/ 3096018 w 3286048"/>
                  <a:gd name="connsiteY87" fmla="*/ 3536617 h 3656864"/>
                  <a:gd name="connsiteX88" fmla="*/ 3096018 w 3286048"/>
                  <a:gd name="connsiteY88" fmla="*/ 3340241 h 3656864"/>
                  <a:gd name="connsiteX89" fmla="*/ 3166015 w 3286048"/>
                  <a:gd name="connsiteY89" fmla="*/ 1564961 h 3656864"/>
                  <a:gd name="connsiteX90" fmla="*/ 3100809 w 3286048"/>
                  <a:gd name="connsiteY90" fmla="*/ 1558767 h 3656864"/>
                  <a:gd name="connsiteX91" fmla="*/ 2663124 w 3286048"/>
                  <a:gd name="connsiteY91" fmla="*/ 1370863 h 3656864"/>
                  <a:gd name="connsiteX92" fmla="*/ 2586408 w 3286048"/>
                  <a:gd name="connsiteY92" fmla="*/ 1371797 h 3656864"/>
                  <a:gd name="connsiteX93" fmla="*/ 2285737 w 3286048"/>
                  <a:gd name="connsiteY93" fmla="*/ 1534637 h 3656864"/>
                  <a:gd name="connsiteX94" fmla="*/ 2080830 w 3286048"/>
                  <a:gd name="connsiteY94" fmla="*/ 1570044 h 3656864"/>
                  <a:gd name="connsiteX95" fmla="*/ 2099235 w 3286048"/>
                  <a:gd name="connsiteY95" fmla="*/ 1941822 h 3656864"/>
                  <a:gd name="connsiteX96" fmla="*/ 2601541 w 3286048"/>
                  <a:gd name="connsiteY96" fmla="*/ 2573313 h 3656864"/>
                  <a:gd name="connsiteX97" fmla="*/ 2645538 w 3286048"/>
                  <a:gd name="connsiteY97" fmla="*/ 2574482 h 3656864"/>
                  <a:gd name="connsiteX98" fmla="*/ 2980214 w 3286048"/>
                  <a:gd name="connsiteY98" fmla="*/ 2328850 h 3656864"/>
                  <a:gd name="connsiteX99" fmla="*/ 3165431 w 3286048"/>
                  <a:gd name="connsiteY99" fmla="*/ 1826836 h 3656864"/>
                  <a:gd name="connsiteX100" fmla="*/ 3165898 w 3286048"/>
                  <a:gd name="connsiteY100" fmla="*/ 1565019 h 3656864"/>
                  <a:gd name="connsiteX101" fmla="*/ 2909983 w 3286048"/>
                  <a:gd name="connsiteY101" fmla="*/ 2565367 h 3656864"/>
                  <a:gd name="connsiteX102" fmla="*/ 2615096 w 3286048"/>
                  <a:gd name="connsiteY102" fmla="*/ 2706120 h 3656864"/>
                  <a:gd name="connsiteX103" fmla="*/ 2615096 w 3286048"/>
                  <a:gd name="connsiteY103" fmla="*/ 3215088 h 3656864"/>
                  <a:gd name="connsiteX104" fmla="*/ 2909983 w 3286048"/>
                  <a:gd name="connsiteY104" fmla="*/ 3215088 h 3656864"/>
                  <a:gd name="connsiteX105" fmla="*/ 2909983 w 3286048"/>
                  <a:gd name="connsiteY105" fmla="*/ 2565367 h 365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286048" h="3656864">
                    <a:moveTo>
                      <a:pt x="246012" y="1062654"/>
                    </a:moveTo>
                    <a:cubicBezTo>
                      <a:pt x="192433" y="1078956"/>
                      <a:pt x="140724" y="1094906"/>
                      <a:pt x="88840" y="1110448"/>
                    </a:cubicBezTo>
                    <a:cubicBezTo>
                      <a:pt x="32223" y="1127393"/>
                      <a:pt x="146" y="1103379"/>
                      <a:pt x="88" y="1044016"/>
                    </a:cubicBezTo>
                    <a:cubicBezTo>
                      <a:pt x="-29" y="935924"/>
                      <a:pt x="-29" y="827890"/>
                      <a:pt x="88" y="719798"/>
                    </a:cubicBezTo>
                    <a:cubicBezTo>
                      <a:pt x="88" y="679424"/>
                      <a:pt x="10371" y="664174"/>
                      <a:pt x="47590" y="648808"/>
                    </a:cubicBezTo>
                    <a:cubicBezTo>
                      <a:pt x="359830" y="519915"/>
                      <a:pt x="672069" y="391023"/>
                      <a:pt x="984309" y="262131"/>
                    </a:cubicBezTo>
                    <a:cubicBezTo>
                      <a:pt x="1187931" y="178111"/>
                      <a:pt x="1391670" y="94383"/>
                      <a:pt x="1594942" y="9663"/>
                    </a:cubicBezTo>
                    <a:cubicBezTo>
                      <a:pt x="1624681" y="-2724"/>
                      <a:pt x="1651208" y="-3484"/>
                      <a:pt x="1681474" y="9020"/>
                    </a:cubicBezTo>
                    <a:cubicBezTo>
                      <a:pt x="2196225" y="222166"/>
                      <a:pt x="2711386" y="434552"/>
                      <a:pt x="3226371" y="647113"/>
                    </a:cubicBezTo>
                    <a:cubicBezTo>
                      <a:pt x="3268790" y="664583"/>
                      <a:pt x="3278723" y="679249"/>
                      <a:pt x="3278781" y="724005"/>
                    </a:cubicBezTo>
                    <a:cubicBezTo>
                      <a:pt x="3278898" y="831104"/>
                      <a:pt x="3279015" y="938202"/>
                      <a:pt x="3278781" y="1045301"/>
                    </a:cubicBezTo>
                    <a:cubicBezTo>
                      <a:pt x="3278665" y="1102561"/>
                      <a:pt x="3245536" y="1127276"/>
                      <a:pt x="3191022" y="1111033"/>
                    </a:cubicBezTo>
                    <a:cubicBezTo>
                      <a:pt x="3139080" y="1095491"/>
                      <a:pt x="3087313" y="1079423"/>
                      <a:pt x="3030929" y="1062187"/>
                    </a:cubicBezTo>
                    <a:cubicBezTo>
                      <a:pt x="3030929" y="1075450"/>
                      <a:pt x="3030929" y="1085675"/>
                      <a:pt x="3030929" y="1095958"/>
                    </a:cubicBezTo>
                    <a:cubicBezTo>
                      <a:pt x="3030929" y="1196221"/>
                      <a:pt x="3031806" y="1296542"/>
                      <a:pt x="3030170" y="1396805"/>
                    </a:cubicBezTo>
                    <a:cubicBezTo>
                      <a:pt x="3029761" y="1421987"/>
                      <a:pt x="3037882" y="1431394"/>
                      <a:pt x="3061955" y="1433322"/>
                    </a:cubicBezTo>
                    <a:cubicBezTo>
                      <a:pt x="3107470" y="1436945"/>
                      <a:pt x="3152986" y="1441444"/>
                      <a:pt x="3198268" y="1447170"/>
                    </a:cubicBezTo>
                    <a:cubicBezTo>
                      <a:pt x="3242965" y="1452837"/>
                      <a:pt x="3283339" y="1490173"/>
                      <a:pt x="3283047" y="1533935"/>
                    </a:cubicBezTo>
                    <a:cubicBezTo>
                      <a:pt x="3282053" y="1684505"/>
                      <a:pt x="3296894" y="1835658"/>
                      <a:pt x="3268498" y="1985409"/>
                    </a:cubicBezTo>
                    <a:cubicBezTo>
                      <a:pt x="3236187" y="2155611"/>
                      <a:pt x="3161224" y="2304602"/>
                      <a:pt x="3048458" y="2435481"/>
                    </a:cubicBezTo>
                    <a:cubicBezTo>
                      <a:pt x="3039752" y="2445589"/>
                      <a:pt x="3031630" y="2460488"/>
                      <a:pt x="3031572" y="2473167"/>
                    </a:cubicBezTo>
                    <a:cubicBezTo>
                      <a:pt x="3030579" y="2720377"/>
                      <a:pt x="3030812" y="2967528"/>
                      <a:pt x="3030812" y="3217542"/>
                    </a:cubicBezTo>
                    <a:cubicBezTo>
                      <a:pt x="3070894" y="3217542"/>
                      <a:pt x="3110508" y="3217366"/>
                      <a:pt x="3150123" y="3217542"/>
                    </a:cubicBezTo>
                    <a:cubicBezTo>
                      <a:pt x="3193243" y="3217775"/>
                      <a:pt x="3218191" y="3240212"/>
                      <a:pt x="3218659" y="3283156"/>
                    </a:cubicBezTo>
                    <a:cubicBezTo>
                      <a:pt x="3219652" y="3385405"/>
                      <a:pt x="3218834" y="3487596"/>
                      <a:pt x="3219185" y="3589845"/>
                    </a:cubicBezTo>
                    <a:cubicBezTo>
                      <a:pt x="3219302" y="3631447"/>
                      <a:pt x="3186815" y="3657096"/>
                      <a:pt x="3148545" y="3656863"/>
                    </a:cubicBezTo>
                    <a:cubicBezTo>
                      <a:pt x="2856463" y="3654876"/>
                      <a:pt x="2564381" y="3654876"/>
                      <a:pt x="2272299" y="3654876"/>
                    </a:cubicBezTo>
                    <a:cubicBezTo>
                      <a:pt x="1885797" y="3654876"/>
                      <a:pt x="1499295" y="3655752"/>
                      <a:pt x="1112793" y="3655986"/>
                    </a:cubicBezTo>
                    <a:cubicBezTo>
                      <a:pt x="787640" y="3656161"/>
                      <a:pt x="462488" y="3656045"/>
                      <a:pt x="137335" y="3656045"/>
                    </a:cubicBezTo>
                    <a:cubicBezTo>
                      <a:pt x="78498" y="3656045"/>
                      <a:pt x="61203" y="3638808"/>
                      <a:pt x="60911" y="3579854"/>
                    </a:cubicBezTo>
                    <a:cubicBezTo>
                      <a:pt x="60444" y="3483506"/>
                      <a:pt x="59976" y="3387158"/>
                      <a:pt x="59918" y="3290810"/>
                    </a:cubicBezTo>
                    <a:cubicBezTo>
                      <a:pt x="59918" y="3239861"/>
                      <a:pt x="82121" y="3217659"/>
                      <a:pt x="132310" y="3217542"/>
                    </a:cubicBezTo>
                    <a:cubicBezTo>
                      <a:pt x="169179" y="3217425"/>
                      <a:pt x="206047" y="3217542"/>
                      <a:pt x="246012" y="3217542"/>
                    </a:cubicBezTo>
                    <a:lnTo>
                      <a:pt x="246012" y="1062654"/>
                    </a:lnTo>
                    <a:close/>
                    <a:moveTo>
                      <a:pt x="3159471" y="979569"/>
                    </a:moveTo>
                    <a:cubicBezTo>
                      <a:pt x="3159471" y="906359"/>
                      <a:pt x="3158478" y="842146"/>
                      <a:pt x="3159997" y="777934"/>
                    </a:cubicBezTo>
                    <a:cubicBezTo>
                      <a:pt x="3160523" y="755614"/>
                      <a:pt x="3152518" y="746558"/>
                      <a:pt x="3132244" y="738203"/>
                    </a:cubicBezTo>
                    <a:cubicBezTo>
                      <a:pt x="2641097" y="536217"/>
                      <a:pt x="2150418" y="333238"/>
                      <a:pt x="1659271" y="131368"/>
                    </a:cubicBezTo>
                    <a:cubicBezTo>
                      <a:pt x="1647118" y="126344"/>
                      <a:pt x="1629122" y="127278"/>
                      <a:pt x="1616677" y="132362"/>
                    </a:cubicBezTo>
                    <a:cubicBezTo>
                      <a:pt x="1246710" y="284100"/>
                      <a:pt x="877152" y="436655"/>
                      <a:pt x="507536" y="589153"/>
                    </a:cubicBezTo>
                    <a:cubicBezTo>
                      <a:pt x="386356" y="639167"/>
                      <a:pt x="265118" y="689182"/>
                      <a:pt x="144288" y="740014"/>
                    </a:cubicBezTo>
                    <a:cubicBezTo>
                      <a:pt x="134239" y="744221"/>
                      <a:pt x="119632" y="754563"/>
                      <a:pt x="119398" y="762451"/>
                    </a:cubicBezTo>
                    <a:cubicBezTo>
                      <a:pt x="117470" y="832272"/>
                      <a:pt x="118288" y="902152"/>
                      <a:pt x="118288" y="974369"/>
                    </a:cubicBezTo>
                    <a:cubicBezTo>
                      <a:pt x="130733" y="971273"/>
                      <a:pt x="140198" y="969812"/>
                      <a:pt x="149021" y="966598"/>
                    </a:cubicBezTo>
                    <a:cubicBezTo>
                      <a:pt x="307011" y="910098"/>
                      <a:pt x="465409" y="854533"/>
                      <a:pt x="622815" y="796456"/>
                    </a:cubicBezTo>
                    <a:cubicBezTo>
                      <a:pt x="786705" y="735983"/>
                      <a:pt x="949603" y="672880"/>
                      <a:pt x="1113026" y="611180"/>
                    </a:cubicBezTo>
                    <a:cubicBezTo>
                      <a:pt x="1154043" y="595697"/>
                      <a:pt x="1192430" y="614803"/>
                      <a:pt x="1198916" y="653132"/>
                    </a:cubicBezTo>
                    <a:cubicBezTo>
                      <a:pt x="1204466" y="685851"/>
                      <a:pt x="1188983" y="710216"/>
                      <a:pt x="1152699" y="724005"/>
                    </a:cubicBezTo>
                    <a:cubicBezTo>
                      <a:pt x="903269" y="818892"/>
                      <a:pt x="653957" y="914130"/>
                      <a:pt x="403943" y="1007615"/>
                    </a:cubicBezTo>
                    <a:cubicBezTo>
                      <a:pt x="376949" y="1017723"/>
                      <a:pt x="367425" y="1028883"/>
                      <a:pt x="367425" y="1058447"/>
                    </a:cubicBezTo>
                    <a:cubicBezTo>
                      <a:pt x="368302" y="1743926"/>
                      <a:pt x="368010" y="2429463"/>
                      <a:pt x="367893" y="3114942"/>
                    </a:cubicBezTo>
                    <a:cubicBezTo>
                      <a:pt x="367893" y="3148596"/>
                      <a:pt x="367893" y="3182193"/>
                      <a:pt x="367893" y="3215613"/>
                    </a:cubicBezTo>
                    <a:lnTo>
                      <a:pt x="1600317" y="3215613"/>
                    </a:lnTo>
                    <a:lnTo>
                      <a:pt x="1600317" y="3178629"/>
                    </a:lnTo>
                    <a:cubicBezTo>
                      <a:pt x="1600317" y="2830046"/>
                      <a:pt x="1600200" y="2481464"/>
                      <a:pt x="1600317" y="2132882"/>
                    </a:cubicBezTo>
                    <a:cubicBezTo>
                      <a:pt x="1600317" y="2021401"/>
                      <a:pt x="1674754" y="1946262"/>
                      <a:pt x="1786469" y="1944743"/>
                    </a:cubicBezTo>
                    <a:cubicBezTo>
                      <a:pt x="1837068" y="1944042"/>
                      <a:pt x="1887725" y="1944568"/>
                      <a:pt x="1938382" y="1944510"/>
                    </a:cubicBezTo>
                    <a:cubicBezTo>
                      <a:pt x="1950301" y="1944510"/>
                      <a:pt x="1962279" y="1944510"/>
                      <a:pt x="1975659" y="1944510"/>
                    </a:cubicBezTo>
                    <a:cubicBezTo>
                      <a:pt x="1973030" y="1929669"/>
                      <a:pt x="1970050" y="1920145"/>
                      <a:pt x="1969933" y="1910621"/>
                    </a:cubicBezTo>
                    <a:cubicBezTo>
                      <a:pt x="1967947" y="1789967"/>
                      <a:pt x="1964850" y="1669255"/>
                      <a:pt x="1965376" y="1548601"/>
                    </a:cubicBezTo>
                    <a:cubicBezTo>
                      <a:pt x="1965610" y="1491341"/>
                      <a:pt x="2004055" y="1452662"/>
                      <a:pt x="2060789" y="1445650"/>
                    </a:cubicBezTo>
                    <a:cubicBezTo>
                      <a:pt x="2099351" y="1440859"/>
                      <a:pt x="2138498" y="1440100"/>
                      <a:pt x="2176944" y="1434549"/>
                    </a:cubicBezTo>
                    <a:cubicBezTo>
                      <a:pt x="2300636" y="1416729"/>
                      <a:pt x="2413578" y="1375887"/>
                      <a:pt x="2504843" y="1284973"/>
                    </a:cubicBezTo>
                    <a:cubicBezTo>
                      <a:pt x="2525877" y="1263997"/>
                      <a:pt x="2555325" y="1247462"/>
                      <a:pt x="2583954" y="1238815"/>
                    </a:cubicBezTo>
                    <a:cubicBezTo>
                      <a:pt x="2647057" y="1219767"/>
                      <a:pt x="2702855" y="1239575"/>
                      <a:pt x="2748663" y="1286142"/>
                    </a:cubicBezTo>
                    <a:cubicBezTo>
                      <a:pt x="2794179" y="1332417"/>
                      <a:pt x="2846764" y="1366889"/>
                      <a:pt x="2910392" y="1390786"/>
                    </a:cubicBezTo>
                    <a:cubicBezTo>
                      <a:pt x="2910392" y="1276618"/>
                      <a:pt x="2909340" y="1166598"/>
                      <a:pt x="2911152" y="1056695"/>
                    </a:cubicBezTo>
                    <a:cubicBezTo>
                      <a:pt x="2911561" y="1029818"/>
                      <a:pt x="2903381" y="1018307"/>
                      <a:pt x="2878432" y="1008900"/>
                    </a:cubicBezTo>
                    <a:cubicBezTo>
                      <a:pt x="2626724" y="914656"/>
                      <a:pt x="2375483" y="819126"/>
                      <a:pt x="2124183" y="723654"/>
                    </a:cubicBezTo>
                    <a:cubicBezTo>
                      <a:pt x="2085562" y="708989"/>
                      <a:pt x="2069319" y="677087"/>
                      <a:pt x="2081940" y="643432"/>
                    </a:cubicBezTo>
                    <a:cubicBezTo>
                      <a:pt x="2094385" y="610304"/>
                      <a:pt x="2128799" y="596982"/>
                      <a:pt x="2166602" y="611355"/>
                    </a:cubicBezTo>
                    <a:cubicBezTo>
                      <a:pt x="2396225" y="698355"/>
                      <a:pt x="2625497" y="786231"/>
                      <a:pt x="2855411" y="872295"/>
                    </a:cubicBezTo>
                    <a:cubicBezTo>
                      <a:pt x="2954155" y="909280"/>
                      <a:pt x="3054242" y="942584"/>
                      <a:pt x="3159471" y="979628"/>
                    </a:cubicBezTo>
                    <a:close/>
                    <a:moveTo>
                      <a:pt x="1718692" y="3216081"/>
                    </a:moveTo>
                    <a:lnTo>
                      <a:pt x="2492748" y="3216081"/>
                    </a:lnTo>
                    <a:cubicBezTo>
                      <a:pt x="2493507" y="3209771"/>
                      <a:pt x="2494559" y="3205155"/>
                      <a:pt x="2494559" y="3200539"/>
                    </a:cubicBezTo>
                    <a:cubicBezTo>
                      <a:pt x="2494735" y="3026365"/>
                      <a:pt x="2494442" y="2852191"/>
                      <a:pt x="2495377" y="2677958"/>
                    </a:cubicBezTo>
                    <a:cubicBezTo>
                      <a:pt x="2495494" y="2658969"/>
                      <a:pt x="2485152" y="2653126"/>
                      <a:pt x="2472006" y="2646056"/>
                    </a:cubicBezTo>
                    <a:cubicBezTo>
                      <a:pt x="2243143" y="2522656"/>
                      <a:pt x="2088367" y="2337322"/>
                      <a:pt x="2008496" y="2089879"/>
                    </a:cubicBezTo>
                    <a:cubicBezTo>
                      <a:pt x="2002828" y="2072409"/>
                      <a:pt x="1995641" y="2065398"/>
                      <a:pt x="1976302" y="2065807"/>
                    </a:cubicBezTo>
                    <a:cubicBezTo>
                      <a:pt x="1915069" y="2067209"/>
                      <a:pt x="1853720" y="2066274"/>
                      <a:pt x="1792429" y="2066274"/>
                    </a:cubicBezTo>
                    <a:cubicBezTo>
                      <a:pt x="1739434" y="2066274"/>
                      <a:pt x="1719277" y="2086724"/>
                      <a:pt x="1719218" y="2140887"/>
                    </a:cubicBezTo>
                    <a:cubicBezTo>
                      <a:pt x="1719043" y="2447401"/>
                      <a:pt x="1718868" y="2753914"/>
                      <a:pt x="1718692" y="3060428"/>
                    </a:cubicBezTo>
                    <a:cubicBezTo>
                      <a:pt x="1718692" y="3111728"/>
                      <a:pt x="1718692" y="3163028"/>
                      <a:pt x="1718692" y="3216081"/>
                    </a:cubicBezTo>
                    <a:close/>
                    <a:moveTo>
                      <a:pt x="3095960" y="3340241"/>
                    </a:moveTo>
                    <a:lnTo>
                      <a:pt x="182383" y="3340241"/>
                    </a:lnTo>
                    <a:lnTo>
                      <a:pt x="182383" y="3536617"/>
                    </a:lnTo>
                    <a:lnTo>
                      <a:pt x="3096018" y="3536617"/>
                    </a:lnTo>
                    <a:lnTo>
                      <a:pt x="3096018" y="3340241"/>
                    </a:lnTo>
                    <a:close/>
                    <a:moveTo>
                      <a:pt x="3166015" y="1564961"/>
                    </a:moveTo>
                    <a:cubicBezTo>
                      <a:pt x="3141417" y="1562624"/>
                      <a:pt x="3121084" y="1560988"/>
                      <a:pt x="3100809" y="1558767"/>
                    </a:cubicBezTo>
                    <a:cubicBezTo>
                      <a:pt x="2935750" y="1540830"/>
                      <a:pt x="2783428" y="1493445"/>
                      <a:pt x="2663124" y="1370863"/>
                    </a:cubicBezTo>
                    <a:cubicBezTo>
                      <a:pt x="2638701" y="1345972"/>
                      <a:pt x="2611065" y="1346381"/>
                      <a:pt x="2586408" y="1371797"/>
                    </a:cubicBezTo>
                    <a:cubicBezTo>
                      <a:pt x="2503148" y="1457687"/>
                      <a:pt x="2400782" y="1508753"/>
                      <a:pt x="2285737" y="1534637"/>
                    </a:cubicBezTo>
                    <a:cubicBezTo>
                      <a:pt x="2220824" y="1549244"/>
                      <a:pt x="2154449" y="1557540"/>
                      <a:pt x="2080830" y="1570044"/>
                    </a:cubicBezTo>
                    <a:cubicBezTo>
                      <a:pt x="2086088" y="1692217"/>
                      <a:pt x="2079486" y="1819123"/>
                      <a:pt x="2099235" y="1941822"/>
                    </a:cubicBezTo>
                    <a:cubicBezTo>
                      <a:pt x="2147788" y="2243253"/>
                      <a:pt x="2322430" y="2451900"/>
                      <a:pt x="2601541" y="2573313"/>
                    </a:cubicBezTo>
                    <a:cubicBezTo>
                      <a:pt x="2614162" y="2578805"/>
                      <a:pt x="2632800" y="2579448"/>
                      <a:pt x="2645538" y="2574482"/>
                    </a:cubicBezTo>
                    <a:cubicBezTo>
                      <a:pt x="2778929" y="2522656"/>
                      <a:pt x="2890351" y="2439863"/>
                      <a:pt x="2980214" y="2328850"/>
                    </a:cubicBezTo>
                    <a:cubicBezTo>
                      <a:pt x="3098589" y="2182604"/>
                      <a:pt x="3159647" y="2014448"/>
                      <a:pt x="3165431" y="1826836"/>
                    </a:cubicBezTo>
                    <a:cubicBezTo>
                      <a:pt x="3168118" y="1740479"/>
                      <a:pt x="3165898" y="1654005"/>
                      <a:pt x="3165898" y="1565019"/>
                    </a:cubicBezTo>
                    <a:close/>
                    <a:moveTo>
                      <a:pt x="2909983" y="2565367"/>
                    </a:moveTo>
                    <a:cubicBezTo>
                      <a:pt x="2815622" y="2628469"/>
                      <a:pt x="2724824" y="2687423"/>
                      <a:pt x="2615096" y="2706120"/>
                    </a:cubicBezTo>
                    <a:lnTo>
                      <a:pt x="2615096" y="3215088"/>
                    </a:lnTo>
                    <a:lnTo>
                      <a:pt x="2909983" y="3215088"/>
                    </a:lnTo>
                    <a:lnTo>
                      <a:pt x="2909983" y="2565367"/>
                    </a:lnTo>
                    <a:close/>
                  </a:path>
                </a:pathLst>
              </a:custGeom>
              <a:solidFill>
                <a:schemeClr val="tx1"/>
              </a:solidFill>
              <a:ln w="583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DAEA8591-EEE9-46C7-8F94-0FEAFC6A9D41}"/>
                  </a:ext>
                </a:extLst>
              </p:cNvPr>
              <p:cNvSpPr/>
              <p:nvPr/>
            </p:nvSpPr>
            <p:spPr>
              <a:xfrm rot="1800000">
                <a:off x="5727755" y="2584769"/>
                <a:ext cx="371002" cy="370217"/>
              </a:xfrm>
              <a:custGeom>
                <a:avLst/>
                <a:gdLst>
                  <a:gd name="connsiteX0" fmla="*/ 432801 w 860137"/>
                  <a:gd name="connsiteY0" fmla="*/ 88 h 858317"/>
                  <a:gd name="connsiteX1" fmla="*/ 698473 w 860137"/>
                  <a:gd name="connsiteY1" fmla="*/ 30 h 858317"/>
                  <a:gd name="connsiteX2" fmla="*/ 858975 w 860137"/>
                  <a:gd name="connsiteY2" fmla="*/ 154689 h 858317"/>
                  <a:gd name="connsiteX3" fmla="*/ 858975 w 860137"/>
                  <a:gd name="connsiteY3" fmla="*/ 703563 h 858317"/>
                  <a:gd name="connsiteX4" fmla="*/ 703089 w 860137"/>
                  <a:gd name="connsiteY4" fmla="*/ 857521 h 858317"/>
                  <a:gd name="connsiteX5" fmla="*/ 159883 w 860137"/>
                  <a:gd name="connsiteY5" fmla="*/ 857579 h 858317"/>
                  <a:gd name="connsiteX6" fmla="*/ 783 w 860137"/>
                  <a:gd name="connsiteY6" fmla="*/ 698071 h 858317"/>
                  <a:gd name="connsiteX7" fmla="*/ 666 w 860137"/>
                  <a:gd name="connsiteY7" fmla="*/ 154865 h 858317"/>
                  <a:gd name="connsiteX8" fmla="*/ 158247 w 860137"/>
                  <a:gd name="connsiteY8" fmla="*/ 147 h 858317"/>
                  <a:gd name="connsiteX9" fmla="*/ 432742 w 860137"/>
                  <a:gd name="connsiteY9" fmla="*/ 88 h 858317"/>
                  <a:gd name="connsiteX10" fmla="*/ 738204 w 860137"/>
                  <a:gd name="connsiteY10" fmla="*/ 367017 h 858317"/>
                  <a:gd name="connsiteX11" fmla="*/ 738029 w 860137"/>
                  <a:gd name="connsiteY11" fmla="*/ 162752 h 858317"/>
                  <a:gd name="connsiteX12" fmla="*/ 691637 w 860137"/>
                  <a:gd name="connsiteY12" fmla="*/ 120100 h 858317"/>
                  <a:gd name="connsiteX13" fmla="*/ 557720 w 860137"/>
                  <a:gd name="connsiteY13" fmla="*/ 118814 h 858317"/>
                  <a:gd name="connsiteX14" fmla="*/ 491930 w 860137"/>
                  <a:gd name="connsiteY14" fmla="*/ 118814 h 858317"/>
                  <a:gd name="connsiteX15" fmla="*/ 491930 w 860137"/>
                  <a:gd name="connsiteY15" fmla="*/ 367017 h 858317"/>
                  <a:gd name="connsiteX16" fmla="*/ 738204 w 860137"/>
                  <a:gd name="connsiteY16" fmla="*/ 367017 h 858317"/>
                  <a:gd name="connsiteX17" fmla="*/ 367186 w 860137"/>
                  <a:gd name="connsiteY17" fmla="*/ 366783 h 858317"/>
                  <a:gd name="connsiteX18" fmla="*/ 367186 w 860137"/>
                  <a:gd name="connsiteY18" fmla="*/ 120392 h 858317"/>
                  <a:gd name="connsiteX19" fmla="*/ 160233 w 860137"/>
                  <a:gd name="connsiteY19" fmla="*/ 120567 h 858317"/>
                  <a:gd name="connsiteX20" fmla="*/ 122722 w 860137"/>
                  <a:gd name="connsiteY20" fmla="*/ 153112 h 858317"/>
                  <a:gd name="connsiteX21" fmla="*/ 122313 w 860137"/>
                  <a:gd name="connsiteY21" fmla="*/ 366783 h 858317"/>
                  <a:gd name="connsiteX22" fmla="*/ 367186 w 860137"/>
                  <a:gd name="connsiteY22" fmla="*/ 366783 h 858317"/>
                  <a:gd name="connsiteX23" fmla="*/ 122255 w 860137"/>
                  <a:gd name="connsiteY23" fmla="*/ 490183 h 858317"/>
                  <a:gd name="connsiteX24" fmla="*/ 122781 w 860137"/>
                  <a:gd name="connsiteY24" fmla="*/ 704965 h 858317"/>
                  <a:gd name="connsiteX25" fmla="*/ 158364 w 860137"/>
                  <a:gd name="connsiteY25" fmla="*/ 736224 h 858317"/>
                  <a:gd name="connsiteX26" fmla="*/ 234262 w 860137"/>
                  <a:gd name="connsiteY26" fmla="*/ 736458 h 858317"/>
                  <a:gd name="connsiteX27" fmla="*/ 367244 w 860137"/>
                  <a:gd name="connsiteY27" fmla="*/ 736458 h 858317"/>
                  <a:gd name="connsiteX28" fmla="*/ 367244 w 860137"/>
                  <a:gd name="connsiteY28" fmla="*/ 490183 h 858317"/>
                  <a:gd name="connsiteX29" fmla="*/ 122197 w 860137"/>
                  <a:gd name="connsiteY29" fmla="*/ 490183 h 858317"/>
                  <a:gd name="connsiteX30" fmla="*/ 491871 w 860137"/>
                  <a:gd name="connsiteY30" fmla="*/ 736341 h 858317"/>
                  <a:gd name="connsiteX31" fmla="*/ 701570 w 860137"/>
                  <a:gd name="connsiteY31" fmla="*/ 736108 h 858317"/>
                  <a:gd name="connsiteX32" fmla="*/ 738087 w 860137"/>
                  <a:gd name="connsiteY32" fmla="*/ 696260 h 858317"/>
                  <a:gd name="connsiteX33" fmla="*/ 738204 w 860137"/>
                  <a:gd name="connsiteY33" fmla="*/ 556207 h 858317"/>
                  <a:gd name="connsiteX34" fmla="*/ 738204 w 860137"/>
                  <a:gd name="connsiteY34" fmla="*/ 491586 h 858317"/>
                  <a:gd name="connsiteX35" fmla="*/ 491871 w 860137"/>
                  <a:gd name="connsiteY35" fmla="*/ 491586 h 858317"/>
                  <a:gd name="connsiteX36" fmla="*/ 491871 w 860137"/>
                  <a:gd name="connsiteY36" fmla="*/ 736341 h 8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0137" h="858317">
                    <a:moveTo>
                      <a:pt x="432801" y="88"/>
                    </a:moveTo>
                    <a:cubicBezTo>
                      <a:pt x="521377" y="88"/>
                      <a:pt x="609955" y="322"/>
                      <a:pt x="698473" y="30"/>
                    </a:cubicBezTo>
                    <a:cubicBezTo>
                      <a:pt x="786524" y="-262"/>
                      <a:pt x="858157" y="65937"/>
                      <a:pt x="858975" y="154689"/>
                    </a:cubicBezTo>
                    <a:cubicBezTo>
                      <a:pt x="860611" y="337628"/>
                      <a:pt x="860436" y="520625"/>
                      <a:pt x="858975" y="703563"/>
                    </a:cubicBezTo>
                    <a:cubicBezTo>
                      <a:pt x="858274" y="788576"/>
                      <a:pt x="788511" y="856995"/>
                      <a:pt x="703089" y="857521"/>
                    </a:cubicBezTo>
                    <a:cubicBezTo>
                      <a:pt x="522020" y="858631"/>
                      <a:pt x="340952" y="858514"/>
                      <a:pt x="159883" y="857579"/>
                    </a:cubicBezTo>
                    <a:cubicBezTo>
                      <a:pt x="69436" y="857112"/>
                      <a:pt x="1309" y="788868"/>
                      <a:pt x="783" y="698071"/>
                    </a:cubicBezTo>
                    <a:cubicBezTo>
                      <a:pt x="-210" y="517002"/>
                      <a:pt x="-269" y="335933"/>
                      <a:pt x="666" y="154865"/>
                    </a:cubicBezTo>
                    <a:cubicBezTo>
                      <a:pt x="1075" y="68742"/>
                      <a:pt x="71890" y="439"/>
                      <a:pt x="158247" y="147"/>
                    </a:cubicBezTo>
                    <a:cubicBezTo>
                      <a:pt x="249745" y="-145"/>
                      <a:pt x="341244" y="88"/>
                      <a:pt x="432742" y="88"/>
                    </a:cubicBezTo>
                    <a:close/>
                    <a:moveTo>
                      <a:pt x="738204" y="367017"/>
                    </a:moveTo>
                    <a:cubicBezTo>
                      <a:pt x="738204" y="296845"/>
                      <a:pt x="738613" y="229769"/>
                      <a:pt x="738029" y="162752"/>
                    </a:cubicBezTo>
                    <a:cubicBezTo>
                      <a:pt x="737737" y="132370"/>
                      <a:pt x="724941" y="120801"/>
                      <a:pt x="691637" y="120100"/>
                    </a:cubicBezTo>
                    <a:cubicBezTo>
                      <a:pt x="646998" y="119107"/>
                      <a:pt x="602359" y="119165"/>
                      <a:pt x="557720" y="118814"/>
                    </a:cubicBezTo>
                    <a:cubicBezTo>
                      <a:pt x="535985" y="118698"/>
                      <a:pt x="514308" y="118814"/>
                      <a:pt x="491930" y="118814"/>
                    </a:cubicBezTo>
                    <a:lnTo>
                      <a:pt x="491930" y="367017"/>
                    </a:lnTo>
                    <a:lnTo>
                      <a:pt x="738204" y="367017"/>
                    </a:lnTo>
                    <a:close/>
                    <a:moveTo>
                      <a:pt x="367186" y="366783"/>
                    </a:moveTo>
                    <a:lnTo>
                      <a:pt x="367186" y="120392"/>
                    </a:lnTo>
                    <a:cubicBezTo>
                      <a:pt x="296196" y="120392"/>
                      <a:pt x="228185" y="120100"/>
                      <a:pt x="160233" y="120567"/>
                    </a:cubicBezTo>
                    <a:cubicBezTo>
                      <a:pt x="139374" y="120743"/>
                      <a:pt x="123073" y="130968"/>
                      <a:pt x="122722" y="153112"/>
                    </a:cubicBezTo>
                    <a:cubicBezTo>
                      <a:pt x="121612" y="223751"/>
                      <a:pt x="122313" y="294449"/>
                      <a:pt x="122313" y="366783"/>
                    </a:cubicBezTo>
                    <a:lnTo>
                      <a:pt x="367186" y="366783"/>
                    </a:lnTo>
                    <a:close/>
                    <a:moveTo>
                      <a:pt x="122255" y="490183"/>
                    </a:moveTo>
                    <a:cubicBezTo>
                      <a:pt x="122255" y="563452"/>
                      <a:pt x="121379" y="634267"/>
                      <a:pt x="122781" y="704965"/>
                    </a:cubicBezTo>
                    <a:cubicBezTo>
                      <a:pt x="123190" y="724772"/>
                      <a:pt x="138089" y="735874"/>
                      <a:pt x="158364" y="736224"/>
                    </a:cubicBezTo>
                    <a:cubicBezTo>
                      <a:pt x="183663" y="736750"/>
                      <a:pt x="208962" y="736400"/>
                      <a:pt x="234262" y="736458"/>
                    </a:cubicBezTo>
                    <a:cubicBezTo>
                      <a:pt x="278609" y="736458"/>
                      <a:pt x="322956" y="736458"/>
                      <a:pt x="367244" y="736458"/>
                    </a:cubicBezTo>
                    <a:lnTo>
                      <a:pt x="367244" y="490183"/>
                    </a:lnTo>
                    <a:lnTo>
                      <a:pt x="122197" y="490183"/>
                    </a:lnTo>
                    <a:close/>
                    <a:moveTo>
                      <a:pt x="491871" y="736341"/>
                    </a:moveTo>
                    <a:cubicBezTo>
                      <a:pt x="563738" y="736341"/>
                      <a:pt x="632625" y="736809"/>
                      <a:pt x="701570" y="736108"/>
                    </a:cubicBezTo>
                    <a:cubicBezTo>
                      <a:pt x="726402" y="735874"/>
                      <a:pt x="738029" y="720390"/>
                      <a:pt x="738087" y="696260"/>
                    </a:cubicBezTo>
                    <a:cubicBezTo>
                      <a:pt x="738263" y="649576"/>
                      <a:pt x="738204" y="602891"/>
                      <a:pt x="738204" y="556207"/>
                    </a:cubicBezTo>
                    <a:cubicBezTo>
                      <a:pt x="738204" y="534355"/>
                      <a:pt x="738204" y="512503"/>
                      <a:pt x="738204" y="491586"/>
                    </a:cubicBezTo>
                    <a:lnTo>
                      <a:pt x="491871" y="491586"/>
                    </a:lnTo>
                    <a:lnTo>
                      <a:pt x="491871" y="736341"/>
                    </a:lnTo>
                    <a:close/>
                  </a:path>
                </a:pathLst>
              </a:custGeom>
              <a:solidFill>
                <a:schemeClr val="tx1"/>
              </a:solidFill>
              <a:ln w="583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4E06B177-B8B5-48AE-9CF5-822F7527A857}"/>
                  </a:ext>
                </a:extLst>
              </p:cNvPr>
              <p:cNvSpPr/>
              <p:nvPr/>
            </p:nvSpPr>
            <p:spPr>
              <a:xfrm rot="1800000">
                <a:off x="5506665" y="3113328"/>
                <a:ext cx="269083" cy="52397"/>
              </a:xfrm>
              <a:custGeom>
                <a:avLst/>
                <a:gdLst>
                  <a:gd name="connsiteX0" fmla="*/ 312717 w 623846"/>
                  <a:gd name="connsiteY0" fmla="*/ 1170 h 121479"/>
                  <a:gd name="connsiteX1" fmla="*/ 554726 w 623846"/>
                  <a:gd name="connsiteY1" fmla="*/ 1286 h 121479"/>
                  <a:gd name="connsiteX2" fmla="*/ 623847 w 623846"/>
                  <a:gd name="connsiteY2" fmla="*/ 59832 h 121479"/>
                  <a:gd name="connsiteX3" fmla="*/ 552915 w 623846"/>
                  <a:gd name="connsiteY3" fmla="*/ 121064 h 121479"/>
                  <a:gd name="connsiteX4" fmla="*/ 310789 w 623846"/>
                  <a:gd name="connsiteY4" fmla="*/ 121239 h 121479"/>
                  <a:gd name="connsiteX5" fmla="*/ 68663 w 623846"/>
                  <a:gd name="connsiteY5" fmla="*/ 120947 h 121479"/>
                  <a:gd name="connsiteX6" fmla="*/ 6145 w 623846"/>
                  <a:gd name="connsiteY6" fmla="*/ 35525 h 121479"/>
                  <a:gd name="connsiteX7" fmla="*/ 67670 w 623846"/>
                  <a:gd name="connsiteY7" fmla="*/ 1 h 121479"/>
                  <a:gd name="connsiteX8" fmla="*/ 312717 w 623846"/>
                  <a:gd name="connsiteY8" fmla="*/ 176 h 121479"/>
                  <a:gd name="connsiteX9" fmla="*/ 312717 w 623846"/>
                  <a:gd name="connsiteY9" fmla="*/ 1170 h 12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46" h="121479">
                    <a:moveTo>
                      <a:pt x="312717" y="1170"/>
                    </a:moveTo>
                    <a:cubicBezTo>
                      <a:pt x="393406" y="1170"/>
                      <a:pt x="474096" y="878"/>
                      <a:pt x="554726" y="1286"/>
                    </a:cubicBezTo>
                    <a:cubicBezTo>
                      <a:pt x="596327" y="1520"/>
                      <a:pt x="623789" y="25359"/>
                      <a:pt x="623847" y="59832"/>
                    </a:cubicBezTo>
                    <a:cubicBezTo>
                      <a:pt x="623847" y="95239"/>
                      <a:pt x="595276" y="120772"/>
                      <a:pt x="552915" y="121064"/>
                    </a:cubicBezTo>
                    <a:cubicBezTo>
                      <a:pt x="472226" y="121590"/>
                      <a:pt x="391478" y="121239"/>
                      <a:pt x="310789" y="121239"/>
                    </a:cubicBezTo>
                    <a:cubicBezTo>
                      <a:pt x="230100" y="121239"/>
                      <a:pt x="149352" y="121941"/>
                      <a:pt x="68663" y="120947"/>
                    </a:cubicBezTo>
                    <a:cubicBezTo>
                      <a:pt x="16545" y="120363"/>
                      <a:pt x="-13721" y="78178"/>
                      <a:pt x="6145" y="35525"/>
                    </a:cubicBezTo>
                    <a:cubicBezTo>
                      <a:pt x="18123" y="9817"/>
                      <a:pt x="39741" y="-116"/>
                      <a:pt x="67670" y="1"/>
                    </a:cubicBezTo>
                    <a:cubicBezTo>
                      <a:pt x="149352" y="410"/>
                      <a:pt x="231035" y="176"/>
                      <a:pt x="312717" y="176"/>
                    </a:cubicBezTo>
                    <a:lnTo>
                      <a:pt x="312717" y="1170"/>
                    </a:lnTo>
                    <a:close/>
                  </a:path>
                </a:pathLst>
              </a:custGeom>
              <a:solidFill>
                <a:schemeClr val="accent1"/>
              </a:solidFill>
              <a:ln w="5830"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DE0F171A-3AB8-48A7-AE40-87D720C41C98}"/>
                  </a:ext>
                </a:extLst>
              </p:cNvPr>
              <p:cNvSpPr/>
              <p:nvPr/>
            </p:nvSpPr>
            <p:spPr>
              <a:xfrm rot="1800000">
                <a:off x="5437085" y="3234232"/>
                <a:ext cx="268987" cy="51914"/>
              </a:xfrm>
              <a:custGeom>
                <a:avLst/>
                <a:gdLst>
                  <a:gd name="connsiteX0" fmla="*/ 309085 w 623623"/>
                  <a:gd name="connsiteY0" fmla="*/ 120283 h 120359"/>
                  <a:gd name="connsiteX1" fmla="*/ 67075 w 623623"/>
                  <a:gd name="connsiteY1" fmla="*/ 120166 h 120359"/>
                  <a:gd name="connsiteX2" fmla="*/ 0 w 623623"/>
                  <a:gd name="connsiteY2" fmla="*/ 58992 h 120359"/>
                  <a:gd name="connsiteX3" fmla="*/ 69004 w 623623"/>
                  <a:gd name="connsiteY3" fmla="*/ 155 h 120359"/>
                  <a:gd name="connsiteX4" fmla="*/ 532631 w 623623"/>
                  <a:gd name="connsiteY4" fmla="*/ 38 h 120359"/>
                  <a:gd name="connsiteX5" fmla="*/ 553022 w 623623"/>
                  <a:gd name="connsiteY5" fmla="*/ 97 h 120359"/>
                  <a:gd name="connsiteX6" fmla="*/ 623603 w 623623"/>
                  <a:gd name="connsiteY6" fmla="*/ 60979 h 120359"/>
                  <a:gd name="connsiteX7" fmla="*/ 551152 w 623623"/>
                  <a:gd name="connsiteY7" fmla="*/ 120166 h 120359"/>
                  <a:gd name="connsiteX8" fmla="*/ 309143 w 623623"/>
                  <a:gd name="connsiteY8" fmla="*/ 120166 h 1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623" h="120359">
                    <a:moveTo>
                      <a:pt x="309085" y="120283"/>
                    </a:moveTo>
                    <a:cubicBezTo>
                      <a:pt x="228396" y="120283"/>
                      <a:pt x="147706" y="120517"/>
                      <a:pt x="67075" y="120166"/>
                    </a:cubicBezTo>
                    <a:cubicBezTo>
                      <a:pt x="27403" y="119991"/>
                      <a:pt x="0" y="94458"/>
                      <a:pt x="0" y="58992"/>
                    </a:cubicBezTo>
                    <a:cubicBezTo>
                      <a:pt x="0" y="24403"/>
                      <a:pt x="28571" y="155"/>
                      <a:pt x="69004" y="155"/>
                    </a:cubicBezTo>
                    <a:cubicBezTo>
                      <a:pt x="223546" y="155"/>
                      <a:pt x="378088" y="97"/>
                      <a:pt x="532631" y="38"/>
                    </a:cubicBezTo>
                    <a:cubicBezTo>
                      <a:pt x="539408" y="38"/>
                      <a:pt x="546244" y="-79"/>
                      <a:pt x="553022" y="97"/>
                    </a:cubicBezTo>
                    <a:cubicBezTo>
                      <a:pt x="596726" y="1382"/>
                      <a:pt x="624480" y="25396"/>
                      <a:pt x="623603" y="60979"/>
                    </a:cubicBezTo>
                    <a:cubicBezTo>
                      <a:pt x="622668" y="96737"/>
                      <a:pt x="594448" y="120108"/>
                      <a:pt x="551152" y="120166"/>
                    </a:cubicBezTo>
                    <a:cubicBezTo>
                      <a:pt x="470463" y="120342"/>
                      <a:pt x="389774" y="120166"/>
                      <a:pt x="309143" y="120166"/>
                    </a:cubicBezTo>
                    <a:close/>
                  </a:path>
                </a:pathLst>
              </a:custGeom>
              <a:solidFill>
                <a:schemeClr val="accent1"/>
              </a:solidFill>
              <a:ln w="5830"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39663EE3-0137-468C-8A7B-72404ECBB55F}"/>
                  </a:ext>
                </a:extLst>
              </p:cNvPr>
              <p:cNvSpPr/>
              <p:nvPr/>
            </p:nvSpPr>
            <p:spPr>
              <a:xfrm rot="1800000">
                <a:off x="5576486" y="2992910"/>
                <a:ext cx="269031" cy="51362"/>
              </a:xfrm>
              <a:custGeom>
                <a:avLst/>
                <a:gdLst>
                  <a:gd name="connsiteX0" fmla="*/ 312186 w 623725"/>
                  <a:gd name="connsiteY0" fmla="*/ 235 h 119078"/>
                  <a:gd name="connsiteX1" fmla="*/ 554662 w 623725"/>
                  <a:gd name="connsiteY1" fmla="*/ 352 h 119078"/>
                  <a:gd name="connsiteX2" fmla="*/ 623724 w 623725"/>
                  <a:gd name="connsiteY2" fmla="*/ 59131 h 119078"/>
                  <a:gd name="connsiteX3" fmla="*/ 554896 w 623725"/>
                  <a:gd name="connsiteY3" fmla="*/ 118903 h 119078"/>
                  <a:gd name="connsiteX4" fmla="*/ 67138 w 623725"/>
                  <a:gd name="connsiteY4" fmla="*/ 119078 h 119078"/>
                  <a:gd name="connsiteX5" fmla="*/ 7015 w 623725"/>
                  <a:gd name="connsiteY5" fmla="*/ 86008 h 119078"/>
                  <a:gd name="connsiteX6" fmla="*/ 11398 w 623725"/>
                  <a:gd name="connsiteY6" fmla="*/ 25535 h 119078"/>
                  <a:gd name="connsiteX7" fmla="*/ 66787 w 623725"/>
                  <a:gd name="connsiteY7" fmla="*/ 2 h 119078"/>
                  <a:gd name="connsiteX8" fmla="*/ 312186 w 623725"/>
                  <a:gd name="connsiteY8" fmla="*/ 177 h 11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725" h="119078">
                    <a:moveTo>
                      <a:pt x="312186" y="235"/>
                    </a:moveTo>
                    <a:cubicBezTo>
                      <a:pt x="392992" y="235"/>
                      <a:pt x="473856" y="2"/>
                      <a:pt x="554662" y="352"/>
                    </a:cubicBezTo>
                    <a:cubicBezTo>
                      <a:pt x="596322" y="528"/>
                      <a:pt x="623958" y="24541"/>
                      <a:pt x="623724" y="59131"/>
                    </a:cubicBezTo>
                    <a:cubicBezTo>
                      <a:pt x="623491" y="94071"/>
                      <a:pt x="595679" y="118903"/>
                      <a:pt x="554896" y="118903"/>
                    </a:cubicBezTo>
                    <a:cubicBezTo>
                      <a:pt x="392291" y="119137"/>
                      <a:pt x="229743" y="118728"/>
                      <a:pt x="67138" y="119078"/>
                    </a:cubicBezTo>
                    <a:cubicBezTo>
                      <a:pt x="40320" y="119137"/>
                      <a:pt x="19987" y="110022"/>
                      <a:pt x="7015" y="86008"/>
                    </a:cubicBezTo>
                    <a:cubicBezTo>
                      <a:pt x="-4378" y="64857"/>
                      <a:pt x="-1164" y="44816"/>
                      <a:pt x="11398" y="25535"/>
                    </a:cubicBezTo>
                    <a:cubicBezTo>
                      <a:pt x="24486" y="5494"/>
                      <a:pt x="43884" y="-115"/>
                      <a:pt x="66787" y="2"/>
                    </a:cubicBezTo>
                    <a:cubicBezTo>
                      <a:pt x="148587" y="469"/>
                      <a:pt x="230386" y="177"/>
                      <a:pt x="312186" y="177"/>
                    </a:cubicBezTo>
                    <a:close/>
                  </a:path>
                </a:pathLst>
              </a:custGeom>
              <a:solidFill>
                <a:schemeClr val="accent1"/>
              </a:solidFill>
              <a:ln w="5830"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09ED5FF9-2908-460C-9176-BA92E6BEA1F9}"/>
                  </a:ext>
                </a:extLst>
              </p:cNvPr>
              <p:cNvSpPr/>
              <p:nvPr/>
            </p:nvSpPr>
            <p:spPr>
              <a:xfrm rot="1800000">
                <a:off x="6262691" y="3097803"/>
                <a:ext cx="343813" cy="378116"/>
              </a:xfrm>
              <a:custGeom>
                <a:avLst/>
                <a:gdLst>
                  <a:gd name="connsiteX0" fmla="*/ 796190 w 797102"/>
                  <a:gd name="connsiteY0" fmla="*/ 318264 h 876629"/>
                  <a:gd name="connsiteX1" fmla="*/ 644920 w 797102"/>
                  <a:gd name="connsiteY1" fmla="*/ 733045 h 876629"/>
                  <a:gd name="connsiteX2" fmla="*/ 443810 w 797102"/>
                  <a:gd name="connsiteY2" fmla="*/ 868598 h 876629"/>
                  <a:gd name="connsiteX3" fmla="*/ 356694 w 797102"/>
                  <a:gd name="connsiteY3" fmla="*/ 869884 h 876629"/>
                  <a:gd name="connsiteX4" fmla="*/ 5775 w 797102"/>
                  <a:gd name="connsiteY4" fmla="*/ 411165 h 876629"/>
                  <a:gd name="connsiteX5" fmla="*/ 633 w 797102"/>
                  <a:gd name="connsiteY5" fmla="*/ 207192 h 876629"/>
                  <a:gd name="connsiteX6" fmla="*/ 89385 w 797102"/>
                  <a:gd name="connsiteY6" fmla="*/ 118381 h 876629"/>
                  <a:gd name="connsiteX7" fmla="*/ 217167 w 797102"/>
                  <a:gd name="connsiteY7" fmla="*/ 94192 h 876629"/>
                  <a:gd name="connsiteX8" fmla="*/ 307731 w 797102"/>
                  <a:gd name="connsiteY8" fmla="*/ 38802 h 876629"/>
                  <a:gd name="connsiteX9" fmla="*/ 487456 w 797102"/>
                  <a:gd name="connsiteY9" fmla="*/ 39036 h 876629"/>
                  <a:gd name="connsiteX10" fmla="*/ 694934 w 797102"/>
                  <a:gd name="connsiteY10" fmla="*/ 118206 h 876629"/>
                  <a:gd name="connsiteX11" fmla="*/ 796073 w 797102"/>
                  <a:gd name="connsiteY11" fmla="*/ 223844 h 876629"/>
                  <a:gd name="connsiteX12" fmla="*/ 796073 w 797102"/>
                  <a:gd name="connsiteY12" fmla="*/ 318205 h 876629"/>
                  <a:gd name="connsiteX13" fmla="*/ 121521 w 797102"/>
                  <a:gd name="connsiteY13" fmla="*/ 237867 h 876629"/>
                  <a:gd name="connsiteX14" fmla="*/ 121696 w 797102"/>
                  <a:gd name="connsiteY14" fmla="*/ 354256 h 876629"/>
                  <a:gd name="connsiteX15" fmla="*/ 372820 w 797102"/>
                  <a:gd name="connsiteY15" fmla="*/ 747886 h 876629"/>
                  <a:gd name="connsiteX16" fmla="*/ 424938 w 797102"/>
                  <a:gd name="connsiteY16" fmla="*/ 747594 h 876629"/>
                  <a:gd name="connsiteX17" fmla="*/ 673725 w 797102"/>
                  <a:gd name="connsiteY17" fmla="*/ 237341 h 876629"/>
                  <a:gd name="connsiteX18" fmla="*/ 399814 w 797102"/>
                  <a:gd name="connsiteY18" fmla="*/ 122471 h 876629"/>
                  <a:gd name="connsiteX19" fmla="*/ 121521 w 797102"/>
                  <a:gd name="connsiteY19" fmla="*/ 237808 h 8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7102" h="876629">
                    <a:moveTo>
                      <a:pt x="796190" y="318264"/>
                    </a:moveTo>
                    <a:cubicBezTo>
                      <a:pt x="804487" y="468892"/>
                      <a:pt x="756342" y="612274"/>
                      <a:pt x="644920" y="733045"/>
                    </a:cubicBezTo>
                    <a:cubicBezTo>
                      <a:pt x="588653" y="794044"/>
                      <a:pt x="522104" y="841605"/>
                      <a:pt x="443810" y="868598"/>
                    </a:cubicBezTo>
                    <a:cubicBezTo>
                      <a:pt x="417401" y="877713"/>
                      <a:pt x="381584" y="880284"/>
                      <a:pt x="356694" y="869884"/>
                    </a:cubicBezTo>
                    <a:cubicBezTo>
                      <a:pt x="152604" y="784754"/>
                      <a:pt x="32476" y="631789"/>
                      <a:pt x="5775" y="411165"/>
                    </a:cubicBezTo>
                    <a:cubicBezTo>
                      <a:pt x="-2347" y="343972"/>
                      <a:pt x="399" y="275261"/>
                      <a:pt x="633" y="207192"/>
                    </a:cubicBezTo>
                    <a:cubicBezTo>
                      <a:pt x="808" y="154548"/>
                      <a:pt x="36099" y="123815"/>
                      <a:pt x="89385" y="118381"/>
                    </a:cubicBezTo>
                    <a:cubicBezTo>
                      <a:pt x="132505" y="113999"/>
                      <a:pt x="176618" y="108215"/>
                      <a:pt x="217167" y="94192"/>
                    </a:cubicBezTo>
                    <a:cubicBezTo>
                      <a:pt x="249946" y="82857"/>
                      <a:pt x="281438" y="61940"/>
                      <a:pt x="307731" y="38802"/>
                    </a:cubicBezTo>
                    <a:cubicBezTo>
                      <a:pt x="365049" y="-11563"/>
                      <a:pt x="432884" y="-14367"/>
                      <a:pt x="487456" y="39036"/>
                    </a:cubicBezTo>
                    <a:cubicBezTo>
                      <a:pt x="545475" y="95828"/>
                      <a:pt x="618101" y="112831"/>
                      <a:pt x="694934" y="118206"/>
                    </a:cubicBezTo>
                    <a:cubicBezTo>
                      <a:pt x="768378" y="123348"/>
                      <a:pt x="795840" y="150809"/>
                      <a:pt x="796073" y="223844"/>
                    </a:cubicBezTo>
                    <a:cubicBezTo>
                      <a:pt x="796132" y="251072"/>
                      <a:pt x="796073" y="278358"/>
                      <a:pt x="796073" y="318205"/>
                    </a:cubicBezTo>
                    <a:close/>
                    <a:moveTo>
                      <a:pt x="121521" y="237867"/>
                    </a:moveTo>
                    <a:cubicBezTo>
                      <a:pt x="121521" y="278533"/>
                      <a:pt x="120469" y="316453"/>
                      <a:pt x="121696" y="354256"/>
                    </a:cubicBezTo>
                    <a:cubicBezTo>
                      <a:pt x="127539" y="534974"/>
                      <a:pt x="213311" y="664860"/>
                      <a:pt x="372820" y="747886"/>
                    </a:cubicBezTo>
                    <a:cubicBezTo>
                      <a:pt x="391050" y="757351"/>
                      <a:pt x="406650" y="756709"/>
                      <a:pt x="424938" y="747594"/>
                    </a:cubicBezTo>
                    <a:cubicBezTo>
                      <a:pt x="637032" y="641664"/>
                      <a:pt x="697330" y="444235"/>
                      <a:pt x="673725" y="237341"/>
                    </a:cubicBezTo>
                    <a:cubicBezTo>
                      <a:pt x="571008" y="227993"/>
                      <a:pt x="476530" y="197668"/>
                      <a:pt x="399814" y="122471"/>
                    </a:cubicBezTo>
                    <a:cubicBezTo>
                      <a:pt x="322338" y="197026"/>
                      <a:pt x="227684" y="227291"/>
                      <a:pt x="121521" y="237808"/>
                    </a:cubicBezTo>
                    <a:close/>
                  </a:path>
                </a:pathLst>
              </a:custGeom>
              <a:solidFill>
                <a:schemeClr val="tx1"/>
              </a:solidFill>
              <a:ln w="5830"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52F42DBB-AFCC-4CD3-ABE6-DC84FC6CB9B1}"/>
                  </a:ext>
                </a:extLst>
              </p:cNvPr>
              <p:cNvSpPr/>
              <p:nvPr/>
            </p:nvSpPr>
            <p:spPr>
              <a:xfrm rot="1800000">
                <a:off x="6314768" y="3150929"/>
                <a:ext cx="240435" cy="272704"/>
              </a:xfrm>
              <a:custGeom>
                <a:avLst/>
                <a:gdLst>
                  <a:gd name="connsiteX0" fmla="*/ 420 w 557429"/>
                  <a:gd name="connsiteY0" fmla="*/ 115337 h 632240"/>
                  <a:gd name="connsiteX1" fmla="*/ 278713 w 557429"/>
                  <a:gd name="connsiteY1" fmla="*/ 0 h 632240"/>
                  <a:gd name="connsiteX2" fmla="*/ 552624 w 557429"/>
                  <a:gd name="connsiteY2" fmla="*/ 114870 h 632240"/>
                  <a:gd name="connsiteX3" fmla="*/ 303837 w 557429"/>
                  <a:gd name="connsiteY3" fmla="*/ 625122 h 632240"/>
                  <a:gd name="connsiteX4" fmla="*/ 251719 w 557429"/>
                  <a:gd name="connsiteY4" fmla="*/ 625415 h 632240"/>
                  <a:gd name="connsiteX5" fmla="*/ 595 w 557429"/>
                  <a:gd name="connsiteY5" fmla="*/ 231784 h 632240"/>
                  <a:gd name="connsiteX6" fmla="*/ 420 w 557429"/>
                  <a:gd name="connsiteY6" fmla="*/ 115396 h 63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429" h="632240">
                    <a:moveTo>
                      <a:pt x="420" y="115337"/>
                    </a:moveTo>
                    <a:cubicBezTo>
                      <a:pt x="106583" y="104820"/>
                      <a:pt x="201237" y="74496"/>
                      <a:pt x="278713" y="0"/>
                    </a:cubicBezTo>
                    <a:cubicBezTo>
                      <a:pt x="355370" y="75197"/>
                      <a:pt x="449907" y="105521"/>
                      <a:pt x="552624" y="114870"/>
                    </a:cubicBezTo>
                    <a:cubicBezTo>
                      <a:pt x="576229" y="321764"/>
                      <a:pt x="515931" y="519192"/>
                      <a:pt x="303837" y="625122"/>
                    </a:cubicBezTo>
                    <a:cubicBezTo>
                      <a:pt x="285549" y="634237"/>
                      <a:pt x="269948" y="634880"/>
                      <a:pt x="251719" y="625415"/>
                    </a:cubicBezTo>
                    <a:cubicBezTo>
                      <a:pt x="92210" y="542388"/>
                      <a:pt x="6496" y="412444"/>
                      <a:pt x="595" y="231784"/>
                    </a:cubicBezTo>
                    <a:cubicBezTo>
                      <a:pt x="-632" y="193923"/>
                      <a:pt x="420" y="156003"/>
                      <a:pt x="420" y="115396"/>
                    </a:cubicBezTo>
                    <a:close/>
                  </a:path>
                </a:pathLst>
              </a:custGeom>
              <a:solidFill>
                <a:schemeClr val="accent1"/>
              </a:solidFill>
              <a:ln w="5830" cap="flat">
                <a:noFill/>
                <a:prstDash val="solid"/>
                <a:miter/>
              </a:ln>
            </p:spPr>
            <p:txBody>
              <a:bodyPr rtlCol="0" anchor="ctr"/>
              <a:lstStyle/>
              <a:p>
                <a:endParaRPr lang="en-IN"/>
              </a:p>
            </p:txBody>
          </p:sp>
        </p:grpSp>
        <p:cxnSp>
          <p:nvCxnSpPr>
            <p:cNvPr id="86" name="Straight Connector 85">
              <a:extLst>
                <a:ext uri="{FF2B5EF4-FFF2-40B4-BE49-F238E27FC236}">
                  <a16:creationId xmlns:a16="http://schemas.microsoft.com/office/drawing/2014/main" id="{511E3CAE-0A49-4166-9580-AF0C124B3B03}"/>
                </a:ext>
              </a:extLst>
            </p:cNvPr>
            <p:cNvCxnSpPr>
              <a:cxnSpLocks/>
            </p:cNvCxnSpPr>
            <p:nvPr/>
          </p:nvCxnSpPr>
          <p:spPr>
            <a:xfrm rot="1800000">
              <a:off x="8653934" y="2474073"/>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1519BB2-DB53-40E1-8148-C7EAF0B408D1}"/>
                </a:ext>
              </a:extLst>
            </p:cNvPr>
            <p:cNvCxnSpPr>
              <a:cxnSpLocks/>
            </p:cNvCxnSpPr>
            <p:nvPr/>
          </p:nvCxnSpPr>
          <p:spPr>
            <a:xfrm rot="1800000">
              <a:off x="8295969" y="2549460"/>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3EACA07-3955-4284-A8B5-583895CA91E0}"/>
                </a:ext>
              </a:extLst>
            </p:cNvPr>
            <p:cNvCxnSpPr>
              <a:cxnSpLocks/>
            </p:cNvCxnSpPr>
            <p:nvPr/>
          </p:nvCxnSpPr>
          <p:spPr>
            <a:xfrm flipH="1">
              <a:off x="8225668" y="1871715"/>
              <a:ext cx="123053" cy="2055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EA376D4B-E7A9-46A1-B6E6-8189579B2178}"/>
              </a:ext>
            </a:extLst>
          </p:cNvPr>
          <p:cNvSpPr/>
          <p:nvPr/>
        </p:nvSpPr>
        <p:spPr>
          <a:xfrm>
            <a:off x="9544250"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Pharma</a:t>
            </a:r>
          </a:p>
        </p:txBody>
      </p:sp>
      <p:grpSp>
        <p:nvGrpSpPr>
          <p:cNvPr id="97" name="Group 96">
            <a:extLst>
              <a:ext uri="{FF2B5EF4-FFF2-40B4-BE49-F238E27FC236}">
                <a16:creationId xmlns:a16="http://schemas.microsoft.com/office/drawing/2014/main" id="{4D37F155-DD1D-40FA-8C31-5504065EFAC7}"/>
              </a:ext>
            </a:extLst>
          </p:cNvPr>
          <p:cNvGrpSpPr/>
          <p:nvPr/>
        </p:nvGrpSpPr>
        <p:grpSpPr>
          <a:xfrm>
            <a:off x="10366761" y="1822387"/>
            <a:ext cx="630060" cy="859550"/>
            <a:chOff x="10366761" y="1822387"/>
            <a:chExt cx="630060" cy="859550"/>
          </a:xfrm>
        </p:grpSpPr>
        <p:grpSp>
          <p:nvGrpSpPr>
            <p:cNvPr id="98" name="Group 97">
              <a:extLst>
                <a:ext uri="{FF2B5EF4-FFF2-40B4-BE49-F238E27FC236}">
                  <a16:creationId xmlns:a16="http://schemas.microsoft.com/office/drawing/2014/main" id="{02603D10-68F8-4461-92A2-80155EB7576C}"/>
                </a:ext>
              </a:extLst>
            </p:cNvPr>
            <p:cNvGrpSpPr/>
            <p:nvPr/>
          </p:nvGrpSpPr>
          <p:grpSpPr>
            <a:xfrm rot="1800000">
              <a:off x="10366761" y="2041171"/>
              <a:ext cx="630060" cy="556628"/>
              <a:chOff x="4328150" y="1379517"/>
              <a:chExt cx="3535704" cy="3123632"/>
            </a:xfrm>
          </p:grpSpPr>
          <p:sp>
            <p:nvSpPr>
              <p:cNvPr id="102" name="Freeform: Shape 101">
                <a:extLst>
                  <a:ext uri="{FF2B5EF4-FFF2-40B4-BE49-F238E27FC236}">
                    <a16:creationId xmlns:a16="http://schemas.microsoft.com/office/drawing/2014/main" id="{3B19C340-9A07-4173-B8CC-BED3E530BF74}"/>
                  </a:ext>
                </a:extLst>
              </p:cNvPr>
              <p:cNvSpPr/>
              <p:nvPr/>
            </p:nvSpPr>
            <p:spPr>
              <a:xfrm>
                <a:off x="5707579" y="2952218"/>
                <a:ext cx="830072" cy="781582"/>
              </a:xfrm>
              <a:custGeom>
                <a:avLst/>
                <a:gdLst>
                  <a:gd name="connsiteX0" fmla="*/ 721227 w 830072"/>
                  <a:gd name="connsiteY0" fmla="*/ 781581 h 781582"/>
                  <a:gd name="connsiteX1" fmla="*/ 665652 w 830072"/>
                  <a:gd name="connsiteY1" fmla="*/ 745305 h 781582"/>
                  <a:gd name="connsiteX2" fmla="*/ 676131 w 830072"/>
                  <a:gd name="connsiteY2" fmla="*/ 679775 h 781582"/>
                  <a:gd name="connsiteX3" fmla="*/ 706011 w 830072"/>
                  <a:gd name="connsiteY3" fmla="*/ 592605 h 781582"/>
                  <a:gd name="connsiteX4" fmla="*/ 384150 w 830072"/>
                  <a:gd name="connsiteY4" fmla="*/ 518227 h 781582"/>
                  <a:gd name="connsiteX5" fmla="*/ 15338 w 830072"/>
                  <a:gd name="connsiteY5" fmla="*/ 371324 h 781582"/>
                  <a:gd name="connsiteX6" fmla="*/ 131761 w 830072"/>
                  <a:gd name="connsiteY6" fmla="*/ 19581 h 781582"/>
                  <a:gd name="connsiteX7" fmla="*/ 218004 w 830072"/>
                  <a:gd name="connsiteY7" fmla="*/ 16230 h 781582"/>
                  <a:gd name="connsiteX8" fmla="*/ 221355 w 830072"/>
                  <a:gd name="connsiteY8" fmla="*/ 102473 h 781582"/>
                  <a:gd name="connsiteX9" fmla="*/ 126871 w 830072"/>
                  <a:gd name="connsiteY9" fmla="*/ 322528 h 781582"/>
                  <a:gd name="connsiteX10" fmla="*/ 384129 w 830072"/>
                  <a:gd name="connsiteY10" fmla="*/ 396279 h 781582"/>
                  <a:gd name="connsiteX11" fmla="*/ 817544 w 830072"/>
                  <a:gd name="connsiteY11" fmla="*/ 543182 h 781582"/>
                  <a:gd name="connsiteX12" fmla="*/ 766324 w 830072"/>
                  <a:gd name="connsiteY12" fmla="*/ 762039 h 781582"/>
                  <a:gd name="connsiteX13" fmla="*/ 766351 w 830072"/>
                  <a:gd name="connsiteY13" fmla="*/ 762067 h 781582"/>
                  <a:gd name="connsiteX14" fmla="*/ 721234 w 830072"/>
                  <a:gd name="connsiteY14" fmla="*/ 781581 h 78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072" h="781582">
                    <a:moveTo>
                      <a:pt x="721227" y="781581"/>
                    </a:moveTo>
                    <a:cubicBezTo>
                      <a:pt x="697170" y="781526"/>
                      <a:pt x="675399" y="767320"/>
                      <a:pt x="665652" y="745305"/>
                    </a:cubicBezTo>
                    <a:cubicBezTo>
                      <a:pt x="655913" y="723317"/>
                      <a:pt x="659995" y="697652"/>
                      <a:pt x="676131" y="679775"/>
                    </a:cubicBezTo>
                    <a:cubicBezTo>
                      <a:pt x="690775" y="663305"/>
                      <a:pt x="718203" y="618815"/>
                      <a:pt x="706011" y="592605"/>
                    </a:cubicBezTo>
                    <a:cubicBezTo>
                      <a:pt x="700515" y="580413"/>
                      <a:pt x="658470" y="518227"/>
                      <a:pt x="384150" y="518227"/>
                    </a:cubicBezTo>
                    <a:cubicBezTo>
                      <a:pt x="179338" y="518227"/>
                      <a:pt x="58609" y="470058"/>
                      <a:pt x="15338" y="371324"/>
                    </a:cubicBezTo>
                    <a:cubicBezTo>
                      <a:pt x="-49893" y="221968"/>
                      <a:pt x="112874" y="40315"/>
                      <a:pt x="131761" y="19581"/>
                    </a:cubicBezTo>
                    <a:cubicBezTo>
                      <a:pt x="154654" y="-5158"/>
                      <a:pt x="193265" y="-6656"/>
                      <a:pt x="218004" y="16230"/>
                    </a:cubicBezTo>
                    <a:cubicBezTo>
                      <a:pt x="242743" y="39123"/>
                      <a:pt x="244269" y="77734"/>
                      <a:pt x="221355" y="102473"/>
                    </a:cubicBezTo>
                    <a:cubicBezTo>
                      <a:pt x="179282" y="148196"/>
                      <a:pt x="99435" y="262195"/>
                      <a:pt x="126871" y="322528"/>
                    </a:cubicBezTo>
                    <a:cubicBezTo>
                      <a:pt x="147604" y="369478"/>
                      <a:pt x="241468" y="396279"/>
                      <a:pt x="384129" y="396279"/>
                    </a:cubicBezTo>
                    <a:cubicBezTo>
                      <a:pt x="631612" y="396279"/>
                      <a:pt x="773674" y="444448"/>
                      <a:pt x="817544" y="543182"/>
                    </a:cubicBezTo>
                    <a:cubicBezTo>
                      <a:pt x="861442" y="641945"/>
                      <a:pt x="776697" y="750446"/>
                      <a:pt x="766324" y="762039"/>
                    </a:cubicBezTo>
                    <a:lnTo>
                      <a:pt x="766351" y="762067"/>
                    </a:lnTo>
                    <a:cubicBezTo>
                      <a:pt x="754731" y="774614"/>
                      <a:pt x="738352" y="781693"/>
                      <a:pt x="721234" y="781581"/>
                    </a:cubicBezTo>
                    <a:close/>
                  </a:path>
                </a:pathLst>
              </a:custGeom>
              <a:solidFill>
                <a:schemeClr val="accent1"/>
              </a:solidFill>
              <a:ln w="696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5FE5FFE3-54E7-402B-BC50-3512BF8576A8}"/>
                  </a:ext>
                </a:extLst>
              </p:cNvPr>
              <p:cNvSpPr/>
              <p:nvPr/>
            </p:nvSpPr>
            <p:spPr>
              <a:xfrm>
                <a:off x="6247146" y="2953519"/>
                <a:ext cx="292156" cy="399913"/>
              </a:xfrm>
              <a:custGeom>
                <a:avLst/>
                <a:gdLst>
                  <a:gd name="connsiteX0" fmla="*/ 140208 w 292156"/>
                  <a:gd name="connsiteY0" fmla="*/ 399891 h 399913"/>
                  <a:gd name="connsiteX1" fmla="*/ 81429 w 292156"/>
                  <a:gd name="connsiteY1" fmla="*/ 351450 h 399913"/>
                  <a:gd name="connsiteX2" fmla="*/ 115824 w 292156"/>
                  <a:gd name="connsiteY2" fmla="*/ 283467 h 399913"/>
                  <a:gd name="connsiteX3" fmla="*/ 169462 w 292156"/>
                  <a:gd name="connsiteY3" fmla="*/ 222507 h 399913"/>
                  <a:gd name="connsiteX4" fmla="*/ 60960 w 292156"/>
                  <a:gd name="connsiteY4" fmla="*/ 121920 h 399913"/>
                  <a:gd name="connsiteX5" fmla="*/ 0 w 292156"/>
                  <a:gd name="connsiteY5" fmla="*/ 60960 h 399913"/>
                  <a:gd name="connsiteX6" fmla="*/ 60960 w 292156"/>
                  <a:gd name="connsiteY6" fmla="*/ 0 h 399913"/>
                  <a:gd name="connsiteX7" fmla="*/ 204923 w 292156"/>
                  <a:gd name="connsiteY7" fmla="*/ 64583 h 399913"/>
                  <a:gd name="connsiteX8" fmla="*/ 288957 w 292156"/>
                  <a:gd name="connsiteY8" fmla="*/ 198123 h 399913"/>
                  <a:gd name="connsiteX9" fmla="*/ 167037 w 292156"/>
                  <a:gd name="connsiteY9" fmla="*/ 393795 h 399913"/>
                  <a:gd name="connsiteX10" fmla="*/ 140208 w 292156"/>
                  <a:gd name="connsiteY10" fmla="*/ 399891 h 3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156" h="399913">
                    <a:moveTo>
                      <a:pt x="140208" y="399891"/>
                    </a:moveTo>
                    <a:cubicBezTo>
                      <a:pt x="111686" y="399480"/>
                      <a:pt x="87274" y="379373"/>
                      <a:pt x="81429" y="351450"/>
                    </a:cubicBezTo>
                    <a:cubicBezTo>
                      <a:pt x="75576" y="323527"/>
                      <a:pt x="89858" y="295276"/>
                      <a:pt x="115824" y="283467"/>
                    </a:cubicBezTo>
                    <a:cubicBezTo>
                      <a:pt x="176784" y="257258"/>
                      <a:pt x="171287" y="232874"/>
                      <a:pt x="169462" y="222507"/>
                    </a:cubicBezTo>
                    <a:cubicBezTo>
                      <a:pt x="151341" y="173628"/>
                      <a:pt x="111059" y="136293"/>
                      <a:pt x="60960" y="121920"/>
                    </a:cubicBezTo>
                    <a:cubicBezTo>
                      <a:pt x="27296" y="121920"/>
                      <a:pt x="0" y="94624"/>
                      <a:pt x="0" y="60960"/>
                    </a:cubicBezTo>
                    <a:cubicBezTo>
                      <a:pt x="0" y="27296"/>
                      <a:pt x="27296" y="0"/>
                      <a:pt x="60960" y="0"/>
                    </a:cubicBezTo>
                    <a:cubicBezTo>
                      <a:pt x="114277" y="6855"/>
                      <a:pt x="164348" y="29337"/>
                      <a:pt x="204923" y="64583"/>
                    </a:cubicBezTo>
                    <a:cubicBezTo>
                      <a:pt x="245498" y="99821"/>
                      <a:pt x="274731" y="146304"/>
                      <a:pt x="288957" y="198123"/>
                    </a:cubicBezTo>
                    <a:cubicBezTo>
                      <a:pt x="296879" y="237145"/>
                      <a:pt x="300550" y="335287"/>
                      <a:pt x="167037" y="393795"/>
                    </a:cubicBezTo>
                    <a:cubicBezTo>
                      <a:pt x="158740" y="398065"/>
                      <a:pt x="149516" y="400162"/>
                      <a:pt x="140208" y="399891"/>
                    </a:cubicBezTo>
                    <a:close/>
                  </a:path>
                </a:pathLst>
              </a:custGeom>
              <a:solidFill>
                <a:schemeClr val="accent1"/>
              </a:solidFill>
              <a:ln w="6967"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52389BF2-8EF5-4252-829F-CE72A6CDDA38}"/>
                  </a:ext>
                </a:extLst>
              </p:cNvPr>
              <p:cNvSpPr/>
              <p:nvPr/>
            </p:nvSpPr>
            <p:spPr>
              <a:xfrm>
                <a:off x="6035040" y="1633132"/>
                <a:ext cx="1828814" cy="1496571"/>
              </a:xfrm>
              <a:custGeom>
                <a:avLst/>
                <a:gdLst>
                  <a:gd name="connsiteX0" fmla="*/ 60960 w 1828814"/>
                  <a:gd name="connsiteY0" fmla="*/ 1496572 h 1496571"/>
                  <a:gd name="connsiteX1" fmla="*/ 0 w 1828814"/>
                  <a:gd name="connsiteY1" fmla="*/ 1435612 h 1496571"/>
                  <a:gd name="connsiteX2" fmla="*/ 0 w 1828814"/>
                  <a:gd name="connsiteY2" fmla="*/ 564476 h 1496571"/>
                  <a:gd name="connsiteX3" fmla="*/ 60960 w 1828814"/>
                  <a:gd name="connsiteY3" fmla="*/ 503516 h 1496571"/>
                  <a:gd name="connsiteX4" fmla="*/ 373110 w 1828814"/>
                  <a:gd name="connsiteY4" fmla="*/ 373458 h 1496571"/>
                  <a:gd name="connsiteX5" fmla="*/ 502324 w 1828814"/>
                  <a:gd name="connsiteY5" fmla="*/ 60960 h 1496571"/>
                  <a:gd name="connsiteX6" fmla="*/ 563284 w 1828814"/>
                  <a:gd name="connsiteY6" fmla="*/ 0 h 1496571"/>
                  <a:gd name="connsiteX7" fmla="*/ 1767854 w 1828814"/>
                  <a:gd name="connsiteY7" fmla="*/ 0 h 1496571"/>
                  <a:gd name="connsiteX8" fmla="*/ 1810965 w 1828814"/>
                  <a:gd name="connsiteY8" fmla="*/ 17853 h 1496571"/>
                  <a:gd name="connsiteX9" fmla="*/ 1828814 w 1828814"/>
                  <a:gd name="connsiteY9" fmla="*/ 60960 h 1496571"/>
                  <a:gd name="connsiteX10" fmla="*/ 1478890 w 1828814"/>
                  <a:gd name="connsiteY10" fmla="*/ 393788 h 1496571"/>
                  <a:gd name="connsiteX11" fmla="*/ 1360641 w 1828814"/>
                  <a:gd name="connsiteY11" fmla="*/ 576668 h 1496571"/>
                  <a:gd name="connsiteX12" fmla="*/ 1135688 w 1828814"/>
                  <a:gd name="connsiteY12" fmla="*/ 666882 h 1496571"/>
                  <a:gd name="connsiteX13" fmla="*/ 1017440 w 1828814"/>
                  <a:gd name="connsiteY13" fmla="*/ 849762 h 1496571"/>
                  <a:gd name="connsiteX14" fmla="*/ 792487 w 1828814"/>
                  <a:gd name="connsiteY14" fmla="*/ 942428 h 1496571"/>
                  <a:gd name="connsiteX15" fmla="*/ 674211 w 1828814"/>
                  <a:gd name="connsiteY15" fmla="*/ 1125308 h 1496571"/>
                  <a:gd name="connsiteX16" fmla="*/ 469998 w 1828814"/>
                  <a:gd name="connsiteY16" fmla="*/ 1213104 h 1496571"/>
                  <a:gd name="connsiteX17" fmla="*/ 348078 w 1828814"/>
                  <a:gd name="connsiteY17" fmla="*/ 1400854 h 1496571"/>
                  <a:gd name="connsiteX18" fmla="*/ 60967 w 1828814"/>
                  <a:gd name="connsiteY18" fmla="*/ 1496565 h 1496571"/>
                  <a:gd name="connsiteX19" fmla="*/ 121920 w 1828814"/>
                  <a:gd name="connsiteY19" fmla="*/ 622370 h 1496571"/>
                  <a:gd name="connsiteX20" fmla="*/ 121920 w 1828814"/>
                  <a:gd name="connsiteY20" fmla="*/ 1369148 h 1496571"/>
                  <a:gd name="connsiteX21" fmla="*/ 271868 w 1828814"/>
                  <a:gd name="connsiteY21" fmla="*/ 1308188 h 1496571"/>
                  <a:gd name="connsiteX22" fmla="*/ 348071 w 1828814"/>
                  <a:gd name="connsiteY22" fmla="*/ 1203330 h 1496571"/>
                  <a:gd name="connsiteX23" fmla="*/ 337732 w 1828814"/>
                  <a:gd name="connsiteY23" fmla="*/ 1137528 h 1496571"/>
                  <a:gd name="connsiteX24" fmla="*/ 393788 w 1828814"/>
                  <a:gd name="connsiteY24" fmla="*/ 1101523 h 1496571"/>
                  <a:gd name="connsiteX25" fmla="*/ 598634 w 1828814"/>
                  <a:gd name="connsiteY25" fmla="*/ 1034467 h 1496571"/>
                  <a:gd name="connsiteX26" fmla="*/ 676656 w 1828814"/>
                  <a:gd name="connsiteY26" fmla="*/ 887564 h 1496571"/>
                  <a:gd name="connsiteX27" fmla="*/ 737616 w 1828814"/>
                  <a:gd name="connsiteY27" fmla="*/ 826604 h 1496571"/>
                  <a:gd name="connsiteX28" fmla="*/ 941822 w 1828814"/>
                  <a:gd name="connsiteY28" fmla="*/ 759548 h 1496571"/>
                  <a:gd name="connsiteX29" fmla="*/ 1019843 w 1828814"/>
                  <a:gd name="connsiteY29" fmla="*/ 612645 h 1496571"/>
                  <a:gd name="connsiteX30" fmla="*/ 1080804 w 1828814"/>
                  <a:gd name="connsiteY30" fmla="*/ 551685 h 1496571"/>
                  <a:gd name="connsiteX31" fmla="*/ 1285023 w 1828814"/>
                  <a:gd name="connsiteY31" fmla="*/ 484629 h 1496571"/>
                  <a:gd name="connsiteX32" fmla="*/ 1363038 w 1828814"/>
                  <a:gd name="connsiteY32" fmla="*/ 337698 h 1496571"/>
                  <a:gd name="connsiteX33" fmla="*/ 1423998 w 1828814"/>
                  <a:gd name="connsiteY33" fmla="*/ 276738 h 1496571"/>
                  <a:gd name="connsiteX34" fmla="*/ 1582417 w 1828814"/>
                  <a:gd name="connsiteY34" fmla="*/ 240621 h 1496571"/>
                  <a:gd name="connsiteX35" fmla="*/ 1695266 w 1828814"/>
                  <a:gd name="connsiteY35" fmla="*/ 123738 h 1496571"/>
                  <a:gd name="connsiteX36" fmla="*/ 621193 w 1828814"/>
                  <a:gd name="connsiteY36" fmla="*/ 123738 h 1496571"/>
                  <a:gd name="connsiteX37" fmla="*/ 458942 w 1828814"/>
                  <a:gd name="connsiteY37" fmla="*/ 460572 h 1496571"/>
                  <a:gd name="connsiteX38" fmla="*/ 121920 w 1828814"/>
                  <a:gd name="connsiteY38" fmla="*/ 622391 h 149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8814" h="1496571">
                    <a:moveTo>
                      <a:pt x="60960" y="1496572"/>
                    </a:moveTo>
                    <a:cubicBezTo>
                      <a:pt x="27296" y="1496572"/>
                      <a:pt x="0" y="1469275"/>
                      <a:pt x="0" y="1435612"/>
                    </a:cubicBezTo>
                    <a:lnTo>
                      <a:pt x="0" y="564476"/>
                    </a:lnTo>
                    <a:cubicBezTo>
                      <a:pt x="0" y="530812"/>
                      <a:pt x="27296" y="503516"/>
                      <a:pt x="60960" y="503516"/>
                    </a:cubicBezTo>
                    <a:cubicBezTo>
                      <a:pt x="178115" y="503188"/>
                      <a:pt x="290379" y="456434"/>
                      <a:pt x="373110" y="373458"/>
                    </a:cubicBezTo>
                    <a:cubicBezTo>
                      <a:pt x="455841" y="290511"/>
                      <a:pt x="502324" y="178115"/>
                      <a:pt x="502324" y="60960"/>
                    </a:cubicBezTo>
                    <a:cubicBezTo>
                      <a:pt x="502324" y="27269"/>
                      <a:pt x="529593" y="0"/>
                      <a:pt x="563284" y="0"/>
                    </a:cubicBezTo>
                    <a:lnTo>
                      <a:pt x="1767854" y="0"/>
                    </a:lnTo>
                    <a:cubicBezTo>
                      <a:pt x="1784017" y="0"/>
                      <a:pt x="1799532" y="6423"/>
                      <a:pt x="1810965" y="17853"/>
                    </a:cubicBezTo>
                    <a:cubicBezTo>
                      <a:pt x="1822391" y="29282"/>
                      <a:pt x="1828814" y="44795"/>
                      <a:pt x="1828814" y="60960"/>
                    </a:cubicBezTo>
                    <a:cubicBezTo>
                      <a:pt x="1828814" y="231049"/>
                      <a:pt x="1676414" y="371856"/>
                      <a:pt x="1478890" y="393788"/>
                    </a:cubicBezTo>
                    <a:cubicBezTo>
                      <a:pt x="1461883" y="466612"/>
                      <a:pt x="1420082" y="531272"/>
                      <a:pt x="1360641" y="576668"/>
                    </a:cubicBezTo>
                    <a:cubicBezTo>
                      <a:pt x="1295738" y="627449"/>
                      <a:pt x="1217709" y="658744"/>
                      <a:pt x="1135688" y="666882"/>
                    </a:cubicBezTo>
                    <a:cubicBezTo>
                      <a:pt x="1118682" y="739706"/>
                      <a:pt x="1076881" y="804365"/>
                      <a:pt x="1017440" y="849762"/>
                    </a:cubicBezTo>
                    <a:cubicBezTo>
                      <a:pt x="952808" y="901442"/>
                      <a:pt x="874759" y="933580"/>
                      <a:pt x="792487" y="942428"/>
                    </a:cubicBezTo>
                    <a:cubicBezTo>
                      <a:pt x="775697" y="1015364"/>
                      <a:pt x="733840" y="1080079"/>
                      <a:pt x="674211" y="1125308"/>
                    </a:cubicBezTo>
                    <a:cubicBezTo>
                      <a:pt x="615104" y="1172090"/>
                      <a:pt x="544641" y="1202375"/>
                      <a:pt x="469998" y="1213104"/>
                    </a:cubicBezTo>
                    <a:cubicBezTo>
                      <a:pt x="452992" y="1288186"/>
                      <a:pt x="409777" y="1354754"/>
                      <a:pt x="348078" y="1400854"/>
                    </a:cubicBezTo>
                    <a:cubicBezTo>
                      <a:pt x="265486" y="1463416"/>
                      <a:pt x="164599" y="1497059"/>
                      <a:pt x="60967" y="1496565"/>
                    </a:cubicBezTo>
                    <a:close/>
                    <a:moveTo>
                      <a:pt x="121920" y="622370"/>
                    </a:moveTo>
                    <a:lnTo>
                      <a:pt x="121920" y="1369148"/>
                    </a:lnTo>
                    <a:cubicBezTo>
                      <a:pt x="176129" y="1361421"/>
                      <a:pt x="227649" y="1340465"/>
                      <a:pt x="271868" y="1308188"/>
                    </a:cubicBezTo>
                    <a:cubicBezTo>
                      <a:pt x="307872" y="1282306"/>
                      <a:pt x="334569" y="1245570"/>
                      <a:pt x="348071" y="1203330"/>
                    </a:cubicBezTo>
                    <a:cubicBezTo>
                      <a:pt x="331880" y="1185397"/>
                      <a:pt x="327825" y="1159571"/>
                      <a:pt x="337732" y="1137528"/>
                    </a:cubicBezTo>
                    <a:cubicBezTo>
                      <a:pt x="347632" y="1115457"/>
                      <a:pt x="369627" y="1101356"/>
                      <a:pt x="393788" y="1101523"/>
                    </a:cubicBezTo>
                    <a:cubicBezTo>
                      <a:pt x="467650" y="1102610"/>
                      <a:pt x="539715" y="1079013"/>
                      <a:pt x="598634" y="1034467"/>
                    </a:cubicBezTo>
                    <a:cubicBezTo>
                      <a:pt x="646009" y="1000260"/>
                      <a:pt x="674852" y="945995"/>
                      <a:pt x="676656" y="887564"/>
                    </a:cubicBezTo>
                    <a:cubicBezTo>
                      <a:pt x="676656" y="853900"/>
                      <a:pt x="703952" y="826604"/>
                      <a:pt x="737616" y="826604"/>
                    </a:cubicBezTo>
                    <a:cubicBezTo>
                      <a:pt x="811277" y="827879"/>
                      <a:pt x="883230" y="804261"/>
                      <a:pt x="941822" y="759548"/>
                    </a:cubicBezTo>
                    <a:cubicBezTo>
                      <a:pt x="989370" y="725473"/>
                      <a:pt x="1018241" y="671103"/>
                      <a:pt x="1019843" y="612645"/>
                    </a:cubicBezTo>
                    <a:cubicBezTo>
                      <a:pt x="1019843" y="578953"/>
                      <a:pt x="1047140" y="551685"/>
                      <a:pt x="1080804" y="551685"/>
                    </a:cubicBezTo>
                    <a:cubicBezTo>
                      <a:pt x="1154506" y="552932"/>
                      <a:pt x="1226425" y="529314"/>
                      <a:pt x="1285023" y="484629"/>
                    </a:cubicBezTo>
                    <a:cubicBezTo>
                      <a:pt x="1332342" y="450338"/>
                      <a:pt x="1361171" y="396101"/>
                      <a:pt x="1363038" y="337698"/>
                    </a:cubicBezTo>
                    <a:cubicBezTo>
                      <a:pt x="1363038" y="304034"/>
                      <a:pt x="1390341" y="276738"/>
                      <a:pt x="1423998" y="276738"/>
                    </a:cubicBezTo>
                    <a:cubicBezTo>
                      <a:pt x="1479189" y="280353"/>
                      <a:pt x="1534248" y="267778"/>
                      <a:pt x="1582417" y="240621"/>
                    </a:cubicBezTo>
                    <a:cubicBezTo>
                      <a:pt x="1630607" y="213465"/>
                      <a:pt x="1669830" y="172834"/>
                      <a:pt x="1695266" y="123738"/>
                    </a:cubicBezTo>
                    <a:lnTo>
                      <a:pt x="621193" y="123738"/>
                    </a:lnTo>
                    <a:cubicBezTo>
                      <a:pt x="606876" y="251155"/>
                      <a:pt x="549664" y="369947"/>
                      <a:pt x="458942" y="460572"/>
                    </a:cubicBezTo>
                    <a:cubicBezTo>
                      <a:pt x="368212" y="551197"/>
                      <a:pt x="249365" y="608235"/>
                      <a:pt x="121920" y="622391"/>
                    </a:cubicBezTo>
                    <a:close/>
                  </a:path>
                </a:pathLst>
              </a:custGeom>
              <a:solidFill>
                <a:schemeClr val="tx1"/>
              </a:solidFill>
              <a:ln w="696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CD6AC8DC-D64D-4345-9A0D-CCAE356CE277}"/>
                  </a:ext>
                </a:extLst>
              </p:cNvPr>
              <p:cNvSpPr/>
              <p:nvPr/>
            </p:nvSpPr>
            <p:spPr>
              <a:xfrm>
                <a:off x="7226219" y="1908065"/>
                <a:ext cx="293806" cy="121920"/>
              </a:xfrm>
              <a:custGeom>
                <a:avLst/>
                <a:gdLst>
                  <a:gd name="connsiteX0" fmla="*/ 232846 w 293806"/>
                  <a:gd name="connsiteY0" fmla="*/ 121920 h 121920"/>
                  <a:gd name="connsiteX1" fmla="*/ 60960 w 293806"/>
                  <a:gd name="connsiteY1" fmla="*/ 121920 h 121920"/>
                  <a:gd name="connsiteX2" fmla="*/ 0 w 293806"/>
                  <a:gd name="connsiteY2" fmla="*/ 60960 h 121920"/>
                  <a:gd name="connsiteX3" fmla="*/ 60960 w 293806"/>
                  <a:gd name="connsiteY3" fmla="*/ 0 h 121920"/>
                  <a:gd name="connsiteX4" fmla="*/ 232874 w 293806"/>
                  <a:gd name="connsiteY4" fmla="*/ 0 h 121920"/>
                  <a:gd name="connsiteX5" fmla="*/ 232846 w 293806"/>
                  <a:gd name="connsiteY5" fmla="*/ 0 h 121920"/>
                  <a:gd name="connsiteX6" fmla="*/ 293806 w 293806"/>
                  <a:gd name="connsiteY6" fmla="*/ 60960 h 121920"/>
                  <a:gd name="connsiteX7" fmla="*/ 232846 w 293806"/>
                  <a:gd name="connsiteY7"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806" h="121920">
                    <a:moveTo>
                      <a:pt x="232846" y="121920"/>
                    </a:moveTo>
                    <a:lnTo>
                      <a:pt x="60960" y="121920"/>
                    </a:lnTo>
                    <a:cubicBezTo>
                      <a:pt x="27268" y="121920"/>
                      <a:pt x="0" y="94624"/>
                      <a:pt x="0" y="60960"/>
                    </a:cubicBezTo>
                    <a:cubicBezTo>
                      <a:pt x="0" y="27296"/>
                      <a:pt x="27268" y="0"/>
                      <a:pt x="60960" y="0"/>
                    </a:cubicBezTo>
                    <a:lnTo>
                      <a:pt x="232874" y="0"/>
                    </a:lnTo>
                    <a:lnTo>
                      <a:pt x="232846" y="0"/>
                    </a:lnTo>
                    <a:cubicBezTo>
                      <a:pt x="266538" y="0"/>
                      <a:pt x="293806" y="27296"/>
                      <a:pt x="293806" y="60960"/>
                    </a:cubicBezTo>
                    <a:cubicBezTo>
                      <a:pt x="293806" y="94624"/>
                      <a:pt x="266538" y="121920"/>
                      <a:pt x="232846" y="121920"/>
                    </a:cubicBezTo>
                    <a:close/>
                  </a:path>
                </a:pathLst>
              </a:custGeom>
              <a:solidFill>
                <a:schemeClr val="tx1"/>
              </a:solidFill>
              <a:ln w="6967"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C35C94C3-891F-4620-A6F0-442DEB450C12}"/>
                  </a:ext>
                </a:extLst>
              </p:cNvPr>
              <p:cNvSpPr/>
              <p:nvPr/>
            </p:nvSpPr>
            <p:spPr>
              <a:xfrm>
                <a:off x="6883003" y="2182977"/>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52"/>
                      <a:pt x="0" y="60960"/>
                    </a:cubicBezTo>
                    <a:cubicBezTo>
                      <a:pt x="0" y="27296"/>
                      <a:pt x="27296" y="0"/>
                      <a:pt x="60960" y="0"/>
                    </a:cubicBezTo>
                    <a:lnTo>
                      <a:pt x="232874" y="0"/>
                    </a:lnTo>
                    <a:cubicBezTo>
                      <a:pt x="266538" y="0"/>
                      <a:pt x="293834" y="27296"/>
                      <a:pt x="293834" y="60960"/>
                    </a:cubicBezTo>
                    <a:cubicBezTo>
                      <a:pt x="293834" y="94652"/>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74DA333B-9289-4B35-B1A4-E57DE5FEAC52}"/>
                  </a:ext>
                </a:extLst>
              </p:cNvPr>
              <p:cNvSpPr/>
              <p:nvPr/>
            </p:nvSpPr>
            <p:spPr>
              <a:xfrm>
                <a:off x="6539747" y="2457889"/>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24"/>
                      <a:pt x="0" y="60960"/>
                    </a:cubicBezTo>
                    <a:cubicBezTo>
                      <a:pt x="0" y="27296"/>
                      <a:pt x="27296" y="0"/>
                      <a:pt x="60960" y="0"/>
                    </a:cubicBezTo>
                    <a:lnTo>
                      <a:pt x="232874" y="0"/>
                    </a:lnTo>
                    <a:cubicBezTo>
                      <a:pt x="266538" y="0"/>
                      <a:pt x="293834" y="27296"/>
                      <a:pt x="293834" y="60960"/>
                    </a:cubicBezTo>
                    <a:cubicBezTo>
                      <a:pt x="293834" y="94624"/>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06D821DC-4E7D-40AB-8AC5-E7F4F1307E7B}"/>
                  </a:ext>
                </a:extLst>
              </p:cNvPr>
              <p:cNvSpPr/>
              <p:nvPr/>
            </p:nvSpPr>
            <p:spPr>
              <a:xfrm>
                <a:off x="6217899" y="2732802"/>
                <a:ext cx="272494" cy="121920"/>
              </a:xfrm>
              <a:custGeom>
                <a:avLst/>
                <a:gdLst>
                  <a:gd name="connsiteX0" fmla="*/ 210908 w 272494"/>
                  <a:gd name="connsiteY0" fmla="*/ 121920 h 121920"/>
                  <a:gd name="connsiteX1" fmla="*/ 60960 w 272494"/>
                  <a:gd name="connsiteY1" fmla="*/ 121920 h 121920"/>
                  <a:gd name="connsiteX2" fmla="*/ 0 w 272494"/>
                  <a:gd name="connsiteY2" fmla="*/ 60960 h 121920"/>
                  <a:gd name="connsiteX3" fmla="*/ 60960 w 272494"/>
                  <a:gd name="connsiteY3" fmla="*/ 0 h 121920"/>
                  <a:gd name="connsiteX4" fmla="*/ 211535 w 272494"/>
                  <a:gd name="connsiteY4" fmla="*/ 0 h 121920"/>
                  <a:gd name="connsiteX5" fmla="*/ 272495 w 272494"/>
                  <a:gd name="connsiteY5" fmla="*/ 60960 h 121920"/>
                  <a:gd name="connsiteX6" fmla="*/ 211535 w 27249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494" h="121920">
                    <a:moveTo>
                      <a:pt x="210908" y="121920"/>
                    </a:moveTo>
                    <a:lnTo>
                      <a:pt x="60960" y="121920"/>
                    </a:lnTo>
                    <a:cubicBezTo>
                      <a:pt x="27296" y="121920"/>
                      <a:pt x="0" y="94624"/>
                      <a:pt x="0" y="60960"/>
                    </a:cubicBezTo>
                    <a:cubicBezTo>
                      <a:pt x="0" y="27296"/>
                      <a:pt x="27296" y="0"/>
                      <a:pt x="60960" y="0"/>
                    </a:cubicBezTo>
                    <a:lnTo>
                      <a:pt x="211535" y="0"/>
                    </a:lnTo>
                    <a:cubicBezTo>
                      <a:pt x="245198" y="0"/>
                      <a:pt x="272495" y="27296"/>
                      <a:pt x="272495" y="60960"/>
                    </a:cubicBezTo>
                    <a:cubicBezTo>
                      <a:pt x="272495" y="94624"/>
                      <a:pt x="245198" y="121920"/>
                      <a:pt x="211535" y="121920"/>
                    </a:cubicBezTo>
                    <a:close/>
                  </a:path>
                </a:pathLst>
              </a:custGeom>
              <a:solidFill>
                <a:schemeClr val="tx1"/>
              </a:solidFill>
              <a:ln w="696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498099DA-ED12-490D-A3F9-EF3051825AE2}"/>
                  </a:ext>
                </a:extLst>
              </p:cNvPr>
              <p:cNvSpPr/>
              <p:nvPr/>
            </p:nvSpPr>
            <p:spPr>
              <a:xfrm>
                <a:off x="4328150" y="1631286"/>
                <a:ext cx="1828809" cy="1498456"/>
              </a:xfrm>
              <a:custGeom>
                <a:avLst/>
                <a:gdLst>
                  <a:gd name="connsiteX0" fmla="*/ 1767849 w 1828809"/>
                  <a:gd name="connsiteY0" fmla="*/ 1498418 h 1498456"/>
                  <a:gd name="connsiteX1" fmla="*/ 1757482 w 1828809"/>
                  <a:gd name="connsiteY1" fmla="*/ 1498418 h 1498456"/>
                  <a:gd name="connsiteX2" fmla="*/ 1477066 w 1828809"/>
                  <a:gd name="connsiteY2" fmla="*/ 1404525 h 1498456"/>
                  <a:gd name="connsiteX3" fmla="*/ 1358818 w 1828809"/>
                  <a:gd name="connsiteY3" fmla="*/ 1217375 h 1498456"/>
                  <a:gd name="connsiteX4" fmla="*/ 1153978 w 1828809"/>
                  <a:gd name="connsiteY4" fmla="*/ 1127161 h 1498456"/>
                  <a:gd name="connsiteX5" fmla="*/ 1036329 w 1828809"/>
                  <a:gd name="connsiteY5" fmla="*/ 944281 h 1498456"/>
                  <a:gd name="connsiteX6" fmla="*/ 810777 w 1828809"/>
                  <a:gd name="connsiteY6" fmla="*/ 853440 h 1498456"/>
                  <a:gd name="connsiteX7" fmla="*/ 693128 w 1828809"/>
                  <a:gd name="connsiteY7" fmla="*/ 670560 h 1498456"/>
                  <a:gd name="connsiteX8" fmla="*/ 467576 w 1828809"/>
                  <a:gd name="connsiteY8" fmla="*/ 578521 h 1498456"/>
                  <a:gd name="connsiteX9" fmla="*/ 349926 w 1828809"/>
                  <a:gd name="connsiteY9" fmla="*/ 395641 h 1498456"/>
                  <a:gd name="connsiteX10" fmla="*/ 121922 w 1828809"/>
                  <a:gd name="connsiteY10" fmla="*/ 304800 h 1498456"/>
                  <a:gd name="connsiteX11" fmla="*/ 0 w 1828809"/>
                  <a:gd name="connsiteY11" fmla="*/ 60960 h 1498456"/>
                  <a:gd name="connsiteX12" fmla="*/ 60962 w 1828809"/>
                  <a:gd name="connsiteY12" fmla="*/ 0 h 1498456"/>
                  <a:gd name="connsiteX13" fmla="*/ 1265532 w 1828809"/>
                  <a:gd name="connsiteY13" fmla="*/ 0 h 1498456"/>
                  <a:gd name="connsiteX14" fmla="*/ 1308636 w 1828809"/>
                  <a:gd name="connsiteY14" fmla="*/ 17853 h 1498456"/>
                  <a:gd name="connsiteX15" fmla="*/ 1326492 w 1828809"/>
                  <a:gd name="connsiteY15" fmla="*/ 60960 h 1498456"/>
                  <a:gd name="connsiteX16" fmla="*/ 1455051 w 1828809"/>
                  <a:gd name="connsiteY16" fmla="*/ 374657 h 1498456"/>
                  <a:gd name="connsiteX17" fmla="*/ 1767849 w 1828809"/>
                  <a:gd name="connsiteY17" fmla="*/ 505369 h 1498456"/>
                  <a:gd name="connsiteX18" fmla="*/ 1810953 w 1828809"/>
                  <a:gd name="connsiteY18" fmla="*/ 523225 h 1498456"/>
                  <a:gd name="connsiteX19" fmla="*/ 1828809 w 1828809"/>
                  <a:gd name="connsiteY19" fmla="*/ 566329 h 1498456"/>
                  <a:gd name="connsiteX20" fmla="*/ 1828809 w 1828809"/>
                  <a:gd name="connsiteY20" fmla="*/ 1437465 h 1498456"/>
                  <a:gd name="connsiteX21" fmla="*/ 1810953 w 1828809"/>
                  <a:gd name="connsiteY21" fmla="*/ 1480569 h 1498456"/>
                  <a:gd name="connsiteX22" fmla="*/ 1767849 w 1828809"/>
                  <a:gd name="connsiteY22" fmla="*/ 1498425 h 1498456"/>
                  <a:gd name="connsiteX23" fmla="*/ 1480111 w 1828809"/>
                  <a:gd name="connsiteY23" fmla="*/ 1203357 h 1498456"/>
                  <a:gd name="connsiteX24" fmla="*/ 1553263 w 1828809"/>
                  <a:gd name="connsiteY24" fmla="*/ 1310034 h 1498456"/>
                  <a:gd name="connsiteX25" fmla="*/ 1706889 w 1828809"/>
                  <a:gd name="connsiteY25" fmla="*/ 1370994 h 1498456"/>
                  <a:gd name="connsiteX26" fmla="*/ 1706889 w 1828809"/>
                  <a:gd name="connsiteY26" fmla="*/ 624216 h 1498456"/>
                  <a:gd name="connsiteX27" fmla="*/ 1369324 w 1828809"/>
                  <a:gd name="connsiteY27" fmla="*/ 461694 h 1498456"/>
                  <a:gd name="connsiteX28" fmla="*/ 1207616 w 1828809"/>
                  <a:gd name="connsiteY28" fmla="*/ 123745 h 1498456"/>
                  <a:gd name="connsiteX29" fmla="*/ 133536 w 1828809"/>
                  <a:gd name="connsiteY29" fmla="*/ 123745 h 1498456"/>
                  <a:gd name="connsiteX30" fmla="*/ 199366 w 1828809"/>
                  <a:gd name="connsiteY30" fmla="*/ 212733 h 1498456"/>
                  <a:gd name="connsiteX31" fmla="*/ 404804 w 1828809"/>
                  <a:gd name="connsiteY31" fmla="*/ 279789 h 1498456"/>
                  <a:gd name="connsiteX32" fmla="*/ 447915 w 1828809"/>
                  <a:gd name="connsiteY32" fmla="*/ 297638 h 1498456"/>
                  <a:gd name="connsiteX33" fmla="*/ 465764 w 1828809"/>
                  <a:gd name="connsiteY33" fmla="*/ 340749 h 1498456"/>
                  <a:gd name="connsiteX34" fmla="*/ 543786 w 1828809"/>
                  <a:gd name="connsiteY34" fmla="*/ 487652 h 1498456"/>
                  <a:gd name="connsiteX35" fmla="*/ 747999 w 1828809"/>
                  <a:gd name="connsiteY35" fmla="*/ 554708 h 1498456"/>
                  <a:gd name="connsiteX36" fmla="*/ 791110 w 1828809"/>
                  <a:gd name="connsiteY36" fmla="*/ 572557 h 1498456"/>
                  <a:gd name="connsiteX37" fmla="*/ 808959 w 1828809"/>
                  <a:gd name="connsiteY37" fmla="*/ 615668 h 1498456"/>
                  <a:gd name="connsiteX38" fmla="*/ 886981 w 1828809"/>
                  <a:gd name="connsiteY38" fmla="*/ 761373 h 1498456"/>
                  <a:gd name="connsiteX39" fmla="*/ 1091193 w 1828809"/>
                  <a:gd name="connsiteY39" fmla="*/ 828429 h 1498456"/>
                  <a:gd name="connsiteX40" fmla="*/ 1134304 w 1828809"/>
                  <a:gd name="connsiteY40" fmla="*/ 846278 h 1498456"/>
                  <a:gd name="connsiteX41" fmla="*/ 1152153 w 1828809"/>
                  <a:gd name="connsiteY41" fmla="*/ 889389 h 1498456"/>
                  <a:gd name="connsiteX42" fmla="*/ 1230175 w 1828809"/>
                  <a:gd name="connsiteY42" fmla="*/ 1036292 h 1498456"/>
                  <a:gd name="connsiteX43" fmla="*/ 1435015 w 1828809"/>
                  <a:gd name="connsiteY43" fmla="*/ 1103348 h 1498456"/>
                  <a:gd name="connsiteX44" fmla="*/ 1478125 w 1828809"/>
                  <a:gd name="connsiteY44" fmla="*/ 1121197 h 1498456"/>
                  <a:gd name="connsiteX45" fmla="*/ 1495975 w 1828809"/>
                  <a:gd name="connsiteY45" fmla="*/ 1164308 h 1498456"/>
                  <a:gd name="connsiteX46" fmla="*/ 1480111 w 1828809"/>
                  <a:gd name="connsiteY46" fmla="*/ 1203337 h 149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28809" h="1498456">
                    <a:moveTo>
                      <a:pt x="1767849" y="1498418"/>
                    </a:moveTo>
                    <a:lnTo>
                      <a:pt x="1757482" y="1498418"/>
                    </a:lnTo>
                    <a:cubicBezTo>
                      <a:pt x="1656080" y="1499748"/>
                      <a:pt x="1557241" y="1466656"/>
                      <a:pt x="1477066" y="1404525"/>
                    </a:cubicBezTo>
                    <a:cubicBezTo>
                      <a:pt x="1416434" y="1358370"/>
                      <a:pt x="1374466" y="1291941"/>
                      <a:pt x="1358818" y="1217375"/>
                    </a:cubicBezTo>
                    <a:cubicBezTo>
                      <a:pt x="1283785" y="1205838"/>
                      <a:pt x="1213141" y="1174731"/>
                      <a:pt x="1153978" y="1127161"/>
                    </a:cubicBezTo>
                    <a:cubicBezTo>
                      <a:pt x="1094704" y="1081744"/>
                      <a:pt x="1053098" y="1017050"/>
                      <a:pt x="1036329" y="944281"/>
                    </a:cubicBezTo>
                    <a:cubicBezTo>
                      <a:pt x="954037" y="936116"/>
                      <a:pt x="875764" y="904605"/>
                      <a:pt x="810777" y="853440"/>
                    </a:cubicBezTo>
                    <a:cubicBezTo>
                      <a:pt x="751503" y="808023"/>
                      <a:pt x="709897" y="743357"/>
                      <a:pt x="693128" y="670560"/>
                    </a:cubicBezTo>
                    <a:cubicBezTo>
                      <a:pt x="610696" y="662040"/>
                      <a:pt x="532430" y="630117"/>
                      <a:pt x="467576" y="578521"/>
                    </a:cubicBezTo>
                    <a:cubicBezTo>
                      <a:pt x="408274" y="533104"/>
                      <a:pt x="366696" y="468410"/>
                      <a:pt x="349926" y="395641"/>
                    </a:cubicBezTo>
                    <a:cubicBezTo>
                      <a:pt x="266756" y="387936"/>
                      <a:pt x="187592" y="356397"/>
                      <a:pt x="121922" y="304800"/>
                    </a:cubicBezTo>
                    <a:cubicBezTo>
                      <a:pt x="45830" y="246696"/>
                      <a:pt x="843" y="156699"/>
                      <a:pt x="0" y="60960"/>
                    </a:cubicBezTo>
                    <a:cubicBezTo>
                      <a:pt x="0" y="27296"/>
                      <a:pt x="27298" y="0"/>
                      <a:pt x="60962" y="0"/>
                    </a:cubicBezTo>
                    <a:lnTo>
                      <a:pt x="1265532" y="0"/>
                    </a:lnTo>
                    <a:cubicBezTo>
                      <a:pt x="1281695" y="0"/>
                      <a:pt x="1297210" y="6423"/>
                      <a:pt x="1308636" y="17853"/>
                    </a:cubicBezTo>
                    <a:cubicBezTo>
                      <a:pt x="1320068" y="29310"/>
                      <a:pt x="1326492" y="44795"/>
                      <a:pt x="1326492" y="60960"/>
                    </a:cubicBezTo>
                    <a:cubicBezTo>
                      <a:pt x="1326025" y="178442"/>
                      <a:pt x="1372264" y="291298"/>
                      <a:pt x="1455051" y="374657"/>
                    </a:cubicBezTo>
                    <a:cubicBezTo>
                      <a:pt x="1537838" y="458015"/>
                      <a:pt x="1650367" y="505041"/>
                      <a:pt x="1767849" y="505369"/>
                    </a:cubicBezTo>
                    <a:cubicBezTo>
                      <a:pt x="1784012" y="505369"/>
                      <a:pt x="1799527" y="511792"/>
                      <a:pt x="1810953" y="523225"/>
                    </a:cubicBezTo>
                    <a:cubicBezTo>
                      <a:pt x="1822386" y="534651"/>
                      <a:pt x="1828809" y="550166"/>
                      <a:pt x="1828809" y="566329"/>
                    </a:cubicBezTo>
                    <a:lnTo>
                      <a:pt x="1828809" y="1437465"/>
                    </a:lnTo>
                    <a:cubicBezTo>
                      <a:pt x="1828809" y="1453628"/>
                      <a:pt x="1822386" y="1469115"/>
                      <a:pt x="1810953" y="1480569"/>
                    </a:cubicBezTo>
                    <a:cubicBezTo>
                      <a:pt x="1799527" y="1492001"/>
                      <a:pt x="1784012" y="1498425"/>
                      <a:pt x="1767849" y="1498425"/>
                    </a:cubicBezTo>
                    <a:close/>
                    <a:moveTo>
                      <a:pt x="1480111" y="1203357"/>
                    </a:moveTo>
                    <a:cubicBezTo>
                      <a:pt x="1492463" y="1245841"/>
                      <a:pt x="1518101" y="1283233"/>
                      <a:pt x="1553263" y="1310034"/>
                    </a:cubicBezTo>
                    <a:cubicBezTo>
                      <a:pt x="1598220" y="1343510"/>
                      <a:pt x="1651210" y="1364515"/>
                      <a:pt x="1706889" y="1370994"/>
                    </a:cubicBezTo>
                    <a:lnTo>
                      <a:pt x="1706889" y="624216"/>
                    </a:lnTo>
                    <a:cubicBezTo>
                      <a:pt x="1579173" y="610011"/>
                      <a:pt x="1460109" y="552667"/>
                      <a:pt x="1369324" y="461694"/>
                    </a:cubicBezTo>
                    <a:cubicBezTo>
                      <a:pt x="1278567" y="370693"/>
                      <a:pt x="1221522" y="251490"/>
                      <a:pt x="1207616" y="123745"/>
                    </a:cubicBezTo>
                    <a:lnTo>
                      <a:pt x="133536" y="123745"/>
                    </a:lnTo>
                    <a:cubicBezTo>
                      <a:pt x="147114" y="158740"/>
                      <a:pt x="169868" y="189471"/>
                      <a:pt x="199366" y="212733"/>
                    </a:cubicBezTo>
                    <a:cubicBezTo>
                      <a:pt x="258528" y="257175"/>
                      <a:pt x="330781" y="280771"/>
                      <a:pt x="404804" y="279789"/>
                    </a:cubicBezTo>
                    <a:cubicBezTo>
                      <a:pt x="420967" y="279789"/>
                      <a:pt x="436455" y="286212"/>
                      <a:pt x="447915" y="297638"/>
                    </a:cubicBezTo>
                    <a:cubicBezTo>
                      <a:pt x="459341" y="309071"/>
                      <a:pt x="465764" y="324586"/>
                      <a:pt x="465764" y="340749"/>
                    </a:cubicBezTo>
                    <a:cubicBezTo>
                      <a:pt x="467645" y="399152"/>
                      <a:pt x="496460" y="453389"/>
                      <a:pt x="543786" y="487652"/>
                    </a:cubicBezTo>
                    <a:cubicBezTo>
                      <a:pt x="602378" y="532366"/>
                      <a:pt x="674303" y="555990"/>
                      <a:pt x="747999" y="554708"/>
                    </a:cubicBezTo>
                    <a:cubicBezTo>
                      <a:pt x="764162" y="554708"/>
                      <a:pt x="779677" y="561132"/>
                      <a:pt x="791110" y="572557"/>
                    </a:cubicBezTo>
                    <a:cubicBezTo>
                      <a:pt x="802535" y="584018"/>
                      <a:pt x="808959" y="599505"/>
                      <a:pt x="808959" y="615668"/>
                    </a:cubicBezTo>
                    <a:cubicBezTo>
                      <a:pt x="810944" y="673716"/>
                      <a:pt x="839766" y="727549"/>
                      <a:pt x="886981" y="761373"/>
                    </a:cubicBezTo>
                    <a:cubicBezTo>
                      <a:pt x="945572" y="806086"/>
                      <a:pt x="1017525" y="829711"/>
                      <a:pt x="1091193" y="828429"/>
                    </a:cubicBezTo>
                    <a:cubicBezTo>
                      <a:pt x="1107356" y="828429"/>
                      <a:pt x="1122871" y="834853"/>
                      <a:pt x="1134304" y="846278"/>
                    </a:cubicBezTo>
                    <a:cubicBezTo>
                      <a:pt x="1145730" y="857711"/>
                      <a:pt x="1152153" y="873226"/>
                      <a:pt x="1152153" y="889389"/>
                    </a:cubicBezTo>
                    <a:cubicBezTo>
                      <a:pt x="1153951" y="947820"/>
                      <a:pt x="1182800" y="1002085"/>
                      <a:pt x="1230175" y="1036292"/>
                    </a:cubicBezTo>
                    <a:cubicBezTo>
                      <a:pt x="1289094" y="1080838"/>
                      <a:pt x="1361159" y="1104435"/>
                      <a:pt x="1435015" y="1103348"/>
                    </a:cubicBezTo>
                    <a:cubicBezTo>
                      <a:pt x="1451185" y="1103348"/>
                      <a:pt x="1466665" y="1109772"/>
                      <a:pt x="1478125" y="1121197"/>
                    </a:cubicBezTo>
                    <a:cubicBezTo>
                      <a:pt x="1489551" y="1132658"/>
                      <a:pt x="1495975" y="1148145"/>
                      <a:pt x="1495975" y="1164308"/>
                    </a:cubicBezTo>
                    <a:cubicBezTo>
                      <a:pt x="1495487" y="1178785"/>
                      <a:pt x="1489850" y="1192615"/>
                      <a:pt x="1480111" y="1203337"/>
                    </a:cubicBezTo>
                    <a:close/>
                  </a:path>
                </a:pathLst>
              </a:custGeom>
              <a:solidFill>
                <a:schemeClr val="tx1"/>
              </a:solidFill>
              <a:ln w="696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4AF7C632-056F-49DF-A73C-6AB9C97CC724}"/>
                  </a:ext>
                </a:extLst>
              </p:cNvPr>
              <p:cNvSpPr/>
              <p:nvPr/>
            </p:nvSpPr>
            <p:spPr>
              <a:xfrm>
                <a:off x="4671960" y="1908065"/>
                <a:ext cx="293806" cy="121920"/>
              </a:xfrm>
              <a:custGeom>
                <a:avLst/>
                <a:gdLst>
                  <a:gd name="connsiteX0" fmla="*/ 232846 w 293806"/>
                  <a:gd name="connsiteY0" fmla="*/ 121920 h 121920"/>
                  <a:gd name="connsiteX1" fmla="*/ 60960 w 293806"/>
                  <a:gd name="connsiteY1" fmla="*/ 121920 h 121920"/>
                  <a:gd name="connsiteX2" fmla="*/ 0 w 293806"/>
                  <a:gd name="connsiteY2" fmla="*/ 60960 h 121920"/>
                  <a:gd name="connsiteX3" fmla="*/ 60960 w 293806"/>
                  <a:gd name="connsiteY3" fmla="*/ 0 h 121920"/>
                  <a:gd name="connsiteX4" fmla="*/ 232874 w 293806"/>
                  <a:gd name="connsiteY4" fmla="*/ 0 h 121920"/>
                  <a:gd name="connsiteX5" fmla="*/ 232846 w 293806"/>
                  <a:gd name="connsiteY5" fmla="*/ 0 h 121920"/>
                  <a:gd name="connsiteX6" fmla="*/ 293806 w 293806"/>
                  <a:gd name="connsiteY6" fmla="*/ 60960 h 121920"/>
                  <a:gd name="connsiteX7" fmla="*/ 232846 w 293806"/>
                  <a:gd name="connsiteY7"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806" h="121920">
                    <a:moveTo>
                      <a:pt x="232846" y="121920"/>
                    </a:moveTo>
                    <a:lnTo>
                      <a:pt x="60960" y="121920"/>
                    </a:lnTo>
                    <a:cubicBezTo>
                      <a:pt x="27268" y="121920"/>
                      <a:pt x="0" y="94624"/>
                      <a:pt x="0" y="60960"/>
                    </a:cubicBezTo>
                    <a:cubicBezTo>
                      <a:pt x="0" y="27296"/>
                      <a:pt x="27268" y="0"/>
                      <a:pt x="60960" y="0"/>
                    </a:cubicBezTo>
                    <a:lnTo>
                      <a:pt x="232874" y="0"/>
                    </a:lnTo>
                    <a:lnTo>
                      <a:pt x="232846" y="0"/>
                    </a:lnTo>
                    <a:cubicBezTo>
                      <a:pt x="266538" y="0"/>
                      <a:pt x="293806" y="27296"/>
                      <a:pt x="293806" y="60960"/>
                    </a:cubicBezTo>
                    <a:cubicBezTo>
                      <a:pt x="293806" y="94624"/>
                      <a:pt x="266538" y="121920"/>
                      <a:pt x="232846" y="121920"/>
                    </a:cubicBezTo>
                    <a:close/>
                  </a:path>
                </a:pathLst>
              </a:custGeom>
              <a:solidFill>
                <a:schemeClr val="tx1"/>
              </a:solidFill>
              <a:ln w="6967"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3FE0E0C-7798-40B6-9C65-81D83B5F00F8}"/>
                  </a:ext>
                </a:extLst>
              </p:cNvPr>
              <p:cNvSpPr/>
              <p:nvPr/>
            </p:nvSpPr>
            <p:spPr>
              <a:xfrm>
                <a:off x="5015189" y="2182977"/>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52"/>
                      <a:pt x="0" y="60960"/>
                    </a:cubicBezTo>
                    <a:cubicBezTo>
                      <a:pt x="0" y="27296"/>
                      <a:pt x="27296" y="0"/>
                      <a:pt x="60960" y="0"/>
                    </a:cubicBezTo>
                    <a:lnTo>
                      <a:pt x="232874" y="0"/>
                    </a:lnTo>
                    <a:cubicBezTo>
                      <a:pt x="266538" y="0"/>
                      <a:pt x="293834" y="27296"/>
                      <a:pt x="293834" y="60960"/>
                    </a:cubicBezTo>
                    <a:cubicBezTo>
                      <a:pt x="293834" y="94652"/>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395DBCBD-A02C-43FC-A420-6CF6CFAE3948}"/>
                  </a:ext>
                </a:extLst>
              </p:cNvPr>
              <p:cNvSpPr/>
              <p:nvPr/>
            </p:nvSpPr>
            <p:spPr>
              <a:xfrm>
                <a:off x="5358376" y="2457889"/>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24"/>
                      <a:pt x="0" y="60960"/>
                    </a:cubicBezTo>
                    <a:cubicBezTo>
                      <a:pt x="0" y="27296"/>
                      <a:pt x="27296" y="0"/>
                      <a:pt x="60960" y="0"/>
                    </a:cubicBezTo>
                    <a:lnTo>
                      <a:pt x="232874" y="0"/>
                    </a:lnTo>
                    <a:cubicBezTo>
                      <a:pt x="266538" y="0"/>
                      <a:pt x="293834" y="27296"/>
                      <a:pt x="293834" y="60960"/>
                    </a:cubicBezTo>
                    <a:cubicBezTo>
                      <a:pt x="293834" y="94624"/>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D0E09A83-5202-4B7C-BDD3-B4ED00EF8A5A}"/>
                  </a:ext>
                </a:extLst>
              </p:cNvPr>
              <p:cNvSpPr/>
              <p:nvPr/>
            </p:nvSpPr>
            <p:spPr>
              <a:xfrm>
                <a:off x="5702212" y="2732802"/>
                <a:ext cx="271867" cy="121920"/>
              </a:xfrm>
              <a:custGeom>
                <a:avLst/>
                <a:gdLst>
                  <a:gd name="connsiteX0" fmla="*/ 210908 w 271867"/>
                  <a:gd name="connsiteY0" fmla="*/ 121920 h 121920"/>
                  <a:gd name="connsiteX1" fmla="*/ 60960 w 271867"/>
                  <a:gd name="connsiteY1" fmla="*/ 121920 h 121920"/>
                  <a:gd name="connsiteX2" fmla="*/ 0 w 271867"/>
                  <a:gd name="connsiteY2" fmla="*/ 60960 h 121920"/>
                  <a:gd name="connsiteX3" fmla="*/ 60960 w 271867"/>
                  <a:gd name="connsiteY3" fmla="*/ 0 h 121920"/>
                  <a:gd name="connsiteX4" fmla="*/ 210908 w 271867"/>
                  <a:gd name="connsiteY4" fmla="*/ 0 h 121920"/>
                  <a:gd name="connsiteX5" fmla="*/ 271868 w 271867"/>
                  <a:gd name="connsiteY5" fmla="*/ 60960 h 121920"/>
                  <a:gd name="connsiteX6" fmla="*/ 210908 w 271867"/>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867" h="121920">
                    <a:moveTo>
                      <a:pt x="210908" y="121920"/>
                    </a:moveTo>
                    <a:lnTo>
                      <a:pt x="60960" y="121920"/>
                    </a:lnTo>
                    <a:cubicBezTo>
                      <a:pt x="27268" y="121920"/>
                      <a:pt x="0" y="94624"/>
                      <a:pt x="0" y="60960"/>
                    </a:cubicBezTo>
                    <a:cubicBezTo>
                      <a:pt x="0" y="27296"/>
                      <a:pt x="27268" y="0"/>
                      <a:pt x="60960" y="0"/>
                    </a:cubicBezTo>
                    <a:lnTo>
                      <a:pt x="210908" y="0"/>
                    </a:lnTo>
                    <a:cubicBezTo>
                      <a:pt x="244572" y="0"/>
                      <a:pt x="271868" y="27296"/>
                      <a:pt x="271868" y="60960"/>
                    </a:cubicBezTo>
                    <a:cubicBezTo>
                      <a:pt x="271868" y="94624"/>
                      <a:pt x="244572" y="121920"/>
                      <a:pt x="210908" y="121920"/>
                    </a:cubicBezTo>
                    <a:close/>
                  </a:path>
                </a:pathLst>
              </a:custGeom>
              <a:solidFill>
                <a:schemeClr val="tx1"/>
              </a:solidFill>
              <a:ln w="6967"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A02BE887-81E7-4209-9B6C-4CC28FD1EFD2}"/>
                  </a:ext>
                </a:extLst>
              </p:cNvPr>
              <p:cNvSpPr/>
              <p:nvPr/>
            </p:nvSpPr>
            <p:spPr>
              <a:xfrm>
                <a:off x="5780653" y="3504532"/>
                <a:ext cx="639336" cy="487110"/>
              </a:xfrm>
              <a:custGeom>
                <a:avLst/>
                <a:gdLst>
                  <a:gd name="connsiteX0" fmla="*/ 549433 w 639336"/>
                  <a:gd name="connsiteY0" fmla="*/ 487111 h 487110"/>
                  <a:gd name="connsiteX1" fmla="*/ 508586 w 639336"/>
                  <a:gd name="connsiteY1" fmla="*/ 470648 h 487110"/>
                  <a:gd name="connsiteX2" fmla="*/ 504908 w 639336"/>
                  <a:gd name="connsiteY2" fmla="*/ 384705 h 487110"/>
                  <a:gd name="connsiteX3" fmla="*/ 521377 w 639336"/>
                  <a:gd name="connsiteY3" fmla="*/ 350574 h 487110"/>
                  <a:gd name="connsiteX4" fmla="*/ 314113 w 639336"/>
                  <a:gd name="connsiteY4" fmla="*/ 311553 h 487110"/>
                  <a:gd name="connsiteX5" fmla="*/ 9313 w 639336"/>
                  <a:gd name="connsiteY5" fmla="*/ 200599 h 487110"/>
                  <a:gd name="connsiteX6" fmla="*/ 64776 w 639336"/>
                  <a:gd name="connsiteY6" fmla="*/ 17719 h 487110"/>
                  <a:gd name="connsiteX7" fmla="*/ 64797 w 639336"/>
                  <a:gd name="connsiteY7" fmla="*/ 17719 h 487110"/>
                  <a:gd name="connsiteX8" fmla="*/ 150740 w 639336"/>
                  <a:gd name="connsiteY8" fmla="*/ 17719 h 487110"/>
                  <a:gd name="connsiteX9" fmla="*/ 168785 w 639336"/>
                  <a:gd name="connsiteY9" fmla="*/ 61011 h 487110"/>
                  <a:gd name="connsiteX10" fmla="*/ 150740 w 639336"/>
                  <a:gd name="connsiteY10" fmla="*/ 104282 h 487110"/>
                  <a:gd name="connsiteX11" fmla="*/ 122086 w 639336"/>
                  <a:gd name="connsiteY11" fmla="*/ 154875 h 487110"/>
                  <a:gd name="connsiteX12" fmla="*/ 312288 w 639336"/>
                  <a:gd name="connsiteY12" fmla="*/ 190225 h 487110"/>
                  <a:gd name="connsiteX13" fmla="*/ 631105 w 639336"/>
                  <a:gd name="connsiteY13" fmla="*/ 302405 h 487110"/>
                  <a:gd name="connsiteX14" fmla="*/ 635104 w 639336"/>
                  <a:gd name="connsiteY14" fmla="*/ 390689 h 487110"/>
                  <a:gd name="connsiteX15" fmla="*/ 592704 w 639336"/>
                  <a:gd name="connsiteY15" fmla="*/ 468223 h 487110"/>
                  <a:gd name="connsiteX16" fmla="*/ 549440 w 639336"/>
                  <a:gd name="connsiteY16" fmla="*/ 487111 h 48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9336" h="487110">
                    <a:moveTo>
                      <a:pt x="549433" y="487111"/>
                    </a:moveTo>
                    <a:cubicBezTo>
                      <a:pt x="534217" y="486922"/>
                      <a:pt x="519663" y="481042"/>
                      <a:pt x="508586" y="470648"/>
                    </a:cubicBezTo>
                    <a:cubicBezTo>
                      <a:pt x="483903" y="447894"/>
                      <a:pt x="482266" y="409472"/>
                      <a:pt x="504908" y="384705"/>
                    </a:cubicBezTo>
                    <a:cubicBezTo>
                      <a:pt x="513888" y="375369"/>
                      <a:pt x="519663" y="363393"/>
                      <a:pt x="521377" y="350574"/>
                    </a:cubicBezTo>
                    <a:cubicBezTo>
                      <a:pt x="521377" y="350574"/>
                      <a:pt x="495767" y="311553"/>
                      <a:pt x="314113" y="311553"/>
                    </a:cubicBezTo>
                    <a:cubicBezTo>
                      <a:pt x="203786" y="311553"/>
                      <a:pt x="51985" y="299960"/>
                      <a:pt x="9313" y="200599"/>
                    </a:cubicBezTo>
                    <a:cubicBezTo>
                      <a:pt x="-27263" y="111611"/>
                      <a:pt x="55030" y="26267"/>
                      <a:pt x="64776" y="17719"/>
                    </a:cubicBezTo>
                    <a:lnTo>
                      <a:pt x="64797" y="17719"/>
                    </a:lnTo>
                    <a:cubicBezTo>
                      <a:pt x="88561" y="-5906"/>
                      <a:pt x="126956" y="-5906"/>
                      <a:pt x="150740" y="17719"/>
                    </a:cubicBezTo>
                    <a:cubicBezTo>
                      <a:pt x="162285" y="29172"/>
                      <a:pt x="168785" y="44743"/>
                      <a:pt x="168785" y="61011"/>
                    </a:cubicBezTo>
                    <a:cubicBezTo>
                      <a:pt x="168785" y="77257"/>
                      <a:pt x="162285" y="92828"/>
                      <a:pt x="150740" y="104282"/>
                    </a:cubicBezTo>
                    <a:cubicBezTo>
                      <a:pt x="135964" y="117616"/>
                      <a:pt x="125925" y="135361"/>
                      <a:pt x="122086" y="154875"/>
                    </a:cubicBezTo>
                    <a:cubicBezTo>
                      <a:pt x="122086" y="154875"/>
                      <a:pt x="145871" y="190225"/>
                      <a:pt x="312288" y="190225"/>
                    </a:cubicBezTo>
                    <a:cubicBezTo>
                      <a:pt x="495168" y="190225"/>
                      <a:pt x="597574" y="226202"/>
                      <a:pt x="631105" y="302405"/>
                    </a:cubicBezTo>
                    <a:cubicBezTo>
                      <a:pt x="640497" y="330900"/>
                      <a:pt x="641883" y="361435"/>
                      <a:pt x="635104" y="390689"/>
                    </a:cubicBezTo>
                    <a:cubicBezTo>
                      <a:pt x="628332" y="419922"/>
                      <a:pt x="613660" y="446752"/>
                      <a:pt x="592704" y="468223"/>
                    </a:cubicBezTo>
                    <a:cubicBezTo>
                      <a:pt x="581411" y="480088"/>
                      <a:pt x="565819" y="486895"/>
                      <a:pt x="549440" y="487111"/>
                    </a:cubicBezTo>
                    <a:close/>
                  </a:path>
                </a:pathLst>
              </a:custGeom>
              <a:solidFill>
                <a:schemeClr val="accent1"/>
              </a:solidFill>
              <a:ln w="696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6DE873FF-11C3-4A1B-BE84-9857D7AC3E1D}"/>
                  </a:ext>
                </a:extLst>
              </p:cNvPr>
              <p:cNvSpPr/>
              <p:nvPr/>
            </p:nvSpPr>
            <p:spPr>
              <a:xfrm>
                <a:off x="5862064" y="3838531"/>
                <a:ext cx="462089" cy="351256"/>
              </a:xfrm>
              <a:custGeom>
                <a:avLst/>
                <a:gdLst>
                  <a:gd name="connsiteX0" fmla="*/ 391177 w 462089"/>
                  <a:gd name="connsiteY0" fmla="*/ 351250 h 351256"/>
                  <a:gd name="connsiteX1" fmla="*/ 352776 w 462089"/>
                  <a:gd name="connsiteY1" fmla="*/ 337232 h 351256"/>
                  <a:gd name="connsiteX2" fmla="*/ 334488 w 462089"/>
                  <a:gd name="connsiteY2" fmla="*/ 268957 h 351256"/>
                  <a:gd name="connsiteX3" fmla="*/ 233900 w 462089"/>
                  <a:gd name="connsiteY3" fmla="*/ 261036 h 351256"/>
                  <a:gd name="connsiteX4" fmla="*/ 20540 w 462089"/>
                  <a:gd name="connsiteY4" fmla="*/ 177517 h 351256"/>
                  <a:gd name="connsiteX5" fmla="*/ 14444 w 462089"/>
                  <a:gd name="connsiteY5" fmla="*/ 34885 h 351256"/>
                  <a:gd name="connsiteX6" fmla="*/ 95817 w 462089"/>
                  <a:gd name="connsiteY6" fmla="*/ 5930 h 351256"/>
                  <a:gd name="connsiteX7" fmla="*/ 124778 w 462089"/>
                  <a:gd name="connsiteY7" fmla="*/ 87303 h 351256"/>
                  <a:gd name="connsiteX8" fmla="*/ 124778 w 462089"/>
                  <a:gd name="connsiteY8" fmla="*/ 112906 h 351256"/>
                  <a:gd name="connsiteX9" fmla="*/ 233907 w 462089"/>
                  <a:gd name="connsiteY9" fmla="*/ 139116 h 351256"/>
                  <a:gd name="connsiteX10" fmla="*/ 453363 w 462089"/>
                  <a:gd name="connsiteY10" fmla="*/ 218963 h 351256"/>
                  <a:gd name="connsiteX11" fmla="*/ 460950 w 462089"/>
                  <a:gd name="connsiteY11" fmla="*/ 277366 h 351256"/>
                  <a:gd name="connsiteX12" fmla="*/ 436894 w 462089"/>
                  <a:gd name="connsiteY12" fmla="*/ 331143 h 351256"/>
                  <a:gd name="connsiteX13" fmla="*/ 391177 w 462089"/>
                  <a:gd name="connsiteY13" fmla="*/ 351250 h 3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089" h="351256">
                    <a:moveTo>
                      <a:pt x="391177" y="351250"/>
                    </a:moveTo>
                    <a:cubicBezTo>
                      <a:pt x="377083" y="351465"/>
                      <a:pt x="363421" y="346463"/>
                      <a:pt x="352776" y="337232"/>
                    </a:cubicBezTo>
                    <a:cubicBezTo>
                      <a:pt x="332774" y="320686"/>
                      <a:pt x="325431" y="293285"/>
                      <a:pt x="334488" y="268957"/>
                    </a:cubicBezTo>
                    <a:cubicBezTo>
                      <a:pt x="301479" y="261823"/>
                      <a:pt x="267627" y="259155"/>
                      <a:pt x="233900" y="261036"/>
                    </a:cubicBezTo>
                    <a:cubicBezTo>
                      <a:pt x="126625" y="261036"/>
                      <a:pt x="55291" y="233001"/>
                      <a:pt x="20540" y="177517"/>
                    </a:cubicBezTo>
                    <a:cubicBezTo>
                      <a:pt x="-4499" y="133786"/>
                      <a:pt x="-6784" y="80608"/>
                      <a:pt x="14444" y="34885"/>
                    </a:cubicBezTo>
                    <a:cubicBezTo>
                      <a:pt x="28921" y="4405"/>
                      <a:pt x="65365" y="-8554"/>
                      <a:pt x="95817" y="5930"/>
                    </a:cubicBezTo>
                    <a:cubicBezTo>
                      <a:pt x="126297" y="20407"/>
                      <a:pt x="139256" y="56816"/>
                      <a:pt x="124778" y="87303"/>
                    </a:cubicBezTo>
                    <a:cubicBezTo>
                      <a:pt x="124778" y="90947"/>
                      <a:pt x="118682" y="105591"/>
                      <a:pt x="124778" y="112906"/>
                    </a:cubicBezTo>
                    <a:cubicBezTo>
                      <a:pt x="130874" y="120229"/>
                      <a:pt x="144913" y="139116"/>
                      <a:pt x="233907" y="139116"/>
                    </a:cubicBezTo>
                    <a:cubicBezTo>
                      <a:pt x="311922" y="139116"/>
                      <a:pt x="416787" y="147037"/>
                      <a:pt x="453363" y="218963"/>
                    </a:cubicBezTo>
                    <a:cubicBezTo>
                      <a:pt x="461222" y="237362"/>
                      <a:pt x="463834" y="257580"/>
                      <a:pt x="460950" y="277366"/>
                    </a:cubicBezTo>
                    <a:cubicBezTo>
                      <a:pt x="458038" y="297180"/>
                      <a:pt x="449713" y="315795"/>
                      <a:pt x="436894" y="331143"/>
                    </a:cubicBezTo>
                    <a:cubicBezTo>
                      <a:pt x="425217" y="344067"/>
                      <a:pt x="408594" y="351389"/>
                      <a:pt x="391177" y="351250"/>
                    </a:cubicBezTo>
                    <a:close/>
                  </a:path>
                </a:pathLst>
              </a:custGeom>
              <a:solidFill>
                <a:schemeClr val="accent1"/>
              </a:solidFill>
              <a:ln w="696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6920F981-735D-4D27-B9FB-4DC25BA64CC2}"/>
                  </a:ext>
                </a:extLst>
              </p:cNvPr>
              <p:cNvSpPr/>
              <p:nvPr/>
            </p:nvSpPr>
            <p:spPr>
              <a:xfrm>
                <a:off x="6035040" y="1887373"/>
                <a:ext cx="121920" cy="2615776"/>
              </a:xfrm>
              <a:custGeom>
                <a:avLst/>
                <a:gdLst>
                  <a:gd name="connsiteX0" fmla="*/ 60960 w 121920"/>
                  <a:gd name="connsiteY0" fmla="*/ 2615776 h 2615776"/>
                  <a:gd name="connsiteX1" fmla="*/ 0 w 121920"/>
                  <a:gd name="connsiteY1" fmla="*/ 2554816 h 2615776"/>
                  <a:gd name="connsiteX2" fmla="*/ 0 w 121920"/>
                  <a:gd name="connsiteY2" fmla="*/ 60960 h 2615776"/>
                  <a:gd name="connsiteX3" fmla="*/ 60960 w 121920"/>
                  <a:gd name="connsiteY3" fmla="*/ 0 h 2615776"/>
                  <a:gd name="connsiteX4" fmla="*/ 121920 w 121920"/>
                  <a:gd name="connsiteY4" fmla="*/ 60960 h 2615776"/>
                  <a:gd name="connsiteX5" fmla="*/ 121920 w 121920"/>
                  <a:gd name="connsiteY5" fmla="*/ 2554816 h 2615776"/>
                  <a:gd name="connsiteX6" fmla="*/ 104071 w 121920"/>
                  <a:gd name="connsiteY6" fmla="*/ 2597920 h 2615776"/>
                  <a:gd name="connsiteX7" fmla="*/ 60960 w 121920"/>
                  <a:gd name="connsiteY7" fmla="*/ 2615776 h 261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 h="2615776">
                    <a:moveTo>
                      <a:pt x="60960" y="2615776"/>
                    </a:moveTo>
                    <a:cubicBezTo>
                      <a:pt x="27296" y="2615776"/>
                      <a:pt x="0" y="2588480"/>
                      <a:pt x="0" y="2554816"/>
                    </a:cubicBezTo>
                    <a:lnTo>
                      <a:pt x="0" y="60960"/>
                    </a:lnTo>
                    <a:cubicBezTo>
                      <a:pt x="0" y="27296"/>
                      <a:pt x="27296" y="0"/>
                      <a:pt x="60960" y="0"/>
                    </a:cubicBezTo>
                    <a:cubicBezTo>
                      <a:pt x="94624" y="0"/>
                      <a:pt x="121920" y="27296"/>
                      <a:pt x="121920" y="60960"/>
                    </a:cubicBezTo>
                    <a:lnTo>
                      <a:pt x="121920" y="2554816"/>
                    </a:lnTo>
                    <a:cubicBezTo>
                      <a:pt x="121920" y="2570979"/>
                      <a:pt x="115497" y="2586495"/>
                      <a:pt x="104071" y="2597920"/>
                    </a:cubicBezTo>
                    <a:cubicBezTo>
                      <a:pt x="92638" y="2609353"/>
                      <a:pt x="77123" y="2615776"/>
                      <a:pt x="60960" y="2615776"/>
                    </a:cubicBezTo>
                    <a:close/>
                  </a:path>
                </a:pathLst>
              </a:custGeom>
              <a:solidFill>
                <a:schemeClr val="tx1"/>
              </a:solidFill>
              <a:ln w="6967" cap="flat">
                <a:noFill/>
                <a:prstDash val="solid"/>
                <a:miter/>
              </a:ln>
            </p:spPr>
            <p:txBody>
              <a:bodyPr rtlCol="0" anchor="ctr"/>
              <a:lstStyle/>
              <a:p>
                <a:endParaRPr lang="en-IN"/>
              </a:p>
            </p:txBody>
          </p:sp>
          <p:sp>
            <p:nvSpPr>
              <p:cNvPr id="117" name="Oval 116">
                <a:extLst>
                  <a:ext uri="{FF2B5EF4-FFF2-40B4-BE49-F238E27FC236}">
                    <a16:creationId xmlns:a16="http://schemas.microsoft.com/office/drawing/2014/main" id="{7E7B7A66-5B2A-4FC0-BD0B-C22B0652B108}"/>
                  </a:ext>
                </a:extLst>
              </p:cNvPr>
              <p:cNvSpPr/>
              <p:nvPr/>
            </p:nvSpPr>
            <p:spPr>
              <a:xfrm>
                <a:off x="5780833" y="1379517"/>
                <a:ext cx="630333" cy="630333"/>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9" name="Straight Connector 98">
              <a:extLst>
                <a:ext uri="{FF2B5EF4-FFF2-40B4-BE49-F238E27FC236}">
                  <a16:creationId xmlns:a16="http://schemas.microsoft.com/office/drawing/2014/main" id="{E7959B3F-6A5F-4AA2-AA0C-6AD9A89C15A3}"/>
                </a:ext>
              </a:extLst>
            </p:cNvPr>
            <p:cNvCxnSpPr>
              <a:cxnSpLocks/>
            </p:cNvCxnSpPr>
            <p:nvPr/>
          </p:nvCxnSpPr>
          <p:spPr>
            <a:xfrm rot="1800000">
              <a:off x="10742894" y="236604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D6AF043-6AF9-434C-A46C-9F5270BD6ECD}"/>
                </a:ext>
              </a:extLst>
            </p:cNvPr>
            <p:cNvCxnSpPr>
              <a:cxnSpLocks/>
            </p:cNvCxnSpPr>
            <p:nvPr/>
          </p:nvCxnSpPr>
          <p:spPr>
            <a:xfrm rot="1800000">
              <a:off x="10473491" y="182238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731DCBA-D9FC-47B0-A2F0-5564A627F3CB}"/>
                </a:ext>
              </a:extLst>
            </p:cNvPr>
            <p:cNvCxnSpPr>
              <a:cxnSpLocks/>
            </p:cNvCxnSpPr>
            <p:nvPr/>
          </p:nvCxnSpPr>
          <p:spPr>
            <a:xfrm rot="1800000">
              <a:off x="10495806" y="2300940"/>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Rectangle 117">
            <a:extLst>
              <a:ext uri="{FF2B5EF4-FFF2-40B4-BE49-F238E27FC236}">
                <a16:creationId xmlns:a16="http://schemas.microsoft.com/office/drawing/2014/main" id="{68F90CD2-45E8-4661-AEF4-E7B1F074B78B}"/>
              </a:ext>
            </a:extLst>
          </p:cNvPr>
          <p:cNvSpPr/>
          <p:nvPr/>
        </p:nvSpPr>
        <p:spPr>
          <a:xfrm>
            <a:off x="404077"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Bus</a:t>
            </a:r>
          </a:p>
        </p:txBody>
      </p:sp>
      <p:grpSp>
        <p:nvGrpSpPr>
          <p:cNvPr id="119" name="Group 118">
            <a:extLst>
              <a:ext uri="{FF2B5EF4-FFF2-40B4-BE49-F238E27FC236}">
                <a16:creationId xmlns:a16="http://schemas.microsoft.com/office/drawing/2014/main" id="{7672FBD5-FFA5-41C0-915F-5A13E551975D}"/>
              </a:ext>
            </a:extLst>
          </p:cNvPr>
          <p:cNvGrpSpPr/>
          <p:nvPr/>
        </p:nvGrpSpPr>
        <p:grpSpPr>
          <a:xfrm>
            <a:off x="1163666" y="3429000"/>
            <a:ext cx="755905" cy="691060"/>
            <a:chOff x="4245311" y="2505962"/>
            <a:chExt cx="755905" cy="691060"/>
          </a:xfrm>
        </p:grpSpPr>
        <p:sp>
          <p:nvSpPr>
            <p:cNvPr id="120" name="Freeform: Shape 119">
              <a:extLst>
                <a:ext uri="{FF2B5EF4-FFF2-40B4-BE49-F238E27FC236}">
                  <a16:creationId xmlns:a16="http://schemas.microsoft.com/office/drawing/2014/main" id="{C26563FD-10B5-45B6-B9DE-AA6D51168A1B}"/>
                </a:ext>
              </a:extLst>
            </p:cNvPr>
            <p:cNvSpPr/>
            <p:nvPr/>
          </p:nvSpPr>
          <p:spPr>
            <a:xfrm rot="1800000">
              <a:off x="4245311" y="2505962"/>
              <a:ext cx="683874" cy="637248"/>
            </a:xfrm>
            <a:custGeom>
              <a:avLst/>
              <a:gdLst>
                <a:gd name="connsiteX0" fmla="*/ 874531 w 3498137"/>
                <a:gd name="connsiteY0" fmla="*/ 0 h 3259636"/>
                <a:gd name="connsiteX1" fmla="*/ 596278 w 3498137"/>
                <a:gd name="connsiteY1" fmla="*/ 278281 h 3259636"/>
                <a:gd name="connsiteX2" fmla="*/ 477017 w 3498137"/>
                <a:gd name="connsiteY2" fmla="*/ 278281 h 3259636"/>
                <a:gd name="connsiteX3" fmla="*/ 242242 w 3498137"/>
                <a:gd name="connsiteY3" fmla="*/ 341613 h 3259636"/>
                <a:gd name="connsiteX4" fmla="*/ 158999 w 3498137"/>
                <a:gd name="connsiteY4" fmla="*/ 516775 h 3259636"/>
                <a:gd name="connsiteX5" fmla="*/ 158999 w 3498137"/>
                <a:gd name="connsiteY5" fmla="*/ 596271 h 3259636"/>
                <a:gd name="connsiteX6" fmla="*/ 119233 w 3498137"/>
                <a:gd name="connsiteY6" fmla="*/ 596271 h 3259636"/>
                <a:gd name="connsiteX7" fmla="*/ 0 w 3498137"/>
                <a:gd name="connsiteY7" fmla="*/ 714283 h 3259636"/>
                <a:gd name="connsiteX8" fmla="*/ 0 w 3498137"/>
                <a:gd name="connsiteY8" fmla="*/ 1192542 h 3259636"/>
                <a:gd name="connsiteX9" fmla="*/ 119233 w 3498137"/>
                <a:gd name="connsiteY9" fmla="*/ 1311804 h 3259636"/>
                <a:gd name="connsiteX10" fmla="*/ 357756 w 3498137"/>
                <a:gd name="connsiteY10" fmla="*/ 1311804 h 3259636"/>
                <a:gd name="connsiteX11" fmla="*/ 477017 w 3498137"/>
                <a:gd name="connsiteY11" fmla="*/ 1192542 h 3259636"/>
                <a:gd name="connsiteX12" fmla="*/ 477017 w 3498137"/>
                <a:gd name="connsiteY12" fmla="*/ 714283 h 3259636"/>
                <a:gd name="connsiteX13" fmla="*/ 357756 w 3498137"/>
                <a:gd name="connsiteY13" fmla="*/ 596271 h 3259636"/>
                <a:gd name="connsiteX14" fmla="*/ 317997 w 3498137"/>
                <a:gd name="connsiteY14" fmla="*/ 596271 h 3259636"/>
                <a:gd name="connsiteX15" fmla="*/ 317997 w 3498137"/>
                <a:gd name="connsiteY15" fmla="*/ 516775 h 3259636"/>
                <a:gd name="connsiteX16" fmla="*/ 339122 w 3498137"/>
                <a:gd name="connsiteY16" fmla="*/ 467086 h 3259636"/>
                <a:gd name="connsiteX17" fmla="*/ 477017 w 3498137"/>
                <a:gd name="connsiteY17" fmla="*/ 437280 h 3259636"/>
                <a:gd name="connsiteX18" fmla="*/ 596278 w 3498137"/>
                <a:gd name="connsiteY18" fmla="*/ 437280 h 3259636"/>
                <a:gd name="connsiteX19" fmla="*/ 596278 w 3498137"/>
                <a:gd name="connsiteY19" fmla="*/ 2623607 h 3259636"/>
                <a:gd name="connsiteX20" fmla="*/ 795035 w 3498137"/>
                <a:gd name="connsiteY20" fmla="*/ 2890687 h 3259636"/>
                <a:gd name="connsiteX21" fmla="*/ 795035 w 3498137"/>
                <a:gd name="connsiteY21" fmla="*/ 3140383 h 3259636"/>
                <a:gd name="connsiteX22" fmla="*/ 826091 w 3498137"/>
                <a:gd name="connsiteY22" fmla="*/ 3224840 h 3259636"/>
                <a:gd name="connsiteX23" fmla="*/ 914268 w 3498137"/>
                <a:gd name="connsiteY23" fmla="*/ 3259637 h 3259636"/>
                <a:gd name="connsiteX24" fmla="*/ 1152791 w 3498137"/>
                <a:gd name="connsiteY24" fmla="*/ 3259637 h 3259636"/>
                <a:gd name="connsiteX25" fmla="*/ 1240996 w 3498137"/>
                <a:gd name="connsiteY25" fmla="*/ 3224840 h 3259636"/>
                <a:gd name="connsiteX26" fmla="*/ 1272052 w 3498137"/>
                <a:gd name="connsiteY26" fmla="*/ 3140383 h 3259636"/>
                <a:gd name="connsiteX27" fmla="*/ 1272052 w 3498137"/>
                <a:gd name="connsiteY27" fmla="*/ 2901860 h 3259636"/>
                <a:gd name="connsiteX28" fmla="*/ 2226086 w 3498137"/>
                <a:gd name="connsiteY28" fmla="*/ 2901860 h 3259636"/>
                <a:gd name="connsiteX29" fmla="*/ 2226086 w 3498137"/>
                <a:gd name="connsiteY29" fmla="*/ 3140383 h 3259636"/>
                <a:gd name="connsiteX30" fmla="*/ 2257142 w 3498137"/>
                <a:gd name="connsiteY30" fmla="*/ 3224840 h 3259636"/>
                <a:gd name="connsiteX31" fmla="*/ 2345348 w 3498137"/>
                <a:gd name="connsiteY31" fmla="*/ 3259637 h 3259636"/>
                <a:gd name="connsiteX32" fmla="*/ 2583870 w 3498137"/>
                <a:gd name="connsiteY32" fmla="*/ 3259637 h 3259636"/>
                <a:gd name="connsiteX33" fmla="*/ 2672047 w 3498137"/>
                <a:gd name="connsiteY33" fmla="*/ 3224840 h 3259636"/>
                <a:gd name="connsiteX34" fmla="*/ 2703103 w 3498137"/>
                <a:gd name="connsiteY34" fmla="*/ 3140383 h 3259636"/>
                <a:gd name="connsiteX35" fmla="*/ 2703103 w 3498137"/>
                <a:gd name="connsiteY35" fmla="*/ 2890687 h 3259636"/>
                <a:gd name="connsiteX36" fmla="*/ 2901860 w 3498137"/>
                <a:gd name="connsiteY36" fmla="*/ 2623607 h 3259636"/>
                <a:gd name="connsiteX37" fmla="*/ 2901860 w 3498137"/>
                <a:gd name="connsiteY37" fmla="*/ 437280 h 3259636"/>
                <a:gd name="connsiteX38" fmla="*/ 3021122 w 3498137"/>
                <a:gd name="connsiteY38" fmla="*/ 437280 h 3259636"/>
                <a:gd name="connsiteX39" fmla="*/ 3159016 w 3498137"/>
                <a:gd name="connsiteY39" fmla="*/ 467086 h 3259636"/>
                <a:gd name="connsiteX40" fmla="*/ 3180148 w 3498137"/>
                <a:gd name="connsiteY40" fmla="*/ 516775 h 3259636"/>
                <a:gd name="connsiteX41" fmla="*/ 3180148 w 3498137"/>
                <a:gd name="connsiteY41" fmla="*/ 596271 h 3259636"/>
                <a:gd name="connsiteX42" fmla="*/ 3140383 w 3498137"/>
                <a:gd name="connsiteY42" fmla="*/ 596271 h 3259636"/>
                <a:gd name="connsiteX43" fmla="*/ 3021122 w 3498137"/>
                <a:gd name="connsiteY43" fmla="*/ 714283 h 3259636"/>
                <a:gd name="connsiteX44" fmla="*/ 3021122 w 3498137"/>
                <a:gd name="connsiteY44" fmla="*/ 1192542 h 3259636"/>
                <a:gd name="connsiteX45" fmla="*/ 3140383 w 3498137"/>
                <a:gd name="connsiteY45" fmla="*/ 1311804 h 3259636"/>
                <a:gd name="connsiteX46" fmla="*/ 3378905 w 3498137"/>
                <a:gd name="connsiteY46" fmla="*/ 1311804 h 3259636"/>
                <a:gd name="connsiteX47" fmla="*/ 3498138 w 3498137"/>
                <a:gd name="connsiteY47" fmla="*/ 1192542 h 3259636"/>
                <a:gd name="connsiteX48" fmla="*/ 3498138 w 3498137"/>
                <a:gd name="connsiteY48" fmla="*/ 714283 h 3259636"/>
                <a:gd name="connsiteX49" fmla="*/ 3378905 w 3498137"/>
                <a:gd name="connsiteY49" fmla="*/ 596271 h 3259636"/>
                <a:gd name="connsiteX50" fmla="*/ 3339147 w 3498137"/>
                <a:gd name="connsiteY50" fmla="*/ 596271 h 3259636"/>
                <a:gd name="connsiteX51" fmla="*/ 3339147 w 3498137"/>
                <a:gd name="connsiteY51" fmla="*/ 516775 h 3259636"/>
                <a:gd name="connsiteX52" fmla="*/ 3255903 w 3498137"/>
                <a:gd name="connsiteY52" fmla="*/ 341613 h 3259636"/>
                <a:gd name="connsiteX53" fmla="*/ 3021128 w 3498137"/>
                <a:gd name="connsiteY53" fmla="*/ 278281 h 3259636"/>
                <a:gd name="connsiteX54" fmla="*/ 2901867 w 3498137"/>
                <a:gd name="connsiteY54" fmla="*/ 278281 h 3259636"/>
                <a:gd name="connsiteX55" fmla="*/ 2623614 w 3498137"/>
                <a:gd name="connsiteY55" fmla="*/ 0 h 3259636"/>
                <a:gd name="connsiteX56" fmla="*/ 874531 w 3498137"/>
                <a:gd name="connsiteY56" fmla="*/ 159020 h 3259636"/>
                <a:gd name="connsiteX57" fmla="*/ 2623593 w 3498137"/>
                <a:gd name="connsiteY57" fmla="*/ 159020 h 3259636"/>
                <a:gd name="connsiteX58" fmla="*/ 2742854 w 3498137"/>
                <a:gd name="connsiteY58" fmla="*/ 278281 h 3259636"/>
                <a:gd name="connsiteX59" fmla="*/ 2742854 w 3498137"/>
                <a:gd name="connsiteY59" fmla="*/ 556534 h 3259636"/>
                <a:gd name="connsiteX60" fmla="*/ 2226079 w 3498137"/>
                <a:gd name="connsiteY60" fmla="*/ 556534 h 3259636"/>
                <a:gd name="connsiteX61" fmla="*/ 2226079 w 3498137"/>
                <a:gd name="connsiteY61" fmla="*/ 516768 h 3259636"/>
                <a:gd name="connsiteX62" fmla="*/ 2195023 w 3498137"/>
                <a:gd name="connsiteY62" fmla="*/ 368950 h 3259636"/>
                <a:gd name="connsiteX63" fmla="*/ 2067088 w 3498137"/>
                <a:gd name="connsiteY63" fmla="*/ 278284 h 3259636"/>
                <a:gd name="connsiteX64" fmla="*/ 1431051 w 3498137"/>
                <a:gd name="connsiteY64" fmla="*/ 278284 h 3259636"/>
                <a:gd name="connsiteX65" fmla="*/ 1304357 w 3498137"/>
                <a:gd name="connsiteY65" fmla="*/ 368950 h 3259636"/>
                <a:gd name="connsiteX66" fmla="*/ 1272052 w 3498137"/>
                <a:gd name="connsiteY66" fmla="*/ 516768 h 3259636"/>
                <a:gd name="connsiteX67" fmla="*/ 1272052 w 3498137"/>
                <a:gd name="connsiteY67" fmla="*/ 556534 h 3259636"/>
                <a:gd name="connsiteX68" fmla="*/ 755277 w 3498137"/>
                <a:gd name="connsiteY68" fmla="*/ 556534 h 3259636"/>
                <a:gd name="connsiteX69" fmla="*/ 755277 w 3498137"/>
                <a:gd name="connsiteY69" fmla="*/ 278281 h 3259636"/>
                <a:gd name="connsiteX70" fmla="*/ 874538 w 3498137"/>
                <a:gd name="connsiteY70" fmla="*/ 159020 h 3259636"/>
                <a:gd name="connsiteX71" fmla="*/ 1447207 w 3498137"/>
                <a:gd name="connsiteY71" fmla="*/ 437273 h 3259636"/>
                <a:gd name="connsiteX72" fmla="*/ 2050910 w 3498137"/>
                <a:gd name="connsiteY72" fmla="*/ 437273 h 3259636"/>
                <a:gd name="connsiteX73" fmla="*/ 2052159 w 3498137"/>
                <a:gd name="connsiteY73" fmla="*/ 439771 h 3259636"/>
                <a:gd name="connsiteX74" fmla="*/ 2067073 w 3498137"/>
                <a:gd name="connsiteY74" fmla="*/ 516775 h 3259636"/>
                <a:gd name="connsiteX75" fmla="*/ 2067073 w 3498137"/>
                <a:gd name="connsiteY75" fmla="*/ 556534 h 3259636"/>
                <a:gd name="connsiteX76" fmla="*/ 1431037 w 3498137"/>
                <a:gd name="connsiteY76" fmla="*/ 556534 h 3259636"/>
                <a:gd name="connsiteX77" fmla="*/ 1431037 w 3498137"/>
                <a:gd name="connsiteY77" fmla="*/ 516775 h 3259636"/>
                <a:gd name="connsiteX78" fmla="*/ 1445957 w 3498137"/>
                <a:gd name="connsiteY78" fmla="*/ 439771 h 3259636"/>
                <a:gd name="connsiteX79" fmla="*/ 1447207 w 3498137"/>
                <a:gd name="connsiteY79" fmla="*/ 437273 h 3259636"/>
                <a:gd name="connsiteX80" fmla="*/ 755270 w 3498137"/>
                <a:gd name="connsiteY80" fmla="*/ 715525 h 3259636"/>
                <a:gd name="connsiteX81" fmla="*/ 2114271 w 3498137"/>
                <a:gd name="connsiteY81" fmla="*/ 715525 h 3259636"/>
                <a:gd name="connsiteX82" fmla="*/ 1925466 w 3498137"/>
                <a:gd name="connsiteY82" fmla="*/ 905601 h 3259636"/>
                <a:gd name="connsiteX83" fmla="*/ 1901374 w 3498137"/>
                <a:gd name="connsiteY83" fmla="*/ 962254 h 3259636"/>
                <a:gd name="connsiteX84" fmla="*/ 1924969 w 3498137"/>
                <a:gd name="connsiteY84" fmla="*/ 1019120 h 3259636"/>
                <a:gd name="connsiteX85" fmla="*/ 1982090 w 3498137"/>
                <a:gd name="connsiteY85" fmla="*/ 1042112 h 3259636"/>
                <a:gd name="connsiteX86" fmla="*/ 2038488 w 3498137"/>
                <a:gd name="connsiteY86" fmla="*/ 1017402 h 3259636"/>
                <a:gd name="connsiteX87" fmla="*/ 2321731 w 3498137"/>
                <a:gd name="connsiteY87" fmla="*/ 731689 h 3259636"/>
                <a:gd name="connsiteX88" fmla="*/ 2335403 w 3498137"/>
                <a:gd name="connsiteY88" fmla="*/ 715525 h 3259636"/>
                <a:gd name="connsiteX89" fmla="*/ 2590060 w 3498137"/>
                <a:gd name="connsiteY89" fmla="*/ 715525 h 3259636"/>
                <a:gd name="connsiteX90" fmla="*/ 1971414 w 3498137"/>
                <a:gd name="connsiteY90" fmla="*/ 1334171 h 3259636"/>
                <a:gd name="connsiteX91" fmla="*/ 1946705 w 3498137"/>
                <a:gd name="connsiteY91" fmla="*/ 1390568 h 3259636"/>
                <a:gd name="connsiteX92" fmla="*/ 1969668 w 3498137"/>
                <a:gd name="connsiteY92" fmla="*/ 1447690 h 3259636"/>
                <a:gd name="connsiteX93" fmla="*/ 2026562 w 3498137"/>
                <a:gd name="connsiteY93" fmla="*/ 1471285 h 3259636"/>
                <a:gd name="connsiteX94" fmla="*/ 2083215 w 3498137"/>
                <a:gd name="connsiteY94" fmla="*/ 1447193 h 3259636"/>
                <a:gd name="connsiteX95" fmla="*/ 2742847 w 3498137"/>
                <a:gd name="connsiteY95" fmla="*/ 787589 h 3259636"/>
                <a:gd name="connsiteX96" fmla="*/ 2742847 w 3498137"/>
                <a:gd name="connsiteY96" fmla="*/ 1679511 h 3259636"/>
                <a:gd name="connsiteX97" fmla="*/ 2731674 w 3498137"/>
                <a:gd name="connsiteY97" fmla="*/ 1686965 h 3259636"/>
                <a:gd name="connsiteX98" fmla="*/ 2514284 w 3498137"/>
                <a:gd name="connsiteY98" fmla="*/ 1868338 h 3259636"/>
                <a:gd name="connsiteX99" fmla="*/ 983855 w 3498137"/>
                <a:gd name="connsiteY99" fmla="*/ 1868338 h 3259636"/>
                <a:gd name="connsiteX100" fmla="*/ 766464 w 3498137"/>
                <a:gd name="connsiteY100" fmla="*/ 1686965 h 3259636"/>
                <a:gd name="connsiteX101" fmla="*/ 755284 w 3498137"/>
                <a:gd name="connsiteY101" fmla="*/ 1679511 h 3259636"/>
                <a:gd name="connsiteX102" fmla="*/ 755284 w 3498137"/>
                <a:gd name="connsiteY102" fmla="*/ 1658379 h 3259636"/>
                <a:gd name="connsiteX103" fmla="*/ 771426 w 3498137"/>
                <a:gd name="connsiteY103" fmla="*/ 1645957 h 3259636"/>
                <a:gd name="connsiteX104" fmla="*/ 1327960 w 3498137"/>
                <a:gd name="connsiteY104" fmla="*/ 1089451 h 3259636"/>
                <a:gd name="connsiteX105" fmla="*/ 1345152 w 3498137"/>
                <a:gd name="connsiteY105" fmla="*/ 996980 h 3259636"/>
                <a:gd name="connsiteX106" fmla="*/ 1262107 w 3498137"/>
                <a:gd name="connsiteY106" fmla="*/ 952806 h 3259636"/>
                <a:gd name="connsiteX107" fmla="*/ 1216159 w 3498137"/>
                <a:gd name="connsiteY107" fmla="*/ 976401 h 3259636"/>
                <a:gd name="connsiteX108" fmla="*/ 755284 w 3498137"/>
                <a:gd name="connsiteY108" fmla="*/ 1437283 h 3259636"/>
                <a:gd name="connsiteX109" fmla="*/ 158999 w 3498137"/>
                <a:gd name="connsiteY109" fmla="*/ 755291 h 3259636"/>
                <a:gd name="connsiteX110" fmla="*/ 317990 w 3498137"/>
                <a:gd name="connsiteY110" fmla="*/ 755291 h 3259636"/>
                <a:gd name="connsiteX111" fmla="*/ 317990 w 3498137"/>
                <a:gd name="connsiteY111" fmla="*/ 1152805 h 3259636"/>
                <a:gd name="connsiteX112" fmla="*/ 158999 w 3498137"/>
                <a:gd name="connsiteY112" fmla="*/ 1152805 h 3259636"/>
                <a:gd name="connsiteX113" fmla="*/ 3180106 w 3498137"/>
                <a:gd name="connsiteY113" fmla="*/ 755291 h 3259636"/>
                <a:gd name="connsiteX114" fmla="*/ 3339097 w 3498137"/>
                <a:gd name="connsiteY114" fmla="*/ 755291 h 3259636"/>
                <a:gd name="connsiteX115" fmla="*/ 3339097 w 3498137"/>
                <a:gd name="connsiteY115" fmla="*/ 1152805 h 3259636"/>
                <a:gd name="connsiteX116" fmla="*/ 3180106 w 3498137"/>
                <a:gd name="connsiteY116" fmla="*/ 1152805 h 3259636"/>
                <a:gd name="connsiteX117" fmla="*/ 1506784 w 3498137"/>
                <a:gd name="connsiteY117" fmla="*/ 1310554 h 3259636"/>
                <a:gd name="connsiteX118" fmla="*/ 1452133 w 3498137"/>
                <a:gd name="connsiteY118" fmla="*/ 1335399 h 3259636"/>
                <a:gd name="connsiteX119" fmla="*/ 1216109 w 3498137"/>
                <a:gd name="connsiteY119" fmla="*/ 1573922 h 3259636"/>
                <a:gd name="connsiteX120" fmla="*/ 1186608 w 3498137"/>
                <a:gd name="connsiteY120" fmla="*/ 1631568 h 3259636"/>
                <a:gd name="connsiteX121" fmla="*/ 1209756 w 3498137"/>
                <a:gd name="connsiteY121" fmla="*/ 1692040 h 3259636"/>
                <a:gd name="connsiteX122" fmla="*/ 1270263 w 3498137"/>
                <a:gd name="connsiteY122" fmla="*/ 1715224 h 3259636"/>
                <a:gd name="connsiteX123" fmla="*/ 1327910 w 3498137"/>
                <a:gd name="connsiteY123" fmla="*/ 1685722 h 3259636"/>
                <a:gd name="connsiteX124" fmla="*/ 1565183 w 3498137"/>
                <a:gd name="connsiteY124" fmla="*/ 1447200 h 3259636"/>
                <a:gd name="connsiteX125" fmla="*/ 1583064 w 3498137"/>
                <a:gd name="connsiteY125" fmla="*/ 1358774 h 3259636"/>
                <a:gd name="connsiteX126" fmla="*/ 1506784 w 3498137"/>
                <a:gd name="connsiteY126" fmla="*/ 1310554 h 3259636"/>
                <a:gd name="connsiteX127" fmla="*/ 755199 w 3498137"/>
                <a:gd name="connsiteY127" fmla="*/ 1885722 h 3259636"/>
                <a:gd name="connsiteX128" fmla="*/ 903017 w 3498137"/>
                <a:gd name="connsiteY128" fmla="*/ 2008695 h 3259636"/>
                <a:gd name="connsiteX129" fmla="*/ 953956 w 3498137"/>
                <a:gd name="connsiteY129" fmla="*/ 2027329 h 3259636"/>
                <a:gd name="connsiteX130" fmla="*/ 2544012 w 3498137"/>
                <a:gd name="connsiteY130" fmla="*/ 2027329 h 3259636"/>
                <a:gd name="connsiteX131" fmla="*/ 2594951 w 3498137"/>
                <a:gd name="connsiteY131" fmla="*/ 2008695 h 3259636"/>
                <a:gd name="connsiteX132" fmla="*/ 2742769 w 3498137"/>
                <a:gd name="connsiteY132" fmla="*/ 1885722 h 3259636"/>
                <a:gd name="connsiteX133" fmla="*/ 2742769 w 3498137"/>
                <a:gd name="connsiteY133" fmla="*/ 2623607 h 3259636"/>
                <a:gd name="connsiteX134" fmla="*/ 2623508 w 3498137"/>
                <a:gd name="connsiteY134" fmla="*/ 2742869 h 3259636"/>
                <a:gd name="connsiteX135" fmla="*/ 874446 w 3498137"/>
                <a:gd name="connsiteY135" fmla="*/ 2742869 h 3259636"/>
                <a:gd name="connsiteX136" fmla="*/ 755185 w 3498137"/>
                <a:gd name="connsiteY136" fmla="*/ 2623607 h 3259636"/>
                <a:gd name="connsiteX137" fmla="*/ 1478177 w 3498137"/>
                <a:gd name="connsiteY137" fmla="*/ 2146590 h 3259636"/>
                <a:gd name="connsiteX138" fmla="*/ 1413567 w 3498137"/>
                <a:gd name="connsiteY138" fmla="*/ 2159013 h 3259636"/>
                <a:gd name="connsiteX139" fmla="*/ 1377550 w 3498137"/>
                <a:gd name="connsiteY139" fmla="*/ 2182608 h 3259636"/>
                <a:gd name="connsiteX140" fmla="*/ 1351456 w 3498137"/>
                <a:gd name="connsiteY140" fmla="*/ 2245969 h 3259636"/>
                <a:gd name="connsiteX141" fmla="*/ 1351456 w 3498137"/>
                <a:gd name="connsiteY141" fmla="*/ 2483242 h 3259636"/>
                <a:gd name="connsiteX142" fmla="*/ 1377550 w 3498137"/>
                <a:gd name="connsiteY142" fmla="*/ 2546568 h 3259636"/>
                <a:gd name="connsiteX143" fmla="*/ 1413567 w 3498137"/>
                <a:gd name="connsiteY143" fmla="*/ 2570198 h 3259636"/>
                <a:gd name="connsiteX144" fmla="*/ 1478177 w 3498137"/>
                <a:gd name="connsiteY144" fmla="*/ 2583835 h 3259636"/>
                <a:gd name="connsiteX145" fmla="*/ 2019769 w 3498137"/>
                <a:gd name="connsiteY145" fmla="*/ 2583835 h 3259636"/>
                <a:gd name="connsiteX146" fmla="*/ 2084379 w 3498137"/>
                <a:gd name="connsiteY146" fmla="*/ 2570198 h 3259636"/>
                <a:gd name="connsiteX147" fmla="*/ 2120397 w 3498137"/>
                <a:gd name="connsiteY147" fmla="*/ 2546568 h 3259636"/>
                <a:gd name="connsiteX148" fmla="*/ 2146491 w 3498137"/>
                <a:gd name="connsiteY148" fmla="*/ 2483242 h 3259636"/>
                <a:gd name="connsiteX149" fmla="*/ 2146491 w 3498137"/>
                <a:gd name="connsiteY149" fmla="*/ 2245969 h 3259636"/>
                <a:gd name="connsiteX150" fmla="*/ 2120397 w 3498137"/>
                <a:gd name="connsiteY150" fmla="*/ 2182608 h 3259636"/>
                <a:gd name="connsiteX151" fmla="*/ 2084379 w 3498137"/>
                <a:gd name="connsiteY151" fmla="*/ 2159013 h 3259636"/>
                <a:gd name="connsiteX152" fmla="*/ 2019769 w 3498137"/>
                <a:gd name="connsiteY152" fmla="*/ 2146590 h 3259636"/>
                <a:gd name="connsiteX153" fmla="*/ 1033444 w 3498137"/>
                <a:gd name="connsiteY153" fmla="*/ 2186320 h 3259636"/>
                <a:gd name="connsiteX154" fmla="*/ 874453 w 3498137"/>
                <a:gd name="connsiteY154" fmla="*/ 2345340 h 3259636"/>
                <a:gd name="connsiteX155" fmla="*/ 1033444 w 3498137"/>
                <a:gd name="connsiteY155" fmla="*/ 2504332 h 3259636"/>
                <a:gd name="connsiteX156" fmla="*/ 1192464 w 3498137"/>
                <a:gd name="connsiteY156" fmla="*/ 2345340 h 3259636"/>
                <a:gd name="connsiteX157" fmla="*/ 1033444 w 3498137"/>
                <a:gd name="connsiteY157" fmla="*/ 2186320 h 3259636"/>
                <a:gd name="connsiteX158" fmla="*/ 2464495 w 3498137"/>
                <a:gd name="connsiteY158" fmla="*/ 2186320 h 3259636"/>
                <a:gd name="connsiteX159" fmla="*/ 2305475 w 3498137"/>
                <a:gd name="connsiteY159" fmla="*/ 2345340 h 3259636"/>
                <a:gd name="connsiteX160" fmla="*/ 2464495 w 3498137"/>
                <a:gd name="connsiteY160" fmla="*/ 2504332 h 3259636"/>
                <a:gd name="connsiteX161" fmla="*/ 2623487 w 3498137"/>
                <a:gd name="connsiteY161" fmla="*/ 2345340 h 3259636"/>
                <a:gd name="connsiteX162" fmla="*/ 2464495 w 3498137"/>
                <a:gd name="connsiteY162" fmla="*/ 2186320 h 3259636"/>
                <a:gd name="connsiteX163" fmla="*/ 1510461 w 3498137"/>
                <a:gd name="connsiteY163" fmla="*/ 2305582 h 3259636"/>
                <a:gd name="connsiteX164" fmla="*/ 1987499 w 3498137"/>
                <a:gd name="connsiteY164" fmla="*/ 2305582 h 3259636"/>
                <a:gd name="connsiteX165" fmla="*/ 1987499 w 3498137"/>
                <a:gd name="connsiteY165" fmla="*/ 2424843 h 3259636"/>
                <a:gd name="connsiteX166" fmla="*/ 1510461 w 3498137"/>
                <a:gd name="connsiteY166" fmla="*/ 2424843 h 3259636"/>
                <a:gd name="connsiteX167" fmla="*/ 953956 w 3498137"/>
                <a:gd name="connsiteY167" fmla="*/ 2901853 h 3259636"/>
                <a:gd name="connsiteX168" fmla="*/ 1112947 w 3498137"/>
                <a:gd name="connsiteY168" fmla="*/ 2901853 h 3259636"/>
                <a:gd name="connsiteX169" fmla="*/ 1112947 w 3498137"/>
                <a:gd name="connsiteY169" fmla="*/ 3100610 h 3259636"/>
                <a:gd name="connsiteX170" fmla="*/ 953956 w 3498137"/>
                <a:gd name="connsiteY170" fmla="*/ 3100610 h 3259636"/>
                <a:gd name="connsiteX171" fmla="*/ 2385006 w 3498137"/>
                <a:gd name="connsiteY171" fmla="*/ 2901853 h 3259636"/>
                <a:gd name="connsiteX172" fmla="*/ 2543998 w 3498137"/>
                <a:gd name="connsiteY172" fmla="*/ 2901853 h 3259636"/>
                <a:gd name="connsiteX173" fmla="*/ 2543998 w 3498137"/>
                <a:gd name="connsiteY173" fmla="*/ 3100610 h 3259636"/>
                <a:gd name="connsiteX174" fmla="*/ 2385006 w 3498137"/>
                <a:gd name="connsiteY174" fmla="*/ 3100610 h 325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498137" h="3259636">
                  <a:moveTo>
                    <a:pt x="874531" y="0"/>
                  </a:moveTo>
                  <a:cubicBezTo>
                    <a:pt x="721751" y="0"/>
                    <a:pt x="596278" y="125501"/>
                    <a:pt x="596278" y="278281"/>
                  </a:cubicBezTo>
                  <a:lnTo>
                    <a:pt x="477017" y="278281"/>
                  </a:lnTo>
                  <a:cubicBezTo>
                    <a:pt x="377475" y="278253"/>
                    <a:pt x="299364" y="297580"/>
                    <a:pt x="242242" y="341613"/>
                  </a:cubicBezTo>
                  <a:cubicBezTo>
                    <a:pt x="185093" y="385674"/>
                    <a:pt x="158999" y="454692"/>
                    <a:pt x="158999" y="516775"/>
                  </a:cubicBezTo>
                  <a:lnTo>
                    <a:pt x="158999" y="596271"/>
                  </a:lnTo>
                  <a:lnTo>
                    <a:pt x="119233" y="596271"/>
                  </a:lnTo>
                  <a:cubicBezTo>
                    <a:pt x="55269" y="596271"/>
                    <a:pt x="0" y="649233"/>
                    <a:pt x="0" y="714283"/>
                  </a:cubicBezTo>
                  <a:lnTo>
                    <a:pt x="0" y="1192542"/>
                  </a:lnTo>
                  <a:cubicBezTo>
                    <a:pt x="0" y="1257593"/>
                    <a:pt x="55269" y="1311804"/>
                    <a:pt x="119233" y="1311804"/>
                  </a:cubicBezTo>
                  <a:lnTo>
                    <a:pt x="357756" y="1311804"/>
                  </a:lnTo>
                  <a:cubicBezTo>
                    <a:pt x="421727" y="1311804"/>
                    <a:pt x="477017" y="1257593"/>
                    <a:pt x="477017" y="1192542"/>
                  </a:cubicBezTo>
                  <a:lnTo>
                    <a:pt x="477017" y="714283"/>
                  </a:lnTo>
                  <a:cubicBezTo>
                    <a:pt x="477017" y="649233"/>
                    <a:pt x="421727" y="596271"/>
                    <a:pt x="357756" y="596271"/>
                  </a:cubicBezTo>
                  <a:lnTo>
                    <a:pt x="317997" y="596271"/>
                  </a:lnTo>
                  <a:lnTo>
                    <a:pt x="317997" y="516775"/>
                  </a:lnTo>
                  <a:cubicBezTo>
                    <a:pt x="317997" y="491739"/>
                    <a:pt x="321404" y="480758"/>
                    <a:pt x="339122" y="467086"/>
                  </a:cubicBezTo>
                  <a:cubicBezTo>
                    <a:pt x="356847" y="453415"/>
                    <a:pt x="398934" y="437280"/>
                    <a:pt x="477017" y="437280"/>
                  </a:cubicBezTo>
                  <a:lnTo>
                    <a:pt x="596278" y="437280"/>
                  </a:lnTo>
                  <a:lnTo>
                    <a:pt x="596278" y="2623607"/>
                  </a:lnTo>
                  <a:cubicBezTo>
                    <a:pt x="596278" y="2748689"/>
                    <a:pt x="680686" y="2856082"/>
                    <a:pt x="795035" y="2890687"/>
                  </a:cubicBezTo>
                  <a:lnTo>
                    <a:pt x="795035" y="3140383"/>
                  </a:lnTo>
                  <a:cubicBezTo>
                    <a:pt x="795035" y="3164141"/>
                    <a:pt x="799223" y="3197057"/>
                    <a:pt x="826091" y="3224840"/>
                  </a:cubicBezTo>
                  <a:cubicBezTo>
                    <a:pt x="852937" y="3252624"/>
                    <a:pt x="888678" y="3259637"/>
                    <a:pt x="914268" y="3259637"/>
                  </a:cubicBezTo>
                  <a:lnTo>
                    <a:pt x="1152791" y="3259637"/>
                  </a:lnTo>
                  <a:cubicBezTo>
                    <a:pt x="1178416" y="3259637"/>
                    <a:pt x="1214129" y="3252624"/>
                    <a:pt x="1240996" y="3224840"/>
                  </a:cubicBezTo>
                  <a:cubicBezTo>
                    <a:pt x="1267871" y="3197057"/>
                    <a:pt x="1272052" y="3164141"/>
                    <a:pt x="1272052" y="3140383"/>
                  </a:cubicBezTo>
                  <a:lnTo>
                    <a:pt x="1272052" y="2901860"/>
                  </a:lnTo>
                  <a:lnTo>
                    <a:pt x="2226086" y="2901860"/>
                  </a:lnTo>
                  <a:lnTo>
                    <a:pt x="2226086" y="3140383"/>
                  </a:lnTo>
                  <a:cubicBezTo>
                    <a:pt x="2226086" y="3164141"/>
                    <a:pt x="2230274" y="3197057"/>
                    <a:pt x="2257142" y="3224840"/>
                  </a:cubicBezTo>
                  <a:cubicBezTo>
                    <a:pt x="2284017" y="3252624"/>
                    <a:pt x="2319729" y="3259637"/>
                    <a:pt x="2345348" y="3259637"/>
                  </a:cubicBezTo>
                  <a:lnTo>
                    <a:pt x="2583870" y="3259637"/>
                  </a:lnTo>
                  <a:cubicBezTo>
                    <a:pt x="2609467" y="3259637"/>
                    <a:pt x="2645208" y="3252624"/>
                    <a:pt x="2672047" y="3224840"/>
                  </a:cubicBezTo>
                  <a:cubicBezTo>
                    <a:pt x="2698922" y="3197057"/>
                    <a:pt x="2703103" y="3164141"/>
                    <a:pt x="2703103" y="3140383"/>
                  </a:cubicBezTo>
                  <a:lnTo>
                    <a:pt x="2703103" y="2890687"/>
                  </a:lnTo>
                  <a:cubicBezTo>
                    <a:pt x="2817452" y="2856082"/>
                    <a:pt x="2901860" y="2748689"/>
                    <a:pt x="2901860" y="2623607"/>
                  </a:cubicBezTo>
                  <a:lnTo>
                    <a:pt x="2901860" y="437280"/>
                  </a:lnTo>
                  <a:lnTo>
                    <a:pt x="3021122" y="437280"/>
                  </a:lnTo>
                  <a:cubicBezTo>
                    <a:pt x="3099205" y="437280"/>
                    <a:pt x="3141299" y="453415"/>
                    <a:pt x="3159016" y="467086"/>
                  </a:cubicBezTo>
                  <a:cubicBezTo>
                    <a:pt x="3176734" y="480758"/>
                    <a:pt x="3180148" y="491739"/>
                    <a:pt x="3180148" y="516775"/>
                  </a:cubicBezTo>
                  <a:lnTo>
                    <a:pt x="3180148" y="596271"/>
                  </a:lnTo>
                  <a:lnTo>
                    <a:pt x="3140383" y="596271"/>
                  </a:lnTo>
                  <a:cubicBezTo>
                    <a:pt x="3076418" y="596271"/>
                    <a:pt x="3021122" y="649233"/>
                    <a:pt x="3021122" y="714283"/>
                  </a:cubicBezTo>
                  <a:lnTo>
                    <a:pt x="3021122" y="1192542"/>
                  </a:lnTo>
                  <a:cubicBezTo>
                    <a:pt x="3021122" y="1257593"/>
                    <a:pt x="3076418" y="1311804"/>
                    <a:pt x="3140383" y="1311804"/>
                  </a:cubicBezTo>
                  <a:lnTo>
                    <a:pt x="3378905" y="1311804"/>
                  </a:lnTo>
                  <a:cubicBezTo>
                    <a:pt x="3442877" y="1311804"/>
                    <a:pt x="3498138" y="1257593"/>
                    <a:pt x="3498138" y="1192542"/>
                  </a:cubicBezTo>
                  <a:lnTo>
                    <a:pt x="3498138" y="714283"/>
                  </a:lnTo>
                  <a:cubicBezTo>
                    <a:pt x="3498138" y="649233"/>
                    <a:pt x="3442877" y="596271"/>
                    <a:pt x="3378905" y="596271"/>
                  </a:cubicBezTo>
                  <a:lnTo>
                    <a:pt x="3339147" y="596271"/>
                  </a:lnTo>
                  <a:lnTo>
                    <a:pt x="3339147" y="516775"/>
                  </a:lnTo>
                  <a:cubicBezTo>
                    <a:pt x="3339147" y="454692"/>
                    <a:pt x="3313053" y="385674"/>
                    <a:pt x="3255903" y="341613"/>
                  </a:cubicBezTo>
                  <a:cubicBezTo>
                    <a:pt x="3198782" y="297580"/>
                    <a:pt x="3120670" y="278253"/>
                    <a:pt x="3021128" y="278281"/>
                  </a:cubicBezTo>
                  <a:lnTo>
                    <a:pt x="2901867" y="278281"/>
                  </a:lnTo>
                  <a:cubicBezTo>
                    <a:pt x="2901867" y="125501"/>
                    <a:pt x="2776395" y="0"/>
                    <a:pt x="2623614" y="0"/>
                  </a:cubicBezTo>
                  <a:close/>
                  <a:moveTo>
                    <a:pt x="874531" y="159020"/>
                  </a:moveTo>
                  <a:lnTo>
                    <a:pt x="2623593" y="159020"/>
                  </a:lnTo>
                  <a:cubicBezTo>
                    <a:pt x="2691029" y="159020"/>
                    <a:pt x="2742854" y="210817"/>
                    <a:pt x="2742854" y="278281"/>
                  </a:cubicBezTo>
                  <a:lnTo>
                    <a:pt x="2742854" y="556534"/>
                  </a:lnTo>
                  <a:lnTo>
                    <a:pt x="2226079" y="556534"/>
                  </a:lnTo>
                  <a:lnTo>
                    <a:pt x="2226079" y="516768"/>
                  </a:lnTo>
                  <a:cubicBezTo>
                    <a:pt x="2226079" y="462536"/>
                    <a:pt x="2216539" y="412208"/>
                    <a:pt x="2195023" y="368950"/>
                  </a:cubicBezTo>
                  <a:cubicBezTo>
                    <a:pt x="2173508" y="325695"/>
                    <a:pt x="2132521" y="278284"/>
                    <a:pt x="2067088" y="278284"/>
                  </a:cubicBezTo>
                  <a:lnTo>
                    <a:pt x="1431051" y="278284"/>
                  </a:lnTo>
                  <a:cubicBezTo>
                    <a:pt x="1365610" y="278284"/>
                    <a:pt x="1325958" y="325700"/>
                    <a:pt x="1304357" y="368950"/>
                  </a:cubicBezTo>
                  <a:cubicBezTo>
                    <a:pt x="1282728" y="412208"/>
                    <a:pt x="1272052" y="462451"/>
                    <a:pt x="1272052" y="516768"/>
                  </a:cubicBezTo>
                  <a:lnTo>
                    <a:pt x="1272052" y="556534"/>
                  </a:lnTo>
                  <a:lnTo>
                    <a:pt x="755277" y="556534"/>
                  </a:lnTo>
                  <a:lnTo>
                    <a:pt x="755277" y="278281"/>
                  </a:lnTo>
                  <a:cubicBezTo>
                    <a:pt x="755277" y="210818"/>
                    <a:pt x="807103" y="159020"/>
                    <a:pt x="874538" y="159020"/>
                  </a:cubicBezTo>
                  <a:close/>
                  <a:moveTo>
                    <a:pt x="1447207" y="437273"/>
                  </a:moveTo>
                  <a:lnTo>
                    <a:pt x="2050910" y="437273"/>
                  </a:lnTo>
                  <a:cubicBezTo>
                    <a:pt x="2051634" y="438408"/>
                    <a:pt x="2050967" y="437358"/>
                    <a:pt x="2052159" y="439771"/>
                  </a:cubicBezTo>
                  <a:cubicBezTo>
                    <a:pt x="2059393" y="454295"/>
                    <a:pt x="2067073" y="484186"/>
                    <a:pt x="2067073" y="516775"/>
                  </a:cubicBezTo>
                  <a:lnTo>
                    <a:pt x="2067073" y="556534"/>
                  </a:lnTo>
                  <a:lnTo>
                    <a:pt x="1431037" y="556534"/>
                  </a:lnTo>
                  <a:lnTo>
                    <a:pt x="1431037" y="516775"/>
                  </a:lnTo>
                  <a:cubicBezTo>
                    <a:pt x="1431037" y="484250"/>
                    <a:pt x="1438689" y="454302"/>
                    <a:pt x="1445957" y="439771"/>
                  </a:cubicBezTo>
                  <a:cubicBezTo>
                    <a:pt x="1447150" y="437329"/>
                    <a:pt x="1446483" y="438408"/>
                    <a:pt x="1447207" y="437273"/>
                  </a:cubicBezTo>
                  <a:close/>
                  <a:moveTo>
                    <a:pt x="755270" y="715525"/>
                  </a:moveTo>
                  <a:lnTo>
                    <a:pt x="2114271" y="715525"/>
                  </a:lnTo>
                  <a:lnTo>
                    <a:pt x="1925466" y="905601"/>
                  </a:lnTo>
                  <a:cubicBezTo>
                    <a:pt x="1910133" y="920494"/>
                    <a:pt x="1901452" y="940902"/>
                    <a:pt x="1901374" y="962254"/>
                  </a:cubicBezTo>
                  <a:cubicBezTo>
                    <a:pt x="1901289" y="983627"/>
                    <a:pt x="1909771" y="1004121"/>
                    <a:pt x="1924969" y="1019120"/>
                  </a:cubicBezTo>
                  <a:cubicBezTo>
                    <a:pt x="1940160" y="1034147"/>
                    <a:pt x="1960738" y="1042438"/>
                    <a:pt x="1982090" y="1042112"/>
                  </a:cubicBezTo>
                  <a:cubicBezTo>
                    <a:pt x="2003464" y="1041778"/>
                    <a:pt x="2023794" y="1032876"/>
                    <a:pt x="2038488" y="1017402"/>
                  </a:cubicBezTo>
                  <a:lnTo>
                    <a:pt x="2321731" y="731689"/>
                  </a:lnTo>
                  <a:cubicBezTo>
                    <a:pt x="2326969" y="726918"/>
                    <a:pt x="2331576" y="721488"/>
                    <a:pt x="2335403" y="715525"/>
                  </a:cubicBezTo>
                  <a:lnTo>
                    <a:pt x="2590060" y="715525"/>
                  </a:lnTo>
                  <a:lnTo>
                    <a:pt x="1971414" y="1334171"/>
                  </a:lnTo>
                  <a:cubicBezTo>
                    <a:pt x="1955940" y="1348865"/>
                    <a:pt x="1947038" y="1369188"/>
                    <a:pt x="1946705" y="1390568"/>
                  </a:cubicBezTo>
                  <a:cubicBezTo>
                    <a:pt x="1946371" y="1411920"/>
                    <a:pt x="1954662" y="1432492"/>
                    <a:pt x="1969668" y="1447690"/>
                  </a:cubicBezTo>
                  <a:cubicBezTo>
                    <a:pt x="1984696" y="1462887"/>
                    <a:pt x="2005189" y="1471370"/>
                    <a:pt x="2026562" y="1471285"/>
                  </a:cubicBezTo>
                  <a:cubicBezTo>
                    <a:pt x="2047915" y="1471200"/>
                    <a:pt x="2068323" y="1462525"/>
                    <a:pt x="2083215" y="1447193"/>
                  </a:cubicBezTo>
                  <a:lnTo>
                    <a:pt x="2742847" y="787589"/>
                  </a:lnTo>
                  <a:lnTo>
                    <a:pt x="2742847" y="1679511"/>
                  </a:lnTo>
                  <a:cubicBezTo>
                    <a:pt x="2738908" y="1681669"/>
                    <a:pt x="2735167" y="1684168"/>
                    <a:pt x="2731674" y="1686965"/>
                  </a:cubicBezTo>
                  <a:lnTo>
                    <a:pt x="2514284" y="1868338"/>
                  </a:lnTo>
                  <a:lnTo>
                    <a:pt x="983855" y="1868338"/>
                  </a:lnTo>
                  <a:lnTo>
                    <a:pt x="766464" y="1686965"/>
                  </a:lnTo>
                  <a:cubicBezTo>
                    <a:pt x="762964" y="1684168"/>
                    <a:pt x="759224" y="1681669"/>
                    <a:pt x="755284" y="1679511"/>
                  </a:cubicBezTo>
                  <a:lnTo>
                    <a:pt x="755284" y="1658379"/>
                  </a:lnTo>
                  <a:cubicBezTo>
                    <a:pt x="761190" y="1654972"/>
                    <a:pt x="766599" y="1650784"/>
                    <a:pt x="771426" y="1645957"/>
                  </a:cubicBezTo>
                  <a:lnTo>
                    <a:pt x="1327960" y="1089451"/>
                  </a:lnTo>
                  <a:cubicBezTo>
                    <a:pt x="1353245" y="1065686"/>
                    <a:pt x="1360208" y="1028255"/>
                    <a:pt x="1345152" y="996980"/>
                  </a:cubicBezTo>
                  <a:cubicBezTo>
                    <a:pt x="1330096" y="965704"/>
                    <a:pt x="1296457" y="947816"/>
                    <a:pt x="1262107" y="952806"/>
                  </a:cubicBezTo>
                  <a:cubicBezTo>
                    <a:pt x="1244610" y="955333"/>
                    <a:pt x="1228418" y="963652"/>
                    <a:pt x="1216159" y="976401"/>
                  </a:cubicBezTo>
                  <a:lnTo>
                    <a:pt x="755284" y="1437283"/>
                  </a:lnTo>
                  <a:close/>
                  <a:moveTo>
                    <a:pt x="158999" y="755291"/>
                  </a:moveTo>
                  <a:lnTo>
                    <a:pt x="317990" y="755291"/>
                  </a:lnTo>
                  <a:lnTo>
                    <a:pt x="317990" y="1152805"/>
                  </a:lnTo>
                  <a:lnTo>
                    <a:pt x="158999" y="1152805"/>
                  </a:lnTo>
                  <a:close/>
                  <a:moveTo>
                    <a:pt x="3180106" y="755291"/>
                  </a:moveTo>
                  <a:lnTo>
                    <a:pt x="3339097" y="755291"/>
                  </a:lnTo>
                  <a:lnTo>
                    <a:pt x="3339097" y="1152805"/>
                  </a:lnTo>
                  <a:lnTo>
                    <a:pt x="3180106" y="1152805"/>
                  </a:lnTo>
                  <a:close/>
                  <a:moveTo>
                    <a:pt x="1506784" y="1310554"/>
                  </a:moveTo>
                  <a:cubicBezTo>
                    <a:pt x="1486014" y="1311385"/>
                    <a:pt x="1466408" y="1320315"/>
                    <a:pt x="1452133" y="1335399"/>
                  </a:cubicBezTo>
                  <a:lnTo>
                    <a:pt x="1216109" y="1573922"/>
                  </a:lnTo>
                  <a:cubicBezTo>
                    <a:pt x="1198526" y="1588090"/>
                    <a:pt x="1187793" y="1609052"/>
                    <a:pt x="1186608" y="1631568"/>
                  </a:cubicBezTo>
                  <a:cubicBezTo>
                    <a:pt x="1185387" y="1654113"/>
                    <a:pt x="1193813" y="1676097"/>
                    <a:pt x="1209756" y="1692040"/>
                  </a:cubicBezTo>
                  <a:cubicBezTo>
                    <a:pt x="1225728" y="1708012"/>
                    <a:pt x="1247719" y="1716445"/>
                    <a:pt x="1270263" y="1715224"/>
                  </a:cubicBezTo>
                  <a:cubicBezTo>
                    <a:pt x="1292780" y="1714031"/>
                    <a:pt x="1313742" y="1703298"/>
                    <a:pt x="1327910" y="1685722"/>
                  </a:cubicBezTo>
                  <a:lnTo>
                    <a:pt x="1565183" y="1447200"/>
                  </a:lnTo>
                  <a:cubicBezTo>
                    <a:pt x="1588892" y="1424293"/>
                    <a:pt x="1596019" y="1389106"/>
                    <a:pt x="1583064" y="1358774"/>
                  </a:cubicBezTo>
                  <a:cubicBezTo>
                    <a:pt x="1570088" y="1328435"/>
                    <a:pt x="1539757" y="1309248"/>
                    <a:pt x="1506784" y="1310554"/>
                  </a:cubicBezTo>
                  <a:close/>
                  <a:moveTo>
                    <a:pt x="755199" y="1885722"/>
                  </a:moveTo>
                  <a:lnTo>
                    <a:pt x="903017" y="2008695"/>
                  </a:lnTo>
                  <a:cubicBezTo>
                    <a:pt x="917299" y="2020671"/>
                    <a:pt x="935322" y="2027272"/>
                    <a:pt x="953956" y="2027329"/>
                  </a:cubicBezTo>
                  <a:lnTo>
                    <a:pt x="2544012" y="2027329"/>
                  </a:lnTo>
                  <a:cubicBezTo>
                    <a:pt x="2562646" y="2027272"/>
                    <a:pt x="2580669" y="2020671"/>
                    <a:pt x="2594951" y="2008695"/>
                  </a:cubicBezTo>
                  <a:lnTo>
                    <a:pt x="2742769" y="1885722"/>
                  </a:lnTo>
                  <a:lnTo>
                    <a:pt x="2742769" y="2623607"/>
                  </a:lnTo>
                  <a:cubicBezTo>
                    <a:pt x="2742769" y="2691043"/>
                    <a:pt x="2690943" y="2742869"/>
                    <a:pt x="2623508" y="2742869"/>
                  </a:cubicBezTo>
                  <a:lnTo>
                    <a:pt x="874446" y="2742869"/>
                  </a:lnTo>
                  <a:cubicBezTo>
                    <a:pt x="807010" y="2742869"/>
                    <a:pt x="755185" y="2691043"/>
                    <a:pt x="755185" y="2623607"/>
                  </a:cubicBezTo>
                  <a:close/>
                  <a:moveTo>
                    <a:pt x="1478177" y="2146590"/>
                  </a:moveTo>
                  <a:cubicBezTo>
                    <a:pt x="1455604" y="2146590"/>
                    <a:pt x="1435863" y="2149252"/>
                    <a:pt x="1413567" y="2159013"/>
                  </a:cubicBezTo>
                  <a:cubicBezTo>
                    <a:pt x="1402423" y="2163889"/>
                    <a:pt x="1390029" y="2169660"/>
                    <a:pt x="1377550" y="2182608"/>
                  </a:cubicBezTo>
                  <a:cubicBezTo>
                    <a:pt x="1365071" y="2195556"/>
                    <a:pt x="1351456" y="2218682"/>
                    <a:pt x="1351456" y="2245969"/>
                  </a:cubicBezTo>
                  <a:lnTo>
                    <a:pt x="1351456" y="2483242"/>
                  </a:lnTo>
                  <a:cubicBezTo>
                    <a:pt x="1351456" y="2510493"/>
                    <a:pt x="1365071" y="2533620"/>
                    <a:pt x="1377550" y="2546568"/>
                  </a:cubicBezTo>
                  <a:cubicBezTo>
                    <a:pt x="1390029" y="2559522"/>
                    <a:pt x="1402423" y="2565315"/>
                    <a:pt x="1413567" y="2570198"/>
                  </a:cubicBezTo>
                  <a:cubicBezTo>
                    <a:pt x="1435863" y="2579930"/>
                    <a:pt x="1455604" y="2583835"/>
                    <a:pt x="1478177" y="2583835"/>
                  </a:cubicBezTo>
                  <a:lnTo>
                    <a:pt x="2019769" y="2583835"/>
                  </a:lnTo>
                  <a:cubicBezTo>
                    <a:pt x="2042342" y="2583835"/>
                    <a:pt x="2062083" y="2579930"/>
                    <a:pt x="2084379" y="2570198"/>
                  </a:cubicBezTo>
                  <a:cubicBezTo>
                    <a:pt x="2095524" y="2565315"/>
                    <a:pt x="2107918" y="2559522"/>
                    <a:pt x="2120397" y="2546568"/>
                  </a:cubicBezTo>
                  <a:cubicBezTo>
                    <a:pt x="2132876" y="2533620"/>
                    <a:pt x="2146491" y="2510493"/>
                    <a:pt x="2146491" y="2483242"/>
                  </a:cubicBezTo>
                  <a:lnTo>
                    <a:pt x="2146491" y="2245969"/>
                  </a:lnTo>
                  <a:cubicBezTo>
                    <a:pt x="2146491" y="2218682"/>
                    <a:pt x="2132876" y="2195556"/>
                    <a:pt x="2120397" y="2182608"/>
                  </a:cubicBezTo>
                  <a:cubicBezTo>
                    <a:pt x="2107918" y="2169660"/>
                    <a:pt x="2095524" y="2163889"/>
                    <a:pt x="2084379" y="2159013"/>
                  </a:cubicBezTo>
                  <a:cubicBezTo>
                    <a:pt x="2062083" y="2149252"/>
                    <a:pt x="2042342" y="2146590"/>
                    <a:pt x="2019769" y="2146590"/>
                  </a:cubicBezTo>
                  <a:close/>
                  <a:moveTo>
                    <a:pt x="1033444" y="2186320"/>
                  </a:moveTo>
                  <a:cubicBezTo>
                    <a:pt x="946573" y="2186320"/>
                    <a:pt x="874453" y="2258469"/>
                    <a:pt x="874453" y="2345340"/>
                  </a:cubicBezTo>
                  <a:cubicBezTo>
                    <a:pt x="874453" y="2432211"/>
                    <a:pt x="946573" y="2504332"/>
                    <a:pt x="1033444" y="2504332"/>
                  </a:cubicBezTo>
                  <a:cubicBezTo>
                    <a:pt x="1120315" y="2504332"/>
                    <a:pt x="1192464" y="2432211"/>
                    <a:pt x="1192464" y="2345340"/>
                  </a:cubicBezTo>
                  <a:cubicBezTo>
                    <a:pt x="1192464" y="2258469"/>
                    <a:pt x="1120315" y="2186320"/>
                    <a:pt x="1033444" y="2186320"/>
                  </a:cubicBezTo>
                  <a:close/>
                  <a:moveTo>
                    <a:pt x="2464495" y="2186320"/>
                  </a:moveTo>
                  <a:cubicBezTo>
                    <a:pt x="2377624" y="2186320"/>
                    <a:pt x="2305475" y="2258469"/>
                    <a:pt x="2305475" y="2345340"/>
                  </a:cubicBezTo>
                  <a:cubicBezTo>
                    <a:pt x="2305475" y="2432211"/>
                    <a:pt x="2377624" y="2504332"/>
                    <a:pt x="2464495" y="2504332"/>
                  </a:cubicBezTo>
                  <a:cubicBezTo>
                    <a:pt x="2551366" y="2504332"/>
                    <a:pt x="2623487" y="2432211"/>
                    <a:pt x="2623487" y="2345340"/>
                  </a:cubicBezTo>
                  <a:cubicBezTo>
                    <a:pt x="2623487" y="2258469"/>
                    <a:pt x="2551366" y="2186320"/>
                    <a:pt x="2464495" y="2186320"/>
                  </a:cubicBezTo>
                  <a:close/>
                  <a:moveTo>
                    <a:pt x="1510461" y="2305582"/>
                  </a:moveTo>
                  <a:lnTo>
                    <a:pt x="1987499" y="2305582"/>
                  </a:lnTo>
                  <a:lnTo>
                    <a:pt x="1987499" y="2424843"/>
                  </a:lnTo>
                  <a:lnTo>
                    <a:pt x="1510461" y="2424843"/>
                  </a:lnTo>
                  <a:close/>
                  <a:moveTo>
                    <a:pt x="953956" y="2901853"/>
                  </a:moveTo>
                  <a:lnTo>
                    <a:pt x="1112947" y="2901853"/>
                  </a:lnTo>
                  <a:lnTo>
                    <a:pt x="1112947" y="3100610"/>
                  </a:lnTo>
                  <a:lnTo>
                    <a:pt x="953956" y="3100610"/>
                  </a:lnTo>
                  <a:close/>
                  <a:moveTo>
                    <a:pt x="2385006" y="2901853"/>
                  </a:moveTo>
                  <a:lnTo>
                    <a:pt x="2543998" y="2901853"/>
                  </a:lnTo>
                  <a:lnTo>
                    <a:pt x="2543998" y="3100610"/>
                  </a:lnTo>
                  <a:lnTo>
                    <a:pt x="2385006" y="3100610"/>
                  </a:lnTo>
                  <a:close/>
                </a:path>
              </a:pathLst>
            </a:custGeom>
            <a:solidFill>
              <a:schemeClr val="tx1"/>
            </a:solidFill>
            <a:ln w="7089" cap="flat">
              <a:noFill/>
              <a:prstDash val="solid"/>
              <a:miter/>
            </a:ln>
          </p:spPr>
          <p:txBody>
            <a:bodyPr rtlCol="0" anchor="ctr"/>
            <a:lstStyle/>
            <a:p>
              <a:endParaRPr lang="en-IN"/>
            </a:p>
          </p:txBody>
        </p:sp>
        <p:cxnSp>
          <p:nvCxnSpPr>
            <p:cNvPr id="121" name="Straight Connector 120">
              <a:extLst>
                <a:ext uri="{FF2B5EF4-FFF2-40B4-BE49-F238E27FC236}">
                  <a16:creationId xmlns:a16="http://schemas.microsoft.com/office/drawing/2014/main" id="{4BB624AD-443B-4F56-A04E-CD4E57A0E3CE}"/>
                </a:ext>
              </a:extLst>
            </p:cNvPr>
            <p:cNvCxnSpPr/>
            <p:nvPr/>
          </p:nvCxnSpPr>
          <p:spPr>
            <a:xfrm rot="1800000">
              <a:off x="4250804" y="2658184"/>
              <a:ext cx="0" cy="305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26855CF-59F8-42AB-BDF8-E22BF28BA1E7}"/>
                </a:ext>
              </a:extLst>
            </p:cNvPr>
            <p:cNvCxnSpPr>
              <a:cxnSpLocks/>
            </p:cNvCxnSpPr>
            <p:nvPr/>
          </p:nvCxnSpPr>
          <p:spPr>
            <a:xfrm rot="1800000">
              <a:off x="4406016" y="3064250"/>
              <a:ext cx="0" cy="1327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BE9E363-619B-43F6-AB63-6E84BFBB8016}"/>
                </a:ext>
              </a:extLst>
            </p:cNvPr>
            <p:cNvCxnSpPr>
              <a:cxnSpLocks/>
            </p:cNvCxnSpPr>
            <p:nvPr/>
          </p:nvCxnSpPr>
          <p:spPr>
            <a:xfrm rot="1800000">
              <a:off x="5001216" y="2705965"/>
              <a:ext cx="0" cy="335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F6E09C10-6C07-4033-B8FF-63EB13DFF297}"/>
                </a:ext>
              </a:extLst>
            </p:cNvPr>
            <p:cNvSpPr/>
            <p:nvPr/>
          </p:nvSpPr>
          <p:spPr>
            <a:xfrm rot="17961755" flipH="1">
              <a:off x="4358295" y="2545430"/>
              <a:ext cx="81186"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Rectangle 124">
              <a:extLst>
                <a:ext uri="{FF2B5EF4-FFF2-40B4-BE49-F238E27FC236}">
                  <a16:creationId xmlns:a16="http://schemas.microsoft.com/office/drawing/2014/main" id="{E69AA6D9-9506-4E6D-9686-F7BA1BEFFA13}"/>
                </a:ext>
              </a:extLst>
            </p:cNvPr>
            <p:cNvSpPr/>
            <p:nvPr/>
          </p:nvSpPr>
          <p:spPr>
            <a:xfrm rot="17961755" flipH="1">
              <a:off x="4866443" y="2840221"/>
              <a:ext cx="81186"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ectangle 125">
              <a:extLst>
                <a:ext uri="{FF2B5EF4-FFF2-40B4-BE49-F238E27FC236}">
                  <a16:creationId xmlns:a16="http://schemas.microsoft.com/office/drawing/2014/main" id="{3F581B02-8D3E-4D76-8C84-61DC89C887A6}"/>
                </a:ext>
              </a:extLst>
            </p:cNvPr>
            <p:cNvSpPr/>
            <p:nvPr/>
          </p:nvSpPr>
          <p:spPr>
            <a:xfrm rot="17961755" flipH="1">
              <a:off x="4556594" y="3109870"/>
              <a:ext cx="396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 name="Rectangle 126">
              <a:extLst>
                <a:ext uri="{FF2B5EF4-FFF2-40B4-BE49-F238E27FC236}">
                  <a16:creationId xmlns:a16="http://schemas.microsoft.com/office/drawing/2014/main" id="{F410CF36-05FA-40A5-9152-A45DFED2E8E5}"/>
                </a:ext>
              </a:extLst>
            </p:cNvPr>
            <p:cNvSpPr/>
            <p:nvPr/>
          </p:nvSpPr>
          <p:spPr>
            <a:xfrm rot="17961755" flipH="1">
              <a:off x="4312834" y="2969292"/>
              <a:ext cx="396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ectangle 127">
            <a:extLst>
              <a:ext uri="{FF2B5EF4-FFF2-40B4-BE49-F238E27FC236}">
                <a16:creationId xmlns:a16="http://schemas.microsoft.com/office/drawing/2014/main" id="{72B55157-98BE-45C0-B29C-54ACAFB26302}"/>
              </a:ext>
            </a:extLst>
          </p:cNvPr>
          <p:cNvSpPr/>
          <p:nvPr/>
        </p:nvSpPr>
        <p:spPr>
          <a:xfrm>
            <a:off x="26990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Train</a:t>
            </a:r>
          </a:p>
        </p:txBody>
      </p:sp>
      <p:grpSp>
        <p:nvGrpSpPr>
          <p:cNvPr id="129" name="Group 128">
            <a:extLst>
              <a:ext uri="{FF2B5EF4-FFF2-40B4-BE49-F238E27FC236}">
                <a16:creationId xmlns:a16="http://schemas.microsoft.com/office/drawing/2014/main" id="{8ACE291D-E923-40AB-B8CE-AEA6868D35FB}"/>
              </a:ext>
            </a:extLst>
          </p:cNvPr>
          <p:cNvGrpSpPr/>
          <p:nvPr/>
        </p:nvGrpSpPr>
        <p:grpSpPr>
          <a:xfrm>
            <a:off x="3508873" y="3429000"/>
            <a:ext cx="640677" cy="610342"/>
            <a:chOff x="3508873" y="3429000"/>
            <a:chExt cx="640677" cy="610342"/>
          </a:xfrm>
        </p:grpSpPr>
        <p:grpSp>
          <p:nvGrpSpPr>
            <p:cNvPr id="130" name="Group 129">
              <a:extLst>
                <a:ext uri="{FF2B5EF4-FFF2-40B4-BE49-F238E27FC236}">
                  <a16:creationId xmlns:a16="http://schemas.microsoft.com/office/drawing/2014/main" id="{3D23BEC4-9DF0-4C12-8BBB-4CDC3461B775}"/>
                </a:ext>
              </a:extLst>
            </p:cNvPr>
            <p:cNvGrpSpPr/>
            <p:nvPr/>
          </p:nvGrpSpPr>
          <p:grpSpPr>
            <a:xfrm rot="1800000">
              <a:off x="3606534" y="3429000"/>
              <a:ext cx="495944" cy="610342"/>
              <a:chOff x="4239064" y="572472"/>
              <a:chExt cx="3713752" cy="4570386"/>
            </a:xfrm>
          </p:grpSpPr>
          <p:sp>
            <p:nvSpPr>
              <p:cNvPr id="134" name="Freeform: Shape 133">
                <a:extLst>
                  <a:ext uri="{FF2B5EF4-FFF2-40B4-BE49-F238E27FC236}">
                    <a16:creationId xmlns:a16="http://schemas.microsoft.com/office/drawing/2014/main" id="{AB3EB07D-329B-4947-88A1-6A5C1C05F11A}"/>
                  </a:ext>
                </a:extLst>
              </p:cNvPr>
              <p:cNvSpPr/>
              <p:nvPr/>
            </p:nvSpPr>
            <p:spPr>
              <a:xfrm>
                <a:off x="4239064" y="572472"/>
                <a:ext cx="3713752" cy="4570386"/>
              </a:xfrm>
              <a:custGeom>
                <a:avLst/>
                <a:gdLst>
                  <a:gd name="connsiteX0" fmla="*/ 3706196 w 3713752"/>
                  <a:gd name="connsiteY0" fmla="*/ 4467142 h 4570386"/>
                  <a:gd name="connsiteX1" fmla="*/ 3177511 w 3713752"/>
                  <a:gd name="connsiteY1" fmla="*/ 3409885 h 4570386"/>
                  <a:gd name="connsiteX2" fmla="*/ 3428032 w 3713752"/>
                  <a:gd name="connsiteY2" fmla="*/ 3070892 h 4570386"/>
                  <a:gd name="connsiteX3" fmla="*/ 3428032 w 3713752"/>
                  <a:gd name="connsiteY3" fmla="*/ 1071213 h 4570386"/>
                  <a:gd name="connsiteX4" fmla="*/ 2785304 w 3713752"/>
                  <a:gd name="connsiteY4" fmla="*/ 428485 h 4570386"/>
                  <a:gd name="connsiteX5" fmla="*/ 2531372 w 3713752"/>
                  <a:gd name="connsiteY5" fmla="*/ 428485 h 4570386"/>
                  <a:gd name="connsiteX6" fmla="*/ 2571061 w 3713752"/>
                  <a:gd name="connsiteY6" fmla="*/ 285657 h 4570386"/>
                  <a:gd name="connsiteX7" fmla="*/ 2285405 w 3713752"/>
                  <a:gd name="connsiteY7" fmla="*/ 0 h 4570386"/>
                  <a:gd name="connsiteX8" fmla="*/ 1999748 w 3713752"/>
                  <a:gd name="connsiteY8" fmla="*/ 285657 h 4570386"/>
                  <a:gd name="connsiteX9" fmla="*/ 2039446 w 3713752"/>
                  <a:gd name="connsiteY9" fmla="*/ 428485 h 4570386"/>
                  <a:gd name="connsiteX10" fmla="*/ 1674311 w 3713752"/>
                  <a:gd name="connsiteY10" fmla="*/ 428485 h 4570386"/>
                  <a:gd name="connsiteX11" fmla="*/ 1714001 w 3713752"/>
                  <a:gd name="connsiteY11" fmla="*/ 285657 h 4570386"/>
                  <a:gd name="connsiteX12" fmla="*/ 1428344 w 3713752"/>
                  <a:gd name="connsiteY12" fmla="*/ 0 h 4570386"/>
                  <a:gd name="connsiteX13" fmla="*/ 1142688 w 3713752"/>
                  <a:gd name="connsiteY13" fmla="*/ 285657 h 4570386"/>
                  <a:gd name="connsiteX14" fmla="*/ 1182378 w 3713752"/>
                  <a:gd name="connsiteY14" fmla="*/ 428485 h 4570386"/>
                  <a:gd name="connsiteX15" fmla="*/ 928445 w 3713752"/>
                  <a:gd name="connsiteY15" fmla="*/ 428485 h 4570386"/>
                  <a:gd name="connsiteX16" fmla="*/ 285717 w 3713752"/>
                  <a:gd name="connsiteY16" fmla="*/ 1071213 h 4570386"/>
                  <a:gd name="connsiteX17" fmla="*/ 285717 w 3713752"/>
                  <a:gd name="connsiteY17" fmla="*/ 3070811 h 4570386"/>
                  <a:gd name="connsiteX18" fmla="*/ 536238 w 3713752"/>
                  <a:gd name="connsiteY18" fmla="*/ 3409804 h 4570386"/>
                  <a:gd name="connsiteX19" fmla="*/ 7553 w 3713752"/>
                  <a:gd name="connsiteY19" fmla="*/ 4467061 h 4570386"/>
                  <a:gd name="connsiteX20" fmla="*/ 39465 w 3713752"/>
                  <a:gd name="connsiteY20" fmla="*/ 4562894 h 4570386"/>
                  <a:gd name="connsiteX21" fmla="*/ 71319 w 3713752"/>
                  <a:gd name="connsiteY21" fmla="*/ 4570387 h 4570386"/>
                  <a:gd name="connsiteX22" fmla="*/ 135298 w 3713752"/>
                  <a:gd name="connsiteY22" fmla="*/ 4530885 h 4570386"/>
                  <a:gd name="connsiteX23" fmla="*/ 686910 w 3713752"/>
                  <a:gd name="connsiteY23" fmla="*/ 3427759 h 4570386"/>
                  <a:gd name="connsiteX24" fmla="*/ 955705 w 3713752"/>
                  <a:gd name="connsiteY24" fmla="*/ 3427759 h 4570386"/>
                  <a:gd name="connsiteX25" fmla="*/ 436103 w 3713752"/>
                  <a:gd name="connsiteY25" fmla="*/ 4467061 h 4570386"/>
                  <a:gd name="connsiteX26" fmla="*/ 468023 w 3713752"/>
                  <a:gd name="connsiteY26" fmla="*/ 4562894 h 4570386"/>
                  <a:gd name="connsiteX27" fmla="*/ 499870 w 3713752"/>
                  <a:gd name="connsiteY27" fmla="*/ 4570387 h 4570386"/>
                  <a:gd name="connsiteX28" fmla="*/ 563857 w 3713752"/>
                  <a:gd name="connsiteY28" fmla="*/ 4530885 h 4570386"/>
                  <a:gd name="connsiteX29" fmla="*/ 758397 w 3713752"/>
                  <a:gd name="connsiteY29" fmla="*/ 4141901 h 4570386"/>
                  <a:gd name="connsiteX30" fmla="*/ 2955343 w 3713752"/>
                  <a:gd name="connsiteY30" fmla="*/ 4141901 h 4570386"/>
                  <a:gd name="connsiteX31" fmla="*/ 3149884 w 3713752"/>
                  <a:gd name="connsiteY31" fmla="*/ 4530885 h 4570386"/>
                  <a:gd name="connsiteX32" fmla="*/ 3213871 w 3713752"/>
                  <a:gd name="connsiteY32" fmla="*/ 4570387 h 4570386"/>
                  <a:gd name="connsiteX33" fmla="*/ 3245717 w 3713752"/>
                  <a:gd name="connsiteY33" fmla="*/ 4562894 h 4570386"/>
                  <a:gd name="connsiteX34" fmla="*/ 3277630 w 3713752"/>
                  <a:gd name="connsiteY34" fmla="*/ 4467061 h 4570386"/>
                  <a:gd name="connsiteX35" fmla="*/ 2758028 w 3713752"/>
                  <a:gd name="connsiteY35" fmla="*/ 3427759 h 4570386"/>
                  <a:gd name="connsiteX36" fmla="*/ 3026823 w 3713752"/>
                  <a:gd name="connsiteY36" fmla="*/ 3427759 h 4570386"/>
                  <a:gd name="connsiteX37" fmla="*/ 3578434 w 3713752"/>
                  <a:gd name="connsiteY37" fmla="*/ 4530885 h 4570386"/>
                  <a:gd name="connsiteX38" fmla="*/ 3642421 w 3713752"/>
                  <a:gd name="connsiteY38" fmla="*/ 4570387 h 4570386"/>
                  <a:gd name="connsiteX39" fmla="*/ 3674268 w 3713752"/>
                  <a:gd name="connsiteY39" fmla="*/ 4562894 h 4570386"/>
                  <a:gd name="connsiteX40" fmla="*/ 3706180 w 3713752"/>
                  <a:gd name="connsiteY40" fmla="*/ 4467061 h 4570386"/>
                  <a:gd name="connsiteX41" fmla="*/ 2142593 w 3713752"/>
                  <a:gd name="connsiteY41" fmla="*/ 285616 h 4570386"/>
                  <a:gd name="connsiteX42" fmla="*/ 2285421 w 3713752"/>
                  <a:gd name="connsiteY42" fmla="*/ 142788 h 4570386"/>
                  <a:gd name="connsiteX43" fmla="*/ 2428249 w 3713752"/>
                  <a:gd name="connsiteY43" fmla="*/ 285616 h 4570386"/>
                  <a:gd name="connsiteX44" fmla="*/ 2285421 w 3713752"/>
                  <a:gd name="connsiteY44" fmla="*/ 428444 h 4570386"/>
                  <a:gd name="connsiteX45" fmla="*/ 2142593 w 3713752"/>
                  <a:gd name="connsiteY45" fmla="*/ 285616 h 4570386"/>
                  <a:gd name="connsiteX46" fmla="*/ 1285622 w 3713752"/>
                  <a:gd name="connsiteY46" fmla="*/ 285616 h 4570386"/>
                  <a:gd name="connsiteX47" fmla="*/ 1428450 w 3713752"/>
                  <a:gd name="connsiteY47" fmla="*/ 142788 h 4570386"/>
                  <a:gd name="connsiteX48" fmla="*/ 1571279 w 3713752"/>
                  <a:gd name="connsiteY48" fmla="*/ 285616 h 4570386"/>
                  <a:gd name="connsiteX49" fmla="*/ 1428450 w 3713752"/>
                  <a:gd name="connsiteY49" fmla="*/ 428444 h 4570386"/>
                  <a:gd name="connsiteX50" fmla="*/ 1285622 w 3713752"/>
                  <a:gd name="connsiteY50" fmla="*/ 285616 h 4570386"/>
                  <a:gd name="connsiteX51" fmla="*/ 829844 w 3713752"/>
                  <a:gd name="connsiteY51" fmla="*/ 3999155 h 4570386"/>
                  <a:gd name="connsiteX52" fmla="*/ 901259 w 3713752"/>
                  <a:gd name="connsiteY52" fmla="*/ 3856326 h 4570386"/>
                  <a:gd name="connsiteX53" fmla="*/ 2812548 w 3713752"/>
                  <a:gd name="connsiteY53" fmla="*/ 3856326 h 4570386"/>
                  <a:gd name="connsiteX54" fmla="*/ 2883962 w 3713752"/>
                  <a:gd name="connsiteY54" fmla="*/ 3999155 h 4570386"/>
                  <a:gd name="connsiteX55" fmla="*/ 2741133 w 3713752"/>
                  <a:gd name="connsiteY55" fmla="*/ 3713498 h 4570386"/>
                  <a:gd name="connsiteX56" fmla="*/ 972673 w 3713752"/>
                  <a:gd name="connsiteY56" fmla="*/ 3713498 h 4570386"/>
                  <a:gd name="connsiteX57" fmla="*/ 1115501 w 3713752"/>
                  <a:gd name="connsiteY57" fmla="*/ 3427841 h 4570386"/>
                  <a:gd name="connsiteX58" fmla="*/ 1428450 w 3713752"/>
                  <a:gd name="connsiteY58" fmla="*/ 3427841 h 4570386"/>
                  <a:gd name="connsiteX59" fmla="*/ 1499865 w 3713752"/>
                  <a:gd name="connsiteY59" fmla="*/ 3356427 h 4570386"/>
                  <a:gd name="connsiteX60" fmla="*/ 1428450 w 3713752"/>
                  <a:gd name="connsiteY60" fmla="*/ 3285013 h 4570386"/>
                  <a:gd name="connsiteX61" fmla="*/ 642894 w 3713752"/>
                  <a:gd name="connsiteY61" fmla="*/ 3285013 h 4570386"/>
                  <a:gd name="connsiteX62" fmla="*/ 428652 w 3713752"/>
                  <a:gd name="connsiteY62" fmla="*/ 3070770 h 4570386"/>
                  <a:gd name="connsiteX63" fmla="*/ 428652 w 3713752"/>
                  <a:gd name="connsiteY63" fmla="*/ 1071172 h 4570386"/>
                  <a:gd name="connsiteX64" fmla="*/ 928551 w 3713752"/>
                  <a:gd name="connsiteY64" fmla="*/ 571273 h 4570386"/>
                  <a:gd name="connsiteX65" fmla="*/ 2785320 w 3713752"/>
                  <a:gd name="connsiteY65" fmla="*/ 571273 h 4570386"/>
                  <a:gd name="connsiteX66" fmla="*/ 3285220 w 3713752"/>
                  <a:gd name="connsiteY66" fmla="*/ 1071172 h 4570386"/>
                  <a:gd name="connsiteX67" fmla="*/ 3285220 w 3713752"/>
                  <a:gd name="connsiteY67" fmla="*/ 3070770 h 4570386"/>
                  <a:gd name="connsiteX68" fmla="*/ 3070977 w 3713752"/>
                  <a:gd name="connsiteY68" fmla="*/ 3285013 h 4570386"/>
                  <a:gd name="connsiteX69" fmla="*/ 1714107 w 3713752"/>
                  <a:gd name="connsiteY69" fmla="*/ 3285013 h 4570386"/>
                  <a:gd name="connsiteX70" fmla="*/ 1642693 w 3713752"/>
                  <a:gd name="connsiteY70" fmla="*/ 3356427 h 4570386"/>
                  <a:gd name="connsiteX71" fmla="*/ 1714107 w 3713752"/>
                  <a:gd name="connsiteY71" fmla="*/ 3427841 h 4570386"/>
                  <a:gd name="connsiteX72" fmla="*/ 2598338 w 3713752"/>
                  <a:gd name="connsiteY72" fmla="*/ 3427841 h 4570386"/>
                  <a:gd name="connsiteX73" fmla="*/ 2741166 w 3713752"/>
                  <a:gd name="connsiteY73" fmla="*/ 3713498 h 457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713752" h="4570386">
                    <a:moveTo>
                      <a:pt x="3706196" y="4467142"/>
                    </a:moveTo>
                    <a:lnTo>
                      <a:pt x="3177511" y="3409885"/>
                    </a:lnTo>
                    <a:cubicBezTo>
                      <a:pt x="3322192" y="3364262"/>
                      <a:pt x="3428032" y="3230428"/>
                      <a:pt x="3428032" y="3070892"/>
                    </a:cubicBezTo>
                    <a:lnTo>
                      <a:pt x="3428032" y="1071213"/>
                    </a:lnTo>
                    <a:cubicBezTo>
                      <a:pt x="3428032" y="716786"/>
                      <a:pt x="3139665" y="428485"/>
                      <a:pt x="2785304" y="428485"/>
                    </a:cubicBezTo>
                    <a:lnTo>
                      <a:pt x="2531372" y="428485"/>
                    </a:lnTo>
                    <a:cubicBezTo>
                      <a:pt x="2555954" y="386274"/>
                      <a:pt x="2571061" y="337940"/>
                      <a:pt x="2571061" y="285657"/>
                    </a:cubicBezTo>
                    <a:cubicBezTo>
                      <a:pt x="2571061" y="128129"/>
                      <a:pt x="2442932" y="0"/>
                      <a:pt x="2285405" y="0"/>
                    </a:cubicBezTo>
                    <a:cubicBezTo>
                      <a:pt x="2127877" y="0"/>
                      <a:pt x="1999748" y="128129"/>
                      <a:pt x="1999748" y="285657"/>
                    </a:cubicBezTo>
                    <a:cubicBezTo>
                      <a:pt x="1999748" y="337942"/>
                      <a:pt x="2014896" y="386273"/>
                      <a:pt x="2039446" y="428485"/>
                    </a:cubicBezTo>
                    <a:lnTo>
                      <a:pt x="1674311" y="428485"/>
                    </a:lnTo>
                    <a:cubicBezTo>
                      <a:pt x="1698886" y="386274"/>
                      <a:pt x="1714001" y="337940"/>
                      <a:pt x="1714001" y="285657"/>
                    </a:cubicBezTo>
                    <a:cubicBezTo>
                      <a:pt x="1714001" y="128129"/>
                      <a:pt x="1585872" y="0"/>
                      <a:pt x="1428344" y="0"/>
                    </a:cubicBezTo>
                    <a:cubicBezTo>
                      <a:pt x="1270817" y="0"/>
                      <a:pt x="1142688" y="128129"/>
                      <a:pt x="1142688" y="285657"/>
                    </a:cubicBezTo>
                    <a:cubicBezTo>
                      <a:pt x="1142688" y="337942"/>
                      <a:pt x="1157827" y="386273"/>
                      <a:pt x="1182378" y="428485"/>
                    </a:cubicBezTo>
                    <a:lnTo>
                      <a:pt x="928445" y="428485"/>
                    </a:lnTo>
                    <a:cubicBezTo>
                      <a:pt x="574084" y="428485"/>
                      <a:pt x="285717" y="716786"/>
                      <a:pt x="285717" y="1071213"/>
                    </a:cubicBezTo>
                    <a:lnTo>
                      <a:pt x="285717" y="3070811"/>
                    </a:lnTo>
                    <a:cubicBezTo>
                      <a:pt x="285717" y="3230346"/>
                      <a:pt x="391631" y="3364180"/>
                      <a:pt x="536238" y="3409804"/>
                    </a:cubicBezTo>
                    <a:lnTo>
                      <a:pt x="7553" y="4467061"/>
                    </a:lnTo>
                    <a:cubicBezTo>
                      <a:pt x="-10076" y="4502351"/>
                      <a:pt x="4206" y="4545265"/>
                      <a:pt x="39465" y="4562894"/>
                    </a:cubicBezTo>
                    <a:cubicBezTo>
                      <a:pt x="49765" y="4567963"/>
                      <a:pt x="60603" y="4570387"/>
                      <a:pt x="71319" y="4570387"/>
                    </a:cubicBezTo>
                    <a:cubicBezTo>
                      <a:pt x="97526" y="4570387"/>
                      <a:pt x="122738" y="4555973"/>
                      <a:pt x="135298" y="4530885"/>
                    </a:cubicBezTo>
                    <a:lnTo>
                      <a:pt x="686910" y="3427759"/>
                    </a:lnTo>
                    <a:lnTo>
                      <a:pt x="955705" y="3427759"/>
                    </a:lnTo>
                    <a:lnTo>
                      <a:pt x="436103" y="4467061"/>
                    </a:lnTo>
                    <a:cubicBezTo>
                      <a:pt x="418474" y="4502351"/>
                      <a:pt x="432757" y="4545265"/>
                      <a:pt x="468023" y="4562894"/>
                    </a:cubicBezTo>
                    <a:cubicBezTo>
                      <a:pt x="478315" y="4567963"/>
                      <a:pt x="489154" y="4570387"/>
                      <a:pt x="499870" y="4570387"/>
                    </a:cubicBezTo>
                    <a:cubicBezTo>
                      <a:pt x="526077" y="4570387"/>
                      <a:pt x="551296" y="4555981"/>
                      <a:pt x="563857" y="4530885"/>
                    </a:cubicBezTo>
                    <a:lnTo>
                      <a:pt x="758397" y="4141901"/>
                    </a:lnTo>
                    <a:lnTo>
                      <a:pt x="2955343" y="4141901"/>
                    </a:lnTo>
                    <a:lnTo>
                      <a:pt x="3149884" y="4530885"/>
                    </a:lnTo>
                    <a:cubicBezTo>
                      <a:pt x="3162379" y="4555949"/>
                      <a:pt x="3187599" y="4570387"/>
                      <a:pt x="3213871" y="4570387"/>
                    </a:cubicBezTo>
                    <a:cubicBezTo>
                      <a:pt x="3224579" y="4570387"/>
                      <a:pt x="3235515" y="4567963"/>
                      <a:pt x="3245717" y="4562894"/>
                    </a:cubicBezTo>
                    <a:cubicBezTo>
                      <a:pt x="3281008" y="4545265"/>
                      <a:pt x="3295291" y="4502319"/>
                      <a:pt x="3277630" y="4467061"/>
                    </a:cubicBezTo>
                    <a:lnTo>
                      <a:pt x="2758028" y="3427759"/>
                    </a:lnTo>
                    <a:lnTo>
                      <a:pt x="3026823" y="3427759"/>
                    </a:lnTo>
                    <a:lnTo>
                      <a:pt x="3578434" y="4530885"/>
                    </a:lnTo>
                    <a:cubicBezTo>
                      <a:pt x="3590929" y="4555940"/>
                      <a:pt x="3616149" y="4570387"/>
                      <a:pt x="3642421" y="4570387"/>
                    </a:cubicBezTo>
                    <a:cubicBezTo>
                      <a:pt x="3653129" y="4570387"/>
                      <a:pt x="3664066" y="4567963"/>
                      <a:pt x="3674268" y="4562894"/>
                    </a:cubicBezTo>
                    <a:cubicBezTo>
                      <a:pt x="3709559" y="4545265"/>
                      <a:pt x="3723842" y="4502319"/>
                      <a:pt x="3706180" y="4467061"/>
                    </a:cubicBezTo>
                    <a:close/>
                    <a:moveTo>
                      <a:pt x="2142593" y="285616"/>
                    </a:moveTo>
                    <a:cubicBezTo>
                      <a:pt x="2142593" y="206838"/>
                      <a:pt x="2206645" y="142788"/>
                      <a:pt x="2285421" y="142788"/>
                    </a:cubicBezTo>
                    <a:cubicBezTo>
                      <a:pt x="2364197" y="142788"/>
                      <a:pt x="2428249" y="206838"/>
                      <a:pt x="2428249" y="285616"/>
                    </a:cubicBezTo>
                    <a:cubicBezTo>
                      <a:pt x="2428249" y="364394"/>
                      <a:pt x="2364197" y="428444"/>
                      <a:pt x="2285421" y="428444"/>
                    </a:cubicBezTo>
                    <a:cubicBezTo>
                      <a:pt x="2206645" y="428444"/>
                      <a:pt x="2142593" y="364394"/>
                      <a:pt x="2142593" y="285616"/>
                    </a:cubicBezTo>
                    <a:close/>
                    <a:moveTo>
                      <a:pt x="1285622" y="285616"/>
                    </a:moveTo>
                    <a:cubicBezTo>
                      <a:pt x="1285622" y="206838"/>
                      <a:pt x="1349674" y="142788"/>
                      <a:pt x="1428450" y="142788"/>
                    </a:cubicBezTo>
                    <a:cubicBezTo>
                      <a:pt x="1507227" y="142788"/>
                      <a:pt x="1571279" y="206838"/>
                      <a:pt x="1571279" y="285616"/>
                    </a:cubicBezTo>
                    <a:cubicBezTo>
                      <a:pt x="1571279" y="364394"/>
                      <a:pt x="1507227" y="428444"/>
                      <a:pt x="1428450" y="428444"/>
                    </a:cubicBezTo>
                    <a:cubicBezTo>
                      <a:pt x="1349674" y="428444"/>
                      <a:pt x="1285622" y="364394"/>
                      <a:pt x="1285622" y="285616"/>
                    </a:cubicBezTo>
                    <a:close/>
                    <a:moveTo>
                      <a:pt x="829844" y="3999155"/>
                    </a:moveTo>
                    <a:lnTo>
                      <a:pt x="901259" y="3856326"/>
                    </a:lnTo>
                    <a:lnTo>
                      <a:pt x="2812548" y="3856326"/>
                    </a:lnTo>
                    <a:lnTo>
                      <a:pt x="2883962" y="3999155"/>
                    </a:lnTo>
                    <a:close/>
                    <a:moveTo>
                      <a:pt x="2741133" y="3713498"/>
                    </a:moveTo>
                    <a:lnTo>
                      <a:pt x="972673" y="3713498"/>
                    </a:lnTo>
                    <a:lnTo>
                      <a:pt x="1115501" y="3427841"/>
                    </a:lnTo>
                    <a:lnTo>
                      <a:pt x="1428450" y="3427841"/>
                    </a:lnTo>
                    <a:cubicBezTo>
                      <a:pt x="1467855" y="3427841"/>
                      <a:pt x="1499865" y="3395929"/>
                      <a:pt x="1499865" y="3356427"/>
                    </a:cubicBezTo>
                    <a:cubicBezTo>
                      <a:pt x="1499865" y="3316924"/>
                      <a:pt x="1467855" y="3285013"/>
                      <a:pt x="1428450" y="3285013"/>
                    </a:cubicBezTo>
                    <a:lnTo>
                      <a:pt x="642894" y="3285013"/>
                    </a:lnTo>
                    <a:cubicBezTo>
                      <a:pt x="524771" y="3285013"/>
                      <a:pt x="428652" y="3188893"/>
                      <a:pt x="428652" y="3070770"/>
                    </a:cubicBezTo>
                    <a:lnTo>
                      <a:pt x="428652" y="1071172"/>
                    </a:lnTo>
                    <a:cubicBezTo>
                      <a:pt x="428652" y="795587"/>
                      <a:pt x="652909" y="571273"/>
                      <a:pt x="928551" y="571273"/>
                    </a:cubicBezTo>
                    <a:lnTo>
                      <a:pt x="2785320" y="571273"/>
                    </a:lnTo>
                    <a:cubicBezTo>
                      <a:pt x="3060963" y="571273"/>
                      <a:pt x="3285220" y="795587"/>
                      <a:pt x="3285220" y="1071172"/>
                    </a:cubicBezTo>
                    <a:lnTo>
                      <a:pt x="3285220" y="3070770"/>
                    </a:lnTo>
                    <a:cubicBezTo>
                      <a:pt x="3285220" y="3188893"/>
                      <a:pt x="3189101" y="3285013"/>
                      <a:pt x="3070977" y="3285013"/>
                    </a:cubicBezTo>
                    <a:lnTo>
                      <a:pt x="1714107" y="3285013"/>
                    </a:lnTo>
                    <a:cubicBezTo>
                      <a:pt x="1674703" y="3285013"/>
                      <a:pt x="1642693" y="3316924"/>
                      <a:pt x="1642693" y="3356427"/>
                    </a:cubicBezTo>
                    <a:cubicBezTo>
                      <a:pt x="1642693" y="3395929"/>
                      <a:pt x="1674703" y="3427841"/>
                      <a:pt x="1714107" y="3427841"/>
                    </a:cubicBezTo>
                    <a:lnTo>
                      <a:pt x="2598338" y="3427841"/>
                    </a:lnTo>
                    <a:lnTo>
                      <a:pt x="2741166" y="3713498"/>
                    </a:lnTo>
                    <a:close/>
                  </a:path>
                </a:pathLst>
              </a:custGeom>
              <a:solidFill>
                <a:srgbClr val="000000"/>
              </a:solidFill>
              <a:ln w="8151"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C96294FE-0FB7-4BBC-A950-35F72A132C82}"/>
                  </a:ext>
                </a:extLst>
              </p:cNvPr>
              <p:cNvSpPr/>
              <p:nvPr/>
            </p:nvSpPr>
            <p:spPr>
              <a:xfrm>
                <a:off x="4953372" y="1500816"/>
                <a:ext cx="2285254" cy="1428284"/>
              </a:xfrm>
              <a:custGeom>
                <a:avLst/>
                <a:gdLst>
                  <a:gd name="connsiteX0" fmla="*/ 2285255 w 2285254"/>
                  <a:gd name="connsiteY0" fmla="*/ 928385 h 1428284"/>
                  <a:gd name="connsiteX1" fmla="*/ 2285255 w 2285254"/>
                  <a:gd name="connsiteY1" fmla="*/ 214243 h 1428284"/>
                  <a:gd name="connsiteX2" fmla="*/ 2071012 w 2285254"/>
                  <a:gd name="connsiteY2" fmla="*/ 0 h 1428284"/>
                  <a:gd name="connsiteX3" fmla="*/ 1856769 w 2285254"/>
                  <a:gd name="connsiteY3" fmla="*/ 0 h 1428284"/>
                  <a:gd name="connsiteX4" fmla="*/ 1785355 w 2285254"/>
                  <a:gd name="connsiteY4" fmla="*/ 71414 h 1428284"/>
                  <a:gd name="connsiteX5" fmla="*/ 1856769 w 2285254"/>
                  <a:gd name="connsiteY5" fmla="*/ 142828 h 1428284"/>
                  <a:gd name="connsiteX6" fmla="*/ 2071012 w 2285254"/>
                  <a:gd name="connsiteY6" fmla="*/ 142828 h 1428284"/>
                  <a:gd name="connsiteX7" fmla="*/ 2142426 w 2285254"/>
                  <a:gd name="connsiteY7" fmla="*/ 214243 h 1428284"/>
                  <a:gd name="connsiteX8" fmla="*/ 2142426 w 2285254"/>
                  <a:gd name="connsiteY8" fmla="*/ 928385 h 1428284"/>
                  <a:gd name="connsiteX9" fmla="*/ 1785355 w 2285254"/>
                  <a:gd name="connsiteY9" fmla="*/ 1285456 h 1428284"/>
                  <a:gd name="connsiteX10" fmla="*/ 499899 w 2285254"/>
                  <a:gd name="connsiteY10" fmla="*/ 1285456 h 1428284"/>
                  <a:gd name="connsiteX11" fmla="*/ 142828 w 2285254"/>
                  <a:gd name="connsiteY11" fmla="*/ 928385 h 1428284"/>
                  <a:gd name="connsiteX12" fmla="*/ 142828 w 2285254"/>
                  <a:gd name="connsiteY12" fmla="*/ 214243 h 1428284"/>
                  <a:gd name="connsiteX13" fmla="*/ 214243 w 2285254"/>
                  <a:gd name="connsiteY13" fmla="*/ 142828 h 1428284"/>
                  <a:gd name="connsiteX14" fmla="*/ 1571112 w 2285254"/>
                  <a:gd name="connsiteY14" fmla="*/ 142828 h 1428284"/>
                  <a:gd name="connsiteX15" fmla="*/ 1642527 w 2285254"/>
                  <a:gd name="connsiteY15" fmla="*/ 71414 h 1428284"/>
                  <a:gd name="connsiteX16" fmla="*/ 1571112 w 2285254"/>
                  <a:gd name="connsiteY16" fmla="*/ 0 h 1428284"/>
                  <a:gd name="connsiteX17" fmla="*/ 214243 w 2285254"/>
                  <a:gd name="connsiteY17" fmla="*/ 0 h 1428284"/>
                  <a:gd name="connsiteX18" fmla="*/ 0 w 2285254"/>
                  <a:gd name="connsiteY18" fmla="*/ 214243 h 1428284"/>
                  <a:gd name="connsiteX19" fmla="*/ 0 w 2285254"/>
                  <a:gd name="connsiteY19" fmla="*/ 928385 h 1428284"/>
                  <a:gd name="connsiteX20" fmla="*/ 499899 w 2285254"/>
                  <a:gd name="connsiteY20" fmla="*/ 1428284 h 1428284"/>
                  <a:gd name="connsiteX21" fmla="*/ 1785355 w 2285254"/>
                  <a:gd name="connsiteY21" fmla="*/ 1428284 h 1428284"/>
                  <a:gd name="connsiteX22" fmla="*/ 2285255 w 2285254"/>
                  <a:gd name="connsiteY22" fmla="*/ 928385 h 142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5254" h="1428284">
                    <a:moveTo>
                      <a:pt x="2285255" y="928385"/>
                    </a:moveTo>
                    <a:lnTo>
                      <a:pt x="2285255" y="214243"/>
                    </a:lnTo>
                    <a:cubicBezTo>
                      <a:pt x="2285255" y="96119"/>
                      <a:pt x="2189135" y="0"/>
                      <a:pt x="2071012" y="0"/>
                    </a:cubicBezTo>
                    <a:lnTo>
                      <a:pt x="1856769" y="0"/>
                    </a:lnTo>
                    <a:cubicBezTo>
                      <a:pt x="1817365" y="0"/>
                      <a:pt x="1785355" y="31912"/>
                      <a:pt x="1785355" y="71414"/>
                    </a:cubicBezTo>
                    <a:cubicBezTo>
                      <a:pt x="1785355" y="110916"/>
                      <a:pt x="1817365" y="142828"/>
                      <a:pt x="1856769" y="142828"/>
                    </a:cubicBezTo>
                    <a:lnTo>
                      <a:pt x="2071012" y="142828"/>
                    </a:lnTo>
                    <a:cubicBezTo>
                      <a:pt x="2110351" y="142828"/>
                      <a:pt x="2142426" y="174838"/>
                      <a:pt x="2142426" y="214243"/>
                    </a:cubicBezTo>
                    <a:lnTo>
                      <a:pt x="2142426" y="928385"/>
                    </a:lnTo>
                    <a:cubicBezTo>
                      <a:pt x="2142426" y="1125284"/>
                      <a:pt x="1982254" y="1285456"/>
                      <a:pt x="1785355" y="1285456"/>
                    </a:cubicBezTo>
                    <a:lnTo>
                      <a:pt x="499899" y="1285456"/>
                    </a:lnTo>
                    <a:cubicBezTo>
                      <a:pt x="303000" y="1285456"/>
                      <a:pt x="142828" y="1125284"/>
                      <a:pt x="142828" y="928385"/>
                    </a:cubicBezTo>
                    <a:lnTo>
                      <a:pt x="142828" y="214243"/>
                    </a:lnTo>
                    <a:cubicBezTo>
                      <a:pt x="142828" y="174838"/>
                      <a:pt x="174904" y="142828"/>
                      <a:pt x="214243" y="142828"/>
                    </a:cubicBezTo>
                    <a:lnTo>
                      <a:pt x="1571112" y="142828"/>
                    </a:lnTo>
                    <a:cubicBezTo>
                      <a:pt x="1610517" y="142828"/>
                      <a:pt x="1642527" y="110916"/>
                      <a:pt x="1642527" y="71414"/>
                    </a:cubicBezTo>
                    <a:cubicBezTo>
                      <a:pt x="1642527" y="31912"/>
                      <a:pt x="1610517" y="0"/>
                      <a:pt x="1571112" y="0"/>
                    </a:cubicBezTo>
                    <a:lnTo>
                      <a:pt x="214243" y="0"/>
                    </a:lnTo>
                    <a:cubicBezTo>
                      <a:pt x="96119" y="0"/>
                      <a:pt x="0" y="96119"/>
                      <a:pt x="0" y="214243"/>
                    </a:cubicBezTo>
                    <a:lnTo>
                      <a:pt x="0" y="928385"/>
                    </a:lnTo>
                    <a:cubicBezTo>
                      <a:pt x="0" y="1203970"/>
                      <a:pt x="224257" y="1428284"/>
                      <a:pt x="499899" y="1428284"/>
                    </a:cubicBezTo>
                    <a:lnTo>
                      <a:pt x="1785355" y="1428284"/>
                    </a:lnTo>
                    <a:cubicBezTo>
                      <a:pt x="2060998" y="1428284"/>
                      <a:pt x="2285255" y="1203970"/>
                      <a:pt x="2285255" y="928385"/>
                    </a:cubicBezTo>
                    <a:close/>
                  </a:path>
                </a:pathLst>
              </a:custGeom>
              <a:solidFill>
                <a:srgbClr val="000000"/>
              </a:solidFill>
              <a:ln w="8151"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D1A53FEB-7F5D-447E-A790-E3155910F6D2}"/>
                  </a:ext>
                </a:extLst>
              </p:cNvPr>
              <p:cNvSpPr/>
              <p:nvPr/>
            </p:nvSpPr>
            <p:spPr>
              <a:xfrm>
                <a:off x="4953372" y="3143343"/>
                <a:ext cx="571313" cy="571313"/>
              </a:xfrm>
              <a:custGeom>
                <a:avLst/>
                <a:gdLst>
                  <a:gd name="connsiteX0" fmla="*/ 285657 w 571313"/>
                  <a:gd name="connsiteY0" fmla="*/ 0 h 571313"/>
                  <a:gd name="connsiteX1" fmla="*/ 0 w 571313"/>
                  <a:gd name="connsiteY1" fmla="*/ 285657 h 571313"/>
                  <a:gd name="connsiteX2" fmla="*/ 285657 w 571313"/>
                  <a:gd name="connsiteY2" fmla="*/ 571314 h 571313"/>
                  <a:gd name="connsiteX3" fmla="*/ 571314 w 571313"/>
                  <a:gd name="connsiteY3" fmla="*/ 285657 h 571313"/>
                  <a:gd name="connsiteX4" fmla="*/ 285657 w 571313"/>
                  <a:gd name="connsiteY4" fmla="*/ 0 h 571313"/>
                  <a:gd name="connsiteX5" fmla="*/ 285657 w 571313"/>
                  <a:gd name="connsiteY5" fmla="*/ 428485 h 571313"/>
                  <a:gd name="connsiteX6" fmla="*/ 142828 w 571313"/>
                  <a:gd name="connsiteY6" fmla="*/ 285657 h 571313"/>
                  <a:gd name="connsiteX7" fmla="*/ 285657 w 571313"/>
                  <a:gd name="connsiteY7" fmla="*/ 142828 h 571313"/>
                  <a:gd name="connsiteX8" fmla="*/ 428485 w 571313"/>
                  <a:gd name="connsiteY8" fmla="*/ 285657 h 571313"/>
                  <a:gd name="connsiteX9" fmla="*/ 285657 w 571313"/>
                  <a:gd name="connsiteY9" fmla="*/ 428485 h 57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13" h="571313">
                    <a:moveTo>
                      <a:pt x="285657" y="0"/>
                    </a:moveTo>
                    <a:cubicBezTo>
                      <a:pt x="128129" y="0"/>
                      <a:pt x="0" y="128129"/>
                      <a:pt x="0" y="285657"/>
                    </a:cubicBezTo>
                    <a:cubicBezTo>
                      <a:pt x="0" y="443184"/>
                      <a:pt x="128129" y="571314"/>
                      <a:pt x="285657" y="571314"/>
                    </a:cubicBezTo>
                    <a:cubicBezTo>
                      <a:pt x="443184" y="571314"/>
                      <a:pt x="571314" y="443184"/>
                      <a:pt x="571314" y="285657"/>
                    </a:cubicBezTo>
                    <a:cubicBezTo>
                      <a:pt x="571314" y="128129"/>
                      <a:pt x="443184" y="0"/>
                      <a:pt x="285657" y="0"/>
                    </a:cubicBezTo>
                    <a:close/>
                    <a:moveTo>
                      <a:pt x="285657" y="428485"/>
                    </a:moveTo>
                    <a:cubicBezTo>
                      <a:pt x="206881" y="428485"/>
                      <a:pt x="142828" y="364433"/>
                      <a:pt x="142828" y="285657"/>
                    </a:cubicBezTo>
                    <a:cubicBezTo>
                      <a:pt x="142828" y="206881"/>
                      <a:pt x="206881" y="142828"/>
                      <a:pt x="285657" y="142828"/>
                    </a:cubicBezTo>
                    <a:cubicBezTo>
                      <a:pt x="364433" y="142828"/>
                      <a:pt x="428485" y="206881"/>
                      <a:pt x="428485" y="285657"/>
                    </a:cubicBezTo>
                    <a:cubicBezTo>
                      <a:pt x="428485" y="364433"/>
                      <a:pt x="364433" y="428485"/>
                      <a:pt x="285657" y="428485"/>
                    </a:cubicBezTo>
                    <a:close/>
                  </a:path>
                </a:pathLst>
              </a:custGeom>
              <a:solidFill>
                <a:srgbClr val="000000"/>
              </a:solidFill>
              <a:ln w="8151"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D0D49A7B-E454-42E2-8BC5-0194E2062000}"/>
                  </a:ext>
                </a:extLst>
              </p:cNvPr>
              <p:cNvSpPr/>
              <p:nvPr/>
            </p:nvSpPr>
            <p:spPr>
              <a:xfrm>
                <a:off x="6667313" y="3143343"/>
                <a:ext cx="571313" cy="571313"/>
              </a:xfrm>
              <a:custGeom>
                <a:avLst/>
                <a:gdLst>
                  <a:gd name="connsiteX0" fmla="*/ 285657 w 571313"/>
                  <a:gd name="connsiteY0" fmla="*/ 0 h 571313"/>
                  <a:gd name="connsiteX1" fmla="*/ 0 w 571313"/>
                  <a:gd name="connsiteY1" fmla="*/ 285657 h 571313"/>
                  <a:gd name="connsiteX2" fmla="*/ 285657 w 571313"/>
                  <a:gd name="connsiteY2" fmla="*/ 571314 h 571313"/>
                  <a:gd name="connsiteX3" fmla="*/ 571314 w 571313"/>
                  <a:gd name="connsiteY3" fmla="*/ 285657 h 571313"/>
                  <a:gd name="connsiteX4" fmla="*/ 285657 w 571313"/>
                  <a:gd name="connsiteY4" fmla="*/ 0 h 571313"/>
                  <a:gd name="connsiteX5" fmla="*/ 285657 w 571313"/>
                  <a:gd name="connsiteY5" fmla="*/ 428485 h 571313"/>
                  <a:gd name="connsiteX6" fmla="*/ 142828 w 571313"/>
                  <a:gd name="connsiteY6" fmla="*/ 285657 h 571313"/>
                  <a:gd name="connsiteX7" fmla="*/ 285657 w 571313"/>
                  <a:gd name="connsiteY7" fmla="*/ 142828 h 571313"/>
                  <a:gd name="connsiteX8" fmla="*/ 428485 w 571313"/>
                  <a:gd name="connsiteY8" fmla="*/ 285657 h 571313"/>
                  <a:gd name="connsiteX9" fmla="*/ 285657 w 571313"/>
                  <a:gd name="connsiteY9" fmla="*/ 428485 h 57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13" h="571313">
                    <a:moveTo>
                      <a:pt x="285657" y="0"/>
                    </a:moveTo>
                    <a:cubicBezTo>
                      <a:pt x="128129" y="0"/>
                      <a:pt x="0" y="128129"/>
                      <a:pt x="0" y="285657"/>
                    </a:cubicBezTo>
                    <a:cubicBezTo>
                      <a:pt x="0" y="443184"/>
                      <a:pt x="128129" y="571314"/>
                      <a:pt x="285657" y="571314"/>
                    </a:cubicBezTo>
                    <a:cubicBezTo>
                      <a:pt x="443184" y="571314"/>
                      <a:pt x="571314" y="443184"/>
                      <a:pt x="571314" y="285657"/>
                    </a:cubicBezTo>
                    <a:cubicBezTo>
                      <a:pt x="571314" y="128129"/>
                      <a:pt x="443184" y="0"/>
                      <a:pt x="285657" y="0"/>
                    </a:cubicBezTo>
                    <a:close/>
                    <a:moveTo>
                      <a:pt x="285657" y="428485"/>
                    </a:moveTo>
                    <a:cubicBezTo>
                      <a:pt x="206881" y="428485"/>
                      <a:pt x="142828" y="364433"/>
                      <a:pt x="142828" y="285657"/>
                    </a:cubicBezTo>
                    <a:cubicBezTo>
                      <a:pt x="142828" y="206881"/>
                      <a:pt x="206881" y="142828"/>
                      <a:pt x="285657" y="142828"/>
                    </a:cubicBezTo>
                    <a:cubicBezTo>
                      <a:pt x="364433" y="142828"/>
                      <a:pt x="428485" y="206881"/>
                      <a:pt x="428485" y="285657"/>
                    </a:cubicBezTo>
                    <a:cubicBezTo>
                      <a:pt x="428485" y="364433"/>
                      <a:pt x="364433" y="428485"/>
                      <a:pt x="285657" y="428485"/>
                    </a:cubicBezTo>
                    <a:close/>
                  </a:path>
                </a:pathLst>
              </a:custGeom>
              <a:solidFill>
                <a:srgbClr val="000000"/>
              </a:solidFill>
              <a:ln w="8151" cap="flat">
                <a:noFill/>
                <a:prstDash val="solid"/>
                <a:miter/>
              </a:ln>
            </p:spPr>
            <p:txBody>
              <a:bodyPr rtlCol="0" anchor="ctr"/>
              <a:lstStyle/>
              <a:p>
                <a:endParaRPr lang="en-IN"/>
              </a:p>
            </p:txBody>
          </p:sp>
          <p:sp>
            <p:nvSpPr>
              <p:cNvPr id="138" name="Oval 137">
                <a:extLst>
                  <a:ext uri="{FF2B5EF4-FFF2-40B4-BE49-F238E27FC236}">
                    <a16:creationId xmlns:a16="http://schemas.microsoft.com/office/drawing/2014/main" id="{947D9919-2FED-4DFC-A60C-CECEDDC42AEA}"/>
                  </a:ext>
                </a:extLst>
              </p:cNvPr>
              <p:cNvSpPr/>
              <p:nvPr/>
            </p:nvSpPr>
            <p:spPr>
              <a:xfrm>
                <a:off x="6792420" y="3268451"/>
                <a:ext cx="321098" cy="321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9F9BE837-0571-4F5B-8283-15809AAB03ED}"/>
                  </a:ext>
                </a:extLst>
              </p:cNvPr>
              <p:cNvSpPr/>
              <p:nvPr/>
            </p:nvSpPr>
            <p:spPr>
              <a:xfrm>
                <a:off x="5078479" y="3268451"/>
                <a:ext cx="321098" cy="321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Oval 139">
                <a:extLst>
                  <a:ext uri="{FF2B5EF4-FFF2-40B4-BE49-F238E27FC236}">
                    <a16:creationId xmlns:a16="http://schemas.microsoft.com/office/drawing/2014/main" id="{76105166-69C2-4C3D-999D-ECA0DB625956}"/>
                  </a:ext>
                </a:extLst>
              </p:cNvPr>
              <p:cNvSpPr/>
              <p:nvPr/>
            </p:nvSpPr>
            <p:spPr>
              <a:xfrm>
                <a:off x="6381375" y="716107"/>
                <a:ext cx="285938" cy="2859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Oval 140">
                <a:extLst>
                  <a:ext uri="{FF2B5EF4-FFF2-40B4-BE49-F238E27FC236}">
                    <a16:creationId xmlns:a16="http://schemas.microsoft.com/office/drawing/2014/main" id="{01047F53-3A9A-4DB1-921A-B8D626923DD4}"/>
                  </a:ext>
                </a:extLst>
              </p:cNvPr>
              <p:cNvSpPr/>
              <p:nvPr/>
            </p:nvSpPr>
            <p:spPr>
              <a:xfrm>
                <a:off x="5524685" y="716107"/>
                <a:ext cx="285938" cy="2859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31" name="Straight Connector 130">
              <a:extLst>
                <a:ext uri="{FF2B5EF4-FFF2-40B4-BE49-F238E27FC236}">
                  <a16:creationId xmlns:a16="http://schemas.microsoft.com/office/drawing/2014/main" id="{7F7EFEA2-3A88-433B-9AFD-5F6975536F0D}"/>
                </a:ext>
              </a:extLst>
            </p:cNvPr>
            <p:cNvCxnSpPr>
              <a:cxnSpLocks/>
            </p:cNvCxnSpPr>
            <p:nvPr/>
          </p:nvCxnSpPr>
          <p:spPr>
            <a:xfrm flipH="1">
              <a:off x="3508873" y="3590335"/>
              <a:ext cx="136023" cy="2150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323A28-6D83-4948-B349-367F138FBC16}"/>
                </a:ext>
              </a:extLst>
            </p:cNvPr>
            <p:cNvCxnSpPr>
              <a:cxnSpLocks/>
            </p:cNvCxnSpPr>
            <p:nvPr/>
          </p:nvCxnSpPr>
          <p:spPr>
            <a:xfrm rot="1800000">
              <a:off x="4034579" y="3831439"/>
              <a:ext cx="0" cy="1056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A1AFE5-FF07-41DF-9829-FBD2D9CA69E3}"/>
                </a:ext>
              </a:extLst>
            </p:cNvPr>
            <p:cNvCxnSpPr>
              <a:cxnSpLocks/>
            </p:cNvCxnSpPr>
            <p:nvPr/>
          </p:nvCxnSpPr>
          <p:spPr>
            <a:xfrm rot="1800000">
              <a:off x="4149550" y="3626495"/>
              <a:ext cx="0" cy="2672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2" name="Rectangle 141">
            <a:extLst>
              <a:ext uri="{FF2B5EF4-FFF2-40B4-BE49-F238E27FC236}">
                <a16:creationId xmlns:a16="http://schemas.microsoft.com/office/drawing/2014/main" id="{156263FA-56A6-4A6D-8573-F011725A9803}"/>
              </a:ext>
            </a:extLst>
          </p:cNvPr>
          <p:cNvSpPr/>
          <p:nvPr/>
        </p:nvSpPr>
        <p:spPr>
          <a:xfrm>
            <a:off x="49714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err="1">
                <a:solidFill>
                  <a:schemeClr val="tx1"/>
                </a:solidFill>
                <a:latin typeface="Arial" panose="020B0604020202020204" pitchFamily="34" charset="0"/>
                <a:cs typeface="Arial" panose="020B0604020202020204" pitchFamily="34" charset="0"/>
              </a:rPr>
              <a:t>Aeroplane</a:t>
            </a:r>
            <a:endParaRPr lang="en-US" sz="1400" b="1">
              <a:solidFill>
                <a:schemeClr val="tx1"/>
              </a:solidFill>
              <a:latin typeface="Arial" panose="020B0604020202020204" pitchFamily="34" charset="0"/>
              <a:cs typeface="Arial" panose="020B0604020202020204" pitchFamily="34" charset="0"/>
            </a:endParaRPr>
          </a:p>
        </p:txBody>
      </p:sp>
      <p:grpSp>
        <p:nvGrpSpPr>
          <p:cNvPr id="143" name="Group 142">
            <a:extLst>
              <a:ext uri="{FF2B5EF4-FFF2-40B4-BE49-F238E27FC236}">
                <a16:creationId xmlns:a16="http://schemas.microsoft.com/office/drawing/2014/main" id="{C3190C6D-A6B0-4815-B71C-7671C344F263}"/>
              </a:ext>
            </a:extLst>
          </p:cNvPr>
          <p:cNvGrpSpPr/>
          <p:nvPr/>
        </p:nvGrpSpPr>
        <p:grpSpPr>
          <a:xfrm>
            <a:off x="5796546" y="3430544"/>
            <a:ext cx="624897" cy="721200"/>
            <a:chOff x="5770429" y="3430544"/>
            <a:chExt cx="624897" cy="721200"/>
          </a:xfrm>
        </p:grpSpPr>
        <p:grpSp>
          <p:nvGrpSpPr>
            <p:cNvPr id="144" name="Group 143">
              <a:extLst>
                <a:ext uri="{FF2B5EF4-FFF2-40B4-BE49-F238E27FC236}">
                  <a16:creationId xmlns:a16="http://schemas.microsoft.com/office/drawing/2014/main" id="{6B3BD802-C214-4F2B-AC83-8CB92B3335AD}"/>
                </a:ext>
              </a:extLst>
            </p:cNvPr>
            <p:cNvGrpSpPr/>
            <p:nvPr/>
          </p:nvGrpSpPr>
          <p:grpSpPr>
            <a:xfrm rot="1800000">
              <a:off x="5806104" y="3430544"/>
              <a:ext cx="579790" cy="721200"/>
              <a:chOff x="4333875" y="1238250"/>
              <a:chExt cx="3520630" cy="4379308"/>
            </a:xfrm>
          </p:grpSpPr>
          <p:sp>
            <p:nvSpPr>
              <p:cNvPr id="148" name="Freeform: Shape 147">
                <a:extLst>
                  <a:ext uri="{FF2B5EF4-FFF2-40B4-BE49-F238E27FC236}">
                    <a16:creationId xmlns:a16="http://schemas.microsoft.com/office/drawing/2014/main" id="{DA0AB003-A120-445A-AC3C-06E52A44114F}"/>
                  </a:ext>
                </a:extLst>
              </p:cNvPr>
              <p:cNvSpPr/>
              <p:nvPr/>
            </p:nvSpPr>
            <p:spPr>
              <a:xfrm>
                <a:off x="4333875" y="1238250"/>
                <a:ext cx="3520630" cy="3466345"/>
              </a:xfrm>
              <a:custGeom>
                <a:avLst/>
                <a:gdLst>
                  <a:gd name="connsiteX0" fmla="*/ 1755172 w 3520630"/>
                  <a:gd name="connsiteY0" fmla="*/ 286 h 3466345"/>
                  <a:gd name="connsiteX1" fmla="*/ 1570101 w 3520630"/>
                  <a:gd name="connsiteY1" fmla="*/ 60293 h 3466345"/>
                  <a:gd name="connsiteX2" fmla="*/ 1440085 w 3520630"/>
                  <a:gd name="connsiteY2" fmla="*/ 316897 h 3466345"/>
                  <a:gd name="connsiteX3" fmla="*/ 1440085 w 3520630"/>
                  <a:gd name="connsiteY3" fmla="*/ 1045178 h 3466345"/>
                  <a:gd name="connsiteX4" fmla="*/ 16669 w 3520630"/>
                  <a:gd name="connsiteY4" fmla="*/ 2415064 h 3466345"/>
                  <a:gd name="connsiteX5" fmla="*/ 0 w 3520630"/>
                  <a:gd name="connsiteY5" fmla="*/ 2453354 h 3466345"/>
                  <a:gd name="connsiteX6" fmla="*/ 0 w 3520630"/>
                  <a:gd name="connsiteY6" fmla="*/ 2826639 h 3466345"/>
                  <a:gd name="connsiteX7" fmla="*/ 83344 w 3520630"/>
                  <a:gd name="connsiteY7" fmla="*/ 2869978 h 3466345"/>
                  <a:gd name="connsiteX8" fmla="*/ 1445228 w 3520630"/>
                  <a:gd name="connsiteY8" fmla="*/ 1961674 h 3466345"/>
                  <a:gd name="connsiteX9" fmla="*/ 1491901 w 3520630"/>
                  <a:gd name="connsiteY9" fmla="*/ 2849880 h 3466345"/>
                  <a:gd name="connsiteX10" fmla="*/ 1091851 w 3520630"/>
                  <a:gd name="connsiteY10" fmla="*/ 3099911 h 3466345"/>
                  <a:gd name="connsiteX11" fmla="*/ 1066895 w 3520630"/>
                  <a:gd name="connsiteY11" fmla="*/ 3146584 h 3466345"/>
                  <a:gd name="connsiteX12" fmla="*/ 1066895 w 3520630"/>
                  <a:gd name="connsiteY12" fmla="*/ 3413284 h 3466345"/>
                  <a:gd name="connsiteX13" fmla="*/ 1133570 w 3520630"/>
                  <a:gd name="connsiteY13" fmla="*/ 3464909 h 3466345"/>
                  <a:gd name="connsiteX14" fmla="*/ 1760315 w 3520630"/>
                  <a:gd name="connsiteY14" fmla="*/ 3308223 h 3466345"/>
                  <a:gd name="connsiteX15" fmla="*/ 2387060 w 3520630"/>
                  <a:gd name="connsiteY15" fmla="*/ 3464909 h 3466345"/>
                  <a:gd name="connsiteX16" fmla="*/ 2453735 w 3520630"/>
                  <a:gd name="connsiteY16" fmla="*/ 3413284 h 3466345"/>
                  <a:gd name="connsiteX17" fmla="*/ 2453735 w 3520630"/>
                  <a:gd name="connsiteY17" fmla="*/ 3146584 h 3466345"/>
                  <a:gd name="connsiteX18" fmla="*/ 2428780 w 3520630"/>
                  <a:gd name="connsiteY18" fmla="*/ 3099911 h 3466345"/>
                  <a:gd name="connsiteX19" fmla="*/ 2028730 w 3520630"/>
                  <a:gd name="connsiteY19" fmla="*/ 2849880 h 3466345"/>
                  <a:gd name="connsiteX20" fmla="*/ 2075402 w 3520630"/>
                  <a:gd name="connsiteY20" fmla="*/ 1961674 h 3466345"/>
                  <a:gd name="connsiteX21" fmla="*/ 3437287 w 3520630"/>
                  <a:gd name="connsiteY21" fmla="*/ 2869978 h 3466345"/>
                  <a:gd name="connsiteX22" fmla="*/ 3520631 w 3520630"/>
                  <a:gd name="connsiteY22" fmla="*/ 2826639 h 3466345"/>
                  <a:gd name="connsiteX23" fmla="*/ 3520631 w 3520630"/>
                  <a:gd name="connsiteY23" fmla="*/ 2453354 h 3466345"/>
                  <a:gd name="connsiteX24" fmla="*/ 3503962 w 3520630"/>
                  <a:gd name="connsiteY24" fmla="*/ 2415064 h 3466345"/>
                  <a:gd name="connsiteX25" fmla="*/ 2080355 w 3520630"/>
                  <a:gd name="connsiteY25" fmla="*/ 1045178 h 3466345"/>
                  <a:gd name="connsiteX26" fmla="*/ 2080355 w 3520630"/>
                  <a:gd name="connsiteY26" fmla="*/ 316897 h 3466345"/>
                  <a:gd name="connsiteX27" fmla="*/ 1950339 w 3520630"/>
                  <a:gd name="connsiteY27" fmla="*/ 60293 h 3466345"/>
                  <a:gd name="connsiteX28" fmla="*/ 1765268 w 3520630"/>
                  <a:gd name="connsiteY28" fmla="*/ 286 h 3466345"/>
                  <a:gd name="connsiteX29" fmla="*/ 1755267 w 3520630"/>
                  <a:gd name="connsiteY29" fmla="*/ 286 h 3466345"/>
                  <a:gd name="connsiteX30" fmla="*/ 1755267 w 3520630"/>
                  <a:gd name="connsiteY30" fmla="*/ 286 h 3466345"/>
                  <a:gd name="connsiteX31" fmla="*/ 1760125 w 3520630"/>
                  <a:gd name="connsiteY31" fmla="*/ 106966 h 3466345"/>
                  <a:gd name="connsiteX32" fmla="*/ 1890141 w 3520630"/>
                  <a:gd name="connsiteY32" fmla="*/ 148685 h 3466345"/>
                  <a:gd name="connsiteX33" fmla="*/ 1973485 w 3520630"/>
                  <a:gd name="connsiteY33" fmla="*/ 320326 h 3466345"/>
                  <a:gd name="connsiteX34" fmla="*/ 1973485 w 3520630"/>
                  <a:gd name="connsiteY34" fmla="*/ 1066800 h 3466345"/>
                  <a:gd name="connsiteX35" fmla="*/ 1990154 w 3520630"/>
                  <a:gd name="connsiteY35" fmla="*/ 1105091 h 3466345"/>
                  <a:gd name="connsiteX36" fmla="*/ 3413665 w 3520630"/>
                  <a:gd name="connsiteY36" fmla="*/ 2474976 h 3466345"/>
                  <a:gd name="connsiteX37" fmla="*/ 3413665 w 3520630"/>
                  <a:gd name="connsiteY37" fmla="*/ 2726627 h 3466345"/>
                  <a:gd name="connsiteX38" fmla="*/ 2056829 w 3520630"/>
                  <a:gd name="connsiteY38" fmla="*/ 1821752 h 3466345"/>
                  <a:gd name="connsiteX39" fmla="*/ 1973485 w 3520630"/>
                  <a:gd name="connsiteY39" fmla="*/ 1863471 h 3466345"/>
                  <a:gd name="connsiteX40" fmla="*/ 1920145 w 3520630"/>
                  <a:gd name="connsiteY40" fmla="*/ 2876741 h 3466345"/>
                  <a:gd name="connsiteX41" fmla="*/ 1945100 w 3520630"/>
                  <a:gd name="connsiteY41" fmla="*/ 2925032 h 3466345"/>
                  <a:gd name="connsiteX42" fmla="*/ 2346865 w 3520630"/>
                  <a:gd name="connsiteY42" fmla="*/ 3176683 h 3466345"/>
                  <a:gd name="connsiteX43" fmla="*/ 2346865 w 3520630"/>
                  <a:gd name="connsiteY43" fmla="*/ 3344990 h 3466345"/>
                  <a:gd name="connsiteX44" fmla="*/ 1773460 w 3520630"/>
                  <a:gd name="connsiteY44" fmla="*/ 3201638 h 3466345"/>
                  <a:gd name="connsiteX45" fmla="*/ 1746790 w 3520630"/>
                  <a:gd name="connsiteY45" fmla="*/ 3201638 h 3466345"/>
                  <a:gd name="connsiteX46" fmla="*/ 1173385 w 3520630"/>
                  <a:gd name="connsiteY46" fmla="*/ 3344990 h 3466345"/>
                  <a:gd name="connsiteX47" fmla="*/ 1173385 w 3520630"/>
                  <a:gd name="connsiteY47" fmla="*/ 3176683 h 3466345"/>
                  <a:gd name="connsiteX48" fmla="*/ 1575149 w 3520630"/>
                  <a:gd name="connsiteY48" fmla="*/ 2925032 h 3466345"/>
                  <a:gd name="connsiteX49" fmla="*/ 1600105 w 3520630"/>
                  <a:gd name="connsiteY49" fmla="*/ 2876741 h 3466345"/>
                  <a:gd name="connsiteX50" fmla="*/ 1546765 w 3520630"/>
                  <a:gd name="connsiteY50" fmla="*/ 1863471 h 3466345"/>
                  <a:gd name="connsiteX51" fmla="*/ 1463421 w 3520630"/>
                  <a:gd name="connsiteY51" fmla="*/ 1821752 h 3466345"/>
                  <a:gd name="connsiteX52" fmla="*/ 106680 w 3520630"/>
                  <a:gd name="connsiteY52" fmla="*/ 2726722 h 3466345"/>
                  <a:gd name="connsiteX53" fmla="*/ 106680 w 3520630"/>
                  <a:gd name="connsiteY53" fmla="*/ 2475071 h 3466345"/>
                  <a:gd name="connsiteX54" fmla="*/ 1530191 w 3520630"/>
                  <a:gd name="connsiteY54" fmla="*/ 1105186 h 3466345"/>
                  <a:gd name="connsiteX55" fmla="*/ 1546860 w 3520630"/>
                  <a:gd name="connsiteY55" fmla="*/ 1066895 h 3466345"/>
                  <a:gd name="connsiteX56" fmla="*/ 1546860 w 3520630"/>
                  <a:gd name="connsiteY56" fmla="*/ 320231 h 3466345"/>
                  <a:gd name="connsiteX57" fmla="*/ 1630204 w 3520630"/>
                  <a:gd name="connsiteY57" fmla="*/ 148590 h 3466345"/>
                  <a:gd name="connsiteX58" fmla="*/ 1760220 w 3520630"/>
                  <a:gd name="connsiteY58" fmla="*/ 106871 h 3466345"/>
                  <a:gd name="connsiteX59" fmla="*/ 1760220 w 3520630"/>
                  <a:gd name="connsiteY59" fmla="*/ 106871 h 346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20630" h="3466345">
                    <a:moveTo>
                      <a:pt x="1755172" y="286"/>
                    </a:moveTo>
                    <a:cubicBezTo>
                      <a:pt x="1708690" y="4763"/>
                      <a:pt x="1636490" y="14383"/>
                      <a:pt x="1570101" y="60293"/>
                    </a:cubicBezTo>
                    <a:cubicBezTo>
                      <a:pt x="1503807" y="106204"/>
                      <a:pt x="1447895" y="191357"/>
                      <a:pt x="1440085" y="316897"/>
                    </a:cubicBezTo>
                    <a:lnTo>
                      <a:pt x="1440085" y="1045178"/>
                    </a:lnTo>
                    <a:lnTo>
                      <a:pt x="16669" y="2415064"/>
                    </a:lnTo>
                    <a:cubicBezTo>
                      <a:pt x="6287" y="2424875"/>
                      <a:pt x="95" y="2439067"/>
                      <a:pt x="0" y="2453354"/>
                    </a:cubicBezTo>
                    <a:lnTo>
                      <a:pt x="0" y="2826639"/>
                    </a:lnTo>
                    <a:cubicBezTo>
                      <a:pt x="572" y="2864930"/>
                      <a:pt x="51721" y="2891504"/>
                      <a:pt x="83344" y="2869978"/>
                    </a:cubicBezTo>
                    <a:lnTo>
                      <a:pt x="1445228" y="1961674"/>
                    </a:lnTo>
                    <a:lnTo>
                      <a:pt x="1491901" y="2849880"/>
                    </a:lnTo>
                    <a:lnTo>
                      <a:pt x="1091851" y="3099911"/>
                    </a:lnTo>
                    <a:cubicBezTo>
                      <a:pt x="1076230" y="3109722"/>
                      <a:pt x="1066324" y="3128105"/>
                      <a:pt x="1066895" y="3146584"/>
                    </a:cubicBezTo>
                    <a:lnTo>
                      <a:pt x="1066895" y="3413284"/>
                    </a:lnTo>
                    <a:cubicBezTo>
                      <a:pt x="1066895" y="3445669"/>
                      <a:pt x="1102138" y="3473006"/>
                      <a:pt x="1133570" y="3464909"/>
                    </a:cubicBezTo>
                    <a:lnTo>
                      <a:pt x="1760315" y="3308223"/>
                    </a:lnTo>
                    <a:lnTo>
                      <a:pt x="2387060" y="3464909"/>
                    </a:lnTo>
                    <a:cubicBezTo>
                      <a:pt x="2418493" y="3473006"/>
                      <a:pt x="2453735" y="3445669"/>
                      <a:pt x="2453735" y="3413284"/>
                    </a:cubicBezTo>
                    <a:lnTo>
                      <a:pt x="2453735" y="3146584"/>
                    </a:lnTo>
                    <a:cubicBezTo>
                      <a:pt x="2454212" y="3128105"/>
                      <a:pt x="2444401" y="3109722"/>
                      <a:pt x="2428780" y="3099911"/>
                    </a:cubicBezTo>
                    <a:lnTo>
                      <a:pt x="2028730" y="2849880"/>
                    </a:lnTo>
                    <a:lnTo>
                      <a:pt x="2075402" y="1961674"/>
                    </a:lnTo>
                    <a:lnTo>
                      <a:pt x="3437287" y="2869978"/>
                    </a:lnTo>
                    <a:cubicBezTo>
                      <a:pt x="3468910" y="2891504"/>
                      <a:pt x="3520059" y="2864930"/>
                      <a:pt x="3520631" y="2826639"/>
                    </a:cubicBezTo>
                    <a:lnTo>
                      <a:pt x="3520631" y="2453354"/>
                    </a:lnTo>
                    <a:cubicBezTo>
                      <a:pt x="3520535" y="2439067"/>
                      <a:pt x="3514344" y="2424875"/>
                      <a:pt x="3503962" y="2415064"/>
                    </a:cubicBezTo>
                    <a:lnTo>
                      <a:pt x="2080355" y="1045178"/>
                    </a:lnTo>
                    <a:lnTo>
                      <a:pt x="2080355" y="316897"/>
                    </a:lnTo>
                    <a:cubicBezTo>
                      <a:pt x="2072545" y="191357"/>
                      <a:pt x="2016633" y="106109"/>
                      <a:pt x="1950339" y="60293"/>
                    </a:cubicBezTo>
                    <a:cubicBezTo>
                      <a:pt x="1884045" y="14383"/>
                      <a:pt x="1811846" y="4763"/>
                      <a:pt x="1765268" y="286"/>
                    </a:cubicBezTo>
                    <a:cubicBezTo>
                      <a:pt x="1761935" y="-95"/>
                      <a:pt x="1758601" y="-95"/>
                      <a:pt x="1755267" y="286"/>
                    </a:cubicBezTo>
                    <a:lnTo>
                      <a:pt x="1755267" y="286"/>
                    </a:lnTo>
                    <a:close/>
                    <a:moveTo>
                      <a:pt x="1760125" y="106966"/>
                    </a:moveTo>
                    <a:cubicBezTo>
                      <a:pt x="1799368" y="111157"/>
                      <a:pt x="1849755" y="120682"/>
                      <a:pt x="1890141" y="148685"/>
                    </a:cubicBezTo>
                    <a:cubicBezTo>
                      <a:pt x="1931480" y="177260"/>
                      <a:pt x="1966532" y="223361"/>
                      <a:pt x="1973485" y="320326"/>
                    </a:cubicBezTo>
                    <a:lnTo>
                      <a:pt x="1973485" y="1066800"/>
                    </a:lnTo>
                    <a:cubicBezTo>
                      <a:pt x="1973580" y="1081088"/>
                      <a:pt x="1979771" y="1095280"/>
                      <a:pt x="1990154" y="1105091"/>
                    </a:cubicBezTo>
                    <a:lnTo>
                      <a:pt x="3413665" y="2474976"/>
                    </a:lnTo>
                    <a:lnTo>
                      <a:pt x="3413665" y="2726627"/>
                    </a:lnTo>
                    <a:lnTo>
                      <a:pt x="2056829" y="1821752"/>
                    </a:lnTo>
                    <a:cubicBezTo>
                      <a:pt x="2025587" y="1800511"/>
                      <a:pt x="1975199" y="1825657"/>
                      <a:pt x="1973485" y="1863471"/>
                    </a:cubicBezTo>
                    <a:lnTo>
                      <a:pt x="1920145" y="2876741"/>
                    </a:lnTo>
                    <a:cubicBezTo>
                      <a:pt x="1919002" y="2895791"/>
                      <a:pt x="1929003" y="2915031"/>
                      <a:pt x="1945100" y="2925032"/>
                    </a:cubicBezTo>
                    <a:lnTo>
                      <a:pt x="2346865" y="3176683"/>
                    </a:lnTo>
                    <a:lnTo>
                      <a:pt x="2346865" y="3344990"/>
                    </a:lnTo>
                    <a:lnTo>
                      <a:pt x="1773460" y="3201638"/>
                    </a:lnTo>
                    <a:cubicBezTo>
                      <a:pt x="1764792" y="3199448"/>
                      <a:pt x="1755458" y="3199448"/>
                      <a:pt x="1746790" y="3201638"/>
                    </a:cubicBezTo>
                    <a:lnTo>
                      <a:pt x="1173385" y="3344990"/>
                    </a:lnTo>
                    <a:lnTo>
                      <a:pt x="1173385" y="3176683"/>
                    </a:lnTo>
                    <a:lnTo>
                      <a:pt x="1575149" y="2925032"/>
                    </a:lnTo>
                    <a:cubicBezTo>
                      <a:pt x="1591342" y="2914936"/>
                      <a:pt x="1601248" y="2895695"/>
                      <a:pt x="1600105" y="2876741"/>
                    </a:cubicBezTo>
                    <a:lnTo>
                      <a:pt x="1546765" y="1863471"/>
                    </a:lnTo>
                    <a:cubicBezTo>
                      <a:pt x="1545050" y="1825752"/>
                      <a:pt x="1494663" y="1800511"/>
                      <a:pt x="1463421" y="1821752"/>
                    </a:cubicBezTo>
                    <a:lnTo>
                      <a:pt x="106680" y="2726722"/>
                    </a:lnTo>
                    <a:lnTo>
                      <a:pt x="106680" y="2475071"/>
                    </a:lnTo>
                    <a:lnTo>
                      <a:pt x="1530191" y="1105186"/>
                    </a:lnTo>
                    <a:cubicBezTo>
                      <a:pt x="1540574" y="1095280"/>
                      <a:pt x="1546765" y="1081183"/>
                      <a:pt x="1546860" y="1066895"/>
                    </a:cubicBezTo>
                    <a:lnTo>
                      <a:pt x="1546860" y="320231"/>
                    </a:lnTo>
                    <a:cubicBezTo>
                      <a:pt x="1553813" y="223266"/>
                      <a:pt x="1588865" y="177165"/>
                      <a:pt x="1630204" y="148590"/>
                    </a:cubicBezTo>
                    <a:cubicBezTo>
                      <a:pt x="1670590" y="120682"/>
                      <a:pt x="1721072" y="111062"/>
                      <a:pt x="1760220" y="106871"/>
                    </a:cubicBezTo>
                    <a:lnTo>
                      <a:pt x="1760220" y="106871"/>
                    </a:lnTo>
                    <a:close/>
                  </a:path>
                </a:pathLst>
              </a:custGeom>
              <a:solidFill>
                <a:schemeClr val="tx1"/>
              </a:solidFill>
              <a:ln w="9525" cap="flat">
                <a:noFill/>
                <a:prstDash val="solid"/>
                <a:miter/>
              </a:ln>
            </p:spPr>
            <p:txBody>
              <a:bodyPr rtlCol="0" anchor="ctr"/>
              <a:lstStyle/>
              <a:p>
                <a:endParaRPr lang="en-IN"/>
              </a:p>
            </p:txBody>
          </p:sp>
          <p:grpSp>
            <p:nvGrpSpPr>
              <p:cNvPr id="149" name="Graphic 457">
                <a:extLst>
                  <a:ext uri="{FF2B5EF4-FFF2-40B4-BE49-F238E27FC236}">
                    <a16:creationId xmlns:a16="http://schemas.microsoft.com/office/drawing/2014/main" id="{F1675E97-9C93-4675-9289-F830984B514F}"/>
                  </a:ext>
                </a:extLst>
              </p:cNvPr>
              <p:cNvGrpSpPr/>
              <p:nvPr/>
            </p:nvGrpSpPr>
            <p:grpSpPr>
              <a:xfrm>
                <a:off x="4813803" y="4228258"/>
                <a:ext cx="2560387" cy="1389300"/>
                <a:chOff x="4813803" y="4228258"/>
                <a:chExt cx="2560387" cy="1389300"/>
              </a:xfrm>
              <a:solidFill>
                <a:srgbClr val="71EAE1"/>
              </a:solidFill>
            </p:grpSpPr>
            <p:sp>
              <p:nvSpPr>
                <p:cNvPr id="150" name="Freeform: Shape 149">
                  <a:extLst>
                    <a:ext uri="{FF2B5EF4-FFF2-40B4-BE49-F238E27FC236}">
                      <a16:creationId xmlns:a16="http://schemas.microsoft.com/office/drawing/2014/main" id="{5EEBF0AC-51E9-4562-BCB7-DE2C80470ADB}"/>
                    </a:ext>
                  </a:extLst>
                </p:cNvPr>
                <p:cNvSpPr/>
                <p:nvPr/>
              </p:nvSpPr>
              <p:spPr>
                <a:xfrm>
                  <a:off x="4813803" y="4228258"/>
                  <a:ext cx="106747" cy="802751"/>
                </a:xfrm>
                <a:custGeom>
                  <a:avLst/>
                  <a:gdLst>
                    <a:gd name="connsiteX0" fmla="*/ 46709 w 106747"/>
                    <a:gd name="connsiteY0" fmla="*/ 365 h 802751"/>
                    <a:gd name="connsiteX1" fmla="*/ 37 w 106747"/>
                    <a:gd name="connsiteY1" fmla="*/ 55325 h 802751"/>
                    <a:gd name="connsiteX2" fmla="*/ 37 w 106747"/>
                    <a:gd name="connsiteY2" fmla="*/ 748649 h 802751"/>
                    <a:gd name="connsiteX3" fmla="*/ 53377 w 106747"/>
                    <a:gd name="connsiteY3" fmla="*/ 802751 h 802751"/>
                    <a:gd name="connsiteX4" fmla="*/ 106717 w 106747"/>
                    <a:gd name="connsiteY4" fmla="*/ 748649 h 802751"/>
                    <a:gd name="connsiteX5" fmla="*/ 106717 w 106747"/>
                    <a:gd name="connsiteY5" fmla="*/ 55325 h 802751"/>
                    <a:gd name="connsiteX6" fmla="*/ 46709 w 106747"/>
                    <a:gd name="connsiteY6" fmla="*/ 365 h 802751"/>
                    <a:gd name="connsiteX7" fmla="*/ 46709 w 106747"/>
                    <a:gd name="connsiteY7" fmla="*/ 365 h 8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47" h="802751">
                      <a:moveTo>
                        <a:pt x="46709" y="365"/>
                      </a:moveTo>
                      <a:cubicBezTo>
                        <a:pt x="20515" y="3699"/>
                        <a:pt x="-1011" y="28940"/>
                        <a:pt x="37" y="55325"/>
                      </a:cubicBezTo>
                      <a:lnTo>
                        <a:pt x="37" y="748649"/>
                      </a:lnTo>
                      <a:cubicBezTo>
                        <a:pt x="-344" y="776843"/>
                        <a:pt x="25183" y="802751"/>
                        <a:pt x="53377" y="802751"/>
                      </a:cubicBezTo>
                      <a:cubicBezTo>
                        <a:pt x="81571" y="802751"/>
                        <a:pt x="107098" y="776843"/>
                        <a:pt x="106717" y="748649"/>
                      </a:cubicBezTo>
                      <a:lnTo>
                        <a:pt x="106717" y="55325"/>
                      </a:lnTo>
                      <a:cubicBezTo>
                        <a:pt x="107860" y="24464"/>
                        <a:pt x="77284" y="-3540"/>
                        <a:pt x="46709" y="365"/>
                      </a:cubicBezTo>
                      <a:lnTo>
                        <a:pt x="46709" y="365"/>
                      </a:lnTo>
                      <a:close/>
                    </a:path>
                  </a:pathLst>
                </a:custGeom>
                <a:solidFill>
                  <a:schemeClr val="accent1"/>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B4F999D3-12EA-4138-9AFE-F278DADC4CAA}"/>
                    </a:ext>
                  </a:extLst>
                </p:cNvPr>
                <p:cNvSpPr/>
                <p:nvPr/>
              </p:nvSpPr>
              <p:spPr>
                <a:xfrm>
                  <a:off x="7267442" y="4228258"/>
                  <a:ext cx="106747" cy="802751"/>
                </a:xfrm>
                <a:custGeom>
                  <a:avLst/>
                  <a:gdLst>
                    <a:gd name="connsiteX0" fmla="*/ 46709 w 106747"/>
                    <a:gd name="connsiteY0" fmla="*/ 365 h 802751"/>
                    <a:gd name="connsiteX1" fmla="*/ 37 w 106747"/>
                    <a:gd name="connsiteY1" fmla="*/ 55325 h 802751"/>
                    <a:gd name="connsiteX2" fmla="*/ 37 w 106747"/>
                    <a:gd name="connsiteY2" fmla="*/ 748649 h 802751"/>
                    <a:gd name="connsiteX3" fmla="*/ 53377 w 106747"/>
                    <a:gd name="connsiteY3" fmla="*/ 802751 h 802751"/>
                    <a:gd name="connsiteX4" fmla="*/ 106717 w 106747"/>
                    <a:gd name="connsiteY4" fmla="*/ 748649 h 802751"/>
                    <a:gd name="connsiteX5" fmla="*/ 106717 w 106747"/>
                    <a:gd name="connsiteY5" fmla="*/ 55325 h 802751"/>
                    <a:gd name="connsiteX6" fmla="*/ 46709 w 106747"/>
                    <a:gd name="connsiteY6" fmla="*/ 365 h 802751"/>
                    <a:gd name="connsiteX7" fmla="*/ 46709 w 106747"/>
                    <a:gd name="connsiteY7" fmla="*/ 365 h 8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47" h="802751">
                      <a:moveTo>
                        <a:pt x="46709" y="365"/>
                      </a:moveTo>
                      <a:cubicBezTo>
                        <a:pt x="20516" y="3699"/>
                        <a:pt x="-1011" y="28940"/>
                        <a:pt x="37" y="55325"/>
                      </a:cubicBezTo>
                      <a:lnTo>
                        <a:pt x="37" y="748649"/>
                      </a:lnTo>
                      <a:cubicBezTo>
                        <a:pt x="-344" y="776843"/>
                        <a:pt x="25183" y="802751"/>
                        <a:pt x="53377" y="802751"/>
                      </a:cubicBezTo>
                      <a:cubicBezTo>
                        <a:pt x="81571" y="802751"/>
                        <a:pt x="107098" y="776843"/>
                        <a:pt x="106717" y="748649"/>
                      </a:cubicBezTo>
                      <a:lnTo>
                        <a:pt x="106717" y="55325"/>
                      </a:lnTo>
                      <a:cubicBezTo>
                        <a:pt x="107860" y="24464"/>
                        <a:pt x="77285" y="-3540"/>
                        <a:pt x="46709" y="365"/>
                      </a:cubicBezTo>
                      <a:lnTo>
                        <a:pt x="46709" y="365"/>
                      </a:lnTo>
                      <a:close/>
                    </a:path>
                  </a:pathLst>
                </a:custGeom>
                <a:solidFill>
                  <a:schemeClr val="accent1"/>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E479EDFD-ECAC-4898-959A-E4ED791079F5}"/>
                    </a:ext>
                  </a:extLst>
                </p:cNvPr>
                <p:cNvSpPr/>
                <p:nvPr/>
              </p:nvSpPr>
              <p:spPr>
                <a:xfrm>
                  <a:off x="5347203" y="4921487"/>
                  <a:ext cx="106747" cy="696071"/>
                </a:xfrm>
                <a:custGeom>
                  <a:avLst/>
                  <a:gdLst>
                    <a:gd name="connsiteX0" fmla="*/ 46709 w 106747"/>
                    <a:gd name="connsiteY0" fmla="*/ 365 h 696071"/>
                    <a:gd name="connsiteX1" fmla="*/ 37 w 106747"/>
                    <a:gd name="connsiteY1" fmla="*/ 55325 h 696071"/>
                    <a:gd name="connsiteX2" fmla="*/ 37 w 106747"/>
                    <a:gd name="connsiteY2" fmla="*/ 641969 h 696071"/>
                    <a:gd name="connsiteX3" fmla="*/ 53377 w 106747"/>
                    <a:gd name="connsiteY3" fmla="*/ 696071 h 696071"/>
                    <a:gd name="connsiteX4" fmla="*/ 106717 w 106747"/>
                    <a:gd name="connsiteY4" fmla="*/ 641969 h 696071"/>
                    <a:gd name="connsiteX5" fmla="*/ 106717 w 106747"/>
                    <a:gd name="connsiteY5" fmla="*/ 55325 h 696071"/>
                    <a:gd name="connsiteX6" fmla="*/ 46709 w 106747"/>
                    <a:gd name="connsiteY6" fmla="*/ 365 h 696071"/>
                    <a:gd name="connsiteX7" fmla="*/ 46709 w 106747"/>
                    <a:gd name="connsiteY7" fmla="*/ 365 h 69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47" h="696071">
                      <a:moveTo>
                        <a:pt x="46709" y="365"/>
                      </a:moveTo>
                      <a:cubicBezTo>
                        <a:pt x="20515" y="3604"/>
                        <a:pt x="-1011" y="28940"/>
                        <a:pt x="37" y="55325"/>
                      </a:cubicBezTo>
                      <a:lnTo>
                        <a:pt x="37" y="641969"/>
                      </a:lnTo>
                      <a:cubicBezTo>
                        <a:pt x="-344" y="670163"/>
                        <a:pt x="25183" y="696071"/>
                        <a:pt x="53377" y="696071"/>
                      </a:cubicBezTo>
                      <a:cubicBezTo>
                        <a:pt x="81571" y="696071"/>
                        <a:pt x="107098" y="670163"/>
                        <a:pt x="106717" y="641969"/>
                      </a:cubicBezTo>
                      <a:lnTo>
                        <a:pt x="106717" y="55325"/>
                      </a:lnTo>
                      <a:cubicBezTo>
                        <a:pt x="107860" y="24464"/>
                        <a:pt x="77284" y="-3540"/>
                        <a:pt x="46709" y="365"/>
                      </a:cubicBezTo>
                      <a:lnTo>
                        <a:pt x="46709" y="365"/>
                      </a:lnTo>
                      <a:close/>
                    </a:path>
                  </a:pathLst>
                </a:custGeom>
                <a:solidFill>
                  <a:schemeClr val="accent1"/>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5288A806-7594-4D48-9677-9C1B2A1C145A}"/>
                    </a:ext>
                  </a:extLst>
                </p:cNvPr>
                <p:cNvSpPr/>
                <p:nvPr/>
              </p:nvSpPr>
              <p:spPr>
                <a:xfrm>
                  <a:off x="6734043" y="4921487"/>
                  <a:ext cx="106747" cy="696071"/>
                </a:xfrm>
                <a:custGeom>
                  <a:avLst/>
                  <a:gdLst>
                    <a:gd name="connsiteX0" fmla="*/ 46709 w 106747"/>
                    <a:gd name="connsiteY0" fmla="*/ 365 h 696071"/>
                    <a:gd name="connsiteX1" fmla="*/ 37 w 106747"/>
                    <a:gd name="connsiteY1" fmla="*/ 55325 h 696071"/>
                    <a:gd name="connsiteX2" fmla="*/ 37 w 106747"/>
                    <a:gd name="connsiteY2" fmla="*/ 641969 h 696071"/>
                    <a:gd name="connsiteX3" fmla="*/ 53377 w 106747"/>
                    <a:gd name="connsiteY3" fmla="*/ 696071 h 696071"/>
                    <a:gd name="connsiteX4" fmla="*/ 106717 w 106747"/>
                    <a:gd name="connsiteY4" fmla="*/ 641969 h 696071"/>
                    <a:gd name="connsiteX5" fmla="*/ 106717 w 106747"/>
                    <a:gd name="connsiteY5" fmla="*/ 55325 h 696071"/>
                    <a:gd name="connsiteX6" fmla="*/ 46709 w 106747"/>
                    <a:gd name="connsiteY6" fmla="*/ 365 h 696071"/>
                    <a:gd name="connsiteX7" fmla="*/ 46709 w 106747"/>
                    <a:gd name="connsiteY7" fmla="*/ 365 h 69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47" h="696071">
                      <a:moveTo>
                        <a:pt x="46709" y="365"/>
                      </a:moveTo>
                      <a:cubicBezTo>
                        <a:pt x="20515" y="3604"/>
                        <a:pt x="-1011" y="28940"/>
                        <a:pt x="37" y="55325"/>
                      </a:cubicBezTo>
                      <a:lnTo>
                        <a:pt x="37" y="641969"/>
                      </a:lnTo>
                      <a:cubicBezTo>
                        <a:pt x="-344" y="670163"/>
                        <a:pt x="25183" y="696071"/>
                        <a:pt x="53377" y="696071"/>
                      </a:cubicBezTo>
                      <a:cubicBezTo>
                        <a:pt x="81571" y="696071"/>
                        <a:pt x="107098" y="670163"/>
                        <a:pt x="106717" y="641969"/>
                      </a:cubicBezTo>
                      <a:lnTo>
                        <a:pt x="106717" y="55325"/>
                      </a:lnTo>
                      <a:cubicBezTo>
                        <a:pt x="107860" y="24464"/>
                        <a:pt x="77284" y="-3540"/>
                        <a:pt x="46709" y="365"/>
                      </a:cubicBezTo>
                      <a:lnTo>
                        <a:pt x="46709" y="365"/>
                      </a:lnTo>
                      <a:close/>
                    </a:path>
                  </a:pathLst>
                </a:custGeom>
                <a:solidFill>
                  <a:schemeClr val="accent1"/>
                </a:solidFill>
                <a:ln w="9525" cap="flat">
                  <a:noFill/>
                  <a:prstDash val="solid"/>
                  <a:miter/>
                </a:ln>
              </p:spPr>
              <p:txBody>
                <a:bodyPr rtlCol="0" anchor="ctr"/>
                <a:lstStyle/>
                <a:p>
                  <a:endParaRPr lang="en-IN"/>
                </a:p>
              </p:txBody>
            </p:sp>
          </p:grpSp>
        </p:grpSp>
        <p:cxnSp>
          <p:nvCxnSpPr>
            <p:cNvPr id="145" name="Straight Connector 144">
              <a:extLst>
                <a:ext uri="{FF2B5EF4-FFF2-40B4-BE49-F238E27FC236}">
                  <a16:creationId xmlns:a16="http://schemas.microsoft.com/office/drawing/2014/main" id="{55CC8482-B239-4F00-BA1F-9F3B6BB3299E}"/>
                </a:ext>
              </a:extLst>
            </p:cNvPr>
            <p:cNvCxnSpPr>
              <a:cxnSpLocks/>
            </p:cNvCxnSpPr>
            <p:nvPr/>
          </p:nvCxnSpPr>
          <p:spPr>
            <a:xfrm rot="1800000">
              <a:off x="6395326" y="3824446"/>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AC7A00C-4F22-4579-8E77-B9BE4A1D8598}"/>
                </a:ext>
              </a:extLst>
            </p:cNvPr>
            <p:cNvCxnSpPr>
              <a:cxnSpLocks/>
            </p:cNvCxnSpPr>
            <p:nvPr/>
          </p:nvCxnSpPr>
          <p:spPr>
            <a:xfrm rot="1800000">
              <a:off x="5770429" y="353655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0097024-4140-4ABE-AA11-6594E997316A}"/>
                </a:ext>
              </a:extLst>
            </p:cNvPr>
            <p:cNvCxnSpPr>
              <a:cxnSpLocks/>
            </p:cNvCxnSpPr>
            <p:nvPr/>
          </p:nvCxnSpPr>
          <p:spPr>
            <a:xfrm rot="1800000">
              <a:off x="6341425" y="3581641"/>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A492B24B-5CCE-4376-8D4D-012FCB0DC335}"/>
              </a:ext>
            </a:extLst>
          </p:cNvPr>
          <p:cNvGrpSpPr/>
          <p:nvPr/>
        </p:nvGrpSpPr>
        <p:grpSpPr>
          <a:xfrm>
            <a:off x="7920136" y="3465311"/>
            <a:ext cx="897830" cy="805916"/>
            <a:chOff x="7920136" y="3465311"/>
            <a:chExt cx="897830" cy="805916"/>
          </a:xfrm>
        </p:grpSpPr>
        <p:grpSp>
          <p:nvGrpSpPr>
            <p:cNvPr id="155" name="Group 154">
              <a:extLst>
                <a:ext uri="{FF2B5EF4-FFF2-40B4-BE49-F238E27FC236}">
                  <a16:creationId xmlns:a16="http://schemas.microsoft.com/office/drawing/2014/main" id="{E733D23D-3593-4890-B4A6-522F42D0491B}"/>
                </a:ext>
              </a:extLst>
            </p:cNvPr>
            <p:cNvGrpSpPr/>
            <p:nvPr/>
          </p:nvGrpSpPr>
          <p:grpSpPr>
            <a:xfrm rot="-1800000">
              <a:off x="7935782" y="3511131"/>
              <a:ext cx="882184" cy="522372"/>
              <a:chOff x="5300132" y="2957873"/>
              <a:chExt cx="1590087" cy="941547"/>
            </a:xfrm>
          </p:grpSpPr>
          <p:sp>
            <p:nvSpPr>
              <p:cNvPr id="159" name="Freeform: Shape 158">
                <a:extLst>
                  <a:ext uri="{FF2B5EF4-FFF2-40B4-BE49-F238E27FC236}">
                    <a16:creationId xmlns:a16="http://schemas.microsoft.com/office/drawing/2014/main" id="{2B9A7977-EABA-4B0A-8B5E-2C3F3DFF92CA}"/>
                  </a:ext>
                </a:extLst>
              </p:cNvPr>
              <p:cNvSpPr/>
              <p:nvPr/>
            </p:nvSpPr>
            <p:spPr>
              <a:xfrm>
                <a:off x="5300132" y="2957873"/>
                <a:ext cx="1590087" cy="941547"/>
              </a:xfrm>
              <a:custGeom>
                <a:avLst/>
                <a:gdLst>
                  <a:gd name="connsiteX0" fmla="*/ 1297181 w 1590087"/>
                  <a:gd name="connsiteY0" fmla="*/ 355667 h 941547"/>
                  <a:gd name="connsiteX1" fmla="*/ 1166376 w 1590087"/>
                  <a:gd name="connsiteY1" fmla="*/ 386459 h 941547"/>
                  <a:gd name="connsiteX2" fmla="*/ 967426 w 1590087"/>
                  <a:gd name="connsiteY2" fmla="*/ 41829 h 941547"/>
                  <a:gd name="connsiteX3" fmla="*/ 983343 w 1590087"/>
                  <a:gd name="connsiteY3" fmla="*/ 41829 h 941547"/>
                  <a:gd name="connsiteX4" fmla="*/ 1004241 w 1590087"/>
                  <a:gd name="connsiteY4" fmla="*/ 20931 h 941547"/>
                  <a:gd name="connsiteX5" fmla="*/ 983343 w 1590087"/>
                  <a:gd name="connsiteY5" fmla="*/ 0 h 941547"/>
                  <a:gd name="connsiteX6" fmla="*/ 857788 w 1590087"/>
                  <a:gd name="connsiteY6" fmla="*/ 0 h 941547"/>
                  <a:gd name="connsiteX7" fmla="*/ 836856 w 1590087"/>
                  <a:gd name="connsiteY7" fmla="*/ 20931 h 941547"/>
                  <a:gd name="connsiteX8" fmla="*/ 857788 w 1590087"/>
                  <a:gd name="connsiteY8" fmla="*/ 41829 h 941547"/>
                  <a:gd name="connsiteX9" fmla="*/ 919101 w 1590087"/>
                  <a:gd name="connsiteY9" fmla="*/ 41829 h 941547"/>
                  <a:gd name="connsiteX10" fmla="*/ 991554 w 1590087"/>
                  <a:gd name="connsiteY10" fmla="*/ 167351 h 941547"/>
                  <a:gd name="connsiteX11" fmla="*/ 479641 w 1590087"/>
                  <a:gd name="connsiteY11" fmla="*/ 167351 h 941547"/>
                  <a:gd name="connsiteX12" fmla="*/ 455479 w 1590087"/>
                  <a:gd name="connsiteY12" fmla="*/ 125522 h 941547"/>
                  <a:gd name="connsiteX13" fmla="*/ 523018 w 1590087"/>
                  <a:gd name="connsiteY13" fmla="*/ 125522 h 941547"/>
                  <a:gd name="connsiteX14" fmla="*/ 543950 w 1590087"/>
                  <a:gd name="connsiteY14" fmla="*/ 104624 h 941547"/>
                  <a:gd name="connsiteX15" fmla="*/ 523018 w 1590087"/>
                  <a:gd name="connsiteY15" fmla="*/ 83692 h 941547"/>
                  <a:gd name="connsiteX16" fmla="*/ 397497 w 1590087"/>
                  <a:gd name="connsiteY16" fmla="*/ 83692 h 941547"/>
                  <a:gd name="connsiteX17" fmla="*/ 376565 w 1590087"/>
                  <a:gd name="connsiteY17" fmla="*/ 104624 h 941547"/>
                  <a:gd name="connsiteX18" fmla="*/ 397497 w 1590087"/>
                  <a:gd name="connsiteY18" fmla="*/ 125522 h 941547"/>
                  <a:gd name="connsiteX19" fmla="*/ 407155 w 1590087"/>
                  <a:gd name="connsiteY19" fmla="*/ 125522 h 941547"/>
                  <a:gd name="connsiteX20" fmla="*/ 507000 w 1590087"/>
                  <a:gd name="connsiteY20" fmla="*/ 298493 h 941547"/>
                  <a:gd name="connsiteX21" fmla="*/ 440470 w 1590087"/>
                  <a:gd name="connsiteY21" fmla="*/ 395578 h 941547"/>
                  <a:gd name="connsiteX22" fmla="*/ 292873 w 1590087"/>
                  <a:gd name="connsiteY22" fmla="*/ 355701 h 941547"/>
                  <a:gd name="connsiteX23" fmla="*/ 0 w 1590087"/>
                  <a:gd name="connsiteY23" fmla="*/ 648574 h 941547"/>
                  <a:gd name="connsiteX24" fmla="*/ 292906 w 1590087"/>
                  <a:gd name="connsiteY24" fmla="*/ 941514 h 941547"/>
                  <a:gd name="connsiteX25" fmla="*/ 585106 w 1590087"/>
                  <a:gd name="connsiteY25" fmla="*/ 669539 h 941547"/>
                  <a:gd name="connsiteX26" fmla="*/ 732266 w 1590087"/>
                  <a:gd name="connsiteY26" fmla="*/ 669539 h 941547"/>
                  <a:gd name="connsiteX27" fmla="*/ 745794 w 1590087"/>
                  <a:gd name="connsiteY27" fmla="*/ 664592 h 941547"/>
                  <a:gd name="connsiteX28" fmla="*/ 755923 w 1590087"/>
                  <a:gd name="connsiteY28" fmla="*/ 659006 h 941547"/>
                  <a:gd name="connsiteX29" fmla="*/ 1085275 w 1590087"/>
                  <a:gd name="connsiteY29" fmla="*/ 329654 h 941547"/>
                  <a:gd name="connsiteX30" fmla="*/ 1130402 w 1590087"/>
                  <a:gd name="connsiteY30" fmla="*/ 407861 h 941547"/>
                  <a:gd name="connsiteX31" fmla="*/ 1004274 w 1590087"/>
                  <a:gd name="connsiteY31" fmla="*/ 648607 h 941547"/>
                  <a:gd name="connsiteX32" fmla="*/ 1297214 w 1590087"/>
                  <a:gd name="connsiteY32" fmla="*/ 941547 h 941547"/>
                  <a:gd name="connsiteX33" fmla="*/ 1590087 w 1590087"/>
                  <a:gd name="connsiteY33" fmla="*/ 648607 h 941547"/>
                  <a:gd name="connsiteX34" fmla="*/ 1297214 w 1590087"/>
                  <a:gd name="connsiteY34" fmla="*/ 355735 h 941547"/>
                  <a:gd name="connsiteX35" fmla="*/ 449119 w 1590087"/>
                  <a:gd name="connsiteY35" fmla="*/ 456960 h 941547"/>
                  <a:gd name="connsiteX36" fmla="*/ 539272 w 1590087"/>
                  <a:gd name="connsiteY36" fmla="*/ 627608 h 941547"/>
                  <a:gd name="connsiteX37" fmla="*/ 332212 w 1590087"/>
                  <a:gd name="connsiteY37" fmla="*/ 627608 h 941547"/>
                  <a:gd name="connsiteX38" fmla="*/ 449152 w 1590087"/>
                  <a:gd name="connsiteY38" fmla="*/ 456960 h 941547"/>
                  <a:gd name="connsiteX39" fmla="*/ 292906 w 1590087"/>
                  <a:gd name="connsiteY39" fmla="*/ 895781 h 941547"/>
                  <a:gd name="connsiteX40" fmla="*/ 45666 w 1590087"/>
                  <a:gd name="connsiteY40" fmla="*/ 648540 h 941547"/>
                  <a:gd name="connsiteX41" fmla="*/ 292906 w 1590087"/>
                  <a:gd name="connsiteY41" fmla="*/ 401333 h 941547"/>
                  <a:gd name="connsiteX42" fmla="*/ 414625 w 1590087"/>
                  <a:gd name="connsiteY42" fmla="*/ 433336 h 941547"/>
                  <a:gd name="connsiteX43" fmla="*/ 414625 w 1590087"/>
                  <a:gd name="connsiteY43" fmla="*/ 433336 h 941547"/>
                  <a:gd name="connsiteX44" fmla="*/ 275273 w 1590087"/>
                  <a:gd name="connsiteY44" fmla="*/ 636728 h 941547"/>
                  <a:gd name="connsiteX45" fmla="*/ 280691 w 1590087"/>
                  <a:gd name="connsiteY45" fmla="*/ 665803 h 941547"/>
                  <a:gd name="connsiteX46" fmla="*/ 291830 w 1590087"/>
                  <a:gd name="connsiteY46" fmla="*/ 669472 h 941547"/>
                  <a:gd name="connsiteX47" fmla="*/ 292906 w 1590087"/>
                  <a:gd name="connsiteY47" fmla="*/ 669472 h 941547"/>
                  <a:gd name="connsiteX48" fmla="*/ 539272 w 1590087"/>
                  <a:gd name="connsiteY48" fmla="*/ 669472 h 941547"/>
                  <a:gd name="connsiteX49" fmla="*/ 292906 w 1590087"/>
                  <a:gd name="connsiteY49" fmla="*/ 895781 h 941547"/>
                  <a:gd name="connsiteX50" fmla="*/ 585072 w 1590087"/>
                  <a:gd name="connsiteY50" fmla="*/ 627608 h 941547"/>
                  <a:gd name="connsiteX51" fmla="*/ 585072 w 1590087"/>
                  <a:gd name="connsiteY51" fmla="*/ 627608 h 941547"/>
                  <a:gd name="connsiteX52" fmla="*/ 474997 w 1590087"/>
                  <a:gd name="connsiteY52" fmla="*/ 419168 h 941547"/>
                  <a:gd name="connsiteX53" fmla="*/ 530220 w 1590087"/>
                  <a:gd name="connsiteY53" fmla="*/ 338606 h 941547"/>
                  <a:gd name="connsiteX54" fmla="*/ 697100 w 1590087"/>
                  <a:gd name="connsiteY54" fmla="*/ 627608 h 941547"/>
                  <a:gd name="connsiteX55" fmla="*/ 585072 w 1590087"/>
                  <a:gd name="connsiteY55" fmla="*/ 627608 h 941547"/>
                  <a:gd name="connsiteX56" fmla="*/ 739030 w 1590087"/>
                  <a:gd name="connsiteY56" fmla="*/ 616571 h 941547"/>
                  <a:gd name="connsiteX57" fmla="*/ 503803 w 1590087"/>
                  <a:gd name="connsiteY57" fmla="*/ 209180 h 941547"/>
                  <a:gd name="connsiteX58" fmla="*/ 1015716 w 1590087"/>
                  <a:gd name="connsiteY58" fmla="*/ 209180 h 941547"/>
                  <a:gd name="connsiteX59" fmla="*/ 1063569 w 1590087"/>
                  <a:gd name="connsiteY59" fmla="*/ 292065 h 941547"/>
                  <a:gd name="connsiteX60" fmla="*/ 739064 w 1590087"/>
                  <a:gd name="connsiteY60" fmla="*/ 616604 h 941547"/>
                  <a:gd name="connsiteX61" fmla="*/ 1297147 w 1590087"/>
                  <a:gd name="connsiteY61" fmla="*/ 895781 h 941547"/>
                  <a:gd name="connsiteX62" fmla="*/ 1049906 w 1590087"/>
                  <a:gd name="connsiteY62" fmla="*/ 648540 h 941547"/>
                  <a:gd name="connsiteX63" fmla="*/ 1153319 w 1590087"/>
                  <a:gd name="connsiteY63" fmla="*/ 447470 h 941547"/>
                  <a:gd name="connsiteX64" fmla="*/ 1153319 w 1590087"/>
                  <a:gd name="connsiteY64" fmla="*/ 447470 h 941547"/>
                  <a:gd name="connsiteX65" fmla="*/ 1273793 w 1590087"/>
                  <a:gd name="connsiteY65" fmla="*/ 656179 h 941547"/>
                  <a:gd name="connsiteX66" fmla="*/ 1302363 w 1590087"/>
                  <a:gd name="connsiteY66" fmla="*/ 663818 h 941547"/>
                  <a:gd name="connsiteX67" fmla="*/ 1310002 w 1590087"/>
                  <a:gd name="connsiteY67" fmla="*/ 635214 h 941547"/>
                  <a:gd name="connsiteX68" fmla="*/ 1189259 w 1590087"/>
                  <a:gd name="connsiteY68" fmla="*/ 426033 h 941547"/>
                  <a:gd name="connsiteX69" fmla="*/ 1297147 w 1590087"/>
                  <a:gd name="connsiteY69" fmla="*/ 401266 h 941547"/>
                  <a:gd name="connsiteX70" fmla="*/ 1544354 w 1590087"/>
                  <a:gd name="connsiteY70" fmla="*/ 648506 h 941547"/>
                  <a:gd name="connsiteX71" fmla="*/ 1297114 w 1590087"/>
                  <a:gd name="connsiteY71" fmla="*/ 895747 h 94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90087" h="941547">
                    <a:moveTo>
                      <a:pt x="1297181" y="355667"/>
                    </a:moveTo>
                    <a:cubicBezTo>
                      <a:pt x="1250203" y="355667"/>
                      <a:pt x="1205782" y="366772"/>
                      <a:pt x="1166376" y="386459"/>
                    </a:cubicBezTo>
                    <a:lnTo>
                      <a:pt x="967426" y="41829"/>
                    </a:lnTo>
                    <a:lnTo>
                      <a:pt x="983343" y="41829"/>
                    </a:lnTo>
                    <a:cubicBezTo>
                      <a:pt x="994886" y="41829"/>
                      <a:pt x="1004241" y="32474"/>
                      <a:pt x="1004241" y="20931"/>
                    </a:cubicBezTo>
                    <a:cubicBezTo>
                      <a:pt x="1004241" y="9389"/>
                      <a:pt x="994886" y="0"/>
                      <a:pt x="983343" y="0"/>
                    </a:cubicBezTo>
                    <a:lnTo>
                      <a:pt x="857788" y="0"/>
                    </a:lnTo>
                    <a:cubicBezTo>
                      <a:pt x="846211" y="0"/>
                      <a:pt x="836856" y="9389"/>
                      <a:pt x="836856" y="20931"/>
                    </a:cubicBezTo>
                    <a:cubicBezTo>
                      <a:pt x="836856" y="32474"/>
                      <a:pt x="846245" y="41829"/>
                      <a:pt x="857788" y="41829"/>
                    </a:cubicBezTo>
                    <a:lnTo>
                      <a:pt x="919101" y="41829"/>
                    </a:lnTo>
                    <a:lnTo>
                      <a:pt x="991554" y="167351"/>
                    </a:lnTo>
                    <a:lnTo>
                      <a:pt x="479641" y="167351"/>
                    </a:lnTo>
                    <a:lnTo>
                      <a:pt x="455479" y="125522"/>
                    </a:lnTo>
                    <a:lnTo>
                      <a:pt x="523018" y="125522"/>
                    </a:lnTo>
                    <a:cubicBezTo>
                      <a:pt x="534561" y="125522"/>
                      <a:pt x="543950" y="116166"/>
                      <a:pt x="543950" y="104624"/>
                    </a:cubicBezTo>
                    <a:cubicBezTo>
                      <a:pt x="543950" y="93081"/>
                      <a:pt x="534561" y="83692"/>
                      <a:pt x="523018" y="83692"/>
                    </a:cubicBezTo>
                    <a:lnTo>
                      <a:pt x="397497" y="83692"/>
                    </a:lnTo>
                    <a:cubicBezTo>
                      <a:pt x="385954" y="83692"/>
                      <a:pt x="376565" y="93081"/>
                      <a:pt x="376565" y="104624"/>
                    </a:cubicBezTo>
                    <a:cubicBezTo>
                      <a:pt x="376565" y="116166"/>
                      <a:pt x="385954" y="125522"/>
                      <a:pt x="397497" y="125522"/>
                    </a:cubicBezTo>
                    <a:lnTo>
                      <a:pt x="407155" y="125522"/>
                    </a:lnTo>
                    <a:lnTo>
                      <a:pt x="507000" y="298493"/>
                    </a:lnTo>
                    <a:lnTo>
                      <a:pt x="440470" y="395578"/>
                    </a:lnTo>
                    <a:cubicBezTo>
                      <a:pt x="397126" y="370239"/>
                      <a:pt x="346682" y="355701"/>
                      <a:pt x="292873" y="355701"/>
                    </a:cubicBezTo>
                    <a:cubicBezTo>
                      <a:pt x="131243" y="355667"/>
                      <a:pt x="0" y="486910"/>
                      <a:pt x="0" y="648574"/>
                    </a:cubicBezTo>
                    <a:cubicBezTo>
                      <a:pt x="0" y="810238"/>
                      <a:pt x="131243" y="941514"/>
                      <a:pt x="292906" y="941514"/>
                    </a:cubicBezTo>
                    <a:cubicBezTo>
                      <a:pt x="454570" y="941514"/>
                      <a:pt x="574337" y="821444"/>
                      <a:pt x="585106" y="669539"/>
                    </a:cubicBezTo>
                    <a:lnTo>
                      <a:pt x="732266" y="669539"/>
                    </a:lnTo>
                    <a:cubicBezTo>
                      <a:pt x="737415" y="669539"/>
                      <a:pt x="742126" y="667688"/>
                      <a:pt x="745794" y="664592"/>
                    </a:cubicBezTo>
                    <a:cubicBezTo>
                      <a:pt x="749529" y="663751"/>
                      <a:pt x="753029" y="661900"/>
                      <a:pt x="755923" y="659006"/>
                    </a:cubicBezTo>
                    <a:lnTo>
                      <a:pt x="1085275" y="329654"/>
                    </a:lnTo>
                    <a:lnTo>
                      <a:pt x="1130402" y="407861"/>
                    </a:lnTo>
                    <a:cubicBezTo>
                      <a:pt x="1054214" y="460762"/>
                      <a:pt x="1004274" y="548897"/>
                      <a:pt x="1004274" y="648607"/>
                    </a:cubicBezTo>
                    <a:cubicBezTo>
                      <a:pt x="1004274" y="810305"/>
                      <a:pt x="1135551" y="941547"/>
                      <a:pt x="1297214" y="941547"/>
                    </a:cubicBezTo>
                    <a:cubicBezTo>
                      <a:pt x="1458878" y="941547"/>
                      <a:pt x="1590087" y="810305"/>
                      <a:pt x="1590087" y="648607"/>
                    </a:cubicBezTo>
                    <a:cubicBezTo>
                      <a:pt x="1590087" y="486910"/>
                      <a:pt x="1458845" y="355735"/>
                      <a:pt x="1297214" y="355735"/>
                    </a:cubicBezTo>
                    <a:close/>
                    <a:moveTo>
                      <a:pt x="449119" y="456960"/>
                    </a:moveTo>
                    <a:cubicBezTo>
                      <a:pt x="499597" y="498183"/>
                      <a:pt x="533484" y="558925"/>
                      <a:pt x="539272" y="627608"/>
                    </a:cubicBezTo>
                    <a:lnTo>
                      <a:pt x="332212" y="627608"/>
                    </a:lnTo>
                    <a:lnTo>
                      <a:pt x="449152" y="456960"/>
                    </a:lnTo>
                    <a:close/>
                    <a:moveTo>
                      <a:pt x="292906" y="895781"/>
                    </a:moveTo>
                    <a:cubicBezTo>
                      <a:pt x="156448" y="895781"/>
                      <a:pt x="45666" y="784999"/>
                      <a:pt x="45666" y="648540"/>
                    </a:cubicBezTo>
                    <a:cubicBezTo>
                      <a:pt x="45666" y="512081"/>
                      <a:pt x="156448" y="401333"/>
                      <a:pt x="292906" y="401333"/>
                    </a:cubicBezTo>
                    <a:cubicBezTo>
                      <a:pt x="337159" y="401333"/>
                      <a:pt x="378685" y="412976"/>
                      <a:pt x="414625" y="433336"/>
                    </a:cubicBezTo>
                    <a:lnTo>
                      <a:pt x="414625" y="433336"/>
                    </a:lnTo>
                    <a:lnTo>
                      <a:pt x="275273" y="636728"/>
                    </a:lnTo>
                    <a:cubicBezTo>
                      <a:pt x="268744" y="646285"/>
                      <a:pt x="271167" y="659275"/>
                      <a:pt x="280691" y="665803"/>
                    </a:cubicBezTo>
                    <a:cubicBezTo>
                      <a:pt x="284123" y="668125"/>
                      <a:pt x="287960" y="669337"/>
                      <a:pt x="291830" y="669472"/>
                    </a:cubicBezTo>
                    <a:cubicBezTo>
                      <a:pt x="292200" y="669472"/>
                      <a:pt x="292570" y="669472"/>
                      <a:pt x="292906" y="669472"/>
                    </a:cubicBezTo>
                    <a:lnTo>
                      <a:pt x="539272" y="669472"/>
                    </a:lnTo>
                    <a:cubicBezTo>
                      <a:pt x="528638" y="796137"/>
                      <a:pt x="422332" y="895781"/>
                      <a:pt x="292906" y="895781"/>
                    </a:cubicBezTo>
                    <a:close/>
                    <a:moveTo>
                      <a:pt x="585072" y="627608"/>
                    </a:moveTo>
                    <a:lnTo>
                      <a:pt x="585072" y="627608"/>
                    </a:lnTo>
                    <a:cubicBezTo>
                      <a:pt x="579082" y="543310"/>
                      <a:pt x="537421" y="468771"/>
                      <a:pt x="474997" y="419168"/>
                    </a:cubicBezTo>
                    <a:lnTo>
                      <a:pt x="530220" y="338606"/>
                    </a:lnTo>
                    <a:lnTo>
                      <a:pt x="697100" y="627608"/>
                    </a:lnTo>
                    <a:lnTo>
                      <a:pt x="585072" y="627608"/>
                    </a:lnTo>
                    <a:close/>
                    <a:moveTo>
                      <a:pt x="739030" y="616571"/>
                    </a:moveTo>
                    <a:lnTo>
                      <a:pt x="503803" y="209180"/>
                    </a:lnTo>
                    <a:lnTo>
                      <a:pt x="1015716" y="209180"/>
                    </a:lnTo>
                    <a:lnTo>
                      <a:pt x="1063569" y="292065"/>
                    </a:lnTo>
                    <a:lnTo>
                      <a:pt x="739064" y="616604"/>
                    </a:lnTo>
                    <a:close/>
                    <a:moveTo>
                      <a:pt x="1297147" y="895781"/>
                    </a:moveTo>
                    <a:cubicBezTo>
                      <a:pt x="1160689" y="895781"/>
                      <a:pt x="1049906" y="784999"/>
                      <a:pt x="1049906" y="648540"/>
                    </a:cubicBezTo>
                    <a:cubicBezTo>
                      <a:pt x="1049906" y="565723"/>
                      <a:pt x="1090726" y="492361"/>
                      <a:pt x="1153319" y="447470"/>
                    </a:cubicBezTo>
                    <a:lnTo>
                      <a:pt x="1153319" y="447470"/>
                    </a:lnTo>
                    <a:lnTo>
                      <a:pt x="1273793" y="656179"/>
                    </a:lnTo>
                    <a:cubicBezTo>
                      <a:pt x="1279547" y="666140"/>
                      <a:pt x="1292369" y="669606"/>
                      <a:pt x="1302363" y="663818"/>
                    </a:cubicBezTo>
                    <a:cubicBezTo>
                      <a:pt x="1312358" y="658064"/>
                      <a:pt x="1315790" y="645242"/>
                      <a:pt x="1310002" y="635214"/>
                    </a:cubicBezTo>
                    <a:lnTo>
                      <a:pt x="1189259" y="426033"/>
                    </a:lnTo>
                    <a:cubicBezTo>
                      <a:pt x="1221834" y="410150"/>
                      <a:pt x="1258447" y="401266"/>
                      <a:pt x="1297147" y="401266"/>
                    </a:cubicBezTo>
                    <a:cubicBezTo>
                      <a:pt x="1433606" y="401266"/>
                      <a:pt x="1544354" y="512048"/>
                      <a:pt x="1544354" y="648506"/>
                    </a:cubicBezTo>
                    <a:cubicBezTo>
                      <a:pt x="1544354" y="784965"/>
                      <a:pt x="1433572" y="895747"/>
                      <a:pt x="1297114" y="895747"/>
                    </a:cubicBezTo>
                    <a:close/>
                  </a:path>
                </a:pathLst>
              </a:custGeom>
              <a:solidFill>
                <a:schemeClr val="tx1"/>
              </a:solidFill>
              <a:ln w="336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FF335CF0-1485-45E9-A361-E46C5C57CAB8}"/>
                  </a:ext>
                </a:extLst>
              </p:cNvPr>
              <p:cNvSpPr/>
              <p:nvPr/>
            </p:nvSpPr>
            <p:spPr>
              <a:xfrm>
                <a:off x="5345797" y="3359205"/>
                <a:ext cx="493606" cy="494481"/>
              </a:xfrm>
              <a:custGeom>
                <a:avLst/>
                <a:gdLst>
                  <a:gd name="connsiteX0" fmla="*/ 247241 w 493606"/>
                  <a:gd name="connsiteY0" fmla="*/ 494481 h 494481"/>
                  <a:gd name="connsiteX1" fmla="*/ 0 w 493606"/>
                  <a:gd name="connsiteY1" fmla="*/ 247241 h 494481"/>
                  <a:gd name="connsiteX2" fmla="*/ 247241 w 493606"/>
                  <a:gd name="connsiteY2" fmla="*/ 0 h 494481"/>
                  <a:gd name="connsiteX3" fmla="*/ 368960 w 493606"/>
                  <a:gd name="connsiteY3" fmla="*/ 32003 h 494481"/>
                  <a:gd name="connsiteX4" fmla="*/ 368960 w 493606"/>
                  <a:gd name="connsiteY4" fmla="*/ 32003 h 494481"/>
                  <a:gd name="connsiteX5" fmla="*/ 229607 w 493606"/>
                  <a:gd name="connsiteY5" fmla="*/ 235395 h 494481"/>
                  <a:gd name="connsiteX6" fmla="*/ 235025 w 493606"/>
                  <a:gd name="connsiteY6" fmla="*/ 264471 h 494481"/>
                  <a:gd name="connsiteX7" fmla="*/ 246164 w 493606"/>
                  <a:gd name="connsiteY7" fmla="*/ 268139 h 494481"/>
                  <a:gd name="connsiteX8" fmla="*/ 247241 w 493606"/>
                  <a:gd name="connsiteY8" fmla="*/ 268139 h 494481"/>
                  <a:gd name="connsiteX9" fmla="*/ 493606 w 493606"/>
                  <a:gd name="connsiteY9" fmla="*/ 268139 h 494481"/>
                  <a:gd name="connsiteX10" fmla="*/ 247241 w 493606"/>
                  <a:gd name="connsiteY10" fmla="*/ 494448 h 49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606" h="494481">
                    <a:moveTo>
                      <a:pt x="247241" y="494481"/>
                    </a:moveTo>
                    <a:cubicBezTo>
                      <a:pt x="110782" y="494481"/>
                      <a:pt x="0" y="383699"/>
                      <a:pt x="0" y="247241"/>
                    </a:cubicBezTo>
                    <a:cubicBezTo>
                      <a:pt x="0" y="110782"/>
                      <a:pt x="110782" y="0"/>
                      <a:pt x="247241" y="0"/>
                    </a:cubicBezTo>
                    <a:cubicBezTo>
                      <a:pt x="291493" y="0"/>
                      <a:pt x="333019" y="11644"/>
                      <a:pt x="368960" y="32003"/>
                    </a:cubicBezTo>
                    <a:lnTo>
                      <a:pt x="368960" y="32003"/>
                    </a:lnTo>
                    <a:lnTo>
                      <a:pt x="229607" y="235395"/>
                    </a:lnTo>
                    <a:cubicBezTo>
                      <a:pt x="223079" y="244952"/>
                      <a:pt x="225502" y="257942"/>
                      <a:pt x="235025" y="264471"/>
                    </a:cubicBezTo>
                    <a:cubicBezTo>
                      <a:pt x="238458" y="266792"/>
                      <a:pt x="242294" y="268004"/>
                      <a:pt x="246164" y="268139"/>
                    </a:cubicBezTo>
                    <a:cubicBezTo>
                      <a:pt x="246534" y="268139"/>
                      <a:pt x="246904" y="268139"/>
                      <a:pt x="247241" y="268139"/>
                    </a:cubicBezTo>
                    <a:lnTo>
                      <a:pt x="493606" y="268139"/>
                    </a:lnTo>
                    <a:cubicBezTo>
                      <a:pt x="482972" y="394804"/>
                      <a:pt x="376666" y="494448"/>
                      <a:pt x="247241" y="494448"/>
                    </a:cubicBezTo>
                    <a:close/>
                  </a:path>
                </a:pathLst>
              </a:custGeom>
              <a:solidFill>
                <a:schemeClr val="accent1"/>
              </a:solidFill>
              <a:ln w="336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956D653-EAAD-4F1D-B7E7-7A9CD3E9DD04}"/>
                  </a:ext>
                </a:extLst>
              </p:cNvPr>
              <p:cNvSpPr/>
              <p:nvPr/>
            </p:nvSpPr>
            <p:spPr>
              <a:xfrm>
                <a:off x="6350038" y="3359172"/>
                <a:ext cx="494447" cy="494515"/>
              </a:xfrm>
              <a:custGeom>
                <a:avLst/>
                <a:gdLst>
                  <a:gd name="connsiteX0" fmla="*/ 247241 w 494447"/>
                  <a:gd name="connsiteY0" fmla="*/ 494515 h 494515"/>
                  <a:gd name="connsiteX1" fmla="*/ 0 w 494447"/>
                  <a:gd name="connsiteY1" fmla="*/ 247274 h 494515"/>
                  <a:gd name="connsiteX2" fmla="*/ 103412 w 494447"/>
                  <a:gd name="connsiteY2" fmla="*/ 46204 h 494515"/>
                  <a:gd name="connsiteX3" fmla="*/ 103412 w 494447"/>
                  <a:gd name="connsiteY3" fmla="*/ 46204 h 494515"/>
                  <a:gd name="connsiteX4" fmla="*/ 223886 w 494447"/>
                  <a:gd name="connsiteY4" fmla="*/ 254913 h 494515"/>
                  <a:gd name="connsiteX5" fmla="*/ 252457 w 494447"/>
                  <a:gd name="connsiteY5" fmla="*/ 262552 h 494515"/>
                  <a:gd name="connsiteX6" fmla="*/ 260096 w 494447"/>
                  <a:gd name="connsiteY6" fmla="*/ 233948 h 494515"/>
                  <a:gd name="connsiteX7" fmla="*/ 139353 w 494447"/>
                  <a:gd name="connsiteY7" fmla="*/ 24768 h 494515"/>
                  <a:gd name="connsiteX8" fmla="*/ 247241 w 494447"/>
                  <a:gd name="connsiteY8" fmla="*/ 0 h 494515"/>
                  <a:gd name="connsiteX9" fmla="*/ 494448 w 494447"/>
                  <a:gd name="connsiteY9" fmla="*/ 247241 h 494515"/>
                  <a:gd name="connsiteX10" fmla="*/ 247207 w 494447"/>
                  <a:gd name="connsiteY10" fmla="*/ 494481 h 49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447" h="494515">
                    <a:moveTo>
                      <a:pt x="247241" y="494515"/>
                    </a:moveTo>
                    <a:cubicBezTo>
                      <a:pt x="110782" y="494515"/>
                      <a:pt x="0" y="383733"/>
                      <a:pt x="0" y="247274"/>
                    </a:cubicBezTo>
                    <a:cubicBezTo>
                      <a:pt x="0" y="164457"/>
                      <a:pt x="40820" y="91096"/>
                      <a:pt x="103412" y="46204"/>
                    </a:cubicBezTo>
                    <a:lnTo>
                      <a:pt x="103412" y="46204"/>
                    </a:lnTo>
                    <a:lnTo>
                      <a:pt x="223886" y="254913"/>
                    </a:lnTo>
                    <a:cubicBezTo>
                      <a:pt x="229641" y="264874"/>
                      <a:pt x="242462" y="268341"/>
                      <a:pt x="252457" y="262552"/>
                    </a:cubicBezTo>
                    <a:cubicBezTo>
                      <a:pt x="262451" y="256798"/>
                      <a:pt x="265884" y="243976"/>
                      <a:pt x="260096" y="233948"/>
                    </a:cubicBezTo>
                    <a:lnTo>
                      <a:pt x="139353" y="24768"/>
                    </a:lnTo>
                    <a:cubicBezTo>
                      <a:pt x="171928" y="8884"/>
                      <a:pt x="208541" y="0"/>
                      <a:pt x="247241" y="0"/>
                    </a:cubicBezTo>
                    <a:cubicBezTo>
                      <a:pt x="383699" y="0"/>
                      <a:pt x="494448" y="110782"/>
                      <a:pt x="494448" y="247241"/>
                    </a:cubicBezTo>
                    <a:cubicBezTo>
                      <a:pt x="494448" y="383699"/>
                      <a:pt x="383666" y="494481"/>
                      <a:pt x="247207" y="494481"/>
                    </a:cubicBezTo>
                    <a:close/>
                  </a:path>
                </a:pathLst>
              </a:custGeom>
              <a:solidFill>
                <a:schemeClr val="accent1"/>
              </a:solidFill>
              <a:ln w="3363" cap="flat">
                <a:noFill/>
                <a:prstDash val="solid"/>
                <a:miter/>
              </a:ln>
            </p:spPr>
            <p:txBody>
              <a:bodyPr rtlCol="0" anchor="ctr"/>
              <a:lstStyle/>
              <a:p>
                <a:endParaRPr lang="en-IN"/>
              </a:p>
            </p:txBody>
          </p:sp>
        </p:grpSp>
        <p:cxnSp>
          <p:nvCxnSpPr>
            <p:cNvPr id="156" name="Straight Connector 155">
              <a:extLst>
                <a:ext uri="{FF2B5EF4-FFF2-40B4-BE49-F238E27FC236}">
                  <a16:creationId xmlns:a16="http://schemas.microsoft.com/office/drawing/2014/main" id="{18A4ED11-9488-4AF2-B8AE-B38947FBF4D8}"/>
                </a:ext>
              </a:extLst>
            </p:cNvPr>
            <p:cNvCxnSpPr>
              <a:cxnSpLocks/>
            </p:cNvCxnSpPr>
            <p:nvPr/>
          </p:nvCxnSpPr>
          <p:spPr>
            <a:xfrm flipH="1">
              <a:off x="8201621" y="4014564"/>
              <a:ext cx="232613" cy="2566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738D4F5-E4D9-48D7-80EF-86E4E592D28E}"/>
                </a:ext>
              </a:extLst>
            </p:cNvPr>
            <p:cNvCxnSpPr>
              <a:cxnSpLocks/>
            </p:cNvCxnSpPr>
            <p:nvPr/>
          </p:nvCxnSpPr>
          <p:spPr>
            <a:xfrm flipH="1">
              <a:off x="8484704" y="3465311"/>
              <a:ext cx="90257" cy="98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1CDF9B9-74F8-4526-8CB9-E0662BDF7EA6}"/>
                </a:ext>
              </a:extLst>
            </p:cNvPr>
            <p:cNvCxnSpPr>
              <a:cxnSpLocks/>
            </p:cNvCxnSpPr>
            <p:nvPr/>
          </p:nvCxnSpPr>
          <p:spPr>
            <a:xfrm flipH="1">
              <a:off x="7920136" y="3568841"/>
              <a:ext cx="202234" cy="244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2" name="Rectangle 161">
            <a:extLst>
              <a:ext uri="{FF2B5EF4-FFF2-40B4-BE49-F238E27FC236}">
                <a16:creationId xmlns:a16="http://schemas.microsoft.com/office/drawing/2014/main" id="{53E1764C-A5CB-489A-BB26-DD8B093C7345}"/>
              </a:ext>
            </a:extLst>
          </p:cNvPr>
          <p:cNvSpPr/>
          <p:nvPr/>
        </p:nvSpPr>
        <p:spPr>
          <a:xfrm>
            <a:off x="9544250"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Energy sector</a:t>
            </a:r>
          </a:p>
        </p:txBody>
      </p:sp>
      <p:grpSp>
        <p:nvGrpSpPr>
          <p:cNvPr id="163" name="Group 162">
            <a:extLst>
              <a:ext uri="{FF2B5EF4-FFF2-40B4-BE49-F238E27FC236}">
                <a16:creationId xmlns:a16="http://schemas.microsoft.com/office/drawing/2014/main" id="{B00DE15D-DE26-4279-ACB8-F38FCC093EF4}"/>
              </a:ext>
            </a:extLst>
          </p:cNvPr>
          <p:cNvGrpSpPr/>
          <p:nvPr/>
        </p:nvGrpSpPr>
        <p:grpSpPr>
          <a:xfrm>
            <a:off x="10341509" y="3364091"/>
            <a:ext cx="680565" cy="723899"/>
            <a:chOff x="11138351" y="3344217"/>
            <a:chExt cx="680565" cy="723899"/>
          </a:xfrm>
        </p:grpSpPr>
        <p:grpSp>
          <p:nvGrpSpPr>
            <p:cNvPr id="164" name="Group 163">
              <a:extLst>
                <a:ext uri="{FF2B5EF4-FFF2-40B4-BE49-F238E27FC236}">
                  <a16:creationId xmlns:a16="http://schemas.microsoft.com/office/drawing/2014/main" id="{B49181C3-BE61-4E0B-981A-2D988A018637}"/>
                </a:ext>
              </a:extLst>
            </p:cNvPr>
            <p:cNvGrpSpPr/>
            <p:nvPr/>
          </p:nvGrpSpPr>
          <p:grpSpPr>
            <a:xfrm rot="1800000">
              <a:off x="11236384" y="3485817"/>
              <a:ext cx="514562" cy="514058"/>
              <a:chOff x="4474719" y="1127425"/>
              <a:chExt cx="3231945" cy="3228785"/>
            </a:xfrm>
          </p:grpSpPr>
          <p:sp>
            <p:nvSpPr>
              <p:cNvPr id="168" name="Freeform: Shape 167">
                <a:extLst>
                  <a:ext uri="{FF2B5EF4-FFF2-40B4-BE49-F238E27FC236}">
                    <a16:creationId xmlns:a16="http://schemas.microsoft.com/office/drawing/2014/main" id="{AAE169CD-3001-4DD3-8421-BA0C80B00EBF}"/>
                  </a:ext>
                </a:extLst>
              </p:cNvPr>
              <p:cNvSpPr/>
              <p:nvPr/>
            </p:nvSpPr>
            <p:spPr>
              <a:xfrm>
                <a:off x="5015247" y="1657784"/>
                <a:ext cx="1500451" cy="2169097"/>
              </a:xfrm>
              <a:custGeom>
                <a:avLst/>
                <a:gdLst>
                  <a:gd name="connsiteX0" fmla="*/ 1363302 w 1500451"/>
                  <a:gd name="connsiteY0" fmla="*/ 108837 h 2169097"/>
                  <a:gd name="connsiteX1" fmla="*/ 1031384 w 1500451"/>
                  <a:gd name="connsiteY1" fmla="*/ 1832 h 2169097"/>
                  <a:gd name="connsiteX2" fmla="*/ 661043 w 1500451"/>
                  <a:gd name="connsiteY2" fmla="*/ 372174 h 2169097"/>
                  <a:gd name="connsiteX3" fmla="*/ 735099 w 1500451"/>
                  <a:gd name="connsiteY3" fmla="*/ 649247 h 2169097"/>
                  <a:gd name="connsiteX4" fmla="*/ 875012 w 1500451"/>
                  <a:gd name="connsiteY4" fmla="*/ 1112848 h 2169097"/>
                  <a:gd name="connsiteX5" fmla="*/ 875012 w 1500451"/>
                  <a:gd name="connsiteY5" fmla="*/ 1247255 h 2169097"/>
                  <a:gd name="connsiteX6" fmla="*/ 902444 w 1500451"/>
                  <a:gd name="connsiteY6" fmla="*/ 1285679 h 2169097"/>
                  <a:gd name="connsiteX7" fmla="*/ 1102708 w 1500451"/>
                  <a:gd name="connsiteY7" fmla="*/ 1357012 h 2169097"/>
                  <a:gd name="connsiteX8" fmla="*/ 902444 w 1500451"/>
                  <a:gd name="connsiteY8" fmla="*/ 1428345 h 2169097"/>
                  <a:gd name="connsiteX9" fmla="*/ 875012 w 1500451"/>
                  <a:gd name="connsiteY9" fmla="*/ 1466769 h 2169097"/>
                  <a:gd name="connsiteX10" fmla="*/ 902444 w 1500451"/>
                  <a:gd name="connsiteY10" fmla="*/ 1505194 h 2169097"/>
                  <a:gd name="connsiteX11" fmla="*/ 1086258 w 1500451"/>
                  <a:gd name="connsiteY11" fmla="*/ 1571021 h 2169097"/>
                  <a:gd name="connsiteX12" fmla="*/ 907960 w 1500451"/>
                  <a:gd name="connsiteY12" fmla="*/ 1617675 h 2169097"/>
                  <a:gd name="connsiteX13" fmla="*/ 877805 w 1500451"/>
                  <a:gd name="connsiteY13" fmla="*/ 1656099 h 2169097"/>
                  <a:gd name="connsiteX14" fmla="*/ 905246 w 1500451"/>
                  <a:gd name="connsiteY14" fmla="*/ 1697238 h 2169097"/>
                  <a:gd name="connsiteX15" fmla="*/ 1105510 w 1500451"/>
                  <a:gd name="connsiteY15" fmla="*/ 1768571 h 2169097"/>
                  <a:gd name="connsiteX16" fmla="*/ 1069848 w 1500451"/>
                  <a:gd name="connsiteY16" fmla="*/ 1782267 h 2169097"/>
                  <a:gd name="connsiteX17" fmla="*/ 1042406 w 1500451"/>
                  <a:gd name="connsiteY17" fmla="*/ 1820691 h 2169097"/>
                  <a:gd name="connsiteX18" fmla="*/ 1042406 w 1500451"/>
                  <a:gd name="connsiteY18" fmla="*/ 2078552 h 2169097"/>
                  <a:gd name="connsiteX19" fmla="*/ 694030 w 1500451"/>
                  <a:gd name="connsiteY19" fmla="*/ 2001743 h 2169097"/>
                  <a:gd name="connsiteX20" fmla="*/ 375818 w 1500451"/>
                  <a:gd name="connsiteY20" fmla="*/ 1787773 h 2169097"/>
                  <a:gd name="connsiteX21" fmla="*/ 161849 w 1500451"/>
                  <a:gd name="connsiteY21" fmla="*/ 1469562 h 2169097"/>
                  <a:gd name="connsiteX22" fmla="*/ 82286 w 1500451"/>
                  <a:gd name="connsiteY22" fmla="*/ 1080008 h 2169097"/>
                  <a:gd name="connsiteX23" fmla="*/ 161849 w 1500451"/>
                  <a:gd name="connsiteY23" fmla="*/ 690454 h 2169097"/>
                  <a:gd name="connsiteX24" fmla="*/ 375818 w 1500451"/>
                  <a:gd name="connsiteY24" fmla="*/ 372242 h 2169097"/>
                  <a:gd name="connsiteX25" fmla="*/ 375818 w 1500451"/>
                  <a:gd name="connsiteY25" fmla="*/ 314645 h 2169097"/>
                  <a:gd name="connsiteX26" fmla="*/ 318221 w 1500451"/>
                  <a:gd name="connsiteY26" fmla="*/ 314645 h 2169097"/>
                  <a:gd name="connsiteX27" fmla="*/ 85039 w 1500451"/>
                  <a:gd name="connsiteY27" fmla="*/ 660308 h 2169097"/>
                  <a:gd name="connsiteX28" fmla="*/ 0 w 1500451"/>
                  <a:gd name="connsiteY28" fmla="*/ 1082761 h 2169097"/>
                  <a:gd name="connsiteX29" fmla="*/ 85039 w 1500451"/>
                  <a:gd name="connsiteY29" fmla="*/ 1505223 h 2169097"/>
                  <a:gd name="connsiteX30" fmla="*/ 318221 w 1500451"/>
                  <a:gd name="connsiteY30" fmla="*/ 1850886 h 2169097"/>
                  <a:gd name="connsiteX31" fmla="*/ 663874 w 1500451"/>
                  <a:gd name="connsiteY31" fmla="*/ 2084058 h 2169097"/>
                  <a:gd name="connsiteX32" fmla="*/ 1086337 w 1500451"/>
                  <a:gd name="connsiteY32" fmla="*/ 2169097 h 2169097"/>
                  <a:gd name="connsiteX33" fmla="*/ 1127475 w 1500451"/>
                  <a:gd name="connsiteY33" fmla="*/ 2127959 h 2169097"/>
                  <a:gd name="connsiteX34" fmla="*/ 1127475 w 1500451"/>
                  <a:gd name="connsiteY34" fmla="*/ 1856392 h 2169097"/>
                  <a:gd name="connsiteX35" fmla="*/ 1242709 w 1500451"/>
                  <a:gd name="connsiteY35" fmla="*/ 1815254 h 2169097"/>
                  <a:gd name="connsiteX36" fmla="*/ 1270151 w 1500451"/>
                  <a:gd name="connsiteY36" fmla="*/ 1776830 h 2169097"/>
                  <a:gd name="connsiteX37" fmla="*/ 1242709 w 1500451"/>
                  <a:gd name="connsiteY37" fmla="*/ 1738405 h 2169097"/>
                  <a:gd name="connsiteX38" fmla="*/ 1058895 w 1500451"/>
                  <a:gd name="connsiteY38" fmla="*/ 1672578 h 2169097"/>
                  <a:gd name="connsiteX39" fmla="*/ 1237193 w 1500451"/>
                  <a:gd name="connsiteY39" fmla="*/ 1625934 h 2169097"/>
                  <a:gd name="connsiteX40" fmla="*/ 1267349 w 1500451"/>
                  <a:gd name="connsiteY40" fmla="*/ 1587509 h 2169097"/>
                  <a:gd name="connsiteX41" fmla="*/ 1239907 w 1500451"/>
                  <a:gd name="connsiteY41" fmla="*/ 1546362 h 2169097"/>
                  <a:gd name="connsiteX42" fmla="*/ 1039643 w 1500451"/>
                  <a:gd name="connsiteY42" fmla="*/ 1475029 h 2169097"/>
                  <a:gd name="connsiteX43" fmla="*/ 1239907 w 1500451"/>
                  <a:gd name="connsiteY43" fmla="*/ 1403696 h 2169097"/>
                  <a:gd name="connsiteX44" fmla="*/ 1267349 w 1500451"/>
                  <a:gd name="connsiteY44" fmla="*/ 1365271 h 2169097"/>
                  <a:gd name="connsiteX45" fmla="*/ 1239907 w 1500451"/>
                  <a:gd name="connsiteY45" fmla="*/ 1326847 h 2169097"/>
                  <a:gd name="connsiteX46" fmla="*/ 957279 w 1500451"/>
                  <a:gd name="connsiteY46" fmla="*/ 1222556 h 2169097"/>
                  <a:gd name="connsiteX47" fmla="*/ 957279 w 1500451"/>
                  <a:gd name="connsiteY47" fmla="*/ 1118305 h 2169097"/>
                  <a:gd name="connsiteX48" fmla="*/ 803660 w 1500451"/>
                  <a:gd name="connsiteY48" fmla="*/ 605336 h 2169097"/>
                  <a:gd name="connsiteX49" fmla="*/ 743309 w 1500451"/>
                  <a:gd name="connsiteY49" fmla="*/ 383137 h 2169097"/>
                  <a:gd name="connsiteX50" fmla="*/ 1042318 w 1500451"/>
                  <a:gd name="connsiteY50" fmla="*/ 86891 h 2169097"/>
                  <a:gd name="connsiteX51" fmla="*/ 1308409 w 1500451"/>
                  <a:gd name="connsiteY51" fmla="*/ 171930 h 2169097"/>
                  <a:gd name="connsiteX52" fmla="*/ 1418127 w 1500451"/>
                  <a:gd name="connsiteY52" fmla="*/ 416095 h 2169097"/>
                  <a:gd name="connsiteX53" fmla="*/ 1366006 w 1500451"/>
                  <a:gd name="connsiteY53" fmla="*/ 594393 h 2169097"/>
                  <a:gd name="connsiteX54" fmla="*/ 1206920 w 1500451"/>
                  <a:gd name="connsiteY54" fmla="*/ 1036028 h 2169097"/>
                  <a:gd name="connsiteX55" fmla="*/ 1245344 w 1500451"/>
                  <a:gd name="connsiteY55" fmla="*/ 1079920 h 2169097"/>
                  <a:gd name="connsiteX56" fmla="*/ 1289236 w 1500451"/>
                  <a:gd name="connsiteY56" fmla="*/ 1041495 h 2169097"/>
                  <a:gd name="connsiteX57" fmla="*/ 1434625 w 1500451"/>
                  <a:gd name="connsiteY57" fmla="*/ 635502 h 2169097"/>
                  <a:gd name="connsiteX58" fmla="*/ 1500452 w 1500451"/>
                  <a:gd name="connsiteY58" fmla="*/ 410540 h 2169097"/>
                  <a:gd name="connsiteX59" fmla="*/ 1363292 w 1500451"/>
                  <a:gd name="connsiteY59" fmla="*/ 108817 h 216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00451" h="2169097">
                    <a:moveTo>
                      <a:pt x="1363302" y="108837"/>
                    </a:moveTo>
                    <a:cubicBezTo>
                      <a:pt x="1272796" y="29274"/>
                      <a:pt x="1154809" y="-9111"/>
                      <a:pt x="1031384" y="1832"/>
                    </a:cubicBezTo>
                    <a:cubicBezTo>
                      <a:pt x="833874" y="23758"/>
                      <a:pt x="677502" y="180130"/>
                      <a:pt x="661043" y="372174"/>
                    </a:cubicBezTo>
                    <a:cubicBezTo>
                      <a:pt x="652813" y="470909"/>
                      <a:pt x="677502" y="569684"/>
                      <a:pt x="735099" y="649247"/>
                    </a:cubicBezTo>
                    <a:cubicBezTo>
                      <a:pt x="825605" y="778177"/>
                      <a:pt x="875012" y="937263"/>
                      <a:pt x="875012" y="1112848"/>
                    </a:cubicBezTo>
                    <a:lnTo>
                      <a:pt x="875012" y="1247255"/>
                    </a:lnTo>
                    <a:cubicBezTo>
                      <a:pt x="875012" y="1263714"/>
                      <a:pt x="885995" y="1280163"/>
                      <a:pt x="902444" y="1285679"/>
                    </a:cubicBezTo>
                    <a:lnTo>
                      <a:pt x="1102708" y="1357012"/>
                    </a:lnTo>
                    <a:lnTo>
                      <a:pt x="902444" y="1428345"/>
                    </a:lnTo>
                    <a:cubicBezTo>
                      <a:pt x="885995" y="1433822"/>
                      <a:pt x="875012" y="1450281"/>
                      <a:pt x="875012" y="1466769"/>
                    </a:cubicBezTo>
                    <a:cubicBezTo>
                      <a:pt x="875012" y="1483229"/>
                      <a:pt x="885995" y="1499688"/>
                      <a:pt x="902444" y="1505194"/>
                    </a:cubicBezTo>
                    <a:lnTo>
                      <a:pt x="1086258" y="1571021"/>
                    </a:lnTo>
                    <a:lnTo>
                      <a:pt x="907960" y="1617675"/>
                    </a:lnTo>
                    <a:cubicBezTo>
                      <a:pt x="891511" y="1623142"/>
                      <a:pt x="877805" y="1636887"/>
                      <a:pt x="877805" y="1656099"/>
                    </a:cubicBezTo>
                    <a:cubicBezTo>
                      <a:pt x="877805" y="1675312"/>
                      <a:pt x="888787" y="1691761"/>
                      <a:pt x="905246" y="1697238"/>
                    </a:cubicBezTo>
                    <a:lnTo>
                      <a:pt x="1105510" y="1768571"/>
                    </a:lnTo>
                    <a:lnTo>
                      <a:pt x="1069848" y="1782267"/>
                    </a:lnTo>
                    <a:cubicBezTo>
                      <a:pt x="1053389" y="1787744"/>
                      <a:pt x="1042406" y="1804203"/>
                      <a:pt x="1042406" y="1820691"/>
                    </a:cubicBezTo>
                    <a:lnTo>
                      <a:pt x="1042406" y="2078552"/>
                    </a:lnTo>
                    <a:cubicBezTo>
                      <a:pt x="921705" y="2073085"/>
                      <a:pt x="803758" y="2048396"/>
                      <a:pt x="694030" y="2001743"/>
                    </a:cubicBezTo>
                    <a:cubicBezTo>
                      <a:pt x="573329" y="1952375"/>
                      <a:pt x="466364" y="1878279"/>
                      <a:pt x="375818" y="1787773"/>
                    </a:cubicBezTo>
                    <a:cubicBezTo>
                      <a:pt x="282550" y="1694514"/>
                      <a:pt x="211217" y="1587509"/>
                      <a:pt x="161849" y="1469562"/>
                    </a:cubicBezTo>
                    <a:cubicBezTo>
                      <a:pt x="109718" y="1346098"/>
                      <a:pt x="82286" y="1214454"/>
                      <a:pt x="82286" y="1080008"/>
                    </a:cubicBezTo>
                    <a:cubicBezTo>
                      <a:pt x="82286" y="945601"/>
                      <a:pt x="109718" y="813917"/>
                      <a:pt x="161849" y="690454"/>
                    </a:cubicBezTo>
                    <a:cubicBezTo>
                      <a:pt x="211217" y="572506"/>
                      <a:pt x="285312" y="462788"/>
                      <a:pt x="375818" y="372242"/>
                    </a:cubicBezTo>
                    <a:cubicBezTo>
                      <a:pt x="392268" y="355793"/>
                      <a:pt x="392268" y="331104"/>
                      <a:pt x="375818" y="314645"/>
                    </a:cubicBezTo>
                    <a:cubicBezTo>
                      <a:pt x="359359" y="298196"/>
                      <a:pt x="334680" y="298196"/>
                      <a:pt x="318221" y="314645"/>
                    </a:cubicBezTo>
                    <a:cubicBezTo>
                      <a:pt x="219485" y="413391"/>
                      <a:pt x="139923" y="531378"/>
                      <a:pt x="85039" y="660308"/>
                    </a:cubicBezTo>
                    <a:cubicBezTo>
                      <a:pt x="27442" y="794705"/>
                      <a:pt x="0" y="934618"/>
                      <a:pt x="0" y="1082761"/>
                    </a:cubicBezTo>
                    <a:cubicBezTo>
                      <a:pt x="0" y="1230903"/>
                      <a:pt x="27442" y="1370787"/>
                      <a:pt x="85039" y="1505223"/>
                    </a:cubicBezTo>
                    <a:cubicBezTo>
                      <a:pt x="139913" y="1634154"/>
                      <a:pt x="216723" y="1749388"/>
                      <a:pt x="318221" y="1850886"/>
                    </a:cubicBezTo>
                    <a:cubicBezTo>
                      <a:pt x="416957" y="1949622"/>
                      <a:pt x="534944" y="2029184"/>
                      <a:pt x="663874" y="2084058"/>
                    </a:cubicBezTo>
                    <a:cubicBezTo>
                      <a:pt x="798281" y="2141656"/>
                      <a:pt x="940947" y="2169097"/>
                      <a:pt x="1086337" y="2169097"/>
                    </a:cubicBezTo>
                    <a:cubicBezTo>
                      <a:pt x="1108263" y="2169097"/>
                      <a:pt x="1127475" y="2149885"/>
                      <a:pt x="1127475" y="2127959"/>
                    </a:cubicBezTo>
                    <a:lnTo>
                      <a:pt x="1127475" y="1856392"/>
                    </a:lnTo>
                    <a:lnTo>
                      <a:pt x="1242709" y="1815254"/>
                    </a:lnTo>
                    <a:cubicBezTo>
                      <a:pt x="1259168" y="1809777"/>
                      <a:pt x="1270151" y="1793328"/>
                      <a:pt x="1270151" y="1776830"/>
                    </a:cubicBezTo>
                    <a:cubicBezTo>
                      <a:pt x="1270151" y="1760370"/>
                      <a:pt x="1259168" y="1743921"/>
                      <a:pt x="1242709" y="1738405"/>
                    </a:cubicBezTo>
                    <a:lnTo>
                      <a:pt x="1058895" y="1672578"/>
                    </a:lnTo>
                    <a:lnTo>
                      <a:pt x="1237193" y="1625934"/>
                    </a:lnTo>
                    <a:cubicBezTo>
                      <a:pt x="1253652" y="1620457"/>
                      <a:pt x="1267349" y="1606722"/>
                      <a:pt x="1267349" y="1587509"/>
                    </a:cubicBezTo>
                    <a:cubicBezTo>
                      <a:pt x="1267349" y="1568297"/>
                      <a:pt x="1256366" y="1551838"/>
                      <a:pt x="1239907" y="1546362"/>
                    </a:cubicBezTo>
                    <a:lnTo>
                      <a:pt x="1039643" y="1475029"/>
                    </a:lnTo>
                    <a:lnTo>
                      <a:pt x="1239907" y="1403696"/>
                    </a:lnTo>
                    <a:cubicBezTo>
                      <a:pt x="1256366" y="1398219"/>
                      <a:pt x="1267349" y="1381769"/>
                      <a:pt x="1267349" y="1365271"/>
                    </a:cubicBezTo>
                    <a:cubicBezTo>
                      <a:pt x="1267349" y="1348812"/>
                      <a:pt x="1256366" y="1332362"/>
                      <a:pt x="1239907" y="1326847"/>
                    </a:cubicBezTo>
                    <a:lnTo>
                      <a:pt x="957279" y="1222556"/>
                    </a:lnTo>
                    <a:lnTo>
                      <a:pt x="957279" y="1118305"/>
                    </a:lnTo>
                    <a:cubicBezTo>
                      <a:pt x="957279" y="923547"/>
                      <a:pt x="902405" y="747963"/>
                      <a:pt x="803660" y="605336"/>
                    </a:cubicBezTo>
                    <a:cubicBezTo>
                      <a:pt x="757015" y="539509"/>
                      <a:pt x="737842" y="462699"/>
                      <a:pt x="743309" y="383137"/>
                    </a:cubicBezTo>
                    <a:cubicBezTo>
                      <a:pt x="757015" y="226765"/>
                      <a:pt x="883222" y="103340"/>
                      <a:pt x="1042318" y="86891"/>
                    </a:cubicBezTo>
                    <a:cubicBezTo>
                      <a:pt x="1141054" y="75908"/>
                      <a:pt x="1237075" y="106103"/>
                      <a:pt x="1308409" y="171930"/>
                    </a:cubicBezTo>
                    <a:cubicBezTo>
                      <a:pt x="1376989" y="235034"/>
                      <a:pt x="1418127" y="322787"/>
                      <a:pt x="1418127" y="416095"/>
                    </a:cubicBezTo>
                    <a:cubicBezTo>
                      <a:pt x="1418127" y="479198"/>
                      <a:pt x="1398915" y="542272"/>
                      <a:pt x="1366006" y="594393"/>
                    </a:cubicBezTo>
                    <a:cubicBezTo>
                      <a:pt x="1272737" y="737029"/>
                      <a:pt x="1217863" y="885172"/>
                      <a:pt x="1206920" y="1036028"/>
                    </a:cubicBezTo>
                    <a:cubicBezTo>
                      <a:pt x="1204167" y="1057954"/>
                      <a:pt x="1220616" y="1079920"/>
                      <a:pt x="1245344" y="1079920"/>
                    </a:cubicBezTo>
                    <a:cubicBezTo>
                      <a:pt x="1267270" y="1082682"/>
                      <a:pt x="1289236" y="1066223"/>
                      <a:pt x="1289236" y="1041495"/>
                    </a:cubicBezTo>
                    <a:cubicBezTo>
                      <a:pt x="1300218" y="904335"/>
                      <a:pt x="1349586" y="767185"/>
                      <a:pt x="1434625" y="635502"/>
                    </a:cubicBezTo>
                    <a:cubicBezTo>
                      <a:pt x="1478526" y="569675"/>
                      <a:pt x="1500452" y="490102"/>
                      <a:pt x="1500452" y="410540"/>
                    </a:cubicBezTo>
                    <a:cubicBezTo>
                      <a:pt x="1500452" y="300870"/>
                      <a:pt x="1451084" y="188379"/>
                      <a:pt x="1363292" y="108817"/>
                    </a:cubicBezTo>
                    <a:close/>
                  </a:path>
                </a:pathLst>
              </a:custGeom>
              <a:solidFill>
                <a:schemeClr val="accent1"/>
              </a:solidFill>
              <a:ln w="979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9CE979EC-5AE8-4E8A-81A0-BA9A3566B10D}"/>
                  </a:ext>
                </a:extLst>
              </p:cNvPr>
              <p:cNvSpPr/>
              <p:nvPr/>
            </p:nvSpPr>
            <p:spPr>
              <a:xfrm>
                <a:off x="6463230" y="1965502"/>
                <a:ext cx="721878" cy="1779004"/>
              </a:xfrm>
              <a:custGeom>
                <a:avLst/>
                <a:gdLst>
                  <a:gd name="connsiteX0" fmla="*/ 400865 w 721878"/>
                  <a:gd name="connsiteY0" fmla="*/ 12344 h 1779004"/>
                  <a:gd name="connsiteX1" fmla="*/ 343268 w 721878"/>
                  <a:gd name="connsiteY1" fmla="*/ 12344 h 1779004"/>
                  <a:gd name="connsiteX2" fmla="*/ 343268 w 721878"/>
                  <a:gd name="connsiteY2" fmla="*/ 69942 h 1779004"/>
                  <a:gd name="connsiteX3" fmla="*/ 557237 w 721878"/>
                  <a:gd name="connsiteY3" fmla="*/ 388153 h 1779004"/>
                  <a:gd name="connsiteX4" fmla="*/ 636800 w 721878"/>
                  <a:gd name="connsiteY4" fmla="*/ 777707 h 1779004"/>
                  <a:gd name="connsiteX5" fmla="*/ 557237 w 721878"/>
                  <a:gd name="connsiteY5" fmla="*/ 1167261 h 1779004"/>
                  <a:gd name="connsiteX6" fmla="*/ 343268 w 721878"/>
                  <a:gd name="connsiteY6" fmla="*/ 1485472 h 1779004"/>
                  <a:gd name="connsiteX7" fmla="*/ 25056 w 721878"/>
                  <a:gd name="connsiteY7" fmla="*/ 1699442 h 1779004"/>
                  <a:gd name="connsiteX8" fmla="*/ 3131 w 721878"/>
                  <a:gd name="connsiteY8" fmla="*/ 1754325 h 1779004"/>
                  <a:gd name="connsiteX9" fmla="*/ 41555 w 721878"/>
                  <a:gd name="connsiteY9" fmla="*/ 1779005 h 1779004"/>
                  <a:gd name="connsiteX10" fmla="*/ 58004 w 721878"/>
                  <a:gd name="connsiteY10" fmla="*/ 1776252 h 1779004"/>
                  <a:gd name="connsiteX11" fmla="*/ 403657 w 721878"/>
                  <a:gd name="connsiteY11" fmla="*/ 1543070 h 1779004"/>
                  <a:gd name="connsiteX12" fmla="*/ 636839 w 721878"/>
                  <a:gd name="connsiteY12" fmla="*/ 1197417 h 1779004"/>
                  <a:gd name="connsiteX13" fmla="*/ 721878 w 721878"/>
                  <a:gd name="connsiteY13" fmla="*/ 774954 h 1779004"/>
                  <a:gd name="connsiteX14" fmla="*/ 636839 w 721878"/>
                  <a:gd name="connsiteY14" fmla="*/ 352491 h 1779004"/>
                  <a:gd name="connsiteX15" fmla="*/ 400865 w 721878"/>
                  <a:gd name="connsiteY15" fmla="*/ 12344 h 177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1878" h="1779004">
                    <a:moveTo>
                      <a:pt x="400865" y="12344"/>
                    </a:moveTo>
                    <a:cubicBezTo>
                      <a:pt x="384406" y="-4115"/>
                      <a:pt x="359727" y="-4115"/>
                      <a:pt x="343268" y="12344"/>
                    </a:cubicBezTo>
                    <a:cubicBezTo>
                      <a:pt x="326809" y="28804"/>
                      <a:pt x="326809" y="53483"/>
                      <a:pt x="343268" y="69942"/>
                    </a:cubicBezTo>
                    <a:cubicBezTo>
                      <a:pt x="436536" y="163201"/>
                      <a:pt x="507870" y="270205"/>
                      <a:pt x="557237" y="388153"/>
                    </a:cubicBezTo>
                    <a:cubicBezTo>
                      <a:pt x="609358" y="511617"/>
                      <a:pt x="636800" y="643261"/>
                      <a:pt x="636800" y="777707"/>
                    </a:cubicBezTo>
                    <a:cubicBezTo>
                      <a:pt x="636800" y="912114"/>
                      <a:pt x="609358" y="1043798"/>
                      <a:pt x="557237" y="1167261"/>
                    </a:cubicBezTo>
                    <a:cubicBezTo>
                      <a:pt x="507870" y="1285209"/>
                      <a:pt x="433774" y="1392213"/>
                      <a:pt x="343268" y="1485472"/>
                    </a:cubicBezTo>
                    <a:cubicBezTo>
                      <a:pt x="250009" y="1578731"/>
                      <a:pt x="143004" y="1650074"/>
                      <a:pt x="25056" y="1699442"/>
                    </a:cubicBezTo>
                    <a:cubicBezTo>
                      <a:pt x="3131" y="1707672"/>
                      <a:pt x="-5099" y="1732350"/>
                      <a:pt x="3131" y="1754325"/>
                    </a:cubicBezTo>
                    <a:cubicBezTo>
                      <a:pt x="8597" y="1770775"/>
                      <a:pt x="25056" y="1779005"/>
                      <a:pt x="41555" y="1779005"/>
                    </a:cubicBezTo>
                    <a:cubicBezTo>
                      <a:pt x="47022" y="1779005"/>
                      <a:pt x="52538" y="1779005"/>
                      <a:pt x="58004" y="1776252"/>
                    </a:cubicBezTo>
                    <a:cubicBezTo>
                      <a:pt x="186935" y="1721368"/>
                      <a:pt x="302169" y="1644568"/>
                      <a:pt x="403657" y="1543070"/>
                    </a:cubicBezTo>
                    <a:cubicBezTo>
                      <a:pt x="502393" y="1444334"/>
                      <a:pt x="581956" y="1326347"/>
                      <a:pt x="636839" y="1197417"/>
                    </a:cubicBezTo>
                    <a:cubicBezTo>
                      <a:pt x="694437" y="1063010"/>
                      <a:pt x="721878" y="923097"/>
                      <a:pt x="721878" y="774954"/>
                    </a:cubicBezTo>
                    <a:cubicBezTo>
                      <a:pt x="721878" y="626811"/>
                      <a:pt x="694437" y="486938"/>
                      <a:pt x="636839" y="352491"/>
                    </a:cubicBezTo>
                    <a:cubicBezTo>
                      <a:pt x="579212" y="226314"/>
                      <a:pt x="499640" y="111119"/>
                      <a:pt x="400865" y="12344"/>
                    </a:cubicBezTo>
                    <a:close/>
                  </a:path>
                </a:pathLst>
              </a:custGeom>
              <a:solidFill>
                <a:schemeClr val="tx1"/>
              </a:solidFill>
              <a:ln w="979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1DB14747-832D-427E-9F45-22BE6434A51A}"/>
                  </a:ext>
                </a:extLst>
              </p:cNvPr>
              <p:cNvSpPr/>
              <p:nvPr/>
            </p:nvSpPr>
            <p:spPr>
              <a:xfrm>
                <a:off x="4474719" y="1127425"/>
                <a:ext cx="3231945" cy="3228785"/>
              </a:xfrm>
              <a:custGeom>
                <a:avLst/>
                <a:gdLst>
                  <a:gd name="connsiteX0" fmla="*/ 3198620 w 3231945"/>
                  <a:gd name="connsiteY0" fmla="*/ 1300306 h 3228785"/>
                  <a:gd name="connsiteX1" fmla="*/ 3113581 w 3231945"/>
                  <a:gd name="connsiteY1" fmla="*/ 1264635 h 3228785"/>
                  <a:gd name="connsiteX2" fmla="*/ 2979174 w 3231945"/>
                  <a:gd name="connsiteY2" fmla="*/ 1264635 h 3228785"/>
                  <a:gd name="connsiteX3" fmla="*/ 2943512 w 3231945"/>
                  <a:gd name="connsiteY3" fmla="*/ 1237203 h 3228785"/>
                  <a:gd name="connsiteX4" fmla="*/ 2822812 w 3231945"/>
                  <a:gd name="connsiteY4" fmla="*/ 946424 h 3228785"/>
                  <a:gd name="connsiteX5" fmla="*/ 2828279 w 3231945"/>
                  <a:gd name="connsiteY5" fmla="*/ 902523 h 3228785"/>
                  <a:gd name="connsiteX6" fmla="*/ 2924300 w 3231945"/>
                  <a:gd name="connsiteY6" fmla="*/ 806501 h 3228785"/>
                  <a:gd name="connsiteX7" fmla="*/ 2924300 w 3231945"/>
                  <a:gd name="connsiteY7" fmla="*/ 639185 h 3228785"/>
                  <a:gd name="connsiteX8" fmla="*/ 2595097 w 3231945"/>
                  <a:gd name="connsiteY8" fmla="*/ 309982 h 3228785"/>
                  <a:gd name="connsiteX9" fmla="*/ 2510057 w 3231945"/>
                  <a:gd name="connsiteY9" fmla="*/ 274320 h 3228785"/>
                  <a:gd name="connsiteX10" fmla="*/ 2425028 w 3231945"/>
                  <a:gd name="connsiteY10" fmla="*/ 309982 h 3228785"/>
                  <a:gd name="connsiteX11" fmla="*/ 2329006 w 3231945"/>
                  <a:gd name="connsiteY11" fmla="*/ 406003 h 3228785"/>
                  <a:gd name="connsiteX12" fmla="*/ 2285105 w 3231945"/>
                  <a:gd name="connsiteY12" fmla="*/ 411480 h 3228785"/>
                  <a:gd name="connsiteX13" fmla="*/ 1994326 w 3231945"/>
                  <a:gd name="connsiteY13" fmla="*/ 290779 h 3228785"/>
                  <a:gd name="connsiteX14" fmla="*/ 1966894 w 3231945"/>
                  <a:gd name="connsiteY14" fmla="*/ 255108 h 3228785"/>
                  <a:gd name="connsiteX15" fmla="*/ 1966894 w 3231945"/>
                  <a:gd name="connsiteY15" fmla="*/ 120701 h 3228785"/>
                  <a:gd name="connsiteX16" fmla="*/ 1931223 w 3231945"/>
                  <a:gd name="connsiteY16" fmla="*/ 35662 h 3228785"/>
                  <a:gd name="connsiteX17" fmla="*/ 1846183 w 3231945"/>
                  <a:gd name="connsiteY17" fmla="*/ 0 h 3228785"/>
                  <a:gd name="connsiteX18" fmla="*/ 1382583 w 3231945"/>
                  <a:gd name="connsiteY18" fmla="*/ 0 h 3228785"/>
                  <a:gd name="connsiteX19" fmla="*/ 1264635 w 3231945"/>
                  <a:gd name="connsiteY19" fmla="*/ 117948 h 3228785"/>
                  <a:gd name="connsiteX20" fmla="*/ 1264635 w 3231945"/>
                  <a:gd name="connsiteY20" fmla="*/ 252355 h 3228785"/>
                  <a:gd name="connsiteX21" fmla="*/ 1237193 w 3231945"/>
                  <a:gd name="connsiteY21" fmla="*/ 288016 h 3228785"/>
                  <a:gd name="connsiteX22" fmla="*/ 946414 w 3231945"/>
                  <a:gd name="connsiteY22" fmla="*/ 408717 h 3228785"/>
                  <a:gd name="connsiteX23" fmla="*/ 902523 w 3231945"/>
                  <a:gd name="connsiteY23" fmla="*/ 403250 h 3228785"/>
                  <a:gd name="connsiteX24" fmla="*/ 806501 w 3231945"/>
                  <a:gd name="connsiteY24" fmla="*/ 307229 h 3228785"/>
                  <a:gd name="connsiteX25" fmla="*/ 721462 w 3231945"/>
                  <a:gd name="connsiteY25" fmla="*/ 271557 h 3228785"/>
                  <a:gd name="connsiteX26" fmla="*/ 636432 w 3231945"/>
                  <a:gd name="connsiteY26" fmla="*/ 307229 h 3228785"/>
                  <a:gd name="connsiteX27" fmla="*/ 307229 w 3231945"/>
                  <a:gd name="connsiteY27" fmla="*/ 636432 h 3228785"/>
                  <a:gd name="connsiteX28" fmla="*/ 307229 w 3231945"/>
                  <a:gd name="connsiteY28" fmla="*/ 803748 h 3228785"/>
                  <a:gd name="connsiteX29" fmla="*/ 403250 w 3231945"/>
                  <a:gd name="connsiteY29" fmla="*/ 899770 h 3228785"/>
                  <a:gd name="connsiteX30" fmla="*/ 408717 w 3231945"/>
                  <a:gd name="connsiteY30" fmla="*/ 943661 h 3228785"/>
                  <a:gd name="connsiteX31" fmla="*/ 288016 w 3231945"/>
                  <a:gd name="connsiteY31" fmla="*/ 1234440 h 3228785"/>
                  <a:gd name="connsiteX32" fmla="*/ 252355 w 3231945"/>
                  <a:gd name="connsiteY32" fmla="*/ 1261882 h 3228785"/>
                  <a:gd name="connsiteX33" fmla="*/ 117948 w 3231945"/>
                  <a:gd name="connsiteY33" fmla="*/ 1261882 h 3228785"/>
                  <a:gd name="connsiteX34" fmla="*/ 0 w 3231945"/>
                  <a:gd name="connsiteY34" fmla="*/ 1379830 h 3228785"/>
                  <a:gd name="connsiteX35" fmla="*/ 0 w 3231945"/>
                  <a:gd name="connsiteY35" fmla="*/ 1846193 h 3228785"/>
                  <a:gd name="connsiteX36" fmla="*/ 35662 w 3231945"/>
                  <a:gd name="connsiteY36" fmla="*/ 1931232 h 3228785"/>
                  <a:gd name="connsiteX37" fmla="*/ 120701 w 3231945"/>
                  <a:gd name="connsiteY37" fmla="*/ 1966894 h 3228785"/>
                  <a:gd name="connsiteX38" fmla="*/ 255108 w 3231945"/>
                  <a:gd name="connsiteY38" fmla="*/ 1966894 h 3228785"/>
                  <a:gd name="connsiteX39" fmla="*/ 290769 w 3231945"/>
                  <a:gd name="connsiteY39" fmla="*/ 1994336 h 3228785"/>
                  <a:gd name="connsiteX40" fmla="*/ 411470 w 3231945"/>
                  <a:gd name="connsiteY40" fmla="*/ 2285115 h 3228785"/>
                  <a:gd name="connsiteX41" fmla="*/ 406003 w 3231945"/>
                  <a:gd name="connsiteY41" fmla="*/ 2329016 h 3228785"/>
                  <a:gd name="connsiteX42" fmla="*/ 309982 w 3231945"/>
                  <a:gd name="connsiteY42" fmla="*/ 2425038 h 3228785"/>
                  <a:gd name="connsiteX43" fmla="*/ 309982 w 3231945"/>
                  <a:gd name="connsiteY43" fmla="*/ 2592353 h 3228785"/>
                  <a:gd name="connsiteX44" fmla="*/ 639185 w 3231945"/>
                  <a:gd name="connsiteY44" fmla="*/ 2921547 h 3228785"/>
                  <a:gd name="connsiteX45" fmla="*/ 724225 w 3231945"/>
                  <a:gd name="connsiteY45" fmla="*/ 2957219 h 3228785"/>
                  <a:gd name="connsiteX46" fmla="*/ 809254 w 3231945"/>
                  <a:gd name="connsiteY46" fmla="*/ 2921547 h 3228785"/>
                  <a:gd name="connsiteX47" fmla="*/ 905276 w 3231945"/>
                  <a:gd name="connsiteY47" fmla="*/ 2825535 h 3228785"/>
                  <a:gd name="connsiteX48" fmla="*/ 949177 w 3231945"/>
                  <a:gd name="connsiteY48" fmla="*/ 2820059 h 3228785"/>
                  <a:gd name="connsiteX49" fmla="*/ 1239956 w 3231945"/>
                  <a:gd name="connsiteY49" fmla="*/ 2940760 h 3228785"/>
                  <a:gd name="connsiteX50" fmla="*/ 1267398 w 3231945"/>
                  <a:gd name="connsiteY50" fmla="*/ 2976431 h 3228785"/>
                  <a:gd name="connsiteX51" fmla="*/ 1267398 w 3231945"/>
                  <a:gd name="connsiteY51" fmla="*/ 3110838 h 3228785"/>
                  <a:gd name="connsiteX52" fmla="*/ 1385345 w 3231945"/>
                  <a:gd name="connsiteY52" fmla="*/ 3228786 h 3228785"/>
                  <a:gd name="connsiteX53" fmla="*/ 1848946 w 3231945"/>
                  <a:gd name="connsiteY53" fmla="*/ 3228786 h 3228785"/>
                  <a:gd name="connsiteX54" fmla="*/ 1966894 w 3231945"/>
                  <a:gd name="connsiteY54" fmla="*/ 3110838 h 3228785"/>
                  <a:gd name="connsiteX55" fmla="*/ 1966894 w 3231945"/>
                  <a:gd name="connsiteY55" fmla="*/ 2976431 h 3228785"/>
                  <a:gd name="connsiteX56" fmla="*/ 1994326 w 3231945"/>
                  <a:gd name="connsiteY56" fmla="*/ 2940760 h 3228785"/>
                  <a:gd name="connsiteX57" fmla="*/ 2285105 w 3231945"/>
                  <a:gd name="connsiteY57" fmla="*/ 2820059 h 3228785"/>
                  <a:gd name="connsiteX58" fmla="*/ 2329006 w 3231945"/>
                  <a:gd name="connsiteY58" fmla="*/ 2825535 h 3228785"/>
                  <a:gd name="connsiteX59" fmla="*/ 2425028 w 3231945"/>
                  <a:gd name="connsiteY59" fmla="*/ 2921547 h 3228785"/>
                  <a:gd name="connsiteX60" fmla="*/ 2510057 w 3231945"/>
                  <a:gd name="connsiteY60" fmla="*/ 2957219 h 3228785"/>
                  <a:gd name="connsiteX61" fmla="*/ 2595097 w 3231945"/>
                  <a:gd name="connsiteY61" fmla="*/ 2921547 h 3228785"/>
                  <a:gd name="connsiteX62" fmla="*/ 2924300 w 3231945"/>
                  <a:gd name="connsiteY62" fmla="*/ 2592353 h 3228785"/>
                  <a:gd name="connsiteX63" fmla="*/ 2924300 w 3231945"/>
                  <a:gd name="connsiteY63" fmla="*/ 2425038 h 3228785"/>
                  <a:gd name="connsiteX64" fmla="*/ 2828279 w 3231945"/>
                  <a:gd name="connsiteY64" fmla="*/ 2329016 h 3228785"/>
                  <a:gd name="connsiteX65" fmla="*/ 2822812 w 3231945"/>
                  <a:gd name="connsiteY65" fmla="*/ 2285115 h 3228785"/>
                  <a:gd name="connsiteX66" fmla="*/ 2943512 w 3231945"/>
                  <a:gd name="connsiteY66" fmla="*/ 1994336 h 3228785"/>
                  <a:gd name="connsiteX67" fmla="*/ 2979174 w 3231945"/>
                  <a:gd name="connsiteY67" fmla="*/ 1966894 h 3228785"/>
                  <a:gd name="connsiteX68" fmla="*/ 3113581 w 3231945"/>
                  <a:gd name="connsiteY68" fmla="*/ 1966894 h 3228785"/>
                  <a:gd name="connsiteX69" fmla="*/ 3231529 w 3231945"/>
                  <a:gd name="connsiteY69" fmla="*/ 1848946 h 3228785"/>
                  <a:gd name="connsiteX70" fmla="*/ 3231529 w 3231945"/>
                  <a:gd name="connsiteY70" fmla="*/ 1382583 h 3228785"/>
                  <a:gd name="connsiteX71" fmla="*/ 3198620 w 3231945"/>
                  <a:gd name="connsiteY71" fmla="*/ 1300306 h 3228785"/>
                  <a:gd name="connsiteX72" fmla="*/ 3151966 w 3231945"/>
                  <a:gd name="connsiteY72" fmla="*/ 1848946 h 3228785"/>
                  <a:gd name="connsiteX73" fmla="*/ 3116305 w 3231945"/>
                  <a:gd name="connsiteY73" fmla="*/ 1884618 h 3228785"/>
                  <a:gd name="connsiteX74" fmla="*/ 2981898 w 3231945"/>
                  <a:gd name="connsiteY74" fmla="*/ 1884618 h 3228785"/>
                  <a:gd name="connsiteX75" fmla="*/ 2866664 w 3231945"/>
                  <a:gd name="connsiteY75" fmla="*/ 1972400 h 3228785"/>
                  <a:gd name="connsiteX76" fmla="*/ 2754192 w 3231945"/>
                  <a:gd name="connsiteY76" fmla="*/ 2246720 h 3228785"/>
                  <a:gd name="connsiteX77" fmla="*/ 2773405 w 3231945"/>
                  <a:gd name="connsiteY77" fmla="*/ 2389366 h 3228785"/>
                  <a:gd name="connsiteX78" fmla="*/ 2869417 w 3231945"/>
                  <a:gd name="connsiteY78" fmla="*/ 2485378 h 3228785"/>
                  <a:gd name="connsiteX79" fmla="*/ 2869417 w 3231945"/>
                  <a:gd name="connsiteY79" fmla="*/ 2537509 h 3228785"/>
                  <a:gd name="connsiteX80" fmla="*/ 2540213 w 3231945"/>
                  <a:gd name="connsiteY80" fmla="*/ 2866713 h 3228785"/>
                  <a:gd name="connsiteX81" fmla="*/ 2515534 w 3231945"/>
                  <a:gd name="connsiteY81" fmla="*/ 2877695 h 3228785"/>
                  <a:gd name="connsiteX82" fmla="*/ 2490845 w 3231945"/>
                  <a:gd name="connsiteY82" fmla="*/ 2866713 h 3228785"/>
                  <a:gd name="connsiteX83" fmla="*/ 2394833 w 3231945"/>
                  <a:gd name="connsiteY83" fmla="*/ 2770691 h 3228785"/>
                  <a:gd name="connsiteX84" fmla="*/ 2252197 w 3231945"/>
                  <a:gd name="connsiteY84" fmla="*/ 2751479 h 3228785"/>
                  <a:gd name="connsiteX85" fmla="*/ 1977877 w 3231945"/>
                  <a:gd name="connsiteY85" fmla="*/ 2863950 h 3228785"/>
                  <a:gd name="connsiteX86" fmla="*/ 1890085 w 3231945"/>
                  <a:gd name="connsiteY86" fmla="*/ 2979184 h 3228785"/>
                  <a:gd name="connsiteX87" fmla="*/ 1890085 w 3231945"/>
                  <a:gd name="connsiteY87" fmla="*/ 3113591 h 3228785"/>
                  <a:gd name="connsiteX88" fmla="*/ 1854413 w 3231945"/>
                  <a:gd name="connsiteY88" fmla="*/ 3149253 h 3228785"/>
                  <a:gd name="connsiteX89" fmla="*/ 1390812 w 3231945"/>
                  <a:gd name="connsiteY89" fmla="*/ 3149253 h 3228785"/>
                  <a:gd name="connsiteX90" fmla="*/ 1355151 w 3231945"/>
                  <a:gd name="connsiteY90" fmla="*/ 3113591 h 3228785"/>
                  <a:gd name="connsiteX91" fmla="*/ 1355151 w 3231945"/>
                  <a:gd name="connsiteY91" fmla="*/ 2979184 h 3228785"/>
                  <a:gd name="connsiteX92" fmla="*/ 1267358 w 3231945"/>
                  <a:gd name="connsiteY92" fmla="*/ 2863950 h 3228785"/>
                  <a:gd name="connsiteX93" fmla="*/ 993038 w 3231945"/>
                  <a:gd name="connsiteY93" fmla="*/ 2751479 h 3228785"/>
                  <a:gd name="connsiteX94" fmla="*/ 932678 w 3231945"/>
                  <a:gd name="connsiteY94" fmla="*/ 2735020 h 3228785"/>
                  <a:gd name="connsiteX95" fmla="*/ 847649 w 3231945"/>
                  <a:gd name="connsiteY95" fmla="*/ 2770691 h 3228785"/>
                  <a:gd name="connsiteX96" fmla="*/ 751627 w 3231945"/>
                  <a:gd name="connsiteY96" fmla="*/ 2866713 h 3228785"/>
                  <a:gd name="connsiteX97" fmla="*/ 726938 w 3231945"/>
                  <a:gd name="connsiteY97" fmla="*/ 2877695 h 3228785"/>
                  <a:gd name="connsiteX98" fmla="*/ 702259 w 3231945"/>
                  <a:gd name="connsiteY98" fmla="*/ 2866713 h 3228785"/>
                  <a:gd name="connsiteX99" fmla="*/ 373056 w 3231945"/>
                  <a:gd name="connsiteY99" fmla="*/ 2537509 h 3228785"/>
                  <a:gd name="connsiteX100" fmla="*/ 373056 w 3231945"/>
                  <a:gd name="connsiteY100" fmla="*/ 2485378 h 3228785"/>
                  <a:gd name="connsiteX101" fmla="*/ 469077 w 3231945"/>
                  <a:gd name="connsiteY101" fmla="*/ 2389366 h 3228785"/>
                  <a:gd name="connsiteX102" fmla="*/ 488290 w 3231945"/>
                  <a:gd name="connsiteY102" fmla="*/ 2246720 h 3228785"/>
                  <a:gd name="connsiteX103" fmla="*/ 375818 w 3231945"/>
                  <a:gd name="connsiteY103" fmla="*/ 1972400 h 3228785"/>
                  <a:gd name="connsiteX104" fmla="*/ 260584 w 3231945"/>
                  <a:gd name="connsiteY104" fmla="*/ 1884618 h 3228785"/>
                  <a:gd name="connsiteX105" fmla="*/ 126177 w 3231945"/>
                  <a:gd name="connsiteY105" fmla="*/ 1884618 h 3228785"/>
                  <a:gd name="connsiteX106" fmla="*/ 101489 w 3231945"/>
                  <a:gd name="connsiteY106" fmla="*/ 1873625 h 3228785"/>
                  <a:gd name="connsiteX107" fmla="*/ 90506 w 3231945"/>
                  <a:gd name="connsiteY107" fmla="*/ 1848946 h 3228785"/>
                  <a:gd name="connsiteX108" fmla="*/ 90506 w 3231945"/>
                  <a:gd name="connsiteY108" fmla="*/ 1382583 h 3228785"/>
                  <a:gd name="connsiteX109" fmla="*/ 126177 w 3231945"/>
                  <a:gd name="connsiteY109" fmla="*/ 1346911 h 3228785"/>
                  <a:gd name="connsiteX110" fmla="*/ 260584 w 3231945"/>
                  <a:gd name="connsiteY110" fmla="*/ 1346911 h 3228785"/>
                  <a:gd name="connsiteX111" fmla="*/ 375818 w 3231945"/>
                  <a:gd name="connsiteY111" fmla="*/ 1259119 h 3228785"/>
                  <a:gd name="connsiteX112" fmla="*/ 488290 w 3231945"/>
                  <a:gd name="connsiteY112" fmla="*/ 984799 h 3228785"/>
                  <a:gd name="connsiteX113" fmla="*/ 469077 w 3231945"/>
                  <a:gd name="connsiteY113" fmla="*/ 842172 h 3228785"/>
                  <a:gd name="connsiteX114" fmla="*/ 373056 w 3231945"/>
                  <a:gd name="connsiteY114" fmla="*/ 746150 h 3228785"/>
                  <a:gd name="connsiteX115" fmla="*/ 373056 w 3231945"/>
                  <a:gd name="connsiteY115" fmla="*/ 694020 h 3228785"/>
                  <a:gd name="connsiteX116" fmla="*/ 702259 w 3231945"/>
                  <a:gd name="connsiteY116" fmla="*/ 364816 h 3228785"/>
                  <a:gd name="connsiteX117" fmla="*/ 726938 w 3231945"/>
                  <a:gd name="connsiteY117" fmla="*/ 353834 h 3228785"/>
                  <a:gd name="connsiteX118" fmla="*/ 751627 w 3231945"/>
                  <a:gd name="connsiteY118" fmla="*/ 364816 h 3228785"/>
                  <a:gd name="connsiteX119" fmla="*/ 847649 w 3231945"/>
                  <a:gd name="connsiteY119" fmla="*/ 460838 h 3228785"/>
                  <a:gd name="connsiteX120" fmla="*/ 990285 w 3231945"/>
                  <a:gd name="connsiteY120" fmla="*/ 480050 h 3228785"/>
                  <a:gd name="connsiteX121" fmla="*/ 1264605 w 3231945"/>
                  <a:gd name="connsiteY121" fmla="*/ 367579 h 3228785"/>
                  <a:gd name="connsiteX122" fmla="*/ 1352398 w 3231945"/>
                  <a:gd name="connsiteY122" fmla="*/ 252345 h 3228785"/>
                  <a:gd name="connsiteX123" fmla="*/ 1352398 w 3231945"/>
                  <a:gd name="connsiteY123" fmla="*/ 117938 h 3228785"/>
                  <a:gd name="connsiteX124" fmla="*/ 1388059 w 3231945"/>
                  <a:gd name="connsiteY124" fmla="*/ 82276 h 3228785"/>
                  <a:gd name="connsiteX125" fmla="*/ 1851660 w 3231945"/>
                  <a:gd name="connsiteY125" fmla="*/ 82276 h 3228785"/>
                  <a:gd name="connsiteX126" fmla="*/ 1876349 w 3231945"/>
                  <a:gd name="connsiteY126" fmla="*/ 93259 h 3228785"/>
                  <a:gd name="connsiteX127" fmla="*/ 1887332 w 3231945"/>
                  <a:gd name="connsiteY127" fmla="*/ 117938 h 3228785"/>
                  <a:gd name="connsiteX128" fmla="*/ 1887332 w 3231945"/>
                  <a:gd name="connsiteY128" fmla="*/ 252345 h 3228785"/>
                  <a:gd name="connsiteX129" fmla="*/ 1975124 w 3231945"/>
                  <a:gd name="connsiteY129" fmla="*/ 367579 h 3228785"/>
                  <a:gd name="connsiteX130" fmla="*/ 2249444 w 3231945"/>
                  <a:gd name="connsiteY130" fmla="*/ 480050 h 3228785"/>
                  <a:gd name="connsiteX131" fmla="*/ 2392080 w 3231945"/>
                  <a:gd name="connsiteY131" fmla="*/ 460838 h 3228785"/>
                  <a:gd name="connsiteX132" fmla="*/ 2488102 w 3231945"/>
                  <a:gd name="connsiteY132" fmla="*/ 364816 h 3228785"/>
                  <a:gd name="connsiteX133" fmla="*/ 2512781 w 3231945"/>
                  <a:gd name="connsiteY133" fmla="*/ 353834 h 3228785"/>
                  <a:gd name="connsiteX134" fmla="*/ 2537470 w 3231945"/>
                  <a:gd name="connsiteY134" fmla="*/ 364816 h 3228785"/>
                  <a:gd name="connsiteX135" fmla="*/ 2866664 w 3231945"/>
                  <a:gd name="connsiteY135" fmla="*/ 694020 h 3228785"/>
                  <a:gd name="connsiteX136" fmla="*/ 2866664 w 3231945"/>
                  <a:gd name="connsiteY136" fmla="*/ 746150 h 3228785"/>
                  <a:gd name="connsiteX137" fmla="*/ 2770652 w 3231945"/>
                  <a:gd name="connsiteY137" fmla="*/ 842172 h 3228785"/>
                  <a:gd name="connsiteX138" fmla="*/ 2751439 w 3231945"/>
                  <a:gd name="connsiteY138" fmla="*/ 984799 h 3228785"/>
                  <a:gd name="connsiteX139" fmla="*/ 2863911 w 3231945"/>
                  <a:gd name="connsiteY139" fmla="*/ 1259119 h 3228785"/>
                  <a:gd name="connsiteX140" fmla="*/ 2979145 w 3231945"/>
                  <a:gd name="connsiteY140" fmla="*/ 1346911 h 3228785"/>
                  <a:gd name="connsiteX141" fmla="*/ 3113552 w 3231945"/>
                  <a:gd name="connsiteY141" fmla="*/ 1346911 h 3228785"/>
                  <a:gd name="connsiteX142" fmla="*/ 3138231 w 3231945"/>
                  <a:gd name="connsiteY142" fmla="*/ 1357894 h 3228785"/>
                  <a:gd name="connsiteX143" fmla="*/ 3149213 w 3231945"/>
                  <a:gd name="connsiteY143" fmla="*/ 1382583 h 322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3231945" h="3228785">
                    <a:moveTo>
                      <a:pt x="3198620" y="1300306"/>
                    </a:moveTo>
                    <a:cubicBezTo>
                      <a:pt x="3176694" y="1278380"/>
                      <a:pt x="3146499" y="1264635"/>
                      <a:pt x="3113581" y="1264635"/>
                    </a:cubicBezTo>
                    <a:lnTo>
                      <a:pt x="2979174" y="1264635"/>
                    </a:lnTo>
                    <a:cubicBezTo>
                      <a:pt x="2962725" y="1264635"/>
                      <a:pt x="2949019" y="1253652"/>
                      <a:pt x="2943512" y="1237203"/>
                    </a:cubicBezTo>
                    <a:cubicBezTo>
                      <a:pt x="2916071" y="1135714"/>
                      <a:pt x="2874932" y="1036939"/>
                      <a:pt x="2822812" y="946424"/>
                    </a:cubicBezTo>
                    <a:cubicBezTo>
                      <a:pt x="2814582" y="929964"/>
                      <a:pt x="2817335" y="913505"/>
                      <a:pt x="2828279" y="902523"/>
                    </a:cubicBezTo>
                    <a:lnTo>
                      <a:pt x="2924300" y="806501"/>
                    </a:lnTo>
                    <a:cubicBezTo>
                      <a:pt x="2970954" y="759857"/>
                      <a:pt x="2970954" y="685800"/>
                      <a:pt x="2924300" y="639185"/>
                    </a:cubicBezTo>
                    <a:lnTo>
                      <a:pt x="2595097" y="309982"/>
                    </a:lnTo>
                    <a:cubicBezTo>
                      <a:pt x="2573171" y="288056"/>
                      <a:pt x="2542976" y="274320"/>
                      <a:pt x="2510057" y="274320"/>
                    </a:cubicBezTo>
                    <a:cubicBezTo>
                      <a:pt x="2477149" y="274320"/>
                      <a:pt x="2449707" y="288016"/>
                      <a:pt x="2425028" y="309982"/>
                    </a:cubicBezTo>
                    <a:lnTo>
                      <a:pt x="2329006" y="406003"/>
                    </a:lnTo>
                    <a:cubicBezTo>
                      <a:pt x="2318024" y="416986"/>
                      <a:pt x="2298851" y="419710"/>
                      <a:pt x="2285105" y="411480"/>
                    </a:cubicBezTo>
                    <a:cubicBezTo>
                      <a:pt x="2194599" y="359349"/>
                      <a:pt x="2095825" y="320964"/>
                      <a:pt x="1994326" y="290779"/>
                    </a:cubicBezTo>
                    <a:cubicBezTo>
                      <a:pt x="1977877" y="285303"/>
                      <a:pt x="1966894" y="271567"/>
                      <a:pt x="1966894" y="255108"/>
                    </a:cubicBezTo>
                    <a:lnTo>
                      <a:pt x="1966894" y="120701"/>
                    </a:lnTo>
                    <a:cubicBezTo>
                      <a:pt x="1966894" y="87792"/>
                      <a:pt x="1955902" y="60350"/>
                      <a:pt x="1931223" y="35662"/>
                    </a:cubicBezTo>
                    <a:cubicBezTo>
                      <a:pt x="1909297" y="13736"/>
                      <a:pt x="1879102" y="0"/>
                      <a:pt x="1846183" y="0"/>
                    </a:cubicBezTo>
                    <a:lnTo>
                      <a:pt x="1382583" y="0"/>
                    </a:lnTo>
                    <a:cubicBezTo>
                      <a:pt x="1316756" y="0"/>
                      <a:pt x="1264635" y="52121"/>
                      <a:pt x="1264635" y="117948"/>
                    </a:cubicBezTo>
                    <a:lnTo>
                      <a:pt x="1264635" y="252355"/>
                    </a:lnTo>
                    <a:cubicBezTo>
                      <a:pt x="1264635" y="268804"/>
                      <a:pt x="1253652" y="282510"/>
                      <a:pt x="1237193" y="288016"/>
                    </a:cubicBezTo>
                    <a:cubicBezTo>
                      <a:pt x="1135714" y="318172"/>
                      <a:pt x="1036930" y="356596"/>
                      <a:pt x="946414" y="408717"/>
                    </a:cubicBezTo>
                    <a:cubicBezTo>
                      <a:pt x="932717" y="416947"/>
                      <a:pt x="913505" y="414194"/>
                      <a:pt x="902523" y="403250"/>
                    </a:cubicBezTo>
                    <a:lnTo>
                      <a:pt x="806501" y="307229"/>
                    </a:lnTo>
                    <a:cubicBezTo>
                      <a:pt x="784575" y="285303"/>
                      <a:pt x="754380" y="271557"/>
                      <a:pt x="721462" y="271557"/>
                    </a:cubicBezTo>
                    <a:cubicBezTo>
                      <a:pt x="688553" y="271557"/>
                      <a:pt x="661111" y="285263"/>
                      <a:pt x="636432" y="307229"/>
                    </a:cubicBezTo>
                    <a:lnTo>
                      <a:pt x="307229" y="636432"/>
                    </a:lnTo>
                    <a:cubicBezTo>
                      <a:pt x="260575" y="683086"/>
                      <a:pt x="260575" y="757133"/>
                      <a:pt x="307229" y="803748"/>
                    </a:cubicBezTo>
                    <a:lnTo>
                      <a:pt x="403250" y="899770"/>
                    </a:lnTo>
                    <a:cubicBezTo>
                      <a:pt x="414233" y="910752"/>
                      <a:pt x="416947" y="929925"/>
                      <a:pt x="408717" y="943661"/>
                    </a:cubicBezTo>
                    <a:cubicBezTo>
                      <a:pt x="356596" y="1034177"/>
                      <a:pt x="318211" y="1132942"/>
                      <a:pt x="288016" y="1234440"/>
                    </a:cubicBezTo>
                    <a:cubicBezTo>
                      <a:pt x="282550" y="1250899"/>
                      <a:pt x="268804" y="1261882"/>
                      <a:pt x="252355" y="1261882"/>
                    </a:cubicBezTo>
                    <a:lnTo>
                      <a:pt x="117948" y="1261882"/>
                    </a:lnTo>
                    <a:cubicBezTo>
                      <a:pt x="52121" y="1261882"/>
                      <a:pt x="0" y="1314003"/>
                      <a:pt x="0" y="1379830"/>
                    </a:cubicBezTo>
                    <a:lnTo>
                      <a:pt x="0" y="1846193"/>
                    </a:lnTo>
                    <a:cubicBezTo>
                      <a:pt x="0" y="1879112"/>
                      <a:pt x="10983" y="1906543"/>
                      <a:pt x="35662" y="1931232"/>
                    </a:cubicBezTo>
                    <a:cubicBezTo>
                      <a:pt x="57588" y="1953159"/>
                      <a:pt x="87782" y="1966894"/>
                      <a:pt x="120701" y="1966894"/>
                    </a:cubicBezTo>
                    <a:lnTo>
                      <a:pt x="255108" y="1966894"/>
                    </a:lnTo>
                    <a:cubicBezTo>
                      <a:pt x="271567" y="1966894"/>
                      <a:pt x="285263" y="1977886"/>
                      <a:pt x="290769" y="1994336"/>
                    </a:cubicBezTo>
                    <a:cubicBezTo>
                      <a:pt x="318211" y="2095824"/>
                      <a:pt x="359349" y="2194599"/>
                      <a:pt x="411470" y="2285115"/>
                    </a:cubicBezTo>
                    <a:cubicBezTo>
                      <a:pt x="419700" y="2301574"/>
                      <a:pt x="416947" y="2318033"/>
                      <a:pt x="406003" y="2329016"/>
                    </a:cubicBezTo>
                    <a:lnTo>
                      <a:pt x="309982" y="2425038"/>
                    </a:lnTo>
                    <a:cubicBezTo>
                      <a:pt x="263328" y="2471682"/>
                      <a:pt x="263328" y="2545739"/>
                      <a:pt x="309982" y="2592353"/>
                    </a:cubicBezTo>
                    <a:lnTo>
                      <a:pt x="639185" y="2921547"/>
                    </a:lnTo>
                    <a:cubicBezTo>
                      <a:pt x="661111" y="2943483"/>
                      <a:pt x="691306" y="2957219"/>
                      <a:pt x="724225" y="2957219"/>
                    </a:cubicBezTo>
                    <a:cubicBezTo>
                      <a:pt x="757133" y="2957219"/>
                      <a:pt x="784575" y="2943522"/>
                      <a:pt x="809254" y="2921547"/>
                    </a:cubicBezTo>
                    <a:lnTo>
                      <a:pt x="905276" y="2825535"/>
                    </a:lnTo>
                    <a:cubicBezTo>
                      <a:pt x="916258" y="2814553"/>
                      <a:pt x="935431" y="2811829"/>
                      <a:pt x="949177" y="2820059"/>
                    </a:cubicBezTo>
                    <a:cubicBezTo>
                      <a:pt x="1039683" y="2872180"/>
                      <a:pt x="1138457" y="2910565"/>
                      <a:pt x="1239956" y="2940760"/>
                    </a:cubicBezTo>
                    <a:cubicBezTo>
                      <a:pt x="1256405" y="2946236"/>
                      <a:pt x="1267398" y="2959972"/>
                      <a:pt x="1267398" y="2976431"/>
                    </a:cubicBezTo>
                    <a:lnTo>
                      <a:pt x="1267398" y="3110838"/>
                    </a:lnTo>
                    <a:cubicBezTo>
                      <a:pt x="1267398" y="3176655"/>
                      <a:pt x="1319519" y="3228786"/>
                      <a:pt x="1385345" y="3228786"/>
                    </a:cubicBezTo>
                    <a:lnTo>
                      <a:pt x="1848946" y="3228786"/>
                    </a:lnTo>
                    <a:cubicBezTo>
                      <a:pt x="1914763" y="3228786"/>
                      <a:pt x="1966894" y="3176655"/>
                      <a:pt x="1966894" y="3110838"/>
                    </a:cubicBezTo>
                    <a:lnTo>
                      <a:pt x="1966894" y="2976431"/>
                    </a:lnTo>
                    <a:cubicBezTo>
                      <a:pt x="1966894" y="2959972"/>
                      <a:pt x="1977877" y="2946275"/>
                      <a:pt x="1994326" y="2940760"/>
                    </a:cubicBezTo>
                    <a:cubicBezTo>
                      <a:pt x="2095815" y="2910604"/>
                      <a:pt x="2194590" y="2872180"/>
                      <a:pt x="2285105" y="2820059"/>
                    </a:cubicBezTo>
                    <a:cubicBezTo>
                      <a:pt x="2301565" y="2811829"/>
                      <a:pt x="2318024" y="2814592"/>
                      <a:pt x="2329006" y="2825535"/>
                    </a:cubicBezTo>
                    <a:lnTo>
                      <a:pt x="2425028" y="2921547"/>
                    </a:lnTo>
                    <a:cubicBezTo>
                      <a:pt x="2446954" y="2943483"/>
                      <a:pt x="2477149" y="2957219"/>
                      <a:pt x="2510057" y="2957219"/>
                    </a:cubicBezTo>
                    <a:cubicBezTo>
                      <a:pt x="2542976" y="2957219"/>
                      <a:pt x="2570418" y="2943522"/>
                      <a:pt x="2595097" y="2921547"/>
                    </a:cubicBezTo>
                    <a:lnTo>
                      <a:pt x="2924300" y="2592353"/>
                    </a:lnTo>
                    <a:cubicBezTo>
                      <a:pt x="2970954" y="2545699"/>
                      <a:pt x="2970954" y="2471643"/>
                      <a:pt x="2924300" y="2425038"/>
                    </a:cubicBezTo>
                    <a:lnTo>
                      <a:pt x="2828279" y="2329016"/>
                    </a:lnTo>
                    <a:cubicBezTo>
                      <a:pt x="2817296" y="2318033"/>
                      <a:pt x="2814582" y="2298860"/>
                      <a:pt x="2822812" y="2285115"/>
                    </a:cubicBezTo>
                    <a:cubicBezTo>
                      <a:pt x="2874932" y="2194609"/>
                      <a:pt x="2913318" y="2095834"/>
                      <a:pt x="2943512" y="1994336"/>
                    </a:cubicBezTo>
                    <a:cubicBezTo>
                      <a:pt x="2948979" y="1977886"/>
                      <a:pt x="2962725" y="1966894"/>
                      <a:pt x="2979174" y="1966894"/>
                    </a:cubicBezTo>
                    <a:lnTo>
                      <a:pt x="3113581" y="1966894"/>
                    </a:lnTo>
                    <a:cubicBezTo>
                      <a:pt x="3179408" y="1966894"/>
                      <a:pt x="3231529" y="1914773"/>
                      <a:pt x="3231529" y="1848946"/>
                    </a:cubicBezTo>
                    <a:lnTo>
                      <a:pt x="3231529" y="1382583"/>
                    </a:lnTo>
                    <a:cubicBezTo>
                      <a:pt x="3234292" y="1352427"/>
                      <a:pt x="3223299" y="1322232"/>
                      <a:pt x="3198620" y="1300306"/>
                    </a:cubicBezTo>
                    <a:close/>
                    <a:moveTo>
                      <a:pt x="3151966" y="1848946"/>
                    </a:moveTo>
                    <a:cubicBezTo>
                      <a:pt x="3151966" y="1868158"/>
                      <a:pt x="3135517" y="1884618"/>
                      <a:pt x="3116305" y="1884618"/>
                    </a:cubicBezTo>
                    <a:lnTo>
                      <a:pt x="2981898" y="1884618"/>
                    </a:lnTo>
                    <a:cubicBezTo>
                      <a:pt x="2929767" y="1884618"/>
                      <a:pt x="2883162" y="1920279"/>
                      <a:pt x="2866664" y="1972400"/>
                    </a:cubicBezTo>
                    <a:cubicBezTo>
                      <a:pt x="2839222" y="2068422"/>
                      <a:pt x="2800837" y="2158928"/>
                      <a:pt x="2754192" y="2246720"/>
                    </a:cubicBezTo>
                    <a:cubicBezTo>
                      <a:pt x="2726751" y="2293374"/>
                      <a:pt x="2734980" y="2350981"/>
                      <a:pt x="2773405" y="2389366"/>
                    </a:cubicBezTo>
                    <a:lnTo>
                      <a:pt x="2869417" y="2485378"/>
                    </a:lnTo>
                    <a:cubicBezTo>
                      <a:pt x="2883123" y="2499085"/>
                      <a:pt x="2883123" y="2523803"/>
                      <a:pt x="2869417" y="2537509"/>
                    </a:cubicBezTo>
                    <a:lnTo>
                      <a:pt x="2540213" y="2866713"/>
                    </a:lnTo>
                    <a:cubicBezTo>
                      <a:pt x="2534746" y="2874933"/>
                      <a:pt x="2523764" y="2877695"/>
                      <a:pt x="2515534" y="2877695"/>
                    </a:cubicBezTo>
                    <a:cubicBezTo>
                      <a:pt x="2504552" y="2877695"/>
                      <a:pt x="2496322" y="2874933"/>
                      <a:pt x="2490845" y="2866713"/>
                    </a:cubicBezTo>
                    <a:lnTo>
                      <a:pt x="2394833" y="2770691"/>
                    </a:lnTo>
                    <a:cubicBezTo>
                      <a:pt x="2356409" y="2732266"/>
                      <a:pt x="2298812" y="2726790"/>
                      <a:pt x="2252197" y="2751479"/>
                    </a:cubicBezTo>
                    <a:cubicBezTo>
                      <a:pt x="2167157" y="2798133"/>
                      <a:pt x="2073899" y="2836518"/>
                      <a:pt x="1977877" y="2863950"/>
                    </a:cubicBezTo>
                    <a:cubicBezTo>
                      <a:pt x="1925746" y="2877646"/>
                      <a:pt x="1890085" y="2924300"/>
                      <a:pt x="1890085" y="2979184"/>
                    </a:cubicBezTo>
                    <a:lnTo>
                      <a:pt x="1890085" y="3113591"/>
                    </a:lnTo>
                    <a:cubicBezTo>
                      <a:pt x="1890085" y="3132803"/>
                      <a:pt x="1873625" y="3149253"/>
                      <a:pt x="1854413" y="3149253"/>
                    </a:cubicBezTo>
                    <a:lnTo>
                      <a:pt x="1390812" y="3149253"/>
                    </a:lnTo>
                    <a:cubicBezTo>
                      <a:pt x="1371600" y="3149253"/>
                      <a:pt x="1355151" y="3132803"/>
                      <a:pt x="1355151" y="3113591"/>
                    </a:cubicBezTo>
                    <a:lnTo>
                      <a:pt x="1355151" y="2979184"/>
                    </a:lnTo>
                    <a:cubicBezTo>
                      <a:pt x="1355151" y="2924300"/>
                      <a:pt x="1319479" y="2880448"/>
                      <a:pt x="1267358" y="2863950"/>
                    </a:cubicBezTo>
                    <a:cubicBezTo>
                      <a:pt x="1171337" y="2836508"/>
                      <a:pt x="1080831" y="2798123"/>
                      <a:pt x="993038" y="2751479"/>
                    </a:cubicBezTo>
                    <a:cubicBezTo>
                      <a:pt x="973826" y="2740496"/>
                      <a:pt x="954614" y="2735020"/>
                      <a:pt x="932678" y="2735020"/>
                    </a:cubicBezTo>
                    <a:cubicBezTo>
                      <a:pt x="902523" y="2735020"/>
                      <a:pt x="872328" y="2746002"/>
                      <a:pt x="847649" y="2770691"/>
                    </a:cubicBezTo>
                    <a:lnTo>
                      <a:pt x="751627" y="2866713"/>
                    </a:lnTo>
                    <a:cubicBezTo>
                      <a:pt x="746150" y="2874933"/>
                      <a:pt x="735168" y="2877695"/>
                      <a:pt x="726938" y="2877695"/>
                    </a:cubicBezTo>
                    <a:cubicBezTo>
                      <a:pt x="715956" y="2877695"/>
                      <a:pt x="707736" y="2874933"/>
                      <a:pt x="702259" y="2866713"/>
                    </a:cubicBezTo>
                    <a:lnTo>
                      <a:pt x="373056" y="2537509"/>
                    </a:lnTo>
                    <a:cubicBezTo>
                      <a:pt x="359359" y="2523803"/>
                      <a:pt x="359359" y="2499085"/>
                      <a:pt x="373056" y="2485378"/>
                    </a:cubicBezTo>
                    <a:lnTo>
                      <a:pt x="469077" y="2389366"/>
                    </a:lnTo>
                    <a:cubicBezTo>
                      <a:pt x="507502" y="2350942"/>
                      <a:pt x="515722" y="2293345"/>
                      <a:pt x="488290" y="2246720"/>
                    </a:cubicBezTo>
                    <a:cubicBezTo>
                      <a:pt x="441636" y="2161691"/>
                      <a:pt x="403250" y="2068432"/>
                      <a:pt x="375818" y="1972400"/>
                    </a:cubicBezTo>
                    <a:cubicBezTo>
                      <a:pt x="362112" y="1920279"/>
                      <a:pt x="315458" y="1884618"/>
                      <a:pt x="260584" y="1884618"/>
                    </a:cubicBezTo>
                    <a:lnTo>
                      <a:pt x="126177" y="1884618"/>
                    </a:lnTo>
                    <a:cubicBezTo>
                      <a:pt x="115195" y="1884618"/>
                      <a:pt x="106965" y="1881855"/>
                      <a:pt x="101489" y="1873625"/>
                    </a:cubicBezTo>
                    <a:cubicBezTo>
                      <a:pt x="93259" y="1865406"/>
                      <a:pt x="90506" y="1857176"/>
                      <a:pt x="90506" y="1848946"/>
                    </a:cubicBezTo>
                    <a:lnTo>
                      <a:pt x="90506" y="1382583"/>
                    </a:lnTo>
                    <a:cubicBezTo>
                      <a:pt x="90506" y="1363370"/>
                      <a:pt x="106965" y="1346911"/>
                      <a:pt x="126177" y="1346911"/>
                    </a:cubicBezTo>
                    <a:lnTo>
                      <a:pt x="260584" y="1346911"/>
                    </a:lnTo>
                    <a:cubicBezTo>
                      <a:pt x="312705" y="1346911"/>
                      <a:pt x="359320" y="1311250"/>
                      <a:pt x="375818" y="1259119"/>
                    </a:cubicBezTo>
                    <a:cubicBezTo>
                      <a:pt x="403250" y="1163107"/>
                      <a:pt x="441636" y="1069848"/>
                      <a:pt x="488290" y="984799"/>
                    </a:cubicBezTo>
                    <a:cubicBezTo>
                      <a:pt x="515722" y="938155"/>
                      <a:pt x="507502" y="880557"/>
                      <a:pt x="469077" y="842172"/>
                    </a:cubicBezTo>
                    <a:lnTo>
                      <a:pt x="373056" y="746150"/>
                    </a:lnTo>
                    <a:cubicBezTo>
                      <a:pt x="359359" y="732444"/>
                      <a:pt x="359359" y="707726"/>
                      <a:pt x="373056" y="694020"/>
                    </a:cubicBezTo>
                    <a:lnTo>
                      <a:pt x="702259" y="364816"/>
                    </a:lnTo>
                    <a:cubicBezTo>
                      <a:pt x="707726" y="359349"/>
                      <a:pt x="718718" y="353834"/>
                      <a:pt x="726938" y="353834"/>
                    </a:cubicBezTo>
                    <a:cubicBezTo>
                      <a:pt x="737931" y="353834"/>
                      <a:pt x="746150" y="356596"/>
                      <a:pt x="751627" y="364816"/>
                    </a:cubicBezTo>
                    <a:lnTo>
                      <a:pt x="847649" y="460838"/>
                    </a:lnTo>
                    <a:cubicBezTo>
                      <a:pt x="886073" y="499262"/>
                      <a:pt x="943671" y="504739"/>
                      <a:pt x="990285" y="480050"/>
                    </a:cubicBezTo>
                    <a:cubicBezTo>
                      <a:pt x="1075315" y="430682"/>
                      <a:pt x="1168584" y="395011"/>
                      <a:pt x="1264605" y="367579"/>
                    </a:cubicBezTo>
                    <a:cubicBezTo>
                      <a:pt x="1316726" y="353883"/>
                      <a:pt x="1352398" y="304476"/>
                      <a:pt x="1352398" y="252345"/>
                    </a:cubicBezTo>
                    <a:lnTo>
                      <a:pt x="1352398" y="117938"/>
                    </a:lnTo>
                    <a:cubicBezTo>
                      <a:pt x="1352398" y="98726"/>
                      <a:pt x="1368847" y="82276"/>
                      <a:pt x="1388059" y="82276"/>
                    </a:cubicBezTo>
                    <a:lnTo>
                      <a:pt x="1851660" y="82276"/>
                    </a:lnTo>
                    <a:cubicBezTo>
                      <a:pt x="1862643" y="82276"/>
                      <a:pt x="1870872" y="85029"/>
                      <a:pt x="1876349" y="93259"/>
                    </a:cubicBezTo>
                    <a:cubicBezTo>
                      <a:pt x="1881816" y="101479"/>
                      <a:pt x="1887332" y="109708"/>
                      <a:pt x="1887332" y="117938"/>
                    </a:cubicBezTo>
                    <a:lnTo>
                      <a:pt x="1887332" y="252345"/>
                    </a:lnTo>
                    <a:cubicBezTo>
                      <a:pt x="1887332" y="307229"/>
                      <a:pt x="1922993" y="351081"/>
                      <a:pt x="1975124" y="367579"/>
                    </a:cubicBezTo>
                    <a:cubicBezTo>
                      <a:pt x="2071145" y="395021"/>
                      <a:pt x="2161652" y="433406"/>
                      <a:pt x="2249444" y="480050"/>
                    </a:cubicBezTo>
                    <a:cubicBezTo>
                      <a:pt x="2296088" y="507492"/>
                      <a:pt x="2356448" y="499262"/>
                      <a:pt x="2392080" y="460838"/>
                    </a:cubicBezTo>
                    <a:lnTo>
                      <a:pt x="2488102" y="364816"/>
                    </a:lnTo>
                    <a:cubicBezTo>
                      <a:pt x="2493569" y="359349"/>
                      <a:pt x="2504552" y="353834"/>
                      <a:pt x="2512781" y="353834"/>
                    </a:cubicBezTo>
                    <a:cubicBezTo>
                      <a:pt x="2523764" y="353834"/>
                      <a:pt x="2531993" y="356596"/>
                      <a:pt x="2537470" y="364816"/>
                    </a:cubicBezTo>
                    <a:lnTo>
                      <a:pt x="2866664" y="694020"/>
                    </a:lnTo>
                    <a:cubicBezTo>
                      <a:pt x="2880370" y="707726"/>
                      <a:pt x="2880370" y="732444"/>
                      <a:pt x="2866664" y="746150"/>
                    </a:cubicBezTo>
                    <a:lnTo>
                      <a:pt x="2770652" y="842172"/>
                    </a:lnTo>
                    <a:cubicBezTo>
                      <a:pt x="2732227" y="880587"/>
                      <a:pt x="2723998" y="938184"/>
                      <a:pt x="2751439" y="984799"/>
                    </a:cubicBezTo>
                    <a:cubicBezTo>
                      <a:pt x="2798084" y="1069838"/>
                      <a:pt x="2836469" y="1163107"/>
                      <a:pt x="2863911" y="1259119"/>
                    </a:cubicBezTo>
                    <a:cubicBezTo>
                      <a:pt x="2877607" y="1311250"/>
                      <a:pt x="2924261" y="1346911"/>
                      <a:pt x="2979145" y="1346911"/>
                    </a:cubicBezTo>
                    <a:lnTo>
                      <a:pt x="3113552" y="1346911"/>
                    </a:lnTo>
                    <a:cubicBezTo>
                      <a:pt x="3124534" y="1346911"/>
                      <a:pt x="3132764" y="1349674"/>
                      <a:pt x="3138231" y="1357894"/>
                    </a:cubicBezTo>
                    <a:cubicBezTo>
                      <a:pt x="3146460" y="1366123"/>
                      <a:pt x="3149213" y="1374353"/>
                      <a:pt x="3149213" y="1382583"/>
                    </a:cubicBezTo>
                    <a:close/>
                  </a:path>
                </a:pathLst>
              </a:custGeom>
              <a:solidFill>
                <a:schemeClr val="tx1"/>
              </a:solidFill>
              <a:ln w="9797" cap="flat">
                <a:noFill/>
                <a:prstDash val="solid"/>
                <a:miter/>
              </a:ln>
            </p:spPr>
            <p:txBody>
              <a:bodyPr rtlCol="0" anchor="ctr"/>
              <a:lstStyle/>
              <a:p>
                <a:endParaRPr lang="en-IN"/>
              </a:p>
            </p:txBody>
          </p:sp>
        </p:grpSp>
        <p:cxnSp>
          <p:nvCxnSpPr>
            <p:cNvPr id="165" name="Straight Connector 164">
              <a:extLst>
                <a:ext uri="{FF2B5EF4-FFF2-40B4-BE49-F238E27FC236}">
                  <a16:creationId xmlns:a16="http://schemas.microsoft.com/office/drawing/2014/main" id="{92AD67B5-73F6-4C6A-A181-32CEC2A177E2}"/>
                </a:ext>
              </a:extLst>
            </p:cNvPr>
            <p:cNvCxnSpPr>
              <a:cxnSpLocks/>
            </p:cNvCxnSpPr>
            <p:nvPr/>
          </p:nvCxnSpPr>
          <p:spPr>
            <a:xfrm flipH="1">
              <a:off x="11138351" y="349222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B8E6657-4780-442B-AC15-8228419A8C12}"/>
                </a:ext>
              </a:extLst>
            </p:cNvPr>
            <p:cNvCxnSpPr>
              <a:cxnSpLocks/>
            </p:cNvCxnSpPr>
            <p:nvPr/>
          </p:nvCxnSpPr>
          <p:spPr>
            <a:xfrm rot="1800000">
              <a:off x="11818916" y="375222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A0206E0-ED65-4B51-B543-6D95B6B17880}"/>
                </a:ext>
              </a:extLst>
            </p:cNvPr>
            <p:cNvCxnSpPr>
              <a:cxnSpLocks/>
            </p:cNvCxnSpPr>
            <p:nvPr/>
          </p:nvCxnSpPr>
          <p:spPr>
            <a:xfrm rot="1800000">
              <a:off x="11697632" y="33442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1" name="Rectangle 170">
            <a:extLst>
              <a:ext uri="{FF2B5EF4-FFF2-40B4-BE49-F238E27FC236}">
                <a16:creationId xmlns:a16="http://schemas.microsoft.com/office/drawing/2014/main" id="{98D4725B-6D02-406F-BB86-FE9BBD62334F}"/>
              </a:ext>
            </a:extLst>
          </p:cNvPr>
          <p:cNvSpPr/>
          <p:nvPr/>
        </p:nvSpPr>
        <p:spPr>
          <a:xfrm>
            <a:off x="404077"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Green energy</a:t>
            </a:r>
          </a:p>
        </p:txBody>
      </p:sp>
      <p:grpSp>
        <p:nvGrpSpPr>
          <p:cNvPr id="172" name="Group 171">
            <a:extLst>
              <a:ext uri="{FF2B5EF4-FFF2-40B4-BE49-F238E27FC236}">
                <a16:creationId xmlns:a16="http://schemas.microsoft.com/office/drawing/2014/main" id="{69FF91F6-8CFE-4F58-8128-FEE37C4E5804}"/>
              </a:ext>
            </a:extLst>
          </p:cNvPr>
          <p:cNvGrpSpPr/>
          <p:nvPr/>
        </p:nvGrpSpPr>
        <p:grpSpPr>
          <a:xfrm>
            <a:off x="1201336" y="4925630"/>
            <a:ext cx="638235" cy="689666"/>
            <a:chOff x="1129069" y="4925630"/>
            <a:chExt cx="638235" cy="689666"/>
          </a:xfrm>
        </p:grpSpPr>
        <p:grpSp>
          <p:nvGrpSpPr>
            <p:cNvPr id="173" name="Group 172">
              <a:extLst>
                <a:ext uri="{FF2B5EF4-FFF2-40B4-BE49-F238E27FC236}">
                  <a16:creationId xmlns:a16="http://schemas.microsoft.com/office/drawing/2014/main" id="{26BE5F36-12B7-45A1-94D5-14110132F62E}"/>
                </a:ext>
              </a:extLst>
            </p:cNvPr>
            <p:cNvGrpSpPr/>
            <p:nvPr/>
          </p:nvGrpSpPr>
          <p:grpSpPr>
            <a:xfrm>
              <a:off x="1287836" y="5031140"/>
              <a:ext cx="449234" cy="449234"/>
              <a:chOff x="1287836" y="5031140"/>
              <a:chExt cx="449234" cy="449234"/>
            </a:xfrm>
          </p:grpSpPr>
          <p:sp>
            <p:nvSpPr>
              <p:cNvPr id="177" name="Freeform: Shape 176">
                <a:extLst>
                  <a:ext uri="{FF2B5EF4-FFF2-40B4-BE49-F238E27FC236}">
                    <a16:creationId xmlns:a16="http://schemas.microsoft.com/office/drawing/2014/main" id="{6CC9A714-7447-4064-AE24-A839896CBC8B}"/>
                  </a:ext>
                </a:extLst>
              </p:cNvPr>
              <p:cNvSpPr/>
              <p:nvPr/>
            </p:nvSpPr>
            <p:spPr>
              <a:xfrm rot="1800000">
                <a:off x="1287836" y="5031140"/>
                <a:ext cx="449234" cy="449234"/>
              </a:xfrm>
              <a:custGeom>
                <a:avLst/>
                <a:gdLst>
                  <a:gd name="connsiteX0" fmla="*/ 2194560 w 4389110"/>
                  <a:gd name="connsiteY0" fmla="*/ 44 h 4389124"/>
                  <a:gd name="connsiteX1" fmla="*/ 0 w 4389110"/>
                  <a:gd name="connsiteY1" fmla="*/ 2194604 h 4389124"/>
                  <a:gd name="connsiteX2" fmla="*/ 250631 w 4389110"/>
                  <a:gd name="connsiteY2" fmla="*/ 3214193 h 4389124"/>
                  <a:gd name="connsiteX3" fmla="*/ 237463 w 4389110"/>
                  <a:gd name="connsiteY3" fmla="*/ 3226096 h 4389124"/>
                  <a:gd name="connsiteX4" fmla="*/ 237463 w 4389110"/>
                  <a:gd name="connsiteY4" fmla="*/ 4100335 h 4389124"/>
                  <a:gd name="connsiteX5" fmla="*/ 1342287 w 4389110"/>
                  <a:gd name="connsiteY5" fmla="*/ 4389047 h 4389124"/>
                  <a:gd name="connsiteX6" fmla="*/ 1345657 w 4389110"/>
                  <a:gd name="connsiteY6" fmla="*/ 4389125 h 4389124"/>
                  <a:gd name="connsiteX7" fmla="*/ 1384464 w 4389110"/>
                  <a:gd name="connsiteY7" fmla="*/ 4373048 h 4389124"/>
                  <a:gd name="connsiteX8" fmla="*/ 1400423 w 4389110"/>
                  <a:gd name="connsiteY8" fmla="*/ 4330832 h 4389124"/>
                  <a:gd name="connsiteX9" fmla="*/ 1111672 w 4389110"/>
                  <a:gd name="connsiteY9" fmla="*/ 3226008 h 4389124"/>
                  <a:gd name="connsiteX10" fmla="*/ 338276 w 4389110"/>
                  <a:gd name="connsiteY10" fmla="*/ 3144574 h 4389124"/>
                  <a:gd name="connsiteX11" fmla="*/ 109728 w 4389110"/>
                  <a:gd name="connsiteY11" fmla="*/ 2194516 h 4389124"/>
                  <a:gd name="connsiteX12" fmla="*/ 2194560 w 4389110"/>
                  <a:gd name="connsiteY12" fmla="*/ 109683 h 4389124"/>
                  <a:gd name="connsiteX13" fmla="*/ 4279392 w 4389110"/>
                  <a:gd name="connsiteY13" fmla="*/ 2194516 h 4389124"/>
                  <a:gd name="connsiteX14" fmla="*/ 2249424 w 4389110"/>
                  <a:gd name="connsiteY14" fmla="*/ 4278662 h 4389124"/>
                  <a:gd name="connsiteX15" fmla="*/ 2249424 w 4389110"/>
                  <a:gd name="connsiteY15" fmla="*/ 3508519 h 4389124"/>
                  <a:gd name="connsiteX16" fmla="*/ 3098327 w 4389110"/>
                  <a:gd name="connsiteY16" fmla="*/ 2607524 h 4389124"/>
                  <a:gd name="connsiteX17" fmla="*/ 3098327 w 4389110"/>
                  <a:gd name="connsiteY17" fmla="*/ 2136879 h 4389124"/>
                  <a:gd name="connsiteX18" fmla="*/ 3110799 w 4389110"/>
                  <a:gd name="connsiteY18" fmla="*/ 2136879 h 4389124"/>
                  <a:gd name="connsiteX19" fmla="*/ 3250408 w 4389110"/>
                  <a:gd name="connsiteY19" fmla="*/ 1997270 h 4389124"/>
                  <a:gd name="connsiteX20" fmla="*/ 3250408 w 4389110"/>
                  <a:gd name="connsiteY20" fmla="*/ 1681048 h 4389124"/>
                  <a:gd name="connsiteX21" fmla="*/ 3110799 w 4389110"/>
                  <a:gd name="connsiteY21" fmla="*/ 1541438 h 4389124"/>
                  <a:gd name="connsiteX22" fmla="*/ 2834490 w 4389110"/>
                  <a:gd name="connsiteY22" fmla="*/ 1541438 h 4389124"/>
                  <a:gd name="connsiteX23" fmla="*/ 2834490 w 4389110"/>
                  <a:gd name="connsiteY23" fmla="*/ 885226 h 4389124"/>
                  <a:gd name="connsiteX24" fmla="*/ 2653360 w 4389110"/>
                  <a:gd name="connsiteY24" fmla="*/ 704096 h 4389124"/>
                  <a:gd name="connsiteX25" fmla="*/ 2563775 w 4389110"/>
                  <a:gd name="connsiteY25" fmla="*/ 704096 h 4389124"/>
                  <a:gd name="connsiteX26" fmla="*/ 2382685 w 4389110"/>
                  <a:gd name="connsiteY26" fmla="*/ 885226 h 4389124"/>
                  <a:gd name="connsiteX27" fmla="*/ 2382685 w 4389110"/>
                  <a:gd name="connsiteY27" fmla="*/ 1541438 h 4389124"/>
                  <a:gd name="connsiteX28" fmla="*/ 2006455 w 4389110"/>
                  <a:gd name="connsiteY28" fmla="*/ 1541438 h 4389124"/>
                  <a:gd name="connsiteX29" fmla="*/ 2006455 w 4389110"/>
                  <a:gd name="connsiteY29" fmla="*/ 885226 h 4389124"/>
                  <a:gd name="connsiteX30" fmla="*/ 1825365 w 4389110"/>
                  <a:gd name="connsiteY30" fmla="*/ 704096 h 4389124"/>
                  <a:gd name="connsiteX31" fmla="*/ 1735770 w 4389110"/>
                  <a:gd name="connsiteY31" fmla="*/ 704096 h 4389124"/>
                  <a:gd name="connsiteX32" fmla="*/ 1554640 w 4389110"/>
                  <a:gd name="connsiteY32" fmla="*/ 885226 h 4389124"/>
                  <a:gd name="connsiteX33" fmla="*/ 1554640 w 4389110"/>
                  <a:gd name="connsiteY33" fmla="*/ 1541438 h 4389124"/>
                  <a:gd name="connsiteX34" fmla="*/ 1278331 w 4389110"/>
                  <a:gd name="connsiteY34" fmla="*/ 1541438 h 4389124"/>
                  <a:gd name="connsiteX35" fmla="*/ 1138722 w 4389110"/>
                  <a:gd name="connsiteY35" fmla="*/ 1681048 h 4389124"/>
                  <a:gd name="connsiteX36" fmla="*/ 1138722 w 4389110"/>
                  <a:gd name="connsiteY36" fmla="*/ 1997202 h 4389124"/>
                  <a:gd name="connsiteX37" fmla="*/ 1278331 w 4389110"/>
                  <a:gd name="connsiteY37" fmla="*/ 2136811 h 4389124"/>
                  <a:gd name="connsiteX38" fmla="*/ 1290813 w 4389110"/>
                  <a:gd name="connsiteY38" fmla="*/ 2136811 h 4389124"/>
                  <a:gd name="connsiteX39" fmla="*/ 1290813 w 4389110"/>
                  <a:gd name="connsiteY39" fmla="*/ 2607456 h 4389124"/>
                  <a:gd name="connsiteX40" fmla="*/ 2139716 w 4389110"/>
                  <a:gd name="connsiteY40" fmla="*/ 3508450 h 4389124"/>
                  <a:gd name="connsiteX41" fmla="*/ 2139677 w 4389110"/>
                  <a:gd name="connsiteY41" fmla="*/ 4334242 h 4389124"/>
                  <a:gd name="connsiteX42" fmla="*/ 2194550 w 4389110"/>
                  <a:gd name="connsiteY42" fmla="*/ 4389125 h 4389124"/>
                  <a:gd name="connsiteX43" fmla="*/ 4389111 w 4389110"/>
                  <a:gd name="connsiteY43" fmla="*/ 2194565 h 4389124"/>
                  <a:gd name="connsiteX44" fmla="*/ 2194550 w 4389110"/>
                  <a:gd name="connsiteY44" fmla="*/ 0 h 4389124"/>
                  <a:gd name="connsiteX45" fmla="*/ 674533 w 4389110"/>
                  <a:gd name="connsiteY45" fmla="*/ 3155018 h 4389124"/>
                  <a:gd name="connsiteX46" fmla="*/ 1034079 w 4389110"/>
                  <a:gd name="connsiteY46" fmla="*/ 3303700 h 4389124"/>
                  <a:gd name="connsiteX47" fmla="*/ 1286277 w 4389110"/>
                  <a:gd name="connsiteY47" fmla="*/ 4274920 h 4389124"/>
                  <a:gd name="connsiteX48" fmla="*/ 315017 w 4389110"/>
                  <a:gd name="connsiteY48" fmla="*/ 4022800 h 4389124"/>
                  <a:gd name="connsiteX49" fmla="*/ 306141 w 4389110"/>
                  <a:gd name="connsiteY49" fmla="*/ 3313575 h 4389124"/>
                  <a:gd name="connsiteX50" fmla="*/ 1027456 w 4389110"/>
                  <a:gd name="connsiteY50" fmla="*/ 4053455 h 4389124"/>
                  <a:gd name="connsiteX51" fmla="*/ 1103109 w 4389110"/>
                  <a:gd name="connsiteY51" fmla="*/ 4036271 h 4389124"/>
                  <a:gd name="connsiteX52" fmla="*/ 1085857 w 4389110"/>
                  <a:gd name="connsiteY52" fmla="*/ 3960608 h 4389124"/>
                  <a:gd name="connsiteX53" fmla="*/ 390945 w 4389110"/>
                  <a:gd name="connsiteY53" fmla="*/ 3241478 h 4389124"/>
                  <a:gd name="connsiteX54" fmla="*/ 674524 w 4389110"/>
                  <a:gd name="connsiteY54" fmla="*/ 3155028 h 4389124"/>
                  <a:gd name="connsiteX55" fmla="*/ 2492393 w 4389110"/>
                  <a:gd name="connsiteY55" fmla="*/ 885216 h 4389124"/>
                  <a:gd name="connsiteX56" fmla="*/ 2563765 w 4389110"/>
                  <a:gd name="connsiteY56" fmla="*/ 813844 h 4389124"/>
                  <a:gd name="connsiteX57" fmla="*/ 2653360 w 4389110"/>
                  <a:gd name="connsiteY57" fmla="*/ 813844 h 4389124"/>
                  <a:gd name="connsiteX58" fmla="*/ 2724772 w 4389110"/>
                  <a:gd name="connsiteY58" fmla="*/ 885216 h 4389124"/>
                  <a:gd name="connsiteX59" fmla="*/ 2724772 w 4389110"/>
                  <a:gd name="connsiteY59" fmla="*/ 1541429 h 4389124"/>
                  <a:gd name="connsiteX60" fmla="*/ 2492393 w 4389110"/>
                  <a:gd name="connsiteY60" fmla="*/ 1541429 h 4389124"/>
                  <a:gd name="connsiteX61" fmla="*/ 1664339 w 4389110"/>
                  <a:gd name="connsiteY61" fmla="*/ 885216 h 4389124"/>
                  <a:gd name="connsiteX62" fmla="*/ 1735750 w 4389110"/>
                  <a:gd name="connsiteY62" fmla="*/ 813844 h 4389124"/>
                  <a:gd name="connsiteX63" fmla="*/ 1825345 w 4389110"/>
                  <a:gd name="connsiteY63" fmla="*/ 813844 h 4389124"/>
                  <a:gd name="connsiteX64" fmla="*/ 1896717 w 4389110"/>
                  <a:gd name="connsiteY64" fmla="*/ 885216 h 4389124"/>
                  <a:gd name="connsiteX65" fmla="*/ 1896717 w 4389110"/>
                  <a:gd name="connsiteY65" fmla="*/ 1541429 h 4389124"/>
                  <a:gd name="connsiteX66" fmla="*/ 1664339 w 4389110"/>
                  <a:gd name="connsiteY66" fmla="*/ 1541429 h 4389124"/>
                  <a:gd name="connsiteX67" fmla="*/ 1248381 w 4389110"/>
                  <a:gd name="connsiteY67" fmla="*/ 1997192 h 4389124"/>
                  <a:gd name="connsiteX68" fmla="*/ 1248381 w 4389110"/>
                  <a:gd name="connsiteY68" fmla="*/ 1681009 h 4389124"/>
                  <a:gd name="connsiteX69" fmla="*/ 1278272 w 4389110"/>
                  <a:gd name="connsiteY69" fmla="*/ 1651117 h 4389124"/>
                  <a:gd name="connsiteX70" fmla="*/ 3110730 w 4389110"/>
                  <a:gd name="connsiteY70" fmla="*/ 1651117 h 4389124"/>
                  <a:gd name="connsiteX71" fmla="*/ 3140621 w 4389110"/>
                  <a:gd name="connsiteY71" fmla="*/ 1681009 h 4389124"/>
                  <a:gd name="connsiteX72" fmla="*/ 3140621 w 4389110"/>
                  <a:gd name="connsiteY72" fmla="*/ 1997162 h 4389124"/>
                  <a:gd name="connsiteX73" fmla="*/ 3110730 w 4389110"/>
                  <a:gd name="connsiteY73" fmla="*/ 2027054 h 4389124"/>
                  <a:gd name="connsiteX74" fmla="*/ 1278272 w 4389110"/>
                  <a:gd name="connsiteY74" fmla="*/ 2027093 h 4389124"/>
                  <a:gd name="connsiteX75" fmla="*/ 1248342 w 4389110"/>
                  <a:gd name="connsiteY75" fmla="*/ 1997202 h 4389124"/>
                  <a:gd name="connsiteX76" fmla="*/ 1400502 w 4389110"/>
                  <a:gd name="connsiteY76" fmla="*/ 2607485 h 4389124"/>
                  <a:gd name="connsiteX77" fmla="*/ 1400502 w 4389110"/>
                  <a:gd name="connsiteY77" fmla="*/ 2136840 h 4389124"/>
                  <a:gd name="connsiteX78" fmla="*/ 2988521 w 4389110"/>
                  <a:gd name="connsiteY78" fmla="*/ 2136840 h 4389124"/>
                  <a:gd name="connsiteX79" fmla="*/ 2988521 w 4389110"/>
                  <a:gd name="connsiteY79" fmla="*/ 2607485 h 4389124"/>
                  <a:gd name="connsiteX80" fmla="*/ 2194492 w 4389110"/>
                  <a:gd name="connsiteY80" fmla="*/ 3401514 h 4389124"/>
                  <a:gd name="connsiteX81" fmla="*/ 1400463 w 4389110"/>
                  <a:gd name="connsiteY81" fmla="*/ 2607485 h 438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389110" h="4389124">
                    <a:moveTo>
                      <a:pt x="2194560" y="44"/>
                    </a:moveTo>
                    <a:cubicBezTo>
                      <a:pt x="984515" y="44"/>
                      <a:pt x="0" y="984461"/>
                      <a:pt x="0" y="2194604"/>
                    </a:cubicBezTo>
                    <a:cubicBezTo>
                      <a:pt x="0" y="2557559"/>
                      <a:pt x="88674" y="2905358"/>
                      <a:pt x="250631" y="3214193"/>
                    </a:cubicBezTo>
                    <a:cubicBezTo>
                      <a:pt x="246310" y="3218288"/>
                      <a:pt x="241715" y="3221845"/>
                      <a:pt x="237463" y="3226096"/>
                    </a:cubicBezTo>
                    <a:cubicBezTo>
                      <a:pt x="-3596" y="3467126"/>
                      <a:pt x="-3596" y="3859315"/>
                      <a:pt x="237463" y="4100335"/>
                    </a:cubicBezTo>
                    <a:cubicBezTo>
                      <a:pt x="469459" y="4332331"/>
                      <a:pt x="1306723" y="4386862"/>
                      <a:pt x="1342287" y="4389047"/>
                    </a:cubicBezTo>
                    <a:cubicBezTo>
                      <a:pt x="1343433" y="4389086"/>
                      <a:pt x="1344550" y="4389125"/>
                      <a:pt x="1345657" y="4389125"/>
                    </a:cubicBezTo>
                    <a:cubicBezTo>
                      <a:pt x="1360157" y="4389125"/>
                      <a:pt x="1374089" y="4383345"/>
                      <a:pt x="1384464" y="4373048"/>
                    </a:cubicBezTo>
                    <a:cubicBezTo>
                      <a:pt x="1395603" y="4361948"/>
                      <a:pt x="1401374" y="4346566"/>
                      <a:pt x="1400423" y="4330832"/>
                    </a:cubicBezTo>
                    <a:cubicBezTo>
                      <a:pt x="1398238" y="4295317"/>
                      <a:pt x="1343668" y="3458044"/>
                      <a:pt x="1111672" y="3226008"/>
                    </a:cubicBezTo>
                    <a:cubicBezTo>
                      <a:pt x="901876" y="3016173"/>
                      <a:pt x="577689" y="2989231"/>
                      <a:pt x="338276" y="3144574"/>
                    </a:cubicBezTo>
                    <a:cubicBezTo>
                      <a:pt x="190594" y="2855784"/>
                      <a:pt x="109728" y="2532057"/>
                      <a:pt x="109728" y="2194516"/>
                    </a:cubicBezTo>
                    <a:cubicBezTo>
                      <a:pt x="109728" y="1044919"/>
                      <a:pt x="1044973" y="109683"/>
                      <a:pt x="2194560" y="109683"/>
                    </a:cubicBezTo>
                    <a:cubicBezTo>
                      <a:pt x="3344157" y="109683"/>
                      <a:pt x="4279392" y="1044929"/>
                      <a:pt x="4279392" y="2194516"/>
                    </a:cubicBezTo>
                    <a:cubicBezTo>
                      <a:pt x="4279392" y="3325792"/>
                      <a:pt x="3373803" y="4249467"/>
                      <a:pt x="2249424" y="4278662"/>
                    </a:cubicBezTo>
                    <a:lnTo>
                      <a:pt x="2249424" y="3508519"/>
                    </a:lnTo>
                    <a:cubicBezTo>
                      <a:pt x="2722175" y="3479931"/>
                      <a:pt x="3098327" y="3087359"/>
                      <a:pt x="3098327" y="2607524"/>
                    </a:cubicBezTo>
                    <a:lnTo>
                      <a:pt x="3098327" y="2136879"/>
                    </a:lnTo>
                    <a:lnTo>
                      <a:pt x="3110799" y="2136879"/>
                    </a:lnTo>
                    <a:cubicBezTo>
                      <a:pt x="3187804" y="2136879"/>
                      <a:pt x="3250408" y="2074227"/>
                      <a:pt x="3250408" y="1997270"/>
                    </a:cubicBezTo>
                    <a:lnTo>
                      <a:pt x="3250408" y="1681048"/>
                    </a:lnTo>
                    <a:cubicBezTo>
                      <a:pt x="3250408" y="1604052"/>
                      <a:pt x="3187765" y="1541438"/>
                      <a:pt x="3110799" y="1541438"/>
                    </a:cubicBezTo>
                    <a:lnTo>
                      <a:pt x="2834490" y="1541438"/>
                    </a:lnTo>
                    <a:lnTo>
                      <a:pt x="2834490" y="885226"/>
                    </a:lnTo>
                    <a:cubicBezTo>
                      <a:pt x="2834490" y="785344"/>
                      <a:pt x="2753203" y="704096"/>
                      <a:pt x="2653360" y="704096"/>
                    </a:cubicBezTo>
                    <a:lnTo>
                      <a:pt x="2563775" y="704096"/>
                    </a:lnTo>
                    <a:cubicBezTo>
                      <a:pt x="2463893" y="704096"/>
                      <a:pt x="2382685" y="785344"/>
                      <a:pt x="2382685" y="885226"/>
                    </a:cubicBezTo>
                    <a:lnTo>
                      <a:pt x="2382685" y="1541438"/>
                    </a:lnTo>
                    <a:lnTo>
                      <a:pt x="2006455" y="1541438"/>
                    </a:lnTo>
                    <a:lnTo>
                      <a:pt x="2006455" y="885226"/>
                    </a:lnTo>
                    <a:cubicBezTo>
                      <a:pt x="2006455" y="785344"/>
                      <a:pt x="1925246" y="704096"/>
                      <a:pt x="1825365" y="704096"/>
                    </a:cubicBezTo>
                    <a:lnTo>
                      <a:pt x="1735770" y="704096"/>
                    </a:lnTo>
                    <a:cubicBezTo>
                      <a:pt x="1635888" y="704096"/>
                      <a:pt x="1554640" y="785344"/>
                      <a:pt x="1554640" y="885226"/>
                    </a:cubicBezTo>
                    <a:lnTo>
                      <a:pt x="1554640" y="1541438"/>
                    </a:lnTo>
                    <a:lnTo>
                      <a:pt x="1278331" y="1541438"/>
                    </a:lnTo>
                    <a:cubicBezTo>
                      <a:pt x="1201336" y="1541438"/>
                      <a:pt x="1138722" y="1604081"/>
                      <a:pt x="1138722" y="1681048"/>
                    </a:cubicBezTo>
                    <a:lnTo>
                      <a:pt x="1138722" y="1997202"/>
                    </a:lnTo>
                    <a:cubicBezTo>
                      <a:pt x="1138722" y="2074197"/>
                      <a:pt x="1201375" y="2136811"/>
                      <a:pt x="1278331" y="2136811"/>
                    </a:cubicBezTo>
                    <a:lnTo>
                      <a:pt x="1290813" y="2136811"/>
                    </a:lnTo>
                    <a:lnTo>
                      <a:pt x="1290813" y="2607456"/>
                    </a:lnTo>
                    <a:cubicBezTo>
                      <a:pt x="1290813" y="3087291"/>
                      <a:pt x="1666974" y="3479862"/>
                      <a:pt x="2139716" y="3508450"/>
                    </a:cubicBezTo>
                    <a:lnTo>
                      <a:pt x="2139677" y="4334242"/>
                    </a:lnTo>
                    <a:cubicBezTo>
                      <a:pt x="2139677" y="4364554"/>
                      <a:pt x="2164209" y="4389125"/>
                      <a:pt x="2194550" y="4389125"/>
                    </a:cubicBezTo>
                    <a:cubicBezTo>
                      <a:pt x="3404595" y="4389125"/>
                      <a:pt x="4389111" y="3404708"/>
                      <a:pt x="4389111" y="2194565"/>
                    </a:cubicBezTo>
                    <a:cubicBezTo>
                      <a:pt x="4389111" y="984422"/>
                      <a:pt x="3404595" y="0"/>
                      <a:pt x="2194550" y="0"/>
                    </a:cubicBezTo>
                    <a:close/>
                    <a:moveTo>
                      <a:pt x="674533" y="3155018"/>
                    </a:moveTo>
                    <a:cubicBezTo>
                      <a:pt x="804767" y="3155018"/>
                      <a:pt x="934961" y="3204582"/>
                      <a:pt x="1034079" y="3303700"/>
                    </a:cubicBezTo>
                    <a:cubicBezTo>
                      <a:pt x="1188923" y="3458543"/>
                      <a:pt x="1264047" y="4008369"/>
                      <a:pt x="1286277" y="4274920"/>
                    </a:cubicBezTo>
                    <a:cubicBezTo>
                      <a:pt x="1019687" y="4252720"/>
                      <a:pt x="469861" y="4177595"/>
                      <a:pt x="315017" y="4022800"/>
                    </a:cubicBezTo>
                    <a:cubicBezTo>
                      <a:pt x="119956" y="3827739"/>
                      <a:pt x="117272" y="3512506"/>
                      <a:pt x="306141" y="3313575"/>
                    </a:cubicBezTo>
                    <a:cubicBezTo>
                      <a:pt x="481000" y="3608450"/>
                      <a:pt x="725165" y="3863244"/>
                      <a:pt x="1027456" y="4053455"/>
                    </a:cubicBezTo>
                    <a:cubicBezTo>
                      <a:pt x="1053056" y="4069680"/>
                      <a:pt x="1086924" y="4061910"/>
                      <a:pt x="1103109" y="4036271"/>
                    </a:cubicBezTo>
                    <a:cubicBezTo>
                      <a:pt x="1119226" y="4010593"/>
                      <a:pt x="1111535" y="3976763"/>
                      <a:pt x="1085857" y="3960608"/>
                    </a:cubicBezTo>
                    <a:cubicBezTo>
                      <a:pt x="793089" y="3776412"/>
                      <a:pt x="557653" y="3528534"/>
                      <a:pt x="390945" y="3241478"/>
                    </a:cubicBezTo>
                    <a:cubicBezTo>
                      <a:pt x="476327" y="3183959"/>
                      <a:pt x="575367" y="3155028"/>
                      <a:pt x="674524" y="3155028"/>
                    </a:cubicBezTo>
                    <a:close/>
                    <a:moveTo>
                      <a:pt x="2492393" y="885216"/>
                    </a:moveTo>
                    <a:cubicBezTo>
                      <a:pt x="2492393" y="845871"/>
                      <a:pt x="2524420" y="813844"/>
                      <a:pt x="2563765" y="813844"/>
                    </a:cubicBezTo>
                    <a:lnTo>
                      <a:pt x="2653360" y="813844"/>
                    </a:lnTo>
                    <a:cubicBezTo>
                      <a:pt x="2692735" y="813844"/>
                      <a:pt x="2724772" y="845871"/>
                      <a:pt x="2724772" y="885216"/>
                    </a:cubicBezTo>
                    <a:lnTo>
                      <a:pt x="2724772" y="1541429"/>
                    </a:lnTo>
                    <a:lnTo>
                      <a:pt x="2492393" y="1541429"/>
                    </a:lnTo>
                    <a:close/>
                    <a:moveTo>
                      <a:pt x="1664339" y="885216"/>
                    </a:moveTo>
                    <a:cubicBezTo>
                      <a:pt x="1664339" y="845871"/>
                      <a:pt x="1696375" y="813844"/>
                      <a:pt x="1735750" y="813844"/>
                    </a:cubicBezTo>
                    <a:lnTo>
                      <a:pt x="1825345" y="813844"/>
                    </a:lnTo>
                    <a:cubicBezTo>
                      <a:pt x="1864681" y="813844"/>
                      <a:pt x="1896717" y="845871"/>
                      <a:pt x="1896717" y="885216"/>
                    </a:cubicBezTo>
                    <a:lnTo>
                      <a:pt x="1896717" y="1541429"/>
                    </a:lnTo>
                    <a:lnTo>
                      <a:pt x="1664339" y="1541429"/>
                    </a:lnTo>
                    <a:close/>
                    <a:moveTo>
                      <a:pt x="1248381" y="1997192"/>
                    </a:moveTo>
                    <a:lnTo>
                      <a:pt x="1248381" y="1681009"/>
                    </a:lnTo>
                    <a:cubicBezTo>
                      <a:pt x="1248381" y="1664510"/>
                      <a:pt x="1261774" y="1651117"/>
                      <a:pt x="1278272" y="1651117"/>
                    </a:cubicBezTo>
                    <a:lnTo>
                      <a:pt x="3110730" y="1651117"/>
                    </a:lnTo>
                    <a:cubicBezTo>
                      <a:pt x="3127219" y="1651117"/>
                      <a:pt x="3140621" y="1664549"/>
                      <a:pt x="3140621" y="1681009"/>
                    </a:cubicBezTo>
                    <a:lnTo>
                      <a:pt x="3140621" y="1997162"/>
                    </a:lnTo>
                    <a:cubicBezTo>
                      <a:pt x="3140621" y="2013661"/>
                      <a:pt x="3127219" y="2027054"/>
                      <a:pt x="3110730" y="2027054"/>
                    </a:cubicBezTo>
                    <a:lnTo>
                      <a:pt x="1278272" y="2027093"/>
                    </a:lnTo>
                    <a:cubicBezTo>
                      <a:pt x="1261735" y="2027093"/>
                      <a:pt x="1248342" y="2013661"/>
                      <a:pt x="1248342" y="1997202"/>
                    </a:cubicBezTo>
                    <a:close/>
                    <a:moveTo>
                      <a:pt x="1400502" y="2607485"/>
                    </a:moveTo>
                    <a:lnTo>
                      <a:pt x="1400502" y="2136840"/>
                    </a:lnTo>
                    <a:lnTo>
                      <a:pt x="2988521" y="2136840"/>
                    </a:lnTo>
                    <a:lnTo>
                      <a:pt x="2988521" y="2607485"/>
                    </a:lnTo>
                    <a:cubicBezTo>
                      <a:pt x="2988521" y="3045300"/>
                      <a:pt x="2632345" y="3401514"/>
                      <a:pt x="2194492" y="3401514"/>
                    </a:cubicBezTo>
                    <a:cubicBezTo>
                      <a:pt x="1756638" y="3401514"/>
                      <a:pt x="1400463" y="3045300"/>
                      <a:pt x="1400463" y="2607485"/>
                    </a:cubicBezTo>
                    <a:close/>
                  </a:path>
                </a:pathLst>
              </a:custGeom>
              <a:solidFill>
                <a:schemeClr val="tx1"/>
              </a:solidFill>
              <a:ln w="9797" cap="flat">
                <a:noFill/>
                <a:prstDash val="solid"/>
                <a:miter/>
              </a:ln>
            </p:spPr>
            <p:txBody>
              <a:bodyPr rtlCol="0" anchor="ctr"/>
              <a:lstStyle/>
              <a:p>
                <a:endParaRPr lang="en-IN"/>
              </a:p>
            </p:txBody>
          </p:sp>
          <p:sp>
            <p:nvSpPr>
              <p:cNvPr id="178" name="Rectangle: Top Corners Rounded 177">
                <a:extLst>
                  <a:ext uri="{FF2B5EF4-FFF2-40B4-BE49-F238E27FC236}">
                    <a16:creationId xmlns:a16="http://schemas.microsoft.com/office/drawing/2014/main" id="{9E9ACAD7-4156-4EB6-8E2A-5D1E7952E09A}"/>
                  </a:ext>
                </a:extLst>
              </p:cNvPr>
              <p:cNvSpPr/>
              <p:nvPr/>
            </p:nvSpPr>
            <p:spPr>
              <a:xfrm rot="1800000">
                <a:off x="1516067" y="5105169"/>
                <a:ext cx="23781" cy="76711"/>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Rectangle: Top Corners Rounded 178">
                <a:extLst>
                  <a:ext uri="{FF2B5EF4-FFF2-40B4-BE49-F238E27FC236}">
                    <a16:creationId xmlns:a16="http://schemas.microsoft.com/office/drawing/2014/main" id="{82F2EF36-82CD-480E-B993-3C5A1B8BACEF}"/>
                  </a:ext>
                </a:extLst>
              </p:cNvPr>
              <p:cNvSpPr/>
              <p:nvPr/>
            </p:nvSpPr>
            <p:spPr>
              <a:xfrm rot="1800000">
                <a:off x="1589808" y="5147744"/>
                <a:ext cx="23781" cy="76711"/>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74" name="Straight Connector 173">
              <a:extLst>
                <a:ext uri="{FF2B5EF4-FFF2-40B4-BE49-F238E27FC236}">
                  <a16:creationId xmlns:a16="http://schemas.microsoft.com/office/drawing/2014/main" id="{A6A442C1-AA73-45C1-8339-A4A6FE8711C9}"/>
                </a:ext>
              </a:extLst>
            </p:cNvPr>
            <p:cNvCxnSpPr>
              <a:cxnSpLocks/>
            </p:cNvCxnSpPr>
            <p:nvPr/>
          </p:nvCxnSpPr>
          <p:spPr>
            <a:xfrm flipH="1">
              <a:off x="1129069" y="503940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BD1D88E-D18F-44FC-9CD5-54F534069810}"/>
                </a:ext>
              </a:extLst>
            </p:cNvPr>
            <p:cNvCxnSpPr>
              <a:cxnSpLocks/>
            </p:cNvCxnSpPr>
            <p:nvPr/>
          </p:nvCxnSpPr>
          <p:spPr>
            <a:xfrm rot="1800000">
              <a:off x="1767304" y="529940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74C073E-47A4-4CE3-A222-B117961647ED}"/>
                </a:ext>
              </a:extLst>
            </p:cNvPr>
            <p:cNvCxnSpPr>
              <a:cxnSpLocks/>
            </p:cNvCxnSpPr>
            <p:nvPr/>
          </p:nvCxnSpPr>
          <p:spPr>
            <a:xfrm rot="1800000">
              <a:off x="1689642" y="4925630"/>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0" name="Rectangle 179">
            <a:extLst>
              <a:ext uri="{FF2B5EF4-FFF2-40B4-BE49-F238E27FC236}">
                <a16:creationId xmlns:a16="http://schemas.microsoft.com/office/drawing/2014/main" id="{F8466CF3-379F-44A7-A3F2-471EDFC7F809}"/>
              </a:ext>
            </a:extLst>
          </p:cNvPr>
          <p:cNvSpPr/>
          <p:nvPr/>
        </p:nvSpPr>
        <p:spPr>
          <a:xfrm>
            <a:off x="269905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Retail</a:t>
            </a:r>
          </a:p>
        </p:txBody>
      </p:sp>
      <p:grpSp>
        <p:nvGrpSpPr>
          <p:cNvPr id="181" name="Group 180">
            <a:extLst>
              <a:ext uri="{FF2B5EF4-FFF2-40B4-BE49-F238E27FC236}">
                <a16:creationId xmlns:a16="http://schemas.microsoft.com/office/drawing/2014/main" id="{46CB8C84-C2B0-4DFE-9031-484362B731CE}"/>
              </a:ext>
            </a:extLst>
          </p:cNvPr>
          <p:cNvGrpSpPr/>
          <p:nvPr/>
        </p:nvGrpSpPr>
        <p:grpSpPr>
          <a:xfrm>
            <a:off x="3537216" y="4868650"/>
            <a:ext cx="598756" cy="840597"/>
            <a:chOff x="3555127" y="4868650"/>
            <a:chExt cx="598756" cy="840597"/>
          </a:xfrm>
        </p:grpSpPr>
        <p:grpSp>
          <p:nvGrpSpPr>
            <p:cNvPr id="182" name="Group 181">
              <a:extLst>
                <a:ext uri="{FF2B5EF4-FFF2-40B4-BE49-F238E27FC236}">
                  <a16:creationId xmlns:a16="http://schemas.microsoft.com/office/drawing/2014/main" id="{89F58CC9-DE58-4750-9B3A-5CF024D4AD16}"/>
                </a:ext>
              </a:extLst>
            </p:cNvPr>
            <p:cNvGrpSpPr/>
            <p:nvPr/>
          </p:nvGrpSpPr>
          <p:grpSpPr>
            <a:xfrm rot="1800000">
              <a:off x="3555127" y="4916465"/>
              <a:ext cx="598756" cy="601336"/>
              <a:chOff x="4500652" y="1345715"/>
              <a:chExt cx="3160895" cy="3174511"/>
            </a:xfrm>
          </p:grpSpPr>
          <p:sp>
            <p:nvSpPr>
              <p:cNvPr id="186" name="Freeform: Shape 185">
                <a:extLst>
                  <a:ext uri="{FF2B5EF4-FFF2-40B4-BE49-F238E27FC236}">
                    <a16:creationId xmlns:a16="http://schemas.microsoft.com/office/drawing/2014/main" id="{8363BDE0-41B4-4EFD-897D-8AAF7B44F060}"/>
                  </a:ext>
                </a:extLst>
              </p:cNvPr>
              <p:cNvSpPr/>
              <p:nvPr/>
            </p:nvSpPr>
            <p:spPr>
              <a:xfrm>
                <a:off x="4500652" y="1345715"/>
                <a:ext cx="3160895" cy="3174511"/>
              </a:xfrm>
              <a:custGeom>
                <a:avLst/>
                <a:gdLst>
                  <a:gd name="connsiteX0" fmla="*/ 39682 w 3160895"/>
                  <a:gd name="connsiteY0" fmla="*/ 79349 h 3174511"/>
                  <a:gd name="connsiteX1" fmla="*/ 334829 w 3160895"/>
                  <a:gd name="connsiteY1" fmla="*/ 79349 h 3174511"/>
                  <a:gd name="connsiteX2" fmla="*/ 432814 w 3160895"/>
                  <a:gd name="connsiteY2" fmla="*/ 702197 h 3174511"/>
                  <a:gd name="connsiteX3" fmla="*/ 432814 w 3160895"/>
                  <a:gd name="connsiteY3" fmla="*/ 702225 h 3174511"/>
                  <a:gd name="connsiteX4" fmla="*/ 653948 w 3160895"/>
                  <a:gd name="connsiteY4" fmla="*/ 2276669 h 3174511"/>
                  <a:gd name="connsiteX5" fmla="*/ 654033 w 3160895"/>
                  <a:gd name="connsiteY5" fmla="*/ 2276946 h 3174511"/>
                  <a:gd name="connsiteX6" fmla="*/ 654033 w 3160895"/>
                  <a:gd name="connsiteY6" fmla="*/ 2277222 h 3174511"/>
                  <a:gd name="connsiteX7" fmla="*/ 713265 w 3160895"/>
                  <a:gd name="connsiteY7" fmla="*/ 2660668 h 3174511"/>
                  <a:gd name="connsiteX8" fmla="*/ 752458 w 3160895"/>
                  <a:gd name="connsiteY8" fmla="*/ 2694270 h 3174511"/>
                  <a:gd name="connsiteX9" fmla="*/ 950590 w 3160895"/>
                  <a:gd name="connsiteY9" fmla="*/ 2694270 h 3174511"/>
                  <a:gd name="connsiteX10" fmla="*/ 830518 w 3160895"/>
                  <a:gd name="connsiteY10" fmla="*/ 2913547 h 3174511"/>
                  <a:gd name="connsiteX11" fmla="*/ 1091454 w 3160895"/>
                  <a:gd name="connsiteY11" fmla="*/ 3174483 h 3174511"/>
                  <a:gd name="connsiteX12" fmla="*/ 1352361 w 3160895"/>
                  <a:gd name="connsiteY12" fmla="*/ 2913547 h 3174511"/>
                  <a:gd name="connsiteX13" fmla="*/ 1232288 w 3160895"/>
                  <a:gd name="connsiteY13" fmla="*/ 2694270 h 3174511"/>
                  <a:gd name="connsiteX14" fmla="*/ 2433440 w 3160895"/>
                  <a:gd name="connsiteY14" fmla="*/ 2694298 h 3174511"/>
                  <a:gd name="connsiteX15" fmla="*/ 2313368 w 3160895"/>
                  <a:gd name="connsiteY15" fmla="*/ 2913576 h 3174511"/>
                  <a:gd name="connsiteX16" fmla="*/ 2574275 w 3160895"/>
                  <a:gd name="connsiteY16" fmla="*/ 3174511 h 3174511"/>
                  <a:gd name="connsiteX17" fmla="*/ 2835183 w 3160895"/>
                  <a:gd name="connsiteY17" fmla="*/ 2913576 h 3174511"/>
                  <a:gd name="connsiteX18" fmla="*/ 2715110 w 3160895"/>
                  <a:gd name="connsiteY18" fmla="*/ 2694298 h 3174511"/>
                  <a:gd name="connsiteX19" fmla="*/ 2964921 w 3160895"/>
                  <a:gd name="connsiteY19" fmla="*/ 2694298 h 3174511"/>
                  <a:gd name="connsiteX20" fmla="*/ 3004617 w 3160895"/>
                  <a:gd name="connsiteY20" fmla="*/ 2654610 h 3174511"/>
                  <a:gd name="connsiteX21" fmla="*/ 2964921 w 3160895"/>
                  <a:gd name="connsiteY21" fmla="*/ 2614914 h 3174511"/>
                  <a:gd name="connsiteX22" fmla="*/ 786464 w 3160895"/>
                  <a:gd name="connsiteY22" fmla="*/ 2614914 h 3174511"/>
                  <a:gd name="connsiteX23" fmla="*/ 739491 w 3160895"/>
                  <a:gd name="connsiteY23" fmla="*/ 2310824 h 3174511"/>
                  <a:gd name="connsiteX24" fmla="*/ 2900020 w 3160895"/>
                  <a:gd name="connsiteY24" fmla="*/ 2310824 h 3174511"/>
                  <a:gd name="connsiteX25" fmla="*/ 2939298 w 3160895"/>
                  <a:gd name="connsiteY25" fmla="*/ 2276669 h 3174511"/>
                  <a:gd name="connsiteX26" fmla="*/ 3160516 w 3160895"/>
                  <a:gd name="connsiteY26" fmla="*/ 701517 h 3174511"/>
                  <a:gd name="connsiteX27" fmla="*/ 3151191 w 3160895"/>
                  <a:gd name="connsiteY27" fmla="*/ 669963 h 3174511"/>
                  <a:gd name="connsiteX28" fmla="*/ 3121239 w 3160895"/>
                  <a:gd name="connsiteY28" fmla="*/ 656315 h 3174511"/>
                  <a:gd name="connsiteX29" fmla="*/ 505928 w 3160895"/>
                  <a:gd name="connsiteY29" fmla="*/ 656343 h 3174511"/>
                  <a:gd name="connsiteX30" fmla="*/ 407914 w 3160895"/>
                  <a:gd name="connsiteY30" fmla="*/ 33493 h 3174511"/>
                  <a:gd name="connsiteX31" fmla="*/ 368721 w 3160895"/>
                  <a:gd name="connsiteY31" fmla="*/ 0 h 3174511"/>
                  <a:gd name="connsiteX32" fmla="*/ 39689 w 3160895"/>
                  <a:gd name="connsiteY32" fmla="*/ 0 h 3174511"/>
                  <a:gd name="connsiteX33" fmla="*/ 0 w 3160895"/>
                  <a:gd name="connsiteY33" fmla="*/ 39693 h 3174511"/>
                  <a:gd name="connsiteX34" fmla="*/ 39660 w 3160895"/>
                  <a:gd name="connsiteY34" fmla="*/ 79359 h 3174511"/>
                  <a:gd name="connsiteX35" fmla="*/ 1091461 w 3160895"/>
                  <a:gd name="connsiteY35" fmla="*/ 3095162 h 3174511"/>
                  <a:gd name="connsiteX36" fmla="*/ 909881 w 3160895"/>
                  <a:gd name="connsiteY36" fmla="*/ 2913583 h 3174511"/>
                  <a:gd name="connsiteX37" fmla="*/ 1091461 w 3160895"/>
                  <a:gd name="connsiteY37" fmla="*/ 2732032 h 3174511"/>
                  <a:gd name="connsiteX38" fmla="*/ 1273012 w 3160895"/>
                  <a:gd name="connsiteY38" fmla="*/ 2913583 h 3174511"/>
                  <a:gd name="connsiteX39" fmla="*/ 1091461 w 3160895"/>
                  <a:gd name="connsiteY39" fmla="*/ 3095162 h 3174511"/>
                  <a:gd name="connsiteX40" fmla="*/ 2574212 w 3160895"/>
                  <a:gd name="connsiteY40" fmla="*/ 3095162 h 3174511"/>
                  <a:gd name="connsiteX41" fmla="*/ 2392661 w 3160895"/>
                  <a:gd name="connsiteY41" fmla="*/ 2913583 h 3174511"/>
                  <a:gd name="connsiteX42" fmla="*/ 2574212 w 3160895"/>
                  <a:gd name="connsiteY42" fmla="*/ 2732032 h 3174511"/>
                  <a:gd name="connsiteX43" fmla="*/ 2755763 w 3160895"/>
                  <a:gd name="connsiteY43" fmla="*/ 2913583 h 3174511"/>
                  <a:gd name="connsiteX44" fmla="*/ 2574212 w 3160895"/>
                  <a:gd name="connsiteY44" fmla="*/ 3095162 h 3174511"/>
                  <a:gd name="connsiteX45" fmla="*/ 2944456 w 3160895"/>
                  <a:gd name="connsiteY45" fmla="*/ 1669312 h 3174511"/>
                  <a:gd name="connsiteX46" fmla="*/ 2428700 w 3160895"/>
                  <a:gd name="connsiteY46" fmla="*/ 1669312 h 3174511"/>
                  <a:gd name="connsiteX47" fmla="*/ 2474568 w 3160895"/>
                  <a:gd name="connsiteY47" fmla="*/ 1230311 h 3174511"/>
                  <a:gd name="connsiteX48" fmla="*/ 3006105 w 3160895"/>
                  <a:gd name="connsiteY48" fmla="*/ 1230311 h 3174511"/>
                  <a:gd name="connsiteX49" fmla="*/ 2348954 w 3160895"/>
                  <a:gd name="connsiteY49" fmla="*/ 1669312 h 3174511"/>
                  <a:gd name="connsiteX50" fmla="*/ 1837407 w 3160895"/>
                  <a:gd name="connsiteY50" fmla="*/ 1669312 h 3174511"/>
                  <a:gd name="connsiteX51" fmla="*/ 1837407 w 3160895"/>
                  <a:gd name="connsiteY51" fmla="*/ 1230311 h 3174511"/>
                  <a:gd name="connsiteX52" fmla="*/ 2394822 w 3160895"/>
                  <a:gd name="connsiteY52" fmla="*/ 1230311 h 3174511"/>
                  <a:gd name="connsiteX53" fmla="*/ 659858 w 3160895"/>
                  <a:gd name="connsiteY53" fmla="*/ 1748668 h 3174511"/>
                  <a:gd name="connsiteX54" fmla="*/ 1181595 w 3160895"/>
                  <a:gd name="connsiteY54" fmla="*/ 1748668 h 3174511"/>
                  <a:gd name="connsiteX55" fmla="*/ 1244675 w 3160895"/>
                  <a:gd name="connsiteY55" fmla="*/ 2231489 h 3174511"/>
                  <a:gd name="connsiteX56" fmla="*/ 727671 w 3160895"/>
                  <a:gd name="connsiteY56" fmla="*/ 2231461 h 3174511"/>
                  <a:gd name="connsiteX57" fmla="*/ 1261646 w 3160895"/>
                  <a:gd name="connsiteY57" fmla="*/ 1748668 h 3174511"/>
                  <a:gd name="connsiteX58" fmla="*/ 1758057 w 3160895"/>
                  <a:gd name="connsiteY58" fmla="*/ 1748668 h 3174511"/>
                  <a:gd name="connsiteX59" fmla="*/ 1758057 w 3160895"/>
                  <a:gd name="connsiteY59" fmla="*/ 2231489 h 3174511"/>
                  <a:gd name="connsiteX60" fmla="*/ 1324704 w 3160895"/>
                  <a:gd name="connsiteY60" fmla="*/ 2231461 h 3174511"/>
                  <a:gd name="connsiteX61" fmla="*/ 1837414 w 3160895"/>
                  <a:gd name="connsiteY61" fmla="*/ 1748668 h 3174511"/>
                  <a:gd name="connsiteX62" fmla="*/ 2340663 w 3160895"/>
                  <a:gd name="connsiteY62" fmla="*/ 1748668 h 3174511"/>
                  <a:gd name="connsiteX63" fmla="*/ 2290175 w 3160895"/>
                  <a:gd name="connsiteY63" fmla="*/ 2231489 h 3174511"/>
                  <a:gd name="connsiteX64" fmla="*/ 1837414 w 3160895"/>
                  <a:gd name="connsiteY64" fmla="*/ 2231489 h 3174511"/>
                  <a:gd name="connsiteX65" fmla="*/ 1837414 w 3160895"/>
                  <a:gd name="connsiteY65" fmla="*/ 1150948 h 3174511"/>
                  <a:gd name="connsiteX66" fmla="*/ 1837414 w 3160895"/>
                  <a:gd name="connsiteY66" fmla="*/ 735693 h 3174511"/>
                  <a:gd name="connsiteX67" fmla="*/ 2446536 w 3160895"/>
                  <a:gd name="connsiteY67" fmla="*/ 735693 h 3174511"/>
                  <a:gd name="connsiteX68" fmla="*/ 2403134 w 3160895"/>
                  <a:gd name="connsiteY68" fmla="*/ 1150969 h 3174511"/>
                  <a:gd name="connsiteX69" fmla="*/ 1837414 w 3160895"/>
                  <a:gd name="connsiteY69" fmla="*/ 1150969 h 3174511"/>
                  <a:gd name="connsiteX70" fmla="*/ 1758057 w 3160895"/>
                  <a:gd name="connsiteY70" fmla="*/ 1150948 h 3174511"/>
                  <a:gd name="connsiteX71" fmla="*/ 1183565 w 3160895"/>
                  <a:gd name="connsiteY71" fmla="*/ 1150948 h 3174511"/>
                  <a:gd name="connsiteX72" fmla="*/ 1129314 w 3160895"/>
                  <a:gd name="connsiteY72" fmla="*/ 735671 h 3174511"/>
                  <a:gd name="connsiteX73" fmla="*/ 1758057 w 3160895"/>
                  <a:gd name="connsiteY73" fmla="*/ 735671 h 3174511"/>
                  <a:gd name="connsiteX74" fmla="*/ 1758057 w 3160895"/>
                  <a:gd name="connsiteY74" fmla="*/ 1230304 h 3174511"/>
                  <a:gd name="connsiteX75" fmla="*/ 1758057 w 3160895"/>
                  <a:gd name="connsiteY75" fmla="*/ 1669305 h 3174511"/>
                  <a:gd name="connsiteX76" fmla="*/ 1251243 w 3160895"/>
                  <a:gd name="connsiteY76" fmla="*/ 1669305 h 3174511"/>
                  <a:gd name="connsiteX77" fmla="*/ 1193889 w 3160895"/>
                  <a:gd name="connsiteY77" fmla="*/ 1230304 h 3174511"/>
                  <a:gd name="connsiteX78" fmla="*/ 1171249 w 3160895"/>
                  <a:gd name="connsiteY78" fmla="*/ 1669305 h 3174511"/>
                  <a:gd name="connsiteX79" fmla="*/ 648712 w 3160895"/>
                  <a:gd name="connsiteY79" fmla="*/ 1669305 h 3174511"/>
                  <a:gd name="connsiteX80" fmla="*/ 587042 w 3160895"/>
                  <a:gd name="connsiteY80" fmla="*/ 1230304 h 3174511"/>
                  <a:gd name="connsiteX81" fmla="*/ 1113845 w 3160895"/>
                  <a:gd name="connsiteY81" fmla="*/ 1230304 h 3174511"/>
                  <a:gd name="connsiteX82" fmla="*/ 2865589 w 3160895"/>
                  <a:gd name="connsiteY82" fmla="*/ 2231453 h 3174511"/>
                  <a:gd name="connsiteX83" fmla="*/ 2369985 w 3160895"/>
                  <a:gd name="connsiteY83" fmla="*/ 2231453 h 3174511"/>
                  <a:gd name="connsiteX84" fmla="*/ 2420473 w 3160895"/>
                  <a:gd name="connsiteY84" fmla="*/ 1748633 h 3174511"/>
                  <a:gd name="connsiteX85" fmla="*/ 2933409 w 3160895"/>
                  <a:gd name="connsiteY85" fmla="*/ 1748633 h 3174511"/>
                  <a:gd name="connsiteX86" fmla="*/ 3017329 w 3160895"/>
                  <a:gd name="connsiteY86" fmla="*/ 1150976 h 3174511"/>
                  <a:gd name="connsiteX87" fmla="*/ 2482915 w 3160895"/>
                  <a:gd name="connsiteY87" fmla="*/ 1150976 h 3174511"/>
                  <a:gd name="connsiteX88" fmla="*/ 2526317 w 3160895"/>
                  <a:gd name="connsiteY88" fmla="*/ 735700 h 3174511"/>
                  <a:gd name="connsiteX89" fmla="*/ 3075626 w 3160895"/>
                  <a:gd name="connsiteY89" fmla="*/ 735700 h 3174511"/>
                  <a:gd name="connsiteX90" fmla="*/ 1049327 w 3160895"/>
                  <a:gd name="connsiteY90" fmla="*/ 735721 h 3174511"/>
                  <a:gd name="connsiteX91" fmla="*/ 1103578 w 3160895"/>
                  <a:gd name="connsiteY91" fmla="*/ 1150997 h 3174511"/>
                  <a:gd name="connsiteX92" fmla="*/ 576002 w 3160895"/>
                  <a:gd name="connsiteY92" fmla="*/ 1150997 h 3174511"/>
                  <a:gd name="connsiteX93" fmla="*/ 517684 w 3160895"/>
                  <a:gd name="connsiteY93" fmla="*/ 735721 h 317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160895" h="3174511">
                    <a:moveTo>
                      <a:pt x="39682" y="79349"/>
                    </a:moveTo>
                    <a:lnTo>
                      <a:pt x="334829" y="79349"/>
                    </a:lnTo>
                    <a:lnTo>
                      <a:pt x="432814" y="702197"/>
                    </a:lnTo>
                    <a:lnTo>
                      <a:pt x="432814" y="702225"/>
                    </a:lnTo>
                    <a:lnTo>
                      <a:pt x="653948" y="2276669"/>
                    </a:lnTo>
                    <a:cubicBezTo>
                      <a:pt x="653948" y="2276754"/>
                      <a:pt x="654033" y="2276832"/>
                      <a:pt x="654033" y="2276946"/>
                    </a:cubicBezTo>
                    <a:cubicBezTo>
                      <a:pt x="654033" y="2277031"/>
                      <a:pt x="654005" y="2277109"/>
                      <a:pt x="654033" y="2277222"/>
                    </a:cubicBezTo>
                    <a:lnTo>
                      <a:pt x="713265" y="2660668"/>
                    </a:lnTo>
                    <a:cubicBezTo>
                      <a:pt x="716256" y="2679992"/>
                      <a:pt x="732922" y="2694270"/>
                      <a:pt x="752458" y="2694270"/>
                    </a:cubicBezTo>
                    <a:lnTo>
                      <a:pt x="950590" y="2694270"/>
                    </a:lnTo>
                    <a:cubicBezTo>
                      <a:pt x="878483" y="2740747"/>
                      <a:pt x="830518" y="2821571"/>
                      <a:pt x="830518" y="2913547"/>
                    </a:cubicBezTo>
                    <a:cubicBezTo>
                      <a:pt x="830518" y="3057429"/>
                      <a:pt x="947579" y="3174483"/>
                      <a:pt x="1091454" y="3174483"/>
                    </a:cubicBezTo>
                    <a:cubicBezTo>
                      <a:pt x="1235335" y="3174483"/>
                      <a:pt x="1352361" y="3057422"/>
                      <a:pt x="1352361" y="2913547"/>
                    </a:cubicBezTo>
                    <a:cubicBezTo>
                      <a:pt x="1352361" y="2821571"/>
                      <a:pt x="1304396" y="2740740"/>
                      <a:pt x="1232288" y="2694270"/>
                    </a:cubicBezTo>
                    <a:lnTo>
                      <a:pt x="2433440" y="2694298"/>
                    </a:lnTo>
                    <a:cubicBezTo>
                      <a:pt x="2361333" y="2740776"/>
                      <a:pt x="2313368" y="2821599"/>
                      <a:pt x="2313368" y="2913576"/>
                    </a:cubicBezTo>
                    <a:cubicBezTo>
                      <a:pt x="2313368" y="3057457"/>
                      <a:pt x="2430401" y="3174511"/>
                      <a:pt x="2574275" y="3174511"/>
                    </a:cubicBezTo>
                    <a:cubicBezTo>
                      <a:pt x="2718157" y="3174511"/>
                      <a:pt x="2835183" y="3057450"/>
                      <a:pt x="2835183" y="2913576"/>
                    </a:cubicBezTo>
                    <a:cubicBezTo>
                      <a:pt x="2835183" y="2821599"/>
                      <a:pt x="2787218" y="2740769"/>
                      <a:pt x="2715110" y="2694298"/>
                    </a:cubicBezTo>
                    <a:lnTo>
                      <a:pt x="2964921" y="2694298"/>
                    </a:lnTo>
                    <a:cubicBezTo>
                      <a:pt x="2986873" y="2694298"/>
                      <a:pt x="3004617" y="2676527"/>
                      <a:pt x="3004617" y="2654610"/>
                    </a:cubicBezTo>
                    <a:cubicBezTo>
                      <a:pt x="3004617" y="2632714"/>
                      <a:pt x="2986873" y="2614914"/>
                      <a:pt x="2964921" y="2614914"/>
                    </a:cubicBezTo>
                    <a:lnTo>
                      <a:pt x="786464" y="2614914"/>
                    </a:lnTo>
                    <a:lnTo>
                      <a:pt x="739491" y="2310824"/>
                    </a:lnTo>
                    <a:lnTo>
                      <a:pt x="2900020" y="2310824"/>
                    </a:lnTo>
                    <a:cubicBezTo>
                      <a:pt x="2919811" y="2310824"/>
                      <a:pt x="2936563" y="2296262"/>
                      <a:pt x="2939298" y="2276669"/>
                    </a:cubicBezTo>
                    <a:lnTo>
                      <a:pt x="3160516" y="701517"/>
                    </a:lnTo>
                    <a:cubicBezTo>
                      <a:pt x="3162097" y="690136"/>
                      <a:pt x="3158695" y="678622"/>
                      <a:pt x="3151191" y="669963"/>
                    </a:cubicBezTo>
                    <a:cubicBezTo>
                      <a:pt x="3143666" y="661296"/>
                      <a:pt x="3132704" y="656315"/>
                      <a:pt x="3121239" y="656315"/>
                    </a:cubicBezTo>
                    <a:lnTo>
                      <a:pt x="505928" y="656343"/>
                    </a:lnTo>
                    <a:lnTo>
                      <a:pt x="407914" y="33493"/>
                    </a:lnTo>
                    <a:cubicBezTo>
                      <a:pt x="404874" y="14200"/>
                      <a:pt x="388236" y="0"/>
                      <a:pt x="368721" y="0"/>
                    </a:cubicBezTo>
                    <a:lnTo>
                      <a:pt x="39689" y="0"/>
                    </a:lnTo>
                    <a:cubicBezTo>
                      <a:pt x="17743" y="0"/>
                      <a:pt x="0" y="17770"/>
                      <a:pt x="0" y="39693"/>
                    </a:cubicBezTo>
                    <a:cubicBezTo>
                      <a:pt x="0" y="61587"/>
                      <a:pt x="17715" y="79359"/>
                      <a:pt x="39660" y="79359"/>
                    </a:cubicBezTo>
                    <a:close/>
                    <a:moveTo>
                      <a:pt x="1091461" y="3095162"/>
                    </a:moveTo>
                    <a:cubicBezTo>
                      <a:pt x="991342" y="3095162"/>
                      <a:pt x="909881" y="3013701"/>
                      <a:pt x="909881" y="2913583"/>
                    </a:cubicBezTo>
                    <a:cubicBezTo>
                      <a:pt x="909881" y="2813464"/>
                      <a:pt x="991342" y="2732032"/>
                      <a:pt x="1091461" y="2732032"/>
                    </a:cubicBezTo>
                    <a:cubicBezTo>
                      <a:pt x="1191551" y="2732032"/>
                      <a:pt x="1273012" y="2813464"/>
                      <a:pt x="1273012" y="2913583"/>
                    </a:cubicBezTo>
                    <a:cubicBezTo>
                      <a:pt x="1273012" y="3013701"/>
                      <a:pt x="1191551" y="3095162"/>
                      <a:pt x="1091461" y="3095162"/>
                    </a:cubicBezTo>
                    <a:close/>
                    <a:moveTo>
                      <a:pt x="2574212" y="3095162"/>
                    </a:moveTo>
                    <a:cubicBezTo>
                      <a:pt x="2474122" y="3095162"/>
                      <a:pt x="2392661" y="3013701"/>
                      <a:pt x="2392661" y="2913583"/>
                    </a:cubicBezTo>
                    <a:cubicBezTo>
                      <a:pt x="2392661" y="2813464"/>
                      <a:pt x="2474122" y="2732032"/>
                      <a:pt x="2574212" y="2732032"/>
                    </a:cubicBezTo>
                    <a:cubicBezTo>
                      <a:pt x="2674302" y="2732032"/>
                      <a:pt x="2755763" y="2813464"/>
                      <a:pt x="2755763" y="2913583"/>
                    </a:cubicBezTo>
                    <a:cubicBezTo>
                      <a:pt x="2755763" y="3013701"/>
                      <a:pt x="2674302" y="3095162"/>
                      <a:pt x="2574212" y="3095162"/>
                    </a:cubicBezTo>
                    <a:close/>
                    <a:moveTo>
                      <a:pt x="2944456" y="1669312"/>
                    </a:moveTo>
                    <a:lnTo>
                      <a:pt x="2428700" y="1669312"/>
                    </a:lnTo>
                    <a:lnTo>
                      <a:pt x="2474568" y="1230311"/>
                    </a:lnTo>
                    <a:lnTo>
                      <a:pt x="3006105" y="1230311"/>
                    </a:lnTo>
                    <a:close/>
                    <a:moveTo>
                      <a:pt x="2348954" y="1669312"/>
                    </a:moveTo>
                    <a:lnTo>
                      <a:pt x="1837407" y="1669312"/>
                    </a:lnTo>
                    <a:lnTo>
                      <a:pt x="1837407" y="1230311"/>
                    </a:lnTo>
                    <a:lnTo>
                      <a:pt x="2394822" y="1230311"/>
                    </a:lnTo>
                    <a:close/>
                    <a:moveTo>
                      <a:pt x="659858" y="1748668"/>
                    </a:moveTo>
                    <a:lnTo>
                      <a:pt x="1181595" y="1748668"/>
                    </a:lnTo>
                    <a:lnTo>
                      <a:pt x="1244675" y="2231489"/>
                    </a:lnTo>
                    <a:lnTo>
                      <a:pt x="727671" y="2231461"/>
                    </a:lnTo>
                    <a:close/>
                    <a:moveTo>
                      <a:pt x="1261646" y="1748668"/>
                    </a:moveTo>
                    <a:lnTo>
                      <a:pt x="1758057" y="1748668"/>
                    </a:lnTo>
                    <a:lnTo>
                      <a:pt x="1758057" y="2231489"/>
                    </a:lnTo>
                    <a:lnTo>
                      <a:pt x="1324704" y="2231461"/>
                    </a:lnTo>
                    <a:close/>
                    <a:moveTo>
                      <a:pt x="1837414" y="1748668"/>
                    </a:moveTo>
                    <a:lnTo>
                      <a:pt x="2340663" y="1748668"/>
                    </a:lnTo>
                    <a:lnTo>
                      <a:pt x="2290175" y="2231489"/>
                    </a:lnTo>
                    <a:lnTo>
                      <a:pt x="1837414" y="2231489"/>
                    </a:lnTo>
                    <a:close/>
                    <a:moveTo>
                      <a:pt x="1837414" y="1150948"/>
                    </a:moveTo>
                    <a:lnTo>
                      <a:pt x="1837414" y="735693"/>
                    </a:lnTo>
                    <a:lnTo>
                      <a:pt x="2446536" y="735693"/>
                    </a:lnTo>
                    <a:lnTo>
                      <a:pt x="2403134" y="1150969"/>
                    </a:lnTo>
                    <a:lnTo>
                      <a:pt x="1837414" y="1150969"/>
                    </a:lnTo>
                    <a:close/>
                    <a:moveTo>
                      <a:pt x="1758057" y="1150948"/>
                    </a:moveTo>
                    <a:lnTo>
                      <a:pt x="1183565" y="1150948"/>
                    </a:lnTo>
                    <a:lnTo>
                      <a:pt x="1129314" y="735671"/>
                    </a:lnTo>
                    <a:lnTo>
                      <a:pt x="1758057" y="735671"/>
                    </a:lnTo>
                    <a:close/>
                    <a:moveTo>
                      <a:pt x="1758057" y="1230304"/>
                    </a:moveTo>
                    <a:lnTo>
                      <a:pt x="1758057" y="1669305"/>
                    </a:lnTo>
                    <a:lnTo>
                      <a:pt x="1251243" y="1669305"/>
                    </a:lnTo>
                    <a:lnTo>
                      <a:pt x="1193889" y="1230304"/>
                    </a:lnTo>
                    <a:close/>
                    <a:moveTo>
                      <a:pt x="1171249" y="1669305"/>
                    </a:moveTo>
                    <a:lnTo>
                      <a:pt x="648712" y="1669305"/>
                    </a:lnTo>
                    <a:lnTo>
                      <a:pt x="587042" y="1230304"/>
                    </a:lnTo>
                    <a:lnTo>
                      <a:pt x="1113845" y="1230304"/>
                    </a:lnTo>
                    <a:close/>
                    <a:moveTo>
                      <a:pt x="2865589" y="2231453"/>
                    </a:moveTo>
                    <a:lnTo>
                      <a:pt x="2369985" y="2231453"/>
                    </a:lnTo>
                    <a:lnTo>
                      <a:pt x="2420473" y="1748633"/>
                    </a:lnTo>
                    <a:lnTo>
                      <a:pt x="2933409" y="1748633"/>
                    </a:lnTo>
                    <a:close/>
                    <a:moveTo>
                      <a:pt x="3017329" y="1150976"/>
                    </a:moveTo>
                    <a:lnTo>
                      <a:pt x="2482915" y="1150976"/>
                    </a:lnTo>
                    <a:lnTo>
                      <a:pt x="2526317" y="735700"/>
                    </a:lnTo>
                    <a:lnTo>
                      <a:pt x="3075626" y="735700"/>
                    </a:lnTo>
                    <a:close/>
                    <a:moveTo>
                      <a:pt x="1049327" y="735721"/>
                    </a:moveTo>
                    <a:lnTo>
                      <a:pt x="1103578" y="1150997"/>
                    </a:lnTo>
                    <a:lnTo>
                      <a:pt x="576002" y="1150997"/>
                    </a:lnTo>
                    <a:lnTo>
                      <a:pt x="517684" y="735721"/>
                    </a:lnTo>
                    <a:close/>
                  </a:path>
                </a:pathLst>
              </a:custGeom>
              <a:solidFill>
                <a:schemeClr val="tx1"/>
              </a:solidFill>
              <a:ln w="7076" cap="flat">
                <a:noFill/>
                <a:prstDash val="solid"/>
                <a:miter/>
              </a:ln>
            </p:spPr>
            <p:txBody>
              <a:bodyPr rtlCol="0" anchor="ctr"/>
              <a:lstStyle/>
              <a:p>
                <a:endParaRPr lang="en-IN"/>
              </a:p>
            </p:txBody>
          </p:sp>
          <p:sp>
            <p:nvSpPr>
              <p:cNvPr id="187" name="Oval 186">
                <a:extLst>
                  <a:ext uri="{FF2B5EF4-FFF2-40B4-BE49-F238E27FC236}">
                    <a16:creationId xmlns:a16="http://schemas.microsoft.com/office/drawing/2014/main" id="{2159F14F-CA52-4F8E-97C6-1BC515496B45}"/>
                  </a:ext>
                </a:extLst>
              </p:cNvPr>
              <p:cNvSpPr/>
              <p:nvPr/>
            </p:nvSpPr>
            <p:spPr>
              <a:xfrm>
                <a:off x="5401310" y="4067175"/>
                <a:ext cx="385444" cy="385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Oval 187">
                <a:extLst>
                  <a:ext uri="{FF2B5EF4-FFF2-40B4-BE49-F238E27FC236}">
                    <a16:creationId xmlns:a16="http://schemas.microsoft.com/office/drawing/2014/main" id="{48461EE4-2C66-4B10-BB8C-0068F251A147}"/>
                  </a:ext>
                </a:extLst>
              </p:cNvPr>
              <p:cNvSpPr/>
              <p:nvPr/>
            </p:nvSpPr>
            <p:spPr>
              <a:xfrm>
                <a:off x="6889327" y="4067175"/>
                <a:ext cx="385444" cy="385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83" name="Straight Connector 182">
              <a:extLst>
                <a:ext uri="{FF2B5EF4-FFF2-40B4-BE49-F238E27FC236}">
                  <a16:creationId xmlns:a16="http://schemas.microsoft.com/office/drawing/2014/main" id="{C3C01486-C47A-4851-BFF5-C958DEC5E662}"/>
                </a:ext>
              </a:extLst>
            </p:cNvPr>
            <p:cNvCxnSpPr>
              <a:cxnSpLocks/>
            </p:cNvCxnSpPr>
            <p:nvPr/>
          </p:nvCxnSpPr>
          <p:spPr>
            <a:xfrm rot="1800000">
              <a:off x="4067962" y="539335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51508A6-982D-4B94-B03B-FD5BE1C2464D}"/>
                </a:ext>
              </a:extLst>
            </p:cNvPr>
            <p:cNvCxnSpPr>
              <a:cxnSpLocks/>
            </p:cNvCxnSpPr>
            <p:nvPr/>
          </p:nvCxnSpPr>
          <p:spPr>
            <a:xfrm flipH="1">
              <a:off x="3605188" y="4868650"/>
              <a:ext cx="112066" cy="265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CB62362-F202-46EA-B0DE-157A10B9D755}"/>
                </a:ext>
              </a:extLst>
            </p:cNvPr>
            <p:cNvCxnSpPr>
              <a:cxnSpLocks/>
            </p:cNvCxnSpPr>
            <p:nvPr/>
          </p:nvCxnSpPr>
          <p:spPr>
            <a:xfrm rot="1800000">
              <a:off x="3738262" y="5473041"/>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9" name="Rectangle 188">
            <a:extLst>
              <a:ext uri="{FF2B5EF4-FFF2-40B4-BE49-F238E27FC236}">
                <a16:creationId xmlns:a16="http://schemas.microsoft.com/office/drawing/2014/main" id="{85453B6E-4A9B-4F9B-94D8-DE36C506DEB2}"/>
              </a:ext>
            </a:extLst>
          </p:cNvPr>
          <p:cNvSpPr/>
          <p:nvPr/>
        </p:nvSpPr>
        <p:spPr>
          <a:xfrm>
            <a:off x="497145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Computer</a:t>
            </a:r>
          </a:p>
        </p:txBody>
      </p:sp>
      <p:grpSp>
        <p:nvGrpSpPr>
          <p:cNvPr id="190" name="Group 189">
            <a:extLst>
              <a:ext uri="{FF2B5EF4-FFF2-40B4-BE49-F238E27FC236}">
                <a16:creationId xmlns:a16="http://schemas.microsoft.com/office/drawing/2014/main" id="{0AC4DF58-0C19-42F6-BC56-220E249AA93D}"/>
              </a:ext>
            </a:extLst>
          </p:cNvPr>
          <p:cNvGrpSpPr/>
          <p:nvPr/>
        </p:nvGrpSpPr>
        <p:grpSpPr>
          <a:xfrm>
            <a:off x="5747770" y="4793166"/>
            <a:ext cx="722449" cy="940487"/>
            <a:chOff x="5825020" y="4898806"/>
            <a:chExt cx="722449" cy="940487"/>
          </a:xfrm>
        </p:grpSpPr>
        <p:grpSp>
          <p:nvGrpSpPr>
            <p:cNvPr id="191" name="Group 190">
              <a:extLst>
                <a:ext uri="{FF2B5EF4-FFF2-40B4-BE49-F238E27FC236}">
                  <a16:creationId xmlns:a16="http://schemas.microsoft.com/office/drawing/2014/main" id="{B2DB68E5-2576-41EB-B661-99438B9AC002}"/>
                </a:ext>
              </a:extLst>
            </p:cNvPr>
            <p:cNvGrpSpPr/>
            <p:nvPr/>
          </p:nvGrpSpPr>
          <p:grpSpPr>
            <a:xfrm rot="1800000">
              <a:off x="5825020" y="5053591"/>
              <a:ext cx="664844" cy="486476"/>
              <a:chOff x="5167417" y="2063751"/>
              <a:chExt cx="1857086" cy="1358858"/>
            </a:xfrm>
          </p:grpSpPr>
          <p:sp>
            <p:nvSpPr>
              <p:cNvPr id="195" name="Freeform: Shape 194">
                <a:extLst>
                  <a:ext uri="{FF2B5EF4-FFF2-40B4-BE49-F238E27FC236}">
                    <a16:creationId xmlns:a16="http://schemas.microsoft.com/office/drawing/2014/main" id="{47FF136B-3B10-4BE4-90DF-05DE0BD9AD10}"/>
                  </a:ext>
                </a:extLst>
              </p:cNvPr>
              <p:cNvSpPr/>
              <p:nvPr/>
            </p:nvSpPr>
            <p:spPr>
              <a:xfrm>
                <a:off x="5167417" y="2063751"/>
                <a:ext cx="1857086" cy="1358858"/>
              </a:xfrm>
              <a:custGeom>
                <a:avLst/>
                <a:gdLst>
                  <a:gd name="connsiteX0" fmla="*/ 4629131 w 4686247"/>
                  <a:gd name="connsiteY0" fmla="*/ 914387 h 3428999"/>
                  <a:gd name="connsiteX1" fmla="*/ 4114781 w 4686247"/>
                  <a:gd name="connsiteY1" fmla="*/ 914387 h 3428999"/>
                  <a:gd name="connsiteX2" fmla="*/ 4114781 w 4686247"/>
                  <a:gd name="connsiteY2" fmla="*/ 57137 h 3428999"/>
                  <a:gd name="connsiteX3" fmla="*/ 4057643 w 4686247"/>
                  <a:gd name="connsiteY3" fmla="*/ 0 h 3428999"/>
                  <a:gd name="connsiteX4" fmla="*/ 57176 w 4686247"/>
                  <a:gd name="connsiteY4" fmla="*/ 0 h 3428999"/>
                  <a:gd name="connsiteX5" fmla="*/ 0 w 4686247"/>
                  <a:gd name="connsiteY5" fmla="*/ 57137 h 3428999"/>
                  <a:gd name="connsiteX6" fmla="*/ 0 w 4686247"/>
                  <a:gd name="connsiteY6" fmla="*/ 2800337 h 3428999"/>
                  <a:gd name="connsiteX7" fmla="*/ 57176 w 4686247"/>
                  <a:gd name="connsiteY7" fmla="*/ 2857513 h 3428999"/>
                  <a:gd name="connsiteX8" fmla="*/ 2000243 w 4686247"/>
                  <a:gd name="connsiteY8" fmla="*/ 2857513 h 3428999"/>
                  <a:gd name="connsiteX9" fmla="*/ 2000243 w 4686247"/>
                  <a:gd name="connsiteY9" fmla="*/ 3314726 h 3428999"/>
                  <a:gd name="connsiteX10" fmla="*/ 1371580 w 4686247"/>
                  <a:gd name="connsiteY10" fmla="*/ 3314726 h 3428999"/>
                  <a:gd name="connsiteX11" fmla="*/ 1314444 w 4686247"/>
                  <a:gd name="connsiteY11" fmla="*/ 3371863 h 3428999"/>
                  <a:gd name="connsiteX12" fmla="*/ 1371580 w 4686247"/>
                  <a:gd name="connsiteY12" fmla="*/ 3429000 h 3428999"/>
                  <a:gd name="connsiteX13" fmla="*/ 2743180 w 4686247"/>
                  <a:gd name="connsiteY13" fmla="*/ 3429000 h 3428999"/>
                  <a:gd name="connsiteX14" fmla="*/ 2800317 w 4686247"/>
                  <a:gd name="connsiteY14" fmla="*/ 3371863 h 3428999"/>
                  <a:gd name="connsiteX15" fmla="*/ 2743180 w 4686247"/>
                  <a:gd name="connsiteY15" fmla="*/ 3314687 h 3428999"/>
                  <a:gd name="connsiteX16" fmla="*/ 2114557 w 4686247"/>
                  <a:gd name="connsiteY16" fmla="*/ 3314687 h 3428999"/>
                  <a:gd name="connsiteX17" fmla="*/ 2114557 w 4686247"/>
                  <a:gd name="connsiteY17" fmla="*/ 2857474 h 3428999"/>
                  <a:gd name="connsiteX18" fmla="*/ 3200374 w 4686247"/>
                  <a:gd name="connsiteY18" fmla="*/ 2857474 h 3428999"/>
                  <a:gd name="connsiteX19" fmla="*/ 3200374 w 4686247"/>
                  <a:gd name="connsiteY19" fmla="*/ 3371824 h 3428999"/>
                  <a:gd name="connsiteX20" fmla="*/ 3257511 w 4686247"/>
                  <a:gd name="connsiteY20" fmla="*/ 3428961 h 3428999"/>
                  <a:gd name="connsiteX21" fmla="*/ 4629111 w 4686247"/>
                  <a:gd name="connsiteY21" fmla="*/ 3428961 h 3428999"/>
                  <a:gd name="connsiteX22" fmla="*/ 4686248 w 4686247"/>
                  <a:gd name="connsiteY22" fmla="*/ 3371824 h 3428999"/>
                  <a:gd name="connsiteX23" fmla="*/ 4686248 w 4686247"/>
                  <a:gd name="connsiteY23" fmla="*/ 971524 h 3428999"/>
                  <a:gd name="connsiteX24" fmla="*/ 4629111 w 4686247"/>
                  <a:gd name="connsiteY24" fmla="*/ 914387 h 3428999"/>
                  <a:gd name="connsiteX25" fmla="*/ 3200413 w 4686247"/>
                  <a:gd name="connsiteY25" fmla="*/ 2743220 h 3428999"/>
                  <a:gd name="connsiteX26" fmla="*/ 114313 w 4686247"/>
                  <a:gd name="connsiteY26" fmla="*/ 2743220 h 3428999"/>
                  <a:gd name="connsiteX27" fmla="*/ 114313 w 4686247"/>
                  <a:gd name="connsiteY27" fmla="*/ 2171733 h 3428999"/>
                  <a:gd name="connsiteX28" fmla="*/ 3200413 w 4686247"/>
                  <a:gd name="connsiteY28" fmla="*/ 2171733 h 3428999"/>
                  <a:gd name="connsiteX29" fmla="*/ 3200413 w 4686247"/>
                  <a:gd name="connsiteY29" fmla="*/ 971602 h 3428999"/>
                  <a:gd name="connsiteX30" fmla="*/ 3200413 w 4686247"/>
                  <a:gd name="connsiteY30" fmla="*/ 2057420 h 3428999"/>
                  <a:gd name="connsiteX31" fmla="*/ 114313 w 4686247"/>
                  <a:gd name="connsiteY31" fmla="*/ 2057420 h 3428999"/>
                  <a:gd name="connsiteX32" fmla="*/ 114313 w 4686247"/>
                  <a:gd name="connsiteY32" fmla="*/ 114352 h 3428999"/>
                  <a:gd name="connsiteX33" fmla="*/ 4000546 w 4686247"/>
                  <a:gd name="connsiteY33" fmla="*/ 114352 h 3428999"/>
                  <a:gd name="connsiteX34" fmla="*/ 4000546 w 4686247"/>
                  <a:gd name="connsiteY34" fmla="*/ 914465 h 3428999"/>
                  <a:gd name="connsiteX35" fmla="*/ 3257570 w 4686247"/>
                  <a:gd name="connsiteY35" fmla="*/ 914426 h 3428999"/>
                  <a:gd name="connsiteX36" fmla="*/ 3200433 w 4686247"/>
                  <a:gd name="connsiteY36" fmla="*/ 971602 h 3428999"/>
                  <a:gd name="connsiteX37" fmla="*/ 4572013 w 4686247"/>
                  <a:gd name="connsiteY37" fmla="*/ 3314687 h 3428999"/>
                  <a:gd name="connsiteX38" fmla="*/ 3314746 w 4686247"/>
                  <a:gd name="connsiteY38" fmla="*/ 3314687 h 3428999"/>
                  <a:gd name="connsiteX39" fmla="*/ 3314746 w 4686247"/>
                  <a:gd name="connsiteY39" fmla="*/ 1028720 h 3428999"/>
                  <a:gd name="connsiteX40" fmla="*/ 4572013 w 4686247"/>
                  <a:gd name="connsiteY40" fmla="*/ 10287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86247" h="3428999">
                    <a:moveTo>
                      <a:pt x="4629131" y="914387"/>
                    </a:moveTo>
                    <a:lnTo>
                      <a:pt x="4114781" y="914387"/>
                    </a:lnTo>
                    <a:lnTo>
                      <a:pt x="4114781" y="57137"/>
                    </a:lnTo>
                    <a:cubicBezTo>
                      <a:pt x="4114781" y="25139"/>
                      <a:pt x="4089641" y="0"/>
                      <a:pt x="4057643" y="0"/>
                    </a:cubicBezTo>
                    <a:lnTo>
                      <a:pt x="57176" y="0"/>
                    </a:lnTo>
                    <a:cubicBezTo>
                      <a:pt x="25139" y="0"/>
                      <a:pt x="0" y="25139"/>
                      <a:pt x="0" y="57137"/>
                    </a:cubicBezTo>
                    <a:lnTo>
                      <a:pt x="0" y="2800337"/>
                    </a:lnTo>
                    <a:cubicBezTo>
                      <a:pt x="0" y="2832364"/>
                      <a:pt x="25139" y="2857513"/>
                      <a:pt x="57176" y="2857513"/>
                    </a:cubicBezTo>
                    <a:lnTo>
                      <a:pt x="2000243" y="2857513"/>
                    </a:lnTo>
                    <a:lnTo>
                      <a:pt x="2000243" y="3314726"/>
                    </a:lnTo>
                    <a:lnTo>
                      <a:pt x="1371580" y="3314726"/>
                    </a:lnTo>
                    <a:cubicBezTo>
                      <a:pt x="1339583" y="3314726"/>
                      <a:pt x="1314444" y="3339866"/>
                      <a:pt x="1314444" y="3371863"/>
                    </a:cubicBezTo>
                    <a:cubicBezTo>
                      <a:pt x="1314444" y="3403851"/>
                      <a:pt x="1339583" y="3429000"/>
                      <a:pt x="1371580" y="3429000"/>
                    </a:cubicBezTo>
                    <a:lnTo>
                      <a:pt x="2743180" y="3429000"/>
                    </a:lnTo>
                    <a:cubicBezTo>
                      <a:pt x="2775178" y="3429000"/>
                      <a:pt x="2800317" y="3403851"/>
                      <a:pt x="2800317" y="3371863"/>
                    </a:cubicBezTo>
                    <a:cubicBezTo>
                      <a:pt x="2800357" y="3339826"/>
                      <a:pt x="2775207" y="3314687"/>
                      <a:pt x="2743180" y="3314687"/>
                    </a:cubicBezTo>
                    <a:lnTo>
                      <a:pt x="2114557" y="3314687"/>
                    </a:lnTo>
                    <a:lnTo>
                      <a:pt x="2114557" y="2857474"/>
                    </a:lnTo>
                    <a:lnTo>
                      <a:pt x="3200374" y="2857474"/>
                    </a:lnTo>
                    <a:lnTo>
                      <a:pt x="3200374" y="3371824"/>
                    </a:lnTo>
                    <a:cubicBezTo>
                      <a:pt x="3200374" y="3403822"/>
                      <a:pt x="3225514" y="3428961"/>
                      <a:pt x="3257511" y="3428961"/>
                    </a:cubicBezTo>
                    <a:lnTo>
                      <a:pt x="4629111" y="3428961"/>
                    </a:lnTo>
                    <a:cubicBezTo>
                      <a:pt x="4661108" y="3428961"/>
                      <a:pt x="4686248" y="3403822"/>
                      <a:pt x="4686248" y="3371824"/>
                    </a:cubicBezTo>
                    <a:lnTo>
                      <a:pt x="4686248" y="971524"/>
                    </a:lnTo>
                    <a:cubicBezTo>
                      <a:pt x="4686287" y="939526"/>
                      <a:pt x="4661138" y="914387"/>
                      <a:pt x="4629111" y="914387"/>
                    </a:cubicBezTo>
                    <a:close/>
                    <a:moveTo>
                      <a:pt x="3200413" y="2743220"/>
                    </a:moveTo>
                    <a:lnTo>
                      <a:pt x="114313" y="2743220"/>
                    </a:lnTo>
                    <a:lnTo>
                      <a:pt x="114313" y="2171733"/>
                    </a:lnTo>
                    <a:lnTo>
                      <a:pt x="3200413" y="2171733"/>
                    </a:lnTo>
                    <a:close/>
                    <a:moveTo>
                      <a:pt x="3200413" y="971602"/>
                    </a:moveTo>
                    <a:lnTo>
                      <a:pt x="3200413" y="2057420"/>
                    </a:lnTo>
                    <a:lnTo>
                      <a:pt x="114313" y="2057420"/>
                    </a:lnTo>
                    <a:lnTo>
                      <a:pt x="114313" y="114352"/>
                    </a:lnTo>
                    <a:lnTo>
                      <a:pt x="4000546" y="114352"/>
                    </a:lnTo>
                    <a:lnTo>
                      <a:pt x="4000546" y="914465"/>
                    </a:lnTo>
                    <a:lnTo>
                      <a:pt x="3257570" y="914426"/>
                    </a:lnTo>
                    <a:cubicBezTo>
                      <a:pt x="3225572" y="914426"/>
                      <a:pt x="3200433" y="939566"/>
                      <a:pt x="3200433" y="971602"/>
                    </a:cubicBezTo>
                    <a:close/>
                    <a:moveTo>
                      <a:pt x="4572013" y="3314687"/>
                    </a:moveTo>
                    <a:lnTo>
                      <a:pt x="3314746" y="3314687"/>
                    </a:lnTo>
                    <a:lnTo>
                      <a:pt x="3314746" y="1028720"/>
                    </a:lnTo>
                    <a:lnTo>
                      <a:pt x="4572013" y="1028720"/>
                    </a:lnTo>
                    <a:close/>
                  </a:path>
                </a:pathLst>
              </a:custGeom>
              <a:solidFill>
                <a:schemeClr val="tx1"/>
              </a:solidFill>
              <a:ln w="9797"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23010155-EBDF-4040-9726-5E9E7652BA3E}"/>
                  </a:ext>
                </a:extLst>
              </p:cNvPr>
              <p:cNvSpPr/>
              <p:nvPr/>
            </p:nvSpPr>
            <p:spPr>
              <a:xfrm>
                <a:off x="6571569" y="2607310"/>
                <a:ext cx="317056" cy="45300"/>
              </a:xfrm>
              <a:custGeom>
                <a:avLst/>
                <a:gdLst>
                  <a:gd name="connsiteX0" fmla="*/ 57137 w 800073"/>
                  <a:gd name="connsiteY0" fmla="*/ 114313 h 114313"/>
                  <a:gd name="connsiteX1" fmla="*/ 742937 w 800073"/>
                  <a:gd name="connsiteY1" fmla="*/ 114313 h 114313"/>
                  <a:gd name="connsiteX2" fmla="*/ 800074 w 800073"/>
                  <a:gd name="connsiteY2" fmla="*/ 57176 h 114313"/>
                  <a:gd name="connsiteX3" fmla="*/ 742937 w 800073"/>
                  <a:gd name="connsiteY3" fmla="*/ 0 h 114313"/>
                  <a:gd name="connsiteX4" fmla="*/ 57137 w 800073"/>
                  <a:gd name="connsiteY4" fmla="*/ 0 h 114313"/>
                  <a:gd name="connsiteX5" fmla="*/ 0 w 800073"/>
                  <a:gd name="connsiteY5" fmla="*/ 57137 h 114313"/>
                  <a:gd name="connsiteX6" fmla="*/ 57137 w 800073"/>
                  <a:gd name="connsiteY6" fmla="*/ 114313 h 1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73" h="114313">
                    <a:moveTo>
                      <a:pt x="57137" y="114313"/>
                    </a:moveTo>
                    <a:lnTo>
                      <a:pt x="742937" y="114313"/>
                    </a:lnTo>
                    <a:cubicBezTo>
                      <a:pt x="774935" y="114313"/>
                      <a:pt x="800074" y="89174"/>
                      <a:pt x="800074" y="57176"/>
                    </a:cubicBezTo>
                    <a:cubicBezTo>
                      <a:pt x="800113" y="25139"/>
                      <a:pt x="774964" y="0"/>
                      <a:pt x="742937" y="0"/>
                    </a:cubicBezTo>
                    <a:lnTo>
                      <a:pt x="57137" y="0"/>
                    </a:lnTo>
                    <a:cubicBezTo>
                      <a:pt x="25140" y="0"/>
                      <a:pt x="0" y="25139"/>
                      <a:pt x="0" y="57137"/>
                    </a:cubicBezTo>
                    <a:cubicBezTo>
                      <a:pt x="0" y="89174"/>
                      <a:pt x="25140" y="114313"/>
                      <a:pt x="57137" y="114313"/>
                    </a:cubicBezTo>
                    <a:close/>
                  </a:path>
                </a:pathLst>
              </a:custGeom>
              <a:solidFill>
                <a:schemeClr val="accent1"/>
              </a:solidFill>
              <a:ln w="9797"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ABF97D9A-5DC5-4D1F-8C59-4E84AEC11BA8}"/>
                  </a:ext>
                </a:extLst>
              </p:cNvPr>
              <p:cNvSpPr/>
              <p:nvPr/>
            </p:nvSpPr>
            <p:spPr>
              <a:xfrm>
                <a:off x="6571569" y="2743196"/>
                <a:ext cx="317056" cy="45300"/>
              </a:xfrm>
              <a:custGeom>
                <a:avLst/>
                <a:gdLst>
                  <a:gd name="connsiteX0" fmla="*/ 57137 w 800073"/>
                  <a:gd name="connsiteY0" fmla="*/ 114313 h 114313"/>
                  <a:gd name="connsiteX1" fmla="*/ 742937 w 800073"/>
                  <a:gd name="connsiteY1" fmla="*/ 114313 h 114313"/>
                  <a:gd name="connsiteX2" fmla="*/ 800074 w 800073"/>
                  <a:gd name="connsiteY2" fmla="*/ 57176 h 114313"/>
                  <a:gd name="connsiteX3" fmla="*/ 742937 w 800073"/>
                  <a:gd name="connsiteY3" fmla="*/ 0 h 114313"/>
                  <a:gd name="connsiteX4" fmla="*/ 57137 w 800073"/>
                  <a:gd name="connsiteY4" fmla="*/ 0 h 114313"/>
                  <a:gd name="connsiteX5" fmla="*/ 0 w 800073"/>
                  <a:gd name="connsiteY5" fmla="*/ 57137 h 114313"/>
                  <a:gd name="connsiteX6" fmla="*/ 57137 w 800073"/>
                  <a:gd name="connsiteY6" fmla="*/ 114313 h 1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73" h="114313">
                    <a:moveTo>
                      <a:pt x="57137" y="114313"/>
                    </a:moveTo>
                    <a:lnTo>
                      <a:pt x="742937" y="114313"/>
                    </a:lnTo>
                    <a:cubicBezTo>
                      <a:pt x="774935" y="114313"/>
                      <a:pt x="800074" y="89173"/>
                      <a:pt x="800074" y="57176"/>
                    </a:cubicBezTo>
                    <a:cubicBezTo>
                      <a:pt x="800113" y="25149"/>
                      <a:pt x="774964" y="0"/>
                      <a:pt x="742937" y="0"/>
                    </a:cubicBezTo>
                    <a:lnTo>
                      <a:pt x="57137" y="0"/>
                    </a:lnTo>
                    <a:cubicBezTo>
                      <a:pt x="25140" y="0"/>
                      <a:pt x="0" y="25149"/>
                      <a:pt x="0" y="57137"/>
                    </a:cubicBezTo>
                    <a:cubicBezTo>
                      <a:pt x="0" y="89173"/>
                      <a:pt x="25140" y="114313"/>
                      <a:pt x="57137" y="114313"/>
                    </a:cubicBezTo>
                    <a:close/>
                  </a:path>
                </a:pathLst>
              </a:custGeom>
              <a:solidFill>
                <a:schemeClr val="accent1"/>
              </a:solidFill>
              <a:ln w="9797"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04E546C3-C468-4FC4-86C8-923733F449A8}"/>
                  </a:ext>
                </a:extLst>
              </p:cNvPr>
              <p:cNvSpPr/>
              <p:nvPr/>
            </p:nvSpPr>
            <p:spPr>
              <a:xfrm>
                <a:off x="6571569" y="2879081"/>
                <a:ext cx="317056" cy="45300"/>
              </a:xfrm>
              <a:custGeom>
                <a:avLst/>
                <a:gdLst>
                  <a:gd name="connsiteX0" fmla="*/ 57137 w 800073"/>
                  <a:gd name="connsiteY0" fmla="*/ 114313 h 114313"/>
                  <a:gd name="connsiteX1" fmla="*/ 742937 w 800073"/>
                  <a:gd name="connsiteY1" fmla="*/ 114313 h 114313"/>
                  <a:gd name="connsiteX2" fmla="*/ 800074 w 800073"/>
                  <a:gd name="connsiteY2" fmla="*/ 57176 h 114313"/>
                  <a:gd name="connsiteX3" fmla="*/ 742937 w 800073"/>
                  <a:gd name="connsiteY3" fmla="*/ 0 h 114313"/>
                  <a:gd name="connsiteX4" fmla="*/ 57137 w 800073"/>
                  <a:gd name="connsiteY4" fmla="*/ 0 h 114313"/>
                  <a:gd name="connsiteX5" fmla="*/ 0 w 800073"/>
                  <a:gd name="connsiteY5" fmla="*/ 57137 h 114313"/>
                  <a:gd name="connsiteX6" fmla="*/ 57137 w 800073"/>
                  <a:gd name="connsiteY6" fmla="*/ 114313 h 1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73" h="114313">
                    <a:moveTo>
                      <a:pt x="57137" y="114313"/>
                    </a:moveTo>
                    <a:lnTo>
                      <a:pt x="742937" y="114313"/>
                    </a:lnTo>
                    <a:cubicBezTo>
                      <a:pt x="774935" y="114313"/>
                      <a:pt x="800074" y="89173"/>
                      <a:pt x="800074" y="57176"/>
                    </a:cubicBezTo>
                    <a:cubicBezTo>
                      <a:pt x="800113" y="25149"/>
                      <a:pt x="774964" y="0"/>
                      <a:pt x="742937" y="0"/>
                    </a:cubicBezTo>
                    <a:lnTo>
                      <a:pt x="57137" y="0"/>
                    </a:lnTo>
                    <a:cubicBezTo>
                      <a:pt x="25140" y="0"/>
                      <a:pt x="0" y="25149"/>
                      <a:pt x="0" y="57137"/>
                    </a:cubicBezTo>
                    <a:cubicBezTo>
                      <a:pt x="0" y="89173"/>
                      <a:pt x="25140" y="114313"/>
                      <a:pt x="57137" y="114313"/>
                    </a:cubicBezTo>
                    <a:close/>
                  </a:path>
                </a:pathLst>
              </a:custGeom>
              <a:solidFill>
                <a:schemeClr val="accent1"/>
              </a:solidFill>
              <a:ln w="9797"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2583DA1C-2A67-4708-B5B3-975AFC8FB2D2}"/>
                  </a:ext>
                </a:extLst>
              </p:cNvPr>
              <p:cNvSpPr/>
              <p:nvPr/>
            </p:nvSpPr>
            <p:spPr>
              <a:xfrm>
                <a:off x="5892139" y="3014967"/>
                <a:ext cx="181170" cy="45300"/>
              </a:xfrm>
              <a:custGeom>
                <a:avLst/>
                <a:gdLst>
                  <a:gd name="connsiteX0" fmla="*/ 57137 w 457173"/>
                  <a:gd name="connsiteY0" fmla="*/ 114313 h 114313"/>
                  <a:gd name="connsiteX1" fmla="*/ 400037 w 457173"/>
                  <a:gd name="connsiteY1" fmla="*/ 114313 h 114313"/>
                  <a:gd name="connsiteX2" fmla="*/ 457174 w 457173"/>
                  <a:gd name="connsiteY2" fmla="*/ 57176 h 114313"/>
                  <a:gd name="connsiteX3" fmla="*/ 400037 w 457173"/>
                  <a:gd name="connsiteY3" fmla="*/ 0 h 114313"/>
                  <a:gd name="connsiteX4" fmla="*/ 57137 w 457173"/>
                  <a:gd name="connsiteY4" fmla="*/ 0 h 114313"/>
                  <a:gd name="connsiteX5" fmla="*/ 0 w 457173"/>
                  <a:gd name="connsiteY5" fmla="*/ 57137 h 114313"/>
                  <a:gd name="connsiteX6" fmla="*/ 57137 w 457173"/>
                  <a:gd name="connsiteY6" fmla="*/ 114313 h 1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173" h="114313">
                    <a:moveTo>
                      <a:pt x="57137" y="114313"/>
                    </a:moveTo>
                    <a:lnTo>
                      <a:pt x="400037" y="114313"/>
                    </a:lnTo>
                    <a:cubicBezTo>
                      <a:pt x="432035" y="114313"/>
                      <a:pt x="457174" y="89173"/>
                      <a:pt x="457174" y="57176"/>
                    </a:cubicBezTo>
                    <a:cubicBezTo>
                      <a:pt x="457213" y="25149"/>
                      <a:pt x="432064" y="0"/>
                      <a:pt x="400037" y="0"/>
                    </a:cubicBezTo>
                    <a:lnTo>
                      <a:pt x="57137" y="0"/>
                    </a:lnTo>
                    <a:cubicBezTo>
                      <a:pt x="25140" y="0"/>
                      <a:pt x="0" y="25149"/>
                      <a:pt x="0" y="57137"/>
                    </a:cubicBezTo>
                    <a:cubicBezTo>
                      <a:pt x="0" y="89173"/>
                      <a:pt x="25140" y="114313"/>
                      <a:pt x="57137" y="114313"/>
                    </a:cubicBezTo>
                    <a:close/>
                  </a:path>
                </a:pathLst>
              </a:custGeom>
              <a:solidFill>
                <a:schemeClr val="accent1"/>
              </a:solidFill>
              <a:ln w="9797" cap="flat">
                <a:noFill/>
                <a:prstDash val="solid"/>
                <a:miter/>
              </a:ln>
            </p:spPr>
            <p:txBody>
              <a:bodyPr rtlCol="0" anchor="ctr"/>
              <a:lstStyle/>
              <a:p>
                <a:endParaRPr lang="en-IN"/>
              </a:p>
            </p:txBody>
          </p:sp>
          <p:sp>
            <p:nvSpPr>
              <p:cNvPr id="200" name="Circle: Hollow 199">
                <a:extLst>
                  <a:ext uri="{FF2B5EF4-FFF2-40B4-BE49-F238E27FC236}">
                    <a16:creationId xmlns:a16="http://schemas.microsoft.com/office/drawing/2014/main" id="{2BE9EC79-9130-4778-9238-C0BBC94C8EE7}"/>
                  </a:ext>
                </a:extLst>
              </p:cNvPr>
              <p:cNvSpPr/>
              <p:nvPr/>
            </p:nvSpPr>
            <p:spPr>
              <a:xfrm>
                <a:off x="6662154" y="3105537"/>
                <a:ext cx="135886" cy="135886"/>
              </a:xfrm>
              <a:prstGeom prst="donut">
                <a:avLst>
                  <a:gd name="adj" fmla="val 331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cxnSp>
          <p:nvCxnSpPr>
            <p:cNvPr id="192" name="Straight Connector 191">
              <a:extLst>
                <a:ext uri="{FF2B5EF4-FFF2-40B4-BE49-F238E27FC236}">
                  <a16:creationId xmlns:a16="http://schemas.microsoft.com/office/drawing/2014/main" id="{972514EA-9261-4CBA-8A0C-2CA0DF323687}"/>
                </a:ext>
              </a:extLst>
            </p:cNvPr>
            <p:cNvCxnSpPr>
              <a:cxnSpLocks/>
            </p:cNvCxnSpPr>
            <p:nvPr/>
          </p:nvCxnSpPr>
          <p:spPr>
            <a:xfrm rot="1800000">
              <a:off x="6360180" y="5523404"/>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49138E4-C05C-431A-B849-CC770D3FB278}"/>
                </a:ext>
              </a:extLst>
            </p:cNvPr>
            <p:cNvCxnSpPr>
              <a:cxnSpLocks/>
            </p:cNvCxnSpPr>
            <p:nvPr/>
          </p:nvCxnSpPr>
          <p:spPr>
            <a:xfrm rot="1800000">
              <a:off x="5860608" y="4898806"/>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35AA86A-1875-487C-BF22-DB0F96929E04}"/>
                </a:ext>
              </a:extLst>
            </p:cNvPr>
            <p:cNvCxnSpPr>
              <a:cxnSpLocks/>
            </p:cNvCxnSpPr>
            <p:nvPr/>
          </p:nvCxnSpPr>
          <p:spPr>
            <a:xfrm rot="1800000">
              <a:off x="6547469" y="517573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1" name="Rectangle 200">
            <a:extLst>
              <a:ext uri="{FF2B5EF4-FFF2-40B4-BE49-F238E27FC236}">
                <a16:creationId xmlns:a16="http://schemas.microsoft.com/office/drawing/2014/main" id="{65A484C1-101E-414B-9344-1F4F099E39D5}"/>
              </a:ext>
            </a:extLst>
          </p:cNvPr>
          <p:cNvSpPr/>
          <p:nvPr/>
        </p:nvSpPr>
        <p:spPr>
          <a:xfrm>
            <a:off x="726162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Website</a:t>
            </a:r>
          </a:p>
        </p:txBody>
      </p:sp>
      <p:sp>
        <p:nvSpPr>
          <p:cNvPr id="202" name="Rectangle 201">
            <a:extLst>
              <a:ext uri="{FF2B5EF4-FFF2-40B4-BE49-F238E27FC236}">
                <a16:creationId xmlns:a16="http://schemas.microsoft.com/office/drawing/2014/main" id="{2C409A7B-5F7D-42B2-92E1-07765106B8E9}"/>
              </a:ext>
            </a:extLst>
          </p:cNvPr>
          <p:cNvSpPr/>
          <p:nvPr/>
        </p:nvSpPr>
        <p:spPr>
          <a:xfrm>
            <a:off x="9544250"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Message</a:t>
            </a:r>
          </a:p>
        </p:txBody>
      </p:sp>
      <p:grpSp>
        <p:nvGrpSpPr>
          <p:cNvPr id="203" name="Group 202">
            <a:extLst>
              <a:ext uri="{FF2B5EF4-FFF2-40B4-BE49-F238E27FC236}">
                <a16:creationId xmlns:a16="http://schemas.microsoft.com/office/drawing/2014/main" id="{A30B2AC0-5A80-44D1-B36D-EB043776E4DD}"/>
              </a:ext>
            </a:extLst>
          </p:cNvPr>
          <p:cNvGrpSpPr/>
          <p:nvPr/>
        </p:nvGrpSpPr>
        <p:grpSpPr>
          <a:xfrm>
            <a:off x="8139869" y="4887958"/>
            <a:ext cx="518590" cy="757898"/>
            <a:chOff x="8139869" y="4887958"/>
            <a:chExt cx="518590" cy="757898"/>
          </a:xfrm>
        </p:grpSpPr>
        <p:grpSp>
          <p:nvGrpSpPr>
            <p:cNvPr id="204" name="Group 203">
              <a:extLst>
                <a:ext uri="{FF2B5EF4-FFF2-40B4-BE49-F238E27FC236}">
                  <a16:creationId xmlns:a16="http://schemas.microsoft.com/office/drawing/2014/main" id="{E095FD35-E7CE-4EFA-A589-30D81D8C2706}"/>
                </a:ext>
              </a:extLst>
            </p:cNvPr>
            <p:cNvGrpSpPr/>
            <p:nvPr/>
          </p:nvGrpSpPr>
          <p:grpSpPr>
            <a:xfrm rot="1800000">
              <a:off x="8139869" y="5017633"/>
              <a:ext cx="518590" cy="388942"/>
              <a:chOff x="4062270" y="1395270"/>
              <a:chExt cx="4067459" cy="3050594"/>
            </a:xfrm>
          </p:grpSpPr>
          <p:sp>
            <p:nvSpPr>
              <p:cNvPr id="208" name="Freeform: Shape 207">
                <a:extLst>
                  <a:ext uri="{FF2B5EF4-FFF2-40B4-BE49-F238E27FC236}">
                    <a16:creationId xmlns:a16="http://schemas.microsoft.com/office/drawing/2014/main" id="{9D15BD31-75DF-4BD9-85BE-FC244DF1EA64}"/>
                  </a:ext>
                </a:extLst>
              </p:cNvPr>
              <p:cNvSpPr/>
              <p:nvPr/>
            </p:nvSpPr>
            <p:spPr>
              <a:xfrm>
                <a:off x="4062270" y="1395270"/>
                <a:ext cx="4067459" cy="3050594"/>
              </a:xfrm>
              <a:custGeom>
                <a:avLst/>
                <a:gdLst>
                  <a:gd name="connsiteX0" fmla="*/ 3749689 w 4067459"/>
                  <a:gd name="connsiteY0" fmla="*/ 0 h 3050594"/>
                  <a:gd name="connsiteX1" fmla="*/ 317770 w 4067459"/>
                  <a:gd name="connsiteY1" fmla="*/ 0 h 3050594"/>
                  <a:gd name="connsiteX2" fmla="*/ 93174 w 4067459"/>
                  <a:gd name="connsiteY2" fmla="*/ 93174 h 3050594"/>
                  <a:gd name="connsiteX3" fmla="*/ 0 w 4067459"/>
                  <a:gd name="connsiteY3" fmla="*/ 317770 h 3050594"/>
                  <a:gd name="connsiteX4" fmla="*/ 0 w 4067459"/>
                  <a:gd name="connsiteY4" fmla="*/ 2732824 h 3050594"/>
                  <a:gd name="connsiteX5" fmla="*/ 93174 w 4067459"/>
                  <a:gd name="connsiteY5" fmla="*/ 2957421 h 3050594"/>
                  <a:gd name="connsiteX6" fmla="*/ 317770 w 4067459"/>
                  <a:gd name="connsiteY6" fmla="*/ 3050595 h 3050594"/>
                  <a:gd name="connsiteX7" fmla="*/ 3749689 w 4067459"/>
                  <a:gd name="connsiteY7" fmla="*/ 3050595 h 3050594"/>
                  <a:gd name="connsiteX8" fmla="*/ 3974285 w 4067459"/>
                  <a:gd name="connsiteY8" fmla="*/ 2957421 h 3050594"/>
                  <a:gd name="connsiteX9" fmla="*/ 4067459 w 4067459"/>
                  <a:gd name="connsiteY9" fmla="*/ 2732824 h 3050594"/>
                  <a:gd name="connsiteX10" fmla="*/ 4067459 w 4067459"/>
                  <a:gd name="connsiteY10" fmla="*/ 317770 h 3050594"/>
                  <a:gd name="connsiteX11" fmla="*/ 3974285 w 4067459"/>
                  <a:gd name="connsiteY11" fmla="*/ 93174 h 3050594"/>
                  <a:gd name="connsiteX12" fmla="*/ 3749689 w 4067459"/>
                  <a:gd name="connsiteY12" fmla="*/ 0 h 3050594"/>
                  <a:gd name="connsiteX13" fmla="*/ 3940351 w 4067459"/>
                  <a:gd name="connsiteY13" fmla="*/ 2732824 h 3050594"/>
                  <a:gd name="connsiteX14" fmla="*/ 3884511 w 4067459"/>
                  <a:gd name="connsiteY14" fmla="*/ 2867646 h 3050594"/>
                  <a:gd name="connsiteX15" fmla="*/ 3749689 w 4067459"/>
                  <a:gd name="connsiteY15" fmla="*/ 2923486 h 3050594"/>
                  <a:gd name="connsiteX16" fmla="*/ 317778 w 4067459"/>
                  <a:gd name="connsiteY16" fmla="*/ 2923486 h 3050594"/>
                  <a:gd name="connsiteX17" fmla="*/ 182952 w 4067459"/>
                  <a:gd name="connsiteY17" fmla="*/ 2867646 h 3050594"/>
                  <a:gd name="connsiteX18" fmla="*/ 127115 w 4067459"/>
                  <a:gd name="connsiteY18" fmla="*/ 2732824 h 3050594"/>
                  <a:gd name="connsiteX19" fmla="*/ 127115 w 4067459"/>
                  <a:gd name="connsiteY19" fmla="*/ 317770 h 3050594"/>
                  <a:gd name="connsiteX20" fmla="*/ 182952 w 4067459"/>
                  <a:gd name="connsiteY20" fmla="*/ 182949 h 3050594"/>
                  <a:gd name="connsiteX21" fmla="*/ 317778 w 4067459"/>
                  <a:gd name="connsiteY21" fmla="*/ 127112 h 3050594"/>
                  <a:gd name="connsiteX22" fmla="*/ 2923486 w 4067459"/>
                  <a:gd name="connsiteY22" fmla="*/ 127112 h 3050594"/>
                  <a:gd name="connsiteX23" fmla="*/ 2694692 w 4067459"/>
                  <a:gd name="connsiteY23" fmla="*/ 432175 h 3050594"/>
                  <a:gd name="connsiteX24" fmla="*/ 2542162 w 4067459"/>
                  <a:gd name="connsiteY24" fmla="*/ 508440 h 3050594"/>
                  <a:gd name="connsiteX25" fmla="*/ 254223 w 4067459"/>
                  <a:gd name="connsiteY25" fmla="*/ 508440 h 3050594"/>
                  <a:gd name="connsiteX26" fmla="*/ 190666 w 4067459"/>
                  <a:gd name="connsiteY26" fmla="*/ 571994 h 3050594"/>
                  <a:gd name="connsiteX27" fmla="*/ 254223 w 4067459"/>
                  <a:gd name="connsiteY27" fmla="*/ 635548 h 3050594"/>
                  <a:gd name="connsiteX28" fmla="*/ 2542162 w 4067459"/>
                  <a:gd name="connsiteY28" fmla="*/ 635548 h 3050594"/>
                  <a:gd name="connsiteX29" fmla="*/ 2796378 w 4067459"/>
                  <a:gd name="connsiteY29" fmla="*/ 508440 h 3050594"/>
                  <a:gd name="connsiteX30" fmla="*/ 3025173 w 4067459"/>
                  <a:gd name="connsiteY30" fmla="*/ 203377 h 3050594"/>
                  <a:gd name="connsiteX31" fmla="*/ 3177703 w 4067459"/>
                  <a:gd name="connsiteY31" fmla="*/ 127112 h 3050594"/>
                  <a:gd name="connsiteX32" fmla="*/ 3749689 w 4067459"/>
                  <a:gd name="connsiteY32" fmla="*/ 127112 h 3050594"/>
                  <a:gd name="connsiteX33" fmla="*/ 3884511 w 4067459"/>
                  <a:gd name="connsiteY33" fmla="*/ 182949 h 3050594"/>
                  <a:gd name="connsiteX34" fmla="*/ 3940351 w 4067459"/>
                  <a:gd name="connsiteY34" fmla="*/ 317770 h 305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67459" h="3050594">
                    <a:moveTo>
                      <a:pt x="3749689" y="0"/>
                    </a:moveTo>
                    <a:lnTo>
                      <a:pt x="317770" y="0"/>
                    </a:lnTo>
                    <a:cubicBezTo>
                      <a:pt x="233530" y="113"/>
                      <a:pt x="152755" y="33621"/>
                      <a:pt x="93174" y="93174"/>
                    </a:cubicBezTo>
                    <a:cubicBezTo>
                      <a:pt x="33620" y="152756"/>
                      <a:pt x="116" y="233530"/>
                      <a:pt x="0" y="317770"/>
                    </a:cubicBezTo>
                    <a:lnTo>
                      <a:pt x="0" y="2732824"/>
                    </a:lnTo>
                    <a:cubicBezTo>
                      <a:pt x="113" y="2817064"/>
                      <a:pt x="33621" y="2897840"/>
                      <a:pt x="93174" y="2957421"/>
                    </a:cubicBezTo>
                    <a:cubicBezTo>
                      <a:pt x="152756" y="3016973"/>
                      <a:pt x="233530" y="3050478"/>
                      <a:pt x="317770" y="3050595"/>
                    </a:cubicBezTo>
                    <a:lnTo>
                      <a:pt x="3749689" y="3050595"/>
                    </a:lnTo>
                    <a:cubicBezTo>
                      <a:pt x="3833929" y="3050478"/>
                      <a:pt x="3914704" y="3016973"/>
                      <a:pt x="3974285" y="2957421"/>
                    </a:cubicBezTo>
                    <a:cubicBezTo>
                      <a:pt x="4033837" y="2897840"/>
                      <a:pt x="4067343" y="2817064"/>
                      <a:pt x="4067459" y="2732824"/>
                    </a:cubicBezTo>
                    <a:lnTo>
                      <a:pt x="4067459" y="317770"/>
                    </a:lnTo>
                    <a:cubicBezTo>
                      <a:pt x="4067343" y="233530"/>
                      <a:pt x="4033837" y="152755"/>
                      <a:pt x="3974285" y="93174"/>
                    </a:cubicBezTo>
                    <a:cubicBezTo>
                      <a:pt x="3914704" y="33620"/>
                      <a:pt x="3833929" y="116"/>
                      <a:pt x="3749689" y="0"/>
                    </a:cubicBezTo>
                    <a:close/>
                    <a:moveTo>
                      <a:pt x="3940351" y="2732824"/>
                    </a:moveTo>
                    <a:cubicBezTo>
                      <a:pt x="3940351" y="2783384"/>
                      <a:pt x="3920261" y="2831903"/>
                      <a:pt x="3884511" y="2867646"/>
                    </a:cubicBezTo>
                    <a:cubicBezTo>
                      <a:pt x="3848768" y="2903389"/>
                      <a:pt x="3800249" y="2923486"/>
                      <a:pt x="3749689" y="2923486"/>
                    </a:cubicBezTo>
                    <a:lnTo>
                      <a:pt x="317778" y="2923486"/>
                    </a:lnTo>
                    <a:cubicBezTo>
                      <a:pt x="267218" y="2923486"/>
                      <a:pt x="218691" y="2903396"/>
                      <a:pt x="182952" y="2867646"/>
                    </a:cubicBezTo>
                    <a:cubicBezTo>
                      <a:pt x="147209" y="2831896"/>
                      <a:pt x="127115" y="2783377"/>
                      <a:pt x="127115" y="2732824"/>
                    </a:cubicBezTo>
                    <a:lnTo>
                      <a:pt x="127115" y="317770"/>
                    </a:lnTo>
                    <a:cubicBezTo>
                      <a:pt x="127115" y="267210"/>
                      <a:pt x="147203" y="218691"/>
                      <a:pt x="182952" y="182949"/>
                    </a:cubicBezTo>
                    <a:cubicBezTo>
                      <a:pt x="218699" y="147206"/>
                      <a:pt x="267218" y="127112"/>
                      <a:pt x="317778" y="127112"/>
                    </a:cubicBezTo>
                    <a:lnTo>
                      <a:pt x="2923486" y="127112"/>
                    </a:lnTo>
                    <a:lnTo>
                      <a:pt x="2694692" y="432175"/>
                    </a:lnTo>
                    <a:cubicBezTo>
                      <a:pt x="2655797" y="476575"/>
                      <a:pt x="2601031" y="503951"/>
                      <a:pt x="2542162" y="508440"/>
                    </a:cubicBezTo>
                    <a:lnTo>
                      <a:pt x="254223" y="508440"/>
                    </a:lnTo>
                    <a:cubicBezTo>
                      <a:pt x="219127" y="508440"/>
                      <a:pt x="190666" y="536897"/>
                      <a:pt x="190666" y="571994"/>
                    </a:cubicBezTo>
                    <a:cubicBezTo>
                      <a:pt x="190666" y="607090"/>
                      <a:pt x="219127" y="635548"/>
                      <a:pt x="254223" y="635548"/>
                    </a:cubicBezTo>
                    <a:lnTo>
                      <a:pt x="2542162" y="635548"/>
                    </a:lnTo>
                    <a:cubicBezTo>
                      <a:pt x="2641154" y="631342"/>
                      <a:pt x="2733616" y="585097"/>
                      <a:pt x="2796378" y="508440"/>
                    </a:cubicBezTo>
                    <a:lnTo>
                      <a:pt x="3025173" y="203377"/>
                    </a:lnTo>
                    <a:cubicBezTo>
                      <a:pt x="3064075" y="158974"/>
                      <a:pt x="3118841" y="131595"/>
                      <a:pt x="3177703" y="127112"/>
                    </a:cubicBezTo>
                    <a:lnTo>
                      <a:pt x="3749689" y="127112"/>
                    </a:lnTo>
                    <a:cubicBezTo>
                      <a:pt x="3800249" y="127112"/>
                      <a:pt x="3848768" y="147199"/>
                      <a:pt x="3884511" y="182949"/>
                    </a:cubicBezTo>
                    <a:cubicBezTo>
                      <a:pt x="3920261" y="218699"/>
                      <a:pt x="3940351" y="267218"/>
                      <a:pt x="3940351" y="317770"/>
                    </a:cubicBezTo>
                    <a:close/>
                  </a:path>
                </a:pathLst>
              </a:custGeom>
              <a:solidFill>
                <a:schemeClr val="tx1"/>
              </a:solidFill>
              <a:ln w="725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EAB13998-D4CF-4E6D-85A7-2EBAC23B232D}"/>
                  </a:ext>
                </a:extLst>
              </p:cNvPr>
              <p:cNvSpPr/>
              <p:nvPr/>
            </p:nvSpPr>
            <p:spPr>
              <a:xfrm>
                <a:off x="4443594" y="2539243"/>
                <a:ext cx="1525297" cy="1271081"/>
              </a:xfrm>
              <a:custGeom>
                <a:avLst/>
                <a:gdLst>
                  <a:gd name="connsiteX0" fmla="*/ 1271081 w 1525297"/>
                  <a:gd name="connsiteY0" fmla="*/ 0 h 1271081"/>
                  <a:gd name="connsiteX1" fmla="*/ 254216 w 1525297"/>
                  <a:gd name="connsiteY1" fmla="*/ 0 h 1271081"/>
                  <a:gd name="connsiteX2" fmla="*/ 74449 w 1525297"/>
                  <a:gd name="connsiteY2" fmla="*/ 74449 h 1271081"/>
                  <a:gd name="connsiteX3" fmla="*/ 0 w 1525297"/>
                  <a:gd name="connsiteY3" fmla="*/ 254216 h 1271081"/>
                  <a:gd name="connsiteX4" fmla="*/ 0 w 1525297"/>
                  <a:gd name="connsiteY4" fmla="*/ 1016865 h 1271081"/>
                  <a:gd name="connsiteX5" fmla="*/ 74449 w 1525297"/>
                  <a:gd name="connsiteY5" fmla="*/ 1196632 h 1271081"/>
                  <a:gd name="connsiteX6" fmla="*/ 254216 w 1525297"/>
                  <a:gd name="connsiteY6" fmla="*/ 1271081 h 1271081"/>
                  <a:gd name="connsiteX7" fmla="*/ 1271081 w 1525297"/>
                  <a:gd name="connsiteY7" fmla="*/ 1271081 h 1271081"/>
                  <a:gd name="connsiteX8" fmla="*/ 1450848 w 1525297"/>
                  <a:gd name="connsiteY8" fmla="*/ 1196632 h 1271081"/>
                  <a:gd name="connsiteX9" fmla="*/ 1525297 w 1525297"/>
                  <a:gd name="connsiteY9" fmla="*/ 1016865 h 1271081"/>
                  <a:gd name="connsiteX10" fmla="*/ 1525297 w 1525297"/>
                  <a:gd name="connsiteY10" fmla="*/ 254216 h 1271081"/>
                  <a:gd name="connsiteX11" fmla="*/ 1450848 w 1525297"/>
                  <a:gd name="connsiteY11" fmla="*/ 74449 h 1271081"/>
                  <a:gd name="connsiteX12" fmla="*/ 1271081 w 1525297"/>
                  <a:gd name="connsiteY12" fmla="*/ 0 h 1271081"/>
                  <a:gd name="connsiteX13" fmla="*/ 178750 w 1525297"/>
                  <a:gd name="connsiteY13" fmla="*/ 1118551 h 1271081"/>
                  <a:gd name="connsiteX14" fmla="*/ 508411 w 1525297"/>
                  <a:gd name="connsiteY14" fmla="*/ 788949 h 1271081"/>
                  <a:gd name="connsiteX15" fmla="*/ 672772 w 1525297"/>
                  <a:gd name="connsiteY15" fmla="*/ 953311 h 1271081"/>
                  <a:gd name="connsiteX16" fmla="*/ 482110 w 1525297"/>
                  <a:gd name="connsiteY16" fmla="*/ 1143973 h 1271081"/>
                  <a:gd name="connsiteX17" fmla="*/ 254194 w 1525297"/>
                  <a:gd name="connsiteY17" fmla="*/ 1143973 h 1271081"/>
                  <a:gd name="connsiteX18" fmla="*/ 178750 w 1525297"/>
                  <a:gd name="connsiteY18" fmla="*/ 1118551 h 1271081"/>
                  <a:gd name="connsiteX19" fmla="*/ 1398189 w 1525297"/>
                  <a:gd name="connsiteY19" fmla="*/ 1016865 h 1271081"/>
                  <a:gd name="connsiteX20" fmla="*/ 1360965 w 1525297"/>
                  <a:gd name="connsiteY20" fmla="*/ 1106748 h 1271081"/>
                  <a:gd name="connsiteX21" fmla="*/ 1271081 w 1525297"/>
                  <a:gd name="connsiteY21" fmla="*/ 1143973 h 1271081"/>
                  <a:gd name="connsiteX22" fmla="*/ 661841 w 1525297"/>
                  <a:gd name="connsiteY22" fmla="*/ 1143973 h 1271081"/>
                  <a:gd name="connsiteX23" fmla="*/ 1016865 w 1525297"/>
                  <a:gd name="connsiteY23" fmla="*/ 788949 h 1271081"/>
                  <a:gd name="connsiteX24" fmla="*/ 1226136 w 1525297"/>
                  <a:gd name="connsiteY24" fmla="*/ 998220 h 1271081"/>
                  <a:gd name="connsiteX25" fmla="*/ 1226136 w 1525297"/>
                  <a:gd name="connsiteY25" fmla="*/ 998249 h 1271081"/>
                  <a:gd name="connsiteX26" fmla="*/ 1315228 w 1525297"/>
                  <a:gd name="connsiteY26" fmla="*/ 997457 h 1271081"/>
                  <a:gd name="connsiteX27" fmla="*/ 1316019 w 1525297"/>
                  <a:gd name="connsiteY27" fmla="*/ 908365 h 1271081"/>
                  <a:gd name="connsiteX28" fmla="*/ 1061803 w 1525297"/>
                  <a:gd name="connsiteY28" fmla="*/ 654149 h 1271081"/>
                  <a:gd name="connsiteX29" fmla="*/ 971919 w 1525297"/>
                  <a:gd name="connsiteY29" fmla="*/ 654149 h 1271081"/>
                  <a:gd name="connsiteX30" fmla="*/ 762649 w 1525297"/>
                  <a:gd name="connsiteY30" fmla="*/ 863449 h 1271081"/>
                  <a:gd name="connsiteX31" fmla="*/ 553378 w 1525297"/>
                  <a:gd name="connsiteY31" fmla="*/ 654178 h 1271081"/>
                  <a:gd name="connsiteX32" fmla="*/ 553378 w 1525297"/>
                  <a:gd name="connsiteY32" fmla="*/ 654149 h 1271081"/>
                  <a:gd name="connsiteX33" fmla="*/ 463494 w 1525297"/>
                  <a:gd name="connsiteY33" fmla="*/ 654149 h 1271081"/>
                  <a:gd name="connsiteX34" fmla="*/ 127115 w 1525297"/>
                  <a:gd name="connsiteY34" fmla="*/ 990557 h 1271081"/>
                  <a:gd name="connsiteX35" fmla="*/ 127115 w 1525297"/>
                  <a:gd name="connsiteY35" fmla="*/ 254202 h 1271081"/>
                  <a:gd name="connsiteX36" fmla="*/ 164340 w 1525297"/>
                  <a:gd name="connsiteY36" fmla="*/ 164318 h 1271081"/>
                  <a:gd name="connsiteX37" fmla="*/ 254224 w 1525297"/>
                  <a:gd name="connsiteY37" fmla="*/ 127094 h 1271081"/>
                  <a:gd name="connsiteX38" fmla="*/ 1271088 w 1525297"/>
                  <a:gd name="connsiteY38" fmla="*/ 127094 h 1271081"/>
                  <a:gd name="connsiteX39" fmla="*/ 1360972 w 1525297"/>
                  <a:gd name="connsiteY39" fmla="*/ 164318 h 1271081"/>
                  <a:gd name="connsiteX40" fmla="*/ 1398196 w 1525297"/>
                  <a:gd name="connsiteY40" fmla="*/ 254202 h 127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25297" h="1271081">
                    <a:moveTo>
                      <a:pt x="1271081" y="0"/>
                    </a:moveTo>
                    <a:lnTo>
                      <a:pt x="254216" y="0"/>
                    </a:lnTo>
                    <a:cubicBezTo>
                      <a:pt x="186805" y="0"/>
                      <a:pt x="122140" y="26787"/>
                      <a:pt x="74449" y="74449"/>
                    </a:cubicBezTo>
                    <a:cubicBezTo>
                      <a:pt x="26787" y="122140"/>
                      <a:pt x="0" y="186805"/>
                      <a:pt x="0" y="254216"/>
                    </a:cubicBezTo>
                    <a:lnTo>
                      <a:pt x="0" y="1016865"/>
                    </a:lnTo>
                    <a:cubicBezTo>
                      <a:pt x="0" y="1084276"/>
                      <a:pt x="26787" y="1148941"/>
                      <a:pt x="74449" y="1196632"/>
                    </a:cubicBezTo>
                    <a:cubicBezTo>
                      <a:pt x="122140" y="1244294"/>
                      <a:pt x="186805" y="1271081"/>
                      <a:pt x="254216" y="1271081"/>
                    </a:cubicBezTo>
                    <a:lnTo>
                      <a:pt x="1271081" y="1271081"/>
                    </a:lnTo>
                    <a:cubicBezTo>
                      <a:pt x="1338492" y="1271081"/>
                      <a:pt x="1403157" y="1244294"/>
                      <a:pt x="1450848" y="1196632"/>
                    </a:cubicBezTo>
                    <a:cubicBezTo>
                      <a:pt x="1498510" y="1148941"/>
                      <a:pt x="1525297" y="1084276"/>
                      <a:pt x="1525297" y="1016865"/>
                    </a:cubicBezTo>
                    <a:lnTo>
                      <a:pt x="1525297" y="254216"/>
                    </a:lnTo>
                    <a:cubicBezTo>
                      <a:pt x="1525297" y="186805"/>
                      <a:pt x="1498510" y="122140"/>
                      <a:pt x="1450848" y="74449"/>
                    </a:cubicBezTo>
                    <a:cubicBezTo>
                      <a:pt x="1403157" y="26787"/>
                      <a:pt x="1338492" y="0"/>
                      <a:pt x="1271081" y="0"/>
                    </a:cubicBezTo>
                    <a:close/>
                    <a:moveTo>
                      <a:pt x="178750" y="1118551"/>
                    </a:moveTo>
                    <a:lnTo>
                      <a:pt x="508411" y="788949"/>
                    </a:lnTo>
                    <a:lnTo>
                      <a:pt x="672772" y="953311"/>
                    </a:lnTo>
                    <a:lnTo>
                      <a:pt x="482110" y="1143973"/>
                    </a:lnTo>
                    <a:lnTo>
                      <a:pt x="254194" y="1143973"/>
                    </a:lnTo>
                    <a:cubicBezTo>
                      <a:pt x="226957" y="1143857"/>
                      <a:pt x="200482" y="1134952"/>
                      <a:pt x="178750" y="1118551"/>
                    </a:cubicBezTo>
                    <a:close/>
                    <a:moveTo>
                      <a:pt x="1398189" y="1016865"/>
                    </a:moveTo>
                    <a:cubicBezTo>
                      <a:pt x="1398189" y="1050574"/>
                      <a:pt x="1384796" y="1082917"/>
                      <a:pt x="1360965" y="1106748"/>
                    </a:cubicBezTo>
                    <a:cubicBezTo>
                      <a:pt x="1337134" y="1130579"/>
                      <a:pt x="1304790" y="1143973"/>
                      <a:pt x="1271081" y="1143973"/>
                    </a:cubicBezTo>
                    <a:lnTo>
                      <a:pt x="661841" y="1143973"/>
                    </a:lnTo>
                    <a:lnTo>
                      <a:pt x="1016865" y="788949"/>
                    </a:lnTo>
                    <a:lnTo>
                      <a:pt x="1226136" y="998220"/>
                    </a:lnTo>
                    <a:lnTo>
                      <a:pt x="1226136" y="998249"/>
                    </a:lnTo>
                    <a:cubicBezTo>
                      <a:pt x="1251078" y="1022334"/>
                      <a:pt x="1290714" y="1021971"/>
                      <a:pt x="1315228" y="997457"/>
                    </a:cubicBezTo>
                    <a:cubicBezTo>
                      <a:pt x="1339741" y="972944"/>
                      <a:pt x="1340112" y="933308"/>
                      <a:pt x="1316019" y="908365"/>
                    </a:cubicBezTo>
                    <a:lnTo>
                      <a:pt x="1061803" y="654149"/>
                    </a:lnTo>
                    <a:cubicBezTo>
                      <a:pt x="1036977" y="629345"/>
                      <a:pt x="996746" y="629345"/>
                      <a:pt x="971919" y="654149"/>
                    </a:cubicBezTo>
                    <a:lnTo>
                      <a:pt x="762649" y="863449"/>
                    </a:lnTo>
                    <a:lnTo>
                      <a:pt x="553378" y="654178"/>
                    </a:lnTo>
                    <a:lnTo>
                      <a:pt x="553378" y="654149"/>
                    </a:lnTo>
                    <a:cubicBezTo>
                      <a:pt x="528552" y="629352"/>
                      <a:pt x="488320" y="629352"/>
                      <a:pt x="463494" y="654149"/>
                    </a:cubicBezTo>
                    <a:lnTo>
                      <a:pt x="127115" y="990557"/>
                    </a:lnTo>
                    <a:lnTo>
                      <a:pt x="127115" y="254202"/>
                    </a:lnTo>
                    <a:cubicBezTo>
                      <a:pt x="127115" y="220493"/>
                      <a:pt x="140509" y="188149"/>
                      <a:pt x="164340" y="164318"/>
                    </a:cubicBezTo>
                    <a:cubicBezTo>
                      <a:pt x="188178" y="140480"/>
                      <a:pt x="220522" y="127094"/>
                      <a:pt x="254224" y="127094"/>
                    </a:cubicBezTo>
                    <a:lnTo>
                      <a:pt x="1271088" y="127094"/>
                    </a:lnTo>
                    <a:cubicBezTo>
                      <a:pt x="1304797" y="127094"/>
                      <a:pt x="1337141" y="140480"/>
                      <a:pt x="1360972" y="164318"/>
                    </a:cubicBezTo>
                    <a:cubicBezTo>
                      <a:pt x="1384810" y="188149"/>
                      <a:pt x="1398196" y="220493"/>
                      <a:pt x="1398196" y="254202"/>
                    </a:cubicBezTo>
                    <a:close/>
                  </a:path>
                </a:pathLst>
              </a:custGeom>
              <a:solidFill>
                <a:schemeClr val="tx1"/>
              </a:solidFill>
              <a:ln w="725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D7A49126-D9CB-484C-B111-4AEFAF72567E}"/>
                  </a:ext>
                </a:extLst>
              </p:cNvPr>
              <p:cNvSpPr/>
              <p:nvPr/>
            </p:nvSpPr>
            <p:spPr>
              <a:xfrm>
                <a:off x="6667986" y="2666351"/>
                <a:ext cx="1080418" cy="127108"/>
              </a:xfrm>
              <a:custGeom>
                <a:avLst/>
                <a:gdLst>
                  <a:gd name="connsiteX0" fmla="*/ 1016865 w 1080418"/>
                  <a:gd name="connsiteY0" fmla="*/ 127108 h 127108"/>
                  <a:gd name="connsiteX1" fmla="*/ 63554 w 1080418"/>
                  <a:gd name="connsiteY1" fmla="*/ 127108 h 127108"/>
                  <a:gd name="connsiteX2" fmla="*/ 0 w 1080418"/>
                  <a:gd name="connsiteY2" fmla="*/ 63554 h 127108"/>
                  <a:gd name="connsiteX3" fmla="*/ 63554 w 1080418"/>
                  <a:gd name="connsiteY3" fmla="*/ 0 h 127108"/>
                  <a:gd name="connsiteX4" fmla="*/ 1016865 w 1080418"/>
                  <a:gd name="connsiteY4" fmla="*/ 0 h 127108"/>
                  <a:gd name="connsiteX5" fmla="*/ 1080419 w 1080418"/>
                  <a:gd name="connsiteY5" fmla="*/ 63554 h 127108"/>
                  <a:gd name="connsiteX6" fmla="*/ 1016865 w 1080418"/>
                  <a:gd name="connsiteY6" fmla="*/ 127108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418" h="127108">
                    <a:moveTo>
                      <a:pt x="1016865" y="127108"/>
                    </a:moveTo>
                    <a:lnTo>
                      <a:pt x="63554" y="127108"/>
                    </a:lnTo>
                    <a:cubicBezTo>
                      <a:pt x="28458" y="127108"/>
                      <a:pt x="0" y="98650"/>
                      <a:pt x="0" y="63554"/>
                    </a:cubicBezTo>
                    <a:cubicBezTo>
                      <a:pt x="0" y="28458"/>
                      <a:pt x="28458" y="0"/>
                      <a:pt x="63554" y="0"/>
                    </a:cubicBezTo>
                    <a:lnTo>
                      <a:pt x="1016865" y="0"/>
                    </a:lnTo>
                    <a:cubicBezTo>
                      <a:pt x="1051961" y="0"/>
                      <a:pt x="1080419" y="28458"/>
                      <a:pt x="1080419" y="63554"/>
                    </a:cubicBezTo>
                    <a:cubicBezTo>
                      <a:pt x="1080419" y="98650"/>
                      <a:pt x="1051961" y="127108"/>
                      <a:pt x="1016865" y="127108"/>
                    </a:cubicBezTo>
                    <a:close/>
                  </a:path>
                </a:pathLst>
              </a:custGeom>
              <a:solidFill>
                <a:schemeClr val="accent1"/>
              </a:solidFill>
              <a:ln w="725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4E3851F4-8EFF-4EFE-B383-D15C92B8964C}"/>
                  </a:ext>
                </a:extLst>
              </p:cNvPr>
              <p:cNvSpPr/>
              <p:nvPr/>
            </p:nvSpPr>
            <p:spPr>
              <a:xfrm>
                <a:off x="6350216" y="2984121"/>
                <a:ext cx="1398189" cy="127108"/>
              </a:xfrm>
              <a:custGeom>
                <a:avLst/>
                <a:gdLst>
                  <a:gd name="connsiteX0" fmla="*/ 1334635 w 1398189"/>
                  <a:gd name="connsiteY0" fmla="*/ 127108 h 127108"/>
                  <a:gd name="connsiteX1" fmla="*/ 63554 w 1398189"/>
                  <a:gd name="connsiteY1" fmla="*/ 127108 h 127108"/>
                  <a:gd name="connsiteX2" fmla="*/ 0 w 1398189"/>
                  <a:gd name="connsiteY2" fmla="*/ 63554 h 127108"/>
                  <a:gd name="connsiteX3" fmla="*/ 63554 w 1398189"/>
                  <a:gd name="connsiteY3" fmla="*/ 0 h 127108"/>
                  <a:gd name="connsiteX4" fmla="*/ 1334635 w 1398189"/>
                  <a:gd name="connsiteY4" fmla="*/ 0 h 127108"/>
                  <a:gd name="connsiteX5" fmla="*/ 1398189 w 1398189"/>
                  <a:gd name="connsiteY5" fmla="*/ 63554 h 127108"/>
                  <a:gd name="connsiteX6" fmla="*/ 1334635 w 1398189"/>
                  <a:gd name="connsiteY6" fmla="*/ 127108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189" h="127108">
                    <a:moveTo>
                      <a:pt x="1334635" y="127108"/>
                    </a:moveTo>
                    <a:lnTo>
                      <a:pt x="63554" y="127108"/>
                    </a:lnTo>
                    <a:cubicBezTo>
                      <a:pt x="28458" y="127108"/>
                      <a:pt x="0" y="98650"/>
                      <a:pt x="0" y="63554"/>
                    </a:cubicBezTo>
                    <a:cubicBezTo>
                      <a:pt x="0" y="28458"/>
                      <a:pt x="28458" y="0"/>
                      <a:pt x="63554" y="0"/>
                    </a:cubicBezTo>
                    <a:lnTo>
                      <a:pt x="1334635" y="0"/>
                    </a:lnTo>
                    <a:cubicBezTo>
                      <a:pt x="1369731" y="0"/>
                      <a:pt x="1398189" y="28458"/>
                      <a:pt x="1398189" y="63554"/>
                    </a:cubicBezTo>
                    <a:cubicBezTo>
                      <a:pt x="1398189" y="98650"/>
                      <a:pt x="1369731" y="127108"/>
                      <a:pt x="1334635" y="127108"/>
                    </a:cubicBezTo>
                    <a:close/>
                  </a:path>
                </a:pathLst>
              </a:custGeom>
              <a:solidFill>
                <a:schemeClr val="tx1"/>
              </a:solidFill>
              <a:ln w="725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65BEC8A5-206D-46BD-8C1F-BBC401EAE382}"/>
                  </a:ext>
                </a:extLst>
              </p:cNvPr>
              <p:cNvSpPr/>
              <p:nvPr/>
            </p:nvSpPr>
            <p:spPr>
              <a:xfrm>
                <a:off x="6350216" y="3301891"/>
                <a:ext cx="1398189" cy="127108"/>
              </a:xfrm>
              <a:custGeom>
                <a:avLst/>
                <a:gdLst>
                  <a:gd name="connsiteX0" fmla="*/ 1334635 w 1398189"/>
                  <a:gd name="connsiteY0" fmla="*/ 127108 h 127108"/>
                  <a:gd name="connsiteX1" fmla="*/ 63554 w 1398189"/>
                  <a:gd name="connsiteY1" fmla="*/ 127108 h 127108"/>
                  <a:gd name="connsiteX2" fmla="*/ 0 w 1398189"/>
                  <a:gd name="connsiteY2" fmla="*/ 63554 h 127108"/>
                  <a:gd name="connsiteX3" fmla="*/ 63554 w 1398189"/>
                  <a:gd name="connsiteY3" fmla="*/ 0 h 127108"/>
                  <a:gd name="connsiteX4" fmla="*/ 1334635 w 1398189"/>
                  <a:gd name="connsiteY4" fmla="*/ 0 h 127108"/>
                  <a:gd name="connsiteX5" fmla="*/ 1398189 w 1398189"/>
                  <a:gd name="connsiteY5" fmla="*/ 63554 h 127108"/>
                  <a:gd name="connsiteX6" fmla="*/ 1334635 w 1398189"/>
                  <a:gd name="connsiteY6" fmla="*/ 127108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189" h="127108">
                    <a:moveTo>
                      <a:pt x="1334635" y="127108"/>
                    </a:moveTo>
                    <a:lnTo>
                      <a:pt x="63554" y="127108"/>
                    </a:lnTo>
                    <a:cubicBezTo>
                      <a:pt x="28458" y="127108"/>
                      <a:pt x="0" y="98650"/>
                      <a:pt x="0" y="63554"/>
                    </a:cubicBezTo>
                    <a:cubicBezTo>
                      <a:pt x="0" y="28458"/>
                      <a:pt x="28458" y="0"/>
                      <a:pt x="63554" y="0"/>
                    </a:cubicBezTo>
                    <a:lnTo>
                      <a:pt x="1334635" y="0"/>
                    </a:lnTo>
                    <a:cubicBezTo>
                      <a:pt x="1369731" y="0"/>
                      <a:pt x="1398189" y="28458"/>
                      <a:pt x="1398189" y="63554"/>
                    </a:cubicBezTo>
                    <a:cubicBezTo>
                      <a:pt x="1398189" y="98650"/>
                      <a:pt x="1369731" y="127108"/>
                      <a:pt x="1334635" y="127108"/>
                    </a:cubicBezTo>
                    <a:close/>
                  </a:path>
                </a:pathLst>
              </a:custGeom>
              <a:solidFill>
                <a:schemeClr val="accent1"/>
              </a:solidFill>
              <a:ln w="725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98D3F4DD-D5ED-4D48-8F38-8B0CDC932A9F}"/>
                  </a:ext>
                </a:extLst>
              </p:cNvPr>
              <p:cNvSpPr/>
              <p:nvPr/>
            </p:nvSpPr>
            <p:spPr>
              <a:xfrm>
                <a:off x="6350216" y="3619662"/>
                <a:ext cx="1398189" cy="127108"/>
              </a:xfrm>
              <a:custGeom>
                <a:avLst/>
                <a:gdLst>
                  <a:gd name="connsiteX0" fmla="*/ 1334635 w 1398189"/>
                  <a:gd name="connsiteY0" fmla="*/ 127108 h 127108"/>
                  <a:gd name="connsiteX1" fmla="*/ 63554 w 1398189"/>
                  <a:gd name="connsiteY1" fmla="*/ 127108 h 127108"/>
                  <a:gd name="connsiteX2" fmla="*/ 0 w 1398189"/>
                  <a:gd name="connsiteY2" fmla="*/ 63554 h 127108"/>
                  <a:gd name="connsiteX3" fmla="*/ 63554 w 1398189"/>
                  <a:gd name="connsiteY3" fmla="*/ 0 h 127108"/>
                  <a:gd name="connsiteX4" fmla="*/ 1334635 w 1398189"/>
                  <a:gd name="connsiteY4" fmla="*/ 0 h 127108"/>
                  <a:gd name="connsiteX5" fmla="*/ 1398189 w 1398189"/>
                  <a:gd name="connsiteY5" fmla="*/ 63554 h 127108"/>
                  <a:gd name="connsiteX6" fmla="*/ 1334635 w 1398189"/>
                  <a:gd name="connsiteY6" fmla="*/ 127108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189" h="127108">
                    <a:moveTo>
                      <a:pt x="1334635" y="127108"/>
                    </a:moveTo>
                    <a:lnTo>
                      <a:pt x="63554" y="127108"/>
                    </a:lnTo>
                    <a:cubicBezTo>
                      <a:pt x="28458" y="127108"/>
                      <a:pt x="0" y="98650"/>
                      <a:pt x="0" y="63554"/>
                    </a:cubicBezTo>
                    <a:cubicBezTo>
                      <a:pt x="0" y="28458"/>
                      <a:pt x="28458" y="0"/>
                      <a:pt x="63554" y="0"/>
                    </a:cubicBezTo>
                    <a:lnTo>
                      <a:pt x="1334635" y="0"/>
                    </a:lnTo>
                    <a:cubicBezTo>
                      <a:pt x="1369731" y="0"/>
                      <a:pt x="1398189" y="28458"/>
                      <a:pt x="1398189" y="63554"/>
                    </a:cubicBezTo>
                    <a:cubicBezTo>
                      <a:pt x="1398189" y="98650"/>
                      <a:pt x="1369731" y="127108"/>
                      <a:pt x="1334635" y="127108"/>
                    </a:cubicBezTo>
                    <a:close/>
                  </a:path>
                </a:pathLst>
              </a:custGeom>
              <a:solidFill>
                <a:schemeClr val="accent1"/>
              </a:solidFill>
              <a:ln w="725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1141047C-4B19-4284-A554-2DE2774D2563}"/>
                  </a:ext>
                </a:extLst>
              </p:cNvPr>
              <p:cNvSpPr/>
              <p:nvPr/>
            </p:nvSpPr>
            <p:spPr>
              <a:xfrm>
                <a:off x="5142689" y="3047675"/>
                <a:ext cx="127108" cy="127108"/>
              </a:xfrm>
              <a:custGeom>
                <a:avLst/>
                <a:gdLst>
                  <a:gd name="connsiteX0" fmla="*/ 127108 w 127108"/>
                  <a:gd name="connsiteY0" fmla="*/ 63554 h 127108"/>
                  <a:gd name="connsiteX1" fmla="*/ 63554 w 127108"/>
                  <a:gd name="connsiteY1" fmla="*/ 127108 h 127108"/>
                  <a:gd name="connsiteX2" fmla="*/ 0 w 127108"/>
                  <a:gd name="connsiteY2" fmla="*/ 63554 h 127108"/>
                  <a:gd name="connsiteX3" fmla="*/ 63554 w 127108"/>
                  <a:gd name="connsiteY3" fmla="*/ 0 h 127108"/>
                  <a:gd name="connsiteX4" fmla="*/ 127108 w 127108"/>
                  <a:gd name="connsiteY4" fmla="*/ 63554 h 12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08" h="127108">
                    <a:moveTo>
                      <a:pt x="127108" y="63554"/>
                    </a:moveTo>
                    <a:cubicBezTo>
                      <a:pt x="127108" y="98650"/>
                      <a:pt x="98650" y="127108"/>
                      <a:pt x="63554" y="127108"/>
                    </a:cubicBezTo>
                    <a:cubicBezTo>
                      <a:pt x="28458" y="127108"/>
                      <a:pt x="0" y="98650"/>
                      <a:pt x="0" y="63554"/>
                    </a:cubicBezTo>
                    <a:cubicBezTo>
                      <a:pt x="0" y="28458"/>
                      <a:pt x="28458" y="0"/>
                      <a:pt x="63554" y="0"/>
                    </a:cubicBezTo>
                    <a:cubicBezTo>
                      <a:pt x="98650" y="0"/>
                      <a:pt x="127108" y="28458"/>
                      <a:pt x="127108" y="63554"/>
                    </a:cubicBezTo>
                  </a:path>
                </a:pathLst>
              </a:custGeom>
              <a:solidFill>
                <a:schemeClr val="accent1"/>
              </a:solidFill>
              <a:ln w="725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391B736E-854A-4995-B5A1-9A2CDEDE0E04}"/>
                  </a:ext>
                </a:extLst>
              </p:cNvPr>
              <p:cNvSpPr/>
              <p:nvPr/>
            </p:nvSpPr>
            <p:spPr>
              <a:xfrm>
                <a:off x="7684851" y="1713040"/>
                <a:ext cx="127108" cy="127108"/>
              </a:xfrm>
              <a:custGeom>
                <a:avLst/>
                <a:gdLst>
                  <a:gd name="connsiteX0" fmla="*/ 127108 w 127108"/>
                  <a:gd name="connsiteY0" fmla="*/ 63554 h 127108"/>
                  <a:gd name="connsiteX1" fmla="*/ 63554 w 127108"/>
                  <a:gd name="connsiteY1" fmla="*/ 127108 h 127108"/>
                  <a:gd name="connsiteX2" fmla="*/ 0 w 127108"/>
                  <a:gd name="connsiteY2" fmla="*/ 63554 h 127108"/>
                  <a:gd name="connsiteX3" fmla="*/ 63554 w 127108"/>
                  <a:gd name="connsiteY3" fmla="*/ 0 h 127108"/>
                  <a:gd name="connsiteX4" fmla="*/ 127108 w 127108"/>
                  <a:gd name="connsiteY4" fmla="*/ 63554 h 12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08" h="127108">
                    <a:moveTo>
                      <a:pt x="127108" y="63554"/>
                    </a:moveTo>
                    <a:cubicBezTo>
                      <a:pt x="127108" y="98650"/>
                      <a:pt x="98650" y="127108"/>
                      <a:pt x="63554" y="127108"/>
                    </a:cubicBezTo>
                    <a:cubicBezTo>
                      <a:pt x="28458" y="127108"/>
                      <a:pt x="0" y="98650"/>
                      <a:pt x="0" y="63554"/>
                    </a:cubicBezTo>
                    <a:cubicBezTo>
                      <a:pt x="0" y="28458"/>
                      <a:pt x="28458" y="0"/>
                      <a:pt x="63554" y="0"/>
                    </a:cubicBezTo>
                    <a:cubicBezTo>
                      <a:pt x="98650" y="0"/>
                      <a:pt x="127108" y="28458"/>
                      <a:pt x="127108" y="63554"/>
                    </a:cubicBezTo>
                  </a:path>
                </a:pathLst>
              </a:custGeom>
              <a:solidFill>
                <a:schemeClr val="accent1"/>
              </a:solidFill>
              <a:ln w="725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39658B07-F064-47BA-9A0E-A80A21F44E31}"/>
                  </a:ext>
                </a:extLst>
              </p:cNvPr>
              <p:cNvSpPr/>
              <p:nvPr/>
            </p:nvSpPr>
            <p:spPr>
              <a:xfrm>
                <a:off x="7430635" y="1713040"/>
                <a:ext cx="127108" cy="127108"/>
              </a:xfrm>
              <a:custGeom>
                <a:avLst/>
                <a:gdLst>
                  <a:gd name="connsiteX0" fmla="*/ 127108 w 127108"/>
                  <a:gd name="connsiteY0" fmla="*/ 63554 h 127108"/>
                  <a:gd name="connsiteX1" fmla="*/ 63554 w 127108"/>
                  <a:gd name="connsiteY1" fmla="*/ 127108 h 127108"/>
                  <a:gd name="connsiteX2" fmla="*/ 0 w 127108"/>
                  <a:gd name="connsiteY2" fmla="*/ 63554 h 127108"/>
                  <a:gd name="connsiteX3" fmla="*/ 63554 w 127108"/>
                  <a:gd name="connsiteY3" fmla="*/ 0 h 127108"/>
                  <a:gd name="connsiteX4" fmla="*/ 127108 w 127108"/>
                  <a:gd name="connsiteY4" fmla="*/ 63554 h 12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08" h="127108">
                    <a:moveTo>
                      <a:pt x="127108" y="63554"/>
                    </a:moveTo>
                    <a:cubicBezTo>
                      <a:pt x="127108" y="98650"/>
                      <a:pt x="98650" y="127108"/>
                      <a:pt x="63554" y="127108"/>
                    </a:cubicBezTo>
                    <a:cubicBezTo>
                      <a:pt x="28458" y="127108"/>
                      <a:pt x="0" y="98650"/>
                      <a:pt x="0" y="63554"/>
                    </a:cubicBezTo>
                    <a:cubicBezTo>
                      <a:pt x="0" y="28458"/>
                      <a:pt x="28458" y="0"/>
                      <a:pt x="63554" y="0"/>
                    </a:cubicBezTo>
                    <a:cubicBezTo>
                      <a:pt x="98650" y="0"/>
                      <a:pt x="127108" y="28458"/>
                      <a:pt x="127108" y="63554"/>
                    </a:cubicBezTo>
                  </a:path>
                </a:pathLst>
              </a:custGeom>
              <a:solidFill>
                <a:schemeClr val="accent1"/>
              </a:solidFill>
              <a:ln w="725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2564C95F-8E52-4AD3-AC6B-C9951C02BA04}"/>
                  </a:ext>
                </a:extLst>
              </p:cNvPr>
              <p:cNvSpPr/>
              <p:nvPr/>
            </p:nvSpPr>
            <p:spPr>
              <a:xfrm>
                <a:off x="7176418" y="1713040"/>
                <a:ext cx="127108" cy="127108"/>
              </a:xfrm>
              <a:custGeom>
                <a:avLst/>
                <a:gdLst>
                  <a:gd name="connsiteX0" fmla="*/ 127108 w 127108"/>
                  <a:gd name="connsiteY0" fmla="*/ 63554 h 127108"/>
                  <a:gd name="connsiteX1" fmla="*/ 63554 w 127108"/>
                  <a:gd name="connsiteY1" fmla="*/ 127108 h 127108"/>
                  <a:gd name="connsiteX2" fmla="*/ 0 w 127108"/>
                  <a:gd name="connsiteY2" fmla="*/ 63554 h 127108"/>
                  <a:gd name="connsiteX3" fmla="*/ 63554 w 127108"/>
                  <a:gd name="connsiteY3" fmla="*/ 0 h 127108"/>
                  <a:gd name="connsiteX4" fmla="*/ 127108 w 127108"/>
                  <a:gd name="connsiteY4" fmla="*/ 63554 h 12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08" h="127108">
                    <a:moveTo>
                      <a:pt x="127108" y="63554"/>
                    </a:moveTo>
                    <a:cubicBezTo>
                      <a:pt x="127108" y="98650"/>
                      <a:pt x="98650" y="127108"/>
                      <a:pt x="63554" y="127108"/>
                    </a:cubicBezTo>
                    <a:cubicBezTo>
                      <a:pt x="28458" y="127108"/>
                      <a:pt x="0" y="98650"/>
                      <a:pt x="0" y="63554"/>
                    </a:cubicBezTo>
                    <a:cubicBezTo>
                      <a:pt x="0" y="28458"/>
                      <a:pt x="28458" y="0"/>
                      <a:pt x="63554" y="0"/>
                    </a:cubicBezTo>
                    <a:cubicBezTo>
                      <a:pt x="98650" y="0"/>
                      <a:pt x="127108" y="28458"/>
                      <a:pt x="127108" y="63554"/>
                    </a:cubicBezTo>
                  </a:path>
                </a:pathLst>
              </a:custGeom>
              <a:solidFill>
                <a:schemeClr val="accent1"/>
              </a:solidFill>
              <a:ln w="7253" cap="flat">
                <a:noFill/>
                <a:prstDash val="solid"/>
                <a:miter/>
              </a:ln>
            </p:spPr>
            <p:txBody>
              <a:bodyPr rtlCol="0" anchor="ctr"/>
              <a:lstStyle/>
              <a:p>
                <a:endParaRPr lang="en-IN"/>
              </a:p>
            </p:txBody>
          </p:sp>
        </p:grpSp>
        <p:cxnSp>
          <p:nvCxnSpPr>
            <p:cNvPr id="205" name="Straight Connector 204">
              <a:extLst>
                <a:ext uri="{FF2B5EF4-FFF2-40B4-BE49-F238E27FC236}">
                  <a16:creationId xmlns:a16="http://schemas.microsoft.com/office/drawing/2014/main" id="{151BEB41-A089-42B1-A488-D073E9DF3A95}"/>
                </a:ext>
              </a:extLst>
            </p:cNvPr>
            <p:cNvCxnSpPr>
              <a:cxnSpLocks/>
            </p:cNvCxnSpPr>
            <p:nvPr/>
          </p:nvCxnSpPr>
          <p:spPr>
            <a:xfrm rot="1800000">
              <a:off x="8593237" y="532996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EBF6F7B-F569-437C-AAA4-EF92A95D1D9E}"/>
                </a:ext>
              </a:extLst>
            </p:cNvPr>
            <p:cNvCxnSpPr>
              <a:cxnSpLocks/>
            </p:cNvCxnSpPr>
            <p:nvPr/>
          </p:nvCxnSpPr>
          <p:spPr>
            <a:xfrm rot="1800000">
              <a:off x="8150208" y="488795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D6EA1C58-60DD-494E-B52C-81221610B13C}"/>
                </a:ext>
              </a:extLst>
            </p:cNvPr>
            <p:cNvCxnSpPr>
              <a:cxnSpLocks/>
            </p:cNvCxnSpPr>
            <p:nvPr/>
          </p:nvCxnSpPr>
          <p:spPr>
            <a:xfrm rot="1800000">
              <a:off x="8236057" y="5396189"/>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8F486EF3-7EC7-4084-A31A-854619D41B50}"/>
              </a:ext>
            </a:extLst>
          </p:cNvPr>
          <p:cNvGrpSpPr/>
          <p:nvPr/>
        </p:nvGrpSpPr>
        <p:grpSpPr>
          <a:xfrm>
            <a:off x="10439853" y="4929690"/>
            <a:ext cx="483876" cy="738423"/>
            <a:chOff x="10426431" y="4929690"/>
            <a:chExt cx="483876" cy="738423"/>
          </a:xfrm>
        </p:grpSpPr>
        <p:grpSp>
          <p:nvGrpSpPr>
            <p:cNvPr id="219" name="Group 218">
              <a:extLst>
                <a:ext uri="{FF2B5EF4-FFF2-40B4-BE49-F238E27FC236}">
                  <a16:creationId xmlns:a16="http://schemas.microsoft.com/office/drawing/2014/main" id="{2A2E3DAC-7B04-4980-917E-C81FE708B314}"/>
                </a:ext>
              </a:extLst>
            </p:cNvPr>
            <p:cNvGrpSpPr/>
            <p:nvPr/>
          </p:nvGrpSpPr>
          <p:grpSpPr>
            <a:xfrm rot="1800000">
              <a:off x="10426431" y="5068636"/>
              <a:ext cx="483876" cy="452436"/>
              <a:chOff x="3600440" y="1095389"/>
              <a:chExt cx="4990540" cy="4666282"/>
            </a:xfrm>
          </p:grpSpPr>
          <p:sp>
            <p:nvSpPr>
              <p:cNvPr id="223" name="Freeform: Shape 222">
                <a:extLst>
                  <a:ext uri="{FF2B5EF4-FFF2-40B4-BE49-F238E27FC236}">
                    <a16:creationId xmlns:a16="http://schemas.microsoft.com/office/drawing/2014/main" id="{900F7F3F-42B6-4F3B-8DF1-A999B3D91156}"/>
                  </a:ext>
                </a:extLst>
              </p:cNvPr>
              <p:cNvSpPr/>
              <p:nvPr/>
            </p:nvSpPr>
            <p:spPr>
              <a:xfrm>
                <a:off x="3600440" y="1095389"/>
                <a:ext cx="4990540" cy="4666282"/>
              </a:xfrm>
              <a:custGeom>
                <a:avLst/>
                <a:gdLst>
                  <a:gd name="connsiteX0" fmla="*/ 1649930 w 4990540"/>
                  <a:gd name="connsiteY0" fmla="*/ 4666283 h 4666282"/>
                  <a:gd name="connsiteX1" fmla="*/ 1674504 w 4990540"/>
                  <a:gd name="connsiteY1" fmla="*/ 4129359 h 4666282"/>
                  <a:gd name="connsiteX2" fmla="*/ 1698793 w 4990540"/>
                  <a:gd name="connsiteY2" fmla="*/ 3606532 h 4666282"/>
                  <a:gd name="connsiteX3" fmla="*/ 1655549 w 4990540"/>
                  <a:gd name="connsiteY3" fmla="*/ 3576623 h 4666282"/>
                  <a:gd name="connsiteX4" fmla="*/ 898312 w 4990540"/>
                  <a:gd name="connsiteY4" fmla="*/ 3576623 h 4666282"/>
                  <a:gd name="connsiteX5" fmla="*/ 564937 w 4990540"/>
                  <a:gd name="connsiteY5" fmla="*/ 3576433 h 4666282"/>
                  <a:gd name="connsiteX6" fmla="*/ 295 w 4990540"/>
                  <a:gd name="connsiteY6" fmla="*/ 3013029 h 4666282"/>
                  <a:gd name="connsiteX7" fmla="*/ 9 w 4990540"/>
                  <a:gd name="connsiteY7" fmla="*/ 565199 h 4666282"/>
                  <a:gd name="connsiteX8" fmla="*/ 557888 w 4990540"/>
                  <a:gd name="connsiteY8" fmla="*/ 747 h 4666282"/>
                  <a:gd name="connsiteX9" fmla="*/ 2691393 w 4990540"/>
                  <a:gd name="connsiteY9" fmla="*/ 271 h 4666282"/>
                  <a:gd name="connsiteX10" fmla="*/ 4419990 w 4990540"/>
                  <a:gd name="connsiteY10" fmla="*/ 462 h 4666282"/>
                  <a:gd name="connsiteX11" fmla="*/ 4967011 w 4990540"/>
                  <a:gd name="connsiteY11" fmla="*/ 398797 h 4666282"/>
                  <a:gd name="connsiteX12" fmla="*/ 4989014 w 4990540"/>
                  <a:gd name="connsiteY12" fmla="*/ 577010 h 4666282"/>
                  <a:gd name="connsiteX13" fmla="*/ 4990538 w 4990540"/>
                  <a:gd name="connsiteY13" fmla="*/ 2995979 h 4666282"/>
                  <a:gd name="connsiteX14" fmla="*/ 4554864 w 4990540"/>
                  <a:gd name="connsiteY14" fmla="*/ 3561669 h 4666282"/>
                  <a:gd name="connsiteX15" fmla="*/ 4418181 w 4990540"/>
                  <a:gd name="connsiteY15" fmla="*/ 3576814 h 4666282"/>
                  <a:gd name="connsiteX16" fmla="*/ 3023054 w 4990540"/>
                  <a:gd name="connsiteY16" fmla="*/ 3575671 h 4666282"/>
                  <a:gd name="connsiteX17" fmla="*/ 2924946 w 4990540"/>
                  <a:gd name="connsiteY17" fmla="*/ 3611866 h 4666282"/>
                  <a:gd name="connsiteX18" fmla="*/ 1684220 w 4990540"/>
                  <a:gd name="connsiteY18" fmla="*/ 4642756 h 4666282"/>
                  <a:gd name="connsiteX19" fmla="*/ 1649930 w 4990540"/>
                  <a:gd name="connsiteY19" fmla="*/ 4666283 h 4666282"/>
                  <a:gd name="connsiteX20" fmla="*/ 1858051 w 4990540"/>
                  <a:gd name="connsiteY20" fmla="*/ 4248612 h 4666282"/>
                  <a:gd name="connsiteX21" fmla="*/ 1898532 w 4990540"/>
                  <a:gd name="connsiteY21" fmla="*/ 4219465 h 4666282"/>
                  <a:gd name="connsiteX22" fmla="*/ 2864843 w 4990540"/>
                  <a:gd name="connsiteY22" fmla="*/ 3416984 h 4666282"/>
                  <a:gd name="connsiteX23" fmla="*/ 2950473 w 4990540"/>
                  <a:gd name="connsiteY23" fmla="*/ 3386218 h 4666282"/>
                  <a:gd name="connsiteX24" fmla="*/ 4412275 w 4990540"/>
                  <a:gd name="connsiteY24" fmla="*/ 3386885 h 4666282"/>
                  <a:gd name="connsiteX25" fmla="*/ 4802133 w 4990540"/>
                  <a:gd name="connsiteY25" fmla="*/ 2996551 h 4666282"/>
                  <a:gd name="connsiteX26" fmla="*/ 4802133 w 4990540"/>
                  <a:gd name="connsiteY26" fmla="*/ 577677 h 4666282"/>
                  <a:gd name="connsiteX27" fmla="*/ 4411037 w 4990540"/>
                  <a:gd name="connsiteY27" fmla="*/ 185914 h 4666282"/>
                  <a:gd name="connsiteX28" fmla="*/ 606656 w 4990540"/>
                  <a:gd name="connsiteY28" fmla="*/ 184770 h 4666282"/>
                  <a:gd name="connsiteX29" fmla="*/ 452351 w 4990540"/>
                  <a:gd name="connsiteY29" fmla="*/ 203916 h 4666282"/>
                  <a:gd name="connsiteX30" fmla="*/ 186794 w 4990540"/>
                  <a:gd name="connsiteY30" fmla="*/ 602442 h 4666282"/>
                  <a:gd name="connsiteX31" fmla="*/ 186509 w 4990540"/>
                  <a:gd name="connsiteY31" fmla="*/ 2992741 h 4666282"/>
                  <a:gd name="connsiteX32" fmla="*/ 584368 w 4990540"/>
                  <a:gd name="connsiteY32" fmla="*/ 3388790 h 4666282"/>
                  <a:gd name="connsiteX33" fmla="*/ 1836715 w 4990540"/>
                  <a:gd name="connsiteY33" fmla="*/ 3386980 h 4666282"/>
                  <a:gd name="connsiteX34" fmla="*/ 1870052 w 4990540"/>
                  <a:gd name="connsiteY34" fmla="*/ 3386885 h 4666282"/>
                  <a:gd name="connsiteX35" fmla="*/ 1896341 w 4990540"/>
                  <a:gd name="connsiteY35" fmla="*/ 3414793 h 4666282"/>
                  <a:gd name="connsiteX36" fmla="*/ 1872910 w 4990540"/>
                  <a:gd name="connsiteY36" fmla="*/ 3880376 h 4666282"/>
                  <a:gd name="connsiteX37" fmla="*/ 1858051 w 4990540"/>
                  <a:gd name="connsiteY37" fmla="*/ 4248517 h 466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90540" h="4666282">
                    <a:moveTo>
                      <a:pt x="1649930" y="4666283"/>
                    </a:moveTo>
                    <a:cubicBezTo>
                      <a:pt x="1658407" y="4480927"/>
                      <a:pt x="1666503" y="4305190"/>
                      <a:pt x="1674504" y="4129359"/>
                    </a:cubicBezTo>
                    <a:cubicBezTo>
                      <a:pt x="1682410" y="3955051"/>
                      <a:pt x="1689649" y="3780744"/>
                      <a:pt x="1698793" y="3606532"/>
                    </a:cubicBezTo>
                    <a:cubicBezTo>
                      <a:pt x="1700793" y="3568051"/>
                      <a:pt x="1675933" y="3576718"/>
                      <a:pt x="1655549" y="3576623"/>
                    </a:cubicBezTo>
                    <a:cubicBezTo>
                      <a:pt x="1403137" y="3576433"/>
                      <a:pt x="1150724" y="3576623"/>
                      <a:pt x="898312" y="3576623"/>
                    </a:cubicBezTo>
                    <a:cubicBezTo>
                      <a:pt x="787155" y="3576623"/>
                      <a:pt x="676094" y="3577195"/>
                      <a:pt x="564937" y="3576433"/>
                    </a:cubicBezTo>
                    <a:cubicBezTo>
                      <a:pt x="215846" y="3573956"/>
                      <a:pt x="-1039" y="3291349"/>
                      <a:pt x="295" y="3013029"/>
                    </a:cubicBezTo>
                    <a:cubicBezTo>
                      <a:pt x="4295" y="2197117"/>
                      <a:pt x="4772" y="1381111"/>
                      <a:pt x="9" y="565199"/>
                    </a:cubicBezTo>
                    <a:cubicBezTo>
                      <a:pt x="-1610" y="288307"/>
                      <a:pt x="214988" y="1319"/>
                      <a:pt x="557888" y="747"/>
                    </a:cubicBezTo>
                    <a:cubicBezTo>
                      <a:pt x="1269120" y="-586"/>
                      <a:pt x="1980257" y="271"/>
                      <a:pt x="2691393" y="271"/>
                    </a:cubicBezTo>
                    <a:cubicBezTo>
                      <a:pt x="3267560" y="271"/>
                      <a:pt x="3843823" y="-110"/>
                      <a:pt x="4419990" y="462"/>
                    </a:cubicBezTo>
                    <a:cubicBezTo>
                      <a:pt x="4682499" y="747"/>
                      <a:pt x="4890239" y="153433"/>
                      <a:pt x="4967011" y="398797"/>
                    </a:cubicBezTo>
                    <a:cubicBezTo>
                      <a:pt x="4985299" y="457090"/>
                      <a:pt x="4988919" y="517002"/>
                      <a:pt x="4989014" y="577010"/>
                    </a:cubicBezTo>
                    <a:cubicBezTo>
                      <a:pt x="4989680" y="1383301"/>
                      <a:pt x="4988347" y="2189688"/>
                      <a:pt x="4990538" y="2995979"/>
                    </a:cubicBezTo>
                    <a:cubicBezTo>
                      <a:pt x="4991395" y="3301732"/>
                      <a:pt x="4790322" y="3510710"/>
                      <a:pt x="4554864" y="3561669"/>
                    </a:cubicBezTo>
                    <a:cubicBezTo>
                      <a:pt x="4510097" y="3571384"/>
                      <a:pt x="4464472" y="3576909"/>
                      <a:pt x="4418181" y="3576814"/>
                    </a:cubicBezTo>
                    <a:cubicBezTo>
                      <a:pt x="3953170" y="3576433"/>
                      <a:pt x="3488064" y="3577004"/>
                      <a:pt x="3023054" y="3575671"/>
                    </a:cubicBezTo>
                    <a:cubicBezTo>
                      <a:pt x="2983620" y="3575576"/>
                      <a:pt x="2954569" y="3587196"/>
                      <a:pt x="2924946" y="3611866"/>
                    </a:cubicBezTo>
                    <a:cubicBezTo>
                      <a:pt x="2511847" y="3956099"/>
                      <a:pt x="2097986" y="4299380"/>
                      <a:pt x="1684220" y="4642756"/>
                    </a:cubicBezTo>
                    <a:cubicBezTo>
                      <a:pt x="1676123" y="4649519"/>
                      <a:pt x="1666694" y="4654853"/>
                      <a:pt x="1649930" y="4666283"/>
                    </a:cubicBezTo>
                    <a:close/>
                    <a:moveTo>
                      <a:pt x="1858051" y="4248612"/>
                    </a:moveTo>
                    <a:cubicBezTo>
                      <a:pt x="1876529" y="4235372"/>
                      <a:pt x="1888150" y="4228133"/>
                      <a:pt x="1898532" y="4219465"/>
                    </a:cubicBezTo>
                    <a:cubicBezTo>
                      <a:pt x="2220858" y="3952194"/>
                      <a:pt x="2543184" y="3685018"/>
                      <a:pt x="2864843" y="3416984"/>
                    </a:cubicBezTo>
                    <a:cubicBezTo>
                      <a:pt x="2890751" y="3395362"/>
                      <a:pt x="2916469" y="3386218"/>
                      <a:pt x="2950473" y="3386218"/>
                    </a:cubicBezTo>
                    <a:cubicBezTo>
                      <a:pt x="3437772" y="3387266"/>
                      <a:pt x="3924976" y="3386980"/>
                      <a:pt x="4412275" y="3386885"/>
                    </a:cubicBezTo>
                    <a:cubicBezTo>
                      <a:pt x="4646971" y="3386885"/>
                      <a:pt x="4802038" y="3232009"/>
                      <a:pt x="4802133" y="2996551"/>
                    </a:cubicBezTo>
                    <a:cubicBezTo>
                      <a:pt x="4802419" y="2190259"/>
                      <a:pt x="4802324" y="1383968"/>
                      <a:pt x="4802133" y="577677"/>
                    </a:cubicBezTo>
                    <a:cubicBezTo>
                      <a:pt x="4802133" y="346315"/>
                      <a:pt x="4641637" y="186009"/>
                      <a:pt x="4411037" y="185914"/>
                    </a:cubicBezTo>
                    <a:cubicBezTo>
                      <a:pt x="3142878" y="185532"/>
                      <a:pt x="1874815" y="185152"/>
                      <a:pt x="606656" y="184770"/>
                    </a:cubicBezTo>
                    <a:cubicBezTo>
                      <a:pt x="554364" y="184770"/>
                      <a:pt x="502548" y="188390"/>
                      <a:pt x="452351" y="203916"/>
                    </a:cubicBezTo>
                    <a:cubicBezTo>
                      <a:pt x="280044" y="257256"/>
                      <a:pt x="186699" y="396511"/>
                      <a:pt x="186794" y="602442"/>
                    </a:cubicBezTo>
                    <a:cubicBezTo>
                      <a:pt x="186890" y="1399208"/>
                      <a:pt x="189747" y="2195974"/>
                      <a:pt x="186509" y="2992741"/>
                    </a:cubicBezTo>
                    <a:cubicBezTo>
                      <a:pt x="185556" y="3219817"/>
                      <a:pt x="357673" y="3392219"/>
                      <a:pt x="584368" y="3388790"/>
                    </a:cubicBezTo>
                    <a:cubicBezTo>
                      <a:pt x="1001753" y="3382408"/>
                      <a:pt x="1419234" y="3386980"/>
                      <a:pt x="1836715" y="3386980"/>
                    </a:cubicBezTo>
                    <a:cubicBezTo>
                      <a:pt x="1847859" y="3386980"/>
                      <a:pt x="1859003" y="3387742"/>
                      <a:pt x="1870052" y="3386885"/>
                    </a:cubicBezTo>
                    <a:cubicBezTo>
                      <a:pt x="1890817" y="3385361"/>
                      <a:pt x="1897484" y="3394029"/>
                      <a:pt x="1896341" y="3414793"/>
                    </a:cubicBezTo>
                    <a:cubicBezTo>
                      <a:pt x="1887959" y="3569955"/>
                      <a:pt x="1880054" y="3725213"/>
                      <a:pt x="1872910" y="3880376"/>
                    </a:cubicBezTo>
                    <a:cubicBezTo>
                      <a:pt x="1867385" y="4000105"/>
                      <a:pt x="1863194" y="4119834"/>
                      <a:pt x="1858051" y="4248517"/>
                    </a:cubicBezTo>
                    <a:close/>
                  </a:path>
                </a:pathLst>
              </a:custGeom>
              <a:solidFill>
                <a:schemeClr val="tx1"/>
              </a:solid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3D1F09D9-FCE2-463F-B77D-85EF888BAF1A}"/>
                  </a:ext>
                </a:extLst>
              </p:cNvPr>
              <p:cNvSpPr/>
              <p:nvPr/>
            </p:nvSpPr>
            <p:spPr>
              <a:xfrm>
                <a:off x="4720958" y="2633915"/>
                <a:ext cx="596978" cy="596883"/>
              </a:xfrm>
              <a:custGeom>
                <a:avLst/>
                <a:gdLst>
                  <a:gd name="connsiteX0" fmla="*/ 596945 w 596978"/>
                  <a:gd name="connsiteY0" fmla="*/ 303690 h 596883"/>
                  <a:gd name="connsiteX1" fmla="*/ 296336 w 596978"/>
                  <a:gd name="connsiteY1" fmla="*/ 596870 h 596883"/>
                  <a:gd name="connsiteX2" fmla="*/ 13 w 596978"/>
                  <a:gd name="connsiteY2" fmla="*/ 298737 h 596883"/>
                  <a:gd name="connsiteX3" fmla="*/ 301384 w 596978"/>
                  <a:gd name="connsiteY3" fmla="*/ 33 h 596883"/>
                  <a:gd name="connsiteX4" fmla="*/ 596945 w 596978"/>
                  <a:gd name="connsiteY4" fmla="*/ 303785 h 59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78" h="596883">
                    <a:moveTo>
                      <a:pt x="596945" y="303690"/>
                    </a:moveTo>
                    <a:cubicBezTo>
                      <a:pt x="591325" y="460186"/>
                      <a:pt x="477977" y="595060"/>
                      <a:pt x="296336" y="596870"/>
                    </a:cubicBezTo>
                    <a:cubicBezTo>
                      <a:pt x="132506" y="598489"/>
                      <a:pt x="-1511" y="458567"/>
                      <a:pt x="13" y="298737"/>
                    </a:cubicBezTo>
                    <a:cubicBezTo>
                      <a:pt x="1632" y="134526"/>
                      <a:pt x="139840" y="-2443"/>
                      <a:pt x="301384" y="33"/>
                    </a:cubicBezTo>
                    <a:cubicBezTo>
                      <a:pt x="465976" y="2510"/>
                      <a:pt x="599421" y="139574"/>
                      <a:pt x="596945" y="303785"/>
                    </a:cubicBezTo>
                    <a:close/>
                  </a:path>
                </a:pathLst>
              </a:custGeom>
              <a:solidFill>
                <a:schemeClr val="accent1"/>
              </a:solid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068F10E1-1C80-4306-A26A-FDA8F19ED57A}"/>
                  </a:ext>
                </a:extLst>
              </p:cNvPr>
              <p:cNvSpPr/>
              <p:nvPr/>
            </p:nvSpPr>
            <p:spPr>
              <a:xfrm>
                <a:off x="5796675" y="2633930"/>
                <a:ext cx="596789" cy="595901"/>
              </a:xfrm>
              <a:custGeom>
                <a:avLst/>
                <a:gdLst>
                  <a:gd name="connsiteX0" fmla="*/ 596790 w 596789"/>
                  <a:gd name="connsiteY0" fmla="*/ 298912 h 595901"/>
                  <a:gd name="connsiteX1" fmla="*/ 301229 w 596789"/>
                  <a:gd name="connsiteY1" fmla="*/ 595902 h 595901"/>
                  <a:gd name="connsiteX2" fmla="*/ 49 w 596789"/>
                  <a:gd name="connsiteY2" fmla="*/ 294055 h 595901"/>
                  <a:gd name="connsiteX3" fmla="*/ 296562 w 596789"/>
                  <a:gd name="connsiteY3" fmla="*/ 18 h 595901"/>
                  <a:gd name="connsiteX4" fmla="*/ 596790 w 596789"/>
                  <a:gd name="connsiteY4" fmla="*/ 298912 h 59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89" h="595901">
                    <a:moveTo>
                      <a:pt x="596790" y="298912"/>
                    </a:moveTo>
                    <a:cubicBezTo>
                      <a:pt x="592980" y="462647"/>
                      <a:pt x="476965" y="595997"/>
                      <a:pt x="301229" y="595902"/>
                    </a:cubicBezTo>
                    <a:cubicBezTo>
                      <a:pt x="118921" y="595807"/>
                      <a:pt x="3382" y="464362"/>
                      <a:pt x="49" y="294055"/>
                    </a:cubicBezTo>
                    <a:cubicBezTo>
                      <a:pt x="-2999" y="137845"/>
                      <a:pt x="137685" y="1828"/>
                      <a:pt x="296562" y="18"/>
                    </a:cubicBezTo>
                    <a:cubicBezTo>
                      <a:pt x="460011" y="-1792"/>
                      <a:pt x="596409" y="134035"/>
                      <a:pt x="596790" y="298912"/>
                    </a:cubicBezTo>
                    <a:close/>
                  </a:path>
                </a:pathLst>
              </a:custGeom>
              <a:solidFill>
                <a:schemeClr val="accent1"/>
              </a:solid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95B38039-6901-4921-9195-09EEB186A253}"/>
                  </a:ext>
                </a:extLst>
              </p:cNvPr>
              <p:cNvSpPr/>
              <p:nvPr/>
            </p:nvSpPr>
            <p:spPr>
              <a:xfrm>
                <a:off x="6873279" y="2634036"/>
                <a:ext cx="596320" cy="595911"/>
              </a:xfrm>
              <a:custGeom>
                <a:avLst/>
                <a:gdLst>
                  <a:gd name="connsiteX0" fmla="*/ 596226 w 596320"/>
                  <a:gd name="connsiteY0" fmla="*/ 299283 h 595911"/>
                  <a:gd name="connsiteX1" fmla="*/ 300188 w 596320"/>
                  <a:gd name="connsiteY1" fmla="*/ 595891 h 595911"/>
                  <a:gd name="connsiteX2" fmla="*/ 56 w 596320"/>
                  <a:gd name="connsiteY2" fmla="*/ 298330 h 595911"/>
                  <a:gd name="connsiteX3" fmla="*/ 296283 w 596320"/>
                  <a:gd name="connsiteY3" fmla="*/ 7 h 595911"/>
                  <a:gd name="connsiteX4" fmla="*/ 596321 w 596320"/>
                  <a:gd name="connsiteY4" fmla="*/ 299378 h 59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320" h="595911">
                    <a:moveTo>
                      <a:pt x="596226" y="299283"/>
                    </a:moveTo>
                    <a:cubicBezTo>
                      <a:pt x="592130" y="447873"/>
                      <a:pt x="491546" y="593796"/>
                      <a:pt x="300188" y="595891"/>
                    </a:cubicBezTo>
                    <a:cubicBezTo>
                      <a:pt x="125595" y="597796"/>
                      <a:pt x="3389" y="467875"/>
                      <a:pt x="56" y="298330"/>
                    </a:cubicBezTo>
                    <a:cubicBezTo>
                      <a:pt x="-3183" y="137548"/>
                      <a:pt x="135501" y="1150"/>
                      <a:pt x="296283" y="7"/>
                    </a:cubicBezTo>
                    <a:cubicBezTo>
                      <a:pt x="459732" y="-1136"/>
                      <a:pt x="596035" y="134786"/>
                      <a:pt x="596321" y="299378"/>
                    </a:cubicBezTo>
                    <a:close/>
                  </a:path>
                </a:pathLst>
              </a:custGeom>
              <a:solidFill>
                <a:schemeClr val="accent1"/>
              </a:solidFill>
              <a:ln w="9525" cap="flat">
                <a:noFill/>
                <a:prstDash val="solid"/>
                <a:miter/>
              </a:ln>
            </p:spPr>
            <p:txBody>
              <a:bodyPr rtlCol="0" anchor="ctr"/>
              <a:lstStyle/>
              <a:p>
                <a:endParaRPr lang="en-IN"/>
              </a:p>
            </p:txBody>
          </p:sp>
        </p:grpSp>
        <p:cxnSp>
          <p:nvCxnSpPr>
            <p:cNvPr id="220" name="Straight Connector 219">
              <a:extLst>
                <a:ext uri="{FF2B5EF4-FFF2-40B4-BE49-F238E27FC236}">
                  <a16:creationId xmlns:a16="http://schemas.microsoft.com/office/drawing/2014/main" id="{04C21D04-F481-40B8-A7F1-D64672FB5EF4}"/>
                </a:ext>
              </a:extLst>
            </p:cNvPr>
            <p:cNvCxnSpPr>
              <a:cxnSpLocks/>
            </p:cNvCxnSpPr>
            <p:nvPr/>
          </p:nvCxnSpPr>
          <p:spPr>
            <a:xfrm rot="1800000">
              <a:off x="10882835" y="5352224"/>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ABB46F4-64C1-4752-B019-F3843699823B}"/>
                </a:ext>
              </a:extLst>
            </p:cNvPr>
            <p:cNvCxnSpPr>
              <a:cxnSpLocks/>
            </p:cNvCxnSpPr>
            <p:nvPr/>
          </p:nvCxnSpPr>
          <p:spPr>
            <a:xfrm rot="1800000">
              <a:off x="10854315" y="4955135"/>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C14548B-FBA5-464F-A196-EAC020D302AD}"/>
                </a:ext>
              </a:extLst>
            </p:cNvPr>
            <p:cNvCxnSpPr>
              <a:cxnSpLocks/>
            </p:cNvCxnSpPr>
            <p:nvPr/>
          </p:nvCxnSpPr>
          <p:spPr>
            <a:xfrm rot="1800000">
              <a:off x="10459467" y="49296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7" name="Rectangle 226">
            <a:extLst>
              <a:ext uri="{FF2B5EF4-FFF2-40B4-BE49-F238E27FC236}">
                <a16:creationId xmlns:a16="http://schemas.microsoft.com/office/drawing/2014/main" id="{8F89DA13-DB92-4D9C-BD2B-FA256A76F5A1}"/>
              </a:ext>
            </a:extLst>
          </p:cNvPr>
          <p:cNvSpPr/>
          <p:nvPr/>
        </p:nvSpPr>
        <p:spPr>
          <a:xfrm>
            <a:off x="726162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Private equity</a:t>
            </a:r>
          </a:p>
          <a:p>
            <a:pPr algn="ctr">
              <a:buClr>
                <a:schemeClr val="accent1"/>
              </a:buClr>
              <a:buSzPct val="120000"/>
            </a:pPr>
            <a:endParaRPr lang="en-US" sz="1400" b="1">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9640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125F98F1-34B2-41C2-8D75-B0023CD6D359}"/>
              </a:ext>
            </a:extLst>
          </p:cNvPr>
          <p:cNvGraphicFramePr>
            <a:graphicFrameLocks noGrp="1"/>
          </p:cNvGraphicFramePr>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81110699"/>
                  </a:ext>
                </a:extLst>
              </a:tr>
            </a:tbl>
          </a:graphicData>
        </a:graphic>
      </p:graphicFrame>
      <p:sp>
        <p:nvSpPr>
          <p:cNvPr id="3" name="Rectangle 2">
            <a:extLst>
              <a:ext uri="{FF2B5EF4-FFF2-40B4-BE49-F238E27FC236}">
                <a16:creationId xmlns:a16="http://schemas.microsoft.com/office/drawing/2014/main" id="{A30D718F-7614-4ACB-B932-C8C108196B3F}"/>
              </a:ext>
            </a:extLst>
          </p:cNvPr>
          <p:cNvSpPr/>
          <p:nvPr/>
        </p:nvSpPr>
        <p:spPr>
          <a:xfrm>
            <a:off x="404077"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err="1">
                <a:solidFill>
                  <a:schemeClr val="tx1"/>
                </a:solidFill>
                <a:latin typeface="Arial" panose="020B0604020202020204" pitchFamily="34" charset="0"/>
                <a:cs typeface="Arial" panose="020B0604020202020204" pitchFamily="34" charset="0"/>
              </a:rPr>
              <a:t>Wifi</a:t>
            </a:r>
            <a:endParaRPr lang="en-US" sz="1400" b="1">
              <a:solidFill>
                <a:schemeClr val="tx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82E3F13-A1F7-45D7-98B8-67524E0649CC}"/>
              </a:ext>
            </a:extLst>
          </p:cNvPr>
          <p:cNvSpPr/>
          <p:nvPr/>
        </p:nvSpPr>
        <p:spPr>
          <a:xfrm>
            <a:off x="26990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Network</a:t>
            </a:r>
          </a:p>
        </p:txBody>
      </p:sp>
      <p:sp>
        <p:nvSpPr>
          <p:cNvPr id="5" name="Rectangle 4">
            <a:extLst>
              <a:ext uri="{FF2B5EF4-FFF2-40B4-BE49-F238E27FC236}">
                <a16:creationId xmlns:a16="http://schemas.microsoft.com/office/drawing/2014/main" id="{1BDC4662-ECE0-4189-9E0F-516439F47963}"/>
              </a:ext>
            </a:extLst>
          </p:cNvPr>
          <p:cNvSpPr/>
          <p:nvPr/>
        </p:nvSpPr>
        <p:spPr>
          <a:xfrm>
            <a:off x="49714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List</a:t>
            </a:r>
          </a:p>
        </p:txBody>
      </p:sp>
      <p:sp>
        <p:nvSpPr>
          <p:cNvPr id="6" name="Rectangle 5">
            <a:extLst>
              <a:ext uri="{FF2B5EF4-FFF2-40B4-BE49-F238E27FC236}">
                <a16:creationId xmlns:a16="http://schemas.microsoft.com/office/drawing/2014/main" id="{17863FED-8B29-4D11-9A76-F04ECBD3D6BC}"/>
              </a:ext>
            </a:extLst>
          </p:cNvPr>
          <p:cNvSpPr/>
          <p:nvPr/>
        </p:nvSpPr>
        <p:spPr>
          <a:xfrm>
            <a:off x="726162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Things coming together</a:t>
            </a:r>
          </a:p>
        </p:txBody>
      </p:sp>
      <p:sp>
        <p:nvSpPr>
          <p:cNvPr id="7" name="Rectangle 6">
            <a:extLst>
              <a:ext uri="{FF2B5EF4-FFF2-40B4-BE49-F238E27FC236}">
                <a16:creationId xmlns:a16="http://schemas.microsoft.com/office/drawing/2014/main" id="{CA7AB3BB-C8CF-4ACD-AD02-8E7FA202CC49}"/>
              </a:ext>
            </a:extLst>
          </p:cNvPr>
          <p:cNvSpPr/>
          <p:nvPr/>
        </p:nvSpPr>
        <p:spPr>
          <a:xfrm>
            <a:off x="9544250"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Software</a:t>
            </a:r>
          </a:p>
        </p:txBody>
      </p:sp>
      <p:sp>
        <p:nvSpPr>
          <p:cNvPr id="8" name="Rectangle 7">
            <a:extLst>
              <a:ext uri="{FF2B5EF4-FFF2-40B4-BE49-F238E27FC236}">
                <a16:creationId xmlns:a16="http://schemas.microsoft.com/office/drawing/2014/main" id="{D9151627-C8E1-4593-BD6A-466E667108E2}"/>
              </a:ext>
            </a:extLst>
          </p:cNvPr>
          <p:cNvSpPr/>
          <p:nvPr/>
        </p:nvSpPr>
        <p:spPr>
          <a:xfrm>
            <a:off x="404077"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Tick</a:t>
            </a:r>
          </a:p>
        </p:txBody>
      </p:sp>
      <p:sp>
        <p:nvSpPr>
          <p:cNvPr id="9" name="Rectangle 8">
            <a:extLst>
              <a:ext uri="{FF2B5EF4-FFF2-40B4-BE49-F238E27FC236}">
                <a16:creationId xmlns:a16="http://schemas.microsoft.com/office/drawing/2014/main" id="{905825DB-1DEF-4945-973C-0D8BBF06E01B}"/>
              </a:ext>
            </a:extLst>
          </p:cNvPr>
          <p:cNvSpPr/>
          <p:nvPr/>
        </p:nvSpPr>
        <p:spPr>
          <a:xfrm>
            <a:off x="26990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GB" sz="1400" b="1">
                <a:solidFill>
                  <a:schemeClr val="tx1"/>
                </a:solidFill>
                <a:latin typeface="Arial" panose="020B0604020202020204" pitchFamily="34" charset="0"/>
                <a:cs typeface="Arial" panose="020B0604020202020204" pitchFamily="34" charset="0"/>
              </a:rPr>
              <a:t>Cross</a:t>
            </a:r>
          </a:p>
        </p:txBody>
      </p:sp>
      <p:sp>
        <p:nvSpPr>
          <p:cNvPr id="10" name="Rectangle 9">
            <a:extLst>
              <a:ext uri="{FF2B5EF4-FFF2-40B4-BE49-F238E27FC236}">
                <a16:creationId xmlns:a16="http://schemas.microsoft.com/office/drawing/2014/main" id="{963114F6-9D68-423E-B433-75A005304833}"/>
              </a:ext>
            </a:extLst>
          </p:cNvPr>
          <p:cNvSpPr/>
          <p:nvPr/>
        </p:nvSpPr>
        <p:spPr>
          <a:xfrm>
            <a:off x="49714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Question mark</a:t>
            </a:r>
          </a:p>
        </p:txBody>
      </p:sp>
      <p:sp>
        <p:nvSpPr>
          <p:cNvPr id="11" name="Rectangle 10">
            <a:extLst>
              <a:ext uri="{FF2B5EF4-FFF2-40B4-BE49-F238E27FC236}">
                <a16:creationId xmlns:a16="http://schemas.microsoft.com/office/drawing/2014/main" id="{0F734D73-A98D-4B81-94A8-C4981FA25C28}"/>
              </a:ext>
            </a:extLst>
          </p:cNvPr>
          <p:cNvSpPr/>
          <p:nvPr/>
        </p:nvSpPr>
        <p:spPr>
          <a:xfrm>
            <a:off x="726162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Speech bubble</a:t>
            </a:r>
          </a:p>
        </p:txBody>
      </p:sp>
      <p:sp>
        <p:nvSpPr>
          <p:cNvPr id="12" name="Rectangle 11">
            <a:extLst>
              <a:ext uri="{FF2B5EF4-FFF2-40B4-BE49-F238E27FC236}">
                <a16:creationId xmlns:a16="http://schemas.microsoft.com/office/drawing/2014/main" id="{EEB03581-D2E6-4902-9E19-C109DE193409}"/>
              </a:ext>
            </a:extLst>
          </p:cNvPr>
          <p:cNvSpPr/>
          <p:nvPr/>
        </p:nvSpPr>
        <p:spPr>
          <a:xfrm>
            <a:off x="9544250"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Team</a:t>
            </a:r>
          </a:p>
        </p:txBody>
      </p:sp>
      <p:sp>
        <p:nvSpPr>
          <p:cNvPr id="13" name="Rectangle 12">
            <a:extLst>
              <a:ext uri="{FF2B5EF4-FFF2-40B4-BE49-F238E27FC236}">
                <a16:creationId xmlns:a16="http://schemas.microsoft.com/office/drawing/2014/main" id="{E5E8E2E7-6CD7-4C0B-9D6C-F8435B071AFF}"/>
              </a:ext>
            </a:extLst>
          </p:cNvPr>
          <p:cNvSpPr/>
          <p:nvPr/>
        </p:nvSpPr>
        <p:spPr>
          <a:xfrm>
            <a:off x="404077"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Meeting</a:t>
            </a:r>
          </a:p>
        </p:txBody>
      </p:sp>
      <p:sp>
        <p:nvSpPr>
          <p:cNvPr id="14" name="Rectangle 13">
            <a:extLst>
              <a:ext uri="{FF2B5EF4-FFF2-40B4-BE49-F238E27FC236}">
                <a16:creationId xmlns:a16="http://schemas.microsoft.com/office/drawing/2014/main" id="{5A872E53-CAB3-4EBF-8E66-F93A2A95E24B}"/>
              </a:ext>
            </a:extLst>
          </p:cNvPr>
          <p:cNvSpPr/>
          <p:nvPr/>
        </p:nvSpPr>
        <p:spPr>
          <a:xfrm>
            <a:off x="26990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Handshake</a:t>
            </a:r>
          </a:p>
        </p:txBody>
      </p:sp>
      <p:sp>
        <p:nvSpPr>
          <p:cNvPr id="15" name="Rectangle 14">
            <a:extLst>
              <a:ext uri="{FF2B5EF4-FFF2-40B4-BE49-F238E27FC236}">
                <a16:creationId xmlns:a16="http://schemas.microsoft.com/office/drawing/2014/main" id="{92E47675-7146-4BEF-9E9F-FB0D3045826E}"/>
              </a:ext>
            </a:extLst>
          </p:cNvPr>
          <p:cNvSpPr/>
          <p:nvPr/>
        </p:nvSpPr>
        <p:spPr>
          <a:xfrm>
            <a:off x="49714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Light bulb</a:t>
            </a:r>
          </a:p>
        </p:txBody>
      </p:sp>
      <p:sp>
        <p:nvSpPr>
          <p:cNvPr id="16" name="Rectangle 15">
            <a:extLst>
              <a:ext uri="{FF2B5EF4-FFF2-40B4-BE49-F238E27FC236}">
                <a16:creationId xmlns:a16="http://schemas.microsoft.com/office/drawing/2014/main" id="{DEC814DC-D74E-466C-BF8B-193A2ED0DF04}"/>
              </a:ext>
            </a:extLst>
          </p:cNvPr>
          <p:cNvSpPr/>
          <p:nvPr/>
        </p:nvSpPr>
        <p:spPr>
          <a:xfrm>
            <a:off x="9544250"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Magnifying glass</a:t>
            </a:r>
          </a:p>
        </p:txBody>
      </p:sp>
      <p:sp>
        <p:nvSpPr>
          <p:cNvPr id="17" name="Rectangle 16">
            <a:extLst>
              <a:ext uri="{FF2B5EF4-FFF2-40B4-BE49-F238E27FC236}">
                <a16:creationId xmlns:a16="http://schemas.microsoft.com/office/drawing/2014/main" id="{5432EE8F-4C8F-4E23-9377-5D4AFE325859}"/>
              </a:ext>
            </a:extLst>
          </p:cNvPr>
          <p:cNvSpPr/>
          <p:nvPr/>
        </p:nvSpPr>
        <p:spPr>
          <a:xfrm>
            <a:off x="404077"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Iterate</a:t>
            </a:r>
          </a:p>
        </p:txBody>
      </p:sp>
      <p:sp>
        <p:nvSpPr>
          <p:cNvPr id="18" name="Rectangle 17">
            <a:extLst>
              <a:ext uri="{FF2B5EF4-FFF2-40B4-BE49-F238E27FC236}">
                <a16:creationId xmlns:a16="http://schemas.microsoft.com/office/drawing/2014/main" id="{885F413A-591E-4F39-9343-7ED06F919ABF}"/>
              </a:ext>
            </a:extLst>
          </p:cNvPr>
          <p:cNvSpPr/>
          <p:nvPr/>
        </p:nvSpPr>
        <p:spPr>
          <a:xfrm>
            <a:off x="269905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Glasses</a:t>
            </a:r>
          </a:p>
        </p:txBody>
      </p:sp>
      <p:sp>
        <p:nvSpPr>
          <p:cNvPr id="19" name="Rectangle 18">
            <a:extLst>
              <a:ext uri="{FF2B5EF4-FFF2-40B4-BE49-F238E27FC236}">
                <a16:creationId xmlns:a16="http://schemas.microsoft.com/office/drawing/2014/main" id="{E560133A-D106-483C-8A73-626900903128}"/>
              </a:ext>
            </a:extLst>
          </p:cNvPr>
          <p:cNvSpPr/>
          <p:nvPr/>
        </p:nvSpPr>
        <p:spPr>
          <a:xfrm>
            <a:off x="497145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Person (whole body)</a:t>
            </a:r>
          </a:p>
        </p:txBody>
      </p:sp>
      <p:sp>
        <p:nvSpPr>
          <p:cNvPr id="20" name="Rectangle 19">
            <a:extLst>
              <a:ext uri="{FF2B5EF4-FFF2-40B4-BE49-F238E27FC236}">
                <a16:creationId xmlns:a16="http://schemas.microsoft.com/office/drawing/2014/main" id="{2FBCFA01-6962-4AB7-B538-037685876C02}"/>
              </a:ext>
            </a:extLst>
          </p:cNvPr>
          <p:cNvSpPr/>
          <p:nvPr/>
        </p:nvSpPr>
        <p:spPr>
          <a:xfrm>
            <a:off x="7261623"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Person (head &amp; </a:t>
            </a:r>
            <a:br>
              <a:rPr lang="en-US" sz="1400" b="1">
                <a:solidFill>
                  <a:schemeClr val="tx1"/>
                </a:solidFill>
                <a:latin typeface="Arial" panose="020B0604020202020204" pitchFamily="34" charset="0"/>
                <a:cs typeface="Arial" panose="020B0604020202020204" pitchFamily="34" charset="0"/>
              </a:rPr>
            </a:br>
            <a:r>
              <a:rPr lang="en-US" sz="1400" b="1">
                <a:solidFill>
                  <a:schemeClr val="tx1"/>
                </a:solidFill>
                <a:latin typeface="Arial" panose="020B0604020202020204" pitchFamily="34" charset="0"/>
                <a:cs typeface="Arial" panose="020B0604020202020204" pitchFamily="34" charset="0"/>
              </a:rPr>
              <a:t>shoulders)</a:t>
            </a:r>
          </a:p>
        </p:txBody>
      </p:sp>
      <p:sp>
        <p:nvSpPr>
          <p:cNvPr id="21" name="Rectangle 20">
            <a:extLst>
              <a:ext uri="{FF2B5EF4-FFF2-40B4-BE49-F238E27FC236}">
                <a16:creationId xmlns:a16="http://schemas.microsoft.com/office/drawing/2014/main" id="{0A8D27B6-C6E7-468B-9993-69D00C22D204}"/>
              </a:ext>
            </a:extLst>
          </p:cNvPr>
          <p:cNvSpPr/>
          <p:nvPr/>
        </p:nvSpPr>
        <p:spPr>
          <a:xfrm>
            <a:off x="9544250" y="5688087"/>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Different charts</a:t>
            </a:r>
          </a:p>
        </p:txBody>
      </p:sp>
      <p:sp>
        <p:nvSpPr>
          <p:cNvPr id="22" name="Rectangle 21">
            <a:extLst>
              <a:ext uri="{FF2B5EF4-FFF2-40B4-BE49-F238E27FC236}">
                <a16:creationId xmlns:a16="http://schemas.microsoft.com/office/drawing/2014/main" id="{12083AF9-FBC5-43DA-BDA0-7FCF32F68E2E}"/>
              </a:ext>
            </a:extLst>
          </p:cNvPr>
          <p:cNvSpPr/>
          <p:nvPr/>
        </p:nvSpPr>
        <p:spPr>
          <a:xfrm>
            <a:off x="726162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Dashboard</a:t>
            </a:r>
          </a:p>
        </p:txBody>
      </p:sp>
      <p:grpSp>
        <p:nvGrpSpPr>
          <p:cNvPr id="23" name="Group 22">
            <a:extLst>
              <a:ext uri="{FF2B5EF4-FFF2-40B4-BE49-F238E27FC236}">
                <a16:creationId xmlns:a16="http://schemas.microsoft.com/office/drawing/2014/main" id="{2A0E593F-B8BA-4527-970B-2ACD6943CCDC}"/>
              </a:ext>
            </a:extLst>
          </p:cNvPr>
          <p:cNvGrpSpPr/>
          <p:nvPr/>
        </p:nvGrpSpPr>
        <p:grpSpPr>
          <a:xfrm>
            <a:off x="1228175" y="538752"/>
            <a:ext cx="626887" cy="606122"/>
            <a:chOff x="1228175" y="538752"/>
            <a:chExt cx="626887" cy="606122"/>
          </a:xfrm>
        </p:grpSpPr>
        <p:grpSp>
          <p:nvGrpSpPr>
            <p:cNvPr id="24" name="Group 23">
              <a:extLst>
                <a:ext uri="{FF2B5EF4-FFF2-40B4-BE49-F238E27FC236}">
                  <a16:creationId xmlns:a16="http://schemas.microsoft.com/office/drawing/2014/main" id="{EBE9176B-EAB3-49C5-99F9-3D97D9709626}"/>
                </a:ext>
              </a:extLst>
            </p:cNvPr>
            <p:cNvGrpSpPr/>
            <p:nvPr/>
          </p:nvGrpSpPr>
          <p:grpSpPr>
            <a:xfrm rot="1800000">
              <a:off x="1228175" y="673728"/>
              <a:ext cx="558890" cy="421744"/>
              <a:chOff x="3488891" y="848403"/>
              <a:chExt cx="5069109" cy="3825197"/>
            </a:xfrm>
          </p:grpSpPr>
          <p:sp>
            <p:nvSpPr>
              <p:cNvPr id="28" name="Circle: Hollow 27">
                <a:extLst>
                  <a:ext uri="{FF2B5EF4-FFF2-40B4-BE49-F238E27FC236}">
                    <a16:creationId xmlns:a16="http://schemas.microsoft.com/office/drawing/2014/main" id="{48651A2D-5FDD-4C54-9E77-1C3BC0A52CFE}"/>
                  </a:ext>
                </a:extLst>
              </p:cNvPr>
              <p:cNvSpPr/>
              <p:nvPr/>
            </p:nvSpPr>
            <p:spPr>
              <a:xfrm>
                <a:off x="5524398" y="3530600"/>
                <a:ext cx="1143000" cy="1143000"/>
              </a:xfrm>
              <a:prstGeom prst="donut">
                <a:avLst>
                  <a:gd name="adj" fmla="val 137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Oval 28">
                <a:extLst>
                  <a:ext uri="{FF2B5EF4-FFF2-40B4-BE49-F238E27FC236}">
                    <a16:creationId xmlns:a16="http://schemas.microsoft.com/office/drawing/2014/main" id="{F8FCBDCB-D184-4AE3-94C3-7CFD976D1FDF}"/>
                  </a:ext>
                </a:extLst>
              </p:cNvPr>
              <p:cNvSpPr/>
              <p:nvPr/>
            </p:nvSpPr>
            <p:spPr>
              <a:xfrm>
                <a:off x="5675220" y="3681422"/>
                <a:ext cx="841356" cy="8413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Shape 29">
                <a:extLst>
                  <a:ext uri="{FF2B5EF4-FFF2-40B4-BE49-F238E27FC236}">
                    <a16:creationId xmlns:a16="http://schemas.microsoft.com/office/drawing/2014/main" id="{567DD381-A26D-47C9-96A0-D69F21D271DF}"/>
                  </a:ext>
                </a:extLst>
              </p:cNvPr>
              <p:cNvSpPr/>
              <p:nvPr/>
            </p:nvSpPr>
            <p:spPr>
              <a:xfrm>
                <a:off x="3488891" y="848403"/>
                <a:ext cx="5069109" cy="2460116"/>
              </a:xfrm>
              <a:custGeom>
                <a:avLst/>
                <a:gdLst>
                  <a:gd name="connsiteX0" fmla="*/ 3787092 w 5069109"/>
                  <a:gd name="connsiteY0" fmla="*/ 2291048 h 2460116"/>
                  <a:gd name="connsiteX1" fmla="*/ 3787092 w 5069109"/>
                  <a:gd name="connsiteY1" fmla="*/ 2431066 h 2460116"/>
                  <a:gd name="connsiteX2" fmla="*/ 3717084 w 5069109"/>
                  <a:gd name="connsiteY2" fmla="*/ 2460117 h 2460116"/>
                  <a:gd name="connsiteX3" fmla="*/ 3647075 w 5069109"/>
                  <a:gd name="connsiteY3" fmla="*/ 2431066 h 2460116"/>
                  <a:gd name="connsiteX4" fmla="*/ 2534650 w 5069109"/>
                  <a:gd name="connsiteY4" fmla="*/ 1970246 h 2460116"/>
                  <a:gd name="connsiteX5" fmla="*/ 1422225 w 5069109"/>
                  <a:gd name="connsiteY5" fmla="*/ 2431066 h 2460116"/>
                  <a:gd name="connsiteX6" fmla="*/ 1282208 w 5069109"/>
                  <a:gd name="connsiteY6" fmla="*/ 2431066 h 2460116"/>
                  <a:gd name="connsiteX7" fmla="*/ 1282208 w 5069109"/>
                  <a:gd name="connsiteY7" fmla="*/ 2291048 h 2460116"/>
                  <a:gd name="connsiteX8" fmla="*/ 2534650 w 5069109"/>
                  <a:gd name="connsiteY8" fmla="*/ 1772222 h 2460116"/>
                  <a:gd name="connsiteX9" fmla="*/ 3787092 w 5069109"/>
                  <a:gd name="connsiteY9" fmla="*/ 2291048 h 2460116"/>
                  <a:gd name="connsiteX10" fmla="*/ 3787092 w 5069109"/>
                  <a:gd name="connsiteY10" fmla="*/ 2291048 h 2460116"/>
                  <a:gd name="connsiteX11" fmla="*/ 5040297 w 5069109"/>
                  <a:gd name="connsiteY11" fmla="*/ 1177862 h 2460116"/>
                  <a:gd name="connsiteX12" fmla="*/ 4970288 w 5069109"/>
                  <a:gd name="connsiteY12" fmla="*/ 1206913 h 2460116"/>
                  <a:gd name="connsiteX13" fmla="*/ 4900280 w 5069109"/>
                  <a:gd name="connsiteY13" fmla="*/ 1177862 h 2460116"/>
                  <a:gd name="connsiteX14" fmla="*/ 2534650 w 5069109"/>
                  <a:gd name="connsiteY14" fmla="*/ 198025 h 2460116"/>
                  <a:gd name="connsiteX15" fmla="*/ 169021 w 5069109"/>
                  <a:gd name="connsiteY15" fmla="*/ 1177862 h 2460116"/>
                  <a:gd name="connsiteX16" fmla="*/ 29004 w 5069109"/>
                  <a:gd name="connsiteY16" fmla="*/ 1177862 h 2460116"/>
                  <a:gd name="connsiteX17" fmla="*/ 29004 w 5069109"/>
                  <a:gd name="connsiteY17" fmla="*/ 1037844 h 2460116"/>
                  <a:gd name="connsiteX18" fmla="*/ 1201245 w 5069109"/>
                  <a:gd name="connsiteY18" fmla="*/ 259461 h 2460116"/>
                  <a:gd name="connsiteX19" fmla="*/ 2534555 w 5069109"/>
                  <a:gd name="connsiteY19" fmla="*/ 0 h 2460116"/>
                  <a:gd name="connsiteX20" fmla="*/ 3867865 w 5069109"/>
                  <a:gd name="connsiteY20" fmla="*/ 259461 h 2460116"/>
                  <a:gd name="connsiteX21" fmla="*/ 5040107 w 5069109"/>
                  <a:gd name="connsiteY21" fmla="*/ 1037844 h 2460116"/>
                  <a:gd name="connsiteX22" fmla="*/ 5040107 w 5069109"/>
                  <a:gd name="connsiteY22" fmla="*/ 1177862 h 2460116"/>
                  <a:gd name="connsiteX23" fmla="*/ 5040202 w 5069109"/>
                  <a:gd name="connsiteY23" fmla="*/ 1177862 h 24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69109" h="2460116">
                    <a:moveTo>
                      <a:pt x="3787092" y="2291048"/>
                    </a:moveTo>
                    <a:cubicBezTo>
                      <a:pt x="3825764" y="2329720"/>
                      <a:pt x="3825764" y="2392394"/>
                      <a:pt x="3787092" y="2431066"/>
                    </a:cubicBezTo>
                    <a:cubicBezTo>
                      <a:pt x="3767757" y="2450402"/>
                      <a:pt x="3742420" y="2460117"/>
                      <a:pt x="3717084" y="2460117"/>
                    </a:cubicBezTo>
                    <a:cubicBezTo>
                      <a:pt x="3691747" y="2460117"/>
                      <a:pt x="3666411" y="2450402"/>
                      <a:pt x="3647075" y="2431066"/>
                    </a:cubicBezTo>
                    <a:cubicBezTo>
                      <a:pt x="3349990" y="2133886"/>
                      <a:pt x="2954893" y="1970246"/>
                      <a:pt x="2534650" y="1970246"/>
                    </a:cubicBezTo>
                    <a:cubicBezTo>
                      <a:pt x="2114407" y="1970246"/>
                      <a:pt x="1719310" y="2133886"/>
                      <a:pt x="1422225" y="2431066"/>
                    </a:cubicBezTo>
                    <a:cubicBezTo>
                      <a:pt x="1383554" y="2469737"/>
                      <a:pt x="1320879" y="2469737"/>
                      <a:pt x="1282208" y="2431066"/>
                    </a:cubicBezTo>
                    <a:cubicBezTo>
                      <a:pt x="1243536" y="2392394"/>
                      <a:pt x="1243536" y="2329720"/>
                      <a:pt x="1282208" y="2291048"/>
                    </a:cubicBezTo>
                    <a:cubicBezTo>
                      <a:pt x="1616726" y="1956435"/>
                      <a:pt x="2061543" y="1772222"/>
                      <a:pt x="2534650" y="1772222"/>
                    </a:cubicBezTo>
                    <a:cubicBezTo>
                      <a:pt x="3007757" y="1772222"/>
                      <a:pt x="3452575" y="1956435"/>
                      <a:pt x="3787092" y="2291048"/>
                    </a:cubicBezTo>
                    <a:lnTo>
                      <a:pt x="3787092" y="2291048"/>
                    </a:lnTo>
                    <a:close/>
                    <a:moveTo>
                      <a:pt x="5040297" y="1177862"/>
                    </a:moveTo>
                    <a:cubicBezTo>
                      <a:pt x="5020961" y="1197197"/>
                      <a:pt x="4995624" y="1206913"/>
                      <a:pt x="4970288" y="1206913"/>
                    </a:cubicBezTo>
                    <a:cubicBezTo>
                      <a:pt x="4944952" y="1206913"/>
                      <a:pt x="4919615" y="1197197"/>
                      <a:pt x="4900280" y="1177862"/>
                    </a:cubicBezTo>
                    <a:cubicBezTo>
                      <a:pt x="4268391" y="545973"/>
                      <a:pt x="3428191" y="198025"/>
                      <a:pt x="2534650" y="198025"/>
                    </a:cubicBezTo>
                    <a:cubicBezTo>
                      <a:pt x="1641110" y="198025"/>
                      <a:pt x="800910" y="545973"/>
                      <a:pt x="169021" y="1177862"/>
                    </a:cubicBezTo>
                    <a:cubicBezTo>
                      <a:pt x="130350" y="1216533"/>
                      <a:pt x="67675" y="1216533"/>
                      <a:pt x="29004" y="1177862"/>
                    </a:cubicBezTo>
                    <a:cubicBezTo>
                      <a:pt x="-9668" y="1139190"/>
                      <a:pt x="-9668" y="1076516"/>
                      <a:pt x="29004" y="1037844"/>
                    </a:cubicBezTo>
                    <a:cubicBezTo>
                      <a:pt x="367236" y="699611"/>
                      <a:pt x="761667" y="437769"/>
                      <a:pt x="1201245" y="259461"/>
                    </a:cubicBezTo>
                    <a:cubicBezTo>
                      <a:pt x="1625870" y="87249"/>
                      <a:pt x="2074497" y="0"/>
                      <a:pt x="2534555" y="0"/>
                    </a:cubicBezTo>
                    <a:cubicBezTo>
                      <a:pt x="2994613" y="0"/>
                      <a:pt x="3443335" y="87249"/>
                      <a:pt x="3867865" y="259461"/>
                    </a:cubicBezTo>
                    <a:cubicBezTo>
                      <a:pt x="4307443" y="437674"/>
                      <a:pt x="4701874" y="699611"/>
                      <a:pt x="5040107" y="1037844"/>
                    </a:cubicBezTo>
                    <a:cubicBezTo>
                      <a:pt x="5078778" y="1076516"/>
                      <a:pt x="5078778" y="1139190"/>
                      <a:pt x="5040107" y="1177862"/>
                    </a:cubicBezTo>
                    <a:lnTo>
                      <a:pt x="5040202" y="1177862"/>
                    </a:lnTo>
                    <a:close/>
                  </a:path>
                </a:pathLst>
              </a:custGeom>
              <a:solidFill>
                <a:schemeClr val="tx1"/>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5C8D7F37-9D0E-44AC-B3B8-DC86D501CEDE}"/>
                  </a:ext>
                </a:extLst>
              </p:cNvPr>
              <p:cNvSpPr/>
              <p:nvPr/>
            </p:nvSpPr>
            <p:spPr>
              <a:xfrm>
                <a:off x="4122303" y="1778328"/>
                <a:ext cx="3715035" cy="926496"/>
              </a:xfrm>
              <a:custGeom>
                <a:avLst/>
                <a:gdLst>
                  <a:gd name="connsiteX0" fmla="*/ 3686032 w 3715035"/>
                  <a:gd name="connsiteY0" fmla="*/ 757428 h 926496"/>
                  <a:gd name="connsiteX1" fmla="*/ 3686032 w 3715035"/>
                  <a:gd name="connsiteY1" fmla="*/ 897446 h 926496"/>
                  <a:gd name="connsiteX2" fmla="*/ 3616024 w 3715035"/>
                  <a:gd name="connsiteY2" fmla="*/ 926497 h 926496"/>
                  <a:gd name="connsiteX3" fmla="*/ 3546015 w 3715035"/>
                  <a:gd name="connsiteY3" fmla="*/ 897446 h 926496"/>
                  <a:gd name="connsiteX4" fmla="*/ 1857518 w 3715035"/>
                  <a:gd name="connsiteY4" fmla="*/ 198025 h 926496"/>
                  <a:gd name="connsiteX5" fmla="*/ 169021 w 3715035"/>
                  <a:gd name="connsiteY5" fmla="*/ 897446 h 926496"/>
                  <a:gd name="connsiteX6" fmla="*/ 29004 w 3715035"/>
                  <a:gd name="connsiteY6" fmla="*/ 897446 h 926496"/>
                  <a:gd name="connsiteX7" fmla="*/ 29004 w 3715035"/>
                  <a:gd name="connsiteY7" fmla="*/ 757428 h 926496"/>
                  <a:gd name="connsiteX8" fmla="*/ 1857518 w 3715035"/>
                  <a:gd name="connsiteY8" fmla="*/ 0 h 926496"/>
                  <a:gd name="connsiteX9" fmla="*/ 3686032 w 3715035"/>
                  <a:gd name="connsiteY9" fmla="*/ 757428 h 926496"/>
                  <a:gd name="connsiteX10" fmla="*/ 3686032 w 3715035"/>
                  <a:gd name="connsiteY10" fmla="*/ 757428 h 92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5035" h="926496">
                    <a:moveTo>
                      <a:pt x="3686032" y="757428"/>
                    </a:moveTo>
                    <a:cubicBezTo>
                      <a:pt x="3724704" y="796100"/>
                      <a:pt x="3724704" y="858774"/>
                      <a:pt x="3686032" y="897446"/>
                    </a:cubicBezTo>
                    <a:cubicBezTo>
                      <a:pt x="3666697" y="916781"/>
                      <a:pt x="3641360" y="926497"/>
                      <a:pt x="3616024" y="926497"/>
                    </a:cubicBezTo>
                    <a:cubicBezTo>
                      <a:pt x="3590687" y="926497"/>
                      <a:pt x="3565350" y="916781"/>
                      <a:pt x="3546015" y="897446"/>
                    </a:cubicBezTo>
                    <a:cubicBezTo>
                      <a:pt x="3095101" y="446437"/>
                      <a:pt x="2495407" y="198025"/>
                      <a:pt x="1857518" y="198025"/>
                    </a:cubicBezTo>
                    <a:cubicBezTo>
                      <a:pt x="1219629" y="198025"/>
                      <a:pt x="620030" y="446342"/>
                      <a:pt x="169021" y="897446"/>
                    </a:cubicBezTo>
                    <a:cubicBezTo>
                      <a:pt x="130350" y="936117"/>
                      <a:pt x="67675" y="936117"/>
                      <a:pt x="29004" y="897446"/>
                    </a:cubicBezTo>
                    <a:cubicBezTo>
                      <a:pt x="-9668" y="858774"/>
                      <a:pt x="-9668" y="796100"/>
                      <a:pt x="29004" y="757428"/>
                    </a:cubicBezTo>
                    <a:cubicBezTo>
                      <a:pt x="517350" y="269081"/>
                      <a:pt x="1166765" y="0"/>
                      <a:pt x="1857518" y="0"/>
                    </a:cubicBezTo>
                    <a:cubicBezTo>
                      <a:pt x="2548271" y="0"/>
                      <a:pt x="3197685" y="268891"/>
                      <a:pt x="3686032" y="757428"/>
                    </a:cubicBezTo>
                    <a:lnTo>
                      <a:pt x="3686032" y="757428"/>
                    </a:lnTo>
                    <a:close/>
                  </a:path>
                </a:pathLst>
              </a:custGeom>
              <a:solidFill>
                <a:schemeClr val="accent1"/>
              </a:solidFill>
              <a:ln w="9525" cap="flat">
                <a:noFill/>
                <a:prstDash val="solid"/>
                <a:miter/>
              </a:ln>
            </p:spPr>
            <p:txBody>
              <a:bodyPr rtlCol="0" anchor="ctr"/>
              <a:lstStyle/>
              <a:p>
                <a:endParaRPr lang="en-IN"/>
              </a:p>
            </p:txBody>
          </p:sp>
        </p:grpSp>
        <p:cxnSp>
          <p:nvCxnSpPr>
            <p:cNvPr id="25" name="Straight Connector 24">
              <a:extLst>
                <a:ext uri="{FF2B5EF4-FFF2-40B4-BE49-F238E27FC236}">
                  <a16:creationId xmlns:a16="http://schemas.microsoft.com/office/drawing/2014/main" id="{487E8416-14A1-4534-9C1D-66AD005B333A}"/>
                </a:ext>
              </a:extLst>
            </p:cNvPr>
            <p:cNvCxnSpPr>
              <a:cxnSpLocks/>
            </p:cNvCxnSpPr>
            <p:nvPr/>
          </p:nvCxnSpPr>
          <p:spPr>
            <a:xfrm rot="1800000">
              <a:off x="1855062" y="82898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EBECAA-14A5-49D2-8461-948C960195CE}"/>
                </a:ext>
              </a:extLst>
            </p:cNvPr>
            <p:cNvCxnSpPr>
              <a:cxnSpLocks/>
            </p:cNvCxnSpPr>
            <p:nvPr/>
          </p:nvCxnSpPr>
          <p:spPr>
            <a:xfrm rot="1800000">
              <a:off x="1230165" y="54109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EEAB627-86C4-45F2-B00D-23435E1E33F8}"/>
                </a:ext>
              </a:extLst>
            </p:cNvPr>
            <p:cNvCxnSpPr>
              <a:cxnSpLocks/>
            </p:cNvCxnSpPr>
            <p:nvPr/>
          </p:nvCxnSpPr>
          <p:spPr>
            <a:xfrm rot="1800000">
              <a:off x="1685390" y="538752"/>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47E33BB-FC20-4214-A4C6-703D559C4641}"/>
              </a:ext>
            </a:extLst>
          </p:cNvPr>
          <p:cNvGrpSpPr/>
          <p:nvPr/>
        </p:nvGrpSpPr>
        <p:grpSpPr>
          <a:xfrm>
            <a:off x="3574092" y="601246"/>
            <a:ext cx="525005" cy="578720"/>
            <a:chOff x="3556033" y="601246"/>
            <a:chExt cx="525005" cy="578720"/>
          </a:xfrm>
        </p:grpSpPr>
        <p:grpSp>
          <p:nvGrpSpPr>
            <p:cNvPr id="33" name="Group 32">
              <a:extLst>
                <a:ext uri="{FF2B5EF4-FFF2-40B4-BE49-F238E27FC236}">
                  <a16:creationId xmlns:a16="http://schemas.microsoft.com/office/drawing/2014/main" id="{62893D41-9577-469E-95DF-4BEEE51F6008}"/>
                </a:ext>
              </a:extLst>
            </p:cNvPr>
            <p:cNvGrpSpPr/>
            <p:nvPr/>
          </p:nvGrpSpPr>
          <p:grpSpPr>
            <a:xfrm rot="1800000">
              <a:off x="3595865" y="601246"/>
              <a:ext cx="481458" cy="578630"/>
              <a:chOff x="5057775" y="799060"/>
              <a:chExt cx="3984021" cy="4788122"/>
            </a:xfrm>
          </p:grpSpPr>
          <p:sp>
            <p:nvSpPr>
              <p:cNvPr id="37" name="Graphic 62">
                <a:extLst>
                  <a:ext uri="{FF2B5EF4-FFF2-40B4-BE49-F238E27FC236}">
                    <a16:creationId xmlns:a16="http://schemas.microsoft.com/office/drawing/2014/main" id="{A0259207-627B-4F86-895E-E92EB71E26BF}"/>
                  </a:ext>
                </a:extLst>
              </p:cNvPr>
              <p:cNvSpPr/>
              <p:nvPr/>
            </p:nvSpPr>
            <p:spPr>
              <a:xfrm>
                <a:off x="5057775" y="799060"/>
                <a:ext cx="3984021" cy="4788122"/>
              </a:xfrm>
              <a:custGeom>
                <a:avLst/>
                <a:gdLst>
                  <a:gd name="connsiteX0" fmla="*/ 3224498 w 3984021"/>
                  <a:gd name="connsiteY0" fmla="*/ 3264599 h 4788122"/>
                  <a:gd name="connsiteX1" fmla="*/ 2747296 w 3984021"/>
                  <a:gd name="connsiteY1" fmla="*/ 3434524 h 4788122"/>
                  <a:gd name="connsiteX2" fmla="*/ 2148935 w 3984021"/>
                  <a:gd name="connsiteY2" fmla="*/ 2837212 h 4788122"/>
                  <a:gd name="connsiteX3" fmla="*/ 2196751 w 3984021"/>
                  <a:gd name="connsiteY3" fmla="*/ 2703386 h 4788122"/>
                  <a:gd name="connsiteX4" fmla="*/ 2239423 w 3984021"/>
                  <a:gd name="connsiteY4" fmla="*/ 2396585 h 4788122"/>
                  <a:gd name="connsiteX5" fmla="*/ 2147316 w 3984021"/>
                  <a:gd name="connsiteY5" fmla="*/ 1952816 h 4788122"/>
                  <a:gd name="connsiteX6" fmla="*/ 2747010 w 3984021"/>
                  <a:gd name="connsiteY6" fmla="*/ 1354264 h 4788122"/>
                  <a:gd name="connsiteX7" fmla="*/ 2792635 w 3984021"/>
                  <a:gd name="connsiteY7" fmla="*/ 1388555 h 4788122"/>
                  <a:gd name="connsiteX8" fmla="*/ 2801874 w 3984021"/>
                  <a:gd name="connsiteY8" fmla="*/ 1396556 h 4788122"/>
                  <a:gd name="connsiteX9" fmla="*/ 3224308 w 3984021"/>
                  <a:gd name="connsiteY9" fmla="*/ 1523905 h 4788122"/>
                  <a:gd name="connsiteX10" fmla="*/ 3646741 w 3984021"/>
                  <a:gd name="connsiteY10" fmla="*/ 1396460 h 4788122"/>
                  <a:gd name="connsiteX11" fmla="*/ 3656266 w 3984021"/>
                  <a:gd name="connsiteY11" fmla="*/ 1388269 h 4788122"/>
                  <a:gd name="connsiteX12" fmla="*/ 3733895 w 3984021"/>
                  <a:gd name="connsiteY12" fmla="*/ 1326928 h 4788122"/>
                  <a:gd name="connsiteX13" fmla="*/ 3954971 w 3984021"/>
                  <a:gd name="connsiteY13" fmla="*/ 970693 h 4788122"/>
                  <a:gd name="connsiteX14" fmla="*/ 3983927 w 3984021"/>
                  <a:gd name="connsiteY14" fmla="*/ 762000 h 4788122"/>
                  <a:gd name="connsiteX15" fmla="*/ 3224498 w 3984021"/>
                  <a:gd name="connsiteY15" fmla="*/ 0 h 4788122"/>
                  <a:gd name="connsiteX16" fmla="*/ 2464880 w 3984021"/>
                  <a:gd name="connsiteY16" fmla="*/ 761905 h 4788122"/>
                  <a:gd name="connsiteX17" fmla="*/ 2493931 w 3984021"/>
                  <a:gd name="connsiteY17" fmla="*/ 971645 h 4788122"/>
                  <a:gd name="connsiteX18" fmla="*/ 2669096 w 3984021"/>
                  <a:gd name="connsiteY18" fmla="*/ 1281208 h 4788122"/>
                  <a:gd name="connsiteX19" fmla="*/ 2097310 w 3984021"/>
                  <a:gd name="connsiteY19" fmla="*/ 1851946 h 4788122"/>
                  <a:gd name="connsiteX20" fmla="*/ 1119854 w 3984021"/>
                  <a:gd name="connsiteY20" fmla="*/ 1276826 h 4788122"/>
                  <a:gd name="connsiteX21" fmla="*/ 0 w 3984021"/>
                  <a:gd name="connsiteY21" fmla="*/ 2396585 h 4788122"/>
                  <a:gd name="connsiteX22" fmla="*/ 42958 w 3984021"/>
                  <a:gd name="connsiteY22" fmla="*/ 2705005 h 4788122"/>
                  <a:gd name="connsiteX23" fmla="*/ 343186 w 3984021"/>
                  <a:gd name="connsiteY23" fmla="*/ 3202400 h 4788122"/>
                  <a:gd name="connsiteX24" fmla="*/ 352901 w 3984021"/>
                  <a:gd name="connsiteY24" fmla="*/ 3211735 h 4788122"/>
                  <a:gd name="connsiteX25" fmla="*/ 368522 w 3984021"/>
                  <a:gd name="connsiteY25" fmla="*/ 3226880 h 4788122"/>
                  <a:gd name="connsiteX26" fmla="*/ 498824 w 3984021"/>
                  <a:gd name="connsiteY26" fmla="*/ 3328321 h 4788122"/>
                  <a:gd name="connsiteX27" fmla="*/ 1119759 w 3984021"/>
                  <a:gd name="connsiteY27" fmla="*/ 3516154 h 4788122"/>
                  <a:gd name="connsiteX28" fmla="*/ 1740599 w 3984021"/>
                  <a:gd name="connsiteY28" fmla="*/ 3328226 h 4788122"/>
                  <a:gd name="connsiteX29" fmla="*/ 1870805 w 3984021"/>
                  <a:gd name="connsiteY29" fmla="*/ 3226689 h 4788122"/>
                  <a:gd name="connsiteX30" fmla="*/ 1903381 w 3984021"/>
                  <a:gd name="connsiteY30" fmla="*/ 3195066 h 4788122"/>
                  <a:gd name="connsiteX31" fmla="*/ 1916335 w 3984021"/>
                  <a:gd name="connsiteY31" fmla="*/ 3182493 h 4788122"/>
                  <a:gd name="connsiteX32" fmla="*/ 2099215 w 3984021"/>
                  <a:gd name="connsiteY32" fmla="*/ 2938177 h 4788122"/>
                  <a:gd name="connsiteX33" fmla="*/ 2669667 w 3984021"/>
                  <a:gd name="connsiteY33" fmla="*/ 3507581 h 4788122"/>
                  <a:gd name="connsiteX34" fmla="*/ 2464880 w 3984021"/>
                  <a:gd name="connsiteY34" fmla="*/ 4026313 h 4788122"/>
                  <a:gd name="connsiteX35" fmla="*/ 2493931 w 3984021"/>
                  <a:gd name="connsiteY35" fmla="*/ 4236054 h 4788122"/>
                  <a:gd name="connsiteX36" fmla="*/ 2714720 w 3984021"/>
                  <a:gd name="connsiteY36" fmla="*/ 4591241 h 4788122"/>
                  <a:gd name="connsiteX37" fmla="*/ 2792730 w 3984021"/>
                  <a:gd name="connsiteY37" fmla="*/ 4652772 h 4788122"/>
                  <a:gd name="connsiteX38" fmla="*/ 2801970 w 3984021"/>
                  <a:gd name="connsiteY38" fmla="*/ 4660773 h 4788122"/>
                  <a:gd name="connsiteX39" fmla="*/ 3224403 w 3984021"/>
                  <a:gd name="connsiteY39" fmla="*/ 4788123 h 4788122"/>
                  <a:gd name="connsiteX40" fmla="*/ 3646837 w 3984021"/>
                  <a:gd name="connsiteY40" fmla="*/ 4660678 h 4788122"/>
                  <a:gd name="connsiteX41" fmla="*/ 3656076 w 3984021"/>
                  <a:gd name="connsiteY41" fmla="*/ 4652677 h 4788122"/>
                  <a:gd name="connsiteX42" fmla="*/ 3733991 w 3984021"/>
                  <a:gd name="connsiteY42" fmla="*/ 4591146 h 4788122"/>
                  <a:gd name="connsiteX43" fmla="*/ 3955066 w 3984021"/>
                  <a:gd name="connsiteY43" fmla="*/ 4234910 h 4788122"/>
                  <a:gd name="connsiteX44" fmla="*/ 3984022 w 3984021"/>
                  <a:gd name="connsiteY44" fmla="*/ 4026218 h 4788122"/>
                  <a:gd name="connsiteX45" fmla="*/ 3224594 w 3984021"/>
                  <a:gd name="connsiteY45" fmla="*/ 3264313 h 4788122"/>
                  <a:gd name="connsiteX46" fmla="*/ 3224594 w 3984021"/>
                  <a:gd name="connsiteY46" fmla="*/ 3264313 h 4788122"/>
                  <a:gd name="connsiteX47" fmla="*/ 3319463 w 3984021"/>
                  <a:gd name="connsiteY47" fmla="*/ 985266 h 4788122"/>
                  <a:gd name="connsiteX48" fmla="*/ 3312319 w 3984021"/>
                  <a:gd name="connsiteY48" fmla="*/ 989648 h 4788122"/>
                  <a:gd name="connsiteX49" fmla="*/ 3224403 w 3984021"/>
                  <a:gd name="connsiteY49" fmla="*/ 1014984 h 4788122"/>
                  <a:gd name="connsiteX50" fmla="*/ 3137726 w 3984021"/>
                  <a:gd name="connsiteY50" fmla="*/ 990314 h 4788122"/>
                  <a:gd name="connsiteX51" fmla="*/ 3129153 w 3984021"/>
                  <a:gd name="connsiteY51" fmla="*/ 985076 h 4788122"/>
                  <a:gd name="connsiteX52" fmla="*/ 3057906 w 3984021"/>
                  <a:gd name="connsiteY52" fmla="*/ 850868 h 4788122"/>
                  <a:gd name="connsiteX53" fmla="*/ 3224403 w 3984021"/>
                  <a:gd name="connsiteY53" fmla="*/ 686753 h 4788122"/>
                  <a:gd name="connsiteX54" fmla="*/ 3390900 w 3984021"/>
                  <a:gd name="connsiteY54" fmla="*/ 850868 h 4788122"/>
                  <a:gd name="connsiteX55" fmla="*/ 3319558 w 3984021"/>
                  <a:gd name="connsiteY55" fmla="*/ 985171 h 4788122"/>
                  <a:gd name="connsiteX56" fmla="*/ 3319558 w 3984021"/>
                  <a:gd name="connsiteY56" fmla="*/ 985171 h 4788122"/>
                  <a:gd name="connsiteX57" fmla="*/ 3081814 w 3984021"/>
                  <a:gd name="connsiteY57" fmla="*/ 1081088 h 4788122"/>
                  <a:gd name="connsiteX58" fmla="*/ 3126962 w 3984021"/>
                  <a:gd name="connsiteY58" fmla="*/ 1107472 h 4788122"/>
                  <a:gd name="connsiteX59" fmla="*/ 3127820 w 3984021"/>
                  <a:gd name="connsiteY59" fmla="*/ 1107853 h 4788122"/>
                  <a:gd name="connsiteX60" fmla="*/ 3174302 w 3984021"/>
                  <a:gd name="connsiteY60" fmla="*/ 1123093 h 4788122"/>
                  <a:gd name="connsiteX61" fmla="*/ 3211545 w 3984021"/>
                  <a:gd name="connsiteY61" fmla="*/ 1128046 h 4788122"/>
                  <a:gd name="connsiteX62" fmla="*/ 3244215 w 3984021"/>
                  <a:gd name="connsiteY62" fmla="*/ 1128046 h 4788122"/>
                  <a:gd name="connsiteX63" fmla="*/ 3250216 w 3984021"/>
                  <a:gd name="connsiteY63" fmla="*/ 1127665 h 4788122"/>
                  <a:gd name="connsiteX64" fmla="*/ 3274124 w 3984021"/>
                  <a:gd name="connsiteY64" fmla="*/ 1123760 h 4788122"/>
                  <a:gd name="connsiteX65" fmla="*/ 3333941 w 3984021"/>
                  <a:gd name="connsiteY65" fmla="*/ 1102328 h 4788122"/>
                  <a:gd name="connsiteX66" fmla="*/ 3334417 w 3984021"/>
                  <a:gd name="connsiteY66" fmla="*/ 1102138 h 4788122"/>
                  <a:gd name="connsiteX67" fmla="*/ 3366707 w 3984021"/>
                  <a:gd name="connsiteY67" fmla="*/ 1081278 h 4788122"/>
                  <a:gd name="connsiteX68" fmla="*/ 3558159 w 3984021"/>
                  <a:gd name="connsiteY68" fmla="*/ 1299020 h 4788122"/>
                  <a:gd name="connsiteX69" fmla="*/ 3558159 w 3984021"/>
                  <a:gd name="connsiteY69" fmla="*/ 1299020 h 4788122"/>
                  <a:gd name="connsiteX70" fmla="*/ 3561874 w 3984021"/>
                  <a:gd name="connsiteY70" fmla="*/ 1322451 h 4788122"/>
                  <a:gd name="connsiteX71" fmla="*/ 3547872 w 3984021"/>
                  <a:gd name="connsiteY71" fmla="*/ 1331119 h 4788122"/>
                  <a:gd name="connsiteX72" fmla="*/ 3491770 w 3984021"/>
                  <a:gd name="connsiteY72" fmla="*/ 1359599 h 4788122"/>
                  <a:gd name="connsiteX73" fmla="*/ 3474911 w 3984021"/>
                  <a:gd name="connsiteY73" fmla="*/ 1366838 h 4788122"/>
                  <a:gd name="connsiteX74" fmla="*/ 2974467 w 3984021"/>
                  <a:gd name="connsiteY74" fmla="*/ 1367218 h 4788122"/>
                  <a:gd name="connsiteX75" fmla="*/ 2955989 w 3984021"/>
                  <a:gd name="connsiteY75" fmla="*/ 1359218 h 4788122"/>
                  <a:gd name="connsiteX76" fmla="*/ 2901506 w 3984021"/>
                  <a:gd name="connsiteY76" fmla="*/ 1331595 h 4788122"/>
                  <a:gd name="connsiteX77" fmla="*/ 2887028 w 3984021"/>
                  <a:gd name="connsiteY77" fmla="*/ 1322642 h 4788122"/>
                  <a:gd name="connsiteX78" fmla="*/ 2890933 w 3984021"/>
                  <a:gd name="connsiteY78" fmla="*/ 1299210 h 4788122"/>
                  <a:gd name="connsiteX79" fmla="*/ 3081814 w 3984021"/>
                  <a:gd name="connsiteY79" fmla="*/ 1081088 h 4788122"/>
                  <a:gd name="connsiteX80" fmla="*/ 3081814 w 3984021"/>
                  <a:gd name="connsiteY80" fmla="*/ 1081088 h 4788122"/>
                  <a:gd name="connsiteX81" fmla="*/ 2571560 w 3984021"/>
                  <a:gd name="connsiteY81" fmla="*/ 762000 h 4788122"/>
                  <a:gd name="connsiteX82" fmla="*/ 3224498 w 3984021"/>
                  <a:gd name="connsiteY82" fmla="*/ 106775 h 4788122"/>
                  <a:gd name="connsiteX83" fmla="*/ 3877247 w 3984021"/>
                  <a:gd name="connsiteY83" fmla="*/ 762000 h 4788122"/>
                  <a:gd name="connsiteX84" fmla="*/ 3852386 w 3984021"/>
                  <a:gd name="connsiteY84" fmla="*/ 941642 h 4788122"/>
                  <a:gd name="connsiteX85" fmla="*/ 3662267 w 3984021"/>
                  <a:gd name="connsiteY85" fmla="*/ 1247966 h 4788122"/>
                  <a:gd name="connsiteX86" fmla="*/ 3656171 w 3984021"/>
                  <a:gd name="connsiteY86" fmla="*/ 1253109 h 4788122"/>
                  <a:gd name="connsiteX87" fmla="*/ 3451003 w 3984021"/>
                  <a:gd name="connsiteY87" fmla="*/ 1002030 h 4788122"/>
                  <a:gd name="connsiteX88" fmla="*/ 3497580 w 3984021"/>
                  <a:gd name="connsiteY88" fmla="*/ 850963 h 4788122"/>
                  <a:gd name="connsiteX89" fmla="*/ 3224403 w 3984021"/>
                  <a:gd name="connsiteY89" fmla="*/ 580168 h 4788122"/>
                  <a:gd name="connsiteX90" fmla="*/ 2951226 w 3984021"/>
                  <a:gd name="connsiteY90" fmla="*/ 850963 h 4788122"/>
                  <a:gd name="connsiteX91" fmla="*/ 2997803 w 3984021"/>
                  <a:gd name="connsiteY91" fmla="*/ 1002125 h 4788122"/>
                  <a:gd name="connsiteX92" fmla="*/ 2793111 w 3984021"/>
                  <a:gd name="connsiteY92" fmla="*/ 1253681 h 4788122"/>
                  <a:gd name="connsiteX93" fmla="*/ 2789111 w 3984021"/>
                  <a:gd name="connsiteY93" fmla="*/ 1250347 h 4788122"/>
                  <a:gd name="connsiteX94" fmla="*/ 2783777 w 3984021"/>
                  <a:gd name="connsiteY94" fmla="*/ 1242346 h 4788122"/>
                  <a:gd name="connsiteX95" fmla="*/ 2775776 w 3984021"/>
                  <a:gd name="connsiteY95" fmla="*/ 1237012 h 4788122"/>
                  <a:gd name="connsiteX96" fmla="*/ 2596515 w 3984021"/>
                  <a:gd name="connsiteY96" fmla="*/ 942880 h 4788122"/>
                  <a:gd name="connsiteX97" fmla="*/ 2571464 w 3984021"/>
                  <a:gd name="connsiteY97" fmla="*/ 762095 h 4788122"/>
                  <a:gd name="connsiteX98" fmla="*/ 2571464 w 3984021"/>
                  <a:gd name="connsiteY98" fmla="*/ 762095 h 4788122"/>
                  <a:gd name="connsiteX99" fmla="*/ 1681448 w 3984021"/>
                  <a:gd name="connsiteY99" fmla="*/ 3239548 h 4788122"/>
                  <a:gd name="connsiteX100" fmla="*/ 1119759 w 3984021"/>
                  <a:gd name="connsiteY100" fmla="*/ 3409569 h 4788122"/>
                  <a:gd name="connsiteX101" fmla="*/ 557975 w 3984021"/>
                  <a:gd name="connsiteY101" fmla="*/ 3239548 h 4788122"/>
                  <a:gd name="connsiteX102" fmla="*/ 440246 w 3984021"/>
                  <a:gd name="connsiteY102" fmla="*/ 3147822 h 4788122"/>
                  <a:gd name="connsiteX103" fmla="*/ 439293 w 3984021"/>
                  <a:gd name="connsiteY103" fmla="*/ 3146870 h 4788122"/>
                  <a:gd name="connsiteX104" fmla="*/ 452723 w 3984021"/>
                  <a:gd name="connsiteY104" fmla="*/ 3041142 h 4788122"/>
                  <a:gd name="connsiteX105" fmla="*/ 856202 w 3984021"/>
                  <a:gd name="connsiteY105" fmla="*/ 2586038 h 4788122"/>
                  <a:gd name="connsiteX106" fmla="*/ 860298 w 3984021"/>
                  <a:gd name="connsiteY106" fmla="*/ 2585657 h 4788122"/>
                  <a:gd name="connsiteX107" fmla="*/ 1043750 w 3984021"/>
                  <a:gd name="connsiteY107" fmla="*/ 2664333 h 4788122"/>
                  <a:gd name="connsiteX108" fmla="*/ 952214 w 3984021"/>
                  <a:gd name="connsiteY108" fmla="*/ 3039047 h 4788122"/>
                  <a:gd name="connsiteX109" fmla="*/ 965835 w 3984021"/>
                  <a:gd name="connsiteY109" fmla="*/ 3088958 h 4788122"/>
                  <a:gd name="connsiteX110" fmla="*/ 1088993 w 3984021"/>
                  <a:gd name="connsiteY110" fmla="*/ 3215069 h 4788122"/>
                  <a:gd name="connsiteX111" fmla="*/ 1126808 w 3984021"/>
                  <a:gd name="connsiteY111" fmla="*/ 3231166 h 4788122"/>
                  <a:gd name="connsiteX112" fmla="*/ 1127189 w 3984021"/>
                  <a:gd name="connsiteY112" fmla="*/ 3231166 h 4788122"/>
                  <a:gd name="connsiteX113" fmla="*/ 1164908 w 3984021"/>
                  <a:gd name="connsiteY113" fmla="*/ 3215545 h 4788122"/>
                  <a:gd name="connsiteX114" fmla="*/ 1294448 w 3984021"/>
                  <a:gd name="connsiteY114" fmla="*/ 3086195 h 4788122"/>
                  <a:gd name="connsiteX115" fmla="*/ 1308830 w 3984021"/>
                  <a:gd name="connsiteY115" fmla="*/ 3036570 h 4788122"/>
                  <a:gd name="connsiteX116" fmla="*/ 1224058 w 3984021"/>
                  <a:gd name="connsiteY116" fmla="*/ 2663190 h 4788122"/>
                  <a:gd name="connsiteX117" fmla="*/ 1400366 w 3984021"/>
                  <a:gd name="connsiteY117" fmla="*/ 2585752 h 4788122"/>
                  <a:gd name="connsiteX118" fmla="*/ 1404176 w 3984021"/>
                  <a:gd name="connsiteY118" fmla="*/ 2586133 h 4788122"/>
                  <a:gd name="connsiteX119" fmla="*/ 1809179 w 3984021"/>
                  <a:gd name="connsiteY119" fmla="*/ 3041047 h 4788122"/>
                  <a:gd name="connsiteX120" fmla="*/ 1819370 w 3984021"/>
                  <a:gd name="connsiteY120" fmla="*/ 3128391 h 4788122"/>
                  <a:gd name="connsiteX121" fmla="*/ 1799368 w 3984021"/>
                  <a:gd name="connsiteY121" fmla="*/ 3147727 h 4788122"/>
                  <a:gd name="connsiteX122" fmla="*/ 1681639 w 3984021"/>
                  <a:gd name="connsiteY122" fmla="*/ 3239453 h 4788122"/>
                  <a:gd name="connsiteX123" fmla="*/ 1681639 w 3984021"/>
                  <a:gd name="connsiteY123" fmla="*/ 3239453 h 4788122"/>
                  <a:gd name="connsiteX124" fmla="*/ 1130332 w 3984021"/>
                  <a:gd name="connsiteY124" fmla="*/ 2566130 h 4788122"/>
                  <a:gd name="connsiteX125" fmla="*/ 769239 w 3984021"/>
                  <a:gd name="connsiteY125" fmla="*/ 2202180 h 4788122"/>
                  <a:gd name="connsiteX126" fmla="*/ 1130332 w 3984021"/>
                  <a:gd name="connsiteY126" fmla="*/ 1838230 h 4788122"/>
                  <a:gd name="connsiteX127" fmla="*/ 1491425 w 3984021"/>
                  <a:gd name="connsiteY127" fmla="*/ 2202180 h 4788122"/>
                  <a:gd name="connsiteX128" fmla="*/ 1130332 w 3984021"/>
                  <a:gd name="connsiteY128" fmla="*/ 2566130 h 4788122"/>
                  <a:gd name="connsiteX129" fmla="*/ 1198150 w 3984021"/>
                  <a:gd name="connsiteY129" fmla="*/ 3031617 h 4788122"/>
                  <a:gd name="connsiteX130" fmla="*/ 1127665 w 3984021"/>
                  <a:gd name="connsiteY130" fmla="*/ 3102007 h 4788122"/>
                  <a:gd name="connsiteX131" fmla="*/ 1062895 w 3984021"/>
                  <a:gd name="connsiteY131" fmla="*/ 3035713 h 4788122"/>
                  <a:gd name="connsiteX132" fmla="*/ 1133475 w 3984021"/>
                  <a:gd name="connsiteY132" fmla="*/ 2746534 h 4788122"/>
                  <a:gd name="connsiteX133" fmla="*/ 1198150 w 3984021"/>
                  <a:gd name="connsiteY133" fmla="*/ 3031617 h 4788122"/>
                  <a:gd name="connsiteX134" fmla="*/ 1914239 w 3984021"/>
                  <a:gd name="connsiteY134" fmla="*/ 3024092 h 4788122"/>
                  <a:gd name="connsiteX135" fmla="*/ 1913573 w 3984021"/>
                  <a:gd name="connsiteY135" fmla="*/ 3019806 h 4788122"/>
                  <a:gd name="connsiteX136" fmla="*/ 1488377 w 3984021"/>
                  <a:gd name="connsiteY136" fmla="*/ 2504408 h 4788122"/>
                  <a:gd name="connsiteX137" fmla="*/ 1598105 w 3984021"/>
                  <a:gd name="connsiteY137" fmla="*/ 2202180 h 4788122"/>
                  <a:gd name="connsiteX138" fmla="*/ 1130332 w 3984021"/>
                  <a:gd name="connsiteY138" fmla="*/ 1731550 h 4788122"/>
                  <a:gd name="connsiteX139" fmla="*/ 662654 w 3984021"/>
                  <a:gd name="connsiteY139" fmla="*/ 2202180 h 4788122"/>
                  <a:gd name="connsiteX140" fmla="*/ 772287 w 3984021"/>
                  <a:gd name="connsiteY140" fmla="*/ 2504313 h 4788122"/>
                  <a:gd name="connsiteX141" fmla="*/ 348329 w 3984021"/>
                  <a:gd name="connsiteY141" fmla="*/ 3019235 h 4788122"/>
                  <a:gd name="connsiteX142" fmla="*/ 343281 w 3984021"/>
                  <a:gd name="connsiteY142" fmla="*/ 3047143 h 4788122"/>
                  <a:gd name="connsiteX143" fmla="*/ 145733 w 3984021"/>
                  <a:gd name="connsiteY143" fmla="*/ 2675668 h 4788122"/>
                  <a:gd name="connsiteX144" fmla="*/ 106871 w 3984021"/>
                  <a:gd name="connsiteY144" fmla="*/ 2396585 h 4788122"/>
                  <a:gd name="connsiteX145" fmla="*/ 1120045 w 3984021"/>
                  <a:gd name="connsiteY145" fmla="*/ 1383602 h 4788122"/>
                  <a:gd name="connsiteX146" fmla="*/ 2132933 w 3984021"/>
                  <a:gd name="connsiteY146" fmla="*/ 2396585 h 4788122"/>
                  <a:gd name="connsiteX147" fmla="*/ 2094357 w 3984021"/>
                  <a:gd name="connsiteY147" fmla="*/ 2674239 h 4788122"/>
                  <a:gd name="connsiteX148" fmla="*/ 1914335 w 3984021"/>
                  <a:gd name="connsiteY148" fmla="*/ 3024188 h 4788122"/>
                  <a:gd name="connsiteX149" fmla="*/ 1914335 w 3984021"/>
                  <a:gd name="connsiteY149" fmla="*/ 3024188 h 4788122"/>
                  <a:gd name="connsiteX150" fmla="*/ 3319463 w 3984021"/>
                  <a:gd name="connsiteY150" fmla="*/ 4249674 h 4788122"/>
                  <a:gd name="connsiteX151" fmla="*/ 3312509 w 3984021"/>
                  <a:gd name="connsiteY151" fmla="*/ 4253960 h 4788122"/>
                  <a:gd name="connsiteX152" fmla="*/ 3224403 w 3984021"/>
                  <a:gd name="connsiteY152" fmla="*/ 4279392 h 4788122"/>
                  <a:gd name="connsiteX153" fmla="*/ 3137916 w 3984021"/>
                  <a:gd name="connsiteY153" fmla="*/ 4254818 h 4788122"/>
                  <a:gd name="connsiteX154" fmla="*/ 3129058 w 3984021"/>
                  <a:gd name="connsiteY154" fmla="*/ 4249389 h 4788122"/>
                  <a:gd name="connsiteX155" fmla="*/ 3057906 w 3984021"/>
                  <a:gd name="connsiteY155" fmla="*/ 4115181 h 4788122"/>
                  <a:gd name="connsiteX156" fmla="*/ 3224403 w 3984021"/>
                  <a:gd name="connsiteY156" fmla="*/ 3951065 h 4788122"/>
                  <a:gd name="connsiteX157" fmla="*/ 3390900 w 3984021"/>
                  <a:gd name="connsiteY157" fmla="*/ 4115181 h 4788122"/>
                  <a:gd name="connsiteX158" fmla="*/ 3319558 w 3984021"/>
                  <a:gd name="connsiteY158" fmla="*/ 4249579 h 4788122"/>
                  <a:gd name="connsiteX159" fmla="*/ 3319558 w 3984021"/>
                  <a:gd name="connsiteY159" fmla="*/ 4249579 h 4788122"/>
                  <a:gd name="connsiteX160" fmla="*/ 3081814 w 3984021"/>
                  <a:gd name="connsiteY160" fmla="*/ 4345400 h 4788122"/>
                  <a:gd name="connsiteX161" fmla="*/ 3126962 w 3984021"/>
                  <a:gd name="connsiteY161" fmla="*/ 4371785 h 4788122"/>
                  <a:gd name="connsiteX162" fmla="*/ 3128582 w 3984021"/>
                  <a:gd name="connsiteY162" fmla="*/ 4372451 h 4788122"/>
                  <a:gd name="connsiteX163" fmla="*/ 3174492 w 3984021"/>
                  <a:gd name="connsiteY163" fmla="*/ 4387406 h 4788122"/>
                  <a:gd name="connsiteX164" fmla="*/ 3211640 w 3984021"/>
                  <a:gd name="connsiteY164" fmla="*/ 4392264 h 4788122"/>
                  <a:gd name="connsiteX165" fmla="*/ 3244310 w 3984021"/>
                  <a:gd name="connsiteY165" fmla="*/ 4392264 h 4788122"/>
                  <a:gd name="connsiteX166" fmla="*/ 3250311 w 3984021"/>
                  <a:gd name="connsiteY166" fmla="*/ 4391882 h 4788122"/>
                  <a:gd name="connsiteX167" fmla="*/ 3274219 w 3984021"/>
                  <a:gd name="connsiteY167" fmla="*/ 4387977 h 4788122"/>
                  <a:gd name="connsiteX168" fmla="*/ 3334036 w 3984021"/>
                  <a:gd name="connsiteY168" fmla="*/ 4366546 h 4788122"/>
                  <a:gd name="connsiteX169" fmla="*/ 3334417 w 3984021"/>
                  <a:gd name="connsiteY169" fmla="*/ 4366356 h 4788122"/>
                  <a:gd name="connsiteX170" fmla="*/ 3366802 w 3984021"/>
                  <a:gd name="connsiteY170" fmla="*/ 4345400 h 4788122"/>
                  <a:gd name="connsiteX171" fmla="*/ 3558254 w 3984021"/>
                  <a:gd name="connsiteY171" fmla="*/ 4563142 h 4788122"/>
                  <a:gd name="connsiteX172" fmla="*/ 3558254 w 3984021"/>
                  <a:gd name="connsiteY172" fmla="*/ 4563142 h 4788122"/>
                  <a:gd name="connsiteX173" fmla="*/ 3561969 w 3984021"/>
                  <a:gd name="connsiteY173" fmla="*/ 4586573 h 4788122"/>
                  <a:gd name="connsiteX174" fmla="*/ 3547777 w 3984021"/>
                  <a:gd name="connsiteY174" fmla="*/ 4595337 h 4788122"/>
                  <a:gd name="connsiteX175" fmla="*/ 3492056 w 3984021"/>
                  <a:gd name="connsiteY175" fmla="*/ 4623626 h 4788122"/>
                  <a:gd name="connsiteX176" fmla="*/ 3475006 w 3984021"/>
                  <a:gd name="connsiteY176" fmla="*/ 4630960 h 4788122"/>
                  <a:gd name="connsiteX177" fmla="*/ 2974277 w 3984021"/>
                  <a:gd name="connsiteY177" fmla="*/ 4631341 h 4788122"/>
                  <a:gd name="connsiteX178" fmla="*/ 2956274 w 3984021"/>
                  <a:gd name="connsiteY178" fmla="*/ 4623626 h 4788122"/>
                  <a:gd name="connsiteX179" fmla="*/ 2901124 w 3984021"/>
                  <a:gd name="connsiteY179" fmla="*/ 4595717 h 4788122"/>
                  <a:gd name="connsiteX180" fmla="*/ 2886932 w 3984021"/>
                  <a:gd name="connsiteY180" fmla="*/ 4586955 h 4788122"/>
                  <a:gd name="connsiteX181" fmla="*/ 2890838 w 3984021"/>
                  <a:gd name="connsiteY181" fmla="*/ 4563523 h 4788122"/>
                  <a:gd name="connsiteX182" fmla="*/ 3081719 w 3984021"/>
                  <a:gd name="connsiteY182" fmla="*/ 4345496 h 4788122"/>
                  <a:gd name="connsiteX183" fmla="*/ 3081719 w 3984021"/>
                  <a:gd name="connsiteY183" fmla="*/ 4345496 h 4788122"/>
                  <a:gd name="connsiteX184" fmla="*/ 3852386 w 3984021"/>
                  <a:gd name="connsiteY184" fmla="*/ 4206050 h 4788122"/>
                  <a:gd name="connsiteX185" fmla="*/ 3662267 w 3984021"/>
                  <a:gd name="connsiteY185" fmla="*/ 4512374 h 4788122"/>
                  <a:gd name="connsiteX186" fmla="*/ 3656076 w 3984021"/>
                  <a:gd name="connsiteY186" fmla="*/ 4517613 h 4788122"/>
                  <a:gd name="connsiteX187" fmla="*/ 3450908 w 3984021"/>
                  <a:gd name="connsiteY187" fmla="*/ 4266533 h 4788122"/>
                  <a:gd name="connsiteX188" fmla="*/ 3497485 w 3984021"/>
                  <a:gd name="connsiteY188" fmla="*/ 4115372 h 4788122"/>
                  <a:gd name="connsiteX189" fmla="*/ 3224308 w 3984021"/>
                  <a:gd name="connsiteY189" fmla="*/ 3844576 h 4788122"/>
                  <a:gd name="connsiteX190" fmla="*/ 2951131 w 3984021"/>
                  <a:gd name="connsiteY190" fmla="*/ 4115372 h 4788122"/>
                  <a:gd name="connsiteX191" fmla="*/ 2997708 w 3984021"/>
                  <a:gd name="connsiteY191" fmla="*/ 4266533 h 4788122"/>
                  <a:gd name="connsiteX192" fmla="*/ 2793016 w 3984021"/>
                  <a:gd name="connsiteY192" fmla="*/ 4518089 h 4788122"/>
                  <a:gd name="connsiteX193" fmla="*/ 2786348 w 3984021"/>
                  <a:gd name="connsiteY193" fmla="*/ 4512469 h 4788122"/>
                  <a:gd name="connsiteX194" fmla="*/ 2596420 w 3984021"/>
                  <a:gd name="connsiteY194" fmla="*/ 4207002 h 4788122"/>
                  <a:gd name="connsiteX195" fmla="*/ 2571464 w 3984021"/>
                  <a:gd name="connsiteY195" fmla="*/ 4026408 h 4788122"/>
                  <a:gd name="connsiteX196" fmla="*/ 2773013 w 3984021"/>
                  <a:gd name="connsiteY196" fmla="*/ 3554159 h 4788122"/>
                  <a:gd name="connsiteX197" fmla="*/ 2784253 w 3984021"/>
                  <a:gd name="connsiteY197" fmla="*/ 3546634 h 4788122"/>
                  <a:gd name="connsiteX198" fmla="*/ 2788920 w 3984021"/>
                  <a:gd name="connsiteY198" fmla="*/ 3539681 h 4788122"/>
                  <a:gd name="connsiteX199" fmla="*/ 3224498 w 3984021"/>
                  <a:gd name="connsiteY199" fmla="*/ 3371183 h 4788122"/>
                  <a:gd name="connsiteX200" fmla="*/ 3877247 w 3984021"/>
                  <a:gd name="connsiteY200" fmla="*/ 4026408 h 4788122"/>
                  <a:gd name="connsiteX201" fmla="*/ 3852291 w 3984021"/>
                  <a:gd name="connsiteY201" fmla="*/ 4206145 h 4788122"/>
                  <a:gd name="connsiteX202" fmla="*/ 3852291 w 3984021"/>
                  <a:gd name="connsiteY202" fmla="*/ 4206145 h 478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3984021" h="4788122">
                    <a:moveTo>
                      <a:pt x="3224498" y="3264599"/>
                    </a:moveTo>
                    <a:cubicBezTo>
                      <a:pt x="3043809" y="3264599"/>
                      <a:pt x="2877884" y="3328416"/>
                      <a:pt x="2747296" y="3434524"/>
                    </a:cubicBezTo>
                    <a:lnTo>
                      <a:pt x="2148935" y="2837212"/>
                    </a:lnTo>
                    <a:cubicBezTo>
                      <a:pt x="2167509" y="2793778"/>
                      <a:pt x="2183797" y="2749106"/>
                      <a:pt x="2196751" y="2703386"/>
                    </a:cubicBezTo>
                    <a:cubicBezTo>
                      <a:pt x="2225040" y="2604040"/>
                      <a:pt x="2239423" y="2500789"/>
                      <a:pt x="2239423" y="2396585"/>
                    </a:cubicBezTo>
                    <a:cubicBezTo>
                      <a:pt x="2239423" y="2238947"/>
                      <a:pt x="2206276" y="2089023"/>
                      <a:pt x="2147316" y="1952816"/>
                    </a:cubicBezTo>
                    <a:lnTo>
                      <a:pt x="2747010" y="1354264"/>
                    </a:lnTo>
                    <a:cubicBezTo>
                      <a:pt x="2761869" y="1366361"/>
                      <a:pt x="2777109" y="1377887"/>
                      <a:pt x="2792635" y="1388555"/>
                    </a:cubicBezTo>
                    <a:cubicBezTo>
                      <a:pt x="2795397" y="1391507"/>
                      <a:pt x="2798445" y="1394270"/>
                      <a:pt x="2801874" y="1396556"/>
                    </a:cubicBezTo>
                    <a:cubicBezTo>
                      <a:pt x="2927033" y="1479899"/>
                      <a:pt x="3073146" y="1523905"/>
                      <a:pt x="3224308" y="1523905"/>
                    </a:cubicBezTo>
                    <a:cubicBezTo>
                      <a:pt x="3375470" y="1523905"/>
                      <a:pt x="3521488" y="1479899"/>
                      <a:pt x="3646741" y="1396460"/>
                    </a:cubicBezTo>
                    <a:cubicBezTo>
                      <a:pt x="3650361" y="1394079"/>
                      <a:pt x="3653504" y="1391317"/>
                      <a:pt x="3656266" y="1388269"/>
                    </a:cubicBezTo>
                    <a:cubicBezTo>
                      <a:pt x="3683508" y="1369409"/>
                      <a:pt x="3709702" y="1349026"/>
                      <a:pt x="3733895" y="1326928"/>
                    </a:cubicBezTo>
                    <a:cubicBezTo>
                      <a:pt x="3839718" y="1230821"/>
                      <a:pt x="3916204" y="1107662"/>
                      <a:pt x="3954971" y="970693"/>
                    </a:cubicBezTo>
                    <a:cubicBezTo>
                      <a:pt x="3974211" y="902875"/>
                      <a:pt x="3983927" y="832676"/>
                      <a:pt x="3983927" y="762000"/>
                    </a:cubicBezTo>
                    <a:cubicBezTo>
                      <a:pt x="3983927" y="341852"/>
                      <a:pt x="3643217" y="0"/>
                      <a:pt x="3224498" y="0"/>
                    </a:cubicBezTo>
                    <a:cubicBezTo>
                      <a:pt x="2805779" y="0"/>
                      <a:pt x="2464880" y="341852"/>
                      <a:pt x="2464880" y="761905"/>
                    </a:cubicBezTo>
                    <a:cubicBezTo>
                      <a:pt x="2464880" y="832866"/>
                      <a:pt x="2474690" y="903351"/>
                      <a:pt x="2493931" y="971645"/>
                    </a:cubicBezTo>
                    <a:cubicBezTo>
                      <a:pt x="2526983" y="1087469"/>
                      <a:pt x="2587181" y="1193292"/>
                      <a:pt x="2669096" y="1281208"/>
                    </a:cubicBezTo>
                    <a:lnTo>
                      <a:pt x="2097310" y="1851946"/>
                    </a:lnTo>
                    <a:cubicBezTo>
                      <a:pt x="1905667" y="1509236"/>
                      <a:pt x="1539621" y="1276826"/>
                      <a:pt x="1119854" y="1276826"/>
                    </a:cubicBezTo>
                    <a:cubicBezTo>
                      <a:pt x="502444" y="1276922"/>
                      <a:pt x="0" y="1779270"/>
                      <a:pt x="0" y="2396585"/>
                    </a:cubicBezTo>
                    <a:cubicBezTo>
                      <a:pt x="0" y="2500979"/>
                      <a:pt x="14478" y="2604707"/>
                      <a:pt x="42958" y="2705005"/>
                    </a:cubicBezTo>
                    <a:cubicBezTo>
                      <a:pt x="97155" y="2894457"/>
                      <a:pt x="200978" y="3065431"/>
                      <a:pt x="343186" y="3202400"/>
                    </a:cubicBezTo>
                    <a:cubicBezTo>
                      <a:pt x="346043" y="3206020"/>
                      <a:pt x="349187" y="3209068"/>
                      <a:pt x="352901" y="3211735"/>
                    </a:cubicBezTo>
                    <a:cubicBezTo>
                      <a:pt x="358140" y="3216688"/>
                      <a:pt x="363093" y="3222022"/>
                      <a:pt x="368522" y="3226880"/>
                    </a:cubicBezTo>
                    <a:cubicBezTo>
                      <a:pt x="409670" y="3264122"/>
                      <a:pt x="453581" y="3298317"/>
                      <a:pt x="498824" y="3328321"/>
                    </a:cubicBezTo>
                    <a:cubicBezTo>
                      <a:pt x="683038" y="3451193"/>
                      <a:pt x="897731" y="3516154"/>
                      <a:pt x="1119759" y="3516154"/>
                    </a:cubicBezTo>
                    <a:cubicBezTo>
                      <a:pt x="1341787" y="3516154"/>
                      <a:pt x="1556576" y="3451098"/>
                      <a:pt x="1740599" y="3328226"/>
                    </a:cubicBezTo>
                    <a:cubicBezTo>
                      <a:pt x="1786700" y="3297460"/>
                      <a:pt x="1830514" y="3263265"/>
                      <a:pt x="1870805" y="3226689"/>
                    </a:cubicBezTo>
                    <a:cubicBezTo>
                      <a:pt x="1882045" y="3216497"/>
                      <a:pt x="1892618" y="3205639"/>
                      <a:pt x="1903381" y="3195066"/>
                    </a:cubicBezTo>
                    <a:cubicBezTo>
                      <a:pt x="1908429" y="3191637"/>
                      <a:pt x="1912715" y="3187446"/>
                      <a:pt x="1916335" y="3182493"/>
                    </a:cubicBezTo>
                    <a:cubicBezTo>
                      <a:pt x="1988534" y="3109341"/>
                      <a:pt x="2049875" y="3027236"/>
                      <a:pt x="2099215" y="2938177"/>
                    </a:cubicBezTo>
                    <a:lnTo>
                      <a:pt x="2669667" y="3507581"/>
                    </a:lnTo>
                    <a:cubicBezTo>
                      <a:pt x="2543080" y="3643789"/>
                      <a:pt x="2464880" y="3825812"/>
                      <a:pt x="2464880" y="4026313"/>
                    </a:cubicBezTo>
                    <a:cubicBezTo>
                      <a:pt x="2464880" y="4097274"/>
                      <a:pt x="2474690" y="4167759"/>
                      <a:pt x="2493931" y="4236054"/>
                    </a:cubicBezTo>
                    <a:cubicBezTo>
                      <a:pt x="2532888" y="4372737"/>
                      <a:pt x="2609279" y="4495515"/>
                      <a:pt x="2714720" y="4591241"/>
                    </a:cubicBezTo>
                    <a:cubicBezTo>
                      <a:pt x="2739485" y="4613720"/>
                      <a:pt x="2765774" y="4634198"/>
                      <a:pt x="2792730" y="4652772"/>
                    </a:cubicBezTo>
                    <a:cubicBezTo>
                      <a:pt x="2795492" y="4655725"/>
                      <a:pt x="2798540" y="4658487"/>
                      <a:pt x="2801970" y="4660773"/>
                    </a:cubicBezTo>
                    <a:cubicBezTo>
                      <a:pt x="2927128" y="4744117"/>
                      <a:pt x="3073241" y="4788123"/>
                      <a:pt x="3224403" y="4788123"/>
                    </a:cubicBezTo>
                    <a:cubicBezTo>
                      <a:pt x="3375565" y="4788123"/>
                      <a:pt x="3521583" y="4744117"/>
                      <a:pt x="3646837" y="4660678"/>
                    </a:cubicBezTo>
                    <a:cubicBezTo>
                      <a:pt x="3650266" y="4658392"/>
                      <a:pt x="3653314" y="4655630"/>
                      <a:pt x="3656076" y="4652677"/>
                    </a:cubicBezTo>
                    <a:cubicBezTo>
                      <a:pt x="3683508" y="4633627"/>
                      <a:pt x="3709797" y="4613148"/>
                      <a:pt x="3733991" y="4591146"/>
                    </a:cubicBezTo>
                    <a:cubicBezTo>
                      <a:pt x="3839813" y="4495133"/>
                      <a:pt x="3916299" y="4371975"/>
                      <a:pt x="3955066" y="4234910"/>
                    </a:cubicBezTo>
                    <a:cubicBezTo>
                      <a:pt x="3974306" y="4167188"/>
                      <a:pt x="3984022" y="4096988"/>
                      <a:pt x="3984022" y="4026218"/>
                    </a:cubicBezTo>
                    <a:cubicBezTo>
                      <a:pt x="3984022" y="3606070"/>
                      <a:pt x="3643313" y="3264313"/>
                      <a:pt x="3224594" y="3264313"/>
                    </a:cubicBezTo>
                    <a:lnTo>
                      <a:pt x="3224594" y="3264313"/>
                    </a:lnTo>
                    <a:close/>
                    <a:moveTo>
                      <a:pt x="3319463" y="985266"/>
                    </a:moveTo>
                    <a:cubicBezTo>
                      <a:pt x="3316986" y="986600"/>
                      <a:pt x="3314700" y="988124"/>
                      <a:pt x="3312319" y="989648"/>
                    </a:cubicBezTo>
                    <a:cubicBezTo>
                      <a:pt x="3286697" y="1005459"/>
                      <a:pt x="3256693" y="1014984"/>
                      <a:pt x="3224403" y="1014984"/>
                    </a:cubicBezTo>
                    <a:cubicBezTo>
                      <a:pt x="3192113" y="1014984"/>
                      <a:pt x="3163062" y="1005650"/>
                      <a:pt x="3137726" y="990314"/>
                    </a:cubicBezTo>
                    <a:cubicBezTo>
                      <a:pt x="3134963" y="988409"/>
                      <a:pt x="3132106" y="986695"/>
                      <a:pt x="3129153" y="985076"/>
                    </a:cubicBezTo>
                    <a:cubicBezTo>
                      <a:pt x="3086195" y="955358"/>
                      <a:pt x="3057906" y="906399"/>
                      <a:pt x="3057906" y="850868"/>
                    </a:cubicBezTo>
                    <a:cubicBezTo>
                      <a:pt x="3057906" y="760381"/>
                      <a:pt x="3132582" y="686753"/>
                      <a:pt x="3224403" y="686753"/>
                    </a:cubicBezTo>
                    <a:cubicBezTo>
                      <a:pt x="3316224" y="686753"/>
                      <a:pt x="3390900" y="760381"/>
                      <a:pt x="3390900" y="850868"/>
                    </a:cubicBezTo>
                    <a:cubicBezTo>
                      <a:pt x="3390900" y="906399"/>
                      <a:pt x="3362611" y="955453"/>
                      <a:pt x="3319558" y="985171"/>
                    </a:cubicBezTo>
                    <a:lnTo>
                      <a:pt x="3319558" y="985171"/>
                    </a:lnTo>
                    <a:close/>
                    <a:moveTo>
                      <a:pt x="3081814" y="1081088"/>
                    </a:moveTo>
                    <a:cubicBezTo>
                      <a:pt x="3095911" y="1091470"/>
                      <a:pt x="3111056" y="1100328"/>
                      <a:pt x="3126962" y="1107472"/>
                    </a:cubicBezTo>
                    <a:cubicBezTo>
                      <a:pt x="3127343" y="1107567"/>
                      <a:pt x="3127534" y="1107758"/>
                      <a:pt x="3127820" y="1107853"/>
                    </a:cubicBezTo>
                    <a:cubicBezTo>
                      <a:pt x="3142679" y="1114520"/>
                      <a:pt x="3158299" y="1119664"/>
                      <a:pt x="3174302" y="1123093"/>
                    </a:cubicBezTo>
                    <a:cubicBezTo>
                      <a:pt x="3185255" y="1125474"/>
                      <a:pt x="3196495" y="1126998"/>
                      <a:pt x="3211545" y="1128046"/>
                    </a:cubicBezTo>
                    <a:lnTo>
                      <a:pt x="3244215" y="1128046"/>
                    </a:lnTo>
                    <a:cubicBezTo>
                      <a:pt x="3246215" y="1128046"/>
                      <a:pt x="3248216" y="1127951"/>
                      <a:pt x="3250216" y="1127665"/>
                    </a:cubicBezTo>
                    <a:cubicBezTo>
                      <a:pt x="3258598" y="1126712"/>
                      <a:pt x="3266694" y="1125474"/>
                      <a:pt x="3274124" y="1123760"/>
                    </a:cubicBezTo>
                    <a:cubicBezTo>
                      <a:pt x="3295364" y="1119378"/>
                      <a:pt x="3315462" y="1112044"/>
                      <a:pt x="3333941" y="1102328"/>
                    </a:cubicBezTo>
                    <a:cubicBezTo>
                      <a:pt x="3334131" y="1102328"/>
                      <a:pt x="3334322" y="1102138"/>
                      <a:pt x="3334417" y="1102138"/>
                    </a:cubicBezTo>
                    <a:cubicBezTo>
                      <a:pt x="3345752" y="1096232"/>
                      <a:pt x="3356705" y="1089089"/>
                      <a:pt x="3366707" y="1081278"/>
                    </a:cubicBezTo>
                    <a:cubicBezTo>
                      <a:pt x="3464814" y="1116806"/>
                      <a:pt x="3537966" y="1199769"/>
                      <a:pt x="3558159" y="1299020"/>
                    </a:cubicBezTo>
                    <a:lnTo>
                      <a:pt x="3558159" y="1299020"/>
                    </a:lnTo>
                    <a:cubicBezTo>
                      <a:pt x="3559683" y="1306830"/>
                      <a:pt x="3560921" y="1314641"/>
                      <a:pt x="3561874" y="1322451"/>
                    </a:cubicBezTo>
                    <a:cubicBezTo>
                      <a:pt x="3557207" y="1325309"/>
                      <a:pt x="3552635" y="1328357"/>
                      <a:pt x="3547872" y="1331119"/>
                    </a:cubicBezTo>
                    <a:cubicBezTo>
                      <a:pt x="3529584" y="1341501"/>
                      <a:pt x="3510915" y="1351121"/>
                      <a:pt x="3491770" y="1359599"/>
                    </a:cubicBezTo>
                    <a:cubicBezTo>
                      <a:pt x="3486150" y="1362075"/>
                      <a:pt x="3480530" y="1364552"/>
                      <a:pt x="3474911" y="1366838"/>
                    </a:cubicBezTo>
                    <a:cubicBezTo>
                      <a:pt x="3316224" y="1431322"/>
                      <a:pt x="3133058" y="1431322"/>
                      <a:pt x="2974467" y="1367218"/>
                    </a:cubicBezTo>
                    <a:cubicBezTo>
                      <a:pt x="2968276" y="1364647"/>
                      <a:pt x="2962085" y="1362075"/>
                      <a:pt x="2955989" y="1359218"/>
                    </a:cubicBezTo>
                    <a:cubicBezTo>
                      <a:pt x="2937415" y="1351026"/>
                      <a:pt x="2919222" y="1341596"/>
                      <a:pt x="2901506" y="1331595"/>
                    </a:cubicBezTo>
                    <a:cubicBezTo>
                      <a:pt x="2896553" y="1328738"/>
                      <a:pt x="2891885" y="1325594"/>
                      <a:pt x="2887028" y="1322642"/>
                    </a:cubicBezTo>
                    <a:cubicBezTo>
                      <a:pt x="2888075" y="1314736"/>
                      <a:pt x="2889218" y="1306925"/>
                      <a:pt x="2890933" y="1299210"/>
                    </a:cubicBezTo>
                    <a:cubicBezTo>
                      <a:pt x="2911793" y="1199388"/>
                      <a:pt x="2984754" y="1116425"/>
                      <a:pt x="3081814" y="1081088"/>
                    </a:cubicBezTo>
                    <a:lnTo>
                      <a:pt x="3081814" y="1081088"/>
                    </a:lnTo>
                    <a:close/>
                    <a:moveTo>
                      <a:pt x="2571560" y="762000"/>
                    </a:moveTo>
                    <a:cubicBezTo>
                      <a:pt x="2571560" y="400717"/>
                      <a:pt x="2864453" y="106775"/>
                      <a:pt x="3224498" y="106775"/>
                    </a:cubicBezTo>
                    <a:cubicBezTo>
                      <a:pt x="3584543" y="106775"/>
                      <a:pt x="3877247" y="400622"/>
                      <a:pt x="3877247" y="762000"/>
                    </a:cubicBezTo>
                    <a:cubicBezTo>
                      <a:pt x="3877247" y="822865"/>
                      <a:pt x="3868865" y="883253"/>
                      <a:pt x="3852386" y="941642"/>
                    </a:cubicBezTo>
                    <a:cubicBezTo>
                      <a:pt x="3819049" y="1059371"/>
                      <a:pt x="3753326" y="1165289"/>
                      <a:pt x="3662267" y="1247966"/>
                    </a:cubicBezTo>
                    <a:cubicBezTo>
                      <a:pt x="3660267" y="1249775"/>
                      <a:pt x="3658076" y="1251395"/>
                      <a:pt x="3656171" y="1253109"/>
                    </a:cubicBezTo>
                    <a:cubicBezTo>
                      <a:pt x="3626644" y="1145096"/>
                      <a:pt x="3551873" y="1053751"/>
                      <a:pt x="3451003" y="1002030"/>
                    </a:cubicBezTo>
                    <a:cubicBezTo>
                      <a:pt x="3480435" y="958787"/>
                      <a:pt x="3497580" y="906780"/>
                      <a:pt x="3497580" y="850963"/>
                    </a:cubicBezTo>
                    <a:cubicBezTo>
                      <a:pt x="3497580" y="701612"/>
                      <a:pt x="3375089" y="580168"/>
                      <a:pt x="3224403" y="580168"/>
                    </a:cubicBezTo>
                    <a:cubicBezTo>
                      <a:pt x="3073718" y="580168"/>
                      <a:pt x="2951226" y="701707"/>
                      <a:pt x="2951226" y="850963"/>
                    </a:cubicBezTo>
                    <a:cubicBezTo>
                      <a:pt x="2951226" y="906971"/>
                      <a:pt x="2968466" y="958977"/>
                      <a:pt x="2997803" y="1002125"/>
                    </a:cubicBezTo>
                    <a:cubicBezTo>
                      <a:pt x="2897505" y="1053941"/>
                      <a:pt x="2822924" y="1145572"/>
                      <a:pt x="2793111" y="1253681"/>
                    </a:cubicBezTo>
                    <a:cubicBezTo>
                      <a:pt x="2791778" y="1252538"/>
                      <a:pt x="2790349" y="1251490"/>
                      <a:pt x="2789111" y="1250347"/>
                    </a:cubicBezTo>
                    <a:cubicBezTo>
                      <a:pt x="2787301" y="1247680"/>
                      <a:pt x="2786158" y="1244632"/>
                      <a:pt x="2783777" y="1242346"/>
                    </a:cubicBezTo>
                    <a:cubicBezTo>
                      <a:pt x="2781395" y="1239964"/>
                      <a:pt x="2778347" y="1238822"/>
                      <a:pt x="2775776" y="1237012"/>
                    </a:cubicBezTo>
                    <a:cubicBezTo>
                      <a:pt x="2690908" y="1156240"/>
                      <a:pt x="2628614" y="1055180"/>
                      <a:pt x="2596515" y="942880"/>
                    </a:cubicBezTo>
                    <a:cubicBezTo>
                      <a:pt x="2579846" y="883920"/>
                      <a:pt x="2571464" y="823151"/>
                      <a:pt x="2571464" y="762095"/>
                    </a:cubicBezTo>
                    <a:lnTo>
                      <a:pt x="2571464" y="762095"/>
                    </a:lnTo>
                    <a:close/>
                    <a:moveTo>
                      <a:pt x="1681448" y="3239548"/>
                    </a:moveTo>
                    <a:cubicBezTo>
                      <a:pt x="1514951" y="3350800"/>
                      <a:pt x="1320737" y="3409569"/>
                      <a:pt x="1119759" y="3409569"/>
                    </a:cubicBezTo>
                    <a:cubicBezTo>
                      <a:pt x="918782" y="3409569"/>
                      <a:pt x="724662" y="3350800"/>
                      <a:pt x="557975" y="3239548"/>
                    </a:cubicBezTo>
                    <a:cubicBezTo>
                      <a:pt x="517017" y="3212306"/>
                      <a:pt x="477393" y="3181541"/>
                      <a:pt x="440246" y="3147822"/>
                    </a:cubicBezTo>
                    <a:lnTo>
                      <a:pt x="439293" y="3146870"/>
                    </a:lnTo>
                    <a:cubicBezTo>
                      <a:pt x="441389" y="3111913"/>
                      <a:pt x="446532" y="3070479"/>
                      <a:pt x="452723" y="3041142"/>
                    </a:cubicBezTo>
                    <a:cubicBezTo>
                      <a:pt x="496538" y="2830735"/>
                      <a:pt x="651224" y="2656332"/>
                      <a:pt x="856202" y="2586038"/>
                    </a:cubicBezTo>
                    <a:cubicBezTo>
                      <a:pt x="857536" y="2585657"/>
                      <a:pt x="858869" y="2585942"/>
                      <a:pt x="860298" y="2585657"/>
                    </a:cubicBezTo>
                    <a:cubicBezTo>
                      <a:pt x="914210" y="2624138"/>
                      <a:pt x="976408" y="2651474"/>
                      <a:pt x="1043750" y="2664333"/>
                    </a:cubicBezTo>
                    <a:lnTo>
                      <a:pt x="952214" y="3039047"/>
                    </a:lnTo>
                    <a:cubicBezTo>
                      <a:pt x="947833" y="3056954"/>
                      <a:pt x="953072" y="3075813"/>
                      <a:pt x="965835" y="3088958"/>
                    </a:cubicBezTo>
                    <a:lnTo>
                      <a:pt x="1088993" y="3215069"/>
                    </a:lnTo>
                    <a:cubicBezTo>
                      <a:pt x="1098995" y="3225260"/>
                      <a:pt x="1112615" y="3231071"/>
                      <a:pt x="1126808" y="3231166"/>
                    </a:cubicBezTo>
                    <a:lnTo>
                      <a:pt x="1127189" y="3231166"/>
                    </a:lnTo>
                    <a:cubicBezTo>
                      <a:pt x="1141286" y="3231166"/>
                      <a:pt x="1154906" y="3225546"/>
                      <a:pt x="1164908" y="3215545"/>
                    </a:cubicBezTo>
                    <a:lnTo>
                      <a:pt x="1294448" y="3086195"/>
                    </a:lnTo>
                    <a:cubicBezTo>
                      <a:pt x="1307402" y="3073241"/>
                      <a:pt x="1312831" y="3054477"/>
                      <a:pt x="1308830" y="3036570"/>
                    </a:cubicBezTo>
                    <a:lnTo>
                      <a:pt x="1224058" y="2663190"/>
                    </a:lnTo>
                    <a:cubicBezTo>
                      <a:pt x="1288733" y="2649950"/>
                      <a:pt x="1348359" y="2622899"/>
                      <a:pt x="1400366" y="2585752"/>
                    </a:cubicBezTo>
                    <a:cubicBezTo>
                      <a:pt x="1401604" y="2585942"/>
                      <a:pt x="1402937" y="2585561"/>
                      <a:pt x="1404176" y="2586133"/>
                    </a:cubicBezTo>
                    <a:cubicBezTo>
                      <a:pt x="1611630" y="2657094"/>
                      <a:pt x="1766792" y="2831402"/>
                      <a:pt x="1809179" y="3041047"/>
                    </a:cubicBezTo>
                    <a:cubicBezTo>
                      <a:pt x="1814989" y="3069336"/>
                      <a:pt x="1817942" y="3098768"/>
                      <a:pt x="1819370" y="3128391"/>
                    </a:cubicBezTo>
                    <a:cubicBezTo>
                      <a:pt x="1812608" y="3134773"/>
                      <a:pt x="1806321" y="3141536"/>
                      <a:pt x="1799368" y="3147727"/>
                    </a:cubicBezTo>
                    <a:cubicBezTo>
                      <a:pt x="1762982" y="3180779"/>
                      <a:pt x="1723358" y="3211640"/>
                      <a:pt x="1681639" y="3239453"/>
                    </a:cubicBezTo>
                    <a:lnTo>
                      <a:pt x="1681639" y="3239453"/>
                    </a:lnTo>
                    <a:close/>
                    <a:moveTo>
                      <a:pt x="1130332" y="2566130"/>
                    </a:moveTo>
                    <a:cubicBezTo>
                      <a:pt x="931259" y="2566130"/>
                      <a:pt x="769239" y="2402872"/>
                      <a:pt x="769239" y="2202180"/>
                    </a:cubicBezTo>
                    <a:cubicBezTo>
                      <a:pt x="769239" y="2001488"/>
                      <a:pt x="931259" y="1838230"/>
                      <a:pt x="1130332" y="1838230"/>
                    </a:cubicBezTo>
                    <a:cubicBezTo>
                      <a:pt x="1329404" y="1838230"/>
                      <a:pt x="1491425" y="2001488"/>
                      <a:pt x="1491425" y="2202180"/>
                    </a:cubicBezTo>
                    <a:cubicBezTo>
                      <a:pt x="1491425" y="2402872"/>
                      <a:pt x="1329500" y="2566130"/>
                      <a:pt x="1130332" y="2566130"/>
                    </a:cubicBezTo>
                    <a:close/>
                    <a:moveTo>
                      <a:pt x="1198150" y="3031617"/>
                    </a:moveTo>
                    <a:lnTo>
                      <a:pt x="1127665" y="3102007"/>
                    </a:lnTo>
                    <a:lnTo>
                      <a:pt x="1062895" y="3035713"/>
                    </a:lnTo>
                    <a:lnTo>
                      <a:pt x="1133475" y="2746534"/>
                    </a:lnTo>
                    <a:lnTo>
                      <a:pt x="1198150" y="3031617"/>
                    </a:lnTo>
                    <a:close/>
                    <a:moveTo>
                      <a:pt x="1914239" y="3024092"/>
                    </a:moveTo>
                    <a:cubicBezTo>
                      <a:pt x="1913954" y="3022759"/>
                      <a:pt x="1913858" y="3021235"/>
                      <a:pt x="1913573" y="3019806"/>
                    </a:cubicBezTo>
                    <a:cubicBezTo>
                      <a:pt x="1867186" y="2790254"/>
                      <a:pt x="1706309" y="2596991"/>
                      <a:pt x="1488377" y="2504408"/>
                    </a:cubicBezTo>
                    <a:cubicBezTo>
                      <a:pt x="1556766" y="2422589"/>
                      <a:pt x="1598105" y="2317147"/>
                      <a:pt x="1598105" y="2202180"/>
                    </a:cubicBezTo>
                    <a:cubicBezTo>
                      <a:pt x="1598105" y="1942719"/>
                      <a:pt x="1388269" y="1731550"/>
                      <a:pt x="1130332" y="1731550"/>
                    </a:cubicBezTo>
                    <a:cubicBezTo>
                      <a:pt x="872395" y="1731550"/>
                      <a:pt x="662654" y="1942624"/>
                      <a:pt x="662654" y="2202180"/>
                    </a:cubicBezTo>
                    <a:cubicBezTo>
                      <a:pt x="662654" y="2317147"/>
                      <a:pt x="703993" y="2422493"/>
                      <a:pt x="772287" y="2504313"/>
                    </a:cubicBezTo>
                    <a:cubicBezTo>
                      <a:pt x="556451" y="2596706"/>
                      <a:pt x="396145" y="2789682"/>
                      <a:pt x="348329" y="3019235"/>
                    </a:cubicBezTo>
                    <a:cubicBezTo>
                      <a:pt x="346520" y="3027712"/>
                      <a:pt x="344900" y="3037428"/>
                      <a:pt x="343281" y="3047143"/>
                    </a:cubicBezTo>
                    <a:cubicBezTo>
                      <a:pt x="252222" y="2938653"/>
                      <a:pt x="184785" y="2812352"/>
                      <a:pt x="145733" y="2675668"/>
                    </a:cubicBezTo>
                    <a:cubicBezTo>
                      <a:pt x="120015" y="2584990"/>
                      <a:pt x="106871" y="2491073"/>
                      <a:pt x="106871" y="2396585"/>
                    </a:cubicBezTo>
                    <a:cubicBezTo>
                      <a:pt x="106871" y="1837944"/>
                      <a:pt x="561404" y="1383602"/>
                      <a:pt x="1120045" y="1383602"/>
                    </a:cubicBezTo>
                    <a:cubicBezTo>
                      <a:pt x="1678686" y="1383602"/>
                      <a:pt x="2132933" y="1838039"/>
                      <a:pt x="2132933" y="2396585"/>
                    </a:cubicBezTo>
                    <a:cubicBezTo>
                      <a:pt x="2132933" y="2490788"/>
                      <a:pt x="2119979" y="2584228"/>
                      <a:pt x="2094357" y="2674239"/>
                    </a:cubicBezTo>
                    <a:cubicBezTo>
                      <a:pt x="2058067" y="2801970"/>
                      <a:pt x="1996440" y="2920460"/>
                      <a:pt x="1914335" y="3024188"/>
                    </a:cubicBezTo>
                    <a:lnTo>
                      <a:pt x="1914335" y="3024188"/>
                    </a:lnTo>
                    <a:close/>
                    <a:moveTo>
                      <a:pt x="3319463" y="4249674"/>
                    </a:moveTo>
                    <a:cubicBezTo>
                      <a:pt x="3317081" y="4250913"/>
                      <a:pt x="3314795" y="4252437"/>
                      <a:pt x="3312509" y="4253960"/>
                    </a:cubicBezTo>
                    <a:cubicBezTo>
                      <a:pt x="3286887" y="4269867"/>
                      <a:pt x="3256788" y="4279392"/>
                      <a:pt x="3224403" y="4279392"/>
                    </a:cubicBezTo>
                    <a:cubicBezTo>
                      <a:pt x="3192018" y="4279392"/>
                      <a:pt x="3163253" y="4270153"/>
                      <a:pt x="3137916" y="4254818"/>
                    </a:cubicBezTo>
                    <a:cubicBezTo>
                      <a:pt x="3135059" y="4252817"/>
                      <a:pt x="3132106" y="4251103"/>
                      <a:pt x="3129058" y="4249389"/>
                    </a:cubicBezTo>
                    <a:cubicBezTo>
                      <a:pt x="3086195" y="4219671"/>
                      <a:pt x="3057906" y="4170712"/>
                      <a:pt x="3057906" y="4115181"/>
                    </a:cubicBezTo>
                    <a:cubicBezTo>
                      <a:pt x="3057906" y="4024694"/>
                      <a:pt x="3132582" y="3951065"/>
                      <a:pt x="3224403" y="3951065"/>
                    </a:cubicBezTo>
                    <a:cubicBezTo>
                      <a:pt x="3316224" y="3951065"/>
                      <a:pt x="3390900" y="4024694"/>
                      <a:pt x="3390900" y="4115181"/>
                    </a:cubicBezTo>
                    <a:cubicBezTo>
                      <a:pt x="3390900" y="4170807"/>
                      <a:pt x="3362611" y="4219861"/>
                      <a:pt x="3319558" y="4249579"/>
                    </a:cubicBezTo>
                    <a:lnTo>
                      <a:pt x="3319558" y="4249579"/>
                    </a:lnTo>
                    <a:close/>
                    <a:moveTo>
                      <a:pt x="3081814" y="4345400"/>
                    </a:moveTo>
                    <a:cubicBezTo>
                      <a:pt x="3095816" y="4355783"/>
                      <a:pt x="3110960" y="4364641"/>
                      <a:pt x="3126962" y="4371785"/>
                    </a:cubicBezTo>
                    <a:cubicBezTo>
                      <a:pt x="3127534" y="4371975"/>
                      <a:pt x="3128105" y="4372261"/>
                      <a:pt x="3128582" y="4372451"/>
                    </a:cubicBezTo>
                    <a:cubicBezTo>
                      <a:pt x="3143155" y="4378929"/>
                      <a:pt x="3158585" y="4383977"/>
                      <a:pt x="3174492" y="4387406"/>
                    </a:cubicBezTo>
                    <a:cubicBezTo>
                      <a:pt x="3185446" y="4389787"/>
                      <a:pt x="3196590" y="4391311"/>
                      <a:pt x="3211640" y="4392264"/>
                    </a:cubicBezTo>
                    <a:lnTo>
                      <a:pt x="3244310" y="4392264"/>
                    </a:lnTo>
                    <a:cubicBezTo>
                      <a:pt x="3246311" y="4392264"/>
                      <a:pt x="3248311" y="4392168"/>
                      <a:pt x="3250311" y="4391882"/>
                    </a:cubicBezTo>
                    <a:cubicBezTo>
                      <a:pt x="3258788" y="4390835"/>
                      <a:pt x="3266980" y="4389597"/>
                      <a:pt x="3274219" y="4387977"/>
                    </a:cubicBezTo>
                    <a:cubicBezTo>
                      <a:pt x="3295460" y="4383500"/>
                      <a:pt x="3315557" y="4376262"/>
                      <a:pt x="3334036" y="4366546"/>
                    </a:cubicBezTo>
                    <a:cubicBezTo>
                      <a:pt x="3334226" y="4366546"/>
                      <a:pt x="3334322" y="4366451"/>
                      <a:pt x="3334417" y="4366356"/>
                    </a:cubicBezTo>
                    <a:cubicBezTo>
                      <a:pt x="3345752" y="4360450"/>
                      <a:pt x="3356705" y="4353306"/>
                      <a:pt x="3366802" y="4345400"/>
                    </a:cubicBezTo>
                    <a:cubicBezTo>
                      <a:pt x="3464909" y="4380929"/>
                      <a:pt x="3538061" y="4463891"/>
                      <a:pt x="3558254" y="4563142"/>
                    </a:cubicBezTo>
                    <a:lnTo>
                      <a:pt x="3558254" y="4563142"/>
                    </a:lnTo>
                    <a:cubicBezTo>
                      <a:pt x="3559778" y="4570857"/>
                      <a:pt x="3561016" y="4578763"/>
                      <a:pt x="3561969" y="4586573"/>
                    </a:cubicBezTo>
                    <a:cubicBezTo>
                      <a:pt x="3557207" y="4589431"/>
                      <a:pt x="3552635" y="4592574"/>
                      <a:pt x="3547777" y="4595337"/>
                    </a:cubicBezTo>
                    <a:cubicBezTo>
                      <a:pt x="3529584" y="4605623"/>
                      <a:pt x="3511106" y="4615244"/>
                      <a:pt x="3492056" y="4623626"/>
                    </a:cubicBezTo>
                    <a:cubicBezTo>
                      <a:pt x="3486436" y="4626198"/>
                      <a:pt x="3480721" y="4628579"/>
                      <a:pt x="3475006" y="4630960"/>
                    </a:cubicBezTo>
                    <a:cubicBezTo>
                      <a:pt x="3316224" y="4695444"/>
                      <a:pt x="3133058" y="4695444"/>
                      <a:pt x="2974277" y="4631341"/>
                    </a:cubicBezTo>
                    <a:cubicBezTo>
                      <a:pt x="2968276" y="4628865"/>
                      <a:pt x="2962180" y="4626293"/>
                      <a:pt x="2956274" y="4623626"/>
                    </a:cubicBezTo>
                    <a:cubicBezTo>
                      <a:pt x="2937415" y="4615244"/>
                      <a:pt x="2919127" y="4605909"/>
                      <a:pt x="2901124" y="4595717"/>
                    </a:cubicBezTo>
                    <a:cubicBezTo>
                      <a:pt x="2896362" y="4592955"/>
                      <a:pt x="2891695" y="4589812"/>
                      <a:pt x="2886932" y="4586955"/>
                    </a:cubicBezTo>
                    <a:cubicBezTo>
                      <a:pt x="2887980" y="4579049"/>
                      <a:pt x="2889123" y="4571238"/>
                      <a:pt x="2890838" y="4563523"/>
                    </a:cubicBezTo>
                    <a:cubicBezTo>
                      <a:pt x="2911793" y="4463891"/>
                      <a:pt x="2984564" y="4380929"/>
                      <a:pt x="3081719" y="4345496"/>
                    </a:cubicBezTo>
                    <a:lnTo>
                      <a:pt x="3081719" y="4345496"/>
                    </a:lnTo>
                    <a:close/>
                    <a:moveTo>
                      <a:pt x="3852386" y="4206050"/>
                    </a:moveTo>
                    <a:cubicBezTo>
                      <a:pt x="3819049" y="4323779"/>
                      <a:pt x="3753326" y="4429697"/>
                      <a:pt x="3662267" y="4512374"/>
                    </a:cubicBezTo>
                    <a:cubicBezTo>
                      <a:pt x="3660267" y="4514183"/>
                      <a:pt x="3658076" y="4515803"/>
                      <a:pt x="3656076" y="4517613"/>
                    </a:cubicBezTo>
                    <a:cubicBezTo>
                      <a:pt x="3626549" y="4409599"/>
                      <a:pt x="3551778" y="4318254"/>
                      <a:pt x="3450908" y="4266533"/>
                    </a:cubicBezTo>
                    <a:cubicBezTo>
                      <a:pt x="3480340" y="4223290"/>
                      <a:pt x="3497485" y="4171283"/>
                      <a:pt x="3497485" y="4115372"/>
                    </a:cubicBezTo>
                    <a:cubicBezTo>
                      <a:pt x="3497485" y="3966020"/>
                      <a:pt x="3374993" y="3844576"/>
                      <a:pt x="3224308" y="3844576"/>
                    </a:cubicBezTo>
                    <a:cubicBezTo>
                      <a:pt x="3073622" y="3844576"/>
                      <a:pt x="2951131" y="3966020"/>
                      <a:pt x="2951131" y="4115372"/>
                    </a:cubicBezTo>
                    <a:cubicBezTo>
                      <a:pt x="2951131" y="4171379"/>
                      <a:pt x="2968371" y="4223385"/>
                      <a:pt x="2997708" y="4266533"/>
                    </a:cubicBezTo>
                    <a:cubicBezTo>
                      <a:pt x="2897410" y="4318349"/>
                      <a:pt x="2822734" y="4409885"/>
                      <a:pt x="2793016" y="4518089"/>
                    </a:cubicBezTo>
                    <a:cubicBezTo>
                      <a:pt x="2790825" y="4516184"/>
                      <a:pt x="2788444" y="4514374"/>
                      <a:pt x="2786348" y="4512469"/>
                    </a:cubicBezTo>
                    <a:cubicBezTo>
                      <a:pt x="2695575" y="4430173"/>
                      <a:pt x="2629853" y="4324541"/>
                      <a:pt x="2596420" y="4207002"/>
                    </a:cubicBezTo>
                    <a:cubicBezTo>
                      <a:pt x="2579846" y="4148328"/>
                      <a:pt x="2571464" y="4087559"/>
                      <a:pt x="2571464" y="4026408"/>
                    </a:cubicBezTo>
                    <a:cubicBezTo>
                      <a:pt x="2571464" y="3840861"/>
                      <a:pt x="2649093" y="3673507"/>
                      <a:pt x="2773013" y="3554159"/>
                    </a:cubicBezTo>
                    <a:cubicBezTo>
                      <a:pt x="2776919" y="3551968"/>
                      <a:pt x="2780919" y="3549968"/>
                      <a:pt x="2784253" y="3546634"/>
                    </a:cubicBezTo>
                    <a:cubicBezTo>
                      <a:pt x="2786348" y="3544538"/>
                      <a:pt x="2787206" y="3541966"/>
                      <a:pt x="2788920" y="3539681"/>
                    </a:cubicBezTo>
                    <a:cubicBezTo>
                      <a:pt x="2904554" y="3435287"/>
                      <a:pt x="3057049" y="3371183"/>
                      <a:pt x="3224498" y="3371183"/>
                    </a:cubicBezTo>
                    <a:cubicBezTo>
                      <a:pt x="3584448" y="3371183"/>
                      <a:pt x="3877247" y="3665125"/>
                      <a:pt x="3877247" y="4026408"/>
                    </a:cubicBezTo>
                    <a:cubicBezTo>
                      <a:pt x="3877151" y="4087368"/>
                      <a:pt x="3868770" y="4147852"/>
                      <a:pt x="3852291" y="4206145"/>
                    </a:cubicBezTo>
                    <a:lnTo>
                      <a:pt x="3852291" y="4206145"/>
                    </a:lnTo>
                    <a:close/>
                  </a:path>
                </a:pathLst>
              </a:custGeom>
              <a:solidFill>
                <a:schemeClr val="tx1"/>
              </a:solidFill>
              <a:ln w="9525" cap="flat">
                <a:noFill/>
                <a:prstDash val="solid"/>
                <a:miter/>
              </a:ln>
            </p:spPr>
            <p:txBody>
              <a:bodyPr rtlCol="0" anchor="ctr"/>
              <a:lstStyle/>
              <a:p>
                <a:endParaRPr lang="en-IN"/>
              </a:p>
            </p:txBody>
          </p:sp>
          <p:sp>
            <p:nvSpPr>
              <p:cNvPr id="38" name="Oval 37">
                <a:extLst>
                  <a:ext uri="{FF2B5EF4-FFF2-40B4-BE49-F238E27FC236}">
                    <a16:creationId xmlns:a16="http://schemas.microsoft.com/office/drawing/2014/main" id="{6E08ABE4-C7E1-4925-B7FC-A7EB51AD7223}"/>
                  </a:ext>
                </a:extLst>
              </p:cNvPr>
              <p:cNvSpPr/>
              <p:nvPr/>
            </p:nvSpPr>
            <p:spPr>
              <a:xfrm>
                <a:off x="5822951" y="2630488"/>
                <a:ext cx="739774" cy="7397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6566DD52-909F-44B7-AB4A-E492A808BC1C}"/>
                  </a:ext>
                </a:extLst>
              </p:cNvPr>
              <p:cNvSpPr/>
              <p:nvPr/>
            </p:nvSpPr>
            <p:spPr>
              <a:xfrm>
                <a:off x="8109350" y="1477433"/>
                <a:ext cx="345276" cy="3452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113FC5C7-1BBC-4E11-9BB6-02B15090F3D8}"/>
                  </a:ext>
                </a:extLst>
              </p:cNvPr>
              <p:cNvSpPr/>
              <p:nvPr/>
            </p:nvSpPr>
            <p:spPr>
              <a:xfrm>
                <a:off x="8109350" y="4737641"/>
                <a:ext cx="345276" cy="3452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4" name="Straight Connector 33">
              <a:extLst>
                <a:ext uri="{FF2B5EF4-FFF2-40B4-BE49-F238E27FC236}">
                  <a16:creationId xmlns:a16="http://schemas.microsoft.com/office/drawing/2014/main" id="{1059B054-6FB6-4910-B40C-F69B52EFAAE0}"/>
                </a:ext>
              </a:extLst>
            </p:cNvPr>
            <p:cNvCxnSpPr>
              <a:cxnSpLocks/>
            </p:cNvCxnSpPr>
            <p:nvPr/>
          </p:nvCxnSpPr>
          <p:spPr>
            <a:xfrm rot="1800000">
              <a:off x="4081038" y="86407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637A29-7162-4C66-A7D5-CBE7927CA015}"/>
                </a:ext>
              </a:extLst>
            </p:cNvPr>
            <p:cNvCxnSpPr>
              <a:cxnSpLocks/>
            </p:cNvCxnSpPr>
            <p:nvPr/>
          </p:nvCxnSpPr>
          <p:spPr>
            <a:xfrm rot="1800000">
              <a:off x="3556033" y="635843"/>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7A7FC0E-6582-47CB-AEB3-81BEA1226BD8}"/>
                </a:ext>
              </a:extLst>
            </p:cNvPr>
            <p:cNvCxnSpPr>
              <a:cxnSpLocks/>
            </p:cNvCxnSpPr>
            <p:nvPr/>
          </p:nvCxnSpPr>
          <p:spPr>
            <a:xfrm rot="1800000">
              <a:off x="3922986" y="621073"/>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C1D85381-66D0-4192-BFD4-E3A4D58ABCA6}"/>
              </a:ext>
            </a:extLst>
          </p:cNvPr>
          <p:cNvGrpSpPr/>
          <p:nvPr/>
        </p:nvGrpSpPr>
        <p:grpSpPr>
          <a:xfrm>
            <a:off x="5904116" y="602659"/>
            <a:ext cx="401352" cy="689035"/>
            <a:chOff x="5904116" y="602659"/>
            <a:chExt cx="401352" cy="689035"/>
          </a:xfrm>
        </p:grpSpPr>
        <p:grpSp>
          <p:nvGrpSpPr>
            <p:cNvPr id="42" name="Group 41">
              <a:extLst>
                <a:ext uri="{FF2B5EF4-FFF2-40B4-BE49-F238E27FC236}">
                  <a16:creationId xmlns:a16="http://schemas.microsoft.com/office/drawing/2014/main" id="{C1153248-D041-44C3-82BB-1019064A9CEA}"/>
                </a:ext>
              </a:extLst>
            </p:cNvPr>
            <p:cNvGrpSpPr/>
            <p:nvPr/>
          </p:nvGrpSpPr>
          <p:grpSpPr>
            <a:xfrm rot="1800000">
              <a:off x="5925482" y="717135"/>
              <a:ext cx="379986" cy="323380"/>
              <a:chOff x="5486512" y="3748505"/>
              <a:chExt cx="1218976" cy="1037391"/>
            </a:xfrm>
          </p:grpSpPr>
          <p:sp>
            <p:nvSpPr>
              <p:cNvPr id="46" name="Freeform: Shape 45">
                <a:extLst>
                  <a:ext uri="{FF2B5EF4-FFF2-40B4-BE49-F238E27FC236}">
                    <a16:creationId xmlns:a16="http://schemas.microsoft.com/office/drawing/2014/main" id="{A837628C-02EB-4C21-BF4E-522D8FAD9DB5}"/>
                  </a:ext>
                </a:extLst>
              </p:cNvPr>
              <p:cNvSpPr/>
              <p:nvPr/>
            </p:nvSpPr>
            <p:spPr>
              <a:xfrm>
                <a:off x="5486512" y="3748505"/>
                <a:ext cx="259348" cy="259348"/>
              </a:xfrm>
              <a:custGeom>
                <a:avLst/>
                <a:gdLst>
                  <a:gd name="connsiteX0" fmla="*/ 685800 w 1371600"/>
                  <a:gd name="connsiteY0" fmla="*/ 0 h 1371600"/>
                  <a:gd name="connsiteX1" fmla="*/ 200881 w 1371600"/>
                  <a:gd name="connsiteY1" fmla="*/ 200881 h 1371600"/>
                  <a:gd name="connsiteX2" fmla="*/ 0 w 1371600"/>
                  <a:gd name="connsiteY2" fmla="*/ 685800 h 1371600"/>
                  <a:gd name="connsiteX3" fmla="*/ 200881 w 1371600"/>
                  <a:gd name="connsiteY3" fmla="*/ 1170719 h 1371600"/>
                  <a:gd name="connsiteX4" fmla="*/ 685800 w 1371600"/>
                  <a:gd name="connsiteY4" fmla="*/ 1371600 h 1371600"/>
                  <a:gd name="connsiteX5" fmla="*/ 1170719 w 1371600"/>
                  <a:gd name="connsiteY5" fmla="*/ 1170719 h 1371600"/>
                  <a:gd name="connsiteX6" fmla="*/ 1371600 w 1371600"/>
                  <a:gd name="connsiteY6" fmla="*/ 685800 h 1371600"/>
                  <a:gd name="connsiteX7" fmla="*/ 1170533 w 1371600"/>
                  <a:gd name="connsiteY7" fmla="*/ 201067 h 1371600"/>
                  <a:gd name="connsiteX8" fmla="*/ 685800 w 1371600"/>
                  <a:gd name="connsiteY8" fmla="*/ 0 h 1371600"/>
                  <a:gd name="connsiteX9" fmla="*/ 685800 w 1371600"/>
                  <a:gd name="connsiteY9" fmla="*/ 1097280 h 1371600"/>
                  <a:gd name="connsiteX10" fmla="*/ 394835 w 1371600"/>
                  <a:gd name="connsiteY10" fmla="*/ 976765 h 1371600"/>
                  <a:gd name="connsiteX11" fmla="*/ 274320 w 1371600"/>
                  <a:gd name="connsiteY11" fmla="*/ 685800 h 1371600"/>
                  <a:gd name="connsiteX12" fmla="*/ 394835 w 1371600"/>
                  <a:gd name="connsiteY12" fmla="*/ 394835 h 1371600"/>
                  <a:gd name="connsiteX13" fmla="*/ 685800 w 1371600"/>
                  <a:gd name="connsiteY13" fmla="*/ 274320 h 1371600"/>
                  <a:gd name="connsiteX14" fmla="*/ 976765 w 1371600"/>
                  <a:gd name="connsiteY14" fmla="*/ 394835 h 1371600"/>
                  <a:gd name="connsiteX15" fmla="*/ 1097280 w 1371600"/>
                  <a:gd name="connsiteY15" fmla="*/ 685800 h 1371600"/>
                  <a:gd name="connsiteX16" fmla="*/ 976618 w 1371600"/>
                  <a:gd name="connsiteY16" fmla="*/ 976618 h 1371600"/>
                  <a:gd name="connsiteX17" fmla="*/ 685800 w 1371600"/>
                  <a:gd name="connsiteY17" fmla="*/ 109728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00" h="1371600">
                    <a:moveTo>
                      <a:pt x="685800" y="0"/>
                    </a:moveTo>
                    <a:cubicBezTo>
                      <a:pt x="503906" y="0"/>
                      <a:pt x="329468" y="72254"/>
                      <a:pt x="200881" y="200881"/>
                    </a:cubicBezTo>
                    <a:cubicBezTo>
                      <a:pt x="72254" y="329468"/>
                      <a:pt x="0" y="503906"/>
                      <a:pt x="0" y="685800"/>
                    </a:cubicBezTo>
                    <a:cubicBezTo>
                      <a:pt x="0" y="867694"/>
                      <a:pt x="72254" y="1042132"/>
                      <a:pt x="200881" y="1170719"/>
                    </a:cubicBezTo>
                    <a:cubicBezTo>
                      <a:pt x="329468" y="1299346"/>
                      <a:pt x="503906" y="1371600"/>
                      <a:pt x="685800" y="1371600"/>
                    </a:cubicBezTo>
                    <a:cubicBezTo>
                      <a:pt x="867694" y="1371600"/>
                      <a:pt x="1042132" y="1299346"/>
                      <a:pt x="1170719" y="1170719"/>
                    </a:cubicBezTo>
                    <a:cubicBezTo>
                      <a:pt x="1299346" y="1042132"/>
                      <a:pt x="1371600" y="867694"/>
                      <a:pt x="1371600" y="685800"/>
                    </a:cubicBezTo>
                    <a:cubicBezTo>
                      <a:pt x="1371404" y="503975"/>
                      <a:pt x="1299082" y="329654"/>
                      <a:pt x="1170533" y="201067"/>
                    </a:cubicBezTo>
                    <a:cubicBezTo>
                      <a:pt x="1041946" y="72518"/>
                      <a:pt x="867625" y="186"/>
                      <a:pt x="685800" y="0"/>
                    </a:cubicBezTo>
                    <a:close/>
                    <a:moveTo>
                      <a:pt x="685800" y="1097280"/>
                    </a:moveTo>
                    <a:cubicBezTo>
                      <a:pt x="576650" y="1097280"/>
                      <a:pt x="472026" y="1053918"/>
                      <a:pt x="394835" y="976765"/>
                    </a:cubicBezTo>
                    <a:cubicBezTo>
                      <a:pt x="317682" y="899575"/>
                      <a:pt x="274320" y="794911"/>
                      <a:pt x="274320" y="685800"/>
                    </a:cubicBezTo>
                    <a:cubicBezTo>
                      <a:pt x="274320" y="576650"/>
                      <a:pt x="317680" y="471987"/>
                      <a:pt x="394835" y="394835"/>
                    </a:cubicBezTo>
                    <a:cubicBezTo>
                      <a:pt x="472025" y="317682"/>
                      <a:pt x="576689" y="274320"/>
                      <a:pt x="685800" y="274320"/>
                    </a:cubicBezTo>
                    <a:cubicBezTo>
                      <a:pt x="794950" y="274320"/>
                      <a:pt x="899613" y="317680"/>
                      <a:pt x="976765" y="394835"/>
                    </a:cubicBezTo>
                    <a:cubicBezTo>
                      <a:pt x="1053918" y="472025"/>
                      <a:pt x="1097280" y="576660"/>
                      <a:pt x="1097280" y="685800"/>
                    </a:cubicBezTo>
                    <a:cubicBezTo>
                      <a:pt x="1097163" y="794911"/>
                      <a:pt x="1053771" y="899495"/>
                      <a:pt x="976618" y="976618"/>
                    </a:cubicBezTo>
                    <a:cubicBezTo>
                      <a:pt x="899505" y="1053771"/>
                      <a:pt x="794911" y="1097172"/>
                      <a:pt x="685800" y="1097280"/>
                    </a:cubicBezTo>
                    <a:close/>
                  </a:path>
                </a:pathLst>
              </a:custGeom>
              <a:solidFill>
                <a:schemeClr val="tx1"/>
              </a:solidFill>
              <a:ln w="9797"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2166EC08-C2A2-4882-9D74-8B6E07DE69F2}"/>
                  </a:ext>
                </a:extLst>
              </p:cNvPr>
              <p:cNvSpPr/>
              <p:nvPr/>
            </p:nvSpPr>
            <p:spPr>
              <a:xfrm>
                <a:off x="5875533" y="3852244"/>
                <a:ext cx="829912" cy="51870"/>
              </a:xfrm>
              <a:custGeom>
                <a:avLst/>
                <a:gdLst>
                  <a:gd name="connsiteX0" fmla="*/ 137160 w 4389120"/>
                  <a:gd name="connsiteY0" fmla="*/ 274320 h 274320"/>
                  <a:gd name="connsiteX1" fmla="*/ 4251960 w 4389120"/>
                  <a:gd name="connsiteY1" fmla="*/ 274320 h 274320"/>
                  <a:gd name="connsiteX2" fmla="*/ 4389120 w 4389120"/>
                  <a:gd name="connsiteY2" fmla="*/ 137160 h 274320"/>
                  <a:gd name="connsiteX3" fmla="*/ 4251960 w 4389120"/>
                  <a:gd name="connsiteY3" fmla="*/ 0 h 274320"/>
                  <a:gd name="connsiteX4" fmla="*/ 137160 w 4389120"/>
                  <a:gd name="connsiteY4" fmla="*/ 0 h 274320"/>
                  <a:gd name="connsiteX5" fmla="*/ 0 w 4389120"/>
                  <a:gd name="connsiteY5" fmla="*/ 137160 h 274320"/>
                  <a:gd name="connsiteX6" fmla="*/ 137160 w 4389120"/>
                  <a:gd name="connsiteY6" fmla="*/ 27432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9120" h="274320">
                    <a:moveTo>
                      <a:pt x="137160" y="274320"/>
                    </a:moveTo>
                    <a:lnTo>
                      <a:pt x="4251960" y="274320"/>
                    </a:lnTo>
                    <a:cubicBezTo>
                      <a:pt x="4327702" y="274320"/>
                      <a:pt x="4389120" y="212897"/>
                      <a:pt x="4389120" y="137160"/>
                    </a:cubicBezTo>
                    <a:cubicBezTo>
                      <a:pt x="4389120" y="61423"/>
                      <a:pt x="4327702" y="0"/>
                      <a:pt x="4251960" y="0"/>
                    </a:cubicBezTo>
                    <a:lnTo>
                      <a:pt x="137160" y="0"/>
                    </a:lnTo>
                    <a:cubicBezTo>
                      <a:pt x="61428" y="0"/>
                      <a:pt x="0" y="61423"/>
                      <a:pt x="0" y="137160"/>
                    </a:cubicBezTo>
                    <a:cubicBezTo>
                      <a:pt x="0" y="212897"/>
                      <a:pt x="61428" y="274320"/>
                      <a:pt x="137160" y="274320"/>
                    </a:cubicBezTo>
                    <a:close/>
                  </a:path>
                </a:pathLst>
              </a:custGeom>
              <a:solidFill>
                <a:schemeClr val="tx1"/>
              </a:solidFill>
              <a:ln w="9797"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F6F3558-186C-4FA0-823E-3C4BF97F9CEC}"/>
                  </a:ext>
                </a:extLst>
              </p:cNvPr>
              <p:cNvSpPr/>
              <p:nvPr/>
            </p:nvSpPr>
            <p:spPr>
              <a:xfrm>
                <a:off x="5486512" y="4137526"/>
                <a:ext cx="259348" cy="259348"/>
              </a:xfrm>
              <a:custGeom>
                <a:avLst/>
                <a:gdLst>
                  <a:gd name="connsiteX0" fmla="*/ 685800 w 1371600"/>
                  <a:gd name="connsiteY0" fmla="*/ 0 h 1371600"/>
                  <a:gd name="connsiteX1" fmla="*/ 200881 w 1371600"/>
                  <a:gd name="connsiteY1" fmla="*/ 200881 h 1371600"/>
                  <a:gd name="connsiteX2" fmla="*/ 0 w 1371600"/>
                  <a:gd name="connsiteY2" fmla="*/ 685800 h 1371600"/>
                  <a:gd name="connsiteX3" fmla="*/ 200881 w 1371600"/>
                  <a:gd name="connsiteY3" fmla="*/ 1170719 h 1371600"/>
                  <a:gd name="connsiteX4" fmla="*/ 685800 w 1371600"/>
                  <a:gd name="connsiteY4" fmla="*/ 1371600 h 1371600"/>
                  <a:gd name="connsiteX5" fmla="*/ 1170719 w 1371600"/>
                  <a:gd name="connsiteY5" fmla="*/ 1170719 h 1371600"/>
                  <a:gd name="connsiteX6" fmla="*/ 1371600 w 1371600"/>
                  <a:gd name="connsiteY6" fmla="*/ 685800 h 1371600"/>
                  <a:gd name="connsiteX7" fmla="*/ 1170533 w 1371600"/>
                  <a:gd name="connsiteY7" fmla="*/ 201067 h 1371600"/>
                  <a:gd name="connsiteX8" fmla="*/ 685800 w 1371600"/>
                  <a:gd name="connsiteY8" fmla="*/ 0 h 1371600"/>
                  <a:gd name="connsiteX9" fmla="*/ 685800 w 1371600"/>
                  <a:gd name="connsiteY9" fmla="*/ 1097280 h 1371600"/>
                  <a:gd name="connsiteX10" fmla="*/ 394835 w 1371600"/>
                  <a:gd name="connsiteY10" fmla="*/ 976765 h 1371600"/>
                  <a:gd name="connsiteX11" fmla="*/ 274320 w 1371600"/>
                  <a:gd name="connsiteY11" fmla="*/ 685800 h 1371600"/>
                  <a:gd name="connsiteX12" fmla="*/ 394835 w 1371600"/>
                  <a:gd name="connsiteY12" fmla="*/ 394835 h 1371600"/>
                  <a:gd name="connsiteX13" fmla="*/ 685800 w 1371600"/>
                  <a:gd name="connsiteY13" fmla="*/ 274320 h 1371600"/>
                  <a:gd name="connsiteX14" fmla="*/ 976765 w 1371600"/>
                  <a:gd name="connsiteY14" fmla="*/ 394835 h 1371600"/>
                  <a:gd name="connsiteX15" fmla="*/ 1097280 w 1371600"/>
                  <a:gd name="connsiteY15" fmla="*/ 685800 h 1371600"/>
                  <a:gd name="connsiteX16" fmla="*/ 976618 w 1371600"/>
                  <a:gd name="connsiteY16" fmla="*/ 976618 h 1371600"/>
                  <a:gd name="connsiteX17" fmla="*/ 685800 w 1371600"/>
                  <a:gd name="connsiteY17" fmla="*/ 109728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00" h="1371600">
                    <a:moveTo>
                      <a:pt x="685800" y="0"/>
                    </a:moveTo>
                    <a:cubicBezTo>
                      <a:pt x="503906" y="0"/>
                      <a:pt x="329468" y="72254"/>
                      <a:pt x="200881" y="200881"/>
                    </a:cubicBezTo>
                    <a:cubicBezTo>
                      <a:pt x="72254" y="329468"/>
                      <a:pt x="0" y="503906"/>
                      <a:pt x="0" y="685800"/>
                    </a:cubicBezTo>
                    <a:cubicBezTo>
                      <a:pt x="0" y="867694"/>
                      <a:pt x="72254" y="1042132"/>
                      <a:pt x="200881" y="1170719"/>
                    </a:cubicBezTo>
                    <a:cubicBezTo>
                      <a:pt x="329468" y="1299346"/>
                      <a:pt x="503906" y="1371600"/>
                      <a:pt x="685800" y="1371600"/>
                    </a:cubicBezTo>
                    <a:cubicBezTo>
                      <a:pt x="867694" y="1371600"/>
                      <a:pt x="1042132" y="1299346"/>
                      <a:pt x="1170719" y="1170719"/>
                    </a:cubicBezTo>
                    <a:cubicBezTo>
                      <a:pt x="1299346" y="1042132"/>
                      <a:pt x="1371600" y="867694"/>
                      <a:pt x="1371600" y="685800"/>
                    </a:cubicBezTo>
                    <a:cubicBezTo>
                      <a:pt x="1371404" y="503975"/>
                      <a:pt x="1299082" y="329654"/>
                      <a:pt x="1170533" y="201067"/>
                    </a:cubicBezTo>
                    <a:cubicBezTo>
                      <a:pt x="1041946" y="72518"/>
                      <a:pt x="867625" y="186"/>
                      <a:pt x="685800" y="0"/>
                    </a:cubicBezTo>
                    <a:close/>
                    <a:moveTo>
                      <a:pt x="685800" y="1097280"/>
                    </a:moveTo>
                    <a:cubicBezTo>
                      <a:pt x="576650" y="1097280"/>
                      <a:pt x="472026" y="1053918"/>
                      <a:pt x="394835" y="976765"/>
                    </a:cubicBezTo>
                    <a:cubicBezTo>
                      <a:pt x="317682" y="899574"/>
                      <a:pt x="274320" y="794940"/>
                      <a:pt x="274320" y="685800"/>
                    </a:cubicBezTo>
                    <a:cubicBezTo>
                      <a:pt x="274320" y="576660"/>
                      <a:pt x="317680" y="472026"/>
                      <a:pt x="394835" y="394835"/>
                    </a:cubicBezTo>
                    <a:cubicBezTo>
                      <a:pt x="472025" y="317682"/>
                      <a:pt x="576660" y="274320"/>
                      <a:pt x="685800" y="274320"/>
                    </a:cubicBezTo>
                    <a:cubicBezTo>
                      <a:pt x="794940" y="274320"/>
                      <a:pt x="899574" y="317682"/>
                      <a:pt x="976765" y="394835"/>
                    </a:cubicBezTo>
                    <a:cubicBezTo>
                      <a:pt x="1053918" y="471987"/>
                      <a:pt x="1097280" y="576660"/>
                      <a:pt x="1097280" y="685800"/>
                    </a:cubicBezTo>
                    <a:cubicBezTo>
                      <a:pt x="1097163" y="794911"/>
                      <a:pt x="1053771" y="899495"/>
                      <a:pt x="976618" y="976618"/>
                    </a:cubicBezTo>
                    <a:cubicBezTo>
                      <a:pt x="899505" y="1053771"/>
                      <a:pt x="794911" y="1097172"/>
                      <a:pt x="685800" y="1097280"/>
                    </a:cubicBezTo>
                    <a:close/>
                  </a:path>
                </a:pathLst>
              </a:custGeom>
              <a:solidFill>
                <a:schemeClr val="tx1"/>
              </a:solidFill>
              <a:ln w="9797"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84852B0-0CE3-4E7D-9113-6A9112F9C59D}"/>
                  </a:ext>
                </a:extLst>
              </p:cNvPr>
              <p:cNvSpPr/>
              <p:nvPr/>
            </p:nvSpPr>
            <p:spPr>
              <a:xfrm>
                <a:off x="5875533" y="4241265"/>
                <a:ext cx="829912" cy="51870"/>
              </a:xfrm>
              <a:custGeom>
                <a:avLst/>
                <a:gdLst>
                  <a:gd name="connsiteX0" fmla="*/ 4251960 w 4389120"/>
                  <a:gd name="connsiteY0" fmla="*/ 0 h 274320"/>
                  <a:gd name="connsiteX1" fmla="*/ 137160 w 4389120"/>
                  <a:gd name="connsiteY1" fmla="*/ 0 h 274320"/>
                  <a:gd name="connsiteX2" fmla="*/ 0 w 4389120"/>
                  <a:gd name="connsiteY2" fmla="*/ 137160 h 274320"/>
                  <a:gd name="connsiteX3" fmla="*/ 137160 w 4389120"/>
                  <a:gd name="connsiteY3" fmla="*/ 274320 h 274320"/>
                  <a:gd name="connsiteX4" fmla="*/ 4251960 w 4389120"/>
                  <a:gd name="connsiteY4" fmla="*/ 274320 h 274320"/>
                  <a:gd name="connsiteX5" fmla="*/ 4389120 w 4389120"/>
                  <a:gd name="connsiteY5" fmla="*/ 137160 h 274320"/>
                  <a:gd name="connsiteX6" fmla="*/ 4251960 w 4389120"/>
                  <a:gd name="connsiteY6"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9120" h="274320">
                    <a:moveTo>
                      <a:pt x="4251960" y="0"/>
                    </a:moveTo>
                    <a:lnTo>
                      <a:pt x="137160" y="0"/>
                    </a:lnTo>
                    <a:cubicBezTo>
                      <a:pt x="61428" y="0"/>
                      <a:pt x="0" y="61428"/>
                      <a:pt x="0" y="137160"/>
                    </a:cubicBezTo>
                    <a:cubicBezTo>
                      <a:pt x="0" y="212892"/>
                      <a:pt x="61428" y="274320"/>
                      <a:pt x="137160" y="274320"/>
                    </a:cubicBezTo>
                    <a:lnTo>
                      <a:pt x="4251960" y="274320"/>
                    </a:lnTo>
                    <a:cubicBezTo>
                      <a:pt x="4327702" y="274320"/>
                      <a:pt x="4389120" y="212892"/>
                      <a:pt x="4389120" y="137160"/>
                    </a:cubicBezTo>
                    <a:cubicBezTo>
                      <a:pt x="4389120" y="61428"/>
                      <a:pt x="4327702" y="0"/>
                      <a:pt x="4251960" y="0"/>
                    </a:cubicBezTo>
                    <a:close/>
                  </a:path>
                </a:pathLst>
              </a:custGeom>
              <a:solidFill>
                <a:schemeClr val="tx1"/>
              </a:solidFill>
              <a:ln w="9797"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C4B25696-DBB1-4A22-B16F-B055F89BF833}"/>
                  </a:ext>
                </a:extLst>
              </p:cNvPr>
              <p:cNvSpPr/>
              <p:nvPr/>
            </p:nvSpPr>
            <p:spPr>
              <a:xfrm>
                <a:off x="5486512" y="4526548"/>
                <a:ext cx="259348" cy="259348"/>
              </a:xfrm>
              <a:custGeom>
                <a:avLst/>
                <a:gdLst>
                  <a:gd name="connsiteX0" fmla="*/ 685800 w 1371600"/>
                  <a:gd name="connsiteY0" fmla="*/ 0 h 1371600"/>
                  <a:gd name="connsiteX1" fmla="*/ 200881 w 1371600"/>
                  <a:gd name="connsiteY1" fmla="*/ 200881 h 1371600"/>
                  <a:gd name="connsiteX2" fmla="*/ 0 w 1371600"/>
                  <a:gd name="connsiteY2" fmla="*/ 685800 h 1371600"/>
                  <a:gd name="connsiteX3" fmla="*/ 200881 w 1371600"/>
                  <a:gd name="connsiteY3" fmla="*/ 1170719 h 1371600"/>
                  <a:gd name="connsiteX4" fmla="*/ 685800 w 1371600"/>
                  <a:gd name="connsiteY4" fmla="*/ 1371600 h 1371600"/>
                  <a:gd name="connsiteX5" fmla="*/ 1170719 w 1371600"/>
                  <a:gd name="connsiteY5" fmla="*/ 1170719 h 1371600"/>
                  <a:gd name="connsiteX6" fmla="*/ 1371600 w 1371600"/>
                  <a:gd name="connsiteY6" fmla="*/ 685800 h 1371600"/>
                  <a:gd name="connsiteX7" fmla="*/ 1170533 w 1371600"/>
                  <a:gd name="connsiteY7" fmla="*/ 201067 h 1371600"/>
                  <a:gd name="connsiteX8" fmla="*/ 685800 w 1371600"/>
                  <a:gd name="connsiteY8" fmla="*/ 0 h 1371600"/>
                  <a:gd name="connsiteX9" fmla="*/ 685800 w 1371600"/>
                  <a:gd name="connsiteY9" fmla="*/ 1097280 h 1371600"/>
                  <a:gd name="connsiteX10" fmla="*/ 394835 w 1371600"/>
                  <a:gd name="connsiteY10" fmla="*/ 976765 h 1371600"/>
                  <a:gd name="connsiteX11" fmla="*/ 274320 w 1371600"/>
                  <a:gd name="connsiteY11" fmla="*/ 685800 h 1371600"/>
                  <a:gd name="connsiteX12" fmla="*/ 394835 w 1371600"/>
                  <a:gd name="connsiteY12" fmla="*/ 394835 h 1371600"/>
                  <a:gd name="connsiteX13" fmla="*/ 685800 w 1371600"/>
                  <a:gd name="connsiteY13" fmla="*/ 274320 h 1371600"/>
                  <a:gd name="connsiteX14" fmla="*/ 976765 w 1371600"/>
                  <a:gd name="connsiteY14" fmla="*/ 394835 h 1371600"/>
                  <a:gd name="connsiteX15" fmla="*/ 1097280 w 1371600"/>
                  <a:gd name="connsiteY15" fmla="*/ 685800 h 1371600"/>
                  <a:gd name="connsiteX16" fmla="*/ 976618 w 1371600"/>
                  <a:gd name="connsiteY16" fmla="*/ 976619 h 1371600"/>
                  <a:gd name="connsiteX17" fmla="*/ 685800 w 1371600"/>
                  <a:gd name="connsiteY17" fmla="*/ 109728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00" h="1371600">
                    <a:moveTo>
                      <a:pt x="685800" y="0"/>
                    </a:moveTo>
                    <a:cubicBezTo>
                      <a:pt x="503906" y="0"/>
                      <a:pt x="329468" y="72254"/>
                      <a:pt x="200881" y="200881"/>
                    </a:cubicBezTo>
                    <a:cubicBezTo>
                      <a:pt x="72254" y="329468"/>
                      <a:pt x="0" y="503906"/>
                      <a:pt x="0" y="685800"/>
                    </a:cubicBezTo>
                    <a:cubicBezTo>
                      <a:pt x="0" y="867694"/>
                      <a:pt x="72254" y="1042132"/>
                      <a:pt x="200881" y="1170719"/>
                    </a:cubicBezTo>
                    <a:cubicBezTo>
                      <a:pt x="329468" y="1299346"/>
                      <a:pt x="503906" y="1371600"/>
                      <a:pt x="685800" y="1371600"/>
                    </a:cubicBezTo>
                    <a:cubicBezTo>
                      <a:pt x="867694" y="1371600"/>
                      <a:pt x="1042132" y="1299346"/>
                      <a:pt x="1170719" y="1170719"/>
                    </a:cubicBezTo>
                    <a:cubicBezTo>
                      <a:pt x="1299346" y="1042132"/>
                      <a:pt x="1371600" y="867694"/>
                      <a:pt x="1371600" y="685800"/>
                    </a:cubicBezTo>
                    <a:cubicBezTo>
                      <a:pt x="1371404" y="503975"/>
                      <a:pt x="1299082" y="329654"/>
                      <a:pt x="1170533" y="201067"/>
                    </a:cubicBezTo>
                    <a:cubicBezTo>
                      <a:pt x="1041946" y="72519"/>
                      <a:pt x="867625" y="186"/>
                      <a:pt x="685800" y="0"/>
                    </a:cubicBezTo>
                    <a:close/>
                    <a:moveTo>
                      <a:pt x="685800" y="1097280"/>
                    </a:moveTo>
                    <a:cubicBezTo>
                      <a:pt x="576650" y="1097280"/>
                      <a:pt x="472026" y="1053918"/>
                      <a:pt x="394835" y="976765"/>
                    </a:cubicBezTo>
                    <a:cubicBezTo>
                      <a:pt x="317682" y="899574"/>
                      <a:pt x="274320" y="794940"/>
                      <a:pt x="274320" y="685800"/>
                    </a:cubicBezTo>
                    <a:cubicBezTo>
                      <a:pt x="274320" y="576660"/>
                      <a:pt x="317680" y="472026"/>
                      <a:pt x="394835" y="394835"/>
                    </a:cubicBezTo>
                    <a:cubicBezTo>
                      <a:pt x="472025" y="317682"/>
                      <a:pt x="576660" y="274320"/>
                      <a:pt x="685800" y="274320"/>
                    </a:cubicBezTo>
                    <a:cubicBezTo>
                      <a:pt x="794940" y="274320"/>
                      <a:pt x="899574" y="317682"/>
                      <a:pt x="976765" y="394835"/>
                    </a:cubicBezTo>
                    <a:cubicBezTo>
                      <a:pt x="1053918" y="472026"/>
                      <a:pt x="1097280" y="576660"/>
                      <a:pt x="1097280" y="685800"/>
                    </a:cubicBezTo>
                    <a:cubicBezTo>
                      <a:pt x="1097163" y="794911"/>
                      <a:pt x="1053771" y="899495"/>
                      <a:pt x="976618" y="976619"/>
                    </a:cubicBezTo>
                    <a:cubicBezTo>
                      <a:pt x="899505" y="1053771"/>
                      <a:pt x="794911" y="1097172"/>
                      <a:pt x="685800" y="1097280"/>
                    </a:cubicBezTo>
                    <a:close/>
                  </a:path>
                </a:pathLst>
              </a:custGeom>
              <a:solidFill>
                <a:schemeClr val="tx1"/>
              </a:solidFill>
              <a:ln w="9797"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4A4D150D-54EB-4F60-ADF5-9BD60F59EB07}"/>
                  </a:ext>
                </a:extLst>
              </p:cNvPr>
              <p:cNvSpPr/>
              <p:nvPr/>
            </p:nvSpPr>
            <p:spPr>
              <a:xfrm>
                <a:off x="5875576" y="4630286"/>
                <a:ext cx="829912" cy="51870"/>
              </a:xfrm>
              <a:custGeom>
                <a:avLst/>
                <a:gdLst>
                  <a:gd name="connsiteX0" fmla="*/ 4251735 w 4389120"/>
                  <a:gd name="connsiteY0" fmla="*/ 0 h 274320"/>
                  <a:gd name="connsiteX1" fmla="*/ 136935 w 4389120"/>
                  <a:gd name="connsiteY1" fmla="*/ 0 h 274320"/>
                  <a:gd name="connsiteX2" fmla="*/ 0 w 4389120"/>
                  <a:gd name="connsiteY2" fmla="*/ 137160 h 274320"/>
                  <a:gd name="connsiteX3" fmla="*/ 136935 w 4389120"/>
                  <a:gd name="connsiteY3" fmla="*/ 274320 h 274320"/>
                  <a:gd name="connsiteX4" fmla="*/ 4251735 w 4389120"/>
                  <a:gd name="connsiteY4" fmla="*/ 274320 h 274320"/>
                  <a:gd name="connsiteX5" fmla="*/ 4348864 w 4389120"/>
                  <a:gd name="connsiteY5" fmla="*/ 234211 h 274320"/>
                  <a:gd name="connsiteX6" fmla="*/ 4389120 w 4389120"/>
                  <a:gd name="connsiteY6" fmla="*/ 137160 h 274320"/>
                  <a:gd name="connsiteX7" fmla="*/ 4348864 w 4389120"/>
                  <a:gd name="connsiteY7" fmla="*/ 40071 h 274320"/>
                  <a:gd name="connsiteX8" fmla="*/ 4251735 w 4389120"/>
                  <a:gd name="connsiteY8"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9120" h="274320">
                    <a:moveTo>
                      <a:pt x="4251735" y="0"/>
                    </a:moveTo>
                    <a:lnTo>
                      <a:pt x="136935" y="0"/>
                    </a:lnTo>
                    <a:cubicBezTo>
                      <a:pt x="61271" y="118"/>
                      <a:pt x="0" y="61497"/>
                      <a:pt x="0" y="137160"/>
                    </a:cubicBezTo>
                    <a:cubicBezTo>
                      <a:pt x="0" y="212824"/>
                      <a:pt x="61271" y="274164"/>
                      <a:pt x="136935" y="274320"/>
                    </a:cubicBezTo>
                    <a:lnTo>
                      <a:pt x="4251735" y="274320"/>
                    </a:lnTo>
                    <a:cubicBezTo>
                      <a:pt x="4288170" y="274359"/>
                      <a:pt x="4323107" y="259968"/>
                      <a:pt x="4348864" y="234211"/>
                    </a:cubicBezTo>
                    <a:cubicBezTo>
                      <a:pt x="4374660" y="208493"/>
                      <a:pt x="4389120" y="173557"/>
                      <a:pt x="4389120" y="137160"/>
                    </a:cubicBezTo>
                    <a:cubicBezTo>
                      <a:pt x="4389120" y="100725"/>
                      <a:pt x="4374660" y="65827"/>
                      <a:pt x="4348864" y="40071"/>
                    </a:cubicBezTo>
                    <a:cubicBezTo>
                      <a:pt x="4323107" y="14353"/>
                      <a:pt x="4288170" y="-78"/>
                      <a:pt x="4251735" y="0"/>
                    </a:cubicBezTo>
                    <a:close/>
                  </a:path>
                </a:pathLst>
              </a:custGeom>
              <a:solidFill>
                <a:schemeClr val="tx1"/>
              </a:solidFill>
              <a:ln w="9797" cap="flat">
                <a:noFill/>
                <a:prstDash val="solid"/>
                <a:miter/>
              </a:ln>
            </p:spPr>
            <p:txBody>
              <a:bodyPr rtlCol="0" anchor="ctr"/>
              <a:lstStyle/>
              <a:p>
                <a:endParaRPr lang="en-IN"/>
              </a:p>
            </p:txBody>
          </p:sp>
          <p:sp>
            <p:nvSpPr>
              <p:cNvPr id="52" name="Oval 51">
                <a:extLst>
                  <a:ext uri="{FF2B5EF4-FFF2-40B4-BE49-F238E27FC236}">
                    <a16:creationId xmlns:a16="http://schemas.microsoft.com/office/drawing/2014/main" id="{9AE5AA47-3C95-4D68-BB7E-0B3A518D439F}"/>
                  </a:ext>
                </a:extLst>
              </p:cNvPr>
              <p:cNvSpPr/>
              <p:nvPr/>
            </p:nvSpPr>
            <p:spPr>
              <a:xfrm>
                <a:off x="5533247" y="4184261"/>
                <a:ext cx="165878" cy="1658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3F2B4032-E60E-4C9D-BD9A-328694F59EC7}"/>
                  </a:ext>
                </a:extLst>
              </p:cNvPr>
              <p:cNvSpPr/>
              <p:nvPr/>
            </p:nvSpPr>
            <p:spPr>
              <a:xfrm>
                <a:off x="5533247" y="3795240"/>
                <a:ext cx="165878" cy="1658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8A4A768C-5D06-4231-B827-78CBEFEE2404}"/>
                  </a:ext>
                </a:extLst>
              </p:cNvPr>
              <p:cNvSpPr/>
              <p:nvPr/>
            </p:nvSpPr>
            <p:spPr>
              <a:xfrm>
                <a:off x="5533247" y="4573283"/>
                <a:ext cx="165878" cy="1658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43" name="Straight Connector 42">
              <a:extLst>
                <a:ext uri="{FF2B5EF4-FFF2-40B4-BE49-F238E27FC236}">
                  <a16:creationId xmlns:a16="http://schemas.microsoft.com/office/drawing/2014/main" id="{BF3D3EBB-5D33-4632-BD3E-1E0AA377C1BA}"/>
                </a:ext>
              </a:extLst>
            </p:cNvPr>
            <p:cNvCxnSpPr>
              <a:cxnSpLocks/>
            </p:cNvCxnSpPr>
            <p:nvPr/>
          </p:nvCxnSpPr>
          <p:spPr>
            <a:xfrm rot="1800000">
              <a:off x="6234175" y="97580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DF275B-9030-495B-B5A8-BA76E2620281}"/>
                </a:ext>
              </a:extLst>
            </p:cNvPr>
            <p:cNvCxnSpPr>
              <a:cxnSpLocks/>
            </p:cNvCxnSpPr>
            <p:nvPr/>
          </p:nvCxnSpPr>
          <p:spPr>
            <a:xfrm rot="1800000">
              <a:off x="5904116" y="60265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CC5450-7788-4936-95AF-06E10D4363CC}"/>
                </a:ext>
              </a:extLst>
            </p:cNvPr>
            <p:cNvCxnSpPr>
              <a:cxnSpLocks/>
            </p:cNvCxnSpPr>
            <p:nvPr/>
          </p:nvCxnSpPr>
          <p:spPr>
            <a:xfrm rot="1800000">
              <a:off x="6011259" y="104560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93AE27C-C808-486B-A979-5C04530390DC}"/>
              </a:ext>
            </a:extLst>
          </p:cNvPr>
          <p:cNvGrpSpPr/>
          <p:nvPr/>
        </p:nvGrpSpPr>
        <p:grpSpPr>
          <a:xfrm rot="1800000">
            <a:off x="3585847" y="1965292"/>
            <a:ext cx="545006" cy="593176"/>
            <a:chOff x="1426889" y="2114324"/>
            <a:chExt cx="1866900" cy="2031904"/>
          </a:xfrm>
        </p:grpSpPr>
        <p:grpSp>
          <p:nvGrpSpPr>
            <p:cNvPr id="56" name="Group 55">
              <a:extLst>
                <a:ext uri="{FF2B5EF4-FFF2-40B4-BE49-F238E27FC236}">
                  <a16:creationId xmlns:a16="http://schemas.microsoft.com/office/drawing/2014/main" id="{ED4A99FF-EC73-4EFF-95F4-802215B3082B}"/>
                </a:ext>
              </a:extLst>
            </p:cNvPr>
            <p:cNvGrpSpPr/>
            <p:nvPr/>
          </p:nvGrpSpPr>
          <p:grpSpPr>
            <a:xfrm>
              <a:off x="1589191" y="2604566"/>
              <a:ext cx="1542296" cy="1541662"/>
              <a:chOff x="-16113378" y="328714"/>
              <a:chExt cx="5458479" cy="5456234"/>
            </a:xfrm>
          </p:grpSpPr>
          <p:sp>
            <p:nvSpPr>
              <p:cNvPr id="60" name="Freeform: Shape 59">
                <a:extLst>
                  <a:ext uri="{FF2B5EF4-FFF2-40B4-BE49-F238E27FC236}">
                    <a16:creationId xmlns:a16="http://schemas.microsoft.com/office/drawing/2014/main" id="{1C82AD6F-E586-4D80-B47E-6915F9F0691B}"/>
                  </a:ext>
                </a:extLst>
              </p:cNvPr>
              <p:cNvSpPr/>
              <p:nvPr/>
            </p:nvSpPr>
            <p:spPr>
              <a:xfrm>
                <a:off x="-16113378" y="328714"/>
                <a:ext cx="5458479" cy="5456234"/>
              </a:xfrm>
              <a:custGeom>
                <a:avLst/>
                <a:gdLst>
                  <a:gd name="connsiteX0" fmla="*/ 2708134 w 5458479"/>
                  <a:gd name="connsiteY0" fmla="*/ 5456225 h 5456234"/>
                  <a:gd name="connsiteX1" fmla="*/ 106 w 5458479"/>
                  <a:gd name="connsiteY1" fmla="*/ 2770828 h 5456234"/>
                  <a:gd name="connsiteX2" fmla="*/ 2711269 w 5458479"/>
                  <a:gd name="connsiteY2" fmla="*/ 0 h 5456234"/>
                  <a:gd name="connsiteX3" fmla="*/ 2735497 w 5458479"/>
                  <a:gd name="connsiteY3" fmla="*/ 0 h 5456234"/>
                  <a:gd name="connsiteX4" fmla="*/ 5458320 w 5458479"/>
                  <a:gd name="connsiteY4" fmla="*/ 2697447 h 5456234"/>
                  <a:gd name="connsiteX5" fmla="*/ 4680867 w 5458479"/>
                  <a:gd name="connsiteY5" fmla="*/ 4633461 h 5456234"/>
                  <a:gd name="connsiteX6" fmla="*/ 2729570 w 5458479"/>
                  <a:gd name="connsiteY6" fmla="*/ 5456195 h 5456234"/>
                  <a:gd name="connsiteX7" fmla="*/ 2708056 w 5458479"/>
                  <a:gd name="connsiteY7" fmla="*/ 5456235 h 5456234"/>
                  <a:gd name="connsiteX8" fmla="*/ 2735801 w 5458479"/>
                  <a:gd name="connsiteY8" fmla="*/ 228567 h 5456234"/>
                  <a:gd name="connsiteX9" fmla="*/ 228812 w 5458479"/>
                  <a:gd name="connsiteY9" fmla="*/ 2768967 h 5456234"/>
                  <a:gd name="connsiteX10" fmla="*/ 2708173 w 5458479"/>
                  <a:gd name="connsiteY10" fmla="*/ 5227560 h 5456234"/>
                  <a:gd name="connsiteX11" fmla="*/ 2728071 w 5458479"/>
                  <a:gd name="connsiteY11" fmla="*/ 5227560 h 5456234"/>
                  <a:gd name="connsiteX12" fmla="*/ 4518009 w 5458479"/>
                  <a:gd name="connsiteY12" fmla="*/ 4473180 h 5456234"/>
                  <a:gd name="connsiteX13" fmla="*/ 5230105 w 5458479"/>
                  <a:gd name="connsiteY13" fmla="*/ 2699701 h 5456234"/>
                  <a:gd name="connsiteX14" fmla="*/ 2735850 w 5458479"/>
                  <a:gd name="connsiteY14" fmla="*/ 228567 h 545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58479" h="5456234">
                    <a:moveTo>
                      <a:pt x="2708134" y="5456225"/>
                    </a:moveTo>
                    <a:cubicBezTo>
                      <a:pt x="1227296" y="5456225"/>
                      <a:pt x="12450" y="4251568"/>
                      <a:pt x="106" y="2770828"/>
                    </a:cubicBezTo>
                    <a:cubicBezTo>
                      <a:pt x="-12906" y="1230521"/>
                      <a:pt x="1178114" y="13716"/>
                      <a:pt x="2711269" y="0"/>
                    </a:cubicBezTo>
                    <a:lnTo>
                      <a:pt x="2735497" y="0"/>
                    </a:lnTo>
                    <a:cubicBezTo>
                      <a:pt x="4221430" y="0"/>
                      <a:pt x="5442840" y="1209947"/>
                      <a:pt x="5458320" y="2697447"/>
                    </a:cubicBezTo>
                    <a:cubicBezTo>
                      <a:pt x="5466089" y="3426913"/>
                      <a:pt x="5189927" y="4114506"/>
                      <a:pt x="4680867" y="4633461"/>
                    </a:cubicBezTo>
                    <a:cubicBezTo>
                      <a:pt x="4166057" y="5157873"/>
                      <a:pt x="3472977" y="5450033"/>
                      <a:pt x="2729570" y="5456195"/>
                    </a:cubicBezTo>
                    <a:cubicBezTo>
                      <a:pt x="2729335" y="5456235"/>
                      <a:pt x="2708291" y="5456235"/>
                      <a:pt x="2708056" y="5456235"/>
                    </a:cubicBezTo>
                    <a:close/>
                    <a:moveTo>
                      <a:pt x="2735801" y="228567"/>
                    </a:moveTo>
                    <a:cubicBezTo>
                      <a:pt x="1308455" y="241119"/>
                      <a:pt x="216860" y="1356904"/>
                      <a:pt x="228812" y="2768967"/>
                    </a:cubicBezTo>
                    <a:cubicBezTo>
                      <a:pt x="240025" y="4124793"/>
                      <a:pt x="1352347" y="5227560"/>
                      <a:pt x="2708173" y="5227560"/>
                    </a:cubicBezTo>
                    <a:lnTo>
                      <a:pt x="2728071" y="5227560"/>
                    </a:lnTo>
                    <a:cubicBezTo>
                      <a:pt x="3410197" y="5222083"/>
                      <a:pt x="4046179" y="4954161"/>
                      <a:pt x="4518009" y="4473180"/>
                    </a:cubicBezTo>
                    <a:cubicBezTo>
                      <a:pt x="4984373" y="3998136"/>
                      <a:pt x="5237178" y="3368356"/>
                      <a:pt x="5230105" y="2699701"/>
                    </a:cubicBezTo>
                    <a:cubicBezTo>
                      <a:pt x="5215683" y="1337016"/>
                      <a:pt x="4096869" y="228567"/>
                      <a:pt x="2735850" y="228567"/>
                    </a:cubicBezTo>
                    <a:close/>
                  </a:path>
                </a:pathLst>
              </a:custGeom>
              <a:solidFill>
                <a:schemeClr val="tx1"/>
              </a:solidFill>
              <a:ln w="9797"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1FEF4CDE-66C1-4F57-998D-8AEAE99845DC}"/>
                  </a:ext>
                </a:extLst>
              </p:cNvPr>
              <p:cNvSpPr/>
              <p:nvPr/>
            </p:nvSpPr>
            <p:spPr>
              <a:xfrm>
                <a:off x="-14891863" y="1555784"/>
                <a:ext cx="3015639" cy="3002133"/>
              </a:xfrm>
              <a:custGeom>
                <a:avLst/>
                <a:gdLst>
                  <a:gd name="connsiteX0" fmla="*/ 2296744 w 3015639"/>
                  <a:gd name="connsiteY0" fmla="*/ 3002063 h 3002133"/>
                  <a:gd name="connsiteX1" fmla="*/ 2215800 w 3015639"/>
                  <a:gd name="connsiteY1" fmla="*/ 2968693 h 3002133"/>
                  <a:gd name="connsiteX2" fmla="*/ 1507839 w 3015639"/>
                  <a:gd name="connsiteY2" fmla="*/ 2281512 h 3002133"/>
                  <a:gd name="connsiteX3" fmla="*/ 799653 w 3015639"/>
                  <a:gd name="connsiteY3" fmla="*/ 2968693 h 3002133"/>
                  <a:gd name="connsiteX4" fmla="*/ 638039 w 3015639"/>
                  <a:gd name="connsiteY4" fmla="*/ 2968693 h 3002133"/>
                  <a:gd name="connsiteX5" fmla="*/ 33369 w 3015639"/>
                  <a:gd name="connsiteY5" fmla="*/ 2364484 h 3002133"/>
                  <a:gd name="connsiteX6" fmla="*/ 0 w 3015639"/>
                  <a:gd name="connsiteY6" fmla="*/ 2283540 h 3002133"/>
                  <a:gd name="connsiteX7" fmla="*/ 33369 w 3015639"/>
                  <a:gd name="connsiteY7" fmla="*/ 2202596 h 3002133"/>
                  <a:gd name="connsiteX8" fmla="*/ 721922 w 3015639"/>
                  <a:gd name="connsiteY8" fmla="*/ 1500797 h 3002133"/>
                  <a:gd name="connsiteX9" fmla="*/ 33369 w 3015639"/>
                  <a:gd name="connsiteY9" fmla="*/ 798999 h 3002133"/>
                  <a:gd name="connsiteX10" fmla="*/ 0 w 3015639"/>
                  <a:gd name="connsiteY10" fmla="*/ 718329 h 3002133"/>
                  <a:gd name="connsiteX11" fmla="*/ 33369 w 3015639"/>
                  <a:gd name="connsiteY11" fmla="*/ 637385 h 3002133"/>
                  <a:gd name="connsiteX12" fmla="*/ 638225 w 3015639"/>
                  <a:gd name="connsiteY12" fmla="*/ 33440 h 3002133"/>
                  <a:gd name="connsiteX13" fmla="*/ 799839 w 3015639"/>
                  <a:gd name="connsiteY13" fmla="*/ 33440 h 3002133"/>
                  <a:gd name="connsiteX14" fmla="*/ 1507839 w 3015639"/>
                  <a:gd name="connsiteY14" fmla="*/ 720621 h 3002133"/>
                  <a:gd name="connsiteX15" fmla="*/ 2215800 w 3015639"/>
                  <a:gd name="connsiteY15" fmla="*/ 33440 h 3002133"/>
                  <a:gd name="connsiteX16" fmla="*/ 2377414 w 3015639"/>
                  <a:gd name="connsiteY16" fmla="*/ 33440 h 3002133"/>
                  <a:gd name="connsiteX17" fmla="*/ 2982270 w 3015639"/>
                  <a:gd name="connsiteY17" fmla="*/ 637650 h 3002133"/>
                  <a:gd name="connsiteX18" fmla="*/ 3015639 w 3015639"/>
                  <a:gd name="connsiteY18" fmla="*/ 718593 h 3002133"/>
                  <a:gd name="connsiteX19" fmla="*/ 2982270 w 3015639"/>
                  <a:gd name="connsiteY19" fmla="*/ 799538 h 3002133"/>
                  <a:gd name="connsiteX20" fmla="*/ 2293717 w 3015639"/>
                  <a:gd name="connsiteY20" fmla="*/ 1501336 h 3002133"/>
                  <a:gd name="connsiteX21" fmla="*/ 2982270 w 3015639"/>
                  <a:gd name="connsiteY21" fmla="*/ 2203135 h 3002133"/>
                  <a:gd name="connsiteX22" fmla="*/ 3015639 w 3015639"/>
                  <a:gd name="connsiteY22" fmla="*/ 2284069 h 3002133"/>
                  <a:gd name="connsiteX23" fmla="*/ 2982270 w 3015639"/>
                  <a:gd name="connsiteY23" fmla="*/ 2365013 h 3002133"/>
                  <a:gd name="connsiteX24" fmla="*/ 2377414 w 3015639"/>
                  <a:gd name="connsiteY24" fmla="*/ 2969223 h 3002133"/>
                  <a:gd name="connsiteX25" fmla="*/ 2296744 w 3015639"/>
                  <a:gd name="connsiteY25" fmla="*/ 3002063 h 3002133"/>
                  <a:gd name="connsiteX26" fmla="*/ 275888 w 3015639"/>
                  <a:gd name="connsiteY26" fmla="*/ 2283815 h 3002133"/>
                  <a:gd name="connsiteX27" fmla="*/ 718905 w 3015639"/>
                  <a:gd name="connsiteY27" fmla="*/ 2726371 h 3002133"/>
                  <a:gd name="connsiteX28" fmla="*/ 1507575 w 3015639"/>
                  <a:gd name="connsiteY28" fmla="*/ 2015432 h 3002133"/>
                  <a:gd name="connsiteX29" fmla="*/ 2296470 w 3015639"/>
                  <a:gd name="connsiteY29" fmla="*/ 2726371 h 3002133"/>
                  <a:gd name="connsiteX30" fmla="*/ 2739487 w 3015639"/>
                  <a:gd name="connsiteY30" fmla="*/ 2283815 h 3002133"/>
                  <a:gd name="connsiteX31" fmla="*/ 2059614 w 3015639"/>
                  <a:gd name="connsiteY31" fmla="*/ 1580184 h 3002133"/>
                  <a:gd name="connsiteX32" fmla="*/ 2057782 w 3015639"/>
                  <a:gd name="connsiteY32" fmla="*/ 1582025 h 3002133"/>
                  <a:gd name="connsiteX33" fmla="*/ 2739262 w 3015639"/>
                  <a:gd name="connsiteY33" fmla="*/ 718613 h 3002133"/>
                  <a:gd name="connsiteX34" fmla="*/ 2296245 w 3015639"/>
                  <a:gd name="connsiteY34" fmla="*/ 276047 h 3002133"/>
                  <a:gd name="connsiteX35" fmla="*/ 1508035 w 3015639"/>
                  <a:gd name="connsiteY35" fmla="*/ 986996 h 3002133"/>
                  <a:gd name="connsiteX36" fmla="*/ 1506193 w 3015639"/>
                  <a:gd name="connsiteY36" fmla="*/ 986996 h 3002133"/>
                  <a:gd name="connsiteX37" fmla="*/ 718670 w 3015639"/>
                  <a:gd name="connsiteY37" fmla="*/ 276047 h 3002133"/>
                  <a:gd name="connsiteX38" fmla="*/ 275888 w 3015639"/>
                  <a:gd name="connsiteY38" fmla="*/ 718339 h 3002133"/>
                  <a:gd name="connsiteX39" fmla="*/ 957367 w 3015639"/>
                  <a:gd name="connsiteY39" fmla="*/ 1581751 h 3002133"/>
                  <a:gd name="connsiteX40" fmla="*/ 955525 w 3015639"/>
                  <a:gd name="connsiteY40" fmla="*/ 1579919 h 3002133"/>
                  <a:gd name="connsiteX41" fmla="*/ 275897 w 3015639"/>
                  <a:gd name="connsiteY41" fmla="*/ 2283824 h 300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15639" h="3002133">
                    <a:moveTo>
                      <a:pt x="2296744" y="3002063"/>
                    </a:moveTo>
                    <a:cubicBezTo>
                      <a:pt x="2267471" y="3002063"/>
                      <a:pt x="2238226" y="2990845"/>
                      <a:pt x="2215800" y="2968693"/>
                    </a:cubicBezTo>
                    <a:cubicBezTo>
                      <a:pt x="1963406" y="2716300"/>
                      <a:pt x="1645881" y="2410217"/>
                      <a:pt x="1507839" y="2281512"/>
                    </a:cubicBezTo>
                    <a:cubicBezTo>
                      <a:pt x="1370454" y="2409522"/>
                      <a:pt x="1053154" y="2715153"/>
                      <a:pt x="799653" y="2968693"/>
                    </a:cubicBezTo>
                    <a:cubicBezTo>
                      <a:pt x="755066" y="3013280"/>
                      <a:pt x="682626" y="3013280"/>
                      <a:pt x="638039" y="2968693"/>
                    </a:cubicBezTo>
                    <a:lnTo>
                      <a:pt x="33369" y="2364484"/>
                    </a:lnTo>
                    <a:cubicBezTo>
                      <a:pt x="11903" y="2343009"/>
                      <a:pt x="0" y="2313970"/>
                      <a:pt x="0" y="2283540"/>
                    </a:cubicBezTo>
                    <a:cubicBezTo>
                      <a:pt x="0" y="2253150"/>
                      <a:pt x="12129" y="2224111"/>
                      <a:pt x="33369" y="2202596"/>
                    </a:cubicBezTo>
                    <a:cubicBezTo>
                      <a:pt x="331682" y="1904283"/>
                      <a:pt x="601682" y="1626749"/>
                      <a:pt x="721922" y="1500797"/>
                    </a:cubicBezTo>
                    <a:cubicBezTo>
                      <a:pt x="602132" y="1374620"/>
                      <a:pt x="332143" y="1097547"/>
                      <a:pt x="33369" y="798999"/>
                    </a:cubicBezTo>
                    <a:cubicBezTo>
                      <a:pt x="11903" y="777758"/>
                      <a:pt x="0" y="748759"/>
                      <a:pt x="0" y="718329"/>
                    </a:cubicBezTo>
                    <a:cubicBezTo>
                      <a:pt x="0" y="687938"/>
                      <a:pt x="12129" y="658900"/>
                      <a:pt x="33369" y="637385"/>
                    </a:cubicBezTo>
                    <a:lnTo>
                      <a:pt x="638225" y="33440"/>
                    </a:lnTo>
                    <a:cubicBezTo>
                      <a:pt x="682812" y="-11147"/>
                      <a:pt x="755252" y="-11147"/>
                      <a:pt x="799839" y="33440"/>
                    </a:cubicBezTo>
                    <a:cubicBezTo>
                      <a:pt x="1052693" y="286520"/>
                      <a:pt x="1370219" y="592377"/>
                      <a:pt x="1507839" y="720621"/>
                    </a:cubicBezTo>
                    <a:cubicBezTo>
                      <a:pt x="1645685" y="592377"/>
                      <a:pt x="1963210" y="286294"/>
                      <a:pt x="2215800" y="33440"/>
                    </a:cubicBezTo>
                    <a:cubicBezTo>
                      <a:pt x="2260387" y="-11147"/>
                      <a:pt x="2332827" y="-11147"/>
                      <a:pt x="2377414" y="33440"/>
                    </a:cubicBezTo>
                    <a:lnTo>
                      <a:pt x="2982270" y="637650"/>
                    </a:lnTo>
                    <a:cubicBezTo>
                      <a:pt x="3003745" y="659125"/>
                      <a:pt x="3015639" y="688164"/>
                      <a:pt x="3015639" y="718593"/>
                    </a:cubicBezTo>
                    <a:cubicBezTo>
                      <a:pt x="3015639" y="748984"/>
                      <a:pt x="3003510" y="778023"/>
                      <a:pt x="2982270" y="799538"/>
                    </a:cubicBezTo>
                    <a:cubicBezTo>
                      <a:pt x="2683496" y="1098311"/>
                      <a:pt x="2413732" y="1375384"/>
                      <a:pt x="2293717" y="1501336"/>
                    </a:cubicBezTo>
                    <a:cubicBezTo>
                      <a:pt x="2413732" y="1627514"/>
                      <a:pt x="2683918" y="1905047"/>
                      <a:pt x="2982270" y="2203135"/>
                    </a:cubicBezTo>
                    <a:cubicBezTo>
                      <a:pt x="3003745" y="2224601"/>
                      <a:pt x="3015639" y="2253649"/>
                      <a:pt x="3015639" y="2284069"/>
                    </a:cubicBezTo>
                    <a:cubicBezTo>
                      <a:pt x="3015639" y="2314460"/>
                      <a:pt x="3003510" y="2343508"/>
                      <a:pt x="2982270" y="2365013"/>
                    </a:cubicBezTo>
                    <a:lnTo>
                      <a:pt x="2377414" y="2969223"/>
                    </a:lnTo>
                    <a:cubicBezTo>
                      <a:pt x="2355028" y="2991080"/>
                      <a:pt x="2325793" y="3002063"/>
                      <a:pt x="2296744" y="3002063"/>
                    </a:cubicBezTo>
                    <a:close/>
                    <a:moveTo>
                      <a:pt x="275888" y="2283815"/>
                    </a:moveTo>
                    <a:lnTo>
                      <a:pt x="718905" y="2726371"/>
                    </a:lnTo>
                    <a:cubicBezTo>
                      <a:pt x="1432146" y="2015432"/>
                      <a:pt x="1462527" y="2015432"/>
                      <a:pt x="1507575" y="2015432"/>
                    </a:cubicBezTo>
                    <a:cubicBezTo>
                      <a:pt x="1551466" y="2015432"/>
                      <a:pt x="1583689" y="2015432"/>
                      <a:pt x="2296470" y="2726371"/>
                    </a:cubicBezTo>
                    <a:lnTo>
                      <a:pt x="2739487" y="2283815"/>
                    </a:lnTo>
                    <a:cubicBezTo>
                      <a:pt x="2287329" y="1831421"/>
                      <a:pt x="2120886" y="1659286"/>
                      <a:pt x="2059614" y="1580184"/>
                    </a:cubicBezTo>
                    <a:lnTo>
                      <a:pt x="2057782" y="1582025"/>
                    </a:lnTo>
                    <a:cubicBezTo>
                      <a:pt x="1969755" y="1493998"/>
                      <a:pt x="1967041" y="1491284"/>
                      <a:pt x="2739262" y="718613"/>
                    </a:cubicBezTo>
                    <a:lnTo>
                      <a:pt x="2296245" y="276047"/>
                    </a:lnTo>
                    <a:cubicBezTo>
                      <a:pt x="1583463" y="986996"/>
                      <a:pt x="1551456" y="986996"/>
                      <a:pt x="1508035" y="986996"/>
                    </a:cubicBezTo>
                    <a:lnTo>
                      <a:pt x="1506193" y="986996"/>
                    </a:lnTo>
                    <a:cubicBezTo>
                      <a:pt x="1461842" y="986996"/>
                      <a:pt x="1422535" y="977610"/>
                      <a:pt x="718670" y="276047"/>
                    </a:cubicBezTo>
                    <a:lnTo>
                      <a:pt x="275888" y="718339"/>
                    </a:lnTo>
                    <a:cubicBezTo>
                      <a:pt x="1048333" y="1491020"/>
                      <a:pt x="1045345" y="1493998"/>
                      <a:pt x="957367" y="1581751"/>
                    </a:cubicBezTo>
                    <a:lnTo>
                      <a:pt x="955525" y="1579919"/>
                    </a:lnTo>
                    <a:cubicBezTo>
                      <a:pt x="894489" y="1659060"/>
                      <a:pt x="727820" y="1831167"/>
                      <a:pt x="275897" y="2283824"/>
                    </a:cubicBezTo>
                    <a:close/>
                  </a:path>
                </a:pathLst>
              </a:custGeom>
              <a:solidFill>
                <a:schemeClr val="accent1"/>
              </a:solidFill>
              <a:ln w="9797" cap="flat">
                <a:noFill/>
                <a:prstDash val="solid"/>
                <a:miter/>
              </a:ln>
            </p:spPr>
            <p:txBody>
              <a:bodyPr rtlCol="0" anchor="ctr"/>
              <a:lstStyle/>
              <a:p>
                <a:endParaRPr lang="en-IN"/>
              </a:p>
            </p:txBody>
          </p:sp>
        </p:grpSp>
        <p:cxnSp>
          <p:nvCxnSpPr>
            <p:cNvPr id="57" name="Straight Connector 56">
              <a:extLst>
                <a:ext uri="{FF2B5EF4-FFF2-40B4-BE49-F238E27FC236}">
                  <a16:creationId xmlns:a16="http://schemas.microsoft.com/office/drawing/2014/main" id="{BD57633E-CE38-479E-BC7F-EEDC0FC1EEFE}"/>
                </a:ext>
              </a:extLst>
            </p:cNvPr>
            <p:cNvCxnSpPr>
              <a:cxnSpLocks/>
            </p:cNvCxnSpPr>
            <p:nvPr/>
          </p:nvCxnSpPr>
          <p:spPr>
            <a:xfrm>
              <a:off x="3293789" y="2799000"/>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201333-83CC-49C2-849D-7C2403310562}"/>
                </a:ext>
              </a:extLst>
            </p:cNvPr>
            <p:cNvCxnSpPr>
              <a:cxnSpLocks/>
            </p:cNvCxnSpPr>
            <p:nvPr/>
          </p:nvCxnSpPr>
          <p:spPr>
            <a:xfrm>
              <a:off x="2360339" y="2114324"/>
              <a:ext cx="0" cy="43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77272C-49C4-4859-9A41-CCCD6BD22C3E}"/>
                </a:ext>
              </a:extLst>
            </p:cNvPr>
            <p:cNvCxnSpPr>
              <a:cxnSpLocks/>
            </p:cNvCxnSpPr>
            <p:nvPr/>
          </p:nvCxnSpPr>
          <p:spPr>
            <a:xfrm>
              <a:off x="1426889" y="2799000"/>
              <a:ext cx="0" cy="12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C42BACB-EEFB-46F0-B945-1C023259F0CA}"/>
              </a:ext>
            </a:extLst>
          </p:cNvPr>
          <p:cNvGrpSpPr/>
          <p:nvPr/>
        </p:nvGrpSpPr>
        <p:grpSpPr>
          <a:xfrm rot="1800000">
            <a:off x="1279276" y="1935280"/>
            <a:ext cx="524684" cy="559346"/>
            <a:chOff x="1116822" y="1923550"/>
            <a:chExt cx="927100" cy="988348"/>
          </a:xfrm>
        </p:grpSpPr>
        <p:grpSp>
          <p:nvGrpSpPr>
            <p:cNvPr id="63" name="Group 62">
              <a:extLst>
                <a:ext uri="{FF2B5EF4-FFF2-40B4-BE49-F238E27FC236}">
                  <a16:creationId xmlns:a16="http://schemas.microsoft.com/office/drawing/2014/main" id="{47E17A5D-C468-4643-8B63-6C01D296AC1D}"/>
                </a:ext>
              </a:extLst>
            </p:cNvPr>
            <p:cNvGrpSpPr/>
            <p:nvPr/>
          </p:nvGrpSpPr>
          <p:grpSpPr>
            <a:xfrm>
              <a:off x="1216623" y="2184400"/>
              <a:ext cx="727498" cy="727498"/>
              <a:chOff x="1125715" y="2085549"/>
              <a:chExt cx="925200" cy="925200"/>
            </a:xfrm>
          </p:grpSpPr>
          <p:sp>
            <p:nvSpPr>
              <p:cNvPr id="67" name="Freeform: Shape 66">
                <a:extLst>
                  <a:ext uri="{FF2B5EF4-FFF2-40B4-BE49-F238E27FC236}">
                    <a16:creationId xmlns:a16="http://schemas.microsoft.com/office/drawing/2014/main" id="{9FE23A2D-F9E1-4671-B70C-C7D13FD452A4}"/>
                  </a:ext>
                </a:extLst>
              </p:cNvPr>
              <p:cNvSpPr/>
              <p:nvPr/>
            </p:nvSpPr>
            <p:spPr>
              <a:xfrm>
                <a:off x="1348544" y="2362643"/>
                <a:ext cx="479543" cy="371013"/>
              </a:xfrm>
              <a:custGeom>
                <a:avLst/>
                <a:gdLst>
                  <a:gd name="connsiteX0" fmla="*/ 1680591 w 1863185"/>
                  <a:gd name="connsiteY0" fmla="*/ 0 h 1441513"/>
                  <a:gd name="connsiteX1" fmla="*/ 1863185 w 1863185"/>
                  <a:gd name="connsiteY1" fmla="*/ 182689 h 1441513"/>
                  <a:gd name="connsiteX2" fmla="*/ 604361 w 1863185"/>
                  <a:gd name="connsiteY2" fmla="*/ 1441514 h 1441513"/>
                  <a:gd name="connsiteX3" fmla="*/ 0 w 1863185"/>
                  <a:gd name="connsiteY3" fmla="*/ 685419 h 1441513"/>
                  <a:gd name="connsiteX4" fmla="*/ 200596 w 1863185"/>
                  <a:gd name="connsiteY4" fmla="*/ 525971 h 1441513"/>
                  <a:gd name="connsiteX5" fmla="*/ 624935 w 1863185"/>
                  <a:gd name="connsiteY5" fmla="*/ 1055751 h 1441513"/>
                  <a:gd name="connsiteX6" fmla="*/ 1680591 w 1863185"/>
                  <a:gd name="connsiteY6" fmla="*/ 0 h 1441513"/>
                  <a:gd name="connsiteX7" fmla="*/ 1680591 w 1863185"/>
                  <a:gd name="connsiteY7" fmla="*/ 0 h 144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3185" h="1441513">
                    <a:moveTo>
                      <a:pt x="1680591" y="0"/>
                    </a:moveTo>
                    <a:lnTo>
                      <a:pt x="1863185" y="182689"/>
                    </a:lnTo>
                    <a:lnTo>
                      <a:pt x="604361" y="1441514"/>
                    </a:lnTo>
                    <a:lnTo>
                      <a:pt x="0" y="685419"/>
                    </a:lnTo>
                    <a:lnTo>
                      <a:pt x="200596" y="525971"/>
                    </a:lnTo>
                    <a:lnTo>
                      <a:pt x="624935" y="1055751"/>
                    </a:lnTo>
                    <a:lnTo>
                      <a:pt x="1680591" y="0"/>
                    </a:lnTo>
                    <a:lnTo>
                      <a:pt x="1680591" y="0"/>
                    </a:lnTo>
                    <a:close/>
                  </a:path>
                </a:pathLst>
              </a:custGeom>
              <a:solidFill>
                <a:schemeClr val="accent1"/>
              </a:solidFill>
              <a:ln w="9525" cap="flat">
                <a:noFill/>
                <a:prstDash val="solid"/>
                <a:miter/>
              </a:ln>
            </p:spPr>
            <p:txBody>
              <a:bodyPr rtlCol="0" anchor="ctr"/>
              <a:lstStyle/>
              <a:p>
                <a:endParaRPr lang="en-IN"/>
              </a:p>
            </p:txBody>
          </p:sp>
          <p:sp>
            <p:nvSpPr>
              <p:cNvPr id="68" name="Oval 67">
                <a:extLst>
                  <a:ext uri="{FF2B5EF4-FFF2-40B4-BE49-F238E27FC236}">
                    <a16:creationId xmlns:a16="http://schemas.microsoft.com/office/drawing/2014/main" id="{C7162407-EC2C-4725-BD65-5FBC88C50F3C}"/>
                  </a:ext>
                </a:extLst>
              </p:cNvPr>
              <p:cNvSpPr/>
              <p:nvPr/>
            </p:nvSpPr>
            <p:spPr>
              <a:xfrm>
                <a:off x="1125715" y="2085549"/>
                <a:ext cx="925200" cy="925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64" name="Straight Connector 63">
              <a:extLst>
                <a:ext uri="{FF2B5EF4-FFF2-40B4-BE49-F238E27FC236}">
                  <a16:creationId xmlns:a16="http://schemas.microsoft.com/office/drawing/2014/main" id="{F8F3479C-27E9-4314-94CE-5A340B77E6B5}"/>
                </a:ext>
              </a:extLst>
            </p:cNvPr>
            <p:cNvCxnSpPr>
              <a:cxnSpLocks/>
            </p:cNvCxnSpPr>
            <p:nvPr/>
          </p:nvCxnSpPr>
          <p:spPr>
            <a:xfrm>
              <a:off x="1116822" y="2215648"/>
              <a:ext cx="0" cy="575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E0852E-4F46-4B27-BFDF-58B93B0D3EB5}"/>
                </a:ext>
              </a:extLst>
            </p:cNvPr>
            <p:cNvCxnSpPr>
              <a:cxnSpLocks/>
            </p:cNvCxnSpPr>
            <p:nvPr/>
          </p:nvCxnSpPr>
          <p:spPr>
            <a:xfrm>
              <a:off x="2043922" y="2336164"/>
              <a:ext cx="0" cy="575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3B2BAF-8257-4525-88B4-321045ECBD10}"/>
                </a:ext>
              </a:extLst>
            </p:cNvPr>
            <p:cNvCxnSpPr>
              <a:cxnSpLocks/>
            </p:cNvCxnSpPr>
            <p:nvPr/>
          </p:nvCxnSpPr>
          <p:spPr>
            <a:xfrm>
              <a:off x="1580372" y="192355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1F9E8B66-D419-493C-B5F7-84833CD49010}"/>
              </a:ext>
            </a:extLst>
          </p:cNvPr>
          <p:cNvGrpSpPr/>
          <p:nvPr/>
        </p:nvGrpSpPr>
        <p:grpSpPr>
          <a:xfrm rot="1800000">
            <a:off x="5848199" y="2045640"/>
            <a:ext cx="544114" cy="600570"/>
            <a:chOff x="-1522449" y="1608667"/>
            <a:chExt cx="1338508" cy="1477391"/>
          </a:xfrm>
        </p:grpSpPr>
        <p:grpSp>
          <p:nvGrpSpPr>
            <p:cNvPr id="70" name="Group 69">
              <a:extLst>
                <a:ext uri="{FF2B5EF4-FFF2-40B4-BE49-F238E27FC236}">
                  <a16:creationId xmlns:a16="http://schemas.microsoft.com/office/drawing/2014/main" id="{B7F48BFD-1566-48DB-BF99-446DAD351956}"/>
                </a:ext>
              </a:extLst>
            </p:cNvPr>
            <p:cNvGrpSpPr/>
            <p:nvPr/>
          </p:nvGrpSpPr>
          <p:grpSpPr>
            <a:xfrm>
              <a:off x="-1397367" y="1998134"/>
              <a:ext cx="1088344" cy="1087924"/>
              <a:chOff x="-3678238" y="1952625"/>
              <a:chExt cx="2958083" cy="2956941"/>
            </a:xfrm>
          </p:grpSpPr>
          <p:sp>
            <p:nvSpPr>
              <p:cNvPr id="74" name="Freeform: Shape 73">
                <a:extLst>
                  <a:ext uri="{FF2B5EF4-FFF2-40B4-BE49-F238E27FC236}">
                    <a16:creationId xmlns:a16="http://schemas.microsoft.com/office/drawing/2014/main" id="{B3C0BA8E-4BDB-4EC0-A726-DB8FE5EBECFF}"/>
                  </a:ext>
                </a:extLst>
              </p:cNvPr>
              <p:cNvSpPr/>
              <p:nvPr/>
            </p:nvSpPr>
            <p:spPr>
              <a:xfrm>
                <a:off x="-3678238" y="1952625"/>
                <a:ext cx="2958083" cy="2956941"/>
              </a:xfrm>
              <a:custGeom>
                <a:avLst/>
                <a:gdLst>
                  <a:gd name="connsiteX0" fmla="*/ 2524887 w 2958083"/>
                  <a:gd name="connsiteY0" fmla="*/ 433007 h 2956941"/>
                  <a:gd name="connsiteX1" fmla="*/ 1479042 w 2958083"/>
                  <a:gd name="connsiteY1" fmla="*/ 0 h 2956941"/>
                  <a:gd name="connsiteX2" fmla="*/ 433197 w 2958083"/>
                  <a:gd name="connsiteY2" fmla="*/ 433007 h 2956941"/>
                  <a:gd name="connsiteX3" fmla="*/ 0 w 2958083"/>
                  <a:gd name="connsiteY3" fmla="*/ 1478471 h 2956941"/>
                  <a:gd name="connsiteX4" fmla="*/ 433197 w 2958083"/>
                  <a:gd name="connsiteY4" fmla="*/ 2523935 h 2956941"/>
                  <a:gd name="connsiteX5" fmla="*/ 1479042 w 2958083"/>
                  <a:gd name="connsiteY5" fmla="*/ 2956941 h 2956941"/>
                  <a:gd name="connsiteX6" fmla="*/ 2524887 w 2958083"/>
                  <a:gd name="connsiteY6" fmla="*/ 2523935 h 2956941"/>
                  <a:gd name="connsiteX7" fmla="*/ 2958084 w 2958083"/>
                  <a:gd name="connsiteY7" fmla="*/ 1478471 h 2956941"/>
                  <a:gd name="connsiteX8" fmla="*/ 2524887 w 2958083"/>
                  <a:gd name="connsiteY8" fmla="*/ 433007 h 2956941"/>
                  <a:gd name="connsiteX9" fmla="*/ 2434019 w 2958083"/>
                  <a:gd name="connsiteY9" fmla="*/ 2432971 h 2956941"/>
                  <a:gd name="connsiteX10" fmla="*/ 1479137 w 2958083"/>
                  <a:gd name="connsiteY10" fmla="*/ 2828354 h 2956941"/>
                  <a:gd name="connsiteX11" fmla="*/ 524256 w 2958083"/>
                  <a:gd name="connsiteY11" fmla="*/ 2432971 h 2956941"/>
                  <a:gd name="connsiteX12" fmla="*/ 128683 w 2958083"/>
                  <a:gd name="connsiteY12" fmla="*/ 1478471 h 2956941"/>
                  <a:gd name="connsiteX13" fmla="*/ 524161 w 2958083"/>
                  <a:gd name="connsiteY13" fmla="*/ 523970 h 2956941"/>
                  <a:gd name="connsiteX14" fmla="*/ 1479042 w 2958083"/>
                  <a:gd name="connsiteY14" fmla="*/ 128588 h 2956941"/>
                  <a:gd name="connsiteX15" fmla="*/ 2433923 w 2958083"/>
                  <a:gd name="connsiteY15" fmla="*/ 523970 h 2956941"/>
                  <a:gd name="connsiteX16" fmla="*/ 2829497 w 2958083"/>
                  <a:gd name="connsiteY16" fmla="*/ 1478471 h 2956941"/>
                  <a:gd name="connsiteX17" fmla="*/ 2433923 w 2958083"/>
                  <a:gd name="connsiteY17" fmla="*/ 2432971 h 295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8083" h="2956941">
                    <a:moveTo>
                      <a:pt x="2524887" y="433007"/>
                    </a:moveTo>
                    <a:cubicBezTo>
                      <a:pt x="2247519" y="155734"/>
                      <a:pt x="1871282" y="0"/>
                      <a:pt x="1479042" y="0"/>
                    </a:cubicBezTo>
                    <a:cubicBezTo>
                      <a:pt x="1086803" y="0"/>
                      <a:pt x="710565" y="155734"/>
                      <a:pt x="433197" y="433007"/>
                    </a:cubicBezTo>
                    <a:cubicBezTo>
                      <a:pt x="155829" y="710279"/>
                      <a:pt x="0" y="1086422"/>
                      <a:pt x="0" y="1478471"/>
                    </a:cubicBezTo>
                    <a:cubicBezTo>
                      <a:pt x="0" y="1870520"/>
                      <a:pt x="155829" y="2246662"/>
                      <a:pt x="433197" y="2523935"/>
                    </a:cubicBezTo>
                    <a:cubicBezTo>
                      <a:pt x="710565" y="2801207"/>
                      <a:pt x="1086803" y="2956941"/>
                      <a:pt x="1479042" y="2956941"/>
                    </a:cubicBezTo>
                    <a:cubicBezTo>
                      <a:pt x="1871282" y="2956941"/>
                      <a:pt x="2247519" y="2801207"/>
                      <a:pt x="2524887" y="2523935"/>
                    </a:cubicBezTo>
                    <a:cubicBezTo>
                      <a:pt x="2802255" y="2246662"/>
                      <a:pt x="2958084" y="1870615"/>
                      <a:pt x="2958084" y="1478471"/>
                    </a:cubicBezTo>
                    <a:cubicBezTo>
                      <a:pt x="2958084" y="1086326"/>
                      <a:pt x="2802255" y="710279"/>
                      <a:pt x="2524887" y="433007"/>
                    </a:cubicBezTo>
                    <a:close/>
                    <a:moveTo>
                      <a:pt x="2434019" y="2432971"/>
                    </a:moveTo>
                    <a:cubicBezTo>
                      <a:pt x="2180749" y="2686145"/>
                      <a:pt x="1837277" y="2828354"/>
                      <a:pt x="1479137" y="2828354"/>
                    </a:cubicBezTo>
                    <a:cubicBezTo>
                      <a:pt x="1120997" y="2828354"/>
                      <a:pt x="777431" y="2686145"/>
                      <a:pt x="524256" y="2432971"/>
                    </a:cubicBezTo>
                    <a:cubicBezTo>
                      <a:pt x="270986" y="2179796"/>
                      <a:pt x="128683" y="1836420"/>
                      <a:pt x="128683" y="1478471"/>
                    </a:cubicBezTo>
                    <a:cubicBezTo>
                      <a:pt x="128683" y="1120521"/>
                      <a:pt x="270891" y="777145"/>
                      <a:pt x="524161" y="523970"/>
                    </a:cubicBezTo>
                    <a:cubicBezTo>
                      <a:pt x="777335" y="270796"/>
                      <a:pt x="1120902" y="128588"/>
                      <a:pt x="1479042" y="128588"/>
                    </a:cubicBezTo>
                    <a:cubicBezTo>
                      <a:pt x="1837182" y="128588"/>
                      <a:pt x="2180749" y="270796"/>
                      <a:pt x="2433923" y="523970"/>
                    </a:cubicBezTo>
                    <a:cubicBezTo>
                      <a:pt x="2687193" y="777145"/>
                      <a:pt x="2829497" y="1120521"/>
                      <a:pt x="2829497" y="1478471"/>
                    </a:cubicBezTo>
                    <a:cubicBezTo>
                      <a:pt x="2829497" y="1836420"/>
                      <a:pt x="2687193" y="2179892"/>
                      <a:pt x="2433923" y="2432971"/>
                    </a:cubicBezTo>
                    <a:close/>
                  </a:path>
                </a:pathLst>
              </a:custGeom>
              <a:solidFill>
                <a:schemeClr val="tx1"/>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4CF81C9-DC51-4F31-9706-805EF22C1FA8}"/>
                  </a:ext>
                </a:extLst>
              </p:cNvPr>
              <p:cNvSpPr/>
              <p:nvPr/>
            </p:nvSpPr>
            <p:spPr>
              <a:xfrm>
                <a:off x="-2587435" y="2723959"/>
                <a:ext cx="774192" cy="1109567"/>
              </a:xfrm>
              <a:custGeom>
                <a:avLst/>
                <a:gdLst>
                  <a:gd name="connsiteX0" fmla="*/ 774097 w 774192"/>
                  <a:gd name="connsiteY0" fmla="*/ 408241 h 1109567"/>
                  <a:gd name="connsiteX1" fmla="*/ 561213 w 774192"/>
                  <a:gd name="connsiteY1" fmla="*/ 793909 h 1109567"/>
                  <a:gd name="connsiteX2" fmla="*/ 505301 w 774192"/>
                  <a:gd name="connsiteY2" fmla="*/ 852392 h 1109567"/>
                  <a:gd name="connsiteX3" fmla="*/ 449961 w 774192"/>
                  <a:gd name="connsiteY3" fmla="*/ 1045274 h 1109567"/>
                  <a:gd name="connsiteX4" fmla="*/ 431102 w 774192"/>
                  <a:gd name="connsiteY4" fmla="*/ 1090708 h 1109567"/>
                  <a:gd name="connsiteX5" fmla="*/ 385667 w 774192"/>
                  <a:gd name="connsiteY5" fmla="*/ 1109567 h 1109567"/>
                  <a:gd name="connsiteX6" fmla="*/ 321373 w 774192"/>
                  <a:gd name="connsiteY6" fmla="*/ 1045274 h 1109567"/>
                  <a:gd name="connsiteX7" fmla="*/ 410147 w 774192"/>
                  <a:gd name="connsiteY7" fmla="*/ 771430 h 1109567"/>
                  <a:gd name="connsiteX8" fmla="*/ 474440 w 774192"/>
                  <a:gd name="connsiteY8" fmla="*/ 707136 h 1109567"/>
                  <a:gd name="connsiteX9" fmla="*/ 645509 w 774192"/>
                  <a:gd name="connsiteY9" fmla="*/ 408241 h 1109567"/>
                  <a:gd name="connsiteX10" fmla="*/ 573786 w 774192"/>
                  <a:gd name="connsiteY10" fmla="*/ 206026 h 1109567"/>
                  <a:gd name="connsiteX11" fmla="*/ 373571 w 774192"/>
                  <a:gd name="connsiteY11" fmla="*/ 128588 h 1109567"/>
                  <a:gd name="connsiteX12" fmla="*/ 128588 w 774192"/>
                  <a:gd name="connsiteY12" fmla="*/ 408813 h 1109567"/>
                  <a:gd name="connsiteX13" fmla="*/ 128588 w 774192"/>
                  <a:gd name="connsiteY13" fmla="*/ 408813 h 1109567"/>
                  <a:gd name="connsiteX14" fmla="*/ 64294 w 774192"/>
                  <a:gd name="connsiteY14" fmla="*/ 473107 h 1109567"/>
                  <a:gd name="connsiteX15" fmla="*/ 0 w 774192"/>
                  <a:gd name="connsiteY15" fmla="*/ 408813 h 1109567"/>
                  <a:gd name="connsiteX16" fmla="*/ 373571 w 774192"/>
                  <a:gd name="connsiteY16" fmla="*/ 0 h 1109567"/>
                  <a:gd name="connsiteX17" fmla="*/ 774192 w 774192"/>
                  <a:gd name="connsiteY17" fmla="*/ 408146 h 1109567"/>
                  <a:gd name="connsiteX18" fmla="*/ 774192 w 774192"/>
                  <a:gd name="connsiteY18" fmla="*/ 408146 h 110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4192" h="1109567">
                    <a:moveTo>
                      <a:pt x="774097" y="408241"/>
                    </a:moveTo>
                    <a:cubicBezTo>
                      <a:pt x="774097" y="579215"/>
                      <a:pt x="651320" y="702659"/>
                      <a:pt x="561213" y="793909"/>
                    </a:cubicBezTo>
                    <a:cubicBezTo>
                      <a:pt x="539972" y="815149"/>
                      <a:pt x="520732" y="834390"/>
                      <a:pt x="505301" y="852392"/>
                    </a:cubicBezTo>
                    <a:cubicBezTo>
                      <a:pt x="467011" y="909257"/>
                      <a:pt x="447675" y="976789"/>
                      <a:pt x="449961" y="1045274"/>
                    </a:cubicBezTo>
                    <a:cubicBezTo>
                      <a:pt x="449961" y="1062323"/>
                      <a:pt x="443198" y="1078706"/>
                      <a:pt x="431102" y="1090708"/>
                    </a:cubicBezTo>
                    <a:cubicBezTo>
                      <a:pt x="419005" y="1102804"/>
                      <a:pt x="402717" y="1109567"/>
                      <a:pt x="385667" y="1109567"/>
                    </a:cubicBezTo>
                    <a:cubicBezTo>
                      <a:pt x="350139" y="1109567"/>
                      <a:pt x="321373" y="1080802"/>
                      <a:pt x="321373" y="1045274"/>
                    </a:cubicBezTo>
                    <a:cubicBezTo>
                      <a:pt x="320421" y="946785"/>
                      <a:pt x="351568" y="850678"/>
                      <a:pt x="410147" y="771430"/>
                    </a:cubicBezTo>
                    <a:cubicBezTo>
                      <a:pt x="426815" y="751523"/>
                      <a:pt x="448723" y="729615"/>
                      <a:pt x="474440" y="707136"/>
                    </a:cubicBezTo>
                    <a:cubicBezTo>
                      <a:pt x="550926" y="624173"/>
                      <a:pt x="645509" y="525875"/>
                      <a:pt x="645509" y="408241"/>
                    </a:cubicBezTo>
                    <a:cubicBezTo>
                      <a:pt x="652177" y="333565"/>
                      <a:pt x="625983" y="259747"/>
                      <a:pt x="573786" y="206026"/>
                    </a:cubicBezTo>
                    <a:cubicBezTo>
                      <a:pt x="521494" y="152305"/>
                      <a:pt x="448342" y="124015"/>
                      <a:pt x="373571" y="128588"/>
                    </a:cubicBezTo>
                    <a:cubicBezTo>
                      <a:pt x="332423" y="128588"/>
                      <a:pt x="128588" y="142113"/>
                      <a:pt x="128588" y="408813"/>
                    </a:cubicBezTo>
                    <a:lnTo>
                      <a:pt x="128588" y="408813"/>
                    </a:lnTo>
                    <a:cubicBezTo>
                      <a:pt x="128588" y="444341"/>
                      <a:pt x="99822" y="473107"/>
                      <a:pt x="64294" y="473107"/>
                    </a:cubicBezTo>
                    <a:cubicBezTo>
                      <a:pt x="28766" y="473107"/>
                      <a:pt x="0" y="444341"/>
                      <a:pt x="0" y="408813"/>
                    </a:cubicBezTo>
                    <a:cubicBezTo>
                      <a:pt x="0" y="87440"/>
                      <a:pt x="234696" y="0"/>
                      <a:pt x="373571" y="0"/>
                    </a:cubicBezTo>
                    <a:cubicBezTo>
                      <a:pt x="559403" y="0"/>
                      <a:pt x="774192" y="106680"/>
                      <a:pt x="774192" y="408146"/>
                    </a:cubicBezTo>
                    <a:lnTo>
                      <a:pt x="774192" y="408146"/>
                    </a:lnTo>
                    <a:close/>
                  </a:path>
                </a:pathLst>
              </a:custGeom>
              <a:solidFill>
                <a:schemeClr val="accent1"/>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B208812-E9A2-4F15-9898-7E130521670A}"/>
                  </a:ext>
                </a:extLst>
              </p:cNvPr>
              <p:cNvSpPr/>
              <p:nvPr/>
            </p:nvSpPr>
            <p:spPr>
              <a:xfrm>
                <a:off x="-2263391" y="4009647"/>
                <a:ext cx="128489" cy="128490"/>
              </a:xfrm>
              <a:custGeom>
                <a:avLst/>
                <a:gdLst>
                  <a:gd name="connsiteX0" fmla="*/ 109820 w 128489"/>
                  <a:gd name="connsiteY0" fmla="*/ 19237 h 128490"/>
                  <a:gd name="connsiteX1" fmla="*/ 128489 w 128489"/>
                  <a:gd name="connsiteY1" fmla="*/ 64195 h 128490"/>
                  <a:gd name="connsiteX2" fmla="*/ 109820 w 128489"/>
                  <a:gd name="connsiteY2" fmla="*/ 109820 h 128490"/>
                  <a:gd name="connsiteX3" fmla="*/ 64195 w 128489"/>
                  <a:gd name="connsiteY3" fmla="*/ 128489 h 128490"/>
                  <a:gd name="connsiteX4" fmla="*/ 39811 w 128489"/>
                  <a:gd name="connsiteY4" fmla="*/ 123346 h 128490"/>
                  <a:gd name="connsiteX5" fmla="*/ 18571 w 128489"/>
                  <a:gd name="connsiteY5" fmla="*/ 109820 h 128490"/>
                  <a:gd name="connsiteX6" fmla="*/ 5045 w 128489"/>
                  <a:gd name="connsiteY6" fmla="*/ 39811 h 128490"/>
                  <a:gd name="connsiteX7" fmla="*/ 18571 w 128489"/>
                  <a:gd name="connsiteY7" fmla="*/ 18571 h 128490"/>
                  <a:gd name="connsiteX8" fmla="*/ 88675 w 128489"/>
                  <a:gd name="connsiteY8" fmla="*/ 5045 h 128490"/>
                  <a:gd name="connsiteX9" fmla="*/ 109915 w 128489"/>
                  <a:gd name="connsiteY9" fmla="*/ 19237 h 128490"/>
                  <a:gd name="connsiteX10" fmla="*/ 109915 w 128489"/>
                  <a:gd name="connsiteY10" fmla="*/ 19237 h 1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489" h="128490">
                    <a:moveTo>
                      <a:pt x="109820" y="19237"/>
                    </a:moveTo>
                    <a:cubicBezTo>
                      <a:pt x="121441" y="31429"/>
                      <a:pt x="128108" y="47431"/>
                      <a:pt x="128489" y="64195"/>
                    </a:cubicBezTo>
                    <a:cubicBezTo>
                      <a:pt x="128489" y="81245"/>
                      <a:pt x="121917" y="97723"/>
                      <a:pt x="109820" y="109820"/>
                    </a:cubicBezTo>
                    <a:cubicBezTo>
                      <a:pt x="97723" y="121822"/>
                      <a:pt x="81245" y="128584"/>
                      <a:pt x="64195" y="128489"/>
                    </a:cubicBezTo>
                    <a:cubicBezTo>
                      <a:pt x="55813" y="128394"/>
                      <a:pt x="47527" y="126679"/>
                      <a:pt x="39811" y="123346"/>
                    </a:cubicBezTo>
                    <a:cubicBezTo>
                      <a:pt x="32001" y="120107"/>
                      <a:pt x="24857" y="115535"/>
                      <a:pt x="18571" y="109820"/>
                    </a:cubicBezTo>
                    <a:cubicBezTo>
                      <a:pt x="283" y="91342"/>
                      <a:pt x="-5051" y="63719"/>
                      <a:pt x="5045" y="39811"/>
                    </a:cubicBezTo>
                    <a:cubicBezTo>
                      <a:pt x="8093" y="31906"/>
                      <a:pt x="12665" y="24762"/>
                      <a:pt x="18571" y="18571"/>
                    </a:cubicBezTo>
                    <a:cubicBezTo>
                      <a:pt x="37049" y="283"/>
                      <a:pt x="64672" y="-5051"/>
                      <a:pt x="88675" y="5045"/>
                    </a:cubicBezTo>
                    <a:cubicBezTo>
                      <a:pt x="96485" y="8474"/>
                      <a:pt x="103724" y="13237"/>
                      <a:pt x="109915" y="19237"/>
                    </a:cubicBezTo>
                    <a:lnTo>
                      <a:pt x="109915" y="19237"/>
                    </a:lnTo>
                    <a:close/>
                  </a:path>
                </a:pathLst>
              </a:custGeom>
              <a:solidFill>
                <a:schemeClr val="accent1"/>
              </a:solidFill>
              <a:ln w="9525" cap="flat">
                <a:noFill/>
                <a:prstDash val="solid"/>
                <a:miter/>
              </a:ln>
            </p:spPr>
            <p:txBody>
              <a:bodyPr rtlCol="0" anchor="ctr"/>
              <a:lstStyle/>
              <a:p>
                <a:endParaRPr lang="en-IN"/>
              </a:p>
            </p:txBody>
          </p:sp>
        </p:grpSp>
        <p:cxnSp>
          <p:nvCxnSpPr>
            <p:cNvPr id="71" name="Straight Connector 70">
              <a:extLst>
                <a:ext uri="{FF2B5EF4-FFF2-40B4-BE49-F238E27FC236}">
                  <a16:creationId xmlns:a16="http://schemas.microsoft.com/office/drawing/2014/main" id="{1109EC2D-30F9-44C1-8BE6-F91AC5BC0D33}"/>
                </a:ext>
              </a:extLst>
            </p:cNvPr>
            <p:cNvCxnSpPr>
              <a:cxnSpLocks/>
            </p:cNvCxnSpPr>
            <p:nvPr/>
          </p:nvCxnSpPr>
          <p:spPr>
            <a:xfrm>
              <a:off x="-853195" y="1608667"/>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072BBD-4E05-4AA1-9A45-6F45F5630A48}"/>
                </a:ext>
              </a:extLst>
            </p:cNvPr>
            <p:cNvCxnSpPr>
              <a:cxnSpLocks/>
            </p:cNvCxnSpPr>
            <p:nvPr/>
          </p:nvCxnSpPr>
          <p:spPr>
            <a:xfrm>
              <a:off x="-1522449" y="1998134"/>
              <a:ext cx="0" cy="9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86D67CE-B0A6-4EC5-9E19-E77A4E6EA7E4}"/>
                </a:ext>
              </a:extLst>
            </p:cNvPr>
            <p:cNvCxnSpPr>
              <a:cxnSpLocks/>
            </p:cNvCxnSpPr>
            <p:nvPr/>
          </p:nvCxnSpPr>
          <p:spPr>
            <a:xfrm>
              <a:off x="-183941" y="2574958"/>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4D261CC-7DC9-4DC3-A93B-FEB2E3D9426D}"/>
              </a:ext>
            </a:extLst>
          </p:cNvPr>
          <p:cNvGrpSpPr/>
          <p:nvPr/>
        </p:nvGrpSpPr>
        <p:grpSpPr>
          <a:xfrm rot="1800000">
            <a:off x="8013005" y="1872277"/>
            <a:ext cx="738314" cy="726146"/>
            <a:chOff x="7934960" y="1785684"/>
            <a:chExt cx="914400" cy="899331"/>
          </a:xfrm>
        </p:grpSpPr>
        <p:grpSp>
          <p:nvGrpSpPr>
            <p:cNvPr id="78" name="Group 77">
              <a:extLst>
                <a:ext uri="{FF2B5EF4-FFF2-40B4-BE49-F238E27FC236}">
                  <a16:creationId xmlns:a16="http://schemas.microsoft.com/office/drawing/2014/main" id="{B4FC1B99-0230-49CA-94F5-BF59E39DA112}"/>
                </a:ext>
              </a:extLst>
            </p:cNvPr>
            <p:cNvGrpSpPr/>
            <p:nvPr/>
          </p:nvGrpSpPr>
          <p:grpSpPr>
            <a:xfrm>
              <a:off x="8019777" y="2033357"/>
              <a:ext cx="744766" cy="651658"/>
              <a:chOff x="-7999493" y="342900"/>
              <a:chExt cx="5486493" cy="4800590"/>
            </a:xfrm>
          </p:grpSpPr>
          <p:sp>
            <p:nvSpPr>
              <p:cNvPr id="82" name="Freeform: Shape 81">
                <a:extLst>
                  <a:ext uri="{FF2B5EF4-FFF2-40B4-BE49-F238E27FC236}">
                    <a16:creationId xmlns:a16="http://schemas.microsoft.com/office/drawing/2014/main" id="{7A6655A7-808A-47DF-848B-7F19D52F3722}"/>
                  </a:ext>
                </a:extLst>
              </p:cNvPr>
              <p:cNvSpPr/>
              <p:nvPr/>
            </p:nvSpPr>
            <p:spPr>
              <a:xfrm>
                <a:off x="-7999493" y="342900"/>
                <a:ext cx="5486493" cy="4800590"/>
              </a:xfrm>
              <a:custGeom>
                <a:avLst/>
                <a:gdLst>
                  <a:gd name="connsiteX0" fmla="*/ 5229220 w 5486493"/>
                  <a:gd name="connsiteY0" fmla="*/ 0 h 4800590"/>
                  <a:gd name="connsiteX1" fmla="*/ 257170 w 5486493"/>
                  <a:gd name="connsiteY1" fmla="*/ 0 h 4800590"/>
                  <a:gd name="connsiteX2" fmla="*/ 75316 w 5486493"/>
                  <a:gd name="connsiteY2" fmla="*/ 75316 h 4800590"/>
                  <a:gd name="connsiteX3" fmla="*/ 0 w 5486493"/>
                  <a:gd name="connsiteY3" fmla="*/ 257170 h 4800590"/>
                  <a:gd name="connsiteX4" fmla="*/ 0 w 5486493"/>
                  <a:gd name="connsiteY4" fmla="*/ 3857625 h 4800590"/>
                  <a:gd name="connsiteX5" fmla="*/ 75316 w 5486493"/>
                  <a:gd name="connsiteY5" fmla="*/ 4039470 h 4800590"/>
                  <a:gd name="connsiteX6" fmla="*/ 257170 w 5486493"/>
                  <a:gd name="connsiteY6" fmla="*/ 4114790 h 4800590"/>
                  <a:gd name="connsiteX7" fmla="*/ 2657470 w 5486493"/>
                  <a:gd name="connsiteY7" fmla="*/ 4114790 h 4800590"/>
                  <a:gd name="connsiteX8" fmla="*/ 2657470 w 5486493"/>
                  <a:gd name="connsiteY8" fmla="*/ 4629140 h 4800590"/>
                  <a:gd name="connsiteX9" fmla="*/ 1328782 w 5486493"/>
                  <a:gd name="connsiteY9" fmla="*/ 4629140 h 4800590"/>
                  <a:gd name="connsiteX10" fmla="*/ 1243057 w 5486493"/>
                  <a:gd name="connsiteY10" fmla="*/ 4714866 h 4800590"/>
                  <a:gd name="connsiteX11" fmla="*/ 1328782 w 5486493"/>
                  <a:gd name="connsiteY11" fmla="*/ 4800591 h 4800590"/>
                  <a:gd name="connsiteX12" fmla="*/ 4157707 w 5486493"/>
                  <a:gd name="connsiteY12" fmla="*/ 4800591 h 4800590"/>
                  <a:gd name="connsiteX13" fmla="*/ 4243432 w 5486493"/>
                  <a:gd name="connsiteY13" fmla="*/ 4714866 h 4800590"/>
                  <a:gd name="connsiteX14" fmla="*/ 4157707 w 5486493"/>
                  <a:gd name="connsiteY14" fmla="*/ 4629140 h 4800590"/>
                  <a:gd name="connsiteX15" fmla="*/ 2829018 w 5486493"/>
                  <a:gd name="connsiteY15" fmla="*/ 4629140 h 4800590"/>
                  <a:gd name="connsiteX16" fmla="*/ 2829018 w 5486493"/>
                  <a:gd name="connsiteY16" fmla="*/ 4114790 h 4800590"/>
                  <a:gd name="connsiteX17" fmla="*/ 5229318 w 5486493"/>
                  <a:gd name="connsiteY17" fmla="*/ 4114790 h 4800590"/>
                  <a:gd name="connsiteX18" fmla="*/ 5411173 w 5486493"/>
                  <a:gd name="connsiteY18" fmla="*/ 4039470 h 4800590"/>
                  <a:gd name="connsiteX19" fmla="*/ 5486493 w 5486493"/>
                  <a:gd name="connsiteY19" fmla="*/ 3857625 h 4800590"/>
                  <a:gd name="connsiteX20" fmla="*/ 5486493 w 5486493"/>
                  <a:gd name="connsiteY20" fmla="*/ 257170 h 4800590"/>
                  <a:gd name="connsiteX21" fmla="*/ 5411173 w 5486493"/>
                  <a:gd name="connsiteY21" fmla="*/ 75316 h 4800590"/>
                  <a:gd name="connsiteX22" fmla="*/ 5229318 w 5486493"/>
                  <a:gd name="connsiteY22" fmla="*/ 0 h 4800590"/>
                  <a:gd name="connsiteX23" fmla="*/ 5314945 w 5486493"/>
                  <a:gd name="connsiteY23" fmla="*/ 3857625 h 4800590"/>
                  <a:gd name="connsiteX24" fmla="*/ 5289845 w 5486493"/>
                  <a:gd name="connsiteY24" fmla="*/ 3918250 h 4800590"/>
                  <a:gd name="connsiteX25" fmla="*/ 5229220 w 5486493"/>
                  <a:gd name="connsiteY25" fmla="*/ 3943350 h 4800590"/>
                  <a:gd name="connsiteX26" fmla="*/ 257170 w 5486493"/>
                  <a:gd name="connsiteY26" fmla="*/ 3943350 h 4800590"/>
                  <a:gd name="connsiteX27" fmla="*/ 171445 w 5486493"/>
                  <a:gd name="connsiteY27" fmla="*/ 3857625 h 4800590"/>
                  <a:gd name="connsiteX28" fmla="*/ 171445 w 5486493"/>
                  <a:gd name="connsiteY28" fmla="*/ 257175 h 4800590"/>
                  <a:gd name="connsiteX29" fmla="*/ 257170 w 5486493"/>
                  <a:gd name="connsiteY29" fmla="*/ 171450 h 4800590"/>
                  <a:gd name="connsiteX30" fmla="*/ 5229220 w 5486493"/>
                  <a:gd name="connsiteY30" fmla="*/ 171450 h 4800590"/>
                  <a:gd name="connsiteX31" fmla="*/ 5289845 w 5486493"/>
                  <a:gd name="connsiteY31" fmla="*/ 196555 h 4800590"/>
                  <a:gd name="connsiteX32" fmla="*/ 5314945 w 5486493"/>
                  <a:gd name="connsiteY32" fmla="*/ 257175 h 48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86493" h="4800590">
                    <a:moveTo>
                      <a:pt x="5229220" y="0"/>
                    </a:moveTo>
                    <a:lnTo>
                      <a:pt x="257170" y="0"/>
                    </a:lnTo>
                    <a:cubicBezTo>
                      <a:pt x="188973" y="0"/>
                      <a:pt x="123527" y="27095"/>
                      <a:pt x="75316" y="75316"/>
                    </a:cubicBezTo>
                    <a:cubicBezTo>
                      <a:pt x="27104" y="123536"/>
                      <a:pt x="0" y="188982"/>
                      <a:pt x="0" y="257170"/>
                    </a:cubicBezTo>
                    <a:lnTo>
                      <a:pt x="0" y="3857625"/>
                    </a:lnTo>
                    <a:cubicBezTo>
                      <a:pt x="0" y="3925813"/>
                      <a:pt x="27095" y="3991268"/>
                      <a:pt x="75316" y="4039470"/>
                    </a:cubicBezTo>
                    <a:cubicBezTo>
                      <a:pt x="123536" y="4087691"/>
                      <a:pt x="188982" y="4114790"/>
                      <a:pt x="257170" y="4114790"/>
                    </a:cubicBezTo>
                    <a:lnTo>
                      <a:pt x="2657470" y="4114790"/>
                    </a:lnTo>
                    <a:lnTo>
                      <a:pt x="2657470" y="4629140"/>
                    </a:lnTo>
                    <a:lnTo>
                      <a:pt x="1328782" y="4629140"/>
                    </a:lnTo>
                    <a:cubicBezTo>
                      <a:pt x="1281442" y="4629140"/>
                      <a:pt x="1243057" y="4667526"/>
                      <a:pt x="1243057" y="4714866"/>
                    </a:cubicBezTo>
                    <a:cubicBezTo>
                      <a:pt x="1243057" y="4762205"/>
                      <a:pt x="1281442" y="4800591"/>
                      <a:pt x="1328782" y="4800591"/>
                    </a:cubicBezTo>
                    <a:lnTo>
                      <a:pt x="4157707" y="4800591"/>
                    </a:lnTo>
                    <a:cubicBezTo>
                      <a:pt x="4205047" y="4800591"/>
                      <a:pt x="4243432" y="4762205"/>
                      <a:pt x="4243432" y="4714866"/>
                    </a:cubicBezTo>
                    <a:cubicBezTo>
                      <a:pt x="4243432" y="4667526"/>
                      <a:pt x="4205047" y="4629140"/>
                      <a:pt x="4157707" y="4629140"/>
                    </a:cubicBezTo>
                    <a:lnTo>
                      <a:pt x="2829018" y="4629140"/>
                    </a:lnTo>
                    <a:lnTo>
                      <a:pt x="2829018" y="4114790"/>
                    </a:lnTo>
                    <a:lnTo>
                      <a:pt x="5229318" y="4114790"/>
                    </a:lnTo>
                    <a:cubicBezTo>
                      <a:pt x="5297516" y="4114790"/>
                      <a:pt x="5362961" y="4087691"/>
                      <a:pt x="5411173" y="4039470"/>
                    </a:cubicBezTo>
                    <a:cubicBezTo>
                      <a:pt x="5459384" y="3991258"/>
                      <a:pt x="5486493" y="3925813"/>
                      <a:pt x="5486493" y="3857625"/>
                    </a:cubicBezTo>
                    <a:lnTo>
                      <a:pt x="5486493" y="257170"/>
                    </a:lnTo>
                    <a:cubicBezTo>
                      <a:pt x="5486493" y="188973"/>
                      <a:pt x="5459395" y="123527"/>
                      <a:pt x="5411173" y="75316"/>
                    </a:cubicBezTo>
                    <a:cubicBezTo>
                      <a:pt x="5362952" y="27104"/>
                      <a:pt x="5297506" y="0"/>
                      <a:pt x="5229318" y="0"/>
                    </a:cubicBezTo>
                    <a:close/>
                    <a:moveTo>
                      <a:pt x="5314945" y="3857625"/>
                    </a:moveTo>
                    <a:cubicBezTo>
                      <a:pt x="5314945" y="3880355"/>
                      <a:pt x="5305912" y="3902173"/>
                      <a:pt x="5289845" y="3918250"/>
                    </a:cubicBezTo>
                    <a:cubicBezTo>
                      <a:pt x="5273768" y="3934317"/>
                      <a:pt x="5251950" y="3943350"/>
                      <a:pt x="5229220" y="3943350"/>
                    </a:cubicBezTo>
                    <a:lnTo>
                      <a:pt x="257170" y="3943350"/>
                    </a:lnTo>
                    <a:cubicBezTo>
                      <a:pt x="209830" y="3943350"/>
                      <a:pt x="171445" y="3904965"/>
                      <a:pt x="171445" y="3857625"/>
                    </a:cubicBezTo>
                    <a:lnTo>
                      <a:pt x="171445" y="257175"/>
                    </a:lnTo>
                    <a:cubicBezTo>
                      <a:pt x="171445" y="209835"/>
                      <a:pt x="209830" y="171450"/>
                      <a:pt x="257170" y="171450"/>
                    </a:cubicBezTo>
                    <a:lnTo>
                      <a:pt x="5229220" y="171450"/>
                    </a:lnTo>
                    <a:cubicBezTo>
                      <a:pt x="5251950" y="171450"/>
                      <a:pt x="5273768" y="180482"/>
                      <a:pt x="5289845" y="196555"/>
                    </a:cubicBezTo>
                    <a:cubicBezTo>
                      <a:pt x="5305912" y="212628"/>
                      <a:pt x="5314945" y="234443"/>
                      <a:pt x="5314945" y="257175"/>
                    </a:cubicBezTo>
                    <a:close/>
                  </a:path>
                </a:pathLst>
              </a:custGeom>
              <a:solidFill>
                <a:schemeClr val="tx1"/>
              </a:solidFill>
              <a:ln w="9797"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CDD8468C-21ED-40FD-A8AE-C4945E711DF5}"/>
                  </a:ext>
                </a:extLst>
              </p:cNvPr>
              <p:cNvSpPr/>
              <p:nvPr/>
            </p:nvSpPr>
            <p:spPr>
              <a:xfrm>
                <a:off x="-7656646" y="685800"/>
                <a:ext cx="1628774" cy="1628775"/>
              </a:xfrm>
              <a:custGeom>
                <a:avLst/>
                <a:gdLst>
                  <a:gd name="connsiteX0" fmla="*/ 814387 w 1628774"/>
                  <a:gd name="connsiteY0" fmla="*/ 0 h 1628775"/>
                  <a:gd name="connsiteX1" fmla="*/ 238541 w 1628774"/>
                  <a:gd name="connsiteY1" fmla="*/ 238541 h 1628775"/>
                  <a:gd name="connsiteX2" fmla="*/ 0 w 1628774"/>
                  <a:gd name="connsiteY2" fmla="*/ 814388 h 1628775"/>
                  <a:gd name="connsiteX3" fmla="*/ 238541 w 1628774"/>
                  <a:gd name="connsiteY3" fmla="*/ 1390234 h 1628775"/>
                  <a:gd name="connsiteX4" fmla="*/ 814387 w 1628774"/>
                  <a:gd name="connsiteY4" fmla="*/ 1628775 h 1628775"/>
                  <a:gd name="connsiteX5" fmla="*/ 1390234 w 1628774"/>
                  <a:gd name="connsiteY5" fmla="*/ 1390234 h 1628775"/>
                  <a:gd name="connsiteX6" fmla="*/ 1628775 w 1628774"/>
                  <a:gd name="connsiteY6" fmla="*/ 814388 h 1628775"/>
                  <a:gd name="connsiteX7" fmla="*/ 1390234 w 1628774"/>
                  <a:gd name="connsiteY7" fmla="*/ 238541 h 1628775"/>
                  <a:gd name="connsiteX8" fmla="*/ 814387 w 1628774"/>
                  <a:gd name="connsiteY8" fmla="*/ 0 h 1628775"/>
                  <a:gd name="connsiteX9" fmla="*/ 442321 w 1628774"/>
                  <a:gd name="connsiteY9" fmla="*/ 1337702 h 1628775"/>
                  <a:gd name="connsiteX10" fmla="*/ 638950 w 1628774"/>
                  <a:gd name="connsiteY10" fmla="*/ 1047158 h 1628775"/>
                  <a:gd name="connsiteX11" fmla="*/ 989805 w 1628774"/>
                  <a:gd name="connsiteY11" fmla="*/ 1047158 h 1628775"/>
                  <a:gd name="connsiteX12" fmla="*/ 1186434 w 1628774"/>
                  <a:gd name="connsiteY12" fmla="*/ 1337702 h 1628775"/>
                  <a:gd name="connsiteX13" fmla="*/ 814368 w 1628774"/>
                  <a:gd name="connsiteY13" fmla="*/ 1457256 h 1628775"/>
                  <a:gd name="connsiteX14" fmla="*/ 442302 w 1628774"/>
                  <a:gd name="connsiteY14" fmla="*/ 1337702 h 1628775"/>
                  <a:gd name="connsiteX15" fmla="*/ 645495 w 1628774"/>
                  <a:gd name="connsiteY15" fmla="*/ 663923 h 1628775"/>
                  <a:gd name="connsiteX16" fmla="*/ 694980 w 1628774"/>
                  <a:gd name="connsiteY16" fmla="*/ 544486 h 1628775"/>
                  <a:gd name="connsiteX17" fmla="*/ 814387 w 1628774"/>
                  <a:gd name="connsiteY17" fmla="*/ 495040 h 1628775"/>
                  <a:gd name="connsiteX18" fmla="*/ 933795 w 1628774"/>
                  <a:gd name="connsiteY18" fmla="*/ 544486 h 1628775"/>
                  <a:gd name="connsiteX19" fmla="*/ 983280 w 1628774"/>
                  <a:gd name="connsiteY19" fmla="*/ 663923 h 1628775"/>
                  <a:gd name="connsiteX20" fmla="*/ 933795 w 1628774"/>
                  <a:gd name="connsiteY20" fmla="*/ 783331 h 1628775"/>
                  <a:gd name="connsiteX21" fmla="*/ 814387 w 1628774"/>
                  <a:gd name="connsiteY21" fmla="*/ 832816 h 1628775"/>
                  <a:gd name="connsiteX22" fmla="*/ 695097 w 1628774"/>
                  <a:gd name="connsiteY22" fmla="*/ 783213 h 1628775"/>
                  <a:gd name="connsiteX23" fmla="*/ 645495 w 1628774"/>
                  <a:gd name="connsiteY23" fmla="*/ 663923 h 1628775"/>
                  <a:gd name="connsiteX24" fmla="*/ 1328728 w 1628774"/>
                  <a:gd name="connsiteY24" fmla="*/ 1200121 h 1628775"/>
                  <a:gd name="connsiteX25" fmla="*/ 1064283 w 1628774"/>
                  <a:gd name="connsiteY25" fmla="*/ 895802 h 1628775"/>
                  <a:gd name="connsiteX26" fmla="*/ 1154603 w 1628774"/>
                  <a:gd name="connsiteY26" fmla="*/ 655889 h 1628775"/>
                  <a:gd name="connsiteX27" fmla="*/ 1051890 w 1628774"/>
                  <a:gd name="connsiteY27" fmla="*/ 420983 h 1628775"/>
                  <a:gd name="connsiteX28" fmla="*/ 814387 w 1628774"/>
                  <a:gd name="connsiteY28" fmla="*/ 324432 h 1628775"/>
                  <a:gd name="connsiteX29" fmla="*/ 576885 w 1628774"/>
                  <a:gd name="connsiteY29" fmla="*/ 420983 h 1628775"/>
                  <a:gd name="connsiteX30" fmla="*/ 474172 w 1628774"/>
                  <a:gd name="connsiteY30" fmla="*/ 655889 h 1628775"/>
                  <a:gd name="connsiteX31" fmla="*/ 564492 w 1628774"/>
                  <a:gd name="connsiteY31" fmla="*/ 895802 h 1628775"/>
                  <a:gd name="connsiteX32" fmla="*/ 300047 w 1628774"/>
                  <a:gd name="connsiteY32" fmla="*/ 1200121 h 1628775"/>
                  <a:gd name="connsiteX33" fmla="*/ 174330 w 1628774"/>
                  <a:gd name="connsiteY33" fmla="*/ 753626 h 1628775"/>
                  <a:gd name="connsiteX34" fmla="*/ 381795 w 1628774"/>
                  <a:gd name="connsiteY34" fmla="*/ 338736 h 1628775"/>
                  <a:gd name="connsiteX35" fmla="*/ 814397 w 1628774"/>
                  <a:gd name="connsiteY35" fmla="*/ 171421 h 1628775"/>
                  <a:gd name="connsiteX36" fmla="*/ 1247000 w 1628774"/>
                  <a:gd name="connsiteY36" fmla="*/ 338736 h 1628775"/>
                  <a:gd name="connsiteX37" fmla="*/ 1454464 w 1628774"/>
                  <a:gd name="connsiteY37" fmla="*/ 753626 h 1628775"/>
                  <a:gd name="connsiteX38" fmla="*/ 1328747 w 1628774"/>
                  <a:gd name="connsiteY38" fmla="*/ 1200121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28774" h="1628775">
                    <a:moveTo>
                      <a:pt x="814387" y="0"/>
                    </a:moveTo>
                    <a:cubicBezTo>
                      <a:pt x="598390" y="0"/>
                      <a:pt x="391269" y="85801"/>
                      <a:pt x="238541" y="238541"/>
                    </a:cubicBezTo>
                    <a:cubicBezTo>
                      <a:pt x="85813" y="391278"/>
                      <a:pt x="0" y="598390"/>
                      <a:pt x="0" y="814388"/>
                    </a:cubicBezTo>
                    <a:cubicBezTo>
                      <a:pt x="0" y="1030385"/>
                      <a:pt x="85803" y="1237507"/>
                      <a:pt x="238541" y="1390234"/>
                    </a:cubicBezTo>
                    <a:cubicBezTo>
                      <a:pt x="391278" y="1542962"/>
                      <a:pt x="598390" y="1628775"/>
                      <a:pt x="814387" y="1628775"/>
                    </a:cubicBezTo>
                    <a:cubicBezTo>
                      <a:pt x="1030385" y="1628775"/>
                      <a:pt x="1237507" y="1542972"/>
                      <a:pt x="1390234" y="1390234"/>
                    </a:cubicBezTo>
                    <a:cubicBezTo>
                      <a:pt x="1542962" y="1237497"/>
                      <a:pt x="1628775" y="1030385"/>
                      <a:pt x="1628775" y="814388"/>
                    </a:cubicBezTo>
                    <a:cubicBezTo>
                      <a:pt x="1628775" y="598390"/>
                      <a:pt x="1542972" y="391268"/>
                      <a:pt x="1390234" y="238541"/>
                    </a:cubicBezTo>
                    <a:cubicBezTo>
                      <a:pt x="1237497" y="85813"/>
                      <a:pt x="1030385" y="0"/>
                      <a:pt x="814387" y="0"/>
                    </a:cubicBezTo>
                    <a:close/>
                    <a:moveTo>
                      <a:pt x="442321" y="1337702"/>
                    </a:moveTo>
                    <a:cubicBezTo>
                      <a:pt x="455606" y="1214238"/>
                      <a:pt x="529271" y="1105402"/>
                      <a:pt x="638950" y="1047158"/>
                    </a:cubicBezTo>
                    <a:cubicBezTo>
                      <a:pt x="748668" y="988953"/>
                      <a:pt x="880087" y="988953"/>
                      <a:pt x="989805" y="1047158"/>
                    </a:cubicBezTo>
                    <a:cubicBezTo>
                      <a:pt x="1099484" y="1105402"/>
                      <a:pt x="1173159" y="1214248"/>
                      <a:pt x="1186434" y="1337702"/>
                    </a:cubicBezTo>
                    <a:cubicBezTo>
                      <a:pt x="1077940" y="1415462"/>
                      <a:pt x="947825" y="1457256"/>
                      <a:pt x="814368" y="1457256"/>
                    </a:cubicBezTo>
                    <a:cubicBezTo>
                      <a:pt x="680911" y="1457256"/>
                      <a:pt x="550805" y="1415462"/>
                      <a:pt x="442302" y="1337702"/>
                    </a:cubicBezTo>
                    <a:close/>
                    <a:moveTo>
                      <a:pt x="645495" y="663923"/>
                    </a:moveTo>
                    <a:cubicBezTo>
                      <a:pt x="645495" y="619111"/>
                      <a:pt x="663286" y="576170"/>
                      <a:pt x="694980" y="544486"/>
                    </a:cubicBezTo>
                    <a:cubicBezTo>
                      <a:pt x="726625" y="512831"/>
                      <a:pt x="769605" y="495040"/>
                      <a:pt x="814387" y="495040"/>
                    </a:cubicBezTo>
                    <a:cubicBezTo>
                      <a:pt x="859170" y="495040"/>
                      <a:pt x="902140" y="512831"/>
                      <a:pt x="933795" y="544486"/>
                    </a:cubicBezTo>
                    <a:cubicBezTo>
                      <a:pt x="965479" y="576170"/>
                      <a:pt x="983280" y="619111"/>
                      <a:pt x="983280" y="663923"/>
                    </a:cubicBezTo>
                    <a:cubicBezTo>
                      <a:pt x="983280" y="708696"/>
                      <a:pt x="965479" y="751676"/>
                      <a:pt x="933795" y="783331"/>
                    </a:cubicBezTo>
                    <a:cubicBezTo>
                      <a:pt x="902140" y="815015"/>
                      <a:pt x="859170" y="832816"/>
                      <a:pt x="814387" y="832816"/>
                    </a:cubicBezTo>
                    <a:cubicBezTo>
                      <a:pt x="769644" y="832698"/>
                      <a:pt x="726742" y="814868"/>
                      <a:pt x="695097" y="783213"/>
                    </a:cubicBezTo>
                    <a:cubicBezTo>
                      <a:pt x="663443" y="751568"/>
                      <a:pt x="645612" y="708667"/>
                      <a:pt x="645495" y="663923"/>
                    </a:cubicBezTo>
                    <a:close/>
                    <a:moveTo>
                      <a:pt x="1328728" y="1200121"/>
                    </a:moveTo>
                    <a:cubicBezTo>
                      <a:pt x="1282613" y="1068663"/>
                      <a:pt x="1188011" y="959787"/>
                      <a:pt x="1064283" y="895802"/>
                    </a:cubicBezTo>
                    <a:cubicBezTo>
                      <a:pt x="1124477" y="830670"/>
                      <a:pt x="1156896" y="744553"/>
                      <a:pt x="1154603" y="655889"/>
                    </a:cubicBezTo>
                    <a:cubicBezTo>
                      <a:pt x="1152271" y="567176"/>
                      <a:pt x="1115414" y="482911"/>
                      <a:pt x="1051890" y="420983"/>
                    </a:cubicBezTo>
                    <a:cubicBezTo>
                      <a:pt x="988326" y="359065"/>
                      <a:pt x="903091" y="324432"/>
                      <a:pt x="814387" y="324432"/>
                    </a:cubicBezTo>
                    <a:cubicBezTo>
                      <a:pt x="725684" y="324432"/>
                      <a:pt x="640449" y="359065"/>
                      <a:pt x="576885" y="420983"/>
                    </a:cubicBezTo>
                    <a:cubicBezTo>
                      <a:pt x="513351" y="482901"/>
                      <a:pt x="476504" y="567176"/>
                      <a:pt x="474172" y="655889"/>
                    </a:cubicBezTo>
                    <a:cubicBezTo>
                      <a:pt x="471870" y="744563"/>
                      <a:pt x="504288" y="830670"/>
                      <a:pt x="564492" y="895802"/>
                    </a:cubicBezTo>
                    <a:cubicBezTo>
                      <a:pt x="440764" y="959787"/>
                      <a:pt x="346162" y="1068672"/>
                      <a:pt x="300047" y="1200121"/>
                    </a:cubicBezTo>
                    <a:cubicBezTo>
                      <a:pt x="204025" y="1072111"/>
                      <a:pt x="159213" y="912908"/>
                      <a:pt x="174330" y="753626"/>
                    </a:cubicBezTo>
                    <a:cubicBezTo>
                      <a:pt x="189447" y="594344"/>
                      <a:pt x="263416" y="446397"/>
                      <a:pt x="381795" y="338736"/>
                    </a:cubicBezTo>
                    <a:cubicBezTo>
                      <a:pt x="500125" y="231085"/>
                      <a:pt x="654390" y="171421"/>
                      <a:pt x="814397" y="171421"/>
                    </a:cubicBezTo>
                    <a:cubicBezTo>
                      <a:pt x="974404" y="171421"/>
                      <a:pt x="1128670" y="231083"/>
                      <a:pt x="1247000" y="338736"/>
                    </a:cubicBezTo>
                    <a:cubicBezTo>
                      <a:pt x="1365369" y="446387"/>
                      <a:pt x="1439347" y="594344"/>
                      <a:pt x="1454464" y="753626"/>
                    </a:cubicBezTo>
                    <a:cubicBezTo>
                      <a:pt x="1469581" y="912908"/>
                      <a:pt x="1424759" y="1072111"/>
                      <a:pt x="1328747" y="1200121"/>
                    </a:cubicBezTo>
                    <a:close/>
                  </a:path>
                </a:pathLst>
              </a:custGeom>
              <a:solidFill>
                <a:schemeClr val="accent1"/>
              </a:solidFill>
              <a:ln w="9797"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08D39288-F53A-4D08-8DE0-AF452275933F}"/>
                  </a:ext>
                </a:extLst>
              </p:cNvPr>
              <p:cNvSpPr/>
              <p:nvPr/>
            </p:nvSpPr>
            <p:spPr>
              <a:xfrm>
                <a:off x="-7656598" y="2657475"/>
                <a:ext cx="1628775" cy="171450"/>
              </a:xfrm>
              <a:custGeom>
                <a:avLst/>
                <a:gdLst>
                  <a:gd name="connsiteX0" fmla="*/ 1543050 w 1628775"/>
                  <a:gd name="connsiteY0" fmla="*/ 0 h 171450"/>
                  <a:gd name="connsiteX1" fmla="*/ 85725 w 1628775"/>
                  <a:gd name="connsiteY1" fmla="*/ 0 h 171450"/>
                  <a:gd name="connsiteX2" fmla="*/ 0 w 1628775"/>
                  <a:gd name="connsiteY2" fmla="*/ 85725 h 171450"/>
                  <a:gd name="connsiteX3" fmla="*/ 85725 w 1628775"/>
                  <a:gd name="connsiteY3" fmla="*/ 171450 h 171450"/>
                  <a:gd name="connsiteX4" fmla="*/ 1543050 w 1628775"/>
                  <a:gd name="connsiteY4" fmla="*/ 171450 h 171450"/>
                  <a:gd name="connsiteX5" fmla="*/ 1628775 w 1628775"/>
                  <a:gd name="connsiteY5" fmla="*/ 85725 h 171450"/>
                  <a:gd name="connsiteX6" fmla="*/ 1543050 w 1628775"/>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71450">
                    <a:moveTo>
                      <a:pt x="1543050" y="0"/>
                    </a:moveTo>
                    <a:lnTo>
                      <a:pt x="85725" y="0"/>
                    </a:lnTo>
                    <a:cubicBezTo>
                      <a:pt x="38385" y="0"/>
                      <a:pt x="0" y="38385"/>
                      <a:pt x="0" y="85725"/>
                    </a:cubicBezTo>
                    <a:cubicBezTo>
                      <a:pt x="0" y="133065"/>
                      <a:pt x="38385" y="171450"/>
                      <a:pt x="85725" y="171450"/>
                    </a:cubicBezTo>
                    <a:lnTo>
                      <a:pt x="1543050" y="171450"/>
                    </a:lnTo>
                    <a:cubicBezTo>
                      <a:pt x="1590390" y="171450"/>
                      <a:pt x="1628775" y="133065"/>
                      <a:pt x="1628775" y="85725"/>
                    </a:cubicBezTo>
                    <a:cubicBezTo>
                      <a:pt x="1628775" y="38385"/>
                      <a:pt x="1590390" y="0"/>
                      <a:pt x="1543050" y="0"/>
                    </a:cubicBezTo>
                    <a:close/>
                  </a:path>
                </a:pathLst>
              </a:custGeom>
              <a:solidFill>
                <a:schemeClr val="tx1"/>
              </a:solidFill>
              <a:ln w="9797"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483F4A44-116F-4022-8558-A44ACB239ECE}"/>
                  </a:ext>
                </a:extLst>
              </p:cNvPr>
              <p:cNvSpPr/>
              <p:nvPr/>
            </p:nvSpPr>
            <p:spPr>
              <a:xfrm>
                <a:off x="-7656598" y="3086100"/>
                <a:ext cx="1094291" cy="171450"/>
              </a:xfrm>
              <a:custGeom>
                <a:avLst/>
                <a:gdLst>
                  <a:gd name="connsiteX0" fmla="*/ 85725 w 1094291"/>
                  <a:gd name="connsiteY0" fmla="*/ 171450 h 171450"/>
                  <a:gd name="connsiteX1" fmla="*/ 1008567 w 1094291"/>
                  <a:gd name="connsiteY1" fmla="*/ 171450 h 171450"/>
                  <a:gd name="connsiteX2" fmla="*/ 1094292 w 1094291"/>
                  <a:gd name="connsiteY2" fmla="*/ 85725 h 171450"/>
                  <a:gd name="connsiteX3" fmla="*/ 1008567 w 1094291"/>
                  <a:gd name="connsiteY3" fmla="*/ 0 h 171450"/>
                  <a:gd name="connsiteX4" fmla="*/ 85725 w 1094291"/>
                  <a:gd name="connsiteY4" fmla="*/ 0 h 171450"/>
                  <a:gd name="connsiteX5" fmla="*/ 0 w 1094291"/>
                  <a:gd name="connsiteY5" fmla="*/ 85725 h 171450"/>
                  <a:gd name="connsiteX6" fmla="*/ 85725 w 1094291"/>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91" h="171450">
                    <a:moveTo>
                      <a:pt x="85725" y="171450"/>
                    </a:moveTo>
                    <a:lnTo>
                      <a:pt x="1008567" y="171450"/>
                    </a:lnTo>
                    <a:cubicBezTo>
                      <a:pt x="1055907" y="171450"/>
                      <a:pt x="1094292" y="133065"/>
                      <a:pt x="1094292" y="85725"/>
                    </a:cubicBezTo>
                    <a:cubicBezTo>
                      <a:pt x="1094292" y="38385"/>
                      <a:pt x="1055907" y="0"/>
                      <a:pt x="1008567" y="0"/>
                    </a:cubicBezTo>
                    <a:lnTo>
                      <a:pt x="85725" y="0"/>
                    </a:lnTo>
                    <a:cubicBezTo>
                      <a:pt x="38385" y="0"/>
                      <a:pt x="0" y="38385"/>
                      <a:pt x="0" y="85725"/>
                    </a:cubicBezTo>
                    <a:cubicBezTo>
                      <a:pt x="0" y="133065"/>
                      <a:pt x="38385" y="171450"/>
                      <a:pt x="85725" y="171450"/>
                    </a:cubicBezTo>
                    <a:close/>
                  </a:path>
                </a:pathLst>
              </a:custGeom>
              <a:solidFill>
                <a:schemeClr val="tx1"/>
              </a:solidFill>
              <a:ln w="9797"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C0670A07-49B7-42B1-A44F-629148B7186D}"/>
                  </a:ext>
                </a:extLst>
              </p:cNvPr>
              <p:cNvSpPr/>
              <p:nvPr/>
            </p:nvSpPr>
            <p:spPr>
              <a:xfrm>
                <a:off x="-5856373" y="685800"/>
                <a:ext cx="171450" cy="3429000"/>
              </a:xfrm>
              <a:custGeom>
                <a:avLst/>
                <a:gdLst>
                  <a:gd name="connsiteX0" fmla="*/ 85725 w 171450"/>
                  <a:gd name="connsiteY0" fmla="*/ 0 h 3429000"/>
                  <a:gd name="connsiteX1" fmla="*/ 0 w 171450"/>
                  <a:gd name="connsiteY1" fmla="*/ 85725 h 3429000"/>
                  <a:gd name="connsiteX2" fmla="*/ 0 w 171450"/>
                  <a:gd name="connsiteY2" fmla="*/ 3343275 h 3429000"/>
                  <a:gd name="connsiteX3" fmla="*/ 85725 w 171450"/>
                  <a:gd name="connsiteY3" fmla="*/ 3429000 h 3429000"/>
                  <a:gd name="connsiteX4" fmla="*/ 171450 w 171450"/>
                  <a:gd name="connsiteY4" fmla="*/ 3343275 h 3429000"/>
                  <a:gd name="connsiteX5" fmla="*/ 171450 w 171450"/>
                  <a:gd name="connsiteY5" fmla="*/ 85725 h 3429000"/>
                  <a:gd name="connsiteX6" fmla="*/ 146350 w 171450"/>
                  <a:gd name="connsiteY6" fmla="*/ 25105 h 3429000"/>
                  <a:gd name="connsiteX7" fmla="*/ 85725 w 171450"/>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3429000">
                    <a:moveTo>
                      <a:pt x="85725" y="0"/>
                    </a:moveTo>
                    <a:cubicBezTo>
                      <a:pt x="38385" y="0"/>
                      <a:pt x="0" y="38385"/>
                      <a:pt x="0" y="85725"/>
                    </a:cubicBezTo>
                    <a:lnTo>
                      <a:pt x="0" y="3343275"/>
                    </a:lnTo>
                    <a:cubicBezTo>
                      <a:pt x="0" y="3390615"/>
                      <a:pt x="38385" y="3429000"/>
                      <a:pt x="85725" y="3429000"/>
                    </a:cubicBezTo>
                    <a:cubicBezTo>
                      <a:pt x="133065" y="3429000"/>
                      <a:pt x="171450" y="3390615"/>
                      <a:pt x="171450" y="3343275"/>
                    </a:cubicBezTo>
                    <a:lnTo>
                      <a:pt x="171450" y="85725"/>
                    </a:lnTo>
                    <a:cubicBezTo>
                      <a:pt x="171450" y="62993"/>
                      <a:pt x="162417" y="41178"/>
                      <a:pt x="146350" y="25105"/>
                    </a:cubicBezTo>
                    <a:cubicBezTo>
                      <a:pt x="130273" y="9032"/>
                      <a:pt x="108454" y="0"/>
                      <a:pt x="85725" y="0"/>
                    </a:cubicBezTo>
                    <a:close/>
                  </a:path>
                </a:pathLst>
              </a:custGeom>
              <a:solidFill>
                <a:schemeClr val="tx1"/>
              </a:solidFill>
              <a:ln w="9797"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EF8C6413-0D5D-4C12-AB64-25FFA816E992}"/>
                  </a:ext>
                </a:extLst>
              </p:cNvPr>
              <p:cNvSpPr/>
              <p:nvPr/>
            </p:nvSpPr>
            <p:spPr>
              <a:xfrm>
                <a:off x="-7656598" y="3514725"/>
                <a:ext cx="1628775" cy="600075"/>
              </a:xfrm>
              <a:custGeom>
                <a:avLst/>
                <a:gdLst>
                  <a:gd name="connsiteX0" fmla="*/ 1543050 w 1628775"/>
                  <a:gd name="connsiteY0" fmla="*/ 0 h 600075"/>
                  <a:gd name="connsiteX1" fmla="*/ 85725 w 1628775"/>
                  <a:gd name="connsiteY1" fmla="*/ 0 h 600075"/>
                  <a:gd name="connsiteX2" fmla="*/ 0 w 1628775"/>
                  <a:gd name="connsiteY2" fmla="*/ 85725 h 600075"/>
                  <a:gd name="connsiteX3" fmla="*/ 0 w 1628775"/>
                  <a:gd name="connsiteY3" fmla="*/ 514350 h 600075"/>
                  <a:gd name="connsiteX4" fmla="*/ 25100 w 1628775"/>
                  <a:gd name="connsiteY4" fmla="*/ 574975 h 600075"/>
                  <a:gd name="connsiteX5" fmla="*/ 85725 w 1628775"/>
                  <a:gd name="connsiteY5" fmla="*/ 600075 h 600075"/>
                  <a:gd name="connsiteX6" fmla="*/ 1543050 w 1628775"/>
                  <a:gd name="connsiteY6" fmla="*/ 600075 h 600075"/>
                  <a:gd name="connsiteX7" fmla="*/ 1603675 w 1628775"/>
                  <a:gd name="connsiteY7" fmla="*/ 574975 h 600075"/>
                  <a:gd name="connsiteX8" fmla="*/ 1628775 w 1628775"/>
                  <a:gd name="connsiteY8" fmla="*/ 514350 h 600075"/>
                  <a:gd name="connsiteX9" fmla="*/ 1628775 w 1628775"/>
                  <a:gd name="connsiteY9" fmla="*/ 85725 h 600075"/>
                  <a:gd name="connsiteX10" fmla="*/ 1603675 w 1628775"/>
                  <a:gd name="connsiteY10" fmla="*/ 25100 h 600075"/>
                  <a:gd name="connsiteX11" fmla="*/ 1543050 w 1628775"/>
                  <a:gd name="connsiteY11" fmla="*/ 0 h 600075"/>
                  <a:gd name="connsiteX12" fmla="*/ 1457325 w 1628775"/>
                  <a:gd name="connsiteY12" fmla="*/ 428625 h 600075"/>
                  <a:gd name="connsiteX13" fmla="*/ 171450 w 1628775"/>
                  <a:gd name="connsiteY13" fmla="*/ 428625 h 600075"/>
                  <a:gd name="connsiteX14" fmla="*/ 171450 w 1628775"/>
                  <a:gd name="connsiteY14" fmla="*/ 171450 h 600075"/>
                  <a:gd name="connsiteX15" fmla="*/ 1457325 w 1628775"/>
                  <a:gd name="connsiteY15" fmla="*/ 17145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775" h="600075">
                    <a:moveTo>
                      <a:pt x="1543050" y="0"/>
                    </a:moveTo>
                    <a:lnTo>
                      <a:pt x="85725" y="0"/>
                    </a:lnTo>
                    <a:cubicBezTo>
                      <a:pt x="38385" y="0"/>
                      <a:pt x="0" y="38385"/>
                      <a:pt x="0" y="85725"/>
                    </a:cubicBezTo>
                    <a:lnTo>
                      <a:pt x="0" y="514350"/>
                    </a:lnTo>
                    <a:cubicBezTo>
                      <a:pt x="0" y="537079"/>
                      <a:pt x="9033" y="558898"/>
                      <a:pt x="25100" y="574975"/>
                    </a:cubicBezTo>
                    <a:cubicBezTo>
                      <a:pt x="41177" y="591042"/>
                      <a:pt x="62996" y="600075"/>
                      <a:pt x="85725" y="600075"/>
                    </a:cubicBezTo>
                    <a:lnTo>
                      <a:pt x="1543050" y="600075"/>
                    </a:lnTo>
                    <a:cubicBezTo>
                      <a:pt x="1565780" y="600075"/>
                      <a:pt x="1587598" y="591042"/>
                      <a:pt x="1603675" y="574975"/>
                    </a:cubicBezTo>
                    <a:cubicBezTo>
                      <a:pt x="1619742" y="558898"/>
                      <a:pt x="1628775" y="537079"/>
                      <a:pt x="1628775" y="514350"/>
                    </a:cubicBezTo>
                    <a:lnTo>
                      <a:pt x="1628775" y="85725"/>
                    </a:lnTo>
                    <a:cubicBezTo>
                      <a:pt x="1628775" y="62996"/>
                      <a:pt x="1619742" y="41177"/>
                      <a:pt x="1603675" y="25100"/>
                    </a:cubicBezTo>
                    <a:cubicBezTo>
                      <a:pt x="1587598" y="9033"/>
                      <a:pt x="1565780" y="0"/>
                      <a:pt x="1543050" y="0"/>
                    </a:cubicBezTo>
                    <a:close/>
                    <a:moveTo>
                      <a:pt x="1457325" y="428625"/>
                    </a:moveTo>
                    <a:lnTo>
                      <a:pt x="171450" y="428625"/>
                    </a:lnTo>
                    <a:lnTo>
                      <a:pt x="171450" y="171450"/>
                    </a:lnTo>
                    <a:lnTo>
                      <a:pt x="1457325" y="171450"/>
                    </a:lnTo>
                    <a:close/>
                  </a:path>
                </a:pathLst>
              </a:custGeom>
              <a:solidFill>
                <a:schemeClr val="tx1"/>
              </a:solidFill>
              <a:ln w="9797"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C4F5A27A-7305-4899-A3A1-B6B7CDDE2C21}"/>
                  </a:ext>
                </a:extLst>
              </p:cNvPr>
              <p:cNvSpPr/>
              <p:nvPr/>
            </p:nvSpPr>
            <p:spPr>
              <a:xfrm>
                <a:off x="-5513473" y="685751"/>
                <a:ext cx="2657475" cy="1585961"/>
              </a:xfrm>
              <a:custGeom>
                <a:avLst/>
                <a:gdLst>
                  <a:gd name="connsiteX0" fmla="*/ 2657475 w 2657475"/>
                  <a:gd name="connsiteY0" fmla="*/ 345888 h 1585961"/>
                  <a:gd name="connsiteX1" fmla="*/ 2657475 w 2657475"/>
                  <a:gd name="connsiteY1" fmla="*/ 85725 h 1585961"/>
                  <a:gd name="connsiteX2" fmla="*/ 2632375 w 2657475"/>
                  <a:gd name="connsiteY2" fmla="*/ 25105 h 1585961"/>
                  <a:gd name="connsiteX3" fmla="*/ 2571750 w 2657475"/>
                  <a:gd name="connsiteY3" fmla="*/ 0 h 1585961"/>
                  <a:gd name="connsiteX4" fmla="*/ 85725 w 2657475"/>
                  <a:gd name="connsiteY4" fmla="*/ 0 h 1585961"/>
                  <a:gd name="connsiteX5" fmla="*/ 0 w 2657475"/>
                  <a:gd name="connsiteY5" fmla="*/ 85725 h 1585961"/>
                  <a:gd name="connsiteX6" fmla="*/ 0 w 2657475"/>
                  <a:gd name="connsiteY6" fmla="*/ 1500237 h 1585961"/>
                  <a:gd name="connsiteX7" fmla="*/ 25100 w 2657475"/>
                  <a:gd name="connsiteY7" fmla="*/ 1560851 h 1585961"/>
                  <a:gd name="connsiteX8" fmla="*/ 85725 w 2657475"/>
                  <a:gd name="connsiteY8" fmla="*/ 1585962 h 1585961"/>
                  <a:gd name="connsiteX9" fmla="*/ 2571750 w 2657475"/>
                  <a:gd name="connsiteY9" fmla="*/ 1585962 h 1585961"/>
                  <a:gd name="connsiteX10" fmla="*/ 2632375 w 2657475"/>
                  <a:gd name="connsiteY10" fmla="*/ 1560851 h 1585961"/>
                  <a:gd name="connsiteX11" fmla="*/ 2657475 w 2657475"/>
                  <a:gd name="connsiteY11" fmla="*/ 1500237 h 1585961"/>
                  <a:gd name="connsiteX12" fmla="*/ 2486025 w 2657475"/>
                  <a:gd name="connsiteY12" fmla="*/ 171450 h 1585961"/>
                  <a:gd name="connsiteX13" fmla="*/ 2486025 w 2657475"/>
                  <a:gd name="connsiteY13" fmla="*/ 300038 h 1585961"/>
                  <a:gd name="connsiteX14" fmla="*/ 2042401 w 2657475"/>
                  <a:gd name="connsiteY14" fmla="*/ 593648 h 1585961"/>
                  <a:gd name="connsiteX15" fmla="*/ 1608652 w 2657475"/>
                  <a:gd name="connsiteY15" fmla="*/ 474476 h 1585961"/>
                  <a:gd name="connsiteX16" fmla="*/ 1525494 w 2657475"/>
                  <a:gd name="connsiteY16" fmla="*/ 496784 h 1585961"/>
                  <a:gd name="connsiteX17" fmla="*/ 1094302 w 2657475"/>
                  <a:gd name="connsiteY17" fmla="*/ 927554 h 1585961"/>
                  <a:gd name="connsiteX18" fmla="*/ 633072 w 2657475"/>
                  <a:gd name="connsiteY18" fmla="*/ 735089 h 1585961"/>
                  <a:gd name="connsiteX19" fmla="*/ 547347 w 2657475"/>
                  <a:gd name="connsiteY19" fmla="*/ 745386 h 1585961"/>
                  <a:gd name="connsiteX20" fmla="*/ 171460 w 2657475"/>
                  <a:gd name="connsiteY20" fmla="*/ 1023116 h 1585961"/>
                  <a:gd name="connsiteX21" fmla="*/ 171460 w 2657475"/>
                  <a:gd name="connsiteY21" fmla="*/ 171451 h 1585961"/>
                  <a:gd name="connsiteX22" fmla="*/ 171450 w 2657475"/>
                  <a:gd name="connsiteY22" fmla="*/ 1414512 h 1585961"/>
                  <a:gd name="connsiteX23" fmla="*/ 171450 w 2657475"/>
                  <a:gd name="connsiteY23" fmla="*/ 1236213 h 1585961"/>
                  <a:gd name="connsiteX24" fmla="*/ 611636 w 2657475"/>
                  <a:gd name="connsiteY24" fmla="*/ 912183 h 1585961"/>
                  <a:gd name="connsiteX25" fmla="*/ 1083123 w 2657475"/>
                  <a:gd name="connsiteY25" fmla="*/ 1108047 h 1585961"/>
                  <a:gd name="connsiteX26" fmla="*/ 1176578 w 2657475"/>
                  <a:gd name="connsiteY26" fmla="*/ 1089178 h 1585961"/>
                  <a:gd name="connsiteX27" fmla="*/ 1611209 w 2657475"/>
                  <a:gd name="connsiteY27" fmla="*/ 652862 h 1585961"/>
                  <a:gd name="connsiteX28" fmla="*/ 2034710 w 2657475"/>
                  <a:gd name="connsiteY28" fmla="*/ 768586 h 1585961"/>
                  <a:gd name="connsiteX29" fmla="*/ 2034671 w 2657475"/>
                  <a:gd name="connsiteY29" fmla="*/ 768586 h 1585961"/>
                  <a:gd name="connsiteX30" fmla="*/ 2104554 w 2657475"/>
                  <a:gd name="connsiteY30" fmla="*/ 757417 h 1585961"/>
                  <a:gd name="connsiteX31" fmla="*/ 2486035 w 2657475"/>
                  <a:gd name="connsiteY31" fmla="*/ 504945 h 1585961"/>
                  <a:gd name="connsiteX32" fmla="*/ 2486035 w 2657475"/>
                  <a:gd name="connsiteY32" fmla="*/ 1414512 h 158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7475" h="1585961">
                    <a:moveTo>
                      <a:pt x="2657475" y="345888"/>
                    </a:moveTo>
                    <a:lnTo>
                      <a:pt x="2657475" y="85725"/>
                    </a:lnTo>
                    <a:cubicBezTo>
                      <a:pt x="2657475" y="62993"/>
                      <a:pt x="2648442" y="41178"/>
                      <a:pt x="2632375" y="25105"/>
                    </a:cubicBezTo>
                    <a:cubicBezTo>
                      <a:pt x="2616298" y="9032"/>
                      <a:pt x="2594480" y="0"/>
                      <a:pt x="2571750" y="0"/>
                    </a:cubicBezTo>
                    <a:lnTo>
                      <a:pt x="85725" y="0"/>
                    </a:lnTo>
                    <a:cubicBezTo>
                      <a:pt x="38385" y="0"/>
                      <a:pt x="0" y="38385"/>
                      <a:pt x="0" y="85725"/>
                    </a:cubicBezTo>
                    <a:lnTo>
                      <a:pt x="0" y="1500237"/>
                    </a:lnTo>
                    <a:cubicBezTo>
                      <a:pt x="0" y="1522966"/>
                      <a:pt x="9033" y="1544784"/>
                      <a:pt x="25100" y="1560851"/>
                    </a:cubicBezTo>
                    <a:cubicBezTo>
                      <a:pt x="41177" y="1576929"/>
                      <a:pt x="62996" y="1585962"/>
                      <a:pt x="85725" y="1585962"/>
                    </a:cubicBezTo>
                    <a:lnTo>
                      <a:pt x="2571750" y="1585962"/>
                    </a:lnTo>
                    <a:cubicBezTo>
                      <a:pt x="2594480" y="1585962"/>
                      <a:pt x="2616298" y="1576929"/>
                      <a:pt x="2632375" y="1560851"/>
                    </a:cubicBezTo>
                    <a:cubicBezTo>
                      <a:pt x="2648442" y="1544784"/>
                      <a:pt x="2657475" y="1522966"/>
                      <a:pt x="2657475" y="1500237"/>
                    </a:cubicBezTo>
                    <a:close/>
                    <a:moveTo>
                      <a:pt x="2486025" y="171450"/>
                    </a:moveTo>
                    <a:lnTo>
                      <a:pt x="2486025" y="300038"/>
                    </a:lnTo>
                    <a:lnTo>
                      <a:pt x="2042401" y="593648"/>
                    </a:lnTo>
                    <a:lnTo>
                      <a:pt x="1608652" y="474476"/>
                    </a:lnTo>
                    <a:cubicBezTo>
                      <a:pt x="1578918" y="466442"/>
                      <a:pt x="1547194" y="474975"/>
                      <a:pt x="1525494" y="496784"/>
                    </a:cubicBezTo>
                    <a:lnTo>
                      <a:pt x="1094302" y="927554"/>
                    </a:lnTo>
                    <a:lnTo>
                      <a:pt x="633072" y="735089"/>
                    </a:lnTo>
                    <a:cubicBezTo>
                      <a:pt x="604748" y="722843"/>
                      <a:pt x="571987" y="726752"/>
                      <a:pt x="547347" y="745386"/>
                    </a:cubicBezTo>
                    <a:lnTo>
                      <a:pt x="171460" y="1023116"/>
                    </a:lnTo>
                    <a:lnTo>
                      <a:pt x="171460" y="171451"/>
                    </a:lnTo>
                    <a:close/>
                    <a:moveTo>
                      <a:pt x="171450" y="1414512"/>
                    </a:moveTo>
                    <a:lnTo>
                      <a:pt x="171450" y="1236213"/>
                    </a:lnTo>
                    <a:lnTo>
                      <a:pt x="611636" y="912183"/>
                    </a:lnTo>
                    <a:lnTo>
                      <a:pt x="1083123" y="1108047"/>
                    </a:lnTo>
                    <a:cubicBezTo>
                      <a:pt x="1115228" y="1121254"/>
                      <a:pt x="1152124" y="1113827"/>
                      <a:pt x="1176578" y="1089178"/>
                    </a:cubicBezTo>
                    <a:lnTo>
                      <a:pt x="1611209" y="652862"/>
                    </a:lnTo>
                    <a:lnTo>
                      <a:pt x="2034710" y="768586"/>
                    </a:lnTo>
                    <a:lnTo>
                      <a:pt x="2034671" y="768586"/>
                    </a:lnTo>
                    <a:cubicBezTo>
                      <a:pt x="2058478" y="775091"/>
                      <a:pt x="2083960" y="771035"/>
                      <a:pt x="2104554" y="757417"/>
                    </a:cubicBezTo>
                    <a:lnTo>
                      <a:pt x="2486035" y="504945"/>
                    </a:lnTo>
                    <a:lnTo>
                      <a:pt x="2486035" y="1414512"/>
                    </a:lnTo>
                    <a:close/>
                  </a:path>
                </a:pathLst>
              </a:custGeom>
              <a:solidFill>
                <a:schemeClr val="tx1"/>
              </a:solidFill>
              <a:ln w="9797"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65F231F-1508-41D5-BF4C-9AED8E968D7D}"/>
                  </a:ext>
                </a:extLst>
              </p:cNvPr>
              <p:cNvSpPr/>
              <p:nvPr/>
            </p:nvSpPr>
            <p:spPr>
              <a:xfrm>
                <a:off x="-5513463" y="2443107"/>
                <a:ext cx="2657474" cy="1671633"/>
              </a:xfrm>
              <a:custGeom>
                <a:avLst/>
                <a:gdLst>
                  <a:gd name="connsiteX0" fmla="*/ 2657465 w 2657474"/>
                  <a:gd name="connsiteY0" fmla="*/ 428631 h 1671633"/>
                  <a:gd name="connsiteX1" fmla="*/ 2519198 w 2657474"/>
                  <a:gd name="connsiteY1" fmla="*/ 154193 h 1671633"/>
                  <a:gd name="connsiteX2" fmla="*/ 2216594 w 2657474"/>
                  <a:gd name="connsiteY2" fmla="*/ 100730 h 1671633"/>
                  <a:gd name="connsiteX3" fmla="*/ 1992680 w 2657474"/>
                  <a:gd name="connsiteY3" fmla="*/ 311173 h 1671633"/>
                  <a:gd name="connsiteX4" fmla="*/ 1665622 w 2657474"/>
                  <a:gd name="connsiteY4" fmla="*/ 279029 h 1671633"/>
                  <a:gd name="connsiteX5" fmla="*/ 1461832 w 2657474"/>
                  <a:gd name="connsiteY5" fmla="*/ 26909 h 1671633"/>
                  <a:gd name="connsiteX6" fmla="*/ 1139104 w 2657474"/>
                  <a:gd name="connsiteY6" fmla="*/ 57221 h 1671633"/>
                  <a:gd name="connsiteX7" fmla="*/ 985828 w 2657474"/>
                  <a:gd name="connsiteY7" fmla="*/ 342906 h 1671633"/>
                  <a:gd name="connsiteX8" fmla="*/ 992255 w 2657474"/>
                  <a:gd name="connsiteY8" fmla="*/ 408919 h 1671633"/>
                  <a:gd name="connsiteX9" fmla="*/ 606492 w 2657474"/>
                  <a:gd name="connsiteY9" fmla="*/ 594066 h 1671633"/>
                  <a:gd name="connsiteX10" fmla="*/ 320847 w 2657474"/>
                  <a:gd name="connsiteY10" fmla="*/ 472209 h 1671633"/>
                  <a:gd name="connsiteX11" fmla="*/ 53953 w 2657474"/>
                  <a:gd name="connsiteY11" fmla="*/ 630991 h 1671633"/>
                  <a:gd name="connsiteX12" fmla="*/ 24718 w 2657474"/>
                  <a:gd name="connsiteY12" fmla="*/ 940179 h 1671633"/>
                  <a:gd name="connsiteX13" fmla="*/ 257175 w 2657474"/>
                  <a:gd name="connsiteY13" fmla="*/ 1146144 h 1671633"/>
                  <a:gd name="connsiteX14" fmla="*/ 257175 w 2657474"/>
                  <a:gd name="connsiteY14" fmla="*/ 1500184 h 1671633"/>
                  <a:gd name="connsiteX15" fmla="*/ 85725 w 2657474"/>
                  <a:gd name="connsiteY15" fmla="*/ 1500184 h 1671633"/>
                  <a:gd name="connsiteX16" fmla="*/ 0 w 2657474"/>
                  <a:gd name="connsiteY16" fmla="*/ 1585909 h 1671633"/>
                  <a:gd name="connsiteX17" fmla="*/ 85725 w 2657474"/>
                  <a:gd name="connsiteY17" fmla="*/ 1671634 h 1671633"/>
                  <a:gd name="connsiteX18" fmla="*/ 2571750 w 2657474"/>
                  <a:gd name="connsiteY18" fmla="*/ 1671634 h 1671633"/>
                  <a:gd name="connsiteX19" fmla="*/ 2657475 w 2657474"/>
                  <a:gd name="connsiteY19" fmla="*/ 1585909 h 1671633"/>
                  <a:gd name="connsiteX20" fmla="*/ 2571750 w 2657474"/>
                  <a:gd name="connsiteY20" fmla="*/ 1500184 h 1671633"/>
                  <a:gd name="connsiteX21" fmla="*/ 2400300 w 2657474"/>
                  <a:gd name="connsiteY21" fmla="*/ 1500184 h 1671633"/>
                  <a:gd name="connsiteX22" fmla="*/ 2400300 w 2657474"/>
                  <a:gd name="connsiteY22" fmla="*/ 760382 h 1671633"/>
                  <a:gd name="connsiteX23" fmla="*/ 2585564 w 2657474"/>
                  <a:gd name="connsiteY23" fmla="*/ 638456 h 1671633"/>
                  <a:gd name="connsiteX24" fmla="*/ 2657475 w 2657474"/>
                  <a:gd name="connsiteY24" fmla="*/ 428621 h 1671633"/>
                  <a:gd name="connsiteX25" fmla="*/ 2314565 w 2657474"/>
                  <a:gd name="connsiteY25" fmla="*/ 257181 h 1671633"/>
                  <a:gd name="connsiteX26" fmla="*/ 2435805 w 2657474"/>
                  <a:gd name="connsiteY26" fmla="*/ 307391 h 1671633"/>
                  <a:gd name="connsiteX27" fmla="*/ 2486015 w 2657474"/>
                  <a:gd name="connsiteY27" fmla="*/ 428631 h 1671633"/>
                  <a:gd name="connsiteX28" fmla="*/ 2435805 w 2657474"/>
                  <a:gd name="connsiteY28" fmla="*/ 549871 h 1671633"/>
                  <a:gd name="connsiteX29" fmla="*/ 2314565 w 2657474"/>
                  <a:gd name="connsiteY29" fmla="*/ 600081 h 1671633"/>
                  <a:gd name="connsiteX30" fmla="*/ 2193326 w 2657474"/>
                  <a:gd name="connsiteY30" fmla="*/ 549871 h 1671633"/>
                  <a:gd name="connsiteX31" fmla="*/ 2143115 w 2657474"/>
                  <a:gd name="connsiteY31" fmla="*/ 428631 h 1671633"/>
                  <a:gd name="connsiteX32" fmla="*/ 2193326 w 2657474"/>
                  <a:gd name="connsiteY32" fmla="*/ 307391 h 1671633"/>
                  <a:gd name="connsiteX33" fmla="*/ 2314565 w 2657474"/>
                  <a:gd name="connsiteY33" fmla="*/ 257181 h 1671633"/>
                  <a:gd name="connsiteX34" fmla="*/ 1328777 w 2657474"/>
                  <a:gd name="connsiteY34" fmla="*/ 171456 h 1671633"/>
                  <a:gd name="connsiteX35" fmla="*/ 1450016 w 2657474"/>
                  <a:gd name="connsiteY35" fmla="*/ 221666 h 1671633"/>
                  <a:gd name="connsiteX36" fmla="*/ 1500227 w 2657474"/>
                  <a:gd name="connsiteY36" fmla="*/ 342906 h 1671633"/>
                  <a:gd name="connsiteX37" fmla="*/ 1450016 w 2657474"/>
                  <a:gd name="connsiteY37" fmla="*/ 464146 h 1671633"/>
                  <a:gd name="connsiteX38" fmla="*/ 1328777 w 2657474"/>
                  <a:gd name="connsiteY38" fmla="*/ 514356 h 1671633"/>
                  <a:gd name="connsiteX39" fmla="*/ 1207537 w 2657474"/>
                  <a:gd name="connsiteY39" fmla="*/ 464146 h 1671633"/>
                  <a:gd name="connsiteX40" fmla="*/ 1157327 w 2657474"/>
                  <a:gd name="connsiteY40" fmla="*/ 342906 h 1671633"/>
                  <a:gd name="connsiteX41" fmla="*/ 1207537 w 2657474"/>
                  <a:gd name="connsiteY41" fmla="*/ 221666 h 1671633"/>
                  <a:gd name="connsiteX42" fmla="*/ 1328777 w 2657474"/>
                  <a:gd name="connsiteY42" fmla="*/ 171456 h 1671633"/>
                  <a:gd name="connsiteX43" fmla="*/ 171538 w 2657474"/>
                  <a:gd name="connsiteY43" fmla="*/ 814393 h 1671633"/>
                  <a:gd name="connsiteX44" fmla="*/ 221749 w 2657474"/>
                  <a:gd name="connsiteY44" fmla="*/ 693154 h 1671633"/>
                  <a:gd name="connsiteX45" fmla="*/ 342988 w 2657474"/>
                  <a:gd name="connsiteY45" fmla="*/ 642943 h 1671633"/>
                  <a:gd name="connsiteX46" fmla="*/ 464228 w 2657474"/>
                  <a:gd name="connsiteY46" fmla="*/ 693154 h 1671633"/>
                  <a:gd name="connsiteX47" fmla="*/ 514438 w 2657474"/>
                  <a:gd name="connsiteY47" fmla="*/ 814393 h 1671633"/>
                  <a:gd name="connsiteX48" fmla="*/ 464228 w 2657474"/>
                  <a:gd name="connsiteY48" fmla="*/ 935633 h 1671633"/>
                  <a:gd name="connsiteX49" fmla="*/ 342988 w 2657474"/>
                  <a:gd name="connsiteY49" fmla="*/ 985843 h 1671633"/>
                  <a:gd name="connsiteX50" fmla="*/ 221749 w 2657474"/>
                  <a:gd name="connsiteY50" fmla="*/ 935633 h 1671633"/>
                  <a:gd name="connsiteX51" fmla="*/ 171538 w 2657474"/>
                  <a:gd name="connsiteY51" fmla="*/ 814393 h 1671633"/>
                  <a:gd name="connsiteX52" fmla="*/ 428713 w 2657474"/>
                  <a:gd name="connsiteY52" fmla="*/ 1146154 h 1671633"/>
                  <a:gd name="connsiteX53" fmla="*/ 613977 w 2657474"/>
                  <a:gd name="connsiteY53" fmla="*/ 1024229 h 1671633"/>
                  <a:gd name="connsiteX54" fmla="*/ 685888 w 2657474"/>
                  <a:gd name="connsiteY54" fmla="*/ 814393 h 1671633"/>
                  <a:gd name="connsiteX55" fmla="*/ 679461 w 2657474"/>
                  <a:gd name="connsiteY55" fmla="*/ 748380 h 1671633"/>
                  <a:gd name="connsiteX56" fmla="*/ 1065224 w 2657474"/>
                  <a:gd name="connsiteY56" fmla="*/ 563234 h 1671633"/>
                  <a:gd name="connsiteX57" fmla="*/ 1243101 w 2657474"/>
                  <a:gd name="connsiteY57" fmla="*/ 674676 h 1671633"/>
                  <a:gd name="connsiteX58" fmla="*/ 1243101 w 2657474"/>
                  <a:gd name="connsiteY58" fmla="*/ 1500203 h 1671633"/>
                  <a:gd name="connsiteX59" fmla="*/ 428713 w 2657474"/>
                  <a:gd name="connsiteY59" fmla="*/ 1500203 h 1671633"/>
                  <a:gd name="connsiteX60" fmla="*/ 1414502 w 2657474"/>
                  <a:gd name="connsiteY60" fmla="*/ 1500193 h 1671633"/>
                  <a:gd name="connsiteX61" fmla="*/ 1414502 w 2657474"/>
                  <a:gd name="connsiteY61" fmla="*/ 674667 h 1671633"/>
                  <a:gd name="connsiteX62" fmla="*/ 1654110 w 2657474"/>
                  <a:gd name="connsiteY62" fmla="*/ 450057 h 1671633"/>
                  <a:gd name="connsiteX63" fmla="*/ 1976417 w 2657474"/>
                  <a:gd name="connsiteY63" fmla="*/ 481781 h 1671633"/>
                  <a:gd name="connsiteX64" fmla="*/ 2061074 w 2657474"/>
                  <a:gd name="connsiteY64" fmla="*/ 658776 h 1671633"/>
                  <a:gd name="connsiteX65" fmla="*/ 2228889 w 2657474"/>
                  <a:gd name="connsiteY65" fmla="*/ 760382 h 1671633"/>
                  <a:gd name="connsiteX66" fmla="*/ 2228889 w 2657474"/>
                  <a:gd name="connsiteY66" fmla="*/ 1500184 h 167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57474" h="1671633">
                    <a:moveTo>
                      <a:pt x="2657465" y="428631"/>
                    </a:moveTo>
                    <a:cubicBezTo>
                      <a:pt x="2657240" y="320480"/>
                      <a:pt x="2605991" y="218757"/>
                      <a:pt x="2519198" y="154193"/>
                    </a:cubicBezTo>
                    <a:cubicBezTo>
                      <a:pt x="2432405" y="89630"/>
                      <a:pt x="2320228" y="69850"/>
                      <a:pt x="2216594" y="100730"/>
                    </a:cubicBezTo>
                    <a:cubicBezTo>
                      <a:pt x="2112921" y="131650"/>
                      <a:pt x="2029948" y="209645"/>
                      <a:pt x="1992680" y="311173"/>
                    </a:cubicBezTo>
                    <a:lnTo>
                      <a:pt x="1665622" y="279029"/>
                    </a:lnTo>
                    <a:cubicBezTo>
                      <a:pt x="1644225" y="166165"/>
                      <a:pt x="1567729" y="71486"/>
                      <a:pt x="1461832" y="26909"/>
                    </a:cubicBezTo>
                    <a:cubicBezTo>
                      <a:pt x="1355974" y="-17717"/>
                      <a:pt x="1234812" y="-6313"/>
                      <a:pt x="1139104" y="57221"/>
                    </a:cubicBezTo>
                    <a:cubicBezTo>
                      <a:pt x="1043357" y="120785"/>
                      <a:pt x="985828" y="228025"/>
                      <a:pt x="985828" y="342906"/>
                    </a:cubicBezTo>
                    <a:cubicBezTo>
                      <a:pt x="985788" y="365057"/>
                      <a:pt x="987934" y="387179"/>
                      <a:pt x="992255" y="408919"/>
                    </a:cubicBezTo>
                    <a:lnTo>
                      <a:pt x="606492" y="594066"/>
                    </a:lnTo>
                    <a:cubicBezTo>
                      <a:pt x="536188" y="510172"/>
                      <a:pt x="430065" y="464900"/>
                      <a:pt x="320847" y="472209"/>
                    </a:cubicBezTo>
                    <a:cubicBezTo>
                      <a:pt x="211628" y="479478"/>
                      <a:pt x="112461" y="538486"/>
                      <a:pt x="53953" y="630991"/>
                    </a:cubicBezTo>
                    <a:cubicBezTo>
                      <a:pt x="-4595" y="723486"/>
                      <a:pt x="-15431" y="838338"/>
                      <a:pt x="24718" y="940179"/>
                    </a:cubicBezTo>
                    <a:cubicBezTo>
                      <a:pt x="64896" y="1041981"/>
                      <a:pt x="151238" y="1118516"/>
                      <a:pt x="257175" y="1146144"/>
                    </a:cubicBezTo>
                    <a:lnTo>
                      <a:pt x="257175" y="1500184"/>
                    </a:lnTo>
                    <a:lnTo>
                      <a:pt x="85725" y="1500184"/>
                    </a:lnTo>
                    <a:cubicBezTo>
                      <a:pt x="38385" y="1500184"/>
                      <a:pt x="0" y="1538569"/>
                      <a:pt x="0" y="1585909"/>
                    </a:cubicBezTo>
                    <a:cubicBezTo>
                      <a:pt x="0" y="1633248"/>
                      <a:pt x="38385" y="1671634"/>
                      <a:pt x="85725" y="1671634"/>
                    </a:cubicBezTo>
                    <a:lnTo>
                      <a:pt x="2571750" y="1671634"/>
                    </a:lnTo>
                    <a:cubicBezTo>
                      <a:pt x="2619090" y="1671634"/>
                      <a:pt x="2657475" y="1633248"/>
                      <a:pt x="2657475" y="1585909"/>
                    </a:cubicBezTo>
                    <a:cubicBezTo>
                      <a:pt x="2657475" y="1538569"/>
                      <a:pt x="2619090" y="1500184"/>
                      <a:pt x="2571750" y="1500184"/>
                    </a:cubicBezTo>
                    <a:lnTo>
                      <a:pt x="2400300" y="1500184"/>
                    </a:lnTo>
                    <a:lnTo>
                      <a:pt x="2400300" y="760382"/>
                    </a:lnTo>
                    <a:cubicBezTo>
                      <a:pt x="2473857" y="741356"/>
                      <a:pt x="2539028" y="698493"/>
                      <a:pt x="2585564" y="638456"/>
                    </a:cubicBezTo>
                    <a:cubicBezTo>
                      <a:pt x="2632139" y="578410"/>
                      <a:pt x="2657436" y="504588"/>
                      <a:pt x="2657475" y="428621"/>
                    </a:cubicBezTo>
                    <a:close/>
                    <a:moveTo>
                      <a:pt x="2314565" y="257181"/>
                    </a:moveTo>
                    <a:cubicBezTo>
                      <a:pt x="2360034" y="257181"/>
                      <a:pt x="2403660" y="275247"/>
                      <a:pt x="2435805" y="307391"/>
                    </a:cubicBezTo>
                    <a:cubicBezTo>
                      <a:pt x="2467949" y="339536"/>
                      <a:pt x="2486015" y="383162"/>
                      <a:pt x="2486015" y="428631"/>
                    </a:cubicBezTo>
                    <a:cubicBezTo>
                      <a:pt x="2486015" y="474099"/>
                      <a:pt x="2467949" y="517726"/>
                      <a:pt x="2435805" y="549871"/>
                    </a:cubicBezTo>
                    <a:cubicBezTo>
                      <a:pt x="2403660" y="582015"/>
                      <a:pt x="2360034" y="600081"/>
                      <a:pt x="2314565" y="600081"/>
                    </a:cubicBezTo>
                    <a:cubicBezTo>
                      <a:pt x="2269097" y="600081"/>
                      <a:pt x="2225470" y="582015"/>
                      <a:pt x="2193326" y="549871"/>
                    </a:cubicBezTo>
                    <a:cubicBezTo>
                      <a:pt x="2161181" y="517726"/>
                      <a:pt x="2143115" y="474099"/>
                      <a:pt x="2143115" y="428631"/>
                    </a:cubicBezTo>
                    <a:cubicBezTo>
                      <a:pt x="2143115" y="383162"/>
                      <a:pt x="2161181" y="339536"/>
                      <a:pt x="2193326" y="307391"/>
                    </a:cubicBezTo>
                    <a:cubicBezTo>
                      <a:pt x="2225470" y="275247"/>
                      <a:pt x="2269097" y="257181"/>
                      <a:pt x="2314565" y="257181"/>
                    </a:cubicBezTo>
                    <a:close/>
                    <a:moveTo>
                      <a:pt x="1328777" y="171456"/>
                    </a:moveTo>
                    <a:cubicBezTo>
                      <a:pt x="1374245" y="171456"/>
                      <a:pt x="1417872" y="189522"/>
                      <a:pt x="1450016" y="221666"/>
                    </a:cubicBezTo>
                    <a:cubicBezTo>
                      <a:pt x="1482161" y="253811"/>
                      <a:pt x="1500227" y="297437"/>
                      <a:pt x="1500227" y="342906"/>
                    </a:cubicBezTo>
                    <a:cubicBezTo>
                      <a:pt x="1500227" y="388374"/>
                      <a:pt x="1482161" y="432001"/>
                      <a:pt x="1450016" y="464146"/>
                    </a:cubicBezTo>
                    <a:cubicBezTo>
                      <a:pt x="1417872" y="496290"/>
                      <a:pt x="1374245" y="514356"/>
                      <a:pt x="1328777" y="514356"/>
                    </a:cubicBezTo>
                    <a:cubicBezTo>
                      <a:pt x="1283308" y="514356"/>
                      <a:pt x="1239682" y="496290"/>
                      <a:pt x="1207537" y="464146"/>
                    </a:cubicBezTo>
                    <a:cubicBezTo>
                      <a:pt x="1175393" y="432001"/>
                      <a:pt x="1157327" y="388374"/>
                      <a:pt x="1157327" y="342906"/>
                    </a:cubicBezTo>
                    <a:cubicBezTo>
                      <a:pt x="1157327" y="297437"/>
                      <a:pt x="1175393" y="253811"/>
                      <a:pt x="1207537" y="221666"/>
                    </a:cubicBezTo>
                    <a:cubicBezTo>
                      <a:pt x="1239682" y="189522"/>
                      <a:pt x="1283308" y="171456"/>
                      <a:pt x="1328777" y="171456"/>
                    </a:cubicBezTo>
                    <a:close/>
                    <a:moveTo>
                      <a:pt x="171538" y="814393"/>
                    </a:moveTo>
                    <a:cubicBezTo>
                      <a:pt x="171538" y="768925"/>
                      <a:pt x="189604" y="725298"/>
                      <a:pt x="221749" y="693154"/>
                    </a:cubicBezTo>
                    <a:cubicBezTo>
                      <a:pt x="253893" y="661009"/>
                      <a:pt x="297519" y="642943"/>
                      <a:pt x="342988" y="642943"/>
                    </a:cubicBezTo>
                    <a:cubicBezTo>
                      <a:pt x="388457" y="642943"/>
                      <a:pt x="432083" y="661009"/>
                      <a:pt x="464228" y="693154"/>
                    </a:cubicBezTo>
                    <a:cubicBezTo>
                      <a:pt x="496372" y="725298"/>
                      <a:pt x="514438" y="768925"/>
                      <a:pt x="514438" y="814393"/>
                    </a:cubicBezTo>
                    <a:cubicBezTo>
                      <a:pt x="514438" y="859862"/>
                      <a:pt x="496372" y="903489"/>
                      <a:pt x="464228" y="935633"/>
                    </a:cubicBezTo>
                    <a:cubicBezTo>
                      <a:pt x="432083" y="967778"/>
                      <a:pt x="388457" y="985843"/>
                      <a:pt x="342988" y="985843"/>
                    </a:cubicBezTo>
                    <a:cubicBezTo>
                      <a:pt x="297519" y="985843"/>
                      <a:pt x="253893" y="967778"/>
                      <a:pt x="221749" y="935633"/>
                    </a:cubicBezTo>
                    <a:cubicBezTo>
                      <a:pt x="189604" y="903489"/>
                      <a:pt x="171538" y="859862"/>
                      <a:pt x="171538" y="814393"/>
                    </a:cubicBezTo>
                    <a:close/>
                    <a:moveTo>
                      <a:pt x="428713" y="1146154"/>
                    </a:moveTo>
                    <a:cubicBezTo>
                      <a:pt x="502270" y="1127138"/>
                      <a:pt x="567441" y="1084275"/>
                      <a:pt x="613977" y="1024229"/>
                    </a:cubicBezTo>
                    <a:cubicBezTo>
                      <a:pt x="660553" y="964182"/>
                      <a:pt x="685849" y="890360"/>
                      <a:pt x="685888" y="814393"/>
                    </a:cubicBezTo>
                    <a:cubicBezTo>
                      <a:pt x="685927" y="792232"/>
                      <a:pt x="683782" y="770110"/>
                      <a:pt x="679461" y="748380"/>
                    </a:cubicBezTo>
                    <a:lnTo>
                      <a:pt x="1065224" y="563234"/>
                    </a:lnTo>
                    <a:cubicBezTo>
                      <a:pt x="1111486" y="617961"/>
                      <a:pt x="1173678" y="656875"/>
                      <a:pt x="1243101" y="674676"/>
                    </a:cubicBezTo>
                    <a:lnTo>
                      <a:pt x="1243101" y="1500203"/>
                    </a:lnTo>
                    <a:lnTo>
                      <a:pt x="428713" y="1500203"/>
                    </a:lnTo>
                    <a:close/>
                    <a:moveTo>
                      <a:pt x="1414502" y="1500193"/>
                    </a:moveTo>
                    <a:lnTo>
                      <a:pt x="1414502" y="674667"/>
                    </a:lnTo>
                    <a:cubicBezTo>
                      <a:pt x="1527365" y="645393"/>
                      <a:pt x="1617596" y="560775"/>
                      <a:pt x="1654110" y="450057"/>
                    </a:cubicBezTo>
                    <a:lnTo>
                      <a:pt x="1976417" y="481781"/>
                    </a:lnTo>
                    <a:cubicBezTo>
                      <a:pt x="1986792" y="547764"/>
                      <a:pt x="2016213" y="609261"/>
                      <a:pt x="2061074" y="658776"/>
                    </a:cubicBezTo>
                    <a:cubicBezTo>
                      <a:pt x="2105925" y="708261"/>
                      <a:pt x="2164248" y="743580"/>
                      <a:pt x="2228889" y="760382"/>
                    </a:cubicBezTo>
                    <a:lnTo>
                      <a:pt x="2228889" y="1500184"/>
                    </a:lnTo>
                    <a:close/>
                  </a:path>
                </a:pathLst>
              </a:custGeom>
              <a:solidFill>
                <a:schemeClr val="tx1"/>
              </a:solidFill>
              <a:ln w="9797" cap="flat">
                <a:noFill/>
                <a:prstDash val="solid"/>
                <a:miter/>
              </a:ln>
            </p:spPr>
            <p:txBody>
              <a:bodyPr rtlCol="0" anchor="ctr"/>
              <a:lstStyle/>
              <a:p>
                <a:endParaRPr lang="en-IN"/>
              </a:p>
            </p:txBody>
          </p:sp>
        </p:grpSp>
        <p:cxnSp>
          <p:nvCxnSpPr>
            <p:cNvPr id="79" name="Straight Connector 78">
              <a:extLst>
                <a:ext uri="{FF2B5EF4-FFF2-40B4-BE49-F238E27FC236}">
                  <a16:creationId xmlns:a16="http://schemas.microsoft.com/office/drawing/2014/main" id="{EEEDACE2-1C72-4F67-AA35-43EA8824F313}"/>
                </a:ext>
              </a:extLst>
            </p:cNvPr>
            <p:cNvCxnSpPr>
              <a:cxnSpLocks/>
            </p:cNvCxnSpPr>
            <p:nvPr/>
          </p:nvCxnSpPr>
          <p:spPr>
            <a:xfrm>
              <a:off x="8392160" y="1785684"/>
              <a:ext cx="0" cy="1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09D4FFF-6D7D-4A6A-BE9C-A46D3D800F2D}"/>
                </a:ext>
              </a:extLst>
            </p:cNvPr>
            <p:cNvCxnSpPr/>
            <p:nvPr/>
          </p:nvCxnSpPr>
          <p:spPr>
            <a:xfrm>
              <a:off x="8849360" y="2230615"/>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24C0A8D-EA0A-49D5-A578-22118609D718}"/>
                </a:ext>
              </a:extLst>
            </p:cNvPr>
            <p:cNvCxnSpPr/>
            <p:nvPr/>
          </p:nvCxnSpPr>
          <p:spPr>
            <a:xfrm>
              <a:off x="7934960" y="1894865"/>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440E876C-D738-4E2F-93FB-10CD63AD3AB4}"/>
              </a:ext>
            </a:extLst>
          </p:cNvPr>
          <p:cNvGrpSpPr/>
          <p:nvPr/>
        </p:nvGrpSpPr>
        <p:grpSpPr>
          <a:xfrm rot="1800000">
            <a:off x="10305494" y="1854201"/>
            <a:ext cx="677148" cy="601294"/>
            <a:chOff x="10301473" y="1740686"/>
            <a:chExt cx="932816" cy="828323"/>
          </a:xfrm>
        </p:grpSpPr>
        <p:grpSp>
          <p:nvGrpSpPr>
            <p:cNvPr id="91" name="Group 90">
              <a:extLst>
                <a:ext uri="{FF2B5EF4-FFF2-40B4-BE49-F238E27FC236}">
                  <a16:creationId xmlns:a16="http://schemas.microsoft.com/office/drawing/2014/main" id="{1EC8295F-C9E6-4A74-9CCF-0E48DA736172}"/>
                </a:ext>
              </a:extLst>
            </p:cNvPr>
            <p:cNvGrpSpPr/>
            <p:nvPr/>
          </p:nvGrpSpPr>
          <p:grpSpPr>
            <a:xfrm>
              <a:off x="10376265" y="1847163"/>
              <a:ext cx="783232" cy="721846"/>
              <a:chOff x="2239515" y="3270996"/>
              <a:chExt cx="5486400" cy="5056401"/>
            </a:xfrm>
          </p:grpSpPr>
          <p:sp>
            <p:nvSpPr>
              <p:cNvPr id="95" name="Freeform: Shape 94">
                <a:extLst>
                  <a:ext uri="{FF2B5EF4-FFF2-40B4-BE49-F238E27FC236}">
                    <a16:creationId xmlns:a16="http://schemas.microsoft.com/office/drawing/2014/main" id="{0288065F-921F-48B8-A808-3707F0DD9F06}"/>
                  </a:ext>
                </a:extLst>
              </p:cNvPr>
              <p:cNvSpPr/>
              <p:nvPr/>
            </p:nvSpPr>
            <p:spPr>
              <a:xfrm>
                <a:off x="5940876" y="4632837"/>
                <a:ext cx="980478" cy="1539385"/>
              </a:xfrm>
              <a:custGeom>
                <a:avLst/>
                <a:gdLst>
                  <a:gd name="connsiteX0" fmla="*/ 802484 w 980478"/>
                  <a:gd name="connsiteY0" fmla="*/ 1539386 h 1539385"/>
                  <a:gd name="connsiteX1" fmla="*/ 0 w 980478"/>
                  <a:gd name="connsiteY1" fmla="*/ 149563 h 1539385"/>
                  <a:gd name="connsiteX2" fmla="*/ 97011 w 980478"/>
                  <a:gd name="connsiteY2" fmla="*/ 0 h 1539385"/>
                  <a:gd name="connsiteX3" fmla="*/ 980479 w 980478"/>
                  <a:gd name="connsiteY3" fmla="*/ 1530510 h 1539385"/>
                </a:gdLst>
                <a:ahLst/>
                <a:cxnLst>
                  <a:cxn ang="0">
                    <a:pos x="connsiteX0" y="connsiteY0"/>
                  </a:cxn>
                  <a:cxn ang="0">
                    <a:pos x="connsiteX1" y="connsiteY1"/>
                  </a:cxn>
                  <a:cxn ang="0">
                    <a:pos x="connsiteX2" y="connsiteY2"/>
                  </a:cxn>
                  <a:cxn ang="0">
                    <a:pos x="connsiteX3" y="connsiteY3"/>
                  </a:cxn>
                </a:cxnLst>
                <a:rect l="l" t="t" r="r" b="b"/>
                <a:pathLst>
                  <a:path w="980478" h="1539385">
                    <a:moveTo>
                      <a:pt x="802484" y="1539386"/>
                    </a:moveTo>
                    <a:cubicBezTo>
                      <a:pt x="774356" y="977010"/>
                      <a:pt x="474319" y="457389"/>
                      <a:pt x="0" y="149563"/>
                    </a:cubicBezTo>
                    <a:lnTo>
                      <a:pt x="97011" y="0"/>
                    </a:lnTo>
                    <a:cubicBezTo>
                      <a:pt x="619248" y="338962"/>
                      <a:pt x="949520" y="911173"/>
                      <a:pt x="980479" y="1530510"/>
                    </a:cubicBezTo>
                    <a:close/>
                  </a:path>
                </a:pathLst>
              </a:custGeom>
              <a:solidFill>
                <a:schemeClr val="tx1"/>
              </a:solidFill>
              <a:ln w="9797"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322DDBBC-39AD-4012-B2FE-F288D873A944}"/>
                  </a:ext>
                </a:extLst>
              </p:cNvPr>
              <p:cNvSpPr/>
              <p:nvPr/>
            </p:nvSpPr>
            <p:spPr>
              <a:xfrm>
                <a:off x="4099101" y="7831604"/>
                <a:ext cx="1767277" cy="371566"/>
              </a:xfrm>
              <a:custGeom>
                <a:avLst/>
                <a:gdLst>
                  <a:gd name="connsiteX0" fmla="*/ 883614 w 1767277"/>
                  <a:gd name="connsiteY0" fmla="*/ 371566 h 371566"/>
                  <a:gd name="connsiteX1" fmla="*/ 0 w 1767277"/>
                  <a:gd name="connsiteY1" fmla="*/ 158743 h 371566"/>
                  <a:gd name="connsiteX2" fmla="*/ 81248 w 1767277"/>
                  <a:gd name="connsiteY2" fmla="*/ 39 h 371566"/>
                  <a:gd name="connsiteX3" fmla="*/ 883614 w 1767277"/>
                  <a:gd name="connsiteY3" fmla="*/ 193268 h 371566"/>
                  <a:gd name="connsiteX4" fmla="*/ 1685951 w 1767277"/>
                  <a:gd name="connsiteY4" fmla="*/ 0 h 371566"/>
                  <a:gd name="connsiteX5" fmla="*/ 1767278 w 1767277"/>
                  <a:gd name="connsiteY5" fmla="*/ 158625 h 371566"/>
                  <a:gd name="connsiteX6" fmla="*/ 883624 w 1767277"/>
                  <a:gd name="connsiteY6" fmla="*/ 371557 h 37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7277" h="371566">
                    <a:moveTo>
                      <a:pt x="883614" y="371566"/>
                    </a:moveTo>
                    <a:cubicBezTo>
                      <a:pt x="573015" y="371566"/>
                      <a:pt x="275692" y="299959"/>
                      <a:pt x="0" y="158743"/>
                    </a:cubicBezTo>
                    <a:lnTo>
                      <a:pt x="81248" y="39"/>
                    </a:lnTo>
                    <a:cubicBezTo>
                      <a:pt x="331575" y="128284"/>
                      <a:pt x="601496" y="193268"/>
                      <a:pt x="883614" y="193268"/>
                    </a:cubicBezTo>
                    <a:cubicBezTo>
                      <a:pt x="1165664" y="193268"/>
                      <a:pt x="1435624" y="128245"/>
                      <a:pt x="1685951" y="0"/>
                    </a:cubicBezTo>
                    <a:lnTo>
                      <a:pt x="1767278" y="158625"/>
                    </a:lnTo>
                    <a:cubicBezTo>
                      <a:pt x="1491537" y="299881"/>
                      <a:pt x="1194223" y="371557"/>
                      <a:pt x="883624" y="371557"/>
                    </a:cubicBezTo>
                    <a:close/>
                  </a:path>
                </a:pathLst>
              </a:custGeom>
              <a:solidFill>
                <a:schemeClr val="tx1"/>
              </a:solidFill>
              <a:ln w="9797"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5386E883-93C3-4EE5-93D7-D8095C4E7CE4}"/>
                  </a:ext>
                </a:extLst>
              </p:cNvPr>
              <p:cNvSpPr/>
              <p:nvPr/>
            </p:nvSpPr>
            <p:spPr>
              <a:xfrm>
                <a:off x="3044037" y="4632798"/>
                <a:ext cx="980517" cy="1539581"/>
              </a:xfrm>
              <a:custGeom>
                <a:avLst/>
                <a:gdLst>
                  <a:gd name="connsiteX0" fmla="*/ 178034 w 980517"/>
                  <a:gd name="connsiteY0" fmla="*/ 1539523 h 1539581"/>
                  <a:gd name="connsiteX1" fmla="*/ 0 w 980517"/>
                  <a:gd name="connsiteY1" fmla="*/ 1530608 h 1539581"/>
                  <a:gd name="connsiteX2" fmla="*/ 883506 w 980517"/>
                  <a:gd name="connsiteY2" fmla="*/ 0 h 1539581"/>
                  <a:gd name="connsiteX3" fmla="*/ 980518 w 980517"/>
                  <a:gd name="connsiteY3" fmla="*/ 149563 h 1539581"/>
                  <a:gd name="connsiteX4" fmla="*/ 178034 w 980517"/>
                  <a:gd name="connsiteY4" fmla="*/ 1539582 h 1539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517" h="1539581">
                    <a:moveTo>
                      <a:pt x="178034" y="1539523"/>
                    </a:moveTo>
                    <a:lnTo>
                      <a:pt x="0" y="1530608"/>
                    </a:lnTo>
                    <a:cubicBezTo>
                      <a:pt x="30998" y="911134"/>
                      <a:pt x="361270" y="338981"/>
                      <a:pt x="883506" y="0"/>
                    </a:cubicBezTo>
                    <a:lnTo>
                      <a:pt x="980518" y="149563"/>
                    </a:lnTo>
                    <a:cubicBezTo>
                      <a:pt x="506160" y="457370"/>
                      <a:pt x="206122" y="977001"/>
                      <a:pt x="178034" y="1539582"/>
                    </a:cubicBezTo>
                    <a:close/>
                  </a:path>
                </a:pathLst>
              </a:custGeom>
              <a:solidFill>
                <a:schemeClr val="tx1"/>
              </a:solidFill>
              <a:ln w="9797"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41A640A-4271-4F86-9AD1-EC5F7CB16EEF}"/>
                  </a:ext>
                </a:extLst>
              </p:cNvPr>
              <p:cNvSpPr/>
              <p:nvPr/>
            </p:nvSpPr>
            <p:spPr>
              <a:xfrm>
                <a:off x="4362605" y="4920500"/>
                <a:ext cx="1240338" cy="407502"/>
              </a:xfrm>
              <a:custGeom>
                <a:avLst/>
                <a:gdLst>
                  <a:gd name="connsiteX0" fmla="*/ 1064019 w 1240338"/>
                  <a:gd name="connsiteY0" fmla="*/ 407502 h 407502"/>
                  <a:gd name="connsiteX1" fmla="*/ 988130 w 1240338"/>
                  <a:gd name="connsiteY1" fmla="*/ 256832 h 407502"/>
                  <a:gd name="connsiteX2" fmla="*/ 798428 w 1240338"/>
                  <a:gd name="connsiteY2" fmla="*/ 178337 h 407502"/>
                  <a:gd name="connsiteX3" fmla="*/ 441440 w 1240338"/>
                  <a:gd name="connsiteY3" fmla="*/ 178298 h 407502"/>
                  <a:gd name="connsiteX4" fmla="*/ 252120 w 1240338"/>
                  <a:gd name="connsiteY4" fmla="*/ 256793 h 407502"/>
                  <a:gd name="connsiteX5" fmla="*/ 176231 w 1240338"/>
                  <a:gd name="connsiteY5" fmla="*/ 407463 h 407502"/>
                  <a:gd name="connsiteX6" fmla="*/ 0 w 1240338"/>
                  <a:gd name="connsiteY6" fmla="*/ 380864 h 407502"/>
                  <a:gd name="connsiteX7" fmla="*/ 126138 w 1240338"/>
                  <a:gd name="connsiteY7" fmla="*/ 130733 h 407502"/>
                  <a:gd name="connsiteX8" fmla="*/ 441518 w 1240338"/>
                  <a:gd name="connsiteY8" fmla="*/ 0 h 407502"/>
                  <a:gd name="connsiteX9" fmla="*/ 798467 w 1240338"/>
                  <a:gd name="connsiteY9" fmla="*/ 0 h 407502"/>
                  <a:gd name="connsiteX10" fmla="*/ 1114200 w 1240338"/>
                  <a:gd name="connsiteY10" fmla="*/ 130733 h 407502"/>
                  <a:gd name="connsiteX11" fmla="*/ 1240338 w 1240338"/>
                  <a:gd name="connsiteY11" fmla="*/ 380864 h 407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0338" h="407502">
                    <a:moveTo>
                      <a:pt x="1064019" y="407502"/>
                    </a:moveTo>
                    <a:cubicBezTo>
                      <a:pt x="1055329" y="349905"/>
                      <a:pt x="1029043" y="297784"/>
                      <a:pt x="988130" y="256832"/>
                    </a:cubicBezTo>
                    <a:cubicBezTo>
                      <a:pt x="937459" y="206240"/>
                      <a:pt x="870104" y="178337"/>
                      <a:pt x="798428" y="178337"/>
                    </a:cubicBezTo>
                    <a:lnTo>
                      <a:pt x="441440" y="178298"/>
                    </a:lnTo>
                    <a:cubicBezTo>
                      <a:pt x="369989" y="178298"/>
                      <a:pt x="302751" y="206201"/>
                      <a:pt x="252120" y="256793"/>
                    </a:cubicBezTo>
                    <a:cubicBezTo>
                      <a:pt x="211207" y="297784"/>
                      <a:pt x="184912" y="349905"/>
                      <a:pt x="176231" y="407463"/>
                    </a:cubicBezTo>
                    <a:lnTo>
                      <a:pt x="0" y="380864"/>
                    </a:lnTo>
                    <a:cubicBezTo>
                      <a:pt x="14422" y="285303"/>
                      <a:pt x="58058" y="198853"/>
                      <a:pt x="126138" y="130733"/>
                    </a:cubicBezTo>
                    <a:cubicBezTo>
                      <a:pt x="210443" y="46429"/>
                      <a:pt x="322424" y="0"/>
                      <a:pt x="441518" y="0"/>
                    </a:cubicBezTo>
                    <a:lnTo>
                      <a:pt x="798467" y="0"/>
                    </a:lnTo>
                    <a:cubicBezTo>
                      <a:pt x="917836" y="0"/>
                      <a:pt x="1029925" y="46429"/>
                      <a:pt x="1114200" y="130733"/>
                    </a:cubicBezTo>
                    <a:cubicBezTo>
                      <a:pt x="1182280" y="198813"/>
                      <a:pt x="1225907" y="285263"/>
                      <a:pt x="1240338" y="380864"/>
                    </a:cubicBezTo>
                    <a:close/>
                  </a:path>
                </a:pathLst>
              </a:custGeom>
              <a:solidFill>
                <a:schemeClr val="tx1"/>
              </a:solidFill>
              <a:ln w="9797"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44E82AD2-A974-4176-B8BE-1886D79DBDB9}"/>
                  </a:ext>
                </a:extLst>
              </p:cNvPr>
              <p:cNvSpPr/>
              <p:nvPr/>
            </p:nvSpPr>
            <p:spPr>
              <a:xfrm>
                <a:off x="4593661" y="4020731"/>
                <a:ext cx="778030" cy="778030"/>
              </a:xfrm>
              <a:custGeom>
                <a:avLst/>
                <a:gdLst>
                  <a:gd name="connsiteX0" fmla="*/ 389054 w 778030"/>
                  <a:gd name="connsiteY0" fmla="*/ 778030 h 778030"/>
                  <a:gd name="connsiteX1" fmla="*/ 0 w 778030"/>
                  <a:gd name="connsiteY1" fmla="*/ 389054 h 778030"/>
                  <a:gd name="connsiteX2" fmla="*/ 389054 w 778030"/>
                  <a:gd name="connsiteY2" fmla="*/ 0 h 778030"/>
                  <a:gd name="connsiteX3" fmla="*/ 778030 w 778030"/>
                  <a:gd name="connsiteY3" fmla="*/ 389054 h 778030"/>
                  <a:gd name="connsiteX4" fmla="*/ 389054 w 778030"/>
                  <a:gd name="connsiteY4" fmla="*/ 778030 h 778030"/>
                  <a:gd name="connsiteX5" fmla="*/ 389054 w 778030"/>
                  <a:gd name="connsiteY5" fmla="*/ 178337 h 778030"/>
                  <a:gd name="connsiteX6" fmla="*/ 178298 w 778030"/>
                  <a:gd name="connsiteY6" fmla="*/ 389094 h 778030"/>
                  <a:gd name="connsiteX7" fmla="*/ 389054 w 778030"/>
                  <a:gd name="connsiteY7" fmla="*/ 599811 h 778030"/>
                  <a:gd name="connsiteX8" fmla="*/ 599771 w 778030"/>
                  <a:gd name="connsiteY8" fmla="*/ 389094 h 778030"/>
                  <a:gd name="connsiteX9" fmla="*/ 389054 w 778030"/>
                  <a:gd name="connsiteY9" fmla="*/ 178337 h 7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030" h="778030">
                    <a:moveTo>
                      <a:pt x="389054" y="778030"/>
                    </a:moveTo>
                    <a:cubicBezTo>
                      <a:pt x="174546" y="778030"/>
                      <a:pt x="0" y="603553"/>
                      <a:pt x="0" y="389054"/>
                    </a:cubicBezTo>
                    <a:cubicBezTo>
                      <a:pt x="0" y="174556"/>
                      <a:pt x="174507" y="0"/>
                      <a:pt x="389054" y="0"/>
                    </a:cubicBezTo>
                    <a:cubicBezTo>
                      <a:pt x="603524" y="0"/>
                      <a:pt x="778030" y="174507"/>
                      <a:pt x="778030" y="389054"/>
                    </a:cubicBezTo>
                    <a:cubicBezTo>
                      <a:pt x="778030" y="603602"/>
                      <a:pt x="603524" y="778030"/>
                      <a:pt x="389054" y="778030"/>
                    </a:cubicBezTo>
                    <a:close/>
                    <a:moveTo>
                      <a:pt x="389054" y="178337"/>
                    </a:moveTo>
                    <a:cubicBezTo>
                      <a:pt x="272870" y="178337"/>
                      <a:pt x="178298" y="272899"/>
                      <a:pt x="178298" y="389094"/>
                    </a:cubicBezTo>
                    <a:cubicBezTo>
                      <a:pt x="178298" y="505288"/>
                      <a:pt x="272860" y="599811"/>
                      <a:pt x="389054" y="599811"/>
                    </a:cubicBezTo>
                    <a:cubicBezTo>
                      <a:pt x="505248" y="599811"/>
                      <a:pt x="599771" y="505327"/>
                      <a:pt x="599771" y="389094"/>
                    </a:cubicBezTo>
                    <a:cubicBezTo>
                      <a:pt x="599771" y="272909"/>
                      <a:pt x="505248" y="178337"/>
                      <a:pt x="389054" y="178337"/>
                    </a:cubicBezTo>
                    <a:close/>
                  </a:path>
                </a:pathLst>
              </a:custGeom>
              <a:solidFill>
                <a:schemeClr val="accent1"/>
              </a:solidFill>
              <a:ln w="9797"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449E585-C3FE-4AEC-AB14-FA3C71C8AF68}"/>
                  </a:ext>
                </a:extLst>
              </p:cNvPr>
              <p:cNvSpPr/>
              <p:nvPr/>
            </p:nvSpPr>
            <p:spPr>
              <a:xfrm>
                <a:off x="5967015" y="7699147"/>
                <a:ext cx="1240024" cy="407424"/>
              </a:xfrm>
              <a:custGeom>
                <a:avLst/>
                <a:gdLst>
                  <a:gd name="connsiteX0" fmla="*/ 176270 w 1240024"/>
                  <a:gd name="connsiteY0" fmla="*/ 407424 h 407424"/>
                  <a:gd name="connsiteX1" fmla="*/ 0 w 1240024"/>
                  <a:gd name="connsiteY1" fmla="*/ 380825 h 407424"/>
                  <a:gd name="connsiteX2" fmla="*/ 126138 w 1240024"/>
                  <a:gd name="connsiteY2" fmla="*/ 130655 h 407424"/>
                  <a:gd name="connsiteX3" fmla="*/ 441518 w 1240024"/>
                  <a:gd name="connsiteY3" fmla="*/ 0 h 407424"/>
                  <a:gd name="connsiteX4" fmla="*/ 798428 w 1240024"/>
                  <a:gd name="connsiteY4" fmla="*/ 0 h 407424"/>
                  <a:gd name="connsiteX5" fmla="*/ 1113808 w 1240024"/>
                  <a:gd name="connsiteY5" fmla="*/ 130655 h 407424"/>
                  <a:gd name="connsiteX6" fmla="*/ 1240025 w 1240024"/>
                  <a:gd name="connsiteY6" fmla="*/ 381667 h 407424"/>
                  <a:gd name="connsiteX7" fmla="*/ 1063598 w 1240024"/>
                  <a:gd name="connsiteY7" fmla="*/ 407346 h 407424"/>
                  <a:gd name="connsiteX8" fmla="*/ 987709 w 1240024"/>
                  <a:gd name="connsiteY8" fmla="*/ 256636 h 407424"/>
                  <a:gd name="connsiteX9" fmla="*/ 798428 w 1240024"/>
                  <a:gd name="connsiteY9" fmla="*/ 178259 h 407424"/>
                  <a:gd name="connsiteX10" fmla="*/ 441518 w 1240024"/>
                  <a:gd name="connsiteY10" fmla="*/ 178259 h 407424"/>
                  <a:gd name="connsiteX11" fmla="*/ 252198 w 1240024"/>
                  <a:gd name="connsiteY11" fmla="*/ 256675 h 407424"/>
                  <a:gd name="connsiteX12" fmla="*/ 176270 w 1240024"/>
                  <a:gd name="connsiteY12" fmla="*/ 407424 h 40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0024" h="407424">
                    <a:moveTo>
                      <a:pt x="176270" y="407424"/>
                    </a:moveTo>
                    <a:lnTo>
                      <a:pt x="0" y="380825"/>
                    </a:lnTo>
                    <a:cubicBezTo>
                      <a:pt x="14431" y="285224"/>
                      <a:pt x="58058" y="198657"/>
                      <a:pt x="126138" y="130655"/>
                    </a:cubicBezTo>
                    <a:cubicBezTo>
                      <a:pt x="210374" y="46390"/>
                      <a:pt x="322385" y="0"/>
                      <a:pt x="441518" y="0"/>
                    </a:cubicBezTo>
                    <a:lnTo>
                      <a:pt x="798428" y="0"/>
                    </a:lnTo>
                    <a:cubicBezTo>
                      <a:pt x="917562" y="0"/>
                      <a:pt x="1029582" y="46350"/>
                      <a:pt x="1113808" y="130655"/>
                    </a:cubicBezTo>
                    <a:cubicBezTo>
                      <a:pt x="1182467" y="199392"/>
                      <a:pt x="1226093" y="286184"/>
                      <a:pt x="1240025" y="381667"/>
                    </a:cubicBezTo>
                    <a:lnTo>
                      <a:pt x="1063598" y="407346"/>
                    </a:lnTo>
                    <a:cubicBezTo>
                      <a:pt x="1055211" y="350091"/>
                      <a:pt x="1029004" y="298009"/>
                      <a:pt x="987709" y="256636"/>
                    </a:cubicBezTo>
                    <a:cubicBezTo>
                      <a:pt x="937195" y="206122"/>
                      <a:pt x="869947" y="178259"/>
                      <a:pt x="798428" y="178259"/>
                    </a:cubicBezTo>
                    <a:lnTo>
                      <a:pt x="441518" y="178259"/>
                    </a:lnTo>
                    <a:cubicBezTo>
                      <a:pt x="369989" y="178259"/>
                      <a:pt x="302751" y="206122"/>
                      <a:pt x="252198" y="256675"/>
                    </a:cubicBezTo>
                    <a:cubicBezTo>
                      <a:pt x="211207" y="297627"/>
                      <a:pt x="184960" y="349748"/>
                      <a:pt x="176270" y="407424"/>
                    </a:cubicBezTo>
                    <a:close/>
                  </a:path>
                </a:pathLst>
              </a:custGeom>
              <a:solidFill>
                <a:schemeClr val="tx1"/>
              </a:solidFill>
              <a:ln w="9797"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5E0FBB5-230F-4F3A-A9D4-587B91FB56D9}"/>
                  </a:ext>
                </a:extLst>
              </p:cNvPr>
              <p:cNvSpPr/>
              <p:nvPr/>
            </p:nvSpPr>
            <p:spPr>
              <a:xfrm>
                <a:off x="6197943" y="6799397"/>
                <a:ext cx="778030" cy="778030"/>
              </a:xfrm>
              <a:custGeom>
                <a:avLst/>
                <a:gdLst>
                  <a:gd name="connsiteX0" fmla="*/ 389054 w 778030"/>
                  <a:gd name="connsiteY0" fmla="*/ 778030 h 778030"/>
                  <a:gd name="connsiteX1" fmla="*/ 0 w 778030"/>
                  <a:gd name="connsiteY1" fmla="*/ 389054 h 778030"/>
                  <a:gd name="connsiteX2" fmla="*/ 389054 w 778030"/>
                  <a:gd name="connsiteY2" fmla="*/ 0 h 778030"/>
                  <a:gd name="connsiteX3" fmla="*/ 778030 w 778030"/>
                  <a:gd name="connsiteY3" fmla="*/ 389054 h 778030"/>
                  <a:gd name="connsiteX4" fmla="*/ 389054 w 778030"/>
                  <a:gd name="connsiteY4" fmla="*/ 778030 h 778030"/>
                  <a:gd name="connsiteX5" fmla="*/ 389054 w 778030"/>
                  <a:gd name="connsiteY5" fmla="*/ 178298 h 778030"/>
                  <a:gd name="connsiteX6" fmla="*/ 178259 w 778030"/>
                  <a:gd name="connsiteY6" fmla="*/ 389054 h 778030"/>
                  <a:gd name="connsiteX7" fmla="*/ 389054 w 778030"/>
                  <a:gd name="connsiteY7" fmla="*/ 599771 h 778030"/>
                  <a:gd name="connsiteX8" fmla="*/ 599771 w 778030"/>
                  <a:gd name="connsiteY8" fmla="*/ 389054 h 778030"/>
                  <a:gd name="connsiteX9" fmla="*/ 389054 w 778030"/>
                  <a:gd name="connsiteY9" fmla="*/ 178298 h 7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030" h="778030">
                    <a:moveTo>
                      <a:pt x="389054" y="778030"/>
                    </a:moveTo>
                    <a:cubicBezTo>
                      <a:pt x="174546" y="778030"/>
                      <a:pt x="0" y="603553"/>
                      <a:pt x="0" y="389054"/>
                    </a:cubicBezTo>
                    <a:cubicBezTo>
                      <a:pt x="0" y="174546"/>
                      <a:pt x="174507" y="0"/>
                      <a:pt x="389054" y="0"/>
                    </a:cubicBezTo>
                    <a:cubicBezTo>
                      <a:pt x="603524" y="0"/>
                      <a:pt x="778030" y="174507"/>
                      <a:pt x="778030" y="389054"/>
                    </a:cubicBezTo>
                    <a:cubicBezTo>
                      <a:pt x="778030" y="603563"/>
                      <a:pt x="603553" y="778030"/>
                      <a:pt x="389054" y="778030"/>
                    </a:cubicBezTo>
                    <a:close/>
                    <a:moveTo>
                      <a:pt x="389054" y="178298"/>
                    </a:moveTo>
                    <a:cubicBezTo>
                      <a:pt x="272870" y="178298"/>
                      <a:pt x="178259" y="272821"/>
                      <a:pt x="178259" y="389054"/>
                    </a:cubicBezTo>
                    <a:cubicBezTo>
                      <a:pt x="178259" y="505238"/>
                      <a:pt x="272821" y="599771"/>
                      <a:pt x="389054" y="599771"/>
                    </a:cubicBezTo>
                    <a:cubicBezTo>
                      <a:pt x="505239" y="599771"/>
                      <a:pt x="599771" y="505287"/>
                      <a:pt x="599771" y="389054"/>
                    </a:cubicBezTo>
                    <a:cubicBezTo>
                      <a:pt x="599771" y="272831"/>
                      <a:pt x="505288" y="178298"/>
                      <a:pt x="389054" y="178298"/>
                    </a:cubicBezTo>
                    <a:close/>
                  </a:path>
                </a:pathLst>
              </a:custGeom>
              <a:solidFill>
                <a:schemeClr val="accent1"/>
              </a:solidFill>
              <a:ln w="9797"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E935AD19-44D1-4A94-9B05-62057583E487}"/>
                  </a:ext>
                </a:extLst>
              </p:cNvPr>
              <p:cNvSpPr/>
              <p:nvPr/>
            </p:nvSpPr>
            <p:spPr>
              <a:xfrm>
                <a:off x="2758431" y="7699107"/>
                <a:ext cx="1240024" cy="407463"/>
              </a:xfrm>
              <a:custGeom>
                <a:avLst/>
                <a:gdLst>
                  <a:gd name="connsiteX0" fmla="*/ 1063715 w 1240024"/>
                  <a:gd name="connsiteY0" fmla="*/ 407463 h 407463"/>
                  <a:gd name="connsiteX1" fmla="*/ 987826 w 1240024"/>
                  <a:gd name="connsiteY1" fmla="*/ 256715 h 407463"/>
                  <a:gd name="connsiteX2" fmla="*/ 798506 w 1240024"/>
                  <a:gd name="connsiteY2" fmla="*/ 178298 h 407463"/>
                  <a:gd name="connsiteX3" fmla="*/ 441557 w 1240024"/>
                  <a:gd name="connsiteY3" fmla="*/ 178298 h 407463"/>
                  <a:gd name="connsiteX4" fmla="*/ 252237 w 1240024"/>
                  <a:gd name="connsiteY4" fmla="*/ 256715 h 407463"/>
                  <a:gd name="connsiteX5" fmla="*/ 176427 w 1240024"/>
                  <a:gd name="connsiteY5" fmla="*/ 407385 h 407463"/>
                  <a:gd name="connsiteX6" fmla="*/ 0 w 1240024"/>
                  <a:gd name="connsiteY6" fmla="*/ 381706 h 407463"/>
                  <a:gd name="connsiteX7" fmla="*/ 126177 w 1240024"/>
                  <a:gd name="connsiteY7" fmla="*/ 130694 h 407463"/>
                  <a:gd name="connsiteX8" fmla="*/ 441596 w 1240024"/>
                  <a:gd name="connsiteY8" fmla="*/ 0 h 407463"/>
                  <a:gd name="connsiteX9" fmla="*/ 798506 w 1240024"/>
                  <a:gd name="connsiteY9" fmla="*/ 0 h 407463"/>
                  <a:gd name="connsiteX10" fmla="*/ 1113886 w 1240024"/>
                  <a:gd name="connsiteY10" fmla="*/ 130655 h 407463"/>
                  <a:gd name="connsiteX11" fmla="*/ 1240024 w 1240024"/>
                  <a:gd name="connsiteY11" fmla="*/ 380825 h 40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0024" h="407463">
                    <a:moveTo>
                      <a:pt x="1063715" y="407463"/>
                    </a:moveTo>
                    <a:cubicBezTo>
                      <a:pt x="1055025" y="349787"/>
                      <a:pt x="1028739" y="297667"/>
                      <a:pt x="987826" y="256715"/>
                    </a:cubicBezTo>
                    <a:cubicBezTo>
                      <a:pt x="937273" y="206122"/>
                      <a:pt x="870035" y="178298"/>
                      <a:pt x="798506" y="178298"/>
                    </a:cubicBezTo>
                    <a:lnTo>
                      <a:pt x="441557" y="178298"/>
                    </a:lnTo>
                    <a:cubicBezTo>
                      <a:pt x="370028" y="178298"/>
                      <a:pt x="302790" y="206161"/>
                      <a:pt x="252237" y="256715"/>
                    </a:cubicBezTo>
                    <a:cubicBezTo>
                      <a:pt x="211021" y="298049"/>
                      <a:pt x="184764" y="350130"/>
                      <a:pt x="176427" y="407385"/>
                    </a:cubicBezTo>
                    <a:lnTo>
                      <a:pt x="0" y="381706"/>
                    </a:lnTo>
                    <a:cubicBezTo>
                      <a:pt x="13922" y="286184"/>
                      <a:pt x="57519" y="199392"/>
                      <a:pt x="126177" y="130694"/>
                    </a:cubicBezTo>
                    <a:cubicBezTo>
                      <a:pt x="210403" y="46380"/>
                      <a:pt x="322463" y="0"/>
                      <a:pt x="441596" y="0"/>
                    </a:cubicBezTo>
                    <a:lnTo>
                      <a:pt x="798506" y="0"/>
                    </a:lnTo>
                    <a:cubicBezTo>
                      <a:pt x="917600" y="0"/>
                      <a:pt x="1029660" y="46341"/>
                      <a:pt x="1113886" y="130655"/>
                    </a:cubicBezTo>
                    <a:cubicBezTo>
                      <a:pt x="1181967" y="198696"/>
                      <a:pt x="1225593" y="285224"/>
                      <a:pt x="1240024" y="380825"/>
                    </a:cubicBezTo>
                    <a:close/>
                  </a:path>
                </a:pathLst>
              </a:custGeom>
              <a:solidFill>
                <a:schemeClr val="tx1"/>
              </a:solidFill>
              <a:ln w="979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26813C6-612D-491B-9303-46F6964C3382}"/>
                  </a:ext>
                </a:extLst>
              </p:cNvPr>
              <p:cNvSpPr/>
              <p:nvPr/>
            </p:nvSpPr>
            <p:spPr>
              <a:xfrm>
                <a:off x="2989457" y="6799397"/>
                <a:ext cx="778030" cy="778030"/>
              </a:xfrm>
              <a:custGeom>
                <a:avLst/>
                <a:gdLst>
                  <a:gd name="connsiteX0" fmla="*/ 388976 w 778030"/>
                  <a:gd name="connsiteY0" fmla="*/ 778030 h 778030"/>
                  <a:gd name="connsiteX1" fmla="*/ 0 w 778030"/>
                  <a:gd name="connsiteY1" fmla="*/ 389054 h 778030"/>
                  <a:gd name="connsiteX2" fmla="*/ 388976 w 778030"/>
                  <a:gd name="connsiteY2" fmla="*/ 0 h 778030"/>
                  <a:gd name="connsiteX3" fmla="*/ 778030 w 778030"/>
                  <a:gd name="connsiteY3" fmla="*/ 389054 h 778030"/>
                  <a:gd name="connsiteX4" fmla="*/ 388976 w 778030"/>
                  <a:gd name="connsiteY4" fmla="*/ 778030 h 778030"/>
                  <a:gd name="connsiteX5" fmla="*/ 388976 w 778030"/>
                  <a:gd name="connsiteY5" fmla="*/ 178298 h 778030"/>
                  <a:gd name="connsiteX6" fmla="*/ 178298 w 778030"/>
                  <a:gd name="connsiteY6" fmla="*/ 389054 h 778030"/>
                  <a:gd name="connsiteX7" fmla="*/ 388976 w 778030"/>
                  <a:gd name="connsiteY7" fmla="*/ 599771 h 778030"/>
                  <a:gd name="connsiteX8" fmla="*/ 599732 w 778030"/>
                  <a:gd name="connsiteY8" fmla="*/ 389054 h 778030"/>
                  <a:gd name="connsiteX9" fmla="*/ 388976 w 778030"/>
                  <a:gd name="connsiteY9" fmla="*/ 178298 h 77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030" h="778030">
                    <a:moveTo>
                      <a:pt x="388976" y="778030"/>
                    </a:moveTo>
                    <a:cubicBezTo>
                      <a:pt x="174507" y="778030"/>
                      <a:pt x="0" y="603553"/>
                      <a:pt x="0" y="389054"/>
                    </a:cubicBezTo>
                    <a:cubicBezTo>
                      <a:pt x="0" y="174546"/>
                      <a:pt x="174477" y="0"/>
                      <a:pt x="388976" y="0"/>
                    </a:cubicBezTo>
                    <a:cubicBezTo>
                      <a:pt x="603485" y="0"/>
                      <a:pt x="778030" y="174507"/>
                      <a:pt x="778030" y="389054"/>
                    </a:cubicBezTo>
                    <a:cubicBezTo>
                      <a:pt x="777991" y="603563"/>
                      <a:pt x="603445" y="778030"/>
                      <a:pt x="388976" y="778030"/>
                    </a:cubicBezTo>
                    <a:close/>
                    <a:moveTo>
                      <a:pt x="388976" y="178298"/>
                    </a:moveTo>
                    <a:cubicBezTo>
                      <a:pt x="272792" y="178298"/>
                      <a:pt x="178298" y="272821"/>
                      <a:pt x="178298" y="389054"/>
                    </a:cubicBezTo>
                    <a:cubicBezTo>
                      <a:pt x="178298" y="505238"/>
                      <a:pt x="272792" y="599771"/>
                      <a:pt x="388976" y="599771"/>
                    </a:cubicBezTo>
                    <a:cubicBezTo>
                      <a:pt x="505160" y="599771"/>
                      <a:pt x="599732" y="505287"/>
                      <a:pt x="599732" y="389054"/>
                    </a:cubicBezTo>
                    <a:cubicBezTo>
                      <a:pt x="599732" y="272831"/>
                      <a:pt x="505170" y="178298"/>
                      <a:pt x="388976" y="178298"/>
                    </a:cubicBezTo>
                    <a:close/>
                  </a:path>
                </a:pathLst>
              </a:custGeom>
              <a:solidFill>
                <a:schemeClr val="accent1"/>
              </a:solidFill>
              <a:ln w="9797"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A2F9CD8-3354-4876-BF1A-A9EA5E6DA05E}"/>
                  </a:ext>
                </a:extLst>
              </p:cNvPr>
              <p:cNvSpPr/>
              <p:nvPr/>
            </p:nvSpPr>
            <p:spPr>
              <a:xfrm>
                <a:off x="4893561" y="5713129"/>
                <a:ext cx="178259" cy="548796"/>
              </a:xfrm>
              <a:custGeom>
                <a:avLst/>
                <a:gdLst>
                  <a:gd name="connsiteX0" fmla="*/ 0 w 178259"/>
                  <a:gd name="connsiteY0" fmla="*/ 0 h 548796"/>
                  <a:gd name="connsiteX1" fmla="*/ 178259 w 178259"/>
                  <a:gd name="connsiteY1" fmla="*/ 0 h 548796"/>
                  <a:gd name="connsiteX2" fmla="*/ 178259 w 178259"/>
                  <a:gd name="connsiteY2" fmla="*/ 548797 h 548796"/>
                  <a:gd name="connsiteX3" fmla="*/ 0 w 178259"/>
                  <a:gd name="connsiteY3" fmla="*/ 548797 h 548796"/>
                </a:gdLst>
                <a:ahLst/>
                <a:cxnLst>
                  <a:cxn ang="0">
                    <a:pos x="connsiteX0" y="connsiteY0"/>
                  </a:cxn>
                  <a:cxn ang="0">
                    <a:pos x="connsiteX1" y="connsiteY1"/>
                  </a:cxn>
                  <a:cxn ang="0">
                    <a:pos x="connsiteX2" y="connsiteY2"/>
                  </a:cxn>
                  <a:cxn ang="0">
                    <a:pos x="connsiteX3" y="connsiteY3"/>
                  </a:cxn>
                </a:cxnLst>
                <a:rect l="l" t="t" r="r" b="b"/>
                <a:pathLst>
                  <a:path w="178259" h="548796">
                    <a:moveTo>
                      <a:pt x="0" y="0"/>
                    </a:moveTo>
                    <a:lnTo>
                      <a:pt x="178259" y="0"/>
                    </a:lnTo>
                    <a:lnTo>
                      <a:pt x="178259" y="548797"/>
                    </a:lnTo>
                    <a:lnTo>
                      <a:pt x="0" y="548797"/>
                    </a:lnTo>
                    <a:close/>
                  </a:path>
                </a:pathLst>
              </a:custGeom>
              <a:solidFill>
                <a:schemeClr val="tx1"/>
              </a:solidFill>
              <a:ln w="979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3F466D1D-7201-4751-8C77-B3341ACA216C}"/>
                  </a:ext>
                </a:extLst>
              </p:cNvPr>
              <p:cNvSpPr/>
              <p:nvPr/>
            </p:nvSpPr>
            <p:spPr>
              <a:xfrm>
                <a:off x="4462752" y="6184665"/>
                <a:ext cx="564521" cy="428860"/>
              </a:xfrm>
              <a:custGeom>
                <a:avLst/>
                <a:gdLst>
                  <a:gd name="connsiteX0" fmla="*/ 475387 w 564521"/>
                  <a:gd name="connsiteY0" fmla="*/ 0 h 428860"/>
                  <a:gd name="connsiteX1" fmla="*/ 564521 w 564521"/>
                  <a:gd name="connsiteY1" fmla="*/ 154383 h 428860"/>
                  <a:gd name="connsiteX2" fmla="*/ 89134 w 564521"/>
                  <a:gd name="connsiteY2" fmla="*/ 428860 h 428860"/>
                  <a:gd name="connsiteX3" fmla="*/ 0 w 564521"/>
                  <a:gd name="connsiteY3" fmla="*/ 274477 h 428860"/>
                </a:gdLst>
                <a:ahLst/>
                <a:cxnLst>
                  <a:cxn ang="0">
                    <a:pos x="connsiteX0" y="connsiteY0"/>
                  </a:cxn>
                  <a:cxn ang="0">
                    <a:pos x="connsiteX1" y="connsiteY1"/>
                  </a:cxn>
                  <a:cxn ang="0">
                    <a:pos x="connsiteX2" y="connsiteY2"/>
                  </a:cxn>
                  <a:cxn ang="0">
                    <a:pos x="connsiteX3" y="connsiteY3"/>
                  </a:cxn>
                </a:cxnLst>
                <a:rect l="l" t="t" r="r" b="b"/>
                <a:pathLst>
                  <a:path w="564521" h="428860">
                    <a:moveTo>
                      <a:pt x="475387" y="0"/>
                    </a:moveTo>
                    <a:lnTo>
                      <a:pt x="564521" y="154383"/>
                    </a:lnTo>
                    <a:lnTo>
                      <a:pt x="89134" y="428860"/>
                    </a:lnTo>
                    <a:lnTo>
                      <a:pt x="0" y="274477"/>
                    </a:lnTo>
                    <a:close/>
                  </a:path>
                </a:pathLst>
              </a:custGeom>
              <a:solidFill>
                <a:schemeClr val="tx1"/>
              </a:solidFill>
              <a:ln w="9797"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75809768-8425-4230-8C33-7DF4A707106E}"/>
                  </a:ext>
                </a:extLst>
              </p:cNvPr>
              <p:cNvSpPr/>
              <p:nvPr/>
            </p:nvSpPr>
            <p:spPr>
              <a:xfrm>
                <a:off x="4938060" y="6184959"/>
                <a:ext cx="564521" cy="428899"/>
              </a:xfrm>
              <a:custGeom>
                <a:avLst/>
                <a:gdLst>
                  <a:gd name="connsiteX0" fmla="*/ 89135 w 564521"/>
                  <a:gd name="connsiteY0" fmla="*/ 0 h 428899"/>
                  <a:gd name="connsiteX1" fmla="*/ 564521 w 564521"/>
                  <a:gd name="connsiteY1" fmla="*/ 274516 h 428899"/>
                  <a:gd name="connsiteX2" fmla="*/ 475387 w 564521"/>
                  <a:gd name="connsiteY2" fmla="*/ 428899 h 428899"/>
                  <a:gd name="connsiteX3" fmla="*/ 0 w 564521"/>
                  <a:gd name="connsiteY3" fmla="*/ 154383 h 428899"/>
                </a:gdLst>
                <a:ahLst/>
                <a:cxnLst>
                  <a:cxn ang="0">
                    <a:pos x="connsiteX0" y="connsiteY0"/>
                  </a:cxn>
                  <a:cxn ang="0">
                    <a:pos x="connsiteX1" y="connsiteY1"/>
                  </a:cxn>
                  <a:cxn ang="0">
                    <a:pos x="connsiteX2" y="connsiteY2"/>
                  </a:cxn>
                  <a:cxn ang="0">
                    <a:pos x="connsiteX3" y="connsiteY3"/>
                  </a:cxn>
                </a:cxnLst>
                <a:rect l="l" t="t" r="r" b="b"/>
                <a:pathLst>
                  <a:path w="564521" h="428899">
                    <a:moveTo>
                      <a:pt x="89135" y="0"/>
                    </a:moveTo>
                    <a:lnTo>
                      <a:pt x="564521" y="274516"/>
                    </a:lnTo>
                    <a:lnTo>
                      <a:pt x="475387" y="428899"/>
                    </a:lnTo>
                    <a:lnTo>
                      <a:pt x="0" y="154383"/>
                    </a:lnTo>
                    <a:close/>
                  </a:path>
                </a:pathLst>
              </a:custGeom>
              <a:solidFill>
                <a:schemeClr val="tx1"/>
              </a:solidFill>
              <a:ln w="9797"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9C73027A-BE5A-4BB2-90C9-9731894587C7}"/>
                  </a:ext>
                </a:extLst>
              </p:cNvPr>
              <p:cNvSpPr/>
              <p:nvPr/>
            </p:nvSpPr>
            <p:spPr>
              <a:xfrm>
                <a:off x="3843798" y="3270996"/>
                <a:ext cx="2277835" cy="2277835"/>
              </a:xfrm>
              <a:custGeom>
                <a:avLst/>
                <a:gdLst>
                  <a:gd name="connsiteX0" fmla="*/ 1138918 w 2277835"/>
                  <a:gd name="connsiteY0" fmla="*/ 2277836 h 2277835"/>
                  <a:gd name="connsiteX1" fmla="*/ 0 w 2277835"/>
                  <a:gd name="connsiteY1" fmla="*/ 1138918 h 2277835"/>
                  <a:gd name="connsiteX2" fmla="*/ 1138918 w 2277835"/>
                  <a:gd name="connsiteY2" fmla="*/ 0 h 2277835"/>
                  <a:gd name="connsiteX3" fmla="*/ 2277836 w 2277835"/>
                  <a:gd name="connsiteY3" fmla="*/ 1138918 h 2277835"/>
                  <a:gd name="connsiteX4" fmla="*/ 1138918 w 2277835"/>
                  <a:gd name="connsiteY4" fmla="*/ 2277836 h 2277835"/>
                  <a:gd name="connsiteX5" fmla="*/ 1138918 w 2277835"/>
                  <a:gd name="connsiteY5" fmla="*/ 178210 h 2277835"/>
                  <a:gd name="connsiteX6" fmla="*/ 178259 w 2277835"/>
                  <a:gd name="connsiteY6" fmla="*/ 1138869 h 2277835"/>
                  <a:gd name="connsiteX7" fmla="*/ 1138918 w 2277835"/>
                  <a:gd name="connsiteY7" fmla="*/ 2099528 h 2277835"/>
                  <a:gd name="connsiteX8" fmla="*/ 2099616 w 2277835"/>
                  <a:gd name="connsiteY8" fmla="*/ 1138869 h 2277835"/>
                  <a:gd name="connsiteX9" fmla="*/ 1138918 w 2277835"/>
                  <a:gd name="connsiteY9" fmla="*/ 178210 h 227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835" h="2277835">
                    <a:moveTo>
                      <a:pt x="1138918" y="2277836"/>
                    </a:moveTo>
                    <a:cubicBezTo>
                      <a:pt x="510902" y="2277836"/>
                      <a:pt x="0" y="1766934"/>
                      <a:pt x="0" y="1138918"/>
                    </a:cubicBezTo>
                    <a:cubicBezTo>
                      <a:pt x="0" y="510901"/>
                      <a:pt x="510941" y="0"/>
                      <a:pt x="1138918" y="0"/>
                    </a:cubicBezTo>
                    <a:cubicBezTo>
                      <a:pt x="1766895" y="0"/>
                      <a:pt x="2277836" y="510901"/>
                      <a:pt x="2277836" y="1138918"/>
                    </a:cubicBezTo>
                    <a:cubicBezTo>
                      <a:pt x="2277836" y="1766934"/>
                      <a:pt x="1766895" y="2277836"/>
                      <a:pt x="1138918" y="2277836"/>
                    </a:cubicBezTo>
                    <a:close/>
                    <a:moveTo>
                      <a:pt x="1138918" y="178210"/>
                    </a:moveTo>
                    <a:cubicBezTo>
                      <a:pt x="609225" y="178210"/>
                      <a:pt x="178259" y="609167"/>
                      <a:pt x="178259" y="1138869"/>
                    </a:cubicBezTo>
                    <a:cubicBezTo>
                      <a:pt x="178259" y="1668571"/>
                      <a:pt x="609216" y="2099528"/>
                      <a:pt x="1138918" y="2099528"/>
                    </a:cubicBezTo>
                    <a:cubicBezTo>
                      <a:pt x="1668620" y="2099528"/>
                      <a:pt x="2099616" y="1668571"/>
                      <a:pt x="2099616" y="1138869"/>
                    </a:cubicBezTo>
                    <a:cubicBezTo>
                      <a:pt x="2099616" y="609167"/>
                      <a:pt x="1668620" y="178210"/>
                      <a:pt x="1138918" y="178210"/>
                    </a:cubicBezTo>
                    <a:close/>
                  </a:path>
                </a:pathLst>
              </a:custGeom>
              <a:solidFill>
                <a:schemeClr val="tx1"/>
              </a:solidFill>
              <a:ln w="979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32C74588-6AD4-485B-B127-7D59A22F0943}"/>
                  </a:ext>
                </a:extLst>
              </p:cNvPr>
              <p:cNvSpPr/>
              <p:nvPr/>
            </p:nvSpPr>
            <p:spPr>
              <a:xfrm>
                <a:off x="5448080" y="6049562"/>
                <a:ext cx="2277835" cy="2277835"/>
              </a:xfrm>
              <a:custGeom>
                <a:avLst/>
                <a:gdLst>
                  <a:gd name="connsiteX0" fmla="*/ 1138918 w 2277835"/>
                  <a:gd name="connsiteY0" fmla="*/ 2277836 h 2277835"/>
                  <a:gd name="connsiteX1" fmla="*/ 0 w 2277835"/>
                  <a:gd name="connsiteY1" fmla="*/ 1138918 h 2277835"/>
                  <a:gd name="connsiteX2" fmla="*/ 1138918 w 2277835"/>
                  <a:gd name="connsiteY2" fmla="*/ 0 h 2277835"/>
                  <a:gd name="connsiteX3" fmla="*/ 2277836 w 2277835"/>
                  <a:gd name="connsiteY3" fmla="*/ 1138918 h 2277835"/>
                  <a:gd name="connsiteX4" fmla="*/ 1138918 w 2277835"/>
                  <a:gd name="connsiteY4" fmla="*/ 2277836 h 2277835"/>
                  <a:gd name="connsiteX5" fmla="*/ 1138918 w 2277835"/>
                  <a:gd name="connsiteY5" fmla="*/ 178308 h 2277835"/>
                  <a:gd name="connsiteX6" fmla="*/ 178220 w 2277835"/>
                  <a:gd name="connsiteY6" fmla="*/ 1138967 h 2277835"/>
                  <a:gd name="connsiteX7" fmla="*/ 1138918 w 2277835"/>
                  <a:gd name="connsiteY7" fmla="*/ 2099665 h 2277835"/>
                  <a:gd name="connsiteX8" fmla="*/ 2099577 w 2277835"/>
                  <a:gd name="connsiteY8" fmla="*/ 1138967 h 2277835"/>
                  <a:gd name="connsiteX9" fmla="*/ 1138918 w 2277835"/>
                  <a:gd name="connsiteY9" fmla="*/ 178308 h 227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835" h="2277835">
                    <a:moveTo>
                      <a:pt x="1138918" y="2277836"/>
                    </a:moveTo>
                    <a:cubicBezTo>
                      <a:pt x="510902" y="2277836"/>
                      <a:pt x="0" y="1766934"/>
                      <a:pt x="0" y="1138918"/>
                    </a:cubicBezTo>
                    <a:cubicBezTo>
                      <a:pt x="0" y="510902"/>
                      <a:pt x="510902" y="0"/>
                      <a:pt x="1138918" y="0"/>
                    </a:cubicBezTo>
                    <a:cubicBezTo>
                      <a:pt x="1766934" y="0"/>
                      <a:pt x="2277836" y="510941"/>
                      <a:pt x="2277836" y="1138918"/>
                    </a:cubicBezTo>
                    <a:cubicBezTo>
                      <a:pt x="2277836" y="1766964"/>
                      <a:pt x="1766895" y="2277836"/>
                      <a:pt x="1138918" y="2277836"/>
                    </a:cubicBezTo>
                    <a:close/>
                    <a:moveTo>
                      <a:pt x="1138918" y="178308"/>
                    </a:moveTo>
                    <a:cubicBezTo>
                      <a:pt x="609225" y="178308"/>
                      <a:pt x="178220" y="609265"/>
                      <a:pt x="178220" y="1138967"/>
                    </a:cubicBezTo>
                    <a:cubicBezTo>
                      <a:pt x="178220" y="1668669"/>
                      <a:pt x="609216" y="2099665"/>
                      <a:pt x="1138918" y="2099665"/>
                    </a:cubicBezTo>
                    <a:cubicBezTo>
                      <a:pt x="1668620" y="2099665"/>
                      <a:pt x="2099577" y="1668669"/>
                      <a:pt x="2099577" y="1138967"/>
                    </a:cubicBezTo>
                    <a:cubicBezTo>
                      <a:pt x="2099616" y="609275"/>
                      <a:pt x="1668659" y="178308"/>
                      <a:pt x="1138918" y="178308"/>
                    </a:cubicBezTo>
                    <a:close/>
                  </a:path>
                </a:pathLst>
              </a:custGeom>
              <a:solidFill>
                <a:schemeClr val="tx1"/>
              </a:solidFill>
              <a:ln w="979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E10464E1-1D39-4136-8844-B20A2EA3DB8F}"/>
                  </a:ext>
                </a:extLst>
              </p:cNvPr>
              <p:cNvSpPr/>
              <p:nvPr/>
            </p:nvSpPr>
            <p:spPr>
              <a:xfrm>
                <a:off x="2239515" y="6049464"/>
                <a:ext cx="2277835" cy="2277835"/>
              </a:xfrm>
              <a:custGeom>
                <a:avLst/>
                <a:gdLst>
                  <a:gd name="connsiteX0" fmla="*/ 1138918 w 2277835"/>
                  <a:gd name="connsiteY0" fmla="*/ 2277836 h 2277835"/>
                  <a:gd name="connsiteX1" fmla="*/ 0 w 2277835"/>
                  <a:gd name="connsiteY1" fmla="*/ 1138918 h 2277835"/>
                  <a:gd name="connsiteX2" fmla="*/ 1138918 w 2277835"/>
                  <a:gd name="connsiteY2" fmla="*/ 0 h 2277835"/>
                  <a:gd name="connsiteX3" fmla="*/ 2277836 w 2277835"/>
                  <a:gd name="connsiteY3" fmla="*/ 1138918 h 2277835"/>
                  <a:gd name="connsiteX4" fmla="*/ 1138918 w 2277835"/>
                  <a:gd name="connsiteY4" fmla="*/ 2277836 h 2277835"/>
                  <a:gd name="connsiteX5" fmla="*/ 1138918 w 2277835"/>
                  <a:gd name="connsiteY5" fmla="*/ 178308 h 2277835"/>
                  <a:gd name="connsiteX6" fmla="*/ 178259 w 2277835"/>
                  <a:gd name="connsiteY6" fmla="*/ 1138967 h 2277835"/>
                  <a:gd name="connsiteX7" fmla="*/ 1138918 w 2277835"/>
                  <a:gd name="connsiteY7" fmla="*/ 2099587 h 2277835"/>
                  <a:gd name="connsiteX8" fmla="*/ 2099577 w 2277835"/>
                  <a:gd name="connsiteY8" fmla="*/ 1138967 h 2277835"/>
                  <a:gd name="connsiteX9" fmla="*/ 1138918 w 2277835"/>
                  <a:gd name="connsiteY9" fmla="*/ 178308 h 227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835" h="2277835">
                    <a:moveTo>
                      <a:pt x="1138918" y="2277836"/>
                    </a:moveTo>
                    <a:cubicBezTo>
                      <a:pt x="510872" y="2277836"/>
                      <a:pt x="0" y="1766895"/>
                      <a:pt x="0" y="1138918"/>
                    </a:cubicBezTo>
                    <a:cubicBezTo>
                      <a:pt x="0" y="510902"/>
                      <a:pt x="510901" y="0"/>
                      <a:pt x="1138918" y="0"/>
                    </a:cubicBezTo>
                    <a:cubicBezTo>
                      <a:pt x="1766934" y="0"/>
                      <a:pt x="2277836" y="510941"/>
                      <a:pt x="2277836" y="1138918"/>
                    </a:cubicBezTo>
                    <a:cubicBezTo>
                      <a:pt x="2277797" y="1766856"/>
                      <a:pt x="1766895" y="2277836"/>
                      <a:pt x="1138918" y="2277836"/>
                    </a:cubicBezTo>
                    <a:close/>
                    <a:moveTo>
                      <a:pt x="1138918" y="178308"/>
                    </a:moveTo>
                    <a:cubicBezTo>
                      <a:pt x="609226" y="178308"/>
                      <a:pt x="178259" y="609265"/>
                      <a:pt x="178259" y="1138967"/>
                    </a:cubicBezTo>
                    <a:cubicBezTo>
                      <a:pt x="178259" y="1668669"/>
                      <a:pt x="609216" y="2099587"/>
                      <a:pt x="1138918" y="2099587"/>
                    </a:cubicBezTo>
                    <a:cubicBezTo>
                      <a:pt x="1668620" y="2099587"/>
                      <a:pt x="2099577" y="1668669"/>
                      <a:pt x="2099577" y="1138967"/>
                    </a:cubicBezTo>
                    <a:cubicBezTo>
                      <a:pt x="2099577" y="609265"/>
                      <a:pt x="1668620" y="178308"/>
                      <a:pt x="1138918" y="178308"/>
                    </a:cubicBezTo>
                    <a:close/>
                  </a:path>
                </a:pathLst>
              </a:custGeom>
              <a:solidFill>
                <a:schemeClr val="tx1"/>
              </a:solidFill>
              <a:ln w="9797" cap="flat">
                <a:noFill/>
                <a:prstDash val="solid"/>
                <a:miter/>
              </a:ln>
            </p:spPr>
            <p:txBody>
              <a:bodyPr rtlCol="0" anchor="ctr"/>
              <a:lstStyle/>
              <a:p>
                <a:endParaRPr lang="en-IN"/>
              </a:p>
            </p:txBody>
          </p:sp>
        </p:grpSp>
        <p:cxnSp>
          <p:nvCxnSpPr>
            <p:cNvPr id="92" name="Straight Connector 91">
              <a:extLst>
                <a:ext uri="{FF2B5EF4-FFF2-40B4-BE49-F238E27FC236}">
                  <a16:creationId xmlns:a16="http://schemas.microsoft.com/office/drawing/2014/main" id="{D356B5E2-B746-480C-9B4C-C3980C7D3F59}"/>
                </a:ext>
              </a:extLst>
            </p:cNvPr>
            <p:cNvCxnSpPr>
              <a:cxnSpLocks/>
            </p:cNvCxnSpPr>
            <p:nvPr/>
          </p:nvCxnSpPr>
          <p:spPr>
            <a:xfrm>
              <a:off x="10767881" y="1740686"/>
              <a:ext cx="0" cy="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CB7CF6-9A67-4ED3-9BF4-5ECD0720CDEA}"/>
                </a:ext>
              </a:extLst>
            </p:cNvPr>
            <p:cNvCxnSpPr/>
            <p:nvPr/>
          </p:nvCxnSpPr>
          <p:spPr>
            <a:xfrm>
              <a:off x="11234289" y="2195799"/>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B9655BE-F75A-49FE-B08A-00EBA9AA6C22}"/>
                </a:ext>
              </a:extLst>
            </p:cNvPr>
            <p:cNvCxnSpPr/>
            <p:nvPr/>
          </p:nvCxnSpPr>
          <p:spPr>
            <a:xfrm>
              <a:off x="10301473" y="1903124"/>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7769BE4A-2C84-49CB-847D-1E15E777355D}"/>
              </a:ext>
            </a:extLst>
          </p:cNvPr>
          <p:cNvGrpSpPr/>
          <p:nvPr/>
        </p:nvGrpSpPr>
        <p:grpSpPr>
          <a:xfrm rot="1800000">
            <a:off x="1144014" y="3463196"/>
            <a:ext cx="789250" cy="614626"/>
            <a:chOff x="-2177705" y="2987199"/>
            <a:chExt cx="1524000" cy="1186812"/>
          </a:xfrm>
        </p:grpSpPr>
        <p:grpSp>
          <p:nvGrpSpPr>
            <p:cNvPr id="111" name="Group 110">
              <a:extLst>
                <a:ext uri="{FF2B5EF4-FFF2-40B4-BE49-F238E27FC236}">
                  <a16:creationId xmlns:a16="http://schemas.microsoft.com/office/drawing/2014/main" id="{FF82D33A-4251-42E9-96A6-E30BEBF52A0E}"/>
                </a:ext>
              </a:extLst>
            </p:cNvPr>
            <p:cNvGrpSpPr/>
            <p:nvPr/>
          </p:nvGrpSpPr>
          <p:grpSpPr>
            <a:xfrm>
              <a:off x="-2060084" y="3217031"/>
              <a:ext cx="1288758" cy="956980"/>
              <a:chOff x="-10091039" y="734335"/>
              <a:chExt cx="5410922" cy="4017935"/>
            </a:xfrm>
          </p:grpSpPr>
          <p:sp>
            <p:nvSpPr>
              <p:cNvPr id="115" name="Freeform: Shape 114">
                <a:extLst>
                  <a:ext uri="{FF2B5EF4-FFF2-40B4-BE49-F238E27FC236}">
                    <a16:creationId xmlns:a16="http://schemas.microsoft.com/office/drawing/2014/main" id="{5B1A3C22-85D1-40E2-81C9-BFC54FA70748}"/>
                  </a:ext>
                </a:extLst>
              </p:cNvPr>
              <p:cNvSpPr/>
              <p:nvPr/>
            </p:nvSpPr>
            <p:spPr>
              <a:xfrm>
                <a:off x="-10091039" y="3019969"/>
                <a:ext cx="1197014" cy="1732252"/>
              </a:xfrm>
              <a:custGeom>
                <a:avLst/>
                <a:gdLst>
                  <a:gd name="connsiteX0" fmla="*/ 1142171 w 1197014"/>
                  <a:gd name="connsiteY0" fmla="*/ 1012241 h 1732252"/>
                  <a:gd name="connsiteX1" fmla="*/ 442978 w 1197014"/>
                  <a:gd name="connsiteY1" fmla="*/ 1012241 h 1732252"/>
                  <a:gd name="connsiteX2" fmla="*/ 109718 w 1197014"/>
                  <a:gd name="connsiteY2" fmla="*/ 695901 h 1732252"/>
                  <a:gd name="connsiteX3" fmla="*/ 109718 w 1197014"/>
                  <a:gd name="connsiteY3" fmla="*/ 0 h 1732252"/>
                  <a:gd name="connsiteX4" fmla="*/ 0 w 1197014"/>
                  <a:gd name="connsiteY4" fmla="*/ 0 h 1732252"/>
                  <a:gd name="connsiteX5" fmla="*/ 0 w 1197014"/>
                  <a:gd name="connsiteY5" fmla="*/ 695901 h 1732252"/>
                  <a:gd name="connsiteX6" fmla="*/ 442978 w 1197014"/>
                  <a:gd name="connsiteY6" fmla="*/ 1121959 h 1732252"/>
                  <a:gd name="connsiteX7" fmla="*/ 1087297 w 1197014"/>
                  <a:gd name="connsiteY7" fmla="*/ 1121959 h 1732252"/>
                  <a:gd name="connsiteX8" fmla="*/ 1087297 w 1197014"/>
                  <a:gd name="connsiteY8" fmla="*/ 1732253 h 1732252"/>
                  <a:gd name="connsiteX9" fmla="*/ 1197015 w 1197014"/>
                  <a:gd name="connsiteY9" fmla="*/ 1732253 h 1732252"/>
                  <a:gd name="connsiteX10" fmla="*/ 1197015 w 1197014"/>
                  <a:gd name="connsiteY10" fmla="*/ 1067075 h 1732252"/>
                  <a:gd name="connsiteX11" fmla="*/ 1142171 w 1197014"/>
                  <a:gd name="connsiteY11" fmla="*/ 1012231 h 17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7014" h="1732252">
                    <a:moveTo>
                      <a:pt x="1142171" y="1012241"/>
                    </a:moveTo>
                    <a:lnTo>
                      <a:pt x="442978" y="1012241"/>
                    </a:lnTo>
                    <a:cubicBezTo>
                      <a:pt x="285616" y="1012241"/>
                      <a:pt x="109718" y="877070"/>
                      <a:pt x="109718" y="695901"/>
                    </a:cubicBezTo>
                    <a:lnTo>
                      <a:pt x="109718" y="0"/>
                    </a:lnTo>
                    <a:lnTo>
                      <a:pt x="0" y="0"/>
                    </a:lnTo>
                    <a:lnTo>
                      <a:pt x="0" y="695901"/>
                    </a:lnTo>
                    <a:cubicBezTo>
                      <a:pt x="0" y="946953"/>
                      <a:pt x="233486" y="1121959"/>
                      <a:pt x="442978" y="1121959"/>
                    </a:cubicBezTo>
                    <a:lnTo>
                      <a:pt x="1087297" y="1121959"/>
                    </a:lnTo>
                    <a:lnTo>
                      <a:pt x="1087297" y="1732253"/>
                    </a:lnTo>
                    <a:lnTo>
                      <a:pt x="1197015" y="1732253"/>
                    </a:lnTo>
                    <a:lnTo>
                      <a:pt x="1197015" y="1067075"/>
                    </a:lnTo>
                    <a:cubicBezTo>
                      <a:pt x="1197054" y="1036685"/>
                      <a:pt x="1172444" y="1012231"/>
                      <a:pt x="1142171" y="1012231"/>
                    </a:cubicBezTo>
                    <a:close/>
                  </a:path>
                </a:pathLst>
              </a:custGeom>
              <a:solidFill>
                <a:schemeClr val="tx1"/>
              </a:solidFill>
              <a:ln w="979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FF0C4E4F-1E74-4BA1-BC69-56A54AF92693}"/>
                  </a:ext>
                </a:extLst>
              </p:cNvPr>
              <p:cNvSpPr/>
              <p:nvPr/>
            </p:nvSpPr>
            <p:spPr>
              <a:xfrm>
                <a:off x="-9702866" y="970152"/>
                <a:ext cx="841633" cy="841829"/>
              </a:xfrm>
              <a:custGeom>
                <a:avLst/>
                <a:gdLst>
                  <a:gd name="connsiteX0" fmla="*/ 420699 w 841633"/>
                  <a:gd name="connsiteY0" fmla="*/ 841829 h 841829"/>
                  <a:gd name="connsiteX1" fmla="*/ 841633 w 841633"/>
                  <a:gd name="connsiteY1" fmla="*/ 421013 h 841829"/>
                  <a:gd name="connsiteX2" fmla="*/ 420699 w 841633"/>
                  <a:gd name="connsiteY2" fmla="*/ 0 h 841829"/>
                  <a:gd name="connsiteX3" fmla="*/ 0 w 841633"/>
                  <a:gd name="connsiteY3" fmla="*/ 421013 h 841829"/>
                  <a:gd name="connsiteX4" fmla="*/ 420699 w 841633"/>
                  <a:gd name="connsiteY4" fmla="*/ 841829 h 841829"/>
                  <a:gd name="connsiteX5" fmla="*/ 420699 w 841633"/>
                  <a:gd name="connsiteY5" fmla="*/ 109718 h 841829"/>
                  <a:gd name="connsiteX6" fmla="*/ 731876 w 841633"/>
                  <a:gd name="connsiteY6" fmla="*/ 421003 h 841829"/>
                  <a:gd name="connsiteX7" fmla="*/ 420699 w 841633"/>
                  <a:gd name="connsiteY7" fmla="*/ 732101 h 841829"/>
                  <a:gd name="connsiteX8" fmla="*/ 109718 w 841633"/>
                  <a:gd name="connsiteY8" fmla="*/ 421003 h 841829"/>
                  <a:gd name="connsiteX9" fmla="*/ 420699 w 841633"/>
                  <a:gd name="connsiteY9" fmla="*/ 109718 h 84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1633" h="841829">
                    <a:moveTo>
                      <a:pt x="420699" y="841829"/>
                    </a:moveTo>
                    <a:cubicBezTo>
                      <a:pt x="652774" y="841829"/>
                      <a:pt x="841633" y="653009"/>
                      <a:pt x="841633" y="421013"/>
                    </a:cubicBezTo>
                    <a:cubicBezTo>
                      <a:pt x="841633" y="188938"/>
                      <a:pt x="652813" y="0"/>
                      <a:pt x="420699" y="0"/>
                    </a:cubicBezTo>
                    <a:cubicBezTo>
                      <a:pt x="188742" y="0"/>
                      <a:pt x="0" y="188938"/>
                      <a:pt x="0" y="421013"/>
                    </a:cubicBezTo>
                    <a:cubicBezTo>
                      <a:pt x="39" y="653009"/>
                      <a:pt x="188752" y="841829"/>
                      <a:pt x="420699" y="841829"/>
                    </a:cubicBezTo>
                    <a:close/>
                    <a:moveTo>
                      <a:pt x="420699" y="109718"/>
                    </a:moveTo>
                    <a:cubicBezTo>
                      <a:pt x="592188" y="109718"/>
                      <a:pt x="731876" y="249288"/>
                      <a:pt x="731876" y="421003"/>
                    </a:cubicBezTo>
                    <a:cubicBezTo>
                      <a:pt x="731876" y="592492"/>
                      <a:pt x="592306" y="732101"/>
                      <a:pt x="420699" y="732101"/>
                    </a:cubicBezTo>
                    <a:cubicBezTo>
                      <a:pt x="249210" y="732101"/>
                      <a:pt x="109718" y="592649"/>
                      <a:pt x="109718" y="421003"/>
                    </a:cubicBezTo>
                    <a:cubicBezTo>
                      <a:pt x="109757" y="249396"/>
                      <a:pt x="249210" y="109718"/>
                      <a:pt x="420699" y="109718"/>
                    </a:cubicBezTo>
                    <a:close/>
                  </a:path>
                </a:pathLst>
              </a:custGeom>
              <a:solidFill>
                <a:schemeClr val="accent1"/>
              </a:solidFill>
              <a:ln w="9797"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7B25FBCA-DC97-4523-A198-51D3F33F6CC6}"/>
                  </a:ext>
                </a:extLst>
              </p:cNvPr>
              <p:cNvSpPr/>
              <p:nvPr/>
            </p:nvSpPr>
            <p:spPr>
              <a:xfrm>
                <a:off x="-5909844" y="970152"/>
                <a:ext cx="841633" cy="841829"/>
              </a:xfrm>
              <a:custGeom>
                <a:avLst/>
                <a:gdLst>
                  <a:gd name="connsiteX0" fmla="*/ 420935 w 841633"/>
                  <a:gd name="connsiteY0" fmla="*/ 841829 h 841829"/>
                  <a:gd name="connsiteX1" fmla="*/ 841633 w 841633"/>
                  <a:gd name="connsiteY1" fmla="*/ 421013 h 841829"/>
                  <a:gd name="connsiteX2" fmla="*/ 420935 w 841633"/>
                  <a:gd name="connsiteY2" fmla="*/ 0 h 841829"/>
                  <a:gd name="connsiteX3" fmla="*/ 0 w 841633"/>
                  <a:gd name="connsiteY3" fmla="*/ 421013 h 841829"/>
                  <a:gd name="connsiteX4" fmla="*/ 420935 w 841633"/>
                  <a:gd name="connsiteY4" fmla="*/ 841829 h 841829"/>
                  <a:gd name="connsiteX5" fmla="*/ 420935 w 841633"/>
                  <a:gd name="connsiteY5" fmla="*/ 109718 h 841829"/>
                  <a:gd name="connsiteX6" fmla="*/ 731915 w 841633"/>
                  <a:gd name="connsiteY6" fmla="*/ 421003 h 841829"/>
                  <a:gd name="connsiteX7" fmla="*/ 420935 w 841633"/>
                  <a:gd name="connsiteY7" fmla="*/ 732101 h 841829"/>
                  <a:gd name="connsiteX8" fmla="*/ 109757 w 841633"/>
                  <a:gd name="connsiteY8" fmla="*/ 421003 h 841829"/>
                  <a:gd name="connsiteX9" fmla="*/ 420935 w 841633"/>
                  <a:gd name="connsiteY9" fmla="*/ 109718 h 84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1633" h="841829">
                    <a:moveTo>
                      <a:pt x="420935" y="841829"/>
                    </a:moveTo>
                    <a:cubicBezTo>
                      <a:pt x="652891" y="841829"/>
                      <a:pt x="841633" y="653009"/>
                      <a:pt x="841633" y="421013"/>
                    </a:cubicBezTo>
                    <a:cubicBezTo>
                      <a:pt x="841633" y="188938"/>
                      <a:pt x="652882" y="0"/>
                      <a:pt x="420935" y="0"/>
                    </a:cubicBezTo>
                    <a:cubicBezTo>
                      <a:pt x="188859" y="0"/>
                      <a:pt x="0" y="188938"/>
                      <a:pt x="0" y="421013"/>
                    </a:cubicBezTo>
                    <a:cubicBezTo>
                      <a:pt x="0" y="653009"/>
                      <a:pt x="188820" y="841829"/>
                      <a:pt x="420935" y="841829"/>
                    </a:cubicBezTo>
                    <a:close/>
                    <a:moveTo>
                      <a:pt x="420935" y="109718"/>
                    </a:moveTo>
                    <a:cubicBezTo>
                      <a:pt x="592423" y="109718"/>
                      <a:pt x="731915" y="249288"/>
                      <a:pt x="731915" y="421003"/>
                    </a:cubicBezTo>
                    <a:cubicBezTo>
                      <a:pt x="731915" y="592492"/>
                      <a:pt x="592463" y="732101"/>
                      <a:pt x="420935" y="732101"/>
                    </a:cubicBezTo>
                    <a:cubicBezTo>
                      <a:pt x="249445" y="732101"/>
                      <a:pt x="109757" y="592649"/>
                      <a:pt x="109757" y="421003"/>
                    </a:cubicBezTo>
                    <a:cubicBezTo>
                      <a:pt x="109718" y="249396"/>
                      <a:pt x="249406" y="109718"/>
                      <a:pt x="420935" y="109718"/>
                    </a:cubicBezTo>
                    <a:close/>
                  </a:path>
                </a:pathLst>
              </a:custGeom>
              <a:solidFill>
                <a:schemeClr val="accent1"/>
              </a:solidFill>
              <a:ln w="979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E2D7321-6983-4BE9-B629-0A5EA4931D7E}"/>
                  </a:ext>
                </a:extLst>
              </p:cNvPr>
              <p:cNvSpPr/>
              <p:nvPr/>
            </p:nvSpPr>
            <p:spPr>
              <a:xfrm>
                <a:off x="-9847562" y="1971371"/>
                <a:ext cx="4923850" cy="2735097"/>
              </a:xfrm>
              <a:custGeom>
                <a:avLst/>
                <a:gdLst>
                  <a:gd name="connsiteX0" fmla="*/ 4923851 w 4923850"/>
                  <a:gd name="connsiteY0" fmla="*/ 1579113 h 2735097"/>
                  <a:gd name="connsiteX1" fmla="*/ 4923851 w 4923850"/>
                  <a:gd name="connsiteY1" fmla="*/ 302644 h 2735097"/>
                  <a:gd name="connsiteX2" fmla="*/ 4621442 w 4923850"/>
                  <a:gd name="connsiteY2" fmla="*/ 0 h 2735097"/>
                  <a:gd name="connsiteX3" fmla="*/ 4140843 w 4923850"/>
                  <a:gd name="connsiteY3" fmla="*/ 0 h 2735097"/>
                  <a:gd name="connsiteX4" fmla="*/ 3642678 w 4923850"/>
                  <a:gd name="connsiteY4" fmla="*/ 574554 h 2735097"/>
                  <a:gd name="connsiteX5" fmla="*/ 3089747 w 4923850"/>
                  <a:gd name="connsiteY5" fmla="*/ 574554 h 2735097"/>
                  <a:gd name="connsiteX6" fmla="*/ 2828476 w 4923850"/>
                  <a:gd name="connsiteY6" fmla="*/ 835824 h 2735097"/>
                  <a:gd name="connsiteX7" fmla="*/ 2838117 w 4923850"/>
                  <a:gd name="connsiteY7" fmla="*/ 898702 h 2735097"/>
                  <a:gd name="connsiteX8" fmla="*/ 2085921 w 4923850"/>
                  <a:gd name="connsiteY8" fmla="*/ 898702 h 2735097"/>
                  <a:gd name="connsiteX9" fmla="*/ 2095572 w 4923850"/>
                  <a:gd name="connsiteY9" fmla="*/ 835824 h 2735097"/>
                  <a:gd name="connsiteX10" fmla="*/ 1834184 w 4923850"/>
                  <a:gd name="connsiteY10" fmla="*/ 574554 h 2735097"/>
                  <a:gd name="connsiteX11" fmla="*/ 1281331 w 4923850"/>
                  <a:gd name="connsiteY11" fmla="*/ 574554 h 2735097"/>
                  <a:gd name="connsiteX12" fmla="*/ 783166 w 4923850"/>
                  <a:gd name="connsiteY12" fmla="*/ 0 h 2735097"/>
                  <a:gd name="connsiteX13" fmla="*/ 302646 w 4923850"/>
                  <a:gd name="connsiteY13" fmla="*/ 0 h 2735097"/>
                  <a:gd name="connsiteX14" fmla="*/ 0 w 4923850"/>
                  <a:gd name="connsiteY14" fmla="*/ 302644 h 2735097"/>
                  <a:gd name="connsiteX15" fmla="*/ 0 w 4923850"/>
                  <a:gd name="connsiteY15" fmla="*/ 1579113 h 2735097"/>
                  <a:gd name="connsiteX16" fmla="*/ 302646 w 4923850"/>
                  <a:gd name="connsiteY16" fmla="*/ 1881757 h 2735097"/>
                  <a:gd name="connsiteX17" fmla="*/ 1085770 w 4923850"/>
                  <a:gd name="connsiteY17" fmla="*/ 1881757 h 2735097"/>
                  <a:gd name="connsiteX18" fmla="*/ 1684239 w 4923850"/>
                  <a:gd name="connsiteY18" fmla="*/ 2622627 h 2735097"/>
                  <a:gd name="connsiteX19" fmla="*/ 1919713 w 4923850"/>
                  <a:gd name="connsiteY19" fmla="*/ 2735098 h 2735097"/>
                  <a:gd name="connsiteX20" fmla="*/ 2109650 w 4923850"/>
                  <a:gd name="connsiteY20" fmla="*/ 2667821 h 2735097"/>
                  <a:gd name="connsiteX21" fmla="*/ 2154844 w 4923850"/>
                  <a:gd name="connsiteY21" fmla="*/ 2242292 h 2735097"/>
                  <a:gd name="connsiteX22" fmla="*/ 1465753 w 4923850"/>
                  <a:gd name="connsiteY22" fmla="*/ 1389059 h 2735097"/>
                  <a:gd name="connsiteX23" fmla="*/ 1232267 w 4923850"/>
                  <a:gd name="connsiteY23" fmla="*/ 1265713 h 2735097"/>
                  <a:gd name="connsiteX24" fmla="*/ 1085574 w 4923850"/>
                  <a:gd name="connsiteY24" fmla="*/ 1199660 h 2735097"/>
                  <a:gd name="connsiteX25" fmla="*/ 1085574 w 4923850"/>
                  <a:gd name="connsiteY25" fmla="*/ 1001151 h 2735097"/>
                  <a:gd name="connsiteX26" fmla="*/ 1144935 w 4923850"/>
                  <a:gd name="connsiteY26" fmla="*/ 1008381 h 2735097"/>
                  <a:gd name="connsiteX27" fmla="*/ 3778799 w 4923850"/>
                  <a:gd name="connsiteY27" fmla="*/ 1008381 h 2735097"/>
                  <a:gd name="connsiteX28" fmla="*/ 3838042 w 4923850"/>
                  <a:gd name="connsiteY28" fmla="*/ 1001258 h 2735097"/>
                  <a:gd name="connsiteX29" fmla="*/ 3838042 w 4923850"/>
                  <a:gd name="connsiteY29" fmla="*/ 1199650 h 2735097"/>
                  <a:gd name="connsiteX30" fmla="*/ 3691350 w 4923850"/>
                  <a:gd name="connsiteY30" fmla="*/ 1265595 h 2735097"/>
                  <a:gd name="connsiteX31" fmla="*/ 3457943 w 4923850"/>
                  <a:gd name="connsiteY31" fmla="*/ 1389059 h 2735097"/>
                  <a:gd name="connsiteX32" fmla="*/ 2768733 w 4923850"/>
                  <a:gd name="connsiteY32" fmla="*/ 2242292 h 2735097"/>
                  <a:gd name="connsiteX33" fmla="*/ 2814045 w 4923850"/>
                  <a:gd name="connsiteY33" fmla="*/ 2667821 h 2735097"/>
                  <a:gd name="connsiteX34" fmla="*/ 3003982 w 4923850"/>
                  <a:gd name="connsiteY34" fmla="*/ 2735098 h 2735097"/>
                  <a:gd name="connsiteX35" fmla="*/ 3239457 w 4923850"/>
                  <a:gd name="connsiteY35" fmla="*/ 2622627 h 2735097"/>
                  <a:gd name="connsiteX36" fmla="*/ 3837690 w 4923850"/>
                  <a:gd name="connsiteY36" fmla="*/ 1881757 h 2735097"/>
                  <a:gd name="connsiteX37" fmla="*/ 4621157 w 4923850"/>
                  <a:gd name="connsiteY37" fmla="*/ 1881757 h 2735097"/>
                  <a:gd name="connsiteX38" fmla="*/ 4923802 w 4923850"/>
                  <a:gd name="connsiteY38" fmla="*/ 1579113 h 2735097"/>
                  <a:gd name="connsiteX39" fmla="*/ 1145092 w 4923850"/>
                  <a:gd name="connsiteY39" fmla="*/ 898790 h 2735097"/>
                  <a:gd name="connsiteX40" fmla="*/ 1065108 w 4923850"/>
                  <a:gd name="connsiteY40" fmla="*/ 873876 h 2735097"/>
                  <a:gd name="connsiteX41" fmla="*/ 806905 w 4923850"/>
                  <a:gd name="connsiteY41" fmla="*/ 592433 h 2735097"/>
                  <a:gd name="connsiteX42" fmla="*/ 726156 w 4923850"/>
                  <a:gd name="connsiteY42" fmla="*/ 666598 h 2735097"/>
                  <a:gd name="connsiteX43" fmla="*/ 976023 w 4923850"/>
                  <a:gd name="connsiteY43" fmla="*/ 939046 h 2735097"/>
                  <a:gd name="connsiteX44" fmla="*/ 976023 w 4923850"/>
                  <a:gd name="connsiteY44" fmla="*/ 1221175 h 2735097"/>
                  <a:gd name="connsiteX45" fmla="*/ 1190453 w 4923850"/>
                  <a:gd name="connsiteY45" fmla="*/ 1366907 h 2735097"/>
                  <a:gd name="connsiteX46" fmla="*/ 1380615 w 4923850"/>
                  <a:gd name="connsiteY46" fmla="*/ 1457991 h 2735097"/>
                  <a:gd name="connsiteX47" fmla="*/ 2069707 w 4923850"/>
                  <a:gd name="connsiteY47" fmla="*/ 2311225 h 2735097"/>
                  <a:gd name="connsiteX48" fmla="*/ 2040737 w 4923850"/>
                  <a:gd name="connsiteY48" fmla="*/ 2582488 h 2735097"/>
                  <a:gd name="connsiteX49" fmla="*/ 1769474 w 4923850"/>
                  <a:gd name="connsiteY49" fmla="*/ 2553518 h 2735097"/>
                  <a:gd name="connsiteX50" fmla="*/ 1154742 w 4923850"/>
                  <a:gd name="connsiteY50" fmla="*/ 1792329 h 2735097"/>
                  <a:gd name="connsiteX51" fmla="*/ 1112066 w 4923850"/>
                  <a:gd name="connsiteY51" fmla="*/ 1771931 h 2735097"/>
                  <a:gd name="connsiteX52" fmla="*/ 302694 w 4923850"/>
                  <a:gd name="connsiteY52" fmla="*/ 1771931 h 2735097"/>
                  <a:gd name="connsiteX53" fmla="*/ 109779 w 4923850"/>
                  <a:gd name="connsiteY53" fmla="*/ 1579016 h 2735097"/>
                  <a:gd name="connsiteX54" fmla="*/ 109818 w 4923850"/>
                  <a:gd name="connsiteY54" fmla="*/ 302644 h 2735097"/>
                  <a:gd name="connsiteX55" fmla="*/ 302734 w 4923850"/>
                  <a:gd name="connsiteY55" fmla="*/ 109728 h 2735097"/>
                  <a:gd name="connsiteX56" fmla="*/ 783215 w 4923850"/>
                  <a:gd name="connsiteY56" fmla="*/ 109728 h 2735097"/>
                  <a:gd name="connsiteX57" fmla="*/ 1197223 w 4923850"/>
                  <a:gd name="connsiteY57" fmla="*/ 652784 h 2735097"/>
                  <a:gd name="connsiteX58" fmla="*/ 1246826 w 4923850"/>
                  <a:gd name="connsiteY58" fmla="*/ 684281 h 2735097"/>
                  <a:gd name="connsiteX59" fmla="*/ 1834194 w 4923850"/>
                  <a:gd name="connsiteY59" fmla="*/ 684281 h 2735097"/>
                  <a:gd name="connsiteX60" fmla="*/ 1985824 w 4923850"/>
                  <a:gd name="connsiteY60" fmla="*/ 835833 h 2735097"/>
                  <a:gd name="connsiteX61" fmla="*/ 1834194 w 4923850"/>
                  <a:gd name="connsiteY61" fmla="*/ 898711 h 2735097"/>
                  <a:gd name="connsiteX62" fmla="*/ 1145102 w 4923850"/>
                  <a:gd name="connsiteY62" fmla="*/ 898672 h 2735097"/>
                  <a:gd name="connsiteX63" fmla="*/ 3811776 w 4923850"/>
                  <a:gd name="connsiteY63" fmla="*/ 1772039 h 2735097"/>
                  <a:gd name="connsiteX64" fmla="*/ 3769100 w 4923850"/>
                  <a:gd name="connsiteY64" fmla="*/ 1792437 h 2735097"/>
                  <a:gd name="connsiteX65" fmla="*/ 3154408 w 4923850"/>
                  <a:gd name="connsiteY65" fmla="*/ 2553743 h 2735097"/>
                  <a:gd name="connsiteX66" fmla="*/ 2883145 w 4923850"/>
                  <a:gd name="connsiteY66" fmla="*/ 2582713 h 2735097"/>
                  <a:gd name="connsiteX67" fmla="*/ 2854066 w 4923850"/>
                  <a:gd name="connsiteY67" fmla="*/ 2311450 h 2735097"/>
                  <a:gd name="connsiteX68" fmla="*/ 3542923 w 4923850"/>
                  <a:gd name="connsiteY68" fmla="*/ 1458520 h 2735097"/>
                  <a:gd name="connsiteX69" fmla="*/ 3733390 w 4923850"/>
                  <a:gd name="connsiteY69" fmla="*/ 1367133 h 2735097"/>
                  <a:gd name="connsiteX70" fmla="*/ 3947702 w 4923850"/>
                  <a:gd name="connsiteY70" fmla="*/ 1221400 h 2735097"/>
                  <a:gd name="connsiteX71" fmla="*/ 3947702 w 4923850"/>
                  <a:gd name="connsiteY71" fmla="*/ 939272 h 2735097"/>
                  <a:gd name="connsiteX72" fmla="*/ 4197569 w 4923850"/>
                  <a:gd name="connsiteY72" fmla="*/ 666823 h 2735097"/>
                  <a:gd name="connsiteX73" fmla="*/ 4116820 w 4923850"/>
                  <a:gd name="connsiteY73" fmla="*/ 592659 h 2735097"/>
                  <a:gd name="connsiteX74" fmla="*/ 3858832 w 4923850"/>
                  <a:gd name="connsiteY74" fmla="*/ 873866 h 2735097"/>
                  <a:gd name="connsiteX75" fmla="*/ 3778848 w 4923850"/>
                  <a:gd name="connsiteY75" fmla="*/ 898780 h 2735097"/>
                  <a:gd name="connsiteX76" fmla="*/ 3089639 w 4923850"/>
                  <a:gd name="connsiteY76" fmla="*/ 898780 h 2735097"/>
                  <a:gd name="connsiteX77" fmla="*/ 2938087 w 4923850"/>
                  <a:gd name="connsiteY77" fmla="*/ 835902 h 2735097"/>
                  <a:gd name="connsiteX78" fmla="*/ 3089639 w 4923850"/>
                  <a:gd name="connsiteY78" fmla="*/ 684350 h 2735097"/>
                  <a:gd name="connsiteX79" fmla="*/ 3677125 w 4923850"/>
                  <a:gd name="connsiteY79" fmla="*/ 684350 h 2735097"/>
                  <a:gd name="connsiteX80" fmla="*/ 3726727 w 4923850"/>
                  <a:gd name="connsiteY80" fmla="*/ 652852 h 2735097"/>
                  <a:gd name="connsiteX81" fmla="*/ 4140735 w 4923850"/>
                  <a:gd name="connsiteY81" fmla="*/ 109797 h 2735097"/>
                  <a:gd name="connsiteX82" fmla="*/ 4621334 w 4923850"/>
                  <a:gd name="connsiteY82" fmla="*/ 109797 h 2735097"/>
                  <a:gd name="connsiteX83" fmla="*/ 4814024 w 4923850"/>
                  <a:gd name="connsiteY83" fmla="*/ 302712 h 2735097"/>
                  <a:gd name="connsiteX84" fmla="*/ 4814024 w 4923850"/>
                  <a:gd name="connsiteY84" fmla="*/ 1579182 h 2735097"/>
                  <a:gd name="connsiteX85" fmla="*/ 4621334 w 4923850"/>
                  <a:gd name="connsiteY85" fmla="*/ 1772097 h 2735097"/>
                  <a:gd name="connsiteX86" fmla="*/ 3811767 w 4923850"/>
                  <a:gd name="connsiteY86" fmla="*/ 1772097 h 273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23850" h="2735097">
                    <a:moveTo>
                      <a:pt x="4923851" y="1579113"/>
                    </a:moveTo>
                    <a:lnTo>
                      <a:pt x="4923851" y="302644"/>
                    </a:lnTo>
                    <a:cubicBezTo>
                      <a:pt x="4923851" y="135749"/>
                      <a:pt x="4788218" y="0"/>
                      <a:pt x="4621442" y="0"/>
                    </a:cubicBezTo>
                    <a:lnTo>
                      <a:pt x="4140843" y="0"/>
                    </a:lnTo>
                    <a:cubicBezTo>
                      <a:pt x="3941148" y="0"/>
                      <a:pt x="3714667" y="427518"/>
                      <a:pt x="3642678" y="574554"/>
                    </a:cubicBezTo>
                    <a:lnTo>
                      <a:pt x="3089747" y="574554"/>
                    </a:lnTo>
                    <a:cubicBezTo>
                      <a:pt x="2945660" y="574554"/>
                      <a:pt x="2828476" y="691737"/>
                      <a:pt x="2828476" y="835824"/>
                    </a:cubicBezTo>
                    <a:cubicBezTo>
                      <a:pt x="2828476" y="860395"/>
                      <a:pt x="2832307" y="880597"/>
                      <a:pt x="2838117" y="898702"/>
                    </a:cubicBezTo>
                    <a:lnTo>
                      <a:pt x="2085921" y="898702"/>
                    </a:lnTo>
                    <a:cubicBezTo>
                      <a:pt x="2091741" y="880597"/>
                      <a:pt x="2095572" y="860278"/>
                      <a:pt x="2095572" y="835824"/>
                    </a:cubicBezTo>
                    <a:cubicBezTo>
                      <a:pt x="2095572" y="691737"/>
                      <a:pt x="1978388" y="574554"/>
                      <a:pt x="1834184" y="574554"/>
                    </a:cubicBezTo>
                    <a:lnTo>
                      <a:pt x="1281331" y="574554"/>
                    </a:lnTo>
                    <a:cubicBezTo>
                      <a:pt x="1209342" y="427400"/>
                      <a:pt x="982861" y="0"/>
                      <a:pt x="783166" y="0"/>
                    </a:cubicBezTo>
                    <a:lnTo>
                      <a:pt x="302646" y="0"/>
                    </a:lnTo>
                    <a:cubicBezTo>
                      <a:pt x="135751" y="0"/>
                      <a:pt x="0" y="135740"/>
                      <a:pt x="0" y="302644"/>
                    </a:cubicBezTo>
                    <a:lnTo>
                      <a:pt x="0" y="1579113"/>
                    </a:lnTo>
                    <a:cubicBezTo>
                      <a:pt x="0" y="1746008"/>
                      <a:pt x="135741" y="1881757"/>
                      <a:pt x="302646" y="1881757"/>
                    </a:cubicBezTo>
                    <a:lnTo>
                      <a:pt x="1085770" y="1881757"/>
                    </a:lnTo>
                    <a:lnTo>
                      <a:pt x="1684239" y="2622627"/>
                    </a:lnTo>
                    <a:cubicBezTo>
                      <a:pt x="1741836" y="2694077"/>
                      <a:pt x="1827865" y="2735098"/>
                      <a:pt x="1919713" y="2735098"/>
                    </a:cubicBezTo>
                    <a:cubicBezTo>
                      <a:pt x="1988714" y="2735098"/>
                      <a:pt x="2056109" y="2711183"/>
                      <a:pt x="2109650" y="2667821"/>
                    </a:cubicBezTo>
                    <a:cubicBezTo>
                      <a:pt x="2239462" y="2562923"/>
                      <a:pt x="2259742" y="2371996"/>
                      <a:pt x="2154844" y="2242292"/>
                    </a:cubicBezTo>
                    <a:lnTo>
                      <a:pt x="1465753" y="1389059"/>
                    </a:lnTo>
                    <a:cubicBezTo>
                      <a:pt x="1435254" y="1351212"/>
                      <a:pt x="1357102" y="1317530"/>
                      <a:pt x="1232267" y="1265713"/>
                    </a:cubicBezTo>
                    <a:cubicBezTo>
                      <a:pt x="1183967" y="1245501"/>
                      <a:pt x="1114319" y="1216649"/>
                      <a:pt x="1085574" y="1199660"/>
                    </a:cubicBezTo>
                    <a:lnTo>
                      <a:pt x="1085574" y="1001151"/>
                    </a:lnTo>
                    <a:cubicBezTo>
                      <a:pt x="1105090" y="1005971"/>
                      <a:pt x="1124959" y="1008381"/>
                      <a:pt x="1144935" y="1008381"/>
                    </a:cubicBezTo>
                    <a:lnTo>
                      <a:pt x="3778799" y="1008381"/>
                    </a:lnTo>
                    <a:cubicBezTo>
                      <a:pt x="3798776" y="1008381"/>
                      <a:pt x="3818517" y="1005971"/>
                      <a:pt x="3838042" y="1001258"/>
                    </a:cubicBezTo>
                    <a:lnTo>
                      <a:pt x="3838042" y="1199650"/>
                    </a:lnTo>
                    <a:cubicBezTo>
                      <a:pt x="3809298" y="1216570"/>
                      <a:pt x="3739728" y="1245501"/>
                      <a:pt x="3691350" y="1265595"/>
                    </a:cubicBezTo>
                    <a:cubicBezTo>
                      <a:pt x="3566476" y="1317491"/>
                      <a:pt x="3488481" y="1351163"/>
                      <a:pt x="3457943" y="1389059"/>
                    </a:cubicBezTo>
                    <a:lnTo>
                      <a:pt x="2768733" y="2242292"/>
                    </a:lnTo>
                    <a:cubicBezTo>
                      <a:pt x="2663953" y="2372104"/>
                      <a:pt x="2684233" y="2563031"/>
                      <a:pt x="2814045" y="2667821"/>
                    </a:cubicBezTo>
                    <a:cubicBezTo>
                      <a:pt x="2867577" y="2711252"/>
                      <a:pt x="2935089" y="2735098"/>
                      <a:pt x="3003982" y="2735098"/>
                    </a:cubicBezTo>
                    <a:cubicBezTo>
                      <a:pt x="3095831" y="2735098"/>
                      <a:pt x="3181634" y="2694077"/>
                      <a:pt x="3239457" y="2622627"/>
                    </a:cubicBezTo>
                    <a:lnTo>
                      <a:pt x="3837690" y="1881757"/>
                    </a:lnTo>
                    <a:lnTo>
                      <a:pt x="4621157" y="1881757"/>
                    </a:lnTo>
                    <a:cubicBezTo>
                      <a:pt x="4788091" y="1881757"/>
                      <a:pt x="4923802" y="1745900"/>
                      <a:pt x="4923802" y="1579113"/>
                    </a:cubicBezTo>
                    <a:close/>
                    <a:moveTo>
                      <a:pt x="1145092" y="898790"/>
                    </a:moveTo>
                    <a:cubicBezTo>
                      <a:pt x="1117768" y="898790"/>
                      <a:pt x="1090326" y="889914"/>
                      <a:pt x="1065108" y="873876"/>
                    </a:cubicBezTo>
                    <a:lnTo>
                      <a:pt x="806905" y="592433"/>
                    </a:lnTo>
                    <a:lnTo>
                      <a:pt x="726156" y="666598"/>
                    </a:lnTo>
                    <a:lnTo>
                      <a:pt x="976023" y="939046"/>
                    </a:lnTo>
                    <a:lnTo>
                      <a:pt x="976023" y="1221175"/>
                    </a:lnTo>
                    <a:cubicBezTo>
                      <a:pt x="976023" y="1277890"/>
                      <a:pt x="1038783" y="1303922"/>
                      <a:pt x="1190453" y="1366907"/>
                    </a:cubicBezTo>
                    <a:cubicBezTo>
                      <a:pt x="1254742" y="1393703"/>
                      <a:pt x="1362285" y="1438358"/>
                      <a:pt x="1380615" y="1457991"/>
                    </a:cubicBezTo>
                    <a:lnTo>
                      <a:pt x="2069707" y="2311225"/>
                    </a:lnTo>
                    <a:cubicBezTo>
                      <a:pt x="2136406" y="2393854"/>
                      <a:pt x="2123474" y="2515436"/>
                      <a:pt x="2040737" y="2582488"/>
                    </a:cubicBezTo>
                    <a:cubicBezTo>
                      <a:pt x="1960753" y="2647551"/>
                      <a:pt x="1834458" y="2633962"/>
                      <a:pt x="1769474" y="2553518"/>
                    </a:cubicBezTo>
                    <a:lnTo>
                      <a:pt x="1154742" y="1792329"/>
                    </a:lnTo>
                    <a:cubicBezTo>
                      <a:pt x="1144328" y="1779514"/>
                      <a:pt x="1128711" y="1771931"/>
                      <a:pt x="1112066" y="1771931"/>
                    </a:cubicBezTo>
                    <a:lnTo>
                      <a:pt x="302694" y="1771931"/>
                    </a:lnTo>
                    <a:cubicBezTo>
                      <a:pt x="196268" y="1771931"/>
                      <a:pt x="109779" y="1685481"/>
                      <a:pt x="109779" y="1579016"/>
                    </a:cubicBezTo>
                    <a:lnTo>
                      <a:pt x="109818" y="302644"/>
                    </a:lnTo>
                    <a:cubicBezTo>
                      <a:pt x="109818" y="196217"/>
                      <a:pt x="196268" y="109728"/>
                      <a:pt x="302734" y="109728"/>
                    </a:cubicBezTo>
                    <a:lnTo>
                      <a:pt x="783215" y="109728"/>
                    </a:lnTo>
                    <a:cubicBezTo>
                      <a:pt x="891062" y="109728"/>
                      <a:pt x="1094078" y="433759"/>
                      <a:pt x="1197223" y="652784"/>
                    </a:cubicBezTo>
                    <a:cubicBezTo>
                      <a:pt x="1206216" y="671996"/>
                      <a:pt x="1225654" y="684281"/>
                      <a:pt x="1246826" y="684281"/>
                    </a:cubicBezTo>
                    <a:lnTo>
                      <a:pt x="1834194" y="684281"/>
                    </a:lnTo>
                    <a:cubicBezTo>
                      <a:pt x="1917812" y="684281"/>
                      <a:pt x="1985824" y="752215"/>
                      <a:pt x="1985824" y="835833"/>
                    </a:cubicBezTo>
                    <a:cubicBezTo>
                      <a:pt x="1985824" y="882556"/>
                      <a:pt x="1978476" y="898711"/>
                      <a:pt x="1834194" y="898711"/>
                    </a:cubicBezTo>
                    <a:lnTo>
                      <a:pt x="1145102" y="898672"/>
                    </a:lnTo>
                    <a:close/>
                    <a:moveTo>
                      <a:pt x="3811776" y="1772039"/>
                    </a:moveTo>
                    <a:cubicBezTo>
                      <a:pt x="3795210" y="1772039"/>
                      <a:pt x="3779514" y="1779504"/>
                      <a:pt x="3769100" y="1792437"/>
                    </a:cubicBezTo>
                    <a:lnTo>
                      <a:pt x="3154408" y="2553743"/>
                    </a:lnTo>
                    <a:cubicBezTo>
                      <a:pt x="3089472" y="2633962"/>
                      <a:pt x="2963246" y="2647541"/>
                      <a:pt x="2883145" y="2582713"/>
                    </a:cubicBezTo>
                    <a:cubicBezTo>
                      <a:pt x="2800290" y="2515897"/>
                      <a:pt x="2787358" y="2394079"/>
                      <a:pt x="2854066" y="2311450"/>
                    </a:cubicBezTo>
                    <a:lnTo>
                      <a:pt x="3542923" y="1458520"/>
                    </a:lnTo>
                    <a:cubicBezTo>
                      <a:pt x="3561558" y="1438427"/>
                      <a:pt x="3669101" y="1393771"/>
                      <a:pt x="3733390" y="1367133"/>
                    </a:cubicBezTo>
                    <a:cubicBezTo>
                      <a:pt x="3885020" y="1304137"/>
                      <a:pt x="3947702" y="1278037"/>
                      <a:pt x="3947702" y="1221400"/>
                    </a:cubicBezTo>
                    <a:lnTo>
                      <a:pt x="3947702" y="939272"/>
                    </a:lnTo>
                    <a:lnTo>
                      <a:pt x="4197569" y="666823"/>
                    </a:lnTo>
                    <a:lnTo>
                      <a:pt x="4116820" y="592659"/>
                    </a:lnTo>
                    <a:lnTo>
                      <a:pt x="3858832" y="873866"/>
                    </a:lnTo>
                    <a:cubicBezTo>
                      <a:pt x="3833693" y="889894"/>
                      <a:pt x="3806290" y="898780"/>
                      <a:pt x="3778848" y="898780"/>
                    </a:cubicBezTo>
                    <a:lnTo>
                      <a:pt x="3089639" y="898780"/>
                    </a:lnTo>
                    <a:cubicBezTo>
                      <a:pt x="2945435" y="898780"/>
                      <a:pt x="2938087" y="882664"/>
                      <a:pt x="2938087" y="835902"/>
                    </a:cubicBezTo>
                    <a:cubicBezTo>
                      <a:pt x="2938087" y="752274"/>
                      <a:pt x="3006020" y="684350"/>
                      <a:pt x="3089639" y="684350"/>
                    </a:cubicBezTo>
                    <a:lnTo>
                      <a:pt x="3677125" y="684350"/>
                    </a:lnTo>
                    <a:cubicBezTo>
                      <a:pt x="3698296" y="684350"/>
                      <a:pt x="3717734" y="672064"/>
                      <a:pt x="3726727" y="652852"/>
                    </a:cubicBezTo>
                    <a:cubicBezTo>
                      <a:pt x="3829754" y="433837"/>
                      <a:pt x="4032771" y="109797"/>
                      <a:pt x="4140735" y="109797"/>
                    </a:cubicBezTo>
                    <a:lnTo>
                      <a:pt x="4621334" y="109797"/>
                    </a:lnTo>
                    <a:cubicBezTo>
                      <a:pt x="4727535" y="109797"/>
                      <a:pt x="4814024" y="196247"/>
                      <a:pt x="4814024" y="302712"/>
                    </a:cubicBezTo>
                    <a:lnTo>
                      <a:pt x="4814024" y="1579182"/>
                    </a:lnTo>
                    <a:cubicBezTo>
                      <a:pt x="4814024" y="1685608"/>
                      <a:pt x="4727574" y="1772097"/>
                      <a:pt x="4621334" y="1772097"/>
                    </a:cubicBezTo>
                    <a:lnTo>
                      <a:pt x="3811767" y="1772097"/>
                    </a:lnTo>
                    <a:close/>
                  </a:path>
                </a:pathLst>
              </a:custGeom>
              <a:solidFill>
                <a:schemeClr val="tx1"/>
              </a:solidFill>
              <a:ln w="979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720F9FF7-F94E-45AF-BED4-33748CF163AB}"/>
                  </a:ext>
                </a:extLst>
              </p:cNvPr>
              <p:cNvSpPr/>
              <p:nvPr/>
            </p:nvSpPr>
            <p:spPr>
              <a:xfrm>
                <a:off x="-5877239" y="3019969"/>
                <a:ext cx="1197122" cy="1732301"/>
              </a:xfrm>
              <a:custGeom>
                <a:avLst/>
                <a:gdLst>
                  <a:gd name="connsiteX0" fmla="*/ 1087454 w 1197122"/>
                  <a:gd name="connsiteY0" fmla="*/ 0 h 1732301"/>
                  <a:gd name="connsiteX1" fmla="*/ 1087454 w 1197122"/>
                  <a:gd name="connsiteY1" fmla="*/ 695901 h 1732301"/>
                  <a:gd name="connsiteX2" fmla="*/ 754194 w 1197122"/>
                  <a:gd name="connsiteY2" fmla="*/ 1012241 h 1732301"/>
                  <a:gd name="connsiteX3" fmla="*/ 54883 w 1197122"/>
                  <a:gd name="connsiteY3" fmla="*/ 1012241 h 1732301"/>
                  <a:gd name="connsiteX4" fmla="*/ 0 w 1197122"/>
                  <a:gd name="connsiteY4" fmla="*/ 1067124 h 1732301"/>
                  <a:gd name="connsiteX5" fmla="*/ 0 w 1197122"/>
                  <a:gd name="connsiteY5" fmla="*/ 1732301 h 1732301"/>
                  <a:gd name="connsiteX6" fmla="*/ 109718 w 1197122"/>
                  <a:gd name="connsiteY6" fmla="*/ 1732301 h 1732301"/>
                  <a:gd name="connsiteX7" fmla="*/ 109718 w 1197122"/>
                  <a:gd name="connsiteY7" fmla="*/ 1122008 h 1732301"/>
                  <a:gd name="connsiteX8" fmla="*/ 754145 w 1197122"/>
                  <a:gd name="connsiteY8" fmla="*/ 1122008 h 1732301"/>
                  <a:gd name="connsiteX9" fmla="*/ 1197123 w 1197122"/>
                  <a:gd name="connsiteY9" fmla="*/ 695950 h 1732301"/>
                  <a:gd name="connsiteX10" fmla="*/ 1197123 w 1197122"/>
                  <a:gd name="connsiteY10" fmla="*/ 49 h 173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122" h="1732301">
                    <a:moveTo>
                      <a:pt x="1087454" y="0"/>
                    </a:moveTo>
                    <a:lnTo>
                      <a:pt x="1087454" y="695901"/>
                    </a:lnTo>
                    <a:cubicBezTo>
                      <a:pt x="1087454" y="876952"/>
                      <a:pt x="911448" y="1012241"/>
                      <a:pt x="754194" y="1012241"/>
                    </a:cubicBezTo>
                    <a:lnTo>
                      <a:pt x="54883" y="1012241"/>
                    </a:lnTo>
                    <a:cubicBezTo>
                      <a:pt x="24610" y="1012241"/>
                      <a:pt x="0" y="1036812"/>
                      <a:pt x="0" y="1067124"/>
                    </a:cubicBezTo>
                    <a:lnTo>
                      <a:pt x="0" y="1732301"/>
                    </a:lnTo>
                    <a:lnTo>
                      <a:pt x="109718" y="1732301"/>
                    </a:lnTo>
                    <a:lnTo>
                      <a:pt x="109718" y="1122008"/>
                    </a:lnTo>
                    <a:lnTo>
                      <a:pt x="754145" y="1122008"/>
                    </a:lnTo>
                    <a:cubicBezTo>
                      <a:pt x="963598" y="1122008"/>
                      <a:pt x="1197123" y="947002"/>
                      <a:pt x="1197123" y="695950"/>
                    </a:cubicBezTo>
                    <a:lnTo>
                      <a:pt x="1197123" y="49"/>
                    </a:lnTo>
                    <a:close/>
                  </a:path>
                </a:pathLst>
              </a:custGeom>
              <a:solidFill>
                <a:schemeClr val="tx1"/>
              </a:solidFill>
              <a:ln w="979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A0D70868-883F-4B8D-9DE7-9D3E7136994C}"/>
                  </a:ext>
                </a:extLst>
              </p:cNvPr>
              <p:cNvSpPr/>
              <p:nvPr/>
            </p:nvSpPr>
            <p:spPr>
              <a:xfrm>
                <a:off x="-7806473" y="734335"/>
                <a:ext cx="841868" cy="841829"/>
              </a:xfrm>
              <a:custGeom>
                <a:avLst/>
                <a:gdLst>
                  <a:gd name="connsiteX0" fmla="*/ 420934 w 841868"/>
                  <a:gd name="connsiteY0" fmla="*/ 841829 h 841829"/>
                  <a:gd name="connsiteX1" fmla="*/ 841868 w 841868"/>
                  <a:gd name="connsiteY1" fmla="*/ 421013 h 841829"/>
                  <a:gd name="connsiteX2" fmla="*/ 420934 w 841868"/>
                  <a:gd name="connsiteY2" fmla="*/ 0 h 841829"/>
                  <a:gd name="connsiteX3" fmla="*/ 0 w 841868"/>
                  <a:gd name="connsiteY3" fmla="*/ 421013 h 841829"/>
                  <a:gd name="connsiteX4" fmla="*/ 420934 w 841868"/>
                  <a:gd name="connsiteY4" fmla="*/ 841829 h 841829"/>
                  <a:gd name="connsiteX5" fmla="*/ 420934 w 841868"/>
                  <a:gd name="connsiteY5" fmla="*/ 109757 h 841829"/>
                  <a:gd name="connsiteX6" fmla="*/ 732111 w 841868"/>
                  <a:gd name="connsiteY6" fmla="*/ 421042 h 841829"/>
                  <a:gd name="connsiteX7" fmla="*/ 420934 w 841868"/>
                  <a:gd name="connsiteY7" fmla="*/ 732141 h 841829"/>
                  <a:gd name="connsiteX8" fmla="*/ 109757 w 841868"/>
                  <a:gd name="connsiteY8" fmla="*/ 421042 h 841829"/>
                  <a:gd name="connsiteX9" fmla="*/ 420934 w 841868"/>
                  <a:gd name="connsiteY9" fmla="*/ 109757 h 84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1868" h="841829">
                    <a:moveTo>
                      <a:pt x="420934" y="841829"/>
                    </a:moveTo>
                    <a:cubicBezTo>
                      <a:pt x="653009" y="841829"/>
                      <a:pt x="841868" y="653009"/>
                      <a:pt x="841868" y="421013"/>
                    </a:cubicBezTo>
                    <a:cubicBezTo>
                      <a:pt x="841868" y="188938"/>
                      <a:pt x="653048" y="0"/>
                      <a:pt x="420934" y="0"/>
                    </a:cubicBezTo>
                    <a:cubicBezTo>
                      <a:pt x="188860" y="0"/>
                      <a:pt x="0" y="188938"/>
                      <a:pt x="0" y="421013"/>
                    </a:cubicBezTo>
                    <a:cubicBezTo>
                      <a:pt x="0" y="653009"/>
                      <a:pt x="188860" y="841829"/>
                      <a:pt x="420934" y="841829"/>
                    </a:cubicBezTo>
                    <a:close/>
                    <a:moveTo>
                      <a:pt x="420934" y="109757"/>
                    </a:moveTo>
                    <a:cubicBezTo>
                      <a:pt x="592423" y="109757"/>
                      <a:pt x="732111" y="249327"/>
                      <a:pt x="732111" y="421042"/>
                    </a:cubicBezTo>
                    <a:cubicBezTo>
                      <a:pt x="732111" y="592531"/>
                      <a:pt x="592541" y="732141"/>
                      <a:pt x="420934" y="732141"/>
                    </a:cubicBezTo>
                    <a:cubicBezTo>
                      <a:pt x="249328" y="732141"/>
                      <a:pt x="109757" y="592688"/>
                      <a:pt x="109757" y="421042"/>
                    </a:cubicBezTo>
                    <a:cubicBezTo>
                      <a:pt x="109757" y="249327"/>
                      <a:pt x="249445" y="109757"/>
                      <a:pt x="420934" y="109757"/>
                    </a:cubicBezTo>
                    <a:close/>
                  </a:path>
                </a:pathLst>
              </a:custGeom>
              <a:solidFill>
                <a:schemeClr val="accent1"/>
              </a:solidFill>
              <a:ln w="979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F9025E9B-3DA3-4640-A66A-723CFC7E29D0}"/>
                  </a:ext>
                </a:extLst>
              </p:cNvPr>
              <p:cNvSpPr/>
              <p:nvPr/>
            </p:nvSpPr>
            <p:spPr>
              <a:xfrm>
                <a:off x="-8071809" y="1698765"/>
                <a:ext cx="1372403" cy="716229"/>
              </a:xfrm>
              <a:custGeom>
                <a:avLst/>
                <a:gdLst>
                  <a:gd name="connsiteX0" fmla="*/ 109806 w 1372403"/>
                  <a:gd name="connsiteY0" fmla="*/ 333260 h 716229"/>
                  <a:gd name="connsiteX1" fmla="*/ 333417 w 1372403"/>
                  <a:gd name="connsiteY1" fmla="*/ 109767 h 716229"/>
                  <a:gd name="connsiteX2" fmla="*/ 1039193 w 1372403"/>
                  <a:gd name="connsiteY2" fmla="*/ 109767 h 716229"/>
                  <a:gd name="connsiteX3" fmla="*/ 1262685 w 1372403"/>
                  <a:gd name="connsiteY3" fmla="*/ 333260 h 716229"/>
                  <a:gd name="connsiteX4" fmla="*/ 1262685 w 1372403"/>
                  <a:gd name="connsiteY4" fmla="*/ 716230 h 716229"/>
                  <a:gd name="connsiteX5" fmla="*/ 1372403 w 1372403"/>
                  <a:gd name="connsiteY5" fmla="*/ 716230 h 716229"/>
                  <a:gd name="connsiteX6" fmla="*/ 1372403 w 1372403"/>
                  <a:gd name="connsiteY6" fmla="*/ 333260 h 716229"/>
                  <a:gd name="connsiteX7" fmla="*/ 1039144 w 1372403"/>
                  <a:gd name="connsiteY7" fmla="*/ 0 h 716229"/>
                  <a:gd name="connsiteX8" fmla="*/ 333367 w 1372403"/>
                  <a:gd name="connsiteY8" fmla="*/ 0 h 716229"/>
                  <a:gd name="connsiteX9" fmla="*/ 0 w 1372403"/>
                  <a:gd name="connsiteY9" fmla="*/ 333260 h 716229"/>
                  <a:gd name="connsiteX10" fmla="*/ 0 w 1372403"/>
                  <a:gd name="connsiteY10" fmla="*/ 716230 h 716229"/>
                  <a:gd name="connsiteX11" fmla="*/ 109718 w 1372403"/>
                  <a:gd name="connsiteY11" fmla="*/ 716230 h 71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2403" h="716229">
                    <a:moveTo>
                      <a:pt x="109806" y="333260"/>
                    </a:moveTo>
                    <a:cubicBezTo>
                      <a:pt x="109806" y="210031"/>
                      <a:pt x="210110" y="109767"/>
                      <a:pt x="333417" y="109767"/>
                    </a:cubicBezTo>
                    <a:lnTo>
                      <a:pt x="1039193" y="109767"/>
                    </a:lnTo>
                    <a:cubicBezTo>
                      <a:pt x="1162421" y="109767"/>
                      <a:pt x="1262685" y="210070"/>
                      <a:pt x="1262685" y="333260"/>
                    </a:cubicBezTo>
                    <a:lnTo>
                      <a:pt x="1262685" y="716230"/>
                    </a:lnTo>
                    <a:lnTo>
                      <a:pt x="1372403" y="716230"/>
                    </a:lnTo>
                    <a:lnTo>
                      <a:pt x="1372403" y="333260"/>
                    </a:lnTo>
                    <a:cubicBezTo>
                      <a:pt x="1372403" y="149446"/>
                      <a:pt x="1222958" y="0"/>
                      <a:pt x="1039144" y="0"/>
                    </a:cubicBezTo>
                    <a:lnTo>
                      <a:pt x="333367" y="0"/>
                    </a:lnTo>
                    <a:cubicBezTo>
                      <a:pt x="149554" y="0"/>
                      <a:pt x="0" y="149446"/>
                      <a:pt x="0" y="333260"/>
                    </a:cubicBezTo>
                    <a:lnTo>
                      <a:pt x="0" y="716230"/>
                    </a:lnTo>
                    <a:lnTo>
                      <a:pt x="109718" y="716230"/>
                    </a:lnTo>
                    <a:close/>
                  </a:path>
                </a:pathLst>
              </a:custGeom>
              <a:solidFill>
                <a:schemeClr val="tx1"/>
              </a:solidFill>
              <a:ln w="9797" cap="flat">
                <a:noFill/>
                <a:prstDash val="solid"/>
                <a:miter/>
              </a:ln>
            </p:spPr>
            <p:txBody>
              <a:bodyPr rtlCol="0" anchor="ctr"/>
              <a:lstStyle/>
              <a:p>
                <a:endParaRPr lang="en-IN"/>
              </a:p>
            </p:txBody>
          </p:sp>
        </p:grpSp>
        <p:cxnSp>
          <p:nvCxnSpPr>
            <p:cNvPr id="112" name="Straight Connector 111">
              <a:extLst>
                <a:ext uri="{FF2B5EF4-FFF2-40B4-BE49-F238E27FC236}">
                  <a16:creationId xmlns:a16="http://schemas.microsoft.com/office/drawing/2014/main" id="{1CB88EFB-8064-4B77-BBDE-65EDEDE7192F}"/>
                </a:ext>
              </a:extLst>
            </p:cNvPr>
            <p:cNvCxnSpPr/>
            <p:nvPr/>
          </p:nvCxnSpPr>
          <p:spPr>
            <a:xfrm>
              <a:off x="-1418230" y="2987199"/>
              <a:ext cx="0" cy="1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BCBC1E9-38A9-4D8B-8822-268D5431C2F6}"/>
                </a:ext>
              </a:extLst>
            </p:cNvPr>
            <p:cNvCxnSpPr/>
            <p:nvPr/>
          </p:nvCxnSpPr>
          <p:spPr>
            <a:xfrm>
              <a:off x="-653705" y="3443182"/>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D6BFA87-253E-402D-8951-51900BFC9D83}"/>
                </a:ext>
              </a:extLst>
            </p:cNvPr>
            <p:cNvCxnSpPr/>
            <p:nvPr/>
          </p:nvCxnSpPr>
          <p:spPr>
            <a:xfrm>
              <a:off x="-2177705" y="3168960"/>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6BFC19A5-2E9E-406E-AE9F-E5606B708AAA}"/>
              </a:ext>
            </a:extLst>
          </p:cNvPr>
          <p:cNvGrpSpPr/>
          <p:nvPr/>
        </p:nvGrpSpPr>
        <p:grpSpPr>
          <a:xfrm>
            <a:off x="3496899" y="3606315"/>
            <a:ext cx="610320" cy="496637"/>
            <a:chOff x="769372" y="4953000"/>
            <a:chExt cx="610320" cy="496637"/>
          </a:xfrm>
        </p:grpSpPr>
        <p:grpSp>
          <p:nvGrpSpPr>
            <p:cNvPr id="123" name="Group 122">
              <a:extLst>
                <a:ext uri="{FF2B5EF4-FFF2-40B4-BE49-F238E27FC236}">
                  <a16:creationId xmlns:a16="http://schemas.microsoft.com/office/drawing/2014/main" id="{5D83469F-FC6D-4188-9B4D-3AF2E0691227}"/>
                </a:ext>
              </a:extLst>
            </p:cNvPr>
            <p:cNvGrpSpPr/>
            <p:nvPr/>
          </p:nvGrpSpPr>
          <p:grpSpPr>
            <a:xfrm>
              <a:off x="868815" y="5100994"/>
              <a:ext cx="451299" cy="308166"/>
              <a:chOff x="812228" y="5077758"/>
              <a:chExt cx="451299" cy="308166"/>
            </a:xfrm>
            <a:solidFill>
              <a:schemeClr val="tx1"/>
            </a:solidFill>
          </p:grpSpPr>
          <p:sp>
            <p:nvSpPr>
              <p:cNvPr id="127" name="Freeform: Shape 126">
                <a:extLst>
                  <a:ext uri="{FF2B5EF4-FFF2-40B4-BE49-F238E27FC236}">
                    <a16:creationId xmlns:a16="http://schemas.microsoft.com/office/drawing/2014/main" id="{8C062924-8D45-47C0-9DA6-F2E62ADC25EF}"/>
                  </a:ext>
                </a:extLst>
              </p:cNvPr>
              <p:cNvSpPr/>
              <p:nvPr/>
            </p:nvSpPr>
            <p:spPr>
              <a:xfrm>
                <a:off x="812228" y="5188848"/>
                <a:ext cx="64802" cy="62488"/>
              </a:xfrm>
              <a:custGeom>
                <a:avLst/>
                <a:gdLst>
                  <a:gd name="connsiteX0" fmla="*/ 64802 w 64802"/>
                  <a:gd name="connsiteY0" fmla="*/ 39345 h 62488"/>
                  <a:gd name="connsiteX1" fmla="*/ 55545 w 64802"/>
                  <a:gd name="connsiteY1" fmla="*/ 50916 h 62488"/>
                  <a:gd name="connsiteX2" fmla="*/ 9257 w 64802"/>
                  <a:gd name="connsiteY2" fmla="*/ 0 h 62488"/>
                  <a:gd name="connsiteX3" fmla="*/ 0 w 64802"/>
                  <a:gd name="connsiteY3" fmla="*/ 11572 h 62488"/>
                  <a:gd name="connsiteX4" fmla="*/ 43973 w 64802"/>
                  <a:gd name="connsiteY4" fmla="*/ 62488 h 62488"/>
                  <a:gd name="connsiteX5" fmla="*/ 64802 w 64802"/>
                  <a:gd name="connsiteY5" fmla="*/ 39345 h 62488"/>
                  <a:gd name="connsiteX6" fmla="*/ 64802 w 64802"/>
                  <a:gd name="connsiteY6" fmla="*/ 39345 h 6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2" h="62488">
                    <a:moveTo>
                      <a:pt x="64802" y="39345"/>
                    </a:moveTo>
                    <a:lnTo>
                      <a:pt x="55545" y="50916"/>
                    </a:lnTo>
                    <a:lnTo>
                      <a:pt x="9257" y="0"/>
                    </a:lnTo>
                    <a:lnTo>
                      <a:pt x="0" y="11572"/>
                    </a:lnTo>
                    <a:lnTo>
                      <a:pt x="43973" y="62488"/>
                    </a:lnTo>
                    <a:lnTo>
                      <a:pt x="64802" y="39345"/>
                    </a:lnTo>
                    <a:cubicBezTo>
                      <a:pt x="64802" y="39345"/>
                      <a:pt x="64802" y="39345"/>
                      <a:pt x="64802" y="39345"/>
                    </a:cubicBezTo>
                    <a:close/>
                  </a:path>
                </a:pathLst>
              </a:custGeom>
              <a:grpFill/>
              <a:ln w="2286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13C9DA0-BF62-4EFE-87BE-BB3D6E944E78}"/>
                  </a:ext>
                </a:extLst>
              </p:cNvPr>
              <p:cNvSpPr/>
              <p:nvPr/>
            </p:nvSpPr>
            <p:spPr>
              <a:xfrm>
                <a:off x="879344" y="5225878"/>
                <a:ext cx="23143" cy="23143"/>
              </a:xfrm>
              <a:custGeom>
                <a:avLst/>
                <a:gdLst>
                  <a:gd name="connsiteX0" fmla="*/ 0 w 23143"/>
                  <a:gd name="connsiteY0" fmla="*/ 0 h 23143"/>
                  <a:gd name="connsiteX1" fmla="*/ 0 w 23143"/>
                  <a:gd name="connsiteY1" fmla="*/ 0 h 23143"/>
                  <a:gd name="connsiteX2" fmla="*/ 0 w 23143"/>
                  <a:gd name="connsiteY2" fmla="*/ 0 h 23143"/>
                  <a:gd name="connsiteX3" fmla="*/ 0 w 23143"/>
                  <a:gd name="connsiteY3" fmla="*/ 0 h 23143"/>
                </a:gdLst>
                <a:ahLst/>
                <a:cxnLst>
                  <a:cxn ang="0">
                    <a:pos x="connsiteX0" y="connsiteY0"/>
                  </a:cxn>
                  <a:cxn ang="0">
                    <a:pos x="connsiteX1" y="connsiteY1"/>
                  </a:cxn>
                  <a:cxn ang="0">
                    <a:pos x="connsiteX2" y="connsiteY2"/>
                  </a:cxn>
                  <a:cxn ang="0">
                    <a:pos x="connsiteX3" y="connsiteY3"/>
                  </a:cxn>
                </a:cxnLst>
                <a:rect l="l" t="t" r="r" b="b"/>
                <a:pathLst>
                  <a:path w="23143" h="23143">
                    <a:moveTo>
                      <a:pt x="0" y="0"/>
                    </a:moveTo>
                    <a:lnTo>
                      <a:pt x="0" y="0"/>
                    </a:lnTo>
                    <a:cubicBezTo>
                      <a:pt x="0" y="0"/>
                      <a:pt x="0" y="0"/>
                      <a:pt x="0" y="0"/>
                    </a:cubicBezTo>
                    <a:lnTo>
                      <a:pt x="0" y="0"/>
                    </a:lnTo>
                    <a:close/>
                  </a:path>
                </a:pathLst>
              </a:custGeom>
              <a:grpFill/>
              <a:ln w="2286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2326B6A-B34C-40D8-86C5-D689734B4E3A}"/>
                  </a:ext>
                </a:extLst>
              </p:cNvPr>
              <p:cNvSpPr/>
              <p:nvPr/>
            </p:nvSpPr>
            <p:spPr>
              <a:xfrm>
                <a:off x="846555" y="5219569"/>
                <a:ext cx="162383" cy="158751"/>
              </a:xfrm>
              <a:custGeom>
                <a:avLst/>
                <a:gdLst>
                  <a:gd name="connsiteX0" fmla="*/ 160079 w 162383"/>
                  <a:gd name="connsiteY0" fmla="*/ 124343 h 158751"/>
                  <a:gd name="connsiteX1" fmla="*/ 139249 w 162383"/>
                  <a:gd name="connsiteY1" fmla="*/ 87312 h 158751"/>
                  <a:gd name="connsiteX2" fmla="*/ 132306 w 162383"/>
                  <a:gd name="connsiteY2" fmla="*/ 57225 h 158751"/>
                  <a:gd name="connsiteX3" fmla="*/ 120735 w 162383"/>
                  <a:gd name="connsiteY3" fmla="*/ 50282 h 158751"/>
                  <a:gd name="connsiteX4" fmla="*/ 76762 w 162383"/>
                  <a:gd name="connsiteY4" fmla="*/ 17881 h 158751"/>
                  <a:gd name="connsiteX5" fmla="*/ 32789 w 162383"/>
                  <a:gd name="connsiteY5" fmla="*/ 6309 h 158751"/>
                  <a:gd name="connsiteX6" fmla="*/ 32789 w 162383"/>
                  <a:gd name="connsiteY6" fmla="*/ 6309 h 158751"/>
                  <a:gd name="connsiteX7" fmla="*/ 32789 w 162383"/>
                  <a:gd name="connsiteY7" fmla="*/ 6309 h 158751"/>
                  <a:gd name="connsiteX8" fmla="*/ 9645 w 162383"/>
                  <a:gd name="connsiteY8" fmla="*/ 29453 h 158751"/>
                  <a:gd name="connsiteX9" fmla="*/ 9645 w 162383"/>
                  <a:gd name="connsiteY9" fmla="*/ 29453 h 158751"/>
                  <a:gd name="connsiteX10" fmla="*/ 7331 w 162383"/>
                  <a:gd name="connsiteY10" fmla="*/ 34082 h 158751"/>
                  <a:gd name="connsiteX11" fmla="*/ 18903 w 162383"/>
                  <a:gd name="connsiteY11" fmla="*/ 80369 h 158751"/>
                  <a:gd name="connsiteX12" fmla="*/ 53618 w 162383"/>
                  <a:gd name="connsiteY12" fmla="*/ 122028 h 158751"/>
                  <a:gd name="connsiteX13" fmla="*/ 81390 w 162383"/>
                  <a:gd name="connsiteY13" fmla="*/ 140543 h 158751"/>
                  <a:gd name="connsiteX14" fmla="*/ 90648 w 162383"/>
                  <a:gd name="connsiteY14" fmla="*/ 138229 h 158751"/>
                  <a:gd name="connsiteX15" fmla="*/ 136935 w 162383"/>
                  <a:gd name="connsiteY15" fmla="*/ 149801 h 158751"/>
                  <a:gd name="connsiteX16" fmla="*/ 150821 w 162383"/>
                  <a:gd name="connsiteY16" fmla="*/ 135914 h 158751"/>
                  <a:gd name="connsiteX17" fmla="*/ 150821 w 162383"/>
                  <a:gd name="connsiteY17" fmla="*/ 135914 h 158751"/>
                  <a:gd name="connsiteX18" fmla="*/ 160079 w 162383"/>
                  <a:gd name="connsiteY18" fmla="*/ 124343 h 158751"/>
                  <a:gd name="connsiteX19" fmla="*/ 160079 w 162383"/>
                  <a:gd name="connsiteY19" fmla="*/ 124343 h 158751"/>
                  <a:gd name="connsiteX20" fmla="*/ 18903 w 162383"/>
                  <a:gd name="connsiteY20" fmla="*/ 45653 h 158751"/>
                  <a:gd name="connsiteX21" fmla="*/ 42046 w 162383"/>
                  <a:gd name="connsiteY21" fmla="*/ 20195 h 158751"/>
                  <a:gd name="connsiteX22" fmla="*/ 58247 w 162383"/>
                  <a:gd name="connsiteY22" fmla="*/ 36396 h 158751"/>
                  <a:gd name="connsiteX23" fmla="*/ 35103 w 162383"/>
                  <a:gd name="connsiteY23" fmla="*/ 61854 h 158751"/>
                  <a:gd name="connsiteX24" fmla="*/ 18903 w 162383"/>
                  <a:gd name="connsiteY24" fmla="*/ 45653 h 158751"/>
                  <a:gd name="connsiteX25" fmla="*/ 48989 w 162383"/>
                  <a:gd name="connsiteY25" fmla="*/ 105827 h 158751"/>
                  <a:gd name="connsiteX26" fmla="*/ 30474 w 162383"/>
                  <a:gd name="connsiteY26" fmla="*/ 89627 h 158751"/>
                  <a:gd name="connsiteX27" fmla="*/ 86019 w 162383"/>
                  <a:gd name="connsiteY27" fmla="*/ 29453 h 158751"/>
                  <a:gd name="connsiteX28" fmla="*/ 86019 w 162383"/>
                  <a:gd name="connsiteY28" fmla="*/ 29453 h 158751"/>
                  <a:gd name="connsiteX29" fmla="*/ 104534 w 162383"/>
                  <a:gd name="connsiteY29" fmla="*/ 45653 h 158751"/>
                  <a:gd name="connsiteX30" fmla="*/ 48989 w 162383"/>
                  <a:gd name="connsiteY30" fmla="*/ 105827 h 158751"/>
                  <a:gd name="connsiteX31" fmla="*/ 88334 w 162383"/>
                  <a:gd name="connsiteY31" fmla="*/ 122028 h 158751"/>
                  <a:gd name="connsiteX32" fmla="*/ 67504 w 162383"/>
                  <a:gd name="connsiteY32" fmla="*/ 112771 h 158751"/>
                  <a:gd name="connsiteX33" fmla="*/ 69819 w 162383"/>
                  <a:gd name="connsiteY33" fmla="*/ 103513 h 158751"/>
                  <a:gd name="connsiteX34" fmla="*/ 104534 w 162383"/>
                  <a:gd name="connsiteY34" fmla="*/ 68797 h 158751"/>
                  <a:gd name="connsiteX35" fmla="*/ 104534 w 162383"/>
                  <a:gd name="connsiteY35" fmla="*/ 68797 h 158751"/>
                  <a:gd name="connsiteX36" fmla="*/ 123049 w 162383"/>
                  <a:gd name="connsiteY36" fmla="*/ 84998 h 158751"/>
                  <a:gd name="connsiteX37" fmla="*/ 88334 w 162383"/>
                  <a:gd name="connsiteY37" fmla="*/ 122028 h 158751"/>
                  <a:gd name="connsiteX38" fmla="*/ 143878 w 162383"/>
                  <a:gd name="connsiteY38" fmla="*/ 122028 h 158751"/>
                  <a:gd name="connsiteX39" fmla="*/ 127678 w 162383"/>
                  <a:gd name="connsiteY39" fmla="*/ 140543 h 158751"/>
                  <a:gd name="connsiteX40" fmla="*/ 109163 w 162383"/>
                  <a:gd name="connsiteY40" fmla="*/ 124343 h 158751"/>
                  <a:gd name="connsiteX41" fmla="*/ 127678 w 162383"/>
                  <a:gd name="connsiteY41" fmla="*/ 105827 h 158751"/>
                  <a:gd name="connsiteX42" fmla="*/ 143878 w 162383"/>
                  <a:gd name="connsiteY42" fmla="*/ 122028 h 15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2383" h="158751">
                    <a:moveTo>
                      <a:pt x="160079" y="124343"/>
                    </a:moveTo>
                    <a:cubicBezTo>
                      <a:pt x="167022" y="108142"/>
                      <a:pt x="157764" y="89627"/>
                      <a:pt x="139249" y="87312"/>
                    </a:cubicBezTo>
                    <a:cubicBezTo>
                      <a:pt x="143878" y="75740"/>
                      <a:pt x="139249" y="66483"/>
                      <a:pt x="132306" y="57225"/>
                    </a:cubicBezTo>
                    <a:cubicBezTo>
                      <a:pt x="129992" y="54911"/>
                      <a:pt x="125363" y="50282"/>
                      <a:pt x="120735" y="50282"/>
                    </a:cubicBezTo>
                    <a:cubicBezTo>
                      <a:pt x="134621" y="22510"/>
                      <a:pt x="97591" y="-2949"/>
                      <a:pt x="76762" y="17881"/>
                    </a:cubicBezTo>
                    <a:cubicBezTo>
                      <a:pt x="69819" y="-634"/>
                      <a:pt x="46675" y="-5263"/>
                      <a:pt x="32789" y="6309"/>
                    </a:cubicBezTo>
                    <a:lnTo>
                      <a:pt x="32789" y="6309"/>
                    </a:lnTo>
                    <a:cubicBezTo>
                      <a:pt x="32789" y="6309"/>
                      <a:pt x="32789" y="6309"/>
                      <a:pt x="32789" y="6309"/>
                    </a:cubicBezTo>
                    <a:lnTo>
                      <a:pt x="9645" y="29453"/>
                    </a:lnTo>
                    <a:lnTo>
                      <a:pt x="9645" y="29453"/>
                    </a:lnTo>
                    <a:lnTo>
                      <a:pt x="7331" y="34082"/>
                    </a:lnTo>
                    <a:cubicBezTo>
                      <a:pt x="-6555" y="47968"/>
                      <a:pt x="388" y="73426"/>
                      <a:pt x="18903" y="80369"/>
                    </a:cubicBezTo>
                    <a:cubicBezTo>
                      <a:pt x="-1927" y="103513"/>
                      <a:pt x="25846" y="138229"/>
                      <a:pt x="53618" y="122028"/>
                    </a:cubicBezTo>
                    <a:cubicBezTo>
                      <a:pt x="58247" y="133600"/>
                      <a:pt x="69819" y="142858"/>
                      <a:pt x="81390" y="140543"/>
                    </a:cubicBezTo>
                    <a:cubicBezTo>
                      <a:pt x="83705" y="140543"/>
                      <a:pt x="88334" y="140543"/>
                      <a:pt x="90648" y="138229"/>
                    </a:cubicBezTo>
                    <a:cubicBezTo>
                      <a:pt x="97591" y="159058"/>
                      <a:pt x="123049" y="166001"/>
                      <a:pt x="136935" y="149801"/>
                    </a:cubicBezTo>
                    <a:lnTo>
                      <a:pt x="150821" y="135914"/>
                    </a:lnTo>
                    <a:lnTo>
                      <a:pt x="150821" y="135914"/>
                    </a:lnTo>
                    <a:lnTo>
                      <a:pt x="160079" y="124343"/>
                    </a:lnTo>
                    <a:lnTo>
                      <a:pt x="160079" y="124343"/>
                    </a:lnTo>
                    <a:close/>
                    <a:moveTo>
                      <a:pt x="18903" y="45653"/>
                    </a:moveTo>
                    <a:lnTo>
                      <a:pt x="42046" y="20195"/>
                    </a:lnTo>
                    <a:cubicBezTo>
                      <a:pt x="51304" y="8623"/>
                      <a:pt x="69819" y="24824"/>
                      <a:pt x="58247" y="36396"/>
                    </a:cubicBezTo>
                    <a:lnTo>
                      <a:pt x="35103" y="61854"/>
                    </a:lnTo>
                    <a:cubicBezTo>
                      <a:pt x="25846" y="73426"/>
                      <a:pt x="7331" y="57225"/>
                      <a:pt x="18903" y="45653"/>
                    </a:cubicBezTo>
                    <a:close/>
                    <a:moveTo>
                      <a:pt x="48989" y="105827"/>
                    </a:moveTo>
                    <a:cubicBezTo>
                      <a:pt x="37418" y="117399"/>
                      <a:pt x="21217" y="101199"/>
                      <a:pt x="30474" y="89627"/>
                    </a:cubicBezTo>
                    <a:cubicBezTo>
                      <a:pt x="48989" y="68797"/>
                      <a:pt x="67504" y="50282"/>
                      <a:pt x="86019" y="29453"/>
                    </a:cubicBezTo>
                    <a:lnTo>
                      <a:pt x="86019" y="29453"/>
                    </a:lnTo>
                    <a:cubicBezTo>
                      <a:pt x="97591" y="17881"/>
                      <a:pt x="116106" y="34082"/>
                      <a:pt x="104534" y="45653"/>
                    </a:cubicBezTo>
                    <a:cubicBezTo>
                      <a:pt x="86019" y="66483"/>
                      <a:pt x="67504" y="84998"/>
                      <a:pt x="48989" y="105827"/>
                    </a:cubicBezTo>
                    <a:close/>
                    <a:moveTo>
                      <a:pt x="88334" y="122028"/>
                    </a:moveTo>
                    <a:cubicBezTo>
                      <a:pt x="81390" y="128971"/>
                      <a:pt x="69819" y="124343"/>
                      <a:pt x="67504" y="112771"/>
                    </a:cubicBezTo>
                    <a:cubicBezTo>
                      <a:pt x="67504" y="110456"/>
                      <a:pt x="67504" y="105827"/>
                      <a:pt x="69819" y="103513"/>
                    </a:cubicBezTo>
                    <a:lnTo>
                      <a:pt x="104534" y="68797"/>
                    </a:lnTo>
                    <a:lnTo>
                      <a:pt x="104534" y="68797"/>
                    </a:lnTo>
                    <a:cubicBezTo>
                      <a:pt x="113791" y="57225"/>
                      <a:pt x="132306" y="73426"/>
                      <a:pt x="123049" y="84998"/>
                    </a:cubicBezTo>
                    <a:lnTo>
                      <a:pt x="88334" y="122028"/>
                    </a:lnTo>
                    <a:close/>
                    <a:moveTo>
                      <a:pt x="143878" y="122028"/>
                    </a:moveTo>
                    <a:lnTo>
                      <a:pt x="127678" y="140543"/>
                    </a:lnTo>
                    <a:cubicBezTo>
                      <a:pt x="116106" y="152115"/>
                      <a:pt x="99905" y="135914"/>
                      <a:pt x="109163" y="124343"/>
                    </a:cubicBezTo>
                    <a:lnTo>
                      <a:pt x="127678" y="105827"/>
                    </a:lnTo>
                    <a:cubicBezTo>
                      <a:pt x="136935" y="94256"/>
                      <a:pt x="153136" y="110456"/>
                      <a:pt x="143878" y="122028"/>
                    </a:cubicBezTo>
                    <a:close/>
                  </a:path>
                </a:pathLst>
              </a:custGeom>
              <a:solidFill>
                <a:schemeClr val="accent1"/>
              </a:solidFill>
              <a:ln w="2286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747D2A5-974D-46AB-B72F-ED2BACB54C7D}"/>
                  </a:ext>
                </a:extLst>
              </p:cNvPr>
              <p:cNvSpPr/>
              <p:nvPr/>
            </p:nvSpPr>
            <p:spPr>
              <a:xfrm>
                <a:off x="888601" y="5093958"/>
                <a:ext cx="99517" cy="50916"/>
              </a:xfrm>
              <a:custGeom>
                <a:avLst/>
                <a:gdLst>
                  <a:gd name="connsiteX0" fmla="*/ 99517 w 99517"/>
                  <a:gd name="connsiteY0" fmla="*/ 0 h 50916"/>
                  <a:gd name="connsiteX1" fmla="*/ 78688 w 99517"/>
                  <a:gd name="connsiteY1" fmla="*/ 20829 h 50916"/>
                  <a:gd name="connsiteX2" fmla="*/ 9257 w 99517"/>
                  <a:gd name="connsiteY2" fmla="*/ 0 h 50916"/>
                  <a:gd name="connsiteX3" fmla="*/ 0 w 99517"/>
                  <a:gd name="connsiteY3" fmla="*/ 11572 h 50916"/>
                  <a:gd name="connsiteX4" fmla="*/ 67116 w 99517"/>
                  <a:gd name="connsiteY4" fmla="*/ 32401 h 50916"/>
                  <a:gd name="connsiteX5" fmla="*/ 46287 w 99517"/>
                  <a:gd name="connsiteY5" fmla="*/ 50916 h 50916"/>
                  <a:gd name="connsiteX6" fmla="*/ 99517 w 99517"/>
                  <a:gd name="connsiteY6" fmla="*/ 0 h 50916"/>
                  <a:gd name="connsiteX7" fmla="*/ 99517 w 99517"/>
                  <a:gd name="connsiteY7" fmla="*/ 0 h 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17" h="50916">
                    <a:moveTo>
                      <a:pt x="99517" y="0"/>
                    </a:moveTo>
                    <a:lnTo>
                      <a:pt x="78688" y="20829"/>
                    </a:lnTo>
                    <a:lnTo>
                      <a:pt x="9257" y="0"/>
                    </a:lnTo>
                    <a:lnTo>
                      <a:pt x="0" y="11572"/>
                    </a:lnTo>
                    <a:lnTo>
                      <a:pt x="67116" y="32401"/>
                    </a:lnTo>
                    <a:cubicBezTo>
                      <a:pt x="67116" y="32401"/>
                      <a:pt x="55545" y="43973"/>
                      <a:pt x="46287" y="50916"/>
                    </a:cubicBezTo>
                    <a:lnTo>
                      <a:pt x="99517" y="0"/>
                    </a:lnTo>
                    <a:lnTo>
                      <a:pt x="99517" y="0"/>
                    </a:lnTo>
                    <a:close/>
                  </a:path>
                </a:pathLst>
              </a:custGeom>
              <a:grpFill/>
              <a:ln w="2286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8C6F35A-5C11-47B5-B4B7-507849B26758}"/>
                  </a:ext>
                </a:extLst>
              </p:cNvPr>
              <p:cNvSpPr/>
              <p:nvPr/>
            </p:nvSpPr>
            <p:spPr>
              <a:xfrm>
                <a:off x="997376" y="5231863"/>
                <a:ext cx="213629" cy="154061"/>
              </a:xfrm>
              <a:custGeom>
                <a:avLst/>
                <a:gdLst>
                  <a:gd name="connsiteX0" fmla="*/ 168948 w 213629"/>
                  <a:gd name="connsiteY0" fmla="*/ 44932 h 154061"/>
                  <a:gd name="connsiteX1" fmla="*/ 92574 w 213629"/>
                  <a:gd name="connsiteY1" fmla="*/ 959 h 154061"/>
                  <a:gd name="connsiteX2" fmla="*/ 81003 w 213629"/>
                  <a:gd name="connsiteY2" fmla="*/ 3273 h 154061"/>
                  <a:gd name="connsiteX3" fmla="*/ 83317 w 213629"/>
                  <a:gd name="connsiteY3" fmla="*/ 14845 h 154061"/>
                  <a:gd name="connsiteX4" fmla="*/ 155062 w 213629"/>
                  <a:gd name="connsiteY4" fmla="*/ 56504 h 154061"/>
                  <a:gd name="connsiteX5" fmla="*/ 124975 w 213629"/>
                  <a:gd name="connsiteY5" fmla="*/ 77333 h 154061"/>
                  <a:gd name="connsiteX6" fmla="*/ 71745 w 213629"/>
                  <a:gd name="connsiteY6" fmla="*/ 44932 h 154061"/>
                  <a:gd name="connsiteX7" fmla="*/ 60173 w 213629"/>
                  <a:gd name="connsiteY7" fmla="*/ 47246 h 154061"/>
                  <a:gd name="connsiteX8" fmla="*/ 62488 w 213629"/>
                  <a:gd name="connsiteY8" fmla="*/ 58818 h 154061"/>
                  <a:gd name="connsiteX9" fmla="*/ 118032 w 213629"/>
                  <a:gd name="connsiteY9" fmla="*/ 93534 h 154061"/>
                  <a:gd name="connsiteX10" fmla="*/ 87946 w 213629"/>
                  <a:gd name="connsiteY10" fmla="*/ 114364 h 154061"/>
                  <a:gd name="connsiteX11" fmla="*/ 34715 w 213629"/>
                  <a:gd name="connsiteY11" fmla="*/ 81962 h 154061"/>
                  <a:gd name="connsiteX12" fmla="*/ 25458 w 213629"/>
                  <a:gd name="connsiteY12" fmla="*/ 95848 h 154061"/>
                  <a:gd name="connsiteX13" fmla="*/ 69431 w 213629"/>
                  <a:gd name="connsiteY13" fmla="*/ 123621 h 154061"/>
                  <a:gd name="connsiteX14" fmla="*/ 46287 w 213629"/>
                  <a:gd name="connsiteY14" fmla="*/ 139822 h 154061"/>
                  <a:gd name="connsiteX15" fmla="*/ 6943 w 213629"/>
                  <a:gd name="connsiteY15" fmla="*/ 116678 h 154061"/>
                  <a:gd name="connsiteX16" fmla="*/ 0 w 213629"/>
                  <a:gd name="connsiteY16" fmla="*/ 123621 h 154061"/>
                  <a:gd name="connsiteX17" fmla="*/ 41658 w 213629"/>
                  <a:gd name="connsiteY17" fmla="*/ 149079 h 154061"/>
                  <a:gd name="connsiteX18" fmla="*/ 90260 w 213629"/>
                  <a:gd name="connsiteY18" fmla="*/ 128250 h 154061"/>
                  <a:gd name="connsiteX19" fmla="*/ 136547 w 213629"/>
                  <a:gd name="connsiteY19" fmla="*/ 93534 h 154061"/>
                  <a:gd name="connsiteX20" fmla="*/ 171263 w 213629"/>
                  <a:gd name="connsiteY20" fmla="*/ 61133 h 154061"/>
                  <a:gd name="connsiteX21" fmla="*/ 212921 w 213629"/>
                  <a:gd name="connsiteY21" fmla="*/ 19474 h 154061"/>
                  <a:gd name="connsiteX22" fmla="*/ 196721 w 213629"/>
                  <a:gd name="connsiteY22" fmla="*/ 21788 h 154061"/>
                  <a:gd name="connsiteX23" fmla="*/ 168948 w 213629"/>
                  <a:gd name="connsiteY23" fmla="*/ 44932 h 15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629" h="154061">
                    <a:moveTo>
                      <a:pt x="168948" y="44932"/>
                    </a:moveTo>
                    <a:cubicBezTo>
                      <a:pt x="164320" y="40303"/>
                      <a:pt x="104146" y="7902"/>
                      <a:pt x="92574" y="959"/>
                    </a:cubicBezTo>
                    <a:cubicBezTo>
                      <a:pt x="87946" y="-1356"/>
                      <a:pt x="83317" y="959"/>
                      <a:pt x="81003" y="3273"/>
                    </a:cubicBezTo>
                    <a:cubicBezTo>
                      <a:pt x="78688" y="7902"/>
                      <a:pt x="81003" y="12531"/>
                      <a:pt x="83317" y="14845"/>
                    </a:cubicBezTo>
                    <a:lnTo>
                      <a:pt x="155062" y="56504"/>
                    </a:lnTo>
                    <a:cubicBezTo>
                      <a:pt x="157376" y="75019"/>
                      <a:pt x="141176" y="86591"/>
                      <a:pt x="124975" y="77333"/>
                    </a:cubicBezTo>
                    <a:lnTo>
                      <a:pt x="71745" y="44932"/>
                    </a:lnTo>
                    <a:cubicBezTo>
                      <a:pt x="67116" y="42618"/>
                      <a:pt x="62488" y="44932"/>
                      <a:pt x="60173" y="47246"/>
                    </a:cubicBezTo>
                    <a:cubicBezTo>
                      <a:pt x="57859" y="51875"/>
                      <a:pt x="60173" y="56504"/>
                      <a:pt x="62488" y="58818"/>
                    </a:cubicBezTo>
                    <a:cubicBezTo>
                      <a:pt x="81003" y="70390"/>
                      <a:pt x="99517" y="84277"/>
                      <a:pt x="118032" y="93534"/>
                    </a:cubicBezTo>
                    <a:cubicBezTo>
                      <a:pt x="120347" y="112049"/>
                      <a:pt x="104146" y="123621"/>
                      <a:pt x="87946" y="114364"/>
                    </a:cubicBezTo>
                    <a:lnTo>
                      <a:pt x="34715" y="81962"/>
                    </a:lnTo>
                    <a:cubicBezTo>
                      <a:pt x="25458" y="77333"/>
                      <a:pt x="18515" y="91220"/>
                      <a:pt x="25458" y="95848"/>
                    </a:cubicBezTo>
                    <a:lnTo>
                      <a:pt x="69431" y="123621"/>
                    </a:lnTo>
                    <a:cubicBezTo>
                      <a:pt x="71745" y="137507"/>
                      <a:pt x="57859" y="146765"/>
                      <a:pt x="46287" y="139822"/>
                    </a:cubicBezTo>
                    <a:lnTo>
                      <a:pt x="6943" y="116678"/>
                    </a:lnTo>
                    <a:lnTo>
                      <a:pt x="0" y="123621"/>
                    </a:lnTo>
                    <a:lnTo>
                      <a:pt x="41658" y="149079"/>
                    </a:lnTo>
                    <a:cubicBezTo>
                      <a:pt x="62488" y="160651"/>
                      <a:pt x="85631" y="151394"/>
                      <a:pt x="90260" y="128250"/>
                    </a:cubicBezTo>
                    <a:cubicBezTo>
                      <a:pt x="113404" y="137507"/>
                      <a:pt x="136547" y="118992"/>
                      <a:pt x="136547" y="93534"/>
                    </a:cubicBezTo>
                    <a:cubicBezTo>
                      <a:pt x="155062" y="93534"/>
                      <a:pt x="168948" y="79648"/>
                      <a:pt x="171263" y="61133"/>
                    </a:cubicBezTo>
                    <a:cubicBezTo>
                      <a:pt x="199035" y="68076"/>
                      <a:pt x="217550" y="44932"/>
                      <a:pt x="212921" y="19474"/>
                    </a:cubicBezTo>
                    <a:lnTo>
                      <a:pt x="196721" y="21788"/>
                    </a:lnTo>
                    <a:cubicBezTo>
                      <a:pt x="201349" y="42618"/>
                      <a:pt x="185149" y="54190"/>
                      <a:pt x="168948" y="44932"/>
                    </a:cubicBezTo>
                    <a:close/>
                  </a:path>
                </a:pathLst>
              </a:custGeom>
              <a:grpFill/>
              <a:ln w="2286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0782A73-409C-413A-9278-F68A97554E68}"/>
                  </a:ext>
                </a:extLst>
              </p:cNvPr>
              <p:cNvSpPr/>
              <p:nvPr/>
            </p:nvSpPr>
            <p:spPr>
              <a:xfrm>
                <a:off x="918737" y="5077758"/>
                <a:ext cx="344790" cy="178207"/>
              </a:xfrm>
              <a:custGeom>
                <a:avLst/>
                <a:gdLst>
                  <a:gd name="connsiteX0" fmla="*/ 335533 w 344790"/>
                  <a:gd name="connsiteY0" fmla="*/ 115719 h 178207"/>
                  <a:gd name="connsiteX1" fmla="*/ 282303 w 344790"/>
                  <a:gd name="connsiteY1" fmla="*/ 162007 h 178207"/>
                  <a:gd name="connsiteX2" fmla="*/ 148070 w 344790"/>
                  <a:gd name="connsiteY2" fmla="*/ 76375 h 178207"/>
                  <a:gd name="connsiteX3" fmla="*/ 53181 w 344790"/>
                  <a:gd name="connsiteY3" fmla="*/ 92575 h 178207"/>
                  <a:gd name="connsiteX4" fmla="*/ 18466 w 344790"/>
                  <a:gd name="connsiteY4" fmla="*/ 87947 h 178207"/>
                  <a:gd name="connsiteX5" fmla="*/ 80953 w 344790"/>
                  <a:gd name="connsiteY5" fmla="*/ 27773 h 178207"/>
                  <a:gd name="connsiteX6" fmla="*/ 224444 w 344790"/>
                  <a:gd name="connsiteY6" fmla="*/ 34716 h 178207"/>
                  <a:gd name="connsiteX7" fmla="*/ 229072 w 344790"/>
                  <a:gd name="connsiteY7" fmla="*/ 34716 h 178207"/>
                  <a:gd name="connsiteX8" fmla="*/ 275360 w 344790"/>
                  <a:gd name="connsiteY8" fmla="*/ 13886 h 178207"/>
                  <a:gd name="connsiteX9" fmla="*/ 268417 w 344790"/>
                  <a:gd name="connsiteY9" fmla="*/ 0 h 178207"/>
                  <a:gd name="connsiteX10" fmla="*/ 224444 w 344790"/>
                  <a:gd name="connsiteY10" fmla="*/ 18515 h 178207"/>
                  <a:gd name="connsiteX11" fmla="*/ 78639 w 344790"/>
                  <a:gd name="connsiteY11" fmla="*/ 11572 h 178207"/>
                  <a:gd name="connsiteX12" fmla="*/ 71696 w 344790"/>
                  <a:gd name="connsiteY12" fmla="*/ 13886 h 178207"/>
                  <a:gd name="connsiteX13" fmla="*/ 69382 w 344790"/>
                  <a:gd name="connsiteY13" fmla="*/ 16201 h 178207"/>
                  <a:gd name="connsiteX14" fmla="*/ 69382 w 344790"/>
                  <a:gd name="connsiteY14" fmla="*/ 16201 h 178207"/>
                  <a:gd name="connsiteX15" fmla="*/ 16151 w 344790"/>
                  <a:gd name="connsiteY15" fmla="*/ 69432 h 178207"/>
                  <a:gd name="connsiteX16" fmla="*/ 6894 w 344790"/>
                  <a:gd name="connsiteY16" fmla="*/ 76375 h 178207"/>
                  <a:gd name="connsiteX17" fmla="*/ 62438 w 344790"/>
                  <a:gd name="connsiteY17" fmla="*/ 106462 h 178207"/>
                  <a:gd name="connsiteX18" fmla="*/ 138812 w 344790"/>
                  <a:gd name="connsiteY18" fmla="*/ 90261 h 178207"/>
                  <a:gd name="connsiteX19" fmla="*/ 277674 w 344790"/>
                  <a:gd name="connsiteY19" fmla="*/ 178208 h 178207"/>
                  <a:gd name="connsiteX20" fmla="*/ 277674 w 344790"/>
                  <a:gd name="connsiteY20" fmla="*/ 178208 h 178207"/>
                  <a:gd name="connsiteX21" fmla="*/ 293874 w 344790"/>
                  <a:gd name="connsiteY21" fmla="*/ 175893 h 178207"/>
                  <a:gd name="connsiteX22" fmla="*/ 296189 w 344790"/>
                  <a:gd name="connsiteY22" fmla="*/ 173579 h 178207"/>
                  <a:gd name="connsiteX23" fmla="*/ 344790 w 344790"/>
                  <a:gd name="connsiteY23" fmla="*/ 131920 h 178207"/>
                  <a:gd name="connsiteX24" fmla="*/ 335533 w 344790"/>
                  <a:gd name="connsiteY24" fmla="*/ 115719 h 17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4790" h="178207">
                    <a:moveTo>
                      <a:pt x="335533" y="115719"/>
                    </a:moveTo>
                    <a:lnTo>
                      <a:pt x="282303" y="162007"/>
                    </a:lnTo>
                    <a:cubicBezTo>
                      <a:pt x="261473" y="148121"/>
                      <a:pt x="189728" y="101833"/>
                      <a:pt x="148070" y="76375"/>
                    </a:cubicBezTo>
                    <a:cubicBezTo>
                      <a:pt x="106411" y="53231"/>
                      <a:pt x="97154" y="55545"/>
                      <a:pt x="53181" y="92575"/>
                    </a:cubicBezTo>
                    <a:cubicBezTo>
                      <a:pt x="32352" y="111090"/>
                      <a:pt x="6894" y="99519"/>
                      <a:pt x="18466" y="87947"/>
                    </a:cubicBezTo>
                    <a:cubicBezTo>
                      <a:pt x="34666" y="71746"/>
                      <a:pt x="71696" y="37030"/>
                      <a:pt x="80953" y="27773"/>
                    </a:cubicBezTo>
                    <a:lnTo>
                      <a:pt x="224444" y="34716"/>
                    </a:lnTo>
                    <a:cubicBezTo>
                      <a:pt x="226758" y="34716"/>
                      <a:pt x="226758" y="34716"/>
                      <a:pt x="229072" y="34716"/>
                    </a:cubicBezTo>
                    <a:lnTo>
                      <a:pt x="275360" y="13886"/>
                    </a:lnTo>
                    <a:lnTo>
                      <a:pt x="268417" y="0"/>
                    </a:lnTo>
                    <a:lnTo>
                      <a:pt x="224444" y="18515"/>
                    </a:lnTo>
                    <a:lnTo>
                      <a:pt x="78639" y="11572"/>
                    </a:lnTo>
                    <a:cubicBezTo>
                      <a:pt x="76325" y="11572"/>
                      <a:pt x="74010" y="11572"/>
                      <a:pt x="71696" y="13886"/>
                    </a:cubicBezTo>
                    <a:lnTo>
                      <a:pt x="69382" y="16201"/>
                    </a:lnTo>
                    <a:lnTo>
                      <a:pt x="69382" y="16201"/>
                    </a:lnTo>
                    <a:lnTo>
                      <a:pt x="16151" y="69432"/>
                    </a:lnTo>
                    <a:cubicBezTo>
                      <a:pt x="13837" y="71746"/>
                      <a:pt x="9208" y="74060"/>
                      <a:pt x="6894" y="76375"/>
                    </a:cubicBezTo>
                    <a:cubicBezTo>
                      <a:pt x="-16250" y="101833"/>
                      <a:pt x="23094" y="138863"/>
                      <a:pt x="62438" y="106462"/>
                    </a:cubicBezTo>
                    <a:cubicBezTo>
                      <a:pt x="99468" y="76375"/>
                      <a:pt x="104097" y="69432"/>
                      <a:pt x="138812" y="90261"/>
                    </a:cubicBezTo>
                    <a:cubicBezTo>
                      <a:pt x="182785" y="115719"/>
                      <a:pt x="261473" y="166636"/>
                      <a:pt x="277674" y="178208"/>
                    </a:cubicBezTo>
                    <a:lnTo>
                      <a:pt x="277674" y="178208"/>
                    </a:lnTo>
                    <a:lnTo>
                      <a:pt x="293874" y="175893"/>
                    </a:lnTo>
                    <a:lnTo>
                      <a:pt x="296189" y="173579"/>
                    </a:lnTo>
                    <a:lnTo>
                      <a:pt x="344790" y="131920"/>
                    </a:lnTo>
                    <a:lnTo>
                      <a:pt x="335533" y="115719"/>
                    </a:lnTo>
                    <a:close/>
                  </a:path>
                </a:pathLst>
              </a:custGeom>
              <a:grpFill/>
              <a:ln w="22860" cap="flat">
                <a:noFill/>
                <a:prstDash val="solid"/>
                <a:miter/>
              </a:ln>
            </p:spPr>
            <p:txBody>
              <a:bodyPr rtlCol="0" anchor="ctr"/>
              <a:lstStyle/>
              <a:p>
                <a:endParaRPr lang="en-US"/>
              </a:p>
            </p:txBody>
          </p:sp>
        </p:grpSp>
        <p:cxnSp>
          <p:nvCxnSpPr>
            <p:cNvPr id="124" name="Straight Connector 123">
              <a:extLst>
                <a:ext uri="{FF2B5EF4-FFF2-40B4-BE49-F238E27FC236}">
                  <a16:creationId xmlns:a16="http://schemas.microsoft.com/office/drawing/2014/main" id="{FF3265F9-F281-46BB-8F43-C871711FD964}"/>
                </a:ext>
              </a:extLst>
            </p:cNvPr>
            <p:cNvCxnSpPr>
              <a:cxnSpLocks/>
            </p:cNvCxnSpPr>
            <p:nvPr/>
          </p:nvCxnSpPr>
          <p:spPr>
            <a:xfrm flipV="1">
              <a:off x="1253970" y="5317848"/>
              <a:ext cx="125722" cy="131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60FB0FB-B8B4-4DBC-AA08-33985A873453}"/>
                </a:ext>
              </a:extLst>
            </p:cNvPr>
            <p:cNvCxnSpPr>
              <a:cxnSpLocks/>
            </p:cNvCxnSpPr>
            <p:nvPr/>
          </p:nvCxnSpPr>
          <p:spPr>
            <a:xfrm flipV="1">
              <a:off x="1215631" y="4953000"/>
              <a:ext cx="85381" cy="84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5BF11F2-3CD1-42BB-B8AC-0796A6B93E04}"/>
                </a:ext>
              </a:extLst>
            </p:cNvPr>
            <p:cNvCxnSpPr>
              <a:cxnSpLocks/>
            </p:cNvCxnSpPr>
            <p:nvPr/>
          </p:nvCxnSpPr>
          <p:spPr>
            <a:xfrm flipV="1">
              <a:off x="769372" y="4953000"/>
              <a:ext cx="247422" cy="259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E4686EBF-173F-4A00-88B7-2DDD81E19279}"/>
              </a:ext>
            </a:extLst>
          </p:cNvPr>
          <p:cNvGrpSpPr/>
          <p:nvPr/>
        </p:nvGrpSpPr>
        <p:grpSpPr>
          <a:xfrm rot="1800000">
            <a:off x="5812268" y="3399854"/>
            <a:ext cx="607582" cy="687804"/>
            <a:chOff x="-1308680" y="3033525"/>
            <a:chExt cx="1128485" cy="1277486"/>
          </a:xfrm>
        </p:grpSpPr>
        <p:grpSp>
          <p:nvGrpSpPr>
            <p:cNvPr id="134" name="Group 133">
              <a:extLst>
                <a:ext uri="{FF2B5EF4-FFF2-40B4-BE49-F238E27FC236}">
                  <a16:creationId xmlns:a16="http://schemas.microsoft.com/office/drawing/2014/main" id="{FB7E3F45-DC04-459F-BC83-D70637349E4F}"/>
                </a:ext>
              </a:extLst>
            </p:cNvPr>
            <p:cNvGrpSpPr/>
            <p:nvPr/>
          </p:nvGrpSpPr>
          <p:grpSpPr>
            <a:xfrm>
              <a:off x="-1221100" y="3248581"/>
              <a:ext cx="953326" cy="1062430"/>
              <a:chOff x="-7276974" y="1433018"/>
              <a:chExt cx="3855910" cy="4297203"/>
            </a:xfrm>
          </p:grpSpPr>
          <p:sp>
            <p:nvSpPr>
              <p:cNvPr id="138" name="Freeform: Shape 137">
                <a:extLst>
                  <a:ext uri="{FF2B5EF4-FFF2-40B4-BE49-F238E27FC236}">
                    <a16:creationId xmlns:a16="http://schemas.microsoft.com/office/drawing/2014/main" id="{35DE791B-03C2-4B8B-ACB5-40E7D46A4D52}"/>
                  </a:ext>
                </a:extLst>
              </p:cNvPr>
              <p:cNvSpPr/>
              <p:nvPr/>
            </p:nvSpPr>
            <p:spPr>
              <a:xfrm>
                <a:off x="-6618227" y="2095291"/>
                <a:ext cx="2539081" cy="3634930"/>
              </a:xfrm>
              <a:custGeom>
                <a:avLst/>
                <a:gdLst>
                  <a:gd name="connsiteX0" fmla="*/ 2491456 w 2539081"/>
                  <a:gd name="connsiteY0" fmla="*/ 1615059 h 3634930"/>
                  <a:gd name="connsiteX1" fmla="*/ 2539081 w 2539081"/>
                  <a:gd name="connsiteY1" fmla="*/ 1269587 h 3634930"/>
                  <a:gd name="connsiteX2" fmla="*/ 2439069 w 2539081"/>
                  <a:gd name="connsiteY2" fmla="*/ 774859 h 3634930"/>
                  <a:gd name="connsiteX3" fmla="*/ 2166463 w 2539081"/>
                  <a:gd name="connsiteY3" fmla="*/ 371094 h 3634930"/>
                  <a:gd name="connsiteX4" fmla="*/ 1762317 w 2539081"/>
                  <a:gd name="connsiteY4" fmla="*/ 99155 h 3634930"/>
                  <a:gd name="connsiteX5" fmla="*/ 1269589 w 2539081"/>
                  <a:gd name="connsiteY5" fmla="*/ 0 h 3634930"/>
                  <a:gd name="connsiteX6" fmla="*/ 1267494 w 2539081"/>
                  <a:gd name="connsiteY6" fmla="*/ 0 h 3634930"/>
                  <a:gd name="connsiteX7" fmla="*/ 773337 w 2539081"/>
                  <a:gd name="connsiteY7" fmla="*/ 100679 h 3634930"/>
                  <a:gd name="connsiteX8" fmla="*/ 370239 w 2539081"/>
                  <a:gd name="connsiteY8" fmla="*/ 373571 h 3634930"/>
                  <a:gd name="connsiteX9" fmla="*/ 98871 w 2539081"/>
                  <a:gd name="connsiteY9" fmla="*/ 777716 h 3634930"/>
                  <a:gd name="connsiteX10" fmla="*/ 2 w 2539081"/>
                  <a:gd name="connsiteY10" fmla="*/ 1272350 h 3634930"/>
                  <a:gd name="connsiteX11" fmla="*/ 48008 w 2539081"/>
                  <a:gd name="connsiteY11" fmla="*/ 1616964 h 3634930"/>
                  <a:gd name="connsiteX12" fmla="*/ 182215 w 2539081"/>
                  <a:gd name="connsiteY12" fmla="*/ 1925479 h 3634930"/>
                  <a:gd name="connsiteX13" fmla="*/ 656655 w 2539081"/>
                  <a:gd name="connsiteY13" fmla="*/ 2381917 h 3634930"/>
                  <a:gd name="connsiteX14" fmla="*/ 794101 w 2539081"/>
                  <a:gd name="connsiteY14" fmla="*/ 2615470 h 3634930"/>
                  <a:gd name="connsiteX15" fmla="*/ 794101 w 2539081"/>
                  <a:gd name="connsiteY15" fmla="*/ 3298603 h 3634930"/>
                  <a:gd name="connsiteX16" fmla="*/ 854109 w 2539081"/>
                  <a:gd name="connsiteY16" fmla="*/ 3358611 h 3634930"/>
                  <a:gd name="connsiteX17" fmla="*/ 938786 w 2539081"/>
                  <a:gd name="connsiteY17" fmla="*/ 3358611 h 3634930"/>
                  <a:gd name="connsiteX18" fmla="*/ 1032036 w 2539081"/>
                  <a:gd name="connsiteY18" fmla="*/ 3536347 h 3634930"/>
                  <a:gd name="connsiteX19" fmla="*/ 1269780 w 2539081"/>
                  <a:gd name="connsiteY19" fmla="*/ 3634931 h 3634930"/>
                  <a:gd name="connsiteX20" fmla="*/ 1507524 w 2539081"/>
                  <a:gd name="connsiteY20" fmla="*/ 3536347 h 3634930"/>
                  <a:gd name="connsiteX21" fmla="*/ 1600773 w 2539081"/>
                  <a:gd name="connsiteY21" fmla="*/ 3358611 h 3634930"/>
                  <a:gd name="connsiteX22" fmla="*/ 1685451 w 2539081"/>
                  <a:gd name="connsiteY22" fmla="*/ 3358611 h 3634930"/>
                  <a:gd name="connsiteX23" fmla="*/ 1745458 w 2539081"/>
                  <a:gd name="connsiteY23" fmla="*/ 3298603 h 3634930"/>
                  <a:gd name="connsiteX24" fmla="*/ 1745458 w 2539081"/>
                  <a:gd name="connsiteY24" fmla="*/ 2615470 h 3634930"/>
                  <a:gd name="connsiteX25" fmla="*/ 1882523 w 2539081"/>
                  <a:gd name="connsiteY25" fmla="*/ 2382298 h 3634930"/>
                  <a:gd name="connsiteX26" fmla="*/ 2357916 w 2539081"/>
                  <a:gd name="connsiteY26" fmla="*/ 1924717 h 3634930"/>
                  <a:gd name="connsiteX27" fmla="*/ 2491552 w 2539081"/>
                  <a:gd name="connsiteY27" fmla="*/ 1615154 h 3634930"/>
                  <a:gd name="connsiteX28" fmla="*/ 2491552 w 2539081"/>
                  <a:gd name="connsiteY28" fmla="*/ 1615154 h 3634930"/>
                  <a:gd name="connsiteX29" fmla="*/ 1269303 w 2539081"/>
                  <a:gd name="connsiteY29" fmla="*/ 3514630 h 3634930"/>
                  <a:gd name="connsiteX30" fmla="*/ 1061563 w 2539081"/>
                  <a:gd name="connsiteY30" fmla="*/ 3358515 h 3634930"/>
                  <a:gd name="connsiteX31" fmla="*/ 1477044 w 2539081"/>
                  <a:gd name="connsiteY31" fmla="*/ 3358515 h 3634930"/>
                  <a:gd name="connsiteX32" fmla="*/ 1269303 w 2539081"/>
                  <a:gd name="connsiteY32" fmla="*/ 3514630 h 3634930"/>
                  <a:gd name="connsiteX33" fmla="*/ 1269303 w 2539081"/>
                  <a:gd name="connsiteY33" fmla="*/ 3514630 h 3634930"/>
                  <a:gd name="connsiteX34" fmla="*/ 1624777 w 2539081"/>
                  <a:gd name="connsiteY34" fmla="*/ 3238500 h 3634930"/>
                  <a:gd name="connsiteX35" fmla="*/ 913735 w 2539081"/>
                  <a:gd name="connsiteY35" fmla="*/ 3238500 h 3634930"/>
                  <a:gd name="connsiteX36" fmla="*/ 913735 w 2539081"/>
                  <a:gd name="connsiteY36" fmla="*/ 3021521 h 3634930"/>
                  <a:gd name="connsiteX37" fmla="*/ 1624777 w 2539081"/>
                  <a:gd name="connsiteY37" fmla="*/ 3021521 h 3634930"/>
                  <a:gd name="connsiteX38" fmla="*/ 1624777 w 2539081"/>
                  <a:gd name="connsiteY38" fmla="*/ 3238500 h 3634930"/>
                  <a:gd name="connsiteX39" fmla="*/ 1624777 w 2539081"/>
                  <a:gd name="connsiteY39" fmla="*/ 2901506 h 3634930"/>
                  <a:gd name="connsiteX40" fmla="*/ 913735 w 2539081"/>
                  <a:gd name="connsiteY40" fmla="*/ 2901506 h 3634930"/>
                  <a:gd name="connsiteX41" fmla="*/ 913735 w 2539081"/>
                  <a:gd name="connsiteY41" fmla="*/ 2675382 h 3634930"/>
                  <a:gd name="connsiteX42" fmla="*/ 1624777 w 2539081"/>
                  <a:gd name="connsiteY42" fmla="*/ 2675382 h 3634930"/>
                  <a:gd name="connsiteX43" fmla="*/ 1624777 w 2539081"/>
                  <a:gd name="connsiteY43" fmla="*/ 2901506 h 3634930"/>
                  <a:gd name="connsiteX44" fmla="*/ 964694 w 2539081"/>
                  <a:gd name="connsiteY44" fmla="*/ 1474280 h 3634930"/>
                  <a:gd name="connsiteX45" fmla="*/ 780099 w 2539081"/>
                  <a:gd name="connsiteY45" fmla="*/ 1474280 h 3634930"/>
                  <a:gd name="connsiteX46" fmla="*/ 595505 w 2539081"/>
                  <a:gd name="connsiteY46" fmla="*/ 1289685 h 3634930"/>
                  <a:gd name="connsiteX47" fmla="*/ 780099 w 2539081"/>
                  <a:gd name="connsiteY47" fmla="*/ 1105091 h 3634930"/>
                  <a:gd name="connsiteX48" fmla="*/ 964694 w 2539081"/>
                  <a:gd name="connsiteY48" fmla="*/ 1289685 h 3634930"/>
                  <a:gd name="connsiteX49" fmla="*/ 964694 w 2539081"/>
                  <a:gd name="connsiteY49" fmla="*/ 1474280 h 3634930"/>
                  <a:gd name="connsiteX50" fmla="*/ 1084709 w 2539081"/>
                  <a:gd name="connsiteY50" fmla="*/ 2555177 h 3634930"/>
                  <a:gd name="connsiteX51" fmla="*/ 1084709 w 2539081"/>
                  <a:gd name="connsiteY51" fmla="*/ 1594104 h 3634930"/>
                  <a:gd name="connsiteX52" fmla="*/ 1453803 w 2539081"/>
                  <a:gd name="connsiteY52" fmla="*/ 1594104 h 3634930"/>
                  <a:gd name="connsiteX53" fmla="*/ 1453803 w 2539081"/>
                  <a:gd name="connsiteY53" fmla="*/ 2555177 h 3634930"/>
                  <a:gd name="connsiteX54" fmla="*/ 1084709 w 2539081"/>
                  <a:gd name="connsiteY54" fmla="*/ 2555177 h 3634930"/>
                  <a:gd name="connsiteX55" fmla="*/ 1823849 w 2539081"/>
                  <a:gd name="connsiteY55" fmla="*/ 2276856 h 3634930"/>
                  <a:gd name="connsiteX56" fmla="*/ 1629444 w 2539081"/>
                  <a:gd name="connsiteY56" fmla="*/ 2555177 h 3634930"/>
                  <a:gd name="connsiteX57" fmla="*/ 1573818 w 2539081"/>
                  <a:gd name="connsiteY57" fmla="*/ 2555177 h 3634930"/>
                  <a:gd name="connsiteX58" fmla="*/ 1573818 w 2539081"/>
                  <a:gd name="connsiteY58" fmla="*/ 1594104 h 3634930"/>
                  <a:gd name="connsiteX59" fmla="*/ 1758412 w 2539081"/>
                  <a:gd name="connsiteY59" fmla="*/ 1594104 h 3634930"/>
                  <a:gd name="connsiteX60" fmla="*/ 1973772 w 2539081"/>
                  <a:gd name="connsiteY60" fmla="*/ 1504855 h 3634930"/>
                  <a:gd name="connsiteX61" fmla="*/ 2063022 w 2539081"/>
                  <a:gd name="connsiteY61" fmla="*/ 1289495 h 3634930"/>
                  <a:gd name="connsiteX62" fmla="*/ 1973772 w 2539081"/>
                  <a:gd name="connsiteY62" fmla="*/ 1074134 h 3634930"/>
                  <a:gd name="connsiteX63" fmla="*/ 1758412 w 2539081"/>
                  <a:gd name="connsiteY63" fmla="*/ 984885 h 3634930"/>
                  <a:gd name="connsiteX64" fmla="*/ 1543052 w 2539081"/>
                  <a:gd name="connsiteY64" fmla="*/ 1074134 h 3634930"/>
                  <a:gd name="connsiteX65" fmla="*/ 1453803 w 2539081"/>
                  <a:gd name="connsiteY65" fmla="*/ 1289495 h 3634930"/>
                  <a:gd name="connsiteX66" fmla="*/ 1453803 w 2539081"/>
                  <a:gd name="connsiteY66" fmla="*/ 1474089 h 3634930"/>
                  <a:gd name="connsiteX67" fmla="*/ 1084709 w 2539081"/>
                  <a:gd name="connsiteY67" fmla="*/ 1474089 h 3634930"/>
                  <a:gd name="connsiteX68" fmla="*/ 1084709 w 2539081"/>
                  <a:gd name="connsiteY68" fmla="*/ 1289495 h 3634930"/>
                  <a:gd name="connsiteX69" fmla="*/ 995460 w 2539081"/>
                  <a:gd name="connsiteY69" fmla="*/ 1074134 h 3634930"/>
                  <a:gd name="connsiteX70" fmla="*/ 780099 w 2539081"/>
                  <a:gd name="connsiteY70" fmla="*/ 984885 h 3634930"/>
                  <a:gd name="connsiteX71" fmla="*/ 564739 w 2539081"/>
                  <a:gd name="connsiteY71" fmla="*/ 1074134 h 3634930"/>
                  <a:gd name="connsiteX72" fmla="*/ 475490 w 2539081"/>
                  <a:gd name="connsiteY72" fmla="*/ 1289495 h 3634930"/>
                  <a:gd name="connsiteX73" fmla="*/ 564739 w 2539081"/>
                  <a:gd name="connsiteY73" fmla="*/ 1504855 h 3634930"/>
                  <a:gd name="connsiteX74" fmla="*/ 780099 w 2539081"/>
                  <a:gd name="connsiteY74" fmla="*/ 1594104 h 3634930"/>
                  <a:gd name="connsiteX75" fmla="*/ 964694 w 2539081"/>
                  <a:gd name="connsiteY75" fmla="*/ 1594104 h 3634930"/>
                  <a:gd name="connsiteX76" fmla="*/ 964694 w 2539081"/>
                  <a:gd name="connsiteY76" fmla="*/ 2555177 h 3634930"/>
                  <a:gd name="connsiteX77" fmla="*/ 909068 w 2539081"/>
                  <a:gd name="connsiteY77" fmla="*/ 2555177 h 3634930"/>
                  <a:gd name="connsiteX78" fmla="*/ 714282 w 2539081"/>
                  <a:gd name="connsiteY78" fmla="*/ 2276570 h 3634930"/>
                  <a:gd name="connsiteX79" fmla="*/ 119541 w 2539081"/>
                  <a:gd name="connsiteY79" fmla="*/ 1271778 h 3634930"/>
                  <a:gd name="connsiteX80" fmla="*/ 454630 w 2539081"/>
                  <a:gd name="connsiteY80" fmla="*/ 457962 h 3634930"/>
                  <a:gd name="connsiteX81" fmla="*/ 1267113 w 2539081"/>
                  <a:gd name="connsiteY81" fmla="*/ 119825 h 3634930"/>
                  <a:gd name="connsiteX82" fmla="*/ 1269113 w 2539081"/>
                  <a:gd name="connsiteY82" fmla="*/ 119825 h 3634930"/>
                  <a:gd name="connsiteX83" fmla="*/ 2081310 w 2539081"/>
                  <a:gd name="connsiteY83" fmla="*/ 455867 h 3634930"/>
                  <a:gd name="connsiteX84" fmla="*/ 2418685 w 2539081"/>
                  <a:gd name="connsiteY84" fmla="*/ 1269397 h 3634930"/>
                  <a:gd name="connsiteX85" fmla="*/ 1823849 w 2539081"/>
                  <a:gd name="connsiteY85" fmla="*/ 2276856 h 3634930"/>
                  <a:gd name="connsiteX86" fmla="*/ 1823849 w 2539081"/>
                  <a:gd name="connsiteY86" fmla="*/ 2276856 h 3634930"/>
                  <a:gd name="connsiteX87" fmla="*/ 1573818 w 2539081"/>
                  <a:gd name="connsiteY87" fmla="*/ 1474184 h 3634930"/>
                  <a:gd name="connsiteX88" fmla="*/ 1573818 w 2539081"/>
                  <a:gd name="connsiteY88" fmla="*/ 1289590 h 3634930"/>
                  <a:gd name="connsiteX89" fmla="*/ 1758412 w 2539081"/>
                  <a:gd name="connsiteY89" fmla="*/ 1104995 h 3634930"/>
                  <a:gd name="connsiteX90" fmla="*/ 1943007 w 2539081"/>
                  <a:gd name="connsiteY90" fmla="*/ 1289590 h 3634930"/>
                  <a:gd name="connsiteX91" fmla="*/ 1758412 w 2539081"/>
                  <a:gd name="connsiteY91" fmla="*/ 1474184 h 3634930"/>
                  <a:gd name="connsiteX92" fmla="*/ 1573818 w 2539081"/>
                  <a:gd name="connsiteY92" fmla="*/ 1474184 h 363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539081" h="3634930">
                    <a:moveTo>
                      <a:pt x="2491456" y="1615059"/>
                    </a:moveTo>
                    <a:cubicBezTo>
                      <a:pt x="2523079" y="1503140"/>
                      <a:pt x="2539081" y="1386935"/>
                      <a:pt x="2539081" y="1269587"/>
                    </a:cubicBezTo>
                    <a:cubicBezTo>
                      <a:pt x="2539081" y="1097947"/>
                      <a:pt x="2505458" y="931545"/>
                      <a:pt x="2439069" y="774859"/>
                    </a:cubicBezTo>
                    <a:cubicBezTo>
                      <a:pt x="2374965" y="623507"/>
                      <a:pt x="2283335" y="487585"/>
                      <a:pt x="2166463" y="371094"/>
                    </a:cubicBezTo>
                    <a:cubicBezTo>
                      <a:pt x="2049591" y="254603"/>
                      <a:pt x="1913670" y="162973"/>
                      <a:pt x="1762317" y="99155"/>
                    </a:cubicBezTo>
                    <a:cubicBezTo>
                      <a:pt x="1606203" y="33338"/>
                      <a:pt x="1440372" y="0"/>
                      <a:pt x="1269589" y="0"/>
                    </a:cubicBezTo>
                    <a:lnTo>
                      <a:pt x="1267494" y="0"/>
                    </a:lnTo>
                    <a:cubicBezTo>
                      <a:pt x="1096044" y="286"/>
                      <a:pt x="929737" y="34195"/>
                      <a:pt x="773337" y="100679"/>
                    </a:cubicBezTo>
                    <a:cubicBezTo>
                      <a:pt x="622270" y="164973"/>
                      <a:pt x="486634" y="256699"/>
                      <a:pt x="370239" y="373571"/>
                    </a:cubicBezTo>
                    <a:cubicBezTo>
                      <a:pt x="253843" y="490442"/>
                      <a:pt x="162594" y="626364"/>
                      <a:pt x="98871" y="777716"/>
                    </a:cubicBezTo>
                    <a:cubicBezTo>
                      <a:pt x="33054" y="934403"/>
                      <a:pt x="-284" y="1100804"/>
                      <a:pt x="2" y="1272350"/>
                    </a:cubicBezTo>
                    <a:cubicBezTo>
                      <a:pt x="288" y="1389412"/>
                      <a:pt x="16385" y="1505331"/>
                      <a:pt x="48008" y="1616964"/>
                    </a:cubicBezTo>
                    <a:cubicBezTo>
                      <a:pt x="78678" y="1725168"/>
                      <a:pt x="123827" y="1828990"/>
                      <a:pt x="182215" y="1925479"/>
                    </a:cubicBezTo>
                    <a:cubicBezTo>
                      <a:pt x="297563" y="2116360"/>
                      <a:pt x="461583" y="2274189"/>
                      <a:pt x="656655" y="2381917"/>
                    </a:cubicBezTo>
                    <a:cubicBezTo>
                      <a:pt x="741428" y="2428685"/>
                      <a:pt x="794101" y="2518220"/>
                      <a:pt x="794101" y="2615470"/>
                    </a:cubicBezTo>
                    <a:lnTo>
                      <a:pt x="794101" y="3298603"/>
                    </a:lnTo>
                    <a:cubicBezTo>
                      <a:pt x="794101" y="3331750"/>
                      <a:pt x="820866" y="3358611"/>
                      <a:pt x="854109" y="3358611"/>
                    </a:cubicBezTo>
                    <a:lnTo>
                      <a:pt x="938786" y="3358611"/>
                    </a:lnTo>
                    <a:cubicBezTo>
                      <a:pt x="950787" y="3425571"/>
                      <a:pt x="982791" y="3487293"/>
                      <a:pt x="1032036" y="3536347"/>
                    </a:cubicBezTo>
                    <a:cubicBezTo>
                      <a:pt x="1095472" y="3599783"/>
                      <a:pt x="1179959" y="3634931"/>
                      <a:pt x="1269780" y="3634931"/>
                    </a:cubicBezTo>
                    <a:cubicBezTo>
                      <a:pt x="1359600" y="3634931"/>
                      <a:pt x="1444087" y="3599974"/>
                      <a:pt x="1507524" y="3536347"/>
                    </a:cubicBezTo>
                    <a:cubicBezTo>
                      <a:pt x="1556578" y="3487293"/>
                      <a:pt x="1588772" y="3425571"/>
                      <a:pt x="1600773" y="3358611"/>
                    </a:cubicBezTo>
                    <a:lnTo>
                      <a:pt x="1685451" y="3358611"/>
                    </a:lnTo>
                    <a:cubicBezTo>
                      <a:pt x="1718598" y="3358611"/>
                      <a:pt x="1745458" y="3331845"/>
                      <a:pt x="1745458" y="3298603"/>
                    </a:cubicBezTo>
                    <a:lnTo>
                      <a:pt x="1745458" y="2615470"/>
                    </a:lnTo>
                    <a:cubicBezTo>
                      <a:pt x="1745458" y="2518220"/>
                      <a:pt x="1798036" y="2428875"/>
                      <a:pt x="1882523" y="2382298"/>
                    </a:cubicBezTo>
                    <a:cubicBezTo>
                      <a:pt x="2078166" y="2274475"/>
                      <a:pt x="2242473" y="2116074"/>
                      <a:pt x="2357916" y="1924717"/>
                    </a:cubicBezTo>
                    <a:cubicBezTo>
                      <a:pt x="2415732" y="1827848"/>
                      <a:pt x="2460786" y="1723739"/>
                      <a:pt x="2491552" y="1615154"/>
                    </a:cubicBezTo>
                    <a:lnTo>
                      <a:pt x="2491552" y="1615154"/>
                    </a:lnTo>
                    <a:close/>
                    <a:moveTo>
                      <a:pt x="1269303" y="3514630"/>
                    </a:moveTo>
                    <a:cubicBezTo>
                      <a:pt x="1170910" y="3514630"/>
                      <a:pt x="1087662" y="3448431"/>
                      <a:pt x="1061563" y="3358515"/>
                    </a:cubicBezTo>
                    <a:lnTo>
                      <a:pt x="1477044" y="3358515"/>
                    </a:lnTo>
                    <a:cubicBezTo>
                      <a:pt x="1450945" y="3448622"/>
                      <a:pt x="1367697" y="3514630"/>
                      <a:pt x="1269303" y="3514630"/>
                    </a:cubicBezTo>
                    <a:lnTo>
                      <a:pt x="1269303" y="3514630"/>
                    </a:lnTo>
                    <a:close/>
                    <a:moveTo>
                      <a:pt x="1624777" y="3238500"/>
                    </a:moveTo>
                    <a:lnTo>
                      <a:pt x="913735" y="3238500"/>
                    </a:lnTo>
                    <a:lnTo>
                      <a:pt x="913735" y="3021521"/>
                    </a:lnTo>
                    <a:lnTo>
                      <a:pt x="1624777" y="3021521"/>
                    </a:lnTo>
                    <a:lnTo>
                      <a:pt x="1624777" y="3238500"/>
                    </a:lnTo>
                    <a:close/>
                    <a:moveTo>
                      <a:pt x="1624777" y="2901506"/>
                    </a:moveTo>
                    <a:lnTo>
                      <a:pt x="913735" y="2901506"/>
                    </a:lnTo>
                    <a:lnTo>
                      <a:pt x="913735" y="2675382"/>
                    </a:lnTo>
                    <a:lnTo>
                      <a:pt x="1624777" y="2675382"/>
                    </a:lnTo>
                    <a:lnTo>
                      <a:pt x="1624777" y="2901506"/>
                    </a:lnTo>
                    <a:close/>
                    <a:moveTo>
                      <a:pt x="964694" y="1474280"/>
                    </a:moveTo>
                    <a:lnTo>
                      <a:pt x="780099" y="1474280"/>
                    </a:lnTo>
                    <a:cubicBezTo>
                      <a:pt x="678372" y="1474280"/>
                      <a:pt x="595505" y="1391412"/>
                      <a:pt x="595505" y="1289685"/>
                    </a:cubicBezTo>
                    <a:cubicBezTo>
                      <a:pt x="595505" y="1187958"/>
                      <a:pt x="678372" y="1105091"/>
                      <a:pt x="780099" y="1105091"/>
                    </a:cubicBezTo>
                    <a:cubicBezTo>
                      <a:pt x="881826" y="1105091"/>
                      <a:pt x="964694" y="1187958"/>
                      <a:pt x="964694" y="1289685"/>
                    </a:cubicBezTo>
                    <a:lnTo>
                      <a:pt x="964694" y="1474280"/>
                    </a:lnTo>
                    <a:close/>
                    <a:moveTo>
                      <a:pt x="1084709" y="2555177"/>
                    </a:moveTo>
                    <a:lnTo>
                      <a:pt x="1084709" y="1594104"/>
                    </a:lnTo>
                    <a:lnTo>
                      <a:pt x="1453803" y="1594104"/>
                    </a:lnTo>
                    <a:lnTo>
                      <a:pt x="1453803" y="2555177"/>
                    </a:lnTo>
                    <a:lnTo>
                      <a:pt x="1084709" y="2555177"/>
                    </a:lnTo>
                    <a:close/>
                    <a:moveTo>
                      <a:pt x="1823849" y="2276856"/>
                    </a:moveTo>
                    <a:cubicBezTo>
                      <a:pt x="1718788" y="2334863"/>
                      <a:pt x="1647732" y="2438210"/>
                      <a:pt x="1629444" y="2555177"/>
                    </a:cubicBezTo>
                    <a:lnTo>
                      <a:pt x="1573818" y="2555177"/>
                    </a:lnTo>
                    <a:lnTo>
                      <a:pt x="1573818" y="1594104"/>
                    </a:lnTo>
                    <a:lnTo>
                      <a:pt x="1758412" y="1594104"/>
                    </a:lnTo>
                    <a:cubicBezTo>
                      <a:pt x="1839756" y="1594104"/>
                      <a:pt x="1916241" y="1562386"/>
                      <a:pt x="1973772" y="1504855"/>
                    </a:cubicBezTo>
                    <a:cubicBezTo>
                      <a:pt x="2031303" y="1447324"/>
                      <a:pt x="2063022" y="1370838"/>
                      <a:pt x="2063022" y="1289495"/>
                    </a:cubicBezTo>
                    <a:cubicBezTo>
                      <a:pt x="2063022" y="1208151"/>
                      <a:pt x="2031303" y="1131665"/>
                      <a:pt x="1973772" y="1074134"/>
                    </a:cubicBezTo>
                    <a:cubicBezTo>
                      <a:pt x="1916241" y="1016603"/>
                      <a:pt x="1839756" y="984885"/>
                      <a:pt x="1758412" y="984885"/>
                    </a:cubicBezTo>
                    <a:cubicBezTo>
                      <a:pt x="1677069" y="984885"/>
                      <a:pt x="1600583" y="1016603"/>
                      <a:pt x="1543052" y="1074134"/>
                    </a:cubicBezTo>
                    <a:cubicBezTo>
                      <a:pt x="1485521" y="1131665"/>
                      <a:pt x="1453803" y="1208151"/>
                      <a:pt x="1453803" y="1289495"/>
                    </a:cubicBezTo>
                    <a:lnTo>
                      <a:pt x="1453803" y="1474089"/>
                    </a:lnTo>
                    <a:lnTo>
                      <a:pt x="1084709" y="1474089"/>
                    </a:lnTo>
                    <a:lnTo>
                      <a:pt x="1084709" y="1289495"/>
                    </a:lnTo>
                    <a:cubicBezTo>
                      <a:pt x="1084709" y="1208151"/>
                      <a:pt x="1052991" y="1131665"/>
                      <a:pt x="995460" y="1074134"/>
                    </a:cubicBezTo>
                    <a:cubicBezTo>
                      <a:pt x="937929" y="1016603"/>
                      <a:pt x="861443" y="984885"/>
                      <a:pt x="780099" y="984885"/>
                    </a:cubicBezTo>
                    <a:cubicBezTo>
                      <a:pt x="698756" y="984885"/>
                      <a:pt x="622270" y="1016603"/>
                      <a:pt x="564739" y="1074134"/>
                    </a:cubicBezTo>
                    <a:cubicBezTo>
                      <a:pt x="507208" y="1131665"/>
                      <a:pt x="475490" y="1208151"/>
                      <a:pt x="475490" y="1289495"/>
                    </a:cubicBezTo>
                    <a:cubicBezTo>
                      <a:pt x="475490" y="1370838"/>
                      <a:pt x="507208" y="1447324"/>
                      <a:pt x="564739" y="1504855"/>
                    </a:cubicBezTo>
                    <a:cubicBezTo>
                      <a:pt x="622270" y="1562386"/>
                      <a:pt x="698756" y="1594104"/>
                      <a:pt x="780099" y="1594104"/>
                    </a:cubicBezTo>
                    <a:lnTo>
                      <a:pt x="964694" y="1594104"/>
                    </a:lnTo>
                    <a:lnTo>
                      <a:pt x="964694" y="2555177"/>
                    </a:lnTo>
                    <a:lnTo>
                      <a:pt x="909068" y="2555177"/>
                    </a:lnTo>
                    <a:cubicBezTo>
                      <a:pt x="890780" y="2438210"/>
                      <a:pt x="819628" y="2334863"/>
                      <a:pt x="714282" y="2276570"/>
                    </a:cubicBezTo>
                    <a:cubicBezTo>
                      <a:pt x="348236" y="2074450"/>
                      <a:pt x="120493" y="1689449"/>
                      <a:pt x="119541" y="1271778"/>
                    </a:cubicBezTo>
                    <a:cubicBezTo>
                      <a:pt x="118874" y="964501"/>
                      <a:pt x="237936" y="675418"/>
                      <a:pt x="454630" y="457962"/>
                    </a:cubicBezTo>
                    <a:cubicBezTo>
                      <a:pt x="671324" y="240411"/>
                      <a:pt x="959931" y="120301"/>
                      <a:pt x="1267113" y="119825"/>
                    </a:cubicBezTo>
                    <a:lnTo>
                      <a:pt x="1269113" y="119825"/>
                    </a:lnTo>
                    <a:cubicBezTo>
                      <a:pt x="1575818" y="119825"/>
                      <a:pt x="1864235" y="239173"/>
                      <a:pt x="2081310" y="455867"/>
                    </a:cubicBezTo>
                    <a:cubicBezTo>
                      <a:pt x="2298956" y="673037"/>
                      <a:pt x="2418685" y="962120"/>
                      <a:pt x="2418685" y="1269397"/>
                    </a:cubicBezTo>
                    <a:cubicBezTo>
                      <a:pt x="2418876" y="1688306"/>
                      <a:pt x="2190942" y="2074259"/>
                      <a:pt x="1823849" y="2276856"/>
                    </a:cubicBezTo>
                    <a:lnTo>
                      <a:pt x="1823849" y="2276856"/>
                    </a:lnTo>
                    <a:close/>
                    <a:moveTo>
                      <a:pt x="1573818" y="1474184"/>
                    </a:moveTo>
                    <a:lnTo>
                      <a:pt x="1573818" y="1289590"/>
                    </a:lnTo>
                    <a:cubicBezTo>
                      <a:pt x="1573818" y="1187863"/>
                      <a:pt x="1656685" y="1104995"/>
                      <a:pt x="1758412" y="1104995"/>
                    </a:cubicBezTo>
                    <a:cubicBezTo>
                      <a:pt x="1860139" y="1104995"/>
                      <a:pt x="1943007" y="1187863"/>
                      <a:pt x="1943007" y="1289590"/>
                    </a:cubicBezTo>
                    <a:cubicBezTo>
                      <a:pt x="1943007" y="1391317"/>
                      <a:pt x="1860139" y="1474184"/>
                      <a:pt x="1758412" y="1474184"/>
                    </a:cubicBezTo>
                    <a:lnTo>
                      <a:pt x="1573818" y="1474184"/>
                    </a:lnTo>
                    <a:close/>
                  </a:path>
                </a:pathLst>
              </a:custGeom>
              <a:solidFill>
                <a:schemeClr val="tx1"/>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DD023DEB-BC4E-4610-9F3F-B487FCD76F60}"/>
                  </a:ext>
                </a:extLst>
              </p:cNvPr>
              <p:cNvSpPr/>
              <p:nvPr/>
            </p:nvSpPr>
            <p:spPr>
              <a:xfrm>
                <a:off x="-7276974" y="3320301"/>
                <a:ext cx="472154" cy="129349"/>
              </a:xfrm>
              <a:custGeom>
                <a:avLst/>
                <a:gdLst>
                  <a:gd name="connsiteX0" fmla="*/ 407480 w 472154"/>
                  <a:gd name="connsiteY0" fmla="*/ 0 h 129349"/>
                  <a:gd name="connsiteX1" fmla="*/ 64675 w 472154"/>
                  <a:gd name="connsiteY1" fmla="*/ 0 h 129349"/>
                  <a:gd name="connsiteX2" fmla="*/ 0 w 472154"/>
                  <a:gd name="connsiteY2" fmla="*/ 64675 h 129349"/>
                  <a:gd name="connsiteX3" fmla="*/ 64675 w 472154"/>
                  <a:gd name="connsiteY3" fmla="*/ 129350 h 129349"/>
                  <a:gd name="connsiteX4" fmla="*/ 407480 w 472154"/>
                  <a:gd name="connsiteY4" fmla="*/ 129350 h 129349"/>
                  <a:gd name="connsiteX5" fmla="*/ 472154 w 472154"/>
                  <a:gd name="connsiteY5" fmla="*/ 64675 h 129349"/>
                  <a:gd name="connsiteX6" fmla="*/ 407480 w 472154"/>
                  <a:gd name="connsiteY6" fmla="*/ 0 h 12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154" h="129349">
                    <a:moveTo>
                      <a:pt x="407480" y="0"/>
                    </a:moveTo>
                    <a:lnTo>
                      <a:pt x="64675" y="0"/>
                    </a:lnTo>
                    <a:cubicBezTo>
                      <a:pt x="28956" y="0"/>
                      <a:pt x="0" y="28956"/>
                      <a:pt x="0" y="64675"/>
                    </a:cubicBezTo>
                    <a:cubicBezTo>
                      <a:pt x="0" y="100393"/>
                      <a:pt x="28956" y="129350"/>
                      <a:pt x="64675" y="129350"/>
                    </a:cubicBezTo>
                    <a:lnTo>
                      <a:pt x="407480" y="129350"/>
                    </a:lnTo>
                    <a:cubicBezTo>
                      <a:pt x="443198" y="129350"/>
                      <a:pt x="472154" y="100393"/>
                      <a:pt x="472154" y="64675"/>
                    </a:cubicBezTo>
                    <a:cubicBezTo>
                      <a:pt x="472154" y="28956"/>
                      <a:pt x="443198" y="0"/>
                      <a:pt x="407480" y="0"/>
                    </a:cubicBezTo>
                    <a:close/>
                  </a:path>
                </a:pathLst>
              </a:custGeom>
              <a:solidFill>
                <a:schemeClr val="accent1"/>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A2E9D6BF-C9C6-4700-B604-04A8B6FEE9C5}"/>
                  </a:ext>
                </a:extLst>
              </p:cNvPr>
              <p:cNvSpPr/>
              <p:nvPr/>
            </p:nvSpPr>
            <p:spPr>
              <a:xfrm>
                <a:off x="-3893218" y="3320301"/>
                <a:ext cx="472154" cy="129349"/>
              </a:xfrm>
              <a:custGeom>
                <a:avLst/>
                <a:gdLst>
                  <a:gd name="connsiteX0" fmla="*/ 407480 w 472154"/>
                  <a:gd name="connsiteY0" fmla="*/ 0 h 129349"/>
                  <a:gd name="connsiteX1" fmla="*/ 64675 w 472154"/>
                  <a:gd name="connsiteY1" fmla="*/ 0 h 129349"/>
                  <a:gd name="connsiteX2" fmla="*/ 0 w 472154"/>
                  <a:gd name="connsiteY2" fmla="*/ 64675 h 129349"/>
                  <a:gd name="connsiteX3" fmla="*/ 64675 w 472154"/>
                  <a:gd name="connsiteY3" fmla="*/ 129350 h 129349"/>
                  <a:gd name="connsiteX4" fmla="*/ 407480 w 472154"/>
                  <a:gd name="connsiteY4" fmla="*/ 129350 h 129349"/>
                  <a:gd name="connsiteX5" fmla="*/ 472154 w 472154"/>
                  <a:gd name="connsiteY5" fmla="*/ 64675 h 129349"/>
                  <a:gd name="connsiteX6" fmla="*/ 407480 w 472154"/>
                  <a:gd name="connsiteY6" fmla="*/ 0 h 12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154" h="129349">
                    <a:moveTo>
                      <a:pt x="407480" y="0"/>
                    </a:moveTo>
                    <a:lnTo>
                      <a:pt x="64675" y="0"/>
                    </a:lnTo>
                    <a:cubicBezTo>
                      <a:pt x="28956" y="0"/>
                      <a:pt x="0" y="28956"/>
                      <a:pt x="0" y="64675"/>
                    </a:cubicBezTo>
                    <a:cubicBezTo>
                      <a:pt x="0" y="100393"/>
                      <a:pt x="28956" y="129350"/>
                      <a:pt x="64675" y="129350"/>
                    </a:cubicBezTo>
                    <a:lnTo>
                      <a:pt x="407480" y="129350"/>
                    </a:lnTo>
                    <a:cubicBezTo>
                      <a:pt x="443198" y="129350"/>
                      <a:pt x="472154" y="100393"/>
                      <a:pt x="472154" y="64675"/>
                    </a:cubicBezTo>
                    <a:cubicBezTo>
                      <a:pt x="472154" y="28956"/>
                      <a:pt x="443198" y="0"/>
                      <a:pt x="407480" y="0"/>
                    </a:cubicBezTo>
                    <a:close/>
                  </a:path>
                </a:pathLst>
              </a:custGeom>
              <a:solidFill>
                <a:schemeClr val="accent1"/>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C5FAE445-1FF5-4E5B-B64D-418432E410EB}"/>
                  </a:ext>
                </a:extLst>
              </p:cNvPr>
              <p:cNvSpPr/>
              <p:nvPr/>
            </p:nvSpPr>
            <p:spPr>
              <a:xfrm>
                <a:off x="-6731001" y="4395483"/>
                <a:ext cx="371570" cy="371760"/>
              </a:xfrm>
              <a:custGeom>
                <a:avLst/>
                <a:gdLst>
                  <a:gd name="connsiteX0" fmla="*/ 261271 w 371570"/>
                  <a:gd name="connsiteY0" fmla="*/ 18860 h 371760"/>
                  <a:gd name="connsiteX1" fmla="*/ 18859 w 371570"/>
                  <a:gd name="connsiteY1" fmla="*/ 261271 h 371760"/>
                  <a:gd name="connsiteX2" fmla="*/ 18859 w 371570"/>
                  <a:gd name="connsiteY2" fmla="*/ 352806 h 371760"/>
                  <a:gd name="connsiteX3" fmla="*/ 64580 w 371570"/>
                  <a:gd name="connsiteY3" fmla="*/ 371761 h 371760"/>
                  <a:gd name="connsiteX4" fmla="*/ 110300 w 371570"/>
                  <a:gd name="connsiteY4" fmla="*/ 352806 h 371760"/>
                  <a:gd name="connsiteX5" fmla="*/ 352711 w 371570"/>
                  <a:gd name="connsiteY5" fmla="*/ 110395 h 371760"/>
                  <a:gd name="connsiteX6" fmla="*/ 352711 w 371570"/>
                  <a:gd name="connsiteY6" fmla="*/ 18860 h 371760"/>
                  <a:gd name="connsiteX7" fmla="*/ 261271 w 371570"/>
                  <a:gd name="connsiteY7" fmla="*/ 18860 h 3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70" h="371760">
                    <a:moveTo>
                      <a:pt x="261271" y="18860"/>
                    </a:moveTo>
                    <a:lnTo>
                      <a:pt x="18859" y="261271"/>
                    </a:lnTo>
                    <a:cubicBezTo>
                      <a:pt x="-6286" y="286417"/>
                      <a:pt x="-6286" y="327470"/>
                      <a:pt x="18859" y="352806"/>
                    </a:cubicBezTo>
                    <a:cubicBezTo>
                      <a:pt x="31528" y="365475"/>
                      <a:pt x="48101" y="371761"/>
                      <a:pt x="64580" y="371761"/>
                    </a:cubicBezTo>
                    <a:cubicBezTo>
                      <a:pt x="81058" y="371761"/>
                      <a:pt x="97631" y="365475"/>
                      <a:pt x="110300" y="352806"/>
                    </a:cubicBezTo>
                    <a:lnTo>
                      <a:pt x="352711" y="110395"/>
                    </a:lnTo>
                    <a:cubicBezTo>
                      <a:pt x="377857" y="85249"/>
                      <a:pt x="377857" y="44196"/>
                      <a:pt x="352711" y="18860"/>
                    </a:cubicBezTo>
                    <a:cubicBezTo>
                      <a:pt x="327374" y="-6287"/>
                      <a:pt x="286417" y="-6287"/>
                      <a:pt x="261271" y="18860"/>
                    </a:cubicBezTo>
                    <a:close/>
                  </a:path>
                </a:pathLst>
              </a:custGeom>
              <a:solidFill>
                <a:schemeClr val="tx1"/>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4B555E7D-F748-435E-B89B-71B520A1EE4F}"/>
                  </a:ext>
                </a:extLst>
              </p:cNvPr>
              <p:cNvSpPr/>
              <p:nvPr/>
            </p:nvSpPr>
            <p:spPr>
              <a:xfrm>
                <a:off x="-4318319" y="1970799"/>
                <a:ext cx="371570" cy="371760"/>
              </a:xfrm>
              <a:custGeom>
                <a:avLst/>
                <a:gdLst>
                  <a:gd name="connsiteX0" fmla="*/ 261271 w 371570"/>
                  <a:gd name="connsiteY0" fmla="*/ 18859 h 371760"/>
                  <a:gd name="connsiteX1" fmla="*/ 18859 w 371570"/>
                  <a:gd name="connsiteY1" fmla="*/ 261271 h 371760"/>
                  <a:gd name="connsiteX2" fmla="*/ 18859 w 371570"/>
                  <a:gd name="connsiteY2" fmla="*/ 352806 h 371760"/>
                  <a:gd name="connsiteX3" fmla="*/ 64579 w 371570"/>
                  <a:gd name="connsiteY3" fmla="*/ 371761 h 371760"/>
                  <a:gd name="connsiteX4" fmla="*/ 110299 w 371570"/>
                  <a:gd name="connsiteY4" fmla="*/ 352806 h 371760"/>
                  <a:gd name="connsiteX5" fmla="*/ 352711 w 371570"/>
                  <a:gd name="connsiteY5" fmla="*/ 110395 h 371760"/>
                  <a:gd name="connsiteX6" fmla="*/ 352711 w 371570"/>
                  <a:gd name="connsiteY6" fmla="*/ 18859 h 371760"/>
                  <a:gd name="connsiteX7" fmla="*/ 261271 w 371570"/>
                  <a:gd name="connsiteY7" fmla="*/ 18859 h 371760"/>
                  <a:gd name="connsiteX8" fmla="*/ 261271 w 371570"/>
                  <a:gd name="connsiteY8" fmla="*/ 18859 h 3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70" h="371760">
                    <a:moveTo>
                      <a:pt x="261271" y="18859"/>
                    </a:moveTo>
                    <a:lnTo>
                      <a:pt x="18859" y="261271"/>
                    </a:lnTo>
                    <a:cubicBezTo>
                      <a:pt x="-6286" y="286417"/>
                      <a:pt x="-6286" y="327469"/>
                      <a:pt x="18859" y="352806"/>
                    </a:cubicBezTo>
                    <a:cubicBezTo>
                      <a:pt x="31528" y="365474"/>
                      <a:pt x="48101" y="371761"/>
                      <a:pt x="64579" y="371761"/>
                    </a:cubicBezTo>
                    <a:cubicBezTo>
                      <a:pt x="81058" y="371761"/>
                      <a:pt x="97631" y="365474"/>
                      <a:pt x="110299" y="352806"/>
                    </a:cubicBezTo>
                    <a:lnTo>
                      <a:pt x="352711" y="110395"/>
                    </a:lnTo>
                    <a:cubicBezTo>
                      <a:pt x="377857" y="85249"/>
                      <a:pt x="377857" y="44196"/>
                      <a:pt x="352711" y="18859"/>
                    </a:cubicBezTo>
                    <a:cubicBezTo>
                      <a:pt x="327374" y="-6286"/>
                      <a:pt x="286417" y="-6286"/>
                      <a:pt x="261271" y="18859"/>
                    </a:cubicBezTo>
                    <a:lnTo>
                      <a:pt x="261271" y="18859"/>
                    </a:lnTo>
                    <a:close/>
                  </a:path>
                </a:pathLst>
              </a:custGeom>
              <a:solidFill>
                <a:schemeClr val="tx1"/>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5BA81044-2D5B-45D1-A0DC-0E30C4C13B34}"/>
                  </a:ext>
                </a:extLst>
              </p:cNvPr>
              <p:cNvSpPr/>
              <p:nvPr/>
            </p:nvSpPr>
            <p:spPr>
              <a:xfrm>
                <a:off x="-5413694" y="1433018"/>
                <a:ext cx="129349" cy="472154"/>
              </a:xfrm>
              <a:custGeom>
                <a:avLst/>
                <a:gdLst>
                  <a:gd name="connsiteX0" fmla="*/ 64675 w 129349"/>
                  <a:gd name="connsiteY0" fmla="*/ 472154 h 472154"/>
                  <a:gd name="connsiteX1" fmla="*/ 129350 w 129349"/>
                  <a:gd name="connsiteY1" fmla="*/ 407480 h 472154"/>
                  <a:gd name="connsiteX2" fmla="*/ 129350 w 129349"/>
                  <a:gd name="connsiteY2" fmla="*/ 64675 h 472154"/>
                  <a:gd name="connsiteX3" fmla="*/ 64675 w 129349"/>
                  <a:gd name="connsiteY3" fmla="*/ 0 h 472154"/>
                  <a:gd name="connsiteX4" fmla="*/ 0 w 129349"/>
                  <a:gd name="connsiteY4" fmla="*/ 64675 h 472154"/>
                  <a:gd name="connsiteX5" fmla="*/ 0 w 129349"/>
                  <a:gd name="connsiteY5" fmla="*/ 407480 h 472154"/>
                  <a:gd name="connsiteX6" fmla="*/ 64675 w 129349"/>
                  <a:gd name="connsiteY6" fmla="*/ 472154 h 47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349" h="472154">
                    <a:moveTo>
                      <a:pt x="64675" y="472154"/>
                    </a:moveTo>
                    <a:cubicBezTo>
                      <a:pt x="100394" y="472154"/>
                      <a:pt x="129350" y="443198"/>
                      <a:pt x="129350" y="407480"/>
                    </a:cubicBezTo>
                    <a:lnTo>
                      <a:pt x="129350" y="64675"/>
                    </a:lnTo>
                    <a:cubicBezTo>
                      <a:pt x="129350" y="28956"/>
                      <a:pt x="100394" y="0"/>
                      <a:pt x="64675" y="0"/>
                    </a:cubicBezTo>
                    <a:cubicBezTo>
                      <a:pt x="28956" y="0"/>
                      <a:pt x="0" y="28956"/>
                      <a:pt x="0" y="64675"/>
                    </a:cubicBezTo>
                    <a:lnTo>
                      <a:pt x="0" y="407480"/>
                    </a:lnTo>
                    <a:cubicBezTo>
                      <a:pt x="0" y="443198"/>
                      <a:pt x="28956" y="472154"/>
                      <a:pt x="64675" y="472154"/>
                    </a:cubicBezTo>
                    <a:close/>
                  </a:path>
                </a:pathLst>
              </a:custGeom>
              <a:solidFill>
                <a:schemeClr val="accent1"/>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1DAB01F4-7038-42E0-8DE3-3DEFFA3A62F0}"/>
                  </a:ext>
                </a:extLst>
              </p:cNvPr>
              <p:cNvSpPr/>
              <p:nvPr/>
            </p:nvSpPr>
            <p:spPr>
              <a:xfrm>
                <a:off x="-4338512" y="4395483"/>
                <a:ext cx="371570" cy="371760"/>
              </a:xfrm>
              <a:custGeom>
                <a:avLst/>
                <a:gdLst>
                  <a:gd name="connsiteX0" fmla="*/ 110395 w 371570"/>
                  <a:gd name="connsiteY0" fmla="*/ 18860 h 371760"/>
                  <a:gd name="connsiteX1" fmla="*/ 18860 w 371570"/>
                  <a:gd name="connsiteY1" fmla="*/ 18860 h 371760"/>
                  <a:gd name="connsiteX2" fmla="*/ 18860 w 371570"/>
                  <a:gd name="connsiteY2" fmla="*/ 110395 h 371760"/>
                  <a:gd name="connsiteX3" fmla="*/ 261271 w 371570"/>
                  <a:gd name="connsiteY3" fmla="*/ 352806 h 371760"/>
                  <a:gd name="connsiteX4" fmla="*/ 306991 w 371570"/>
                  <a:gd name="connsiteY4" fmla="*/ 371761 h 371760"/>
                  <a:gd name="connsiteX5" fmla="*/ 352711 w 371570"/>
                  <a:gd name="connsiteY5" fmla="*/ 352806 h 371760"/>
                  <a:gd name="connsiteX6" fmla="*/ 352711 w 371570"/>
                  <a:gd name="connsiteY6" fmla="*/ 261271 h 371760"/>
                  <a:gd name="connsiteX7" fmla="*/ 110300 w 371570"/>
                  <a:gd name="connsiteY7" fmla="*/ 18860 h 3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70" h="371760">
                    <a:moveTo>
                      <a:pt x="110395" y="18860"/>
                    </a:moveTo>
                    <a:cubicBezTo>
                      <a:pt x="85249" y="-6287"/>
                      <a:pt x="44196" y="-6287"/>
                      <a:pt x="18860" y="18860"/>
                    </a:cubicBezTo>
                    <a:cubicBezTo>
                      <a:pt x="-6287" y="44006"/>
                      <a:pt x="-6287" y="85058"/>
                      <a:pt x="18860" y="110395"/>
                    </a:cubicBezTo>
                    <a:lnTo>
                      <a:pt x="261271" y="352806"/>
                    </a:lnTo>
                    <a:cubicBezTo>
                      <a:pt x="273939" y="365475"/>
                      <a:pt x="290513" y="371761"/>
                      <a:pt x="306991" y="371761"/>
                    </a:cubicBezTo>
                    <a:cubicBezTo>
                      <a:pt x="323469" y="371761"/>
                      <a:pt x="340043" y="365475"/>
                      <a:pt x="352711" y="352806"/>
                    </a:cubicBezTo>
                    <a:cubicBezTo>
                      <a:pt x="377857" y="327660"/>
                      <a:pt x="377857" y="286607"/>
                      <a:pt x="352711" y="261271"/>
                    </a:cubicBezTo>
                    <a:lnTo>
                      <a:pt x="110300" y="18860"/>
                    </a:lnTo>
                    <a:close/>
                  </a:path>
                </a:pathLst>
              </a:custGeom>
              <a:solidFill>
                <a:schemeClr val="tx1"/>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A09F0E1E-2188-4785-A3E1-DB81CDF9FB56}"/>
                  </a:ext>
                </a:extLst>
              </p:cNvPr>
              <p:cNvSpPr/>
              <p:nvPr/>
            </p:nvSpPr>
            <p:spPr>
              <a:xfrm>
                <a:off x="-6767101" y="1990706"/>
                <a:ext cx="371665" cy="371760"/>
              </a:xfrm>
              <a:custGeom>
                <a:avLst/>
                <a:gdLst>
                  <a:gd name="connsiteX0" fmla="*/ 307086 w 371665"/>
                  <a:gd name="connsiteY0" fmla="*/ 371761 h 371760"/>
                  <a:gd name="connsiteX1" fmla="*/ 352806 w 371665"/>
                  <a:gd name="connsiteY1" fmla="*/ 352806 h 371760"/>
                  <a:gd name="connsiteX2" fmla="*/ 352806 w 371665"/>
                  <a:gd name="connsiteY2" fmla="*/ 261271 h 371760"/>
                  <a:gd name="connsiteX3" fmla="*/ 110395 w 371665"/>
                  <a:gd name="connsiteY3" fmla="*/ 18859 h 371760"/>
                  <a:gd name="connsiteX4" fmla="*/ 18859 w 371665"/>
                  <a:gd name="connsiteY4" fmla="*/ 18859 h 371760"/>
                  <a:gd name="connsiteX5" fmla="*/ 18859 w 371665"/>
                  <a:gd name="connsiteY5" fmla="*/ 110395 h 371760"/>
                  <a:gd name="connsiteX6" fmla="*/ 261271 w 371665"/>
                  <a:gd name="connsiteY6" fmla="*/ 352806 h 371760"/>
                  <a:gd name="connsiteX7" fmla="*/ 306991 w 371665"/>
                  <a:gd name="connsiteY7" fmla="*/ 371761 h 3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665" h="371760">
                    <a:moveTo>
                      <a:pt x="307086" y="371761"/>
                    </a:moveTo>
                    <a:cubicBezTo>
                      <a:pt x="323564" y="371761"/>
                      <a:pt x="340138" y="365474"/>
                      <a:pt x="352806" y="352806"/>
                    </a:cubicBezTo>
                    <a:cubicBezTo>
                      <a:pt x="377952" y="327660"/>
                      <a:pt x="377952" y="286607"/>
                      <a:pt x="352806" y="261271"/>
                    </a:cubicBezTo>
                    <a:lnTo>
                      <a:pt x="110395" y="18859"/>
                    </a:lnTo>
                    <a:cubicBezTo>
                      <a:pt x="85249" y="-6286"/>
                      <a:pt x="44196" y="-6286"/>
                      <a:pt x="18859" y="18859"/>
                    </a:cubicBezTo>
                    <a:cubicBezTo>
                      <a:pt x="-6286" y="44005"/>
                      <a:pt x="-6286" y="85058"/>
                      <a:pt x="18859" y="110395"/>
                    </a:cubicBezTo>
                    <a:lnTo>
                      <a:pt x="261271" y="352806"/>
                    </a:lnTo>
                    <a:cubicBezTo>
                      <a:pt x="273939" y="365474"/>
                      <a:pt x="290513" y="371761"/>
                      <a:pt x="306991" y="371761"/>
                    </a:cubicBezTo>
                    <a:close/>
                  </a:path>
                </a:pathLst>
              </a:custGeom>
              <a:solidFill>
                <a:schemeClr val="tx1"/>
              </a:solidFill>
              <a:ln w="9525" cap="flat">
                <a:noFill/>
                <a:prstDash val="solid"/>
                <a:miter/>
              </a:ln>
            </p:spPr>
            <p:txBody>
              <a:bodyPr rtlCol="0" anchor="ctr"/>
              <a:lstStyle/>
              <a:p>
                <a:endParaRPr lang="en-IN"/>
              </a:p>
            </p:txBody>
          </p:sp>
        </p:grpSp>
        <p:cxnSp>
          <p:nvCxnSpPr>
            <p:cNvPr id="135" name="Straight Connector 134">
              <a:extLst>
                <a:ext uri="{FF2B5EF4-FFF2-40B4-BE49-F238E27FC236}">
                  <a16:creationId xmlns:a16="http://schemas.microsoft.com/office/drawing/2014/main" id="{A292BD99-A18B-45F0-BA51-D9D4F2E52CFA}"/>
                </a:ext>
              </a:extLst>
            </p:cNvPr>
            <p:cNvCxnSpPr>
              <a:cxnSpLocks/>
            </p:cNvCxnSpPr>
            <p:nvPr/>
          </p:nvCxnSpPr>
          <p:spPr>
            <a:xfrm>
              <a:off x="-744437" y="3033525"/>
              <a:ext cx="0" cy="14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7F3564-B1F7-41F0-A139-46032F2C7419}"/>
                </a:ext>
              </a:extLst>
            </p:cNvPr>
            <p:cNvCxnSpPr/>
            <p:nvPr/>
          </p:nvCxnSpPr>
          <p:spPr>
            <a:xfrm>
              <a:off x="-180195" y="3906187"/>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C3D530-1AB9-4EC7-8620-8BD575CE26D2}"/>
                </a:ext>
              </a:extLst>
            </p:cNvPr>
            <p:cNvCxnSpPr/>
            <p:nvPr/>
          </p:nvCxnSpPr>
          <p:spPr>
            <a:xfrm>
              <a:off x="-1308680" y="3375471"/>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5539788E-02C8-4294-8104-CD70010BAEFB}"/>
              </a:ext>
            </a:extLst>
          </p:cNvPr>
          <p:cNvGrpSpPr/>
          <p:nvPr/>
        </p:nvGrpSpPr>
        <p:grpSpPr>
          <a:xfrm rot="1800000">
            <a:off x="10364766" y="3345230"/>
            <a:ext cx="653654" cy="694208"/>
            <a:chOff x="-2264980" y="3794567"/>
            <a:chExt cx="857552" cy="910757"/>
          </a:xfrm>
        </p:grpSpPr>
        <p:grpSp>
          <p:nvGrpSpPr>
            <p:cNvPr id="147" name="Group 146">
              <a:extLst>
                <a:ext uri="{FF2B5EF4-FFF2-40B4-BE49-F238E27FC236}">
                  <a16:creationId xmlns:a16="http://schemas.microsoft.com/office/drawing/2014/main" id="{9706375F-D472-4BE1-8389-478D59258911}"/>
                </a:ext>
              </a:extLst>
            </p:cNvPr>
            <p:cNvGrpSpPr/>
            <p:nvPr/>
          </p:nvGrpSpPr>
          <p:grpSpPr>
            <a:xfrm>
              <a:off x="-2191791" y="3994150"/>
              <a:ext cx="711174" cy="711174"/>
              <a:chOff x="-7916336" y="-18"/>
              <a:chExt cx="3977571" cy="3977578"/>
            </a:xfrm>
          </p:grpSpPr>
          <p:sp>
            <p:nvSpPr>
              <p:cNvPr id="151" name="Freeform: Shape 150">
                <a:extLst>
                  <a:ext uri="{FF2B5EF4-FFF2-40B4-BE49-F238E27FC236}">
                    <a16:creationId xmlns:a16="http://schemas.microsoft.com/office/drawing/2014/main" id="{94A38E7F-45CC-416B-A418-EFD6B2F7C105}"/>
                  </a:ext>
                </a:extLst>
              </p:cNvPr>
              <p:cNvSpPr/>
              <p:nvPr/>
            </p:nvSpPr>
            <p:spPr>
              <a:xfrm>
                <a:off x="-6778453" y="1137856"/>
                <a:ext cx="1091660" cy="1091660"/>
              </a:xfrm>
              <a:custGeom>
                <a:avLst/>
                <a:gdLst>
                  <a:gd name="connsiteX0" fmla="*/ 931545 w 1091660"/>
                  <a:gd name="connsiteY0" fmla="*/ 159830 h 1091660"/>
                  <a:gd name="connsiteX1" fmla="*/ 545782 w 1091660"/>
                  <a:gd name="connsiteY1" fmla="*/ 0 h 1091660"/>
                  <a:gd name="connsiteX2" fmla="*/ 159830 w 1091660"/>
                  <a:gd name="connsiteY2" fmla="*/ 159925 h 1091660"/>
                  <a:gd name="connsiteX3" fmla="*/ 0 w 1091660"/>
                  <a:gd name="connsiteY3" fmla="*/ 545973 h 1091660"/>
                  <a:gd name="connsiteX4" fmla="*/ 159925 w 1091660"/>
                  <a:gd name="connsiteY4" fmla="*/ 931926 h 1091660"/>
                  <a:gd name="connsiteX5" fmla="*/ 545973 w 1091660"/>
                  <a:gd name="connsiteY5" fmla="*/ 1091660 h 1091660"/>
                  <a:gd name="connsiteX6" fmla="*/ 931926 w 1091660"/>
                  <a:gd name="connsiteY6" fmla="*/ 931640 h 1091660"/>
                  <a:gd name="connsiteX7" fmla="*/ 1091660 w 1091660"/>
                  <a:gd name="connsiteY7" fmla="*/ 545592 h 1091660"/>
                  <a:gd name="connsiteX8" fmla="*/ 931640 w 1091660"/>
                  <a:gd name="connsiteY8" fmla="*/ 159830 h 1091660"/>
                  <a:gd name="connsiteX9" fmla="*/ 865537 w 1091660"/>
                  <a:gd name="connsiteY9" fmla="*/ 865442 h 1091660"/>
                  <a:gd name="connsiteX10" fmla="*/ 545782 w 1091660"/>
                  <a:gd name="connsiteY10" fmla="*/ 998315 h 1091660"/>
                  <a:gd name="connsiteX11" fmla="*/ 225838 w 1091660"/>
                  <a:gd name="connsiteY11" fmla="*/ 865823 h 1091660"/>
                  <a:gd name="connsiteX12" fmla="*/ 93250 w 1091660"/>
                  <a:gd name="connsiteY12" fmla="*/ 545878 h 1091660"/>
                  <a:gd name="connsiteX13" fmla="*/ 225647 w 1091660"/>
                  <a:gd name="connsiteY13" fmla="*/ 225933 h 1091660"/>
                  <a:gd name="connsiteX14" fmla="*/ 545497 w 1091660"/>
                  <a:gd name="connsiteY14" fmla="*/ 93250 h 1091660"/>
                  <a:gd name="connsiteX15" fmla="*/ 865442 w 1091660"/>
                  <a:gd name="connsiteY15" fmla="*/ 225647 h 1091660"/>
                  <a:gd name="connsiteX16" fmla="*/ 998125 w 1091660"/>
                  <a:gd name="connsiteY16" fmla="*/ 545497 h 1091660"/>
                  <a:gd name="connsiteX17" fmla="*/ 865442 w 1091660"/>
                  <a:gd name="connsiteY17" fmla="*/ 865346 h 109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1660" h="1091660">
                    <a:moveTo>
                      <a:pt x="931545" y="159830"/>
                    </a:moveTo>
                    <a:cubicBezTo>
                      <a:pt x="829247" y="57531"/>
                      <a:pt x="690467" y="95"/>
                      <a:pt x="545782" y="0"/>
                    </a:cubicBezTo>
                    <a:cubicBezTo>
                      <a:pt x="401003" y="0"/>
                      <a:pt x="262128" y="57531"/>
                      <a:pt x="159830" y="159925"/>
                    </a:cubicBezTo>
                    <a:cubicBezTo>
                      <a:pt x="57436" y="262319"/>
                      <a:pt x="0" y="401193"/>
                      <a:pt x="0" y="545973"/>
                    </a:cubicBezTo>
                    <a:cubicBezTo>
                      <a:pt x="0" y="690753"/>
                      <a:pt x="57531" y="829628"/>
                      <a:pt x="159925" y="931926"/>
                    </a:cubicBezTo>
                    <a:cubicBezTo>
                      <a:pt x="262319" y="1034224"/>
                      <a:pt x="401193" y="1091756"/>
                      <a:pt x="545973" y="1091660"/>
                    </a:cubicBezTo>
                    <a:cubicBezTo>
                      <a:pt x="690753" y="1091660"/>
                      <a:pt x="829532" y="1034034"/>
                      <a:pt x="931926" y="931640"/>
                    </a:cubicBezTo>
                    <a:cubicBezTo>
                      <a:pt x="1034224" y="829247"/>
                      <a:pt x="1091660" y="690372"/>
                      <a:pt x="1091660" y="545592"/>
                    </a:cubicBezTo>
                    <a:cubicBezTo>
                      <a:pt x="1091470" y="400907"/>
                      <a:pt x="1033939" y="262128"/>
                      <a:pt x="931640" y="159830"/>
                    </a:cubicBezTo>
                    <a:close/>
                    <a:moveTo>
                      <a:pt x="865537" y="865442"/>
                    </a:moveTo>
                    <a:cubicBezTo>
                      <a:pt x="780764" y="950309"/>
                      <a:pt x="665702" y="998125"/>
                      <a:pt x="545782" y="998315"/>
                    </a:cubicBezTo>
                    <a:cubicBezTo>
                      <a:pt x="425768" y="998315"/>
                      <a:pt x="310706" y="950690"/>
                      <a:pt x="225838" y="865823"/>
                    </a:cubicBezTo>
                    <a:cubicBezTo>
                      <a:pt x="140970" y="780955"/>
                      <a:pt x="93345" y="665893"/>
                      <a:pt x="93250" y="545878"/>
                    </a:cubicBezTo>
                    <a:cubicBezTo>
                      <a:pt x="93250" y="425863"/>
                      <a:pt x="140875" y="310801"/>
                      <a:pt x="225647" y="225933"/>
                    </a:cubicBezTo>
                    <a:cubicBezTo>
                      <a:pt x="310420" y="141065"/>
                      <a:pt x="425482" y="93345"/>
                      <a:pt x="545497" y="93250"/>
                    </a:cubicBezTo>
                    <a:cubicBezTo>
                      <a:pt x="665512" y="93250"/>
                      <a:pt x="780574" y="140875"/>
                      <a:pt x="865442" y="225647"/>
                    </a:cubicBezTo>
                    <a:cubicBezTo>
                      <a:pt x="950309" y="310420"/>
                      <a:pt x="998030" y="425482"/>
                      <a:pt x="998125" y="545497"/>
                    </a:cubicBezTo>
                    <a:cubicBezTo>
                      <a:pt x="997934" y="665417"/>
                      <a:pt x="950214" y="780478"/>
                      <a:pt x="865442" y="865346"/>
                    </a:cubicBezTo>
                    <a:close/>
                  </a:path>
                </a:pathLst>
              </a:custGeom>
              <a:solidFill>
                <a:schemeClr val="tx1"/>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2F159686-251D-4947-BBA8-C970689997C9}"/>
                  </a:ext>
                </a:extLst>
              </p:cNvPr>
              <p:cNvSpPr/>
              <p:nvPr/>
            </p:nvSpPr>
            <p:spPr>
              <a:xfrm>
                <a:off x="-7282707" y="633317"/>
                <a:ext cx="2099501" cy="2099881"/>
              </a:xfrm>
              <a:custGeom>
                <a:avLst/>
                <a:gdLst>
                  <a:gd name="connsiteX0" fmla="*/ 2062734 w 2099501"/>
                  <a:gd name="connsiteY0" fmla="*/ 826103 h 2099881"/>
                  <a:gd name="connsiteX1" fmla="*/ 1856804 w 2099501"/>
                  <a:gd name="connsiteY1" fmla="*/ 782193 h 2099881"/>
                  <a:gd name="connsiteX2" fmla="*/ 1809941 w 2099501"/>
                  <a:gd name="connsiteY2" fmla="*/ 668846 h 2099881"/>
                  <a:gd name="connsiteX3" fmla="*/ 1924717 w 2099501"/>
                  <a:gd name="connsiteY3" fmla="*/ 492157 h 2099881"/>
                  <a:gd name="connsiteX4" fmla="*/ 1924717 w 2099501"/>
                  <a:gd name="connsiteY4" fmla="*/ 492157 h 2099881"/>
                  <a:gd name="connsiteX5" fmla="*/ 1918526 w 2099501"/>
                  <a:gd name="connsiteY5" fmla="*/ 433769 h 2099881"/>
                  <a:gd name="connsiteX6" fmla="*/ 1666114 w 2099501"/>
                  <a:gd name="connsiteY6" fmla="*/ 181547 h 2099881"/>
                  <a:gd name="connsiteX7" fmla="*/ 1607725 w 2099501"/>
                  <a:gd name="connsiteY7" fmla="*/ 175451 h 2099881"/>
                  <a:gd name="connsiteX8" fmla="*/ 1430751 w 2099501"/>
                  <a:gd name="connsiteY8" fmla="*/ 289941 h 2099881"/>
                  <a:gd name="connsiteX9" fmla="*/ 1317880 w 2099501"/>
                  <a:gd name="connsiteY9" fmla="*/ 243269 h 2099881"/>
                  <a:gd name="connsiteX10" fmla="*/ 1273969 w 2099501"/>
                  <a:gd name="connsiteY10" fmla="*/ 37148 h 2099881"/>
                  <a:gd name="connsiteX11" fmla="*/ 1273969 w 2099501"/>
                  <a:gd name="connsiteY11" fmla="*/ 37148 h 2099881"/>
                  <a:gd name="connsiteX12" fmla="*/ 1228344 w 2099501"/>
                  <a:gd name="connsiteY12" fmla="*/ 0 h 2099881"/>
                  <a:gd name="connsiteX13" fmla="*/ 871348 w 2099501"/>
                  <a:gd name="connsiteY13" fmla="*/ 0 h 2099881"/>
                  <a:gd name="connsiteX14" fmla="*/ 825818 w 2099501"/>
                  <a:gd name="connsiteY14" fmla="*/ 37148 h 2099881"/>
                  <a:gd name="connsiteX15" fmla="*/ 781908 w 2099501"/>
                  <a:gd name="connsiteY15" fmla="*/ 243269 h 2099881"/>
                  <a:gd name="connsiteX16" fmla="*/ 669036 w 2099501"/>
                  <a:gd name="connsiteY16" fmla="*/ 289941 h 2099881"/>
                  <a:gd name="connsiteX17" fmla="*/ 492062 w 2099501"/>
                  <a:gd name="connsiteY17" fmla="*/ 175451 h 2099881"/>
                  <a:gd name="connsiteX18" fmla="*/ 433674 w 2099501"/>
                  <a:gd name="connsiteY18" fmla="*/ 181547 h 2099881"/>
                  <a:gd name="connsiteX19" fmla="*/ 181166 w 2099501"/>
                  <a:gd name="connsiteY19" fmla="*/ 433769 h 2099881"/>
                  <a:gd name="connsiteX20" fmla="*/ 175070 w 2099501"/>
                  <a:gd name="connsiteY20" fmla="*/ 492157 h 2099881"/>
                  <a:gd name="connsiteX21" fmla="*/ 289656 w 2099501"/>
                  <a:gd name="connsiteY21" fmla="*/ 668846 h 2099881"/>
                  <a:gd name="connsiteX22" fmla="*/ 289656 w 2099501"/>
                  <a:gd name="connsiteY22" fmla="*/ 668846 h 2099881"/>
                  <a:gd name="connsiteX23" fmla="*/ 242888 w 2099501"/>
                  <a:gd name="connsiteY23" fmla="*/ 782193 h 2099881"/>
                  <a:gd name="connsiteX24" fmla="*/ 36957 w 2099501"/>
                  <a:gd name="connsiteY24" fmla="*/ 826103 h 2099881"/>
                  <a:gd name="connsiteX25" fmla="*/ 36957 w 2099501"/>
                  <a:gd name="connsiteY25" fmla="*/ 826103 h 2099881"/>
                  <a:gd name="connsiteX26" fmla="*/ 0 w 2099501"/>
                  <a:gd name="connsiteY26" fmla="*/ 871633 h 2099881"/>
                  <a:gd name="connsiteX27" fmla="*/ 0 w 2099501"/>
                  <a:gd name="connsiteY27" fmla="*/ 1228249 h 2099881"/>
                  <a:gd name="connsiteX28" fmla="*/ 36957 w 2099501"/>
                  <a:gd name="connsiteY28" fmla="*/ 1274350 h 2099881"/>
                  <a:gd name="connsiteX29" fmla="*/ 242888 w 2099501"/>
                  <a:gd name="connsiteY29" fmla="*/ 1318260 h 2099881"/>
                  <a:gd name="connsiteX30" fmla="*/ 242888 w 2099501"/>
                  <a:gd name="connsiteY30" fmla="*/ 1318260 h 2099881"/>
                  <a:gd name="connsiteX31" fmla="*/ 289656 w 2099501"/>
                  <a:gd name="connsiteY31" fmla="*/ 1431036 h 2099881"/>
                  <a:gd name="connsiteX32" fmla="*/ 175070 w 2099501"/>
                  <a:gd name="connsiteY32" fmla="*/ 1607725 h 2099881"/>
                  <a:gd name="connsiteX33" fmla="*/ 181166 w 2099501"/>
                  <a:gd name="connsiteY33" fmla="*/ 1666113 h 2099881"/>
                  <a:gd name="connsiteX34" fmla="*/ 433674 w 2099501"/>
                  <a:gd name="connsiteY34" fmla="*/ 1918907 h 2099881"/>
                  <a:gd name="connsiteX35" fmla="*/ 492062 w 2099501"/>
                  <a:gd name="connsiteY35" fmla="*/ 1925003 h 2099881"/>
                  <a:gd name="connsiteX36" fmla="*/ 669036 w 2099501"/>
                  <a:gd name="connsiteY36" fmla="*/ 1809941 h 2099881"/>
                  <a:gd name="connsiteX37" fmla="*/ 781908 w 2099501"/>
                  <a:gd name="connsiteY37" fmla="*/ 1857089 h 2099881"/>
                  <a:gd name="connsiteX38" fmla="*/ 825818 w 2099501"/>
                  <a:gd name="connsiteY38" fmla="*/ 2062639 h 2099881"/>
                  <a:gd name="connsiteX39" fmla="*/ 825818 w 2099501"/>
                  <a:gd name="connsiteY39" fmla="*/ 2062639 h 2099881"/>
                  <a:gd name="connsiteX40" fmla="*/ 871348 w 2099501"/>
                  <a:gd name="connsiteY40" fmla="*/ 2099882 h 2099881"/>
                  <a:gd name="connsiteX41" fmla="*/ 1228440 w 2099501"/>
                  <a:gd name="connsiteY41" fmla="*/ 2099882 h 2099881"/>
                  <a:gd name="connsiteX42" fmla="*/ 1274065 w 2099501"/>
                  <a:gd name="connsiteY42" fmla="*/ 2062639 h 2099881"/>
                  <a:gd name="connsiteX43" fmla="*/ 1317975 w 2099501"/>
                  <a:gd name="connsiteY43" fmla="*/ 1857089 h 2099881"/>
                  <a:gd name="connsiteX44" fmla="*/ 1317975 w 2099501"/>
                  <a:gd name="connsiteY44" fmla="*/ 1857089 h 2099881"/>
                  <a:gd name="connsiteX45" fmla="*/ 1430846 w 2099501"/>
                  <a:gd name="connsiteY45" fmla="*/ 1809845 h 2099881"/>
                  <a:gd name="connsiteX46" fmla="*/ 1607535 w 2099501"/>
                  <a:gd name="connsiteY46" fmla="*/ 1924907 h 2099881"/>
                  <a:gd name="connsiteX47" fmla="*/ 1607535 w 2099501"/>
                  <a:gd name="connsiteY47" fmla="*/ 1924907 h 2099881"/>
                  <a:gd name="connsiteX48" fmla="*/ 1665923 w 2099501"/>
                  <a:gd name="connsiteY48" fmla="*/ 1918811 h 2099881"/>
                  <a:gd name="connsiteX49" fmla="*/ 1918336 w 2099501"/>
                  <a:gd name="connsiteY49" fmla="*/ 1666018 h 2099881"/>
                  <a:gd name="connsiteX50" fmla="*/ 1924527 w 2099501"/>
                  <a:gd name="connsiteY50" fmla="*/ 1607630 h 2099881"/>
                  <a:gd name="connsiteX51" fmla="*/ 1809750 w 2099501"/>
                  <a:gd name="connsiteY51" fmla="*/ 1430941 h 2099881"/>
                  <a:gd name="connsiteX52" fmla="*/ 1856614 w 2099501"/>
                  <a:gd name="connsiteY52" fmla="*/ 1318165 h 2099881"/>
                  <a:gd name="connsiteX53" fmla="*/ 2062544 w 2099501"/>
                  <a:gd name="connsiteY53" fmla="*/ 1274255 h 2099881"/>
                  <a:gd name="connsiteX54" fmla="*/ 2099501 w 2099501"/>
                  <a:gd name="connsiteY54" fmla="*/ 1228154 h 2099881"/>
                  <a:gd name="connsiteX55" fmla="*/ 2099501 w 2099501"/>
                  <a:gd name="connsiteY55" fmla="*/ 871538 h 2099881"/>
                  <a:gd name="connsiteX56" fmla="*/ 2062544 w 2099501"/>
                  <a:gd name="connsiteY56" fmla="*/ 826008 h 2099881"/>
                  <a:gd name="connsiteX57" fmla="*/ 2006347 w 2099501"/>
                  <a:gd name="connsiteY57" fmla="*/ 1191101 h 2099881"/>
                  <a:gd name="connsiteX58" fmla="*/ 2006251 w 2099501"/>
                  <a:gd name="connsiteY58" fmla="*/ 1191101 h 2099881"/>
                  <a:gd name="connsiteX59" fmla="*/ 1810608 w 2099501"/>
                  <a:gd name="connsiteY59" fmla="*/ 1232821 h 2099881"/>
                  <a:gd name="connsiteX60" fmla="*/ 1775556 w 2099501"/>
                  <a:gd name="connsiteY60" fmla="*/ 1265015 h 2099881"/>
                  <a:gd name="connsiteX61" fmla="*/ 1715167 w 2099501"/>
                  <a:gd name="connsiteY61" fmla="*/ 1411129 h 2099881"/>
                  <a:gd name="connsiteX62" fmla="*/ 1717072 w 2099501"/>
                  <a:gd name="connsiteY62" fmla="*/ 1458944 h 2099881"/>
                  <a:gd name="connsiteX63" fmla="*/ 1717072 w 2099501"/>
                  <a:gd name="connsiteY63" fmla="*/ 1458944 h 2099881"/>
                  <a:gd name="connsiteX64" fmla="*/ 1826038 w 2099501"/>
                  <a:gd name="connsiteY64" fmla="*/ 1626680 h 2099881"/>
                  <a:gd name="connsiteX65" fmla="*/ 1626966 w 2099501"/>
                  <a:gd name="connsiteY65" fmla="*/ 1826133 h 2099881"/>
                  <a:gd name="connsiteX66" fmla="*/ 1458849 w 2099501"/>
                  <a:gd name="connsiteY66" fmla="*/ 1717262 h 2099881"/>
                  <a:gd name="connsiteX67" fmla="*/ 1411129 w 2099501"/>
                  <a:gd name="connsiteY67" fmla="*/ 1715072 h 2099881"/>
                  <a:gd name="connsiteX68" fmla="*/ 1264825 w 2099501"/>
                  <a:gd name="connsiteY68" fmla="*/ 1776127 h 2099881"/>
                  <a:gd name="connsiteX69" fmla="*/ 1232440 w 2099501"/>
                  <a:gd name="connsiteY69" fmla="*/ 1811084 h 2099881"/>
                  <a:gd name="connsiteX70" fmla="*/ 1190816 w 2099501"/>
                  <a:gd name="connsiteY70" fmla="*/ 2006632 h 2099881"/>
                  <a:gd name="connsiteX71" fmla="*/ 909448 w 2099501"/>
                  <a:gd name="connsiteY71" fmla="*/ 2006632 h 2099881"/>
                  <a:gd name="connsiteX72" fmla="*/ 867823 w 2099501"/>
                  <a:gd name="connsiteY72" fmla="*/ 1811084 h 2099881"/>
                  <a:gd name="connsiteX73" fmla="*/ 835438 w 2099501"/>
                  <a:gd name="connsiteY73" fmla="*/ 1776127 h 2099881"/>
                  <a:gd name="connsiteX74" fmla="*/ 689039 w 2099501"/>
                  <a:gd name="connsiteY74" fmla="*/ 1715072 h 2099881"/>
                  <a:gd name="connsiteX75" fmla="*/ 641319 w 2099501"/>
                  <a:gd name="connsiteY75" fmla="*/ 1717262 h 2099881"/>
                  <a:gd name="connsiteX76" fmla="*/ 641319 w 2099501"/>
                  <a:gd name="connsiteY76" fmla="*/ 1717262 h 2099881"/>
                  <a:gd name="connsiteX77" fmla="*/ 473202 w 2099501"/>
                  <a:gd name="connsiteY77" fmla="*/ 1826133 h 2099881"/>
                  <a:gd name="connsiteX78" fmla="*/ 274130 w 2099501"/>
                  <a:gd name="connsiteY78" fmla="*/ 1626680 h 2099881"/>
                  <a:gd name="connsiteX79" fmla="*/ 382810 w 2099501"/>
                  <a:gd name="connsiteY79" fmla="*/ 1458849 h 2099881"/>
                  <a:gd name="connsiteX80" fmla="*/ 384715 w 2099501"/>
                  <a:gd name="connsiteY80" fmla="*/ 1411034 h 2099881"/>
                  <a:gd name="connsiteX81" fmla="*/ 323946 w 2099501"/>
                  <a:gd name="connsiteY81" fmla="*/ 1265015 h 2099881"/>
                  <a:gd name="connsiteX82" fmla="*/ 288989 w 2099501"/>
                  <a:gd name="connsiteY82" fmla="*/ 1232821 h 2099881"/>
                  <a:gd name="connsiteX83" fmla="*/ 288989 w 2099501"/>
                  <a:gd name="connsiteY83" fmla="*/ 1232821 h 2099881"/>
                  <a:gd name="connsiteX84" fmla="*/ 93345 w 2099501"/>
                  <a:gd name="connsiteY84" fmla="*/ 1191101 h 2099881"/>
                  <a:gd name="connsiteX85" fmla="*/ 93345 w 2099501"/>
                  <a:gd name="connsiteY85" fmla="*/ 909447 h 2099881"/>
                  <a:gd name="connsiteX86" fmla="*/ 288989 w 2099501"/>
                  <a:gd name="connsiteY86" fmla="*/ 867823 h 2099881"/>
                  <a:gd name="connsiteX87" fmla="*/ 324041 w 2099501"/>
                  <a:gd name="connsiteY87" fmla="*/ 835057 h 2099881"/>
                  <a:gd name="connsiteX88" fmla="*/ 384810 w 2099501"/>
                  <a:gd name="connsiteY88" fmla="*/ 689039 h 2099881"/>
                  <a:gd name="connsiteX89" fmla="*/ 383001 w 2099501"/>
                  <a:gd name="connsiteY89" fmla="*/ 641223 h 2099881"/>
                  <a:gd name="connsiteX90" fmla="*/ 383001 w 2099501"/>
                  <a:gd name="connsiteY90" fmla="*/ 641223 h 2099881"/>
                  <a:gd name="connsiteX91" fmla="*/ 274130 w 2099501"/>
                  <a:gd name="connsiteY91" fmla="*/ 473488 h 2099881"/>
                  <a:gd name="connsiteX92" fmla="*/ 473202 w 2099501"/>
                  <a:gd name="connsiteY92" fmla="*/ 274415 h 2099881"/>
                  <a:gd name="connsiteX93" fmla="*/ 641319 w 2099501"/>
                  <a:gd name="connsiteY93" fmla="*/ 383286 h 2099881"/>
                  <a:gd name="connsiteX94" fmla="*/ 689039 w 2099501"/>
                  <a:gd name="connsiteY94" fmla="*/ 384905 h 2099881"/>
                  <a:gd name="connsiteX95" fmla="*/ 835343 w 2099501"/>
                  <a:gd name="connsiteY95" fmla="*/ 324326 h 2099881"/>
                  <a:gd name="connsiteX96" fmla="*/ 867728 w 2099501"/>
                  <a:gd name="connsiteY96" fmla="*/ 289370 h 2099881"/>
                  <a:gd name="connsiteX97" fmla="*/ 867728 w 2099501"/>
                  <a:gd name="connsiteY97" fmla="*/ 289370 h 2099881"/>
                  <a:gd name="connsiteX98" fmla="*/ 909352 w 2099501"/>
                  <a:gd name="connsiteY98" fmla="*/ 93250 h 2099881"/>
                  <a:gd name="connsiteX99" fmla="*/ 1190911 w 2099501"/>
                  <a:gd name="connsiteY99" fmla="*/ 93250 h 2099881"/>
                  <a:gd name="connsiteX100" fmla="*/ 1232536 w 2099501"/>
                  <a:gd name="connsiteY100" fmla="*/ 289370 h 2099881"/>
                  <a:gd name="connsiteX101" fmla="*/ 1264921 w 2099501"/>
                  <a:gd name="connsiteY101" fmla="*/ 324326 h 2099881"/>
                  <a:gd name="connsiteX102" fmla="*/ 1410844 w 2099501"/>
                  <a:gd name="connsiteY102" fmla="*/ 384810 h 2099881"/>
                  <a:gd name="connsiteX103" fmla="*/ 1458564 w 2099501"/>
                  <a:gd name="connsiteY103" fmla="*/ 383191 h 2099881"/>
                  <a:gd name="connsiteX104" fmla="*/ 1626680 w 2099501"/>
                  <a:gd name="connsiteY104" fmla="*/ 274320 h 2099881"/>
                  <a:gd name="connsiteX105" fmla="*/ 1825753 w 2099501"/>
                  <a:gd name="connsiteY105" fmla="*/ 473393 h 2099881"/>
                  <a:gd name="connsiteX106" fmla="*/ 1716786 w 2099501"/>
                  <a:gd name="connsiteY106" fmla="*/ 641128 h 2099881"/>
                  <a:gd name="connsiteX107" fmla="*/ 1714882 w 2099501"/>
                  <a:gd name="connsiteY107" fmla="*/ 688943 h 2099881"/>
                  <a:gd name="connsiteX108" fmla="*/ 1775651 w 2099501"/>
                  <a:gd name="connsiteY108" fmla="*/ 834961 h 2099881"/>
                  <a:gd name="connsiteX109" fmla="*/ 1811084 w 2099501"/>
                  <a:gd name="connsiteY109" fmla="*/ 867728 h 2099881"/>
                  <a:gd name="connsiteX110" fmla="*/ 2006537 w 2099501"/>
                  <a:gd name="connsiteY110" fmla="*/ 909352 h 2099881"/>
                  <a:gd name="connsiteX111" fmla="*/ 2006537 w 2099501"/>
                  <a:gd name="connsiteY111" fmla="*/ 1191006 h 209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099501" h="2099881">
                    <a:moveTo>
                      <a:pt x="2062734" y="826103"/>
                    </a:moveTo>
                    <a:lnTo>
                      <a:pt x="1856804" y="782193"/>
                    </a:lnTo>
                    <a:cubicBezTo>
                      <a:pt x="1843945" y="743331"/>
                      <a:pt x="1828229" y="705422"/>
                      <a:pt x="1809941" y="668846"/>
                    </a:cubicBezTo>
                    <a:lnTo>
                      <a:pt x="1924717" y="492157"/>
                    </a:lnTo>
                    <a:lnTo>
                      <a:pt x="1924717" y="492157"/>
                    </a:lnTo>
                    <a:cubicBezTo>
                      <a:pt x="1936623" y="473678"/>
                      <a:pt x="1934052" y="449294"/>
                      <a:pt x="1918526" y="433769"/>
                    </a:cubicBezTo>
                    <a:lnTo>
                      <a:pt x="1666114" y="181547"/>
                    </a:lnTo>
                    <a:cubicBezTo>
                      <a:pt x="1650588" y="165926"/>
                      <a:pt x="1626204" y="163354"/>
                      <a:pt x="1607725" y="175451"/>
                    </a:cubicBezTo>
                    <a:lnTo>
                      <a:pt x="1430751" y="289941"/>
                    </a:lnTo>
                    <a:cubicBezTo>
                      <a:pt x="1394270" y="271653"/>
                      <a:pt x="1356551" y="256032"/>
                      <a:pt x="1317880" y="243269"/>
                    </a:cubicBezTo>
                    <a:lnTo>
                      <a:pt x="1273969" y="37148"/>
                    </a:lnTo>
                    <a:lnTo>
                      <a:pt x="1273969" y="37148"/>
                    </a:lnTo>
                    <a:cubicBezTo>
                      <a:pt x="1269493" y="15526"/>
                      <a:pt x="1250443" y="0"/>
                      <a:pt x="1228344" y="0"/>
                    </a:cubicBezTo>
                    <a:lnTo>
                      <a:pt x="871348" y="0"/>
                    </a:lnTo>
                    <a:cubicBezTo>
                      <a:pt x="849249" y="0"/>
                      <a:pt x="830295" y="15621"/>
                      <a:pt x="825818" y="37148"/>
                    </a:cubicBezTo>
                    <a:lnTo>
                      <a:pt x="781908" y="243269"/>
                    </a:lnTo>
                    <a:cubicBezTo>
                      <a:pt x="743141" y="256032"/>
                      <a:pt x="705422" y="271653"/>
                      <a:pt x="669036" y="289941"/>
                    </a:cubicBezTo>
                    <a:lnTo>
                      <a:pt x="492062" y="175451"/>
                    </a:lnTo>
                    <a:cubicBezTo>
                      <a:pt x="473583" y="163354"/>
                      <a:pt x="449199" y="165926"/>
                      <a:pt x="433674" y="181547"/>
                    </a:cubicBezTo>
                    <a:lnTo>
                      <a:pt x="181166" y="433769"/>
                    </a:lnTo>
                    <a:cubicBezTo>
                      <a:pt x="165640" y="449390"/>
                      <a:pt x="163068" y="473678"/>
                      <a:pt x="175070" y="492157"/>
                    </a:cubicBezTo>
                    <a:lnTo>
                      <a:pt x="289656" y="668846"/>
                    </a:lnTo>
                    <a:lnTo>
                      <a:pt x="289656" y="668846"/>
                    </a:lnTo>
                    <a:cubicBezTo>
                      <a:pt x="271368" y="705517"/>
                      <a:pt x="255747" y="743331"/>
                      <a:pt x="242888" y="782193"/>
                    </a:cubicBezTo>
                    <a:lnTo>
                      <a:pt x="36957" y="826103"/>
                    </a:lnTo>
                    <a:lnTo>
                      <a:pt x="36957" y="826103"/>
                    </a:lnTo>
                    <a:cubicBezTo>
                      <a:pt x="15336" y="830580"/>
                      <a:pt x="-95" y="849630"/>
                      <a:pt x="0" y="871633"/>
                    </a:cubicBezTo>
                    <a:lnTo>
                      <a:pt x="0" y="1228249"/>
                    </a:lnTo>
                    <a:cubicBezTo>
                      <a:pt x="0" y="1250347"/>
                      <a:pt x="15431" y="1269492"/>
                      <a:pt x="36957" y="1274350"/>
                    </a:cubicBezTo>
                    <a:lnTo>
                      <a:pt x="242888" y="1318260"/>
                    </a:lnTo>
                    <a:lnTo>
                      <a:pt x="242888" y="1318260"/>
                    </a:lnTo>
                    <a:cubicBezTo>
                      <a:pt x="255937" y="1356932"/>
                      <a:pt x="271558" y="1394555"/>
                      <a:pt x="289656" y="1431036"/>
                    </a:cubicBezTo>
                    <a:lnTo>
                      <a:pt x="175070" y="1607725"/>
                    </a:lnTo>
                    <a:cubicBezTo>
                      <a:pt x="163068" y="1626203"/>
                      <a:pt x="165735" y="1650492"/>
                      <a:pt x="181166" y="1666113"/>
                    </a:cubicBezTo>
                    <a:lnTo>
                      <a:pt x="433674" y="1918907"/>
                    </a:lnTo>
                    <a:cubicBezTo>
                      <a:pt x="449390" y="1934242"/>
                      <a:pt x="473583" y="1936813"/>
                      <a:pt x="492062" y="1925003"/>
                    </a:cubicBezTo>
                    <a:lnTo>
                      <a:pt x="669036" y="1809941"/>
                    </a:lnTo>
                    <a:cubicBezTo>
                      <a:pt x="705517" y="1828133"/>
                      <a:pt x="743236" y="1843945"/>
                      <a:pt x="781908" y="1857089"/>
                    </a:cubicBezTo>
                    <a:lnTo>
                      <a:pt x="825818" y="2062639"/>
                    </a:lnTo>
                    <a:lnTo>
                      <a:pt x="825818" y="2062639"/>
                    </a:lnTo>
                    <a:cubicBezTo>
                      <a:pt x="830295" y="2084261"/>
                      <a:pt x="849249" y="2099786"/>
                      <a:pt x="871348" y="2099882"/>
                    </a:cubicBezTo>
                    <a:lnTo>
                      <a:pt x="1228440" y="2099882"/>
                    </a:lnTo>
                    <a:cubicBezTo>
                      <a:pt x="1250538" y="2099882"/>
                      <a:pt x="1269493" y="2084261"/>
                      <a:pt x="1274065" y="2062639"/>
                    </a:cubicBezTo>
                    <a:lnTo>
                      <a:pt x="1317975" y="1857089"/>
                    </a:lnTo>
                    <a:lnTo>
                      <a:pt x="1317975" y="1857089"/>
                    </a:lnTo>
                    <a:cubicBezTo>
                      <a:pt x="1356646" y="1843850"/>
                      <a:pt x="1394365" y="1828133"/>
                      <a:pt x="1430846" y="1809845"/>
                    </a:cubicBezTo>
                    <a:lnTo>
                      <a:pt x="1607535" y="1924907"/>
                    </a:lnTo>
                    <a:lnTo>
                      <a:pt x="1607535" y="1924907"/>
                    </a:lnTo>
                    <a:cubicBezTo>
                      <a:pt x="1626013" y="1936718"/>
                      <a:pt x="1650207" y="1934146"/>
                      <a:pt x="1665923" y="1918811"/>
                    </a:cubicBezTo>
                    <a:lnTo>
                      <a:pt x="1918336" y="1666018"/>
                    </a:lnTo>
                    <a:cubicBezTo>
                      <a:pt x="1933861" y="1650397"/>
                      <a:pt x="1936433" y="1626108"/>
                      <a:pt x="1924527" y="1607630"/>
                    </a:cubicBezTo>
                    <a:lnTo>
                      <a:pt x="1809750" y="1430941"/>
                    </a:lnTo>
                    <a:cubicBezTo>
                      <a:pt x="1828039" y="1394460"/>
                      <a:pt x="1843659" y="1356836"/>
                      <a:pt x="1856614" y="1318165"/>
                    </a:cubicBezTo>
                    <a:lnTo>
                      <a:pt x="2062544" y="1274255"/>
                    </a:lnTo>
                    <a:cubicBezTo>
                      <a:pt x="2084166" y="1269397"/>
                      <a:pt x="2099501" y="1250252"/>
                      <a:pt x="2099501" y="1228154"/>
                    </a:cubicBezTo>
                    <a:lnTo>
                      <a:pt x="2099501" y="871538"/>
                    </a:lnTo>
                    <a:cubicBezTo>
                      <a:pt x="2099596" y="849440"/>
                      <a:pt x="2084166" y="830390"/>
                      <a:pt x="2062544" y="826008"/>
                    </a:cubicBezTo>
                    <a:close/>
                    <a:moveTo>
                      <a:pt x="2006347" y="1191101"/>
                    </a:moveTo>
                    <a:lnTo>
                      <a:pt x="2006251" y="1191101"/>
                    </a:lnTo>
                    <a:lnTo>
                      <a:pt x="1810608" y="1232821"/>
                    </a:lnTo>
                    <a:cubicBezTo>
                      <a:pt x="1793844" y="1236155"/>
                      <a:pt x="1780318" y="1248537"/>
                      <a:pt x="1775556" y="1265015"/>
                    </a:cubicBezTo>
                    <a:cubicBezTo>
                      <a:pt x="1760697" y="1315688"/>
                      <a:pt x="1740409" y="1364647"/>
                      <a:pt x="1715167" y="1411129"/>
                    </a:cubicBezTo>
                    <a:cubicBezTo>
                      <a:pt x="1706976" y="1426274"/>
                      <a:pt x="1707738" y="1444562"/>
                      <a:pt x="1717072" y="1458944"/>
                    </a:cubicBezTo>
                    <a:lnTo>
                      <a:pt x="1717072" y="1458944"/>
                    </a:lnTo>
                    <a:lnTo>
                      <a:pt x="1826038" y="1626680"/>
                    </a:lnTo>
                    <a:lnTo>
                      <a:pt x="1626966" y="1826133"/>
                    </a:lnTo>
                    <a:lnTo>
                      <a:pt x="1458849" y="1717262"/>
                    </a:lnTo>
                    <a:cubicBezTo>
                      <a:pt x="1444467" y="1708023"/>
                      <a:pt x="1426274" y="1707166"/>
                      <a:pt x="1411129" y="1715072"/>
                    </a:cubicBezTo>
                    <a:cubicBezTo>
                      <a:pt x="1364743" y="1740599"/>
                      <a:pt x="1315594" y="1761077"/>
                      <a:pt x="1264825" y="1776127"/>
                    </a:cubicBezTo>
                    <a:cubicBezTo>
                      <a:pt x="1248347" y="1780889"/>
                      <a:pt x="1235869" y="1794320"/>
                      <a:pt x="1232440" y="1811084"/>
                    </a:cubicBezTo>
                    <a:lnTo>
                      <a:pt x="1190816" y="2006632"/>
                    </a:lnTo>
                    <a:lnTo>
                      <a:pt x="909448" y="2006632"/>
                    </a:lnTo>
                    <a:lnTo>
                      <a:pt x="867823" y="1811084"/>
                    </a:lnTo>
                    <a:cubicBezTo>
                      <a:pt x="864394" y="1794320"/>
                      <a:pt x="851917" y="1780889"/>
                      <a:pt x="835438" y="1776127"/>
                    </a:cubicBezTo>
                    <a:cubicBezTo>
                      <a:pt x="784575" y="1760982"/>
                      <a:pt x="735616" y="1740503"/>
                      <a:pt x="689039" y="1715072"/>
                    </a:cubicBezTo>
                    <a:cubicBezTo>
                      <a:pt x="673894" y="1707166"/>
                      <a:pt x="655702" y="1708023"/>
                      <a:pt x="641319" y="1717262"/>
                    </a:cubicBezTo>
                    <a:lnTo>
                      <a:pt x="641319" y="1717262"/>
                    </a:lnTo>
                    <a:lnTo>
                      <a:pt x="473202" y="1826133"/>
                    </a:lnTo>
                    <a:lnTo>
                      <a:pt x="274130" y="1626680"/>
                    </a:lnTo>
                    <a:lnTo>
                      <a:pt x="382810" y="1458849"/>
                    </a:lnTo>
                    <a:cubicBezTo>
                      <a:pt x="392145" y="1444466"/>
                      <a:pt x="392812" y="1426178"/>
                      <a:pt x="384715" y="1411034"/>
                    </a:cubicBezTo>
                    <a:cubicBezTo>
                      <a:pt x="359379" y="1364647"/>
                      <a:pt x="338995" y="1315688"/>
                      <a:pt x="323946" y="1265015"/>
                    </a:cubicBezTo>
                    <a:cubicBezTo>
                      <a:pt x="319278" y="1248537"/>
                      <a:pt x="305753" y="1236155"/>
                      <a:pt x="288989" y="1232821"/>
                    </a:cubicBezTo>
                    <a:lnTo>
                      <a:pt x="288989" y="1232821"/>
                    </a:lnTo>
                    <a:lnTo>
                      <a:pt x="93345" y="1191101"/>
                    </a:lnTo>
                    <a:lnTo>
                      <a:pt x="93345" y="909447"/>
                    </a:lnTo>
                    <a:lnTo>
                      <a:pt x="288989" y="867823"/>
                    </a:lnTo>
                    <a:cubicBezTo>
                      <a:pt x="305753" y="864108"/>
                      <a:pt x="319183" y="851535"/>
                      <a:pt x="324041" y="835057"/>
                    </a:cubicBezTo>
                    <a:cubicBezTo>
                      <a:pt x="339186" y="784384"/>
                      <a:pt x="359474" y="735425"/>
                      <a:pt x="384810" y="689039"/>
                    </a:cubicBezTo>
                    <a:cubicBezTo>
                      <a:pt x="393002" y="673989"/>
                      <a:pt x="392335" y="655701"/>
                      <a:pt x="383001" y="641223"/>
                    </a:cubicBezTo>
                    <a:lnTo>
                      <a:pt x="383001" y="641223"/>
                    </a:lnTo>
                    <a:lnTo>
                      <a:pt x="274130" y="473488"/>
                    </a:lnTo>
                    <a:lnTo>
                      <a:pt x="473202" y="274415"/>
                    </a:lnTo>
                    <a:lnTo>
                      <a:pt x="641319" y="383286"/>
                    </a:lnTo>
                    <a:cubicBezTo>
                      <a:pt x="655797" y="392430"/>
                      <a:pt x="673989" y="393002"/>
                      <a:pt x="689039" y="384905"/>
                    </a:cubicBezTo>
                    <a:cubicBezTo>
                      <a:pt x="735521" y="359569"/>
                      <a:pt x="784575" y="339281"/>
                      <a:pt x="835343" y="324326"/>
                    </a:cubicBezTo>
                    <a:cubicBezTo>
                      <a:pt x="851726" y="319373"/>
                      <a:pt x="864109" y="306038"/>
                      <a:pt x="867728" y="289370"/>
                    </a:cubicBezTo>
                    <a:lnTo>
                      <a:pt x="867728" y="289370"/>
                    </a:lnTo>
                    <a:lnTo>
                      <a:pt x="909352" y="93250"/>
                    </a:lnTo>
                    <a:lnTo>
                      <a:pt x="1190911" y="93250"/>
                    </a:lnTo>
                    <a:lnTo>
                      <a:pt x="1232536" y="289370"/>
                    </a:lnTo>
                    <a:cubicBezTo>
                      <a:pt x="1236155" y="306038"/>
                      <a:pt x="1248538" y="319469"/>
                      <a:pt x="1264921" y="324326"/>
                    </a:cubicBezTo>
                    <a:cubicBezTo>
                      <a:pt x="1315689" y="338995"/>
                      <a:pt x="1364552" y="359283"/>
                      <a:pt x="1410844" y="384810"/>
                    </a:cubicBezTo>
                    <a:cubicBezTo>
                      <a:pt x="1425893" y="392906"/>
                      <a:pt x="1444086" y="392335"/>
                      <a:pt x="1458564" y="383191"/>
                    </a:cubicBezTo>
                    <a:lnTo>
                      <a:pt x="1626680" y="274320"/>
                    </a:lnTo>
                    <a:lnTo>
                      <a:pt x="1825753" y="473393"/>
                    </a:lnTo>
                    <a:lnTo>
                      <a:pt x="1716786" y="641128"/>
                    </a:lnTo>
                    <a:cubicBezTo>
                      <a:pt x="1707452" y="655511"/>
                      <a:pt x="1706785" y="673799"/>
                      <a:pt x="1714882" y="688943"/>
                    </a:cubicBezTo>
                    <a:cubicBezTo>
                      <a:pt x="1740218" y="735330"/>
                      <a:pt x="1760506" y="784289"/>
                      <a:pt x="1775651" y="834961"/>
                    </a:cubicBezTo>
                    <a:cubicBezTo>
                      <a:pt x="1780604" y="851535"/>
                      <a:pt x="1794130" y="864108"/>
                      <a:pt x="1811084" y="867728"/>
                    </a:cubicBezTo>
                    <a:lnTo>
                      <a:pt x="2006537" y="909352"/>
                    </a:lnTo>
                    <a:lnTo>
                      <a:pt x="2006537" y="1191006"/>
                    </a:lnTo>
                    <a:close/>
                  </a:path>
                </a:pathLst>
              </a:custGeom>
              <a:solidFill>
                <a:schemeClr val="accent1"/>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40C92AE2-3BFE-41F0-B72C-FF1AEEC1472F}"/>
                  </a:ext>
                </a:extLst>
              </p:cNvPr>
              <p:cNvSpPr/>
              <p:nvPr/>
            </p:nvSpPr>
            <p:spPr>
              <a:xfrm>
                <a:off x="-7625797" y="288988"/>
                <a:ext cx="2787491" cy="2788920"/>
              </a:xfrm>
              <a:custGeom>
                <a:avLst/>
                <a:gdLst>
                  <a:gd name="connsiteX0" fmla="*/ 2379631 w 2787491"/>
                  <a:gd name="connsiteY0" fmla="*/ 408051 h 2788920"/>
                  <a:gd name="connsiteX1" fmla="*/ 2379631 w 2787491"/>
                  <a:gd name="connsiteY1" fmla="*/ 407765 h 2788920"/>
                  <a:gd name="connsiteX2" fmla="*/ 1393698 w 2787491"/>
                  <a:gd name="connsiteY2" fmla="*/ 0 h 2788920"/>
                  <a:gd name="connsiteX3" fmla="*/ 408146 w 2787491"/>
                  <a:gd name="connsiteY3" fmla="*/ 408623 h 2788920"/>
                  <a:gd name="connsiteX4" fmla="*/ 0 w 2787491"/>
                  <a:gd name="connsiteY4" fmla="*/ 1394460 h 2788920"/>
                  <a:gd name="connsiteX5" fmla="*/ 408146 w 2787491"/>
                  <a:gd name="connsiteY5" fmla="*/ 2380298 h 2788920"/>
                  <a:gd name="connsiteX6" fmla="*/ 1393698 w 2787491"/>
                  <a:gd name="connsiteY6" fmla="*/ 2788920 h 2788920"/>
                  <a:gd name="connsiteX7" fmla="*/ 2379631 w 2787491"/>
                  <a:gd name="connsiteY7" fmla="*/ 2381155 h 2788920"/>
                  <a:gd name="connsiteX8" fmla="*/ 2787491 w 2787491"/>
                  <a:gd name="connsiteY8" fmla="*/ 1394555 h 2788920"/>
                  <a:gd name="connsiteX9" fmla="*/ 2379631 w 2787491"/>
                  <a:gd name="connsiteY9" fmla="*/ 407956 h 2788920"/>
                  <a:gd name="connsiteX10" fmla="*/ 2313528 w 2787491"/>
                  <a:gd name="connsiteY10" fmla="*/ 2314861 h 2788920"/>
                  <a:gd name="connsiteX11" fmla="*/ 2313528 w 2787491"/>
                  <a:gd name="connsiteY11" fmla="*/ 2314861 h 2788920"/>
                  <a:gd name="connsiteX12" fmla="*/ 1393031 w 2787491"/>
                  <a:gd name="connsiteY12" fmla="*/ 2695575 h 2788920"/>
                  <a:gd name="connsiteX13" fmla="*/ 472535 w 2787491"/>
                  <a:gd name="connsiteY13" fmla="*/ 2314861 h 2788920"/>
                  <a:gd name="connsiteX14" fmla="*/ 91250 w 2787491"/>
                  <a:gd name="connsiteY14" fmla="*/ 1394365 h 2788920"/>
                  <a:gd name="connsiteX15" fmla="*/ 472535 w 2787491"/>
                  <a:gd name="connsiteY15" fmla="*/ 473869 h 2788920"/>
                  <a:gd name="connsiteX16" fmla="*/ 1393031 w 2787491"/>
                  <a:gd name="connsiteY16" fmla="*/ 92583 h 2788920"/>
                  <a:gd name="connsiteX17" fmla="*/ 2313528 w 2787491"/>
                  <a:gd name="connsiteY17" fmla="*/ 473869 h 2788920"/>
                  <a:gd name="connsiteX18" fmla="*/ 2694813 w 2787491"/>
                  <a:gd name="connsiteY18" fmla="*/ 1394365 h 2788920"/>
                  <a:gd name="connsiteX19" fmla="*/ 2313528 w 2787491"/>
                  <a:gd name="connsiteY19" fmla="*/ 2314861 h 278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7491" h="2788920">
                    <a:moveTo>
                      <a:pt x="2379631" y="408051"/>
                    </a:moveTo>
                    <a:lnTo>
                      <a:pt x="2379631" y="407765"/>
                    </a:lnTo>
                    <a:cubicBezTo>
                      <a:pt x="2118074" y="146495"/>
                      <a:pt x="1763363" y="-190"/>
                      <a:pt x="1393698" y="0"/>
                    </a:cubicBezTo>
                    <a:cubicBezTo>
                      <a:pt x="1024033" y="191"/>
                      <a:pt x="669512" y="147161"/>
                      <a:pt x="408146" y="408623"/>
                    </a:cubicBezTo>
                    <a:cubicBezTo>
                      <a:pt x="146780" y="670084"/>
                      <a:pt x="0" y="1024700"/>
                      <a:pt x="0" y="1394460"/>
                    </a:cubicBezTo>
                    <a:cubicBezTo>
                      <a:pt x="0" y="1764221"/>
                      <a:pt x="146780" y="2118836"/>
                      <a:pt x="408146" y="2380298"/>
                    </a:cubicBezTo>
                    <a:cubicBezTo>
                      <a:pt x="669512" y="2641854"/>
                      <a:pt x="1024033" y="2788825"/>
                      <a:pt x="1393698" y="2788920"/>
                    </a:cubicBezTo>
                    <a:cubicBezTo>
                      <a:pt x="1763363" y="2789111"/>
                      <a:pt x="2118074" y="2642426"/>
                      <a:pt x="2379631" y="2381155"/>
                    </a:cubicBezTo>
                    <a:cubicBezTo>
                      <a:pt x="2640806" y="2119218"/>
                      <a:pt x="2787491" y="1764506"/>
                      <a:pt x="2787491" y="1394555"/>
                    </a:cubicBezTo>
                    <a:cubicBezTo>
                      <a:pt x="2787491" y="1024605"/>
                      <a:pt x="2640806" y="669893"/>
                      <a:pt x="2379631" y="407956"/>
                    </a:cubicBezTo>
                    <a:close/>
                    <a:moveTo>
                      <a:pt x="2313528" y="2314861"/>
                    </a:moveTo>
                    <a:lnTo>
                      <a:pt x="2313528" y="2314861"/>
                    </a:lnTo>
                    <a:cubicBezTo>
                      <a:pt x="2069211" y="2558701"/>
                      <a:pt x="1738217" y="2695575"/>
                      <a:pt x="1393031" y="2695575"/>
                    </a:cubicBezTo>
                    <a:cubicBezTo>
                      <a:pt x="1047845" y="2695575"/>
                      <a:pt x="716852" y="2558701"/>
                      <a:pt x="472535" y="2314861"/>
                    </a:cubicBezTo>
                    <a:cubicBezTo>
                      <a:pt x="228410" y="2070735"/>
                      <a:pt x="91250" y="1739551"/>
                      <a:pt x="91250" y="1394365"/>
                    </a:cubicBezTo>
                    <a:cubicBezTo>
                      <a:pt x="91250" y="1049179"/>
                      <a:pt x="228410" y="717995"/>
                      <a:pt x="472535" y="473869"/>
                    </a:cubicBezTo>
                    <a:cubicBezTo>
                      <a:pt x="716661" y="229743"/>
                      <a:pt x="1047750" y="92583"/>
                      <a:pt x="1393031" y="92583"/>
                    </a:cubicBezTo>
                    <a:cubicBezTo>
                      <a:pt x="1738313" y="92583"/>
                      <a:pt x="2069402" y="229743"/>
                      <a:pt x="2313528" y="473869"/>
                    </a:cubicBezTo>
                    <a:cubicBezTo>
                      <a:pt x="2557653" y="717995"/>
                      <a:pt x="2694813" y="1049179"/>
                      <a:pt x="2694813" y="1394365"/>
                    </a:cubicBezTo>
                    <a:cubicBezTo>
                      <a:pt x="2694813" y="1739551"/>
                      <a:pt x="2557653" y="2070735"/>
                      <a:pt x="2313528" y="2314861"/>
                    </a:cubicBezTo>
                    <a:close/>
                  </a:path>
                </a:pathLst>
              </a:custGeom>
              <a:solidFill>
                <a:schemeClr val="tx1"/>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8C819DB-39E3-473D-AF74-20C27CB60E15}"/>
                  </a:ext>
                </a:extLst>
              </p:cNvPr>
              <p:cNvSpPr/>
              <p:nvPr/>
            </p:nvSpPr>
            <p:spPr>
              <a:xfrm>
                <a:off x="-7916336" y="-18"/>
                <a:ext cx="3977571" cy="3977578"/>
              </a:xfrm>
              <a:custGeom>
                <a:avLst/>
                <a:gdLst>
                  <a:gd name="connsiteX0" fmla="*/ 3896133 w 3977571"/>
                  <a:gd name="connsiteY0" fmla="*/ 3491693 h 3977578"/>
                  <a:gd name="connsiteX1" fmla="*/ 3238527 w 3977571"/>
                  <a:gd name="connsiteY1" fmla="*/ 2834468 h 3977578"/>
                  <a:gd name="connsiteX2" fmla="*/ 3205570 w 3977571"/>
                  <a:gd name="connsiteY2" fmla="*/ 2820657 h 3977578"/>
                  <a:gd name="connsiteX3" fmla="*/ 3172614 w 3977571"/>
                  <a:gd name="connsiteY3" fmla="*/ 2834468 h 3977578"/>
                  <a:gd name="connsiteX4" fmla="*/ 3111273 w 3977571"/>
                  <a:gd name="connsiteY4" fmla="*/ 2895619 h 3977578"/>
                  <a:gd name="connsiteX5" fmla="*/ 2978304 w 3977571"/>
                  <a:gd name="connsiteY5" fmla="*/ 2762840 h 3977578"/>
                  <a:gd name="connsiteX6" fmla="*/ 2978304 w 3977571"/>
                  <a:gd name="connsiteY6" fmla="*/ 2762840 h 3977578"/>
                  <a:gd name="connsiteX7" fmla="*/ 3363495 w 3977571"/>
                  <a:gd name="connsiteY7" fmla="*/ 1569929 h 3977578"/>
                  <a:gd name="connsiteX8" fmla="*/ 2818760 w 3977571"/>
                  <a:gd name="connsiteY8" fmla="*/ 440931 h 3977578"/>
                  <a:gd name="connsiteX9" fmla="*/ 1645185 w 3977571"/>
                  <a:gd name="connsiteY9" fmla="*/ 399 h 3977578"/>
                  <a:gd name="connsiteX10" fmla="*/ 492088 w 3977571"/>
                  <a:gd name="connsiteY10" fmla="*/ 491794 h 3977578"/>
                  <a:gd name="connsiteX11" fmla="*/ 408 w 3977571"/>
                  <a:gd name="connsiteY11" fmla="*/ 1644986 h 3977578"/>
                  <a:gd name="connsiteX12" fmla="*/ 440844 w 3977571"/>
                  <a:gd name="connsiteY12" fmla="*/ 2818657 h 3977578"/>
                  <a:gd name="connsiteX13" fmla="*/ 1569747 w 3977571"/>
                  <a:gd name="connsiteY13" fmla="*/ 3363582 h 3977578"/>
                  <a:gd name="connsiteX14" fmla="*/ 2762562 w 3977571"/>
                  <a:gd name="connsiteY14" fmla="*/ 2978296 h 3977578"/>
                  <a:gd name="connsiteX15" fmla="*/ 2895531 w 3977571"/>
                  <a:gd name="connsiteY15" fmla="*/ 3111074 h 3977578"/>
                  <a:gd name="connsiteX16" fmla="*/ 2834095 w 3977571"/>
                  <a:gd name="connsiteY16" fmla="*/ 3172225 h 3977578"/>
                  <a:gd name="connsiteX17" fmla="*/ 2820284 w 3977571"/>
                  <a:gd name="connsiteY17" fmla="*/ 3205371 h 3977578"/>
                  <a:gd name="connsiteX18" fmla="*/ 2834095 w 3977571"/>
                  <a:gd name="connsiteY18" fmla="*/ 3238519 h 3977578"/>
                  <a:gd name="connsiteX19" fmla="*/ 3491796 w 3977571"/>
                  <a:gd name="connsiteY19" fmla="*/ 3896125 h 3977578"/>
                  <a:gd name="connsiteX20" fmla="*/ 3766783 w 3977571"/>
                  <a:gd name="connsiteY20" fmla="*/ 3967562 h 3977578"/>
                  <a:gd name="connsiteX21" fmla="*/ 3967570 w 3977571"/>
                  <a:gd name="connsiteY21" fmla="*/ 3766680 h 3977578"/>
                  <a:gd name="connsiteX22" fmla="*/ 3896037 w 3977571"/>
                  <a:gd name="connsiteY22" fmla="*/ 3491693 h 3977578"/>
                  <a:gd name="connsiteX23" fmla="*/ 2292885 w 3977571"/>
                  <a:gd name="connsiteY23" fmla="*/ 3154603 h 3977578"/>
                  <a:gd name="connsiteX24" fmla="*/ 1373055 w 3977571"/>
                  <a:gd name="connsiteY24" fmla="*/ 3245186 h 3977578"/>
                  <a:gd name="connsiteX25" fmla="*/ 557906 w 3977571"/>
                  <a:gd name="connsiteY25" fmla="*/ 2809417 h 3977578"/>
                  <a:gd name="connsiteX26" fmla="*/ 557906 w 3977571"/>
                  <a:gd name="connsiteY26" fmla="*/ 2809608 h 3977578"/>
                  <a:gd name="connsiteX27" fmla="*/ 142044 w 3977571"/>
                  <a:gd name="connsiteY27" fmla="*/ 2096471 h 3977578"/>
                  <a:gd name="connsiteX28" fmla="*/ 142044 w 3977571"/>
                  <a:gd name="connsiteY28" fmla="*/ 1270939 h 3977578"/>
                  <a:gd name="connsiteX29" fmla="*/ 557906 w 3977571"/>
                  <a:gd name="connsiteY29" fmla="*/ 557803 h 3977578"/>
                  <a:gd name="connsiteX30" fmla="*/ 1373055 w 3977571"/>
                  <a:gd name="connsiteY30" fmla="*/ 122034 h 3977578"/>
                  <a:gd name="connsiteX31" fmla="*/ 2292885 w 3977571"/>
                  <a:gd name="connsiteY31" fmla="*/ 212616 h 3977578"/>
                  <a:gd name="connsiteX32" fmla="*/ 3007355 w 3977571"/>
                  <a:gd name="connsiteY32" fmla="*/ 798975 h 3977578"/>
                  <a:gd name="connsiteX33" fmla="*/ 3275674 w 3977571"/>
                  <a:gd name="connsiteY33" fmla="*/ 1683562 h 3977578"/>
                  <a:gd name="connsiteX34" fmla="*/ 3007355 w 3977571"/>
                  <a:gd name="connsiteY34" fmla="*/ 2568149 h 3977578"/>
                  <a:gd name="connsiteX35" fmla="*/ 2292885 w 3977571"/>
                  <a:gd name="connsiteY35" fmla="*/ 3154603 h 3977578"/>
                  <a:gd name="connsiteX36" fmla="*/ 2832762 w 3977571"/>
                  <a:gd name="connsiteY36" fmla="*/ 2916097 h 3977578"/>
                  <a:gd name="connsiteX37" fmla="*/ 2832667 w 3977571"/>
                  <a:gd name="connsiteY37" fmla="*/ 2916097 h 3977578"/>
                  <a:gd name="connsiteX38" fmla="*/ 2875243 w 3977571"/>
                  <a:gd name="connsiteY38" fmla="*/ 2874949 h 3977578"/>
                  <a:gd name="connsiteX39" fmla="*/ 2916201 w 3977571"/>
                  <a:gd name="connsiteY39" fmla="*/ 2832754 h 3977578"/>
                  <a:gd name="connsiteX40" fmla="*/ 3045074 w 3977571"/>
                  <a:gd name="connsiteY40" fmla="*/ 2961627 h 3977578"/>
                  <a:gd name="connsiteX41" fmla="*/ 2961730 w 3977571"/>
                  <a:gd name="connsiteY41" fmla="*/ 3045066 h 3977578"/>
                  <a:gd name="connsiteX42" fmla="*/ 2832762 w 3977571"/>
                  <a:gd name="connsiteY42" fmla="*/ 2916193 h 3977578"/>
                  <a:gd name="connsiteX43" fmla="*/ 2933155 w 3977571"/>
                  <a:gd name="connsiteY43" fmla="*/ 3205467 h 3977578"/>
                  <a:gd name="connsiteX44" fmla="*/ 3205475 w 3977571"/>
                  <a:gd name="connsiteY44" fmla="*/ 2933242 h 3977578"/>
                  <a:gd name="connsiteX45" fmla="*/ 3299201 w 3977571"/>
                  <a:gd name="connsiteY45" fmla="*/ 3027159 h 3977578"/>
                  <a:gd name="connsiteX46" fmla="*/ 3026977 w 3977571"/>
                  <a:gd name="connsiteY46" fmla="*/ 3299383 h 3977578"/>
                  <a:gd name="connsiteX47" fmla="*/ 2933155 w 3977571"/>
                  <a:gd name="connsiteY47" fmla="*/ 3205467 h 3977578"/>
                  <a:gd name="connsiteX48" fmla="*/ 3092985 w 3977571"/>
                  <a:gd name="connsiteY48" fmla="*/ 3364915 h 3977578"/>
                  <a:gd name="connsiteX49" fmla="*/ 3092985 w 3977571"/>
                  <a:gd name="connsiteY49" fmla="*/ 3364915 h 3977578"/>
                  <a:gd name="connsiteX50" fmla="*/ 3365304 w 3977571"/>
                  <a:gd name="connsiteY50" fmla="*/ 3092691 h 3977578"/>
                  <a:gd name="connsiteX51" fmla="*/ 3418359 w 3977571"/>
                  <a:gd name="connsiteY51" fmla="*/ 3146031 h 3977578"/>
                  <a:gd name="connsiteX52" fmla="*/ 3146134 w 3977571"/>
                  <a:gd name="connsiteY52" fmla="*/ 3418255 h 3977578"/>
                  <a:gd name="connsiteX53" fmla="*/ 3093080 w 3977571"/>
                  <a:gd name="connsiteY53" fmla="*/ 3364915 h 3977578"/>
                  <a:gd name="connsiteX54" fmla="*/ 3507322 w 3977571"/>
                  <a:gd name="connsiteY54" fmla="*/ 3779348 h 3977578"/>
                  <a:gd name="connsiteX55" fmla="*/ 3211857 w 3977571"/>
                  <a:gd name="connsiteY55" fmla="*/ 3484359 h 3977578"/>
                  <a:gd name="connsiteX56" fmla="*/ 3484177 w 3977571"/>
                  <a:gd name="connsiteY56" fmla="*/ 3212134 h 3977578"/>
                  <a:gd name="connsiteX57" fmla="*/ 3779737 w 3977571"/>
                  <a:gd name="connsiteY57" fmla="*/ 3507124 h 3977578"/>
                  <a:gd name="connsiteX58" fmla="*/ 3507513 w 3977571"/>
                  <a:gd name="connsiteY58" fmla="*/ 3779348 h 3977578"/>
                  <a:gd name="connsiteX59" fmla="*/ 3507418 w 3977571"/>
                  <a:gd name="connsiteY59" fmla="*/ 3779348 h 3977578"/>
                  <a:gd name="connsiteX60" fmla="*/ 3885941 w 3977571"/>
                  <a:gd name="connsiteY60" fmla="*/ 3704863 h 3977578"/>
                  <a:gd name="connsiteX61" fmla="*/ 3830124 w 3977571"/>
                  <a:gd name="connsiteY61" fmla="*/ 3829926 h 3977578"/>
                  <a:gd name="connsiteX62" fmla="*/ 3830124 w 3977571"/>
                  <a:gd name="connsiteY62" fmla="*/ 3829926 h 3977578"/>
                  <a:gd name="connsiteX63" fmla="*/ 3705061 w 3977571"/>
                  <a:gd name="connsiteY63" fmla="*/ 3885647 h 3977578"/>
                  <a:gd name="connsiteX64" fmla="*/ 3574378 w 3977571"/>
                  <a:gd name="connsiteY64" fmla="*/ 3844880 h 3977578"/>
                  <a:gd name="connsiteX65" fmla="*/ 3844698 w 3977571"/>
                  <a:gd name="connsiteY65" fmla="*/ 3574275 h 3977578"/>
                  <a:gd name="connsiteX66" fmla="*/ 3885941 w 3977571"/>
                  <a:gd name="connsiteY66" fmla="*/ 3704863 h 39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77571" h="3977578">
                    <a:moveTo>
                      <a:pt x="3896133" y="3491693"/>
                    </a:moveTo>
                    <a:lnTo>
                      <a:pt x="3238527" y="2834468"/>
                    </a:lnTo>
                    <a:cubicBezTo>
                      <a:pt x="3229764" y="2825705"/>
                      <a:pt x="3217953" y="2820657"/>
                      <a:pt x="3205570" y="2820657"/>
                    </a:cubicBezTo>
                    <a:cubicBezTo>
                      <a:pt x="3193188" y="2820657"/>
                      <a:pt x="3181281" y="2825610"/>
                      <a:pt x="3172614" y="2834468"/>
                    </a:cubicBezTo>
                    <a:lnTo>
                      <a:pt x="3111273" y="2895619"/>
                    </a:lnTo>
                    <a:lnTo>
                      <a:pt x="2978304" y="2762840"/>
                    </a:lnTo>
                    <a:lnTo>
                      <a:pt x="2978304" y="2762840"/>
                    </a:lnTo>
                    <a:cubicBezTo>
                      <a:pt x="3255291" y="2429560"/>
                      <a:pt x="3393213" y="2002364"/>
                      <a:pt x="3363495" y="1569929"/>
                    </a:cubicBezTo>
                    <a:cubicBezTo>
                      <a:pt x="3333777" y="1137589"/>
                      <a:pt x="3138705" y="733253"/>
                      <a:pt x="2818760" y="440931"/>
                    </a:cubicBezTo>
                    <a:cubicBezTo>
                      <a:pt x="2498625" y="148799"/>
                      <a:pt x="2078382" y="-9030"/>
                      <a:pt x="1645185" y="399"/>
                    </a:cubicBezTo>
                    <a:cubicBezTo>
                      <a:pt x="1211892" y="9829"/>
                      <a:pt x="798984" y="185851"/>
                      <a:pt x="492088" y="491794"/>
                    </a:cubicBezTo>
                    <a:cubicBezTo>
                      <a:pt x="185955" y="798690"/>
                      <a:pt x="9933" y="1211694"/>
                      <a:pt x="408" y="1644986"/>
                    </a:cubicBezTo>
                    <a:cubicBezTo>
                      <a:pt x="-9117" y="2078278"/>
                      <a:pt x="148617" y="2498617"/>
                      <a:pt x="440844" y="2818657"/>
                    </a:cubicBezTo>
                    <a:cubicBezTo>
                      <a:pt x="733071" y="3138696"/>
                      <a:pt x="1137407" y="3333864"/>
                      <a:pt x="1569747" y="3363582"/>
                    </a:cubicBezTo>
                    <a:cubicBezTo>
                      <a:pt x="2002086" y="3393300"/>
                      <a:pt x="2429283" y="3255378"/>
                      <a:pt x="2762562" y="2978296"/>
                    </a:cubicBezTo>
                    <a:lnTo>
                      <a:pt x="2895531" y="3111074"/>
                    </a:lnTo>
                    <a:lnTo>
                      <a:pt x="2834095" y="3172225"/>
                    </a:lnTo>
                    <a:cubicBezTo>
                      <a:pt x="2825332" y="3180988"/>
                      <a:pt x="2820284" y="3192989"/>
                      <a:pt x="2820284" y="3205371"/>
                    </a:cubicBezTo>
                    <a:cubicBezTo>
                      <a:pt x="2820284" y="3217754"/>
                      <a:pt x="2825237" y="3229755"/>
                      <a:pt x="2834095" y="3238519"/>
                    </a:cubicBezTo>
                    <a:lnTo>
                      <a:pt x="3491796" y="3896125"/>
                    </a:lnTo>
                    <a:cubicBezTo>
                      <a:pt x="3564282" y="3966991"/>
                      <a:pt x="3668961" y="3994137"/>
                      <a:pt x="3766783" y="3967562"/>
                    </a:cubicBezTo>
                    <a:cubicBezTo>
                      <a:pt x="3864605" y="3940892"/>
                      <a:pt x="3940995" y="3864502"/>
                      <a:pt x="3967570" y="3766680"/>
                    </a:cubicBezTo>
                    <a:cubicBezTo>
                      <a:pt x="3994145" y="3668858"/>
                      <a:pt x="3966903" y="3564178"/>
                      <a:pt x="3896037" y="3491693"/>
                    </a:cubicBezTo>
                    <a:close/>
                    <a:moveTo>
                      <a:pt x="2292885" y="3154603"/>
                    </a:moveTo>
                    <a:cubicBezTo>
                      <a:pt x="2001991" y="3275095"/>
                      <a:pt x="1681856" y="3306622"/>
                      <a:pt x="1373055" y="3245186"/>
                    </a:cubicBezTo>
                    <a:cubicBezTo>
                      <a:pt x="1064255" y="3183750"/>
                      <a:pt x="780505" y="3032112"/>
                      <a:pt x="557906" y="2809417"/>
                    </a:cubicBezTo>
                    <a:lnTo>
                      <a:pt x="557906" y="2809608"/>
                    </a:lnTo>
                    <a:cubicBezTo>
                      <a:pt x="358643" y="2612917"/>
                      <a:pt x="215101" y="2366791"/>
                      <a:pt x="142044" y="2096471"/>
                    </a:cubicBezTo>
                    <a:cubicBezTo>
                      <a:pt x="68988" y="1826152"/>
                      <a:pt x="68988" y="1541259"/>
                      <a:pt x="142044" y="1270939"/>
                    </a:cubicBezTo>
                    <a:cubicBezTo>
                      <a:pt x="215101" y="1000620"/>
                      <a:pt x="358643" y="754494"/>
                      <a:pt x="557906" y="557803"/>
                    </a:cubicBezTo>
                    <a:cubicBezTo>
                      <a:pt x="780600" y="335108"/>
                      <a:pt x="1064255" y="183470"/>
                      <a:pt x="1373055" y="122034"/>
                    </a:cubicBezTo>
                    <a:cubicBezTo>
                      <a:pt x="1681856" y="60597"/>
                      <a:pt x="2001991" y="92125"/>
                      <a:pt x="2292885" y="212616"/>
                    </a:cubicBezTo>
                    <a:cubicBezTo>
                      <a:pt x="2583778" y="333108"/>
                      <a:pt x="2832476" y="537133"/>
                      <a:pt x="3007355" y="798975"/>
                    </a:cubicBezTo>
                    <a:cubicBezTo>
                      <a:pt x="3182329" y="1060818"/>
                      <a:pt x="3275674" y="1368666"/>
                      <a:pt x="3275674" y="1683562"/>
                    </a:cubicBezTo>
                    <a:cubicBezTo>
                      <a:pt x="3275674" y="1998459"/>
                      <a:pt x="3182329" y="2306307"/>
                      <a:pt x="3007355" y="2568149"/>
                    </a:cubicBezTo>
                    <a:cubicBezTo>
                      <a:pt x="2832381" y="2829991"/>
                      <a:pt x="2583778" y="3034017"/>
                      <a:pt x="2292885" y="3154603"/>
                    </a:cubicBezTo>
                    <a:close/>
                    <a:moveTo>
                      <a:pt x="2832762" y="2916097"/>
                    </a:moveTo>
                    <a:lnTo>
                      <a:pt x="2832667" y="2916097"/>
                    </a:lnTo>
                    <a:cubicBezTo>
                      <a:pt x="2846954" y="2902762"/>
                      <a:pt x="2861242" y="2888761"/>
                      <a:pt x="2875243" y="2874949"/>
                    </a:cubicBezTo>
                    <a:cubicBezTo>
                      <a:pt x="2889245" y="2861043"/>
                      <a:pt x="2902770" y="2847136"/>
                      <a:pt x="2916201" y="2832754"/>
                    </a:cubicBezTo>
                    <a:lnTo>
                      <a:pt x="3045074" y="2961627"/>
                    </a:lnTo>
                    <a:lnTo>
                      <a:pt x="2961730" y="3045066"/>
                    </a:lnTo>
                    <a:lnTo>
                      <a:pt x="2832762" y="2916193"/>
                    </a:lnTo>
                    <a:close/>
                    <a:moveTo>
                      <a:pt x="2933155" y="3205467"/>
                    </a:moveTo>
                    <a:lnTo>
                      <a:pt x="3205475" y="2933242"/>
                    </a:lnTo>
                    <a:lnTo>
                      <a:pt x="3299201" y="3027159"/>
                    </a:lnTo>
                    <a:lnTo>
                      <a:pt x="3026977" y="3299383"/>
                    </a:lnTo>
                    <a:lnTo>
                      <a:pt x="2933155" y="3205467"/>
                    </a:lnTo>
                    <a:close/>
                    <a:moveTo>
                      <a:pt x="3092985" y="3364915"/>
                    </a:moveTo>
                    <a:lnTo>
                      <a:pt x="3092985" y="3364915"/>
                    </a:lnTo>
                    <a:lnTo>
                      <a:pt x="3365304" y="3092691"/>
                    </a:lnTo>
                    <a:lnTo>
                      <a:pt x="3418359" y="3146031"/>
                    </a:lnTo>
                    <a:lnTo>
                      <a:pt x="3146134" y="3418255"/>
                    </a:lnTo>
                    <a:lnTo>
                      <a:pt x="3093080" y="3364915"/>
                    </a:lnTo>
                    <a:close/>
                    <a:moveTo>
                      <a:pt x="3507322" y="3779348"/>
                    </a:moveTo>
                    <a:lnTo>
                      <a:pt x="3211857" y="3484359"/>
                    </a:lnTo>
                    <a:lnTo>
                      <a:pt x="3484177" y="3212134"/>
                    </a:lnTo>
                    <a:lnTo>
                      <a:pt x="3779737" y="3507124"/>
                    </a:lnTo>
                    <a:lnTo>
                      <a:pt x="3507513" y="3779348"/>
                    </a:lnTo>
                    <a:lnTo>
                      <a:pt x="3507418" y="3779348"/>
                    </a:lnTo>
                    <a:close/>
                    <a:moveTo>
                      <a:pt x="3885941" y="3704863"/>
                    </a:moveTo>
                    <a:cubicBezTo>
                      <a:pt x="3883274" y="3751916"/>
                      <a:pt x="3863462" y="3796398"/>
                      <a:pt x="3830124" y="3829926"/>
                    </a:cubicBezTo>
                    <a:lnTo>
                      <a:pt x="3830124" y="3829926"/>
                    </a:lnTo>
                    <a:cubicBezTo>
                      <a:pt x="3796596" y="3863073"/>
                      <a:pt x="3752115" y="3882885"/>
                      <a:pt x="3705061" y="3885647"/>
                    </a:cubicBezTo>
                    <a:cubicBezTo>
                      <a:pt x="3658008" y="3888409"/>
                      <a:pt x="3611526" y="3873931"/>
                      <a:pt x="3574378" y="3844880"/>
                    </a:cubicBezTo>
                    <a:lnTo>
                      <a:pt x="3844698" y="3574275"/>
                    </a:lnTo>
                    <a:cubicBezTo>
                      <a:pt x="3873939" y="3611232"/>
                      <a:pt x="3888608" y="3657714"/>
                      <a:pt x="3885941" y="3704863"/>
                    </a:cubicBezTo>
                    <a:close/>
                  </a:path>
                </a:pathLst>
              </a:custGeom>
              <a:solidFill>
                <a:schemeClr val="tx1"/>
              </a:solidFill>
              <a:ln w="9525" cap="flat">
                <a:noFill/>
                <a:prstDash val="solid"/>
                <a:miter/>
              </a:ln>
            </p:spPr>
            <p:txBody>
              <a:bodyPr rtlCol="0" anchor="ctr"/>
              <a:lstStyle/>
              <a:p>
                <a:endParaRPr lang="en-IN"/>
              </a:p>
            </p:txBody>
          </p:sp>
        </p:grpSp>
        <p:cxnSp>
          <p:nvCxnSpPr>
            <p:cNvPr id="148" name="Straight Connector 147">
              <a:extLst>
                <a:ext uri="{FF2B5EF4-FFF2-40B4-BE49-F238E27FC236}">
                  <a16:creationId xmlns:a16="http://schemas.microsoft.com/office/drawing/2014/main" id="{C0C181CA-6A7C-4691-9E98-B271152BAF98}"/>
                </a:ext>
              </a:extLst>
            </p:cNvPr>
            <p:cNvCxnSpPr>
              <a:cxnSpLocks/>
            </p:cNvCxnSpPr>
            <p:nvPr/>
          </p:nvCxnSpPr>
          <p:spPr>
            <a:xfrm>
              <a:off x="-1836204" y="3794567"/>
              <a:ext cx="0" cy="14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5DDFF07-42A2-4275-B8D4-CE059A7076D4}"/>
                </a:ext>
              </a:extLst>
            </p:cNvPr>
            <p:cNvCxnSpPr/>
            <p:nvPr/>
          </p:nvCxnSpPr>
          <p:spPr>
            <a:xfrm>
              <a:off x="-2264980" y="3985444"/>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8DD973E-C260-4933-B4B1-28917EB758F6}"/>
                </a:ext>
              </a:extLst>
            </p:cNvPr>
            <p:cNvCxnSpPr/>
            <p:nvPr/>
          </p:nvCxnSpPr>
          <p:spPr>
            <a:xfrm>
              <a:off x="-1407428" y="4156825"/>
              <a:ext cx="0" cy="25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48B3D051-8D94-45CD-A855-333DEA2A0AFA}"/>
              </a:ext>
            </a:extLst>
          </p:cNvPr>
          <p:cNvGrpSpPr/>
          <p:nvPr/>
        </p:nvGrpSpPr>
        <p:grpSpPr>
          <a:xfrm rot="1800000">
            <a:off x="8068249" y="3429539"/>
            <a:ext cx="659992" cy="738114"/>
            <a:chOff x="-2366562" y="3195290"/>
            <a:chExt cx="949064" cy="1061402"/>
          </a:xfrm>
        </p:grpSpPr>
        <p:grpSp>
          <p:nvGrpSpPr>
            <p:cNvPr id="156" name="Group 155">
              <a:extLst>
                <a:ext uri="{FF2B5EF4-FFF2-40B4-BE49-F238E27FC236}">
                  <a16:creationId xmlns:a16="http://schemas.microsoft.com/office/drawing/2014/main" id="{E9EEB3F1-6F21-4C0C-BC51-BB0314774ED5}"/>
                </a:ext>
              </a:extLst>
            </p:cNvPr>
            <p:cNvGrpSpPr/>
            <p:nvPr/>
          </p:nvGrpSpPr>
          <p:grpSpPr>
            <a:xfrm>
              <a:off x="-2265200" y="3510352"/>
              <a:ext cx="746340" cy="746340"/>
              <a:chOff x="-8496585" y="428625"/>
              <a:chExt cx="4629140" cy="4629140"/>
            </a:xfrm>
          </p:grpSpPr>
          <p:sp>
            <p:nvSpPr>
              <p:cNvPr id="160" name="Freeform: Shape 159">
                <a:extLst>
                  <a:ext uri="{FF2B5EF4-FFF2-40B4-BE49-F238E27FC236}">
                    <a16:creationId xmlns:a16="http://schemas.microsoft.com/office/drawing/2014/main" id="{63AEDEDA-2022-4835-8D2E-A4BBF8608746}"/>
                  </a:ext>
                </a:extLst>
              </p:cNvPr>
              <p:cNvSpPr/>
              <p:nvPr/>
            </p:nvSpPr>
            <p:spPr>
              <a:xfrm>
                <a:off x="-8496585" y="428625"/>
                <a:ext cx="4629140" cy="4629140"/>
              </a:xfrm>
              <a:custGeom>
                <a:avLst/>
                <a:gdLst>
                  <a:gd name="connsiteX0" fmla="*/ 3857625 w 4629140"/>
                  <a:gd name="connsiteY0" fmla="*/ 0 h 4629140"/>
                  <a:gd name="connsiteX1" fmla="*/ 771525 w 4629140"/>
                  <a:gd name="connsiteY1" fmla="*/ 0 h 4629140"/>
                  <a:gd name="connsiteX2" fmla="*/ 226216 w 4629140"/>
                  <a:gd name="connsiteY2" fmla="*/ 226216 h 4629140"/>
                  <a:gd name="connsiteX3" fmla="*/ 0 w 4629140"/>
                  <a:gd name="connsiteY3" fmla="*/ 771525 h 4629140"/>
                  <a:gd name="connsiteX4" fmla="*/ 0 w 4629140"/>
                  <a:gd name="connsiteY4" fmla="*/ 2657475 h 4629140"/>
                  <a:gd name="connsiteX5" fmla="*/ 226216 w 4629140"/>
                  <a:gd name="connsiteY5" fmla="*/ 3202784 h 4629140"/>
                  <a:gd name="connsiteX6" fmla="*/ 771525 w 4629140"/>
                  <a:gd name="connsiteY6" fmla="*/ 3429000 h 4629140"/>
                  <a:gd name="connsiteX7" fmla="*/ 1380555 w 4629140"/>
                  <a:gd name="connsiteY7" fmla="*/ 3429000 h 4629140"/>
                  <a:gd name="connsiteX8" fmla="*/ 2245760 w 4629140"/>
                  <a:gd name="connsiteY8" fmla="*/ 4594469 h 4629140"/>
                  <a:gd name="connsiteX9" fmla="*/ 2314565 w 4629140"/>
                  <a:gd name="connsiteY9" fmla="*/ 4629141 h 4629140"/>
                  <a:gd name="connsiteX10" fmla="*/ 2383381 w 4629140"/>
                  <a:gd name="connsiteY10" fmla="*/ 4594469 h 4629140"/>
                  <a:gd name="connsiteX11" fmla="*/ 3248586 w 4629140"/>
                  <a:gd name="connsiteY11" fmla="*/ 3429000 h 4629140"/>
                  <a:gd name="connsiteX12" fmla="*/ 3857615 w 4629140"/>
                  <a:gd name="connsiteY12" fmla="*/ 3429000 h 4629140"/>
                  <a:gd name="connsiteX13" fmla="*/ 4402924 w 4629140"/>
                  <a:gd name="connsiteY13" fmla="*/ 3202784 h 4629140"/>
                  <a:gd name="connsiteX14" fmla="*/ 4629141 w 4629140"/>
                  <a:gd name="connsiteY14" fmla="*/ 2657475 h 4629140"/>
                  <a:gd name="connsiteX15" fmla="*/ 4629141 w 4629140"/>
                  <a:gd name="connsiteY15" fmla="*/ 771525 h 4629140"/>
                  <a:gd name="connsiteX16" fmla="*/ 4402924 w 4629140"/>
                  <a:gd name="connsiteY16" fmla="*/ 226216 h 4629140"/>
                  <a:gd name="connsiteX17" fmla="*/ 3857615 w 4629140"/>
                  <a:gd name="connsiteY17" fmla="*/ 0 h 4629140"/>
                  <a:gd name="connsiteX18" fmla="*/ 4457700 w 4629140"/>
                  <a:gd name="connsiteY18" fmla="*/ 2657475 h 4629140"/>
                  <a:gd name="connsiteX19" fmla="*/ 4281734 w 4629140"/>
                  <a:gd name="connsiteY19" fmla="*/ 3081584 h 4629140"/>
                  <a:gd name="connsiteX20" fmla="*/ 3857625 w 4629140"/>
                  <a:gd name="connsiteY20" fmla="*/ 3257550 h 4629140"/>
                  <a:gd name="connsiteX21" fmla="*/ 3205273 w 4629140"/>
                  <a:gd name="connsiteY21" fmla="*/ 3257550 h 4629140"/>
                  <a:gd name="connsiteX22" fmla="*/ 3133019 w 4629140"/>
                  <a:gd name="connsiteY22" fmla="*/ 3297160 h 4629140"/>
                  <a:gd name="connsiteX23" fmla="*/ 2314575 w 4629140"/>
                  <a:gd name="connsiteY23" fmla="*/ 4399633 h 4629140"/>
                  <a:gd name="connsiteX24" fmla="*/ 1496171 w 4629140"/>
                  <a:gd name="connsiteY24" fmla="*/ 3297258 h 4629140"/>
                  <a:gd name="connsiteX25" fmla="*/ 1423878 w 4629140"/>
                  <a:gd name="connsiteY25" fmla="*/ 3257609 h 4629140"/>
                  <a:gd name="connsiteX26" fmla="*/ 771525 w 4629140"/>
                  <a:gd name="connsiteY26" fmla="*/ 3257609 h 4629140"/>
                  <a:gd name="connsiteX27" fmla="*/ 347416 w 4629140"/>
                  <a:gd name="connsiteY27" fmla="*/ 3081643 h 4629140"/>
                  <a:gd name="connsiteX28" fmla="*/ 171450 w 4629140"/>
                  <a:gd name="connsiteY28" fmla="*/ 2657534 h 4629140"/>
                  <a:gd name="connsiteX29" fmla="*/ 171450 w 4629140"/>
                  <a:gd name="connsiteY29" fmla="*/ 771584 h 4629140"/>
                  <a:gd name="connsiteX30" fmla="*/ 347416 w 4629140"/>
                  <a:gd name="connsiteY30" fmla="*/ 347476 h 4629140"/>
                  <a:gd name="connsiteX31" fmla="*/ 771525 w 4629140"/>
                  <a:gd name="connsiteY31" fmla="*/ 171510 h 4629140"/>
                  <a:gd name="connsiteX32" fmla="*/ 3857625 w 4629140"/>
                  <a:gd name="connsiteY32" fmla="*/ 171510 h 4629140"/>
                  <a:gd name="connsiteX33" fmla="*/ 4281734 w 4629140"/>
                  <a:gd name="connsiteY33" fmla="*/ 347476 h 4629140"/>
                  <a:gd name="connsiteX34" fmla="*/ 4457700 w 4629140"/>
                  <a:gd name="connsiteY34" fmla="*/ 771584 h 462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9140" h="4629140">
                    <a:moveTo>
                      <a:pt x="3857625" y="0"/>
                    </a:moveTo>
                    <a:lnTo>
                      <a:pt x="771525" y="0"/>
                    </a:lnTo>
                    <a:cubicBezTo>
                      <a:pt x="566971" y="229"/>
                      <a:pt x="370871" y="81592"/>
                      <a:pt x="226216" y="226216"/>
                    </a:cubicBezTo>
                    <a:cubicBezTo>
                      <a:pt x="81591" y="370881"/>
                      <a:pt x="235" y="566971"/>
                      <a:pt x="0" y="771525"/>
                    </a:cubicBezTo>
                    <a:lnTo>
                      <a:pt x="0" y="2657475"/>
                    </a:lnTo>
                    <a:cubicBezTo>
                      <a:pt x="225" y="2862030"/>
                      <a:pt x="81591" y="3058129"/>
                      <a:pt x="226216" y="3202784"/>
                    </a:cubicBezTo>
                    <a:cubicBezTo>
                      <a:pt x="370881" y="3347409"/>
                      <a:pt x="566971" y="3428765"/>
                      <a:pt x="771525" y="3429000"/>
                    </a:cubicBezTo>
                    <a:lnTo>
                      <a:pt x="1380555" y="3429000"/>
                    </a:lnTo>
                    <a:lnTo>
                      <a:pt x="2245760" y="4594469"/>
                    </a:lnTo>
                    <a:cubicBezTo>
                      <a:pt x="2261906" y="4616287"/>
                      <a:pt x="2287437" y="4629141"/>
                      <a:pt x="2314565" y="4629141"/>
                    </a:cubicBezTo>
                    <a:cubicBezTo>
                      <a:pt x="2341704" y="4629141"/>
                      <a:pt x="2367225" y="4616287"/>
                      <a:pt x="2383381" y="4594469"/>
                    </a:cubicBezTo>
                    <a:lnTo>
                      <a:pt x="3248586" y="3429000"/>
                    </a:lnTo>
                    <a:lnTo>
                      <a:pt x="3857615" y="3429000"/>
                    </a:lnTo>
                    <a:cubicBezTo>
                      <a:pt x="4062170" y="3428775"/>
                      <a:pt x="4258269" y="3347409"/>
                      <a:pt x="4402924" y="3202784"/>
                    </a:cubicBezTo>
                    <a:cubicBezTo>
                      <a:pt x="4547550" y="3058120"/>
                      <a:pt x="4628905" y="2862030"/>
                      <a:pt x="4629141" y="2657475"/>
                    </a:cubicBezTo>
                    <a:lnTo>
                      <a:pt x="4629141" y="771525"/>
                    </a:lnTo>
                    <a:cubicBezTo>
                      <a:pt x="4628905" y="566971"/>
                      <a:pt x="4547550" y="370871"/>
                      <a:pt x="4402924" y="226216"/>
                    </a:cubicBezTo>
                    <a:cubicBezTo>
                      <a:pt x="4258260" y="81591"/>
                      <a:pt x="4062170" y="235"/>
                      <a:pt x="3857615" y="0"/>
                    </a:cubicBezTo>
                    <a:close/>
                    <a:moveTo>
                      <a:pt x="4457700" y="2657475"/>
                    </a:moveTo>
                    <a:cubicBezTo>
                      <a:pt x="4457504" y="2816561"/>
                      <a:pt x="4394205" y="2969073"/>
                      <a:pt x="4281734" y="3081584"/>
                    </a:cubicBezTo>
                    <a:cubicBezTo>
                      <a:pt x="4169223" y="3194055"/>
                      <a:pt x="4016711" y="3257354"/>
                      <a:pt x="3857625" y="3257550"/>
                    </a:cubicBezTo>
                    <a:lnTo>
                      <a:pt x="3205273" y="3257550"/>
                    </a:lnTo>
                    <a:cubicBezTo>
                      <a:pt x="3175999" y="3257550"/>
                      <a:pt x="3148753" y="3272471"/>
                      <a:pt x="3133019" y="3297160"/>
                    </a:cubicBezTo>
                    <a:lnTo>
                      <a:pt x="2314575" y="4399633"/>
                    </a:lnTo>
                    <a:lnTo>
                      <a:pt x="1496171" y="3297258"/>
                    </a:lnTo>
                    <a:cubicBezTo>
                      <a:pt x="1480437" y="3272579"/>
                      <a:pt x="1453152" y="3257609"/>
                      <a:pt x="1423878" y="3257609"/>
                    </a:cubicBezTo>
                    <a:lnTo>
                      <a:pt x="771525" y="3257609"/>
                    </a:lnTo>
                    <a:cubicBezTo>
                      <a:pt x="612439" y="3257423"/>
                      <a:pt x="459927" y="3194123"/>
                      <a:pt x="347416" y="3081643"/>
                    </a:cubicBezTo>
                    <a:cubicBezTo>
                      <a:pt x="234945" y="2969132"/>
                      <a:pt x="171646" y="2816620"/>
                      <a:pt x="171450" y="2657534"/>
                    </a:cubicBezTo>
                    <a:lnTo>
                      <a:pt x="171450" y="771584"/>
                    </a:lnTo>
                    <a:cubicBezTo>
                      <a:pt x="171646" y="612498"/>
                      <a:pt x="234945" y="459987"/>
                      <a:pt x="347416" y="347476"/>
                    </a:cubicBezTo>
                    <a:cubicBezTo>
                      <a:pt x="459927" y="235005"/>
                      <a:pt x="612439" y="171706"/>
                      <a:pt x="771525" y="171510"/>
                    </a:cubicBezTo>
                    <a:lnTo>
                      <a:pt x="3857625" y="171510"/>
                    </a:lnTo>
                    <a:cubicBezTo>
                      <a:pt x="4016711" y="171701"/>
                      <a:pt x="4169223" y="235000"/>
                      <a:pt x="4281734" y="347476"/>
                    </a:cubicBezTo>
                    <a:cubicBezTo>
                      <a:pt x="4394205" y="459987"/>
                      <a:pt x="4457504" y="612498"/>
                      <a:pt x="4457700" y="771584"/>
                    </a:cubicBezTo>
                    <a:close/>
                  </a:path>
                </a:pathLst>
              </a:custGeom>
              <a:solidFill>
                <a:schemeClr val="tx1"/>
              </a:solidFill>
              <a:ln w="9797"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D057D540-12E7-4C19-95F9-1720487E79D6}"/>
                  </a:ext>
                </a:extLst>
              </p:cNvPr>
              <p:cNvSpPr/>
              <p:nvPr/>
            </p:nvSpPr>
            <p:spPr>
              <a:xfrm>
                <a:off x="-7639335" y="1457325"/>
                <a:ext cx="2914650" cy="171450"/>
              </a:xfrm>
              <a:custGeom>
                <a:avLst/>
                <a:gdLst>
                  <a:gd name="connsiteX0" fmla="*/ 2828925 w 2914650"/>
                  <a:gd name="connsiteY0" fmla="*/ 0 h 171450"/>
                  <a:gd name="connsiteX1" fmla="*/ 85725 w 2914650"/>
                  <a:gd name="connsiteY1" fmla="*/ 0 h 171450"/>
                  <a:gd name="connsiteX2" fmla="*/ 0 w 2914650"/>
                  <a:gd name="connsiteY2" fmla="*/ 85725 h 171450"/>
                  <a:gd name="connsiteX3" fmla="*/ 85725 w 2914650"/>
                  <a:gd name="connsiteY3" fmla="*/ 171450 h 171450"/>
                  <a:gd name="connsiteX4" fmla="*/ 2828925 w 2914650"/>
                  <a:gd name="connsiteY4" fmla="*/ 171450 h 171450"/>
                  <a:gd name="connsiteX5" fmla="*/ 2914650 w 2914650"/>
                  <a:gd name="connsiteY5" fmla="*/ 85725 h 171450"/>
                  <a:gd name="connsiteX6" fmla="*/ 2828925 w 291465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171450">
                    <a:moveTo>
                      <a:pt x="2828925" y="0"/>
                    </a:moveTo>
                    <a:lnTo>
                      <a:pt x="85725" y="0"/>
                    </a:lnTo>
                    <a:cubicBezTo>
                      <a:pt x="38385" y="0"/>
                      <a:pt x="0" y="38385"/>
                      <a:pt x="0" y="85725"/>
                    </a:cubicBezTo>
                    <a:cubicBezTo>
                      <a:pt x="0" y="133065"/>
                      <a:pt x="38385" y="171450"/>
                      <a:pt x="85725" y="171450"/>
                    </a:cubicBezTo>
                    <a:lnTo>
                      <a:pt x="2828925" y="171450"/>
                    </a:lnTo>
                    <a:cubicBezTo>
                      <a:pt x="2876265" y="171450"/>
                      <a:pt x="2914650" y="133065"/>
                      <a:pt x="2914650" y="85725"/>
                    </a:cubicBezTo>
                    <a:cubicBezTo>
                      <a:pt x="2914650" y="38385"/>
                      <a:pt x="2876265" y="0"/>
                      <a:pt x="2828925" y="0"/>
                    </a:cubicBezTo>
                    <a:close/>
                  </a:path>
                </a:pathLst>
              </a:custGeom>
              <a:solidFill>
                <a:schemeClr val="accent1"/>
              </a:solidFill>
              <a:ln w="9797"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47FEB4F-70F7-4336-8C0C-A030D98E48E8}"/>
                  </a:ext>
                </a:extLst>
              </p:cNvPr>
              <p:cNvSpPr/>
              <p:nvPr/>
            </p:nvSpPr>
            <p:spPr>
              <a:xfrm>
                <a:off x="-7639335" y="2057400"/>
                <a:ext cx="2914650" cy="171450"/>
              </a:xfrm>
              <a:custGeom>
                <a:avLst/>
                <a:gdLst>
                  <a:gd name="connsiteX0" fmla="*/ 2828925 w 2914650"/>
                  <a:gd name="connsiteY0" fmla="*/ 0 h 171450"/>
                  <a:gd name="connsiteX1" fmla="*/ 85725 w 2914650"/>
                  <a:gd name="connsiteY1" fmla="*/ 0 h 171450"/>
                  <a:gd name="connsiteX2" fmla="*/ 0 w 2914650"/>
                  <a:gd name="connsiteY2" fmla="*/ 85725 h 171450"/>
                  <a:gd name="connsiteX3" fmla="*/ 85725 w 2914650"/>
                  <a:gd name="connsiteY3" fmla="*/ 171450 h 171450"/>
                  <a:gd name="connsiteX4" fmla="*/ 2828925 w 2914650"/>
                  <a:gd name="connsiteY4" fmla="*/ 171450 h 171450"/>
                  <a:gd name="connsiteX5" fmla="*/ 2914650 w 2914650"/>
                  <a:gd name="connsiteY5" fmla="*/ 85725 h 171450"/>
                  <a:gd name="connsiteX6" fmla="*/ 2828925 w 291465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171450">
                    <a:moveTo>
                      <a:pt x="2828925" y="0"/>
                    </a:moveTo>
                    <a:lnTo>
                      <a:pt x="85725" y="0"/>
                    </a:lnTo>
                    <a:cubicBezTo>
                      <a:pt x="38385" y="0"/>
                      <a:pt x="0" y="38385"/>
                      <a:pt x="0" y="85725"/>
                    </a:cubicBezTo>
                    <a:cubicBezTo>
                      <a:pt x="0" y="133065"/>
                      <a:pt x="38385" y="171450"/>
                      <a:pt x="85725" y="171450"/>
                    </a:cubicBezTo>
                    <a:lnTo>
                      <a:pt x="2828925" y="171450"/>
                    </a:lnTo>
                    <a:cubicBezTo>
                      <a:pt x="2876265" y="171450"/>
                      <a:pt x="2914650" y="133065"/>
                      <a:pt x="2914650" y="85725"/>
                    </a:cubicBezTo>
                    <a:cubicBezTo>
                      <a:pt x="2914650" y="38385"/>
                      <a:pt x="2876265" y="0"/>
                      <a:pt x="2828925" y="0"/>
                    </a:cubicBezTo>
                    <a:close/>
                  </a:path>
                </a:pathLst>
              </a:custGeom>
              <a:solidFill>
                <a:schemeClr val="accent1"/>
              </a:solidFill>
              <a:ln w="9797"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40CF7EA1-4486-44EC-83D1-448037546E55}"/>
                  </a:ext>
                </a:extLst>
              </p:cNvPr>
              <p:cNvSpPr/>
              <p:nvPr/>
            </p:nvSpPr>
            <p:spPr>
              <a:xfrm>
                <a:off x="-7639335" y="2657475"/>
                <a:ext cx="2914650" cy="171450"/>
              </a:xfrm>
              <a:custGeom>
                <a:avLst/>
                <a:gdLst>
                  <a:gd name="connsiteX0" fmla="*/ 2828925 w 2914650"/>
                  <a:gd name="connsiteY0" fmla="*/ 0 h 171450"/>
                  <a:gd name="connsiteX1" fmla="*/ 85725 w 2914650"/>
                  <a:gd name="connsiteY1" fmla="*/ 0 h 171450"/>
                  <a:gd name="connsiteX2" fmla="*/ 0 w 2914650"/>
                  <a:gd name="connsiteY2" fmla="*/ 85725 h 171450"/>
                  <a:gd name="connsiteX3" fmla="*/ 85725 w 2914650"/>
                  <a:gd name="connsiteY3" fmla="*/ 171450 h 171450"/>
                  <a:gd name="connsiteX4" fmla="*/ 2828925 w 2914650"/>
                  <a:gd name="connsiteY4" fmla="*/ 171450 h 171450"/>
                  <a:gd name="connsiteX5" fmla="*/ 2914650 w 2914650"/>
                  <a:gd name="connsiteY5" fmla="*/ 85725 h 171450"/>
                  <a:gd name="connsiteX6" fmla="*/ 2828925 w 291465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171450">
                    <a:moveTo>
                      <a:pt x="2828925" y="0"/>
                    </a:moveTo>
                    <a:lnTo>
                      <a:pt x="85725" y="0"/>
                    </a:lnTo>
                    <a:cubicBezTo>
                      <a:pt x="38385" y="0"/>
                      <a:pt x="0" y="38385"/>
                      <a:pt x="0" y="85725"/>
                    </a:cubicBezTo>
                    <a:cubicBezTo>
                      <a:pt x="0" y="133065"/>
                      <a:pt x="38385" y="171450"/>
                      <a:pt x="85725" y="171450"/>
                    </a:cubicBezTo>
                    <a:lnTo>
                      <a:pt x="2828925" y="171450"/>
                    </a:lnTo>
                    <a:cubicBezTo>
                      <a:pt x="2876265" y="171450"/>
                      <a:pt x="2914650" y="133065"/>
                      <a:pt x="2914650" y="85725"/>
                    </a:cubicBezTo>
                    <a:cubicBezTo>
                      <a:pt x="2914650" y="38385"/>
                      <a:pt x="2876265" y="0"/>
                      <a:pt x="2828925" y="0"/>
                    </a:cubicBezTo>
                    <a:close/>
                  </a:path>
                </a:pathLst>
              </a:custGeom>
              <a:solidFill>
                <a:schemeClr val="accent1"/>
              </a:solidFill>
              <a:ln w="9797" cap="flat">
                <a:noFill/>
                <a:prstDash val="solid"/>
                <a:miter/>
              </a:ln>
            </p:spPr>
            <p:txBody>
              <a:bodyPr rtlCol="0" anchor="ctr"/>
              <a:lstStyle/>
              <a:p>
                <a:endParaRPr lang="en-IN"/>
              </a:p>
            </p:txBody>
          </p:sp>
        </p:grpSp>
        <p:cxnSp>
          <p:nvCxnSpPr>
            <p:cNvPr id="157" name="Straight Connector 156">
              <a:extLst>
                <a:ext uri="{FF2B5EF4-FFF2-40B4-BE49-F238E27FC236}">
                  <a16:creationId xmlns:a16="http://schemas.microsoft.com/office/drawing/2014/main" id="{0C64939A-21E1-4A79-8B92-C8D796BE6066}"/>
                </a:ext>
              </a:extLst>
            </p:cNvPr>
            <p:cNvCxnSpPr>
              <a:cxnSpLocks/>
            </p:cNvCxnSpPr>
            <p:nvPr/>
          </p:nvCxnSpPr>
          <p:spPr>
            <a:xfrm>
              <a:off x="-1892030" y="3195290"/>
              <a:ext cx="0" cy="21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9BAA7E8-5719-4E09-86F8-0FE70C9FDD23}"/>
                </a:ext>
              </a:extLst>
            </p:cNvPr>
            <p:cNvCxnSpPr/>
            <p:nvPr/>
          </p:nvCxnSpPr>
          <p:spPr>
            <a:xfrm>
              <a:off x="-1417498" y="3621325"/>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D8CBD8A-FB2C-42B5-944F-21F1AD27F53F}"/>
                </a:ext>
              </a:extLst>
            </p:cNvPr>
            <p:cNvCxnSpPr/>
            <p:nvPr/>
          </p:nvCxnSpPr>
          <p:spPr>
            <a:xfrm>
              <a:off x="-2366562" y="3369622"/>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0D2740AD-0B97-42AD-A600-F50191D2E0B4}"/>
              </a:ext>
            </a:extLst>
          </p:cNvPr>
          <p:cNvGrpSpPr/>
          <p:nvPr/>
        </p:nvGrpSpPr>
        <p:grpSpPr>
          <a:xfrm rot="1800000">
            <a:off x="1184527" y="4804310"/>
            <a:ext cx="720144" cy="698034"/>
            <a:chOff x="-1947397" y="2583165"/>
            <a:chExt cx="929640" cy="901101"/>
          </a:xfrm>
        </p:grpSpPr>
        <p:grpSp>
          <p:nvGrpSpPr>
            <p:cNvPr id="165" name="Group 164">
              <a:extLst>
                <a:ext uri="{FF2B5EF4-FFF2-40B4-BE49-F238E27FC236}">
                  <a16:creationId xmlns:a16="http://schemas.microsoft.com/office/drawing/2014/main" id="{EAE4BED1-819B-4DC5-A607-75B83437DCDB}"/>
                </a:ext>
              </a:extLst>
            </p:cNvPr>
            <p:cNvGrpSpPr/>
            <p:nvPr/>
          </p:nvGrpSpPr>
          <p:grpSpPr>
            <a:xfrm>
              <a:off x="-1815014" y="2819400"/>
              <a:ext cx="664874" cy="664866"/>
              <a:chOff x="-9095288" y="642937"/>
              <a:chExt cx="4200525" cy="4200476"/>
            </a:xfrm>
          </p:grpSpPr>
          <p:sp>
            <p:nvSpPr>
              <p:cNvPr id="169" name="Freeform: Shape 168">
                <a:extLst>
                  <a:ext uri="{FF2B5EF4-FFF2-40B4-BE49-F238E27FC236}">
                    <a16:creationId xmlns:a16="http://schemas.microsoft.com/office/drawing/2014/main" id="{268BF980-4EC7-4DAD-ACF9-7E65CFEB5423}"/>
                  </a:ext>
                </a:extLst>
              </p:cNvPr>
              <p:cNvSpPr/>
              <p:nvPr/>
            </p:nvSpPr>
            <p:spPr>
              <a:xfrm>
                <a:off x="-9095288" y="642937"/>
                <a:ext cx="1114425" cy="1114425"/>
              </a:xfrm>
              <a:custGeom>
                <a:avLst/>
                <a:gdLst>
                  <a:gd name="connsiteX0" fmla="*/ 1071563 w 1114425"/>
                  <a:gd name="connsiteY0" fmla="*/ 0 h 1114425"/>
                  <a:gd name="connsiteX1" fmla="*/ 42863 w 1114425"/>
                  <a:gd name="connsiteY1" fmla="*/ 0 h 1114425"/>
                  <a:gd name="connsiteX2" fmla="*/ 0 w 1114425"/>
                  <a:gd name="connsiteY2" fmla="*/ 42863 h 1114425"/>
                  <a:gd name="connsiteX3" fmla="*/ 0 w 1114425"/>
                  <a:gd name="connsiteY3" fmla="*/ 1071563 h 1114425"/>
                  <a:gd name="connsiteX4" fmla="*/ 42863 w 1114425"/>
                  <a:gd name="connsiteY4" fmla="*/ 1114425 h 1114425"/>
                  <a:gd name="connsiteX5" fmla="*/ 1071563 w 1114425"/>
                  <a:gd name="connsiteY5" fmla="*/ 1114425 h 1114425"/>
                  <a:gd name="connsiteX6" fmla="*/ 1114425 w 1114425"/>
                  <a:gd name="connsiteY6" fmla="*/ 1071563 h 1114425"/>
                  <a:gd name="connsiteX7" fmla="*/ 1114425 w 1114425"/>
                  <a:gd name="connsiteY7" fmla="*/ 42863 h 1114425"/>
                  <a:gd name="connsiteX8" fmla="*/ 1071563 w 1114425"/>
                  <a:gd name="connsiteY8" fmla="*/ 0 h 1114425"/>
                  <a:gd name="connsiteX9" fmla="*/ 1028700 w 1114425"/>
                  <a:gd name="connsiteY9" fmla="*/ 1028700 h 1114425"/>
                  <a:gd name="connsiteX10" fmla="*/ 85725 w 1114425"/>
                  <a:gd name="connsiteY10" fmla="*/ 1028700 h 1114425"/>
                  <a:gd name="connsiteX11" fmla="*/ 85725 w 1114425"/>
                  <a:gd name="connsiteY11" fmla="*/ 85725 h 1114425"/>
                  <a:gd name="connsiteX12" fmla="*/ 1028700 w 1114425"/>
                  <a:gd name="connsiteY12" fmla="*/ 85725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1114425">
                    <a:moveTo>
                      <a:pt x="1071563" y="0"/>
                    </a:moveTo>
                    <a:lnTo>
                      <a:pt x="42863" y="0"/>
                    </a:lnTo>
                    <a:cubicBezTo>
                      <a:pt x="19212" y="0"/>
                      <a:pt x="0" y="19211"/>
                      <a:pt x="0" y="42863"/>
                    </a:cubicBezTo>
                    <a:lnTo>
                      <a:pt x="0" y="1071563"/>
                    </a:lnTo>
                    <a:cubicBezTo>
                      <a:pt x="0" y="1095213"/>
                      <a:pt x="19212" y="1114425"/>
                      <a:pt x="42863" y="1114425"/>
                    </a:cubicBezTo>
                    <a:lnTo>
                      <a:pt x="1071563" y="1114425"/>
                    </a:lnTo>
                    <a:cubicBezTo>
                      <a:pt x="1095213" y="1114425"/>
                      <a:pt x="1114425" y="1095213"/>
                      <a:pt x="1114425" y="1071563"/>
                    </a:cubicBezTo>
                    <a:lnTo>
                      <a:pt x="1114425" y="42863"/>
                    </a:lnTo>
                    <a:cubicBezTo>
                      <a:pt x="1114425" y="19211"/>
                      <a:pt x="1095213" y="0"/>
                      <a:pt x="1071563" y="0"/>
                    </a:cubicBezTo>
                    <a:close/>
                    <a:moveTo>
                      <a:pt x="1028700" y="1028700"/>
                    </a:moveTo>
                    <a:lnTo>
                      <a:pt x="85725" y="1028700"/>
                    </a:lnTo>
                    <a:lnTo>
                      <a:pt x="85725" y="85725"/>
                    </a:lnTo>
                    <a:lnTo>
                      <a:pt x="1028700" y="85725"/>
                    </a:lnTo>
                    <a:close/>
                  </a:path>
                </a:pathLst>
              </a:custGeom>
              <a:solidFill>
                <a:schemeClr val="accent1"/>
              </a:solidFill>
              <a:ln w="979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D96E2F5-900A-48D9-8C40-072E1A8101E8}"/>
                  </a:ext>
                </a:extLst>
              </p:cNvPr>
              <p:cNvSpPr/>
              <p:nvPr/>
            </p:nvSpPr>
            <p:spPr>
              <a:xfrm>
                <a:off x="-6009188" y="642937"/>
                <a:ext cx="1114425" cy="1114425"/>
              </a:xfrm>
              <a:custGeom>
                <a:avLst/>
                <a:gdLst>
                  <a:gd name="connsiteX0" fmla="*/ 1071563 w 1114425"/>
                  <a:gd name="connsiteY0" fmla="*/ 0 h 1114425"/>
                  <a:gd name="connsiteX1" fmla="*/ 42863 w 1114425"/>
                  <a:gd name="connsiteY1" fmla="*/ 0 h 1114425"/>
                  <a:gd name="connsiteX2" fmla="*/ 0 w 1114425"/>
                  <a:gd name="connsiteY2" fmla="*/ 42863 h 1114425"/>
                  <a:gd name="connsiteX3" fmla="*/ 0 w 1114425"/>
                  <a:gd name="connsiteY3" fmla="*/ 1071563 h 1114425"/>
                  <a:gd name="connsiteX4" fmla="*/ 42863 w 1114425"/>
                  <a:gd name="connsiteY4" fmla="*/ 1114425 h 1114425"/>
                  <a:gd name="connsiteX5" fmla="*/ 1071563 w 1114425"/>
                  <a:gd name="connsiteY5" fmla="*/ 1114425 h 1114425"/>
                  <a:gd name="connsiteX6" fmla="*/ 1114425 w 1114425"/>
                  <a:gd name="connsiteY6" fmla="*/ 1071563 h 1114425"/>
                  <a:gd name="connsiteX7" fmla="*/ 1114425 w 1114425"/>
                  <a:gd name="connsiteY7" fmla="*/ 42863 h 1114425"/>
                  <a:gd name="connsiteX8" fmla="*/ 1071563 w 1114425"/>
                  <a:gd name="connsiteY8" fmla="*/ 0 h 1114425"/>
                  <a:gd name="connsiteX9" fmla="*/ 1028700 w 1114425"/>
                  <a:gd name="connsiteY9" fmla="*/ 1028700 h 1114425"/>
                  <a:gd name="connsiteX10" fmla="*/ 85725 w 1114425"/>
                  <a:gd name="connsiteY10" fmla="*/ 1028700 h 1114425"/>
                  <a:gd name="connsiteX11" fmla="*/ 85725 w 1114425"/>
                  <a:gd name="connsiteY11" fmla="*/ 85725 h 1114425"/>
                  <a:gd name="connsiteX12" fmla="*/ 1028700 w 1114425"/>
                  <a:gd name="connsiteY12" fmla="*/ 85725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1114425">
                    <a:moveTo>
                      <a:pt x="1071563" y="0"/>
                    </a:moveTo>
                    <a:lnTo>
                      <a:pt x="42863" y="0"/>
                    </a:lnTo>
                    <a:cubicBezTo>
                      <a:pt x="19212" y="0"/>
                      <a:pt x="0" y="19211"/>
                      <a:pt x="0" y="42863"/>
                    </a:cubicBezTo>
                    <a:lnTo>
                      <a:pt x="0" y="1071563"/>
                    </a:lnTo>
                    <a:cubicBezTo>
                      <a:pt x="0" y="1095213"/>
                      <a:pt x="19212" y="1114425"/>
                      <a:pt x="42863" y="1114425"/>
                    </a:cubicBezTo>
                    <a:lnTo>
                      <a:pt x="1071563" y="1114425"/>
                    </a:lnTo>
                    <a:cubicBezTo>
                      <a:pt x="1095213" y="1114425"/>
                      <a:pt x="1114425" y="1095213"/>
                      <a:pt x="1114425" y="1071563"/>
                    </a:cubicBezTo>
                    <a:lnTo>
                      <a:pt x="1114425" y="42863"/>
                    </a:lnTo>
                    <a:cubicBezTo>
                      <a:pt x="1114425" y="19211"/>
                      <a:pt x="1095213" y="0"/>
                      <a:pt x="1071563" y="0"/>
                    </a:cubicBezTo>
                    <a:close/>
                    <a:moveTo>
                      <a:pt x="1028700" y="1028700"/>
                    </a:moveTo>
                    <a:lnTo>
                      <a:pt x="85725" y="1028700"/>
                    </a:lnTo>
                    <a:lnTo>
                      <a:pt x="85725" y="85725"/>
                    </a:lnTo>
                    <a:lnTo>
                      <a:pt x="1028700" y="85725"/>
                    </a:lnTo>
                    <a:close/>
                  </a:path>
                </a:pathLst>
              </a:custGeom>
              <a:solidFill>
                <a:schemeClr val="tx1"/>
              </a:solidFill>
              <a:ln w="979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154AFEC-0EAB-41D5-BCEA-52489D329DD9}"/>
                  </a:ext>
                </a:extLst>
              </p:cNvPr>
              <p:cNvSpPr/>
              <p:nvPr/>
            </p:nvSpPr>
            <p:spPr>
              <a:xfrm>
                <a:off x="-7380788" y="1157336"/>
                <a:ext cx="600075" cy="85725"/>
              </a:xfrm>
              <a:custGeom>
                <a:avLst/>
                <a:gdLst>
                  <a:gd name="connsiteX0" fmla="*/ 42863 w 600075"/>
                  <a:gd name="connsiteY0" fmla="*/ 85725 h 85725"/>
                  <a:gd name="connsiteX1" fmla="*/ 557213 w 600075"/>
                  <a:gd name="connsiteY1" fmla="*/ 85725 h 85725"/>
                  <a:gd name="connsiteX2" fmla="*/ 600075 w 600075"/>
                  <a:gd name="connsiteY2" fmla="*/ 42863 h 85725"/>
                  <a:gd name="connsiteX3" fmla="*/ 557213 w 600075"/>
                  <a:gd name="connsiteY3" fmla="*/ 0 h 85725"/>
                  <a:gd name="connsiteX4" fmla="*/ 42863 w 600075"/>
                  <a:gd name="connsiteY4" fmla="*/ 0 h 85725"/>
                  <a:gd name="connsiteX5" fmla="*/ 0 w 600075"/>
                  <a:gd name="connsiteY5" fmla="*/ 42863 h 85725"/>
                  <a:gd name="connsiteX6" fmla="*/ 42863 w 600075"/>
                  <a:gd name="connsiteY6"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85725">
                    <a:moveTo>
                      <a:pt x="42863" y="85725"/>
                    </a:moveTo>
                    <a:lnTo>
                      <a:pt x="557213" y="85725"/>
                    </a:lnTo>
                    <a:cubicBezTo>
                      <a:pt x="580863" y="85725"/>
                      <a:pt x="600075" y="66513"/>
                      <a:pt x="600075" y="42863"/>
                    </a:cubicBezTo>
                    <a:cubicBezTo>
                      <a:pt x="600075" y="19212"/>
                      <a:pt x="580863" y="0"/>
                      <a:pt x="557213" y="0"/>
                    </a:cubicBezTo>
                    <a:lnTo>
                      <a:pt x="42863" y="0"/>
                    </a:lnTo>
                    <a:cubicBezTo>
                      <a:pt x="19212" y="0"/>
                      <a:pt x="0" y="19212"/>
                      <a:pt x="0" y="42863"/>
                    </a:cubicBezTo>
                    <a:cubicBezTo>
                      <a:pt x="0" y="66513"/>
                      <a:pt x="19212" y="85725"/>
                      <a:pt x="42863" y="85725"/>
                    </a:cubicBezTo>
                    <a:close/>
                  </a:path>
                </a:pathLst>
              </a:custGeom>
              <a:solidFill>
                <a:schemeClr val="tx1"/>
              </a:solidFill>
              <a:ln w="9797"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482C33C8-66FB-485D-A6B4-59ECF6485F69}"/>
                  </a:ext>
                </a:extLst>
              </p:cNvPr>
              <p:cNvSpPr/>
              <p:nvPr/>
            </p:nvSpPr>
            <p:spPr>
              <a:xfrm>
                <a:off x="-6866362" y="985786"/>
                <a:ext cx="257150" cy="428646"/>
              </a:xfrm>
              <a:custGeom>
                <a:avLst/>
                <a:gdLst>
                  <a:gd name="connsiteX0" fmla="*/ 73158 w 257150"/>
                  <a:gd name="connsiteY0" fmla="*/ 12543 h 428646"/>
                  <a:gd name="connsiteX1" fmla="*/ 12543 w 257150"/>
                  <a:gd name="connsiteY1" fmla="*/ 12543 h 428646"/>
                  <a:gd name="connsiteX2" fmla="*/ 12543 w 257150"/>
                  <a:gd name="connsiteY2" fmla="*/ 73167 h 428646"/>
                  <a:gd name="connsiteX3" fmla="*/ 153641 w 257150"/>
                  <a:gd name="connsiteY3" fmla="*/ 214335 h 428646"/>
                  <a:gd name="connsiteX4" fmla="*/ 12543 w 257150"/>
                  <a:gd name="connsiteY4" fmla="*/ 355443 h 428646"/>
                  <a:gd name="connsiteX5" fmla="*/ 12543 w 257150"/>
                  <a:gd name="connsiteY5" fmla="*/ 416058 h 428646"/>
                  <a:gd name="connsiteX6" fmla="*/ 42806 w 257150"/>
                  <a:gd name="connsiteY6" fmla="*/ 428647 h 428646"/>
                  <a:gd name="connsiteX7" fmla="*/ 73158 w 257150"/>
                  <a:gd name="connsiteY7" fmla="*/ 416136 h 428646"/>
                  <a:gd name="connsiteX8" fmla="*/ 244608 w 257150"/>
                  <a:gd name="connsiteY8" fmla="*/ 244686 h 428646"/>
                  <a:gd name="connsiteX9" fmla="*/ 244608 w 257150"/>
                  <a:gd name="connsiteY9" fmla="*/ 184061 h 42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50" h="428646">
                    <a:moveTo>
                      <a:pt x="73158" y="12543"/>
                    </a:moveTo>
                    <a:cubicBezTo>
                      <a:pt x="56434" y="-4181"/>
                      <a:pt x="29267" y="-4181"/>
                      <a:pt x="12543" y="12543"/>
                    </a:cubicBezTo>
                    <a:cubicBezTo>
                      <a:pt x="-4181" y="29267"/>
                      <a:pt x="-4181" y="56444"/>
                      <a:pt x="12543" y="73167"/>
                    </a:cubicBezTo>
                    <a:lnTo>
                      <a:pt x="153641" y="214335"/>
                    </a:lnTo>
                    <a:lnTo>
                      <a:pt x="12543" y="355443"/>
                    </a:lnTo>
                    <a:cubicBezTo>
                      <a:pt x="-4181" y="372166"/>
                      <a:pt x="-4181" y="399334"/>
                      <a:pt x="12543" y="416058"/>
                    </a:cubicBezTo>
                    <a:cubicBezTo>
                      <a:pt x="20880" y="424434"/>
                      <a:pt x="31824" y="428647"/>
                      <a:pt x="42806" y="428647"/>
                    </a:cubicBezTo>
                    <a:cubicBezTo>
                      <a:pt x="53789" y="428647"/>
                      <a:pt x="64742" y="424444"/>
                      <a:pt x="73158" y="416136"/>
                    </a:cubicBezTo>
                    <a:lnTo>
                      <a:pt x="244608" y="244686"/>
                    </a:lnTo>
                    <a:cubicBezTo>
                      <a:pt x="261332" y="227962"/>
                      <a:pt x="261332" y="200785"/>
                      <a:pt x="244608" y="184061"/>
                    </a:cubicBezTo>
                    <a:close/>
                  </a:path>
                </a:pathLst>
              </a:custGeom>
              <a:solidFill>
                <a:schemeClr val="tx1"/>
              </a:solidFill>
              <a:ln w="9797"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E857CEEA-5D2C-42C4-9450-127D79668633}"/>
                  </a:ext>
                </a:extLst>
              </p:cNvPr>
              <p:cNvSpPr/>
              <p:nvPr/>
            </p:nvSpPr>
            <p:spPr>
              <a:xfrm>
                <a:off x="-5494789" y="2357437"/>
                <a:ext cx="85725" cy="600075"/>
              </a:xfrm>
              <a:custGeom>
                <a:avLst/>
                <a:gdLst>
                  <a:gd name="connsiteX0" fmla="*/ 85725 w 85725"/>
                  <a:gd name="connsiteY0" fmla="*/ 557213 h 600075"/>
                  <a:gd name="connsiteX1" fmla="*/ 85725 w 85725"/>
                  <a:gd name="connsiteY1" fmla="*/ 42863 h 600075"/>
                  <a:gd name="connsiteX2" fmla="*/ 42863 w 85725"/>
                  <a:gd name="connsiteY2" fmla="*/ 0 h 600075"/>
                  <a:gd name="connsiteX3" fmla="*/ 0 w 85725"/>
                  <a:gd name="connsiteY3" fmla="*/ 42863 h 600075"/>
                  <a:gd name="connsiteX4" fmla="*/ 0 w 85725"/>
                  <a:gd name="connsiteY4" fmla="*/ 557213 h 600075"/>
                  <a:gd name="connsiteX5" fmla="*/ 42863 w 85725"/>
                  <a:gd name="connsiteY5" fmla="*/ 600075 h 600075"/>
                  <a:gd name="connsiteX6" fmla="*/ 85725 w 85725"/>
                  <a:gd name="connsiteY6" fmla="*/ 55721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600075">
                    <a:moveTo>
                      <a:pt x="85725" y="557213"/>
                    </a:moveTo>
                    <a:lnTo>
                      <a:pt x="85725" y="42863"/>
                    </a:lnTo>
                    <a:cubicBezTo>
                      <a:pt x="85725" y="19212"/>
                      <a:pt x="66513" y="0"/>
                      <a:pt x="42863" y="0"/>
                    </a:cubicBezTo>
                    <a:cubicBezTo>
                      <a:pt x="19212" y="0"/>
                      <a:pt x="0" y="19212"/>
                      <a:pt x="0" y="42863"/>
                    </a:cubicBezTo>
                    <a:lnTo>
                      <a:pt x="0" y="557213"/>
                    </a:lnTo>
                    <a:cubicBezTo>
                      <a:pt x="0" y="580863"/>
                      <a:pt x="19212" y="600075"/>
                      <a:pt x="42863" y="600075"/>
                    </a:cubicBezTo>
                    <a:cubicBezTo>
                      <a:pt x="66513" y="600075"/>
                      <a:pt x="85725" y="580863"/>
                      <a:pt x="85725" y="557213"/>
                    </a:cubicBezTo>
                    <a:close/>
                  </a:path>
                </a:pathLst>
              </a:custGeom>
              <a:solidFill>
                <a:schemeClr val="tx1"/>
              </a:solidFill>
              <a:ln w="9797"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AA64F70F-1FDE-42E4-A892-3BD5A7BADA6F}"/>
                  </a:ext>
                </a:extLst>
              </p:cNvPr>
              <p:cNvSpPr/>
              <p:nvPr/>
            </p:nvSpPr>
            <p:spPr>
              <a:xfrm>
                <a:off x="-5666340" y="2871745"/>
                <a:ext cx="428678" cy="257196"/>
              </a:xfrm>
              <a:custGeom>
                <a:avLst/>
                <a:gdLst>
                  <a:gd name="connsiteX0" fmla="*/ 12543 w 428678"/>
                  <a:gd name="connsiteY0" fmla="*/ 12533 h 257196"/>
                  <a:gd name="connsiteX1" fmla="*/ 12543 w 428678"/>
                  <a:gd name="connsiteY1" fmla="*/ 73148 h 257196"/>
                  <a:gd name="connsiteX2" fmla="*/ 183993 w 428678"/>
                  <a:gd name="connsiteY2" fmla="*/ 244598 h 257196"/>
                  <a:gd name="connsiteX3" fmla="*/ 214344 w 428678"/>
                  <a:gd name="connsiteY3" fmla="*/ 257197 h 257196"/>
                  <a:gd name="connsiteX4" fmla="*/ 244686 w 428678"/>
                  <a:gd name="connsiteY4" fmla="*/ 244676 h 257196"/>
                  <a:gd name="connsiteX5" fmla="*/ 416136 w 428678"/>
                  <a:gd name="connsiteY5" fmla="*/ 73226 h 257196"/>
                  <a:gd name="connsiteX6" fmla="*/ 416136 w 428678"/>
                  <a:gd name="connsiteY6" fmla="*/ 12611 h 257196"/>
                  <a:gd name="connsiteX7" fmla="*/ 355521 w 428678"/>
                  <a:gd name="connsiteY7" fmla="*/ 12611 h 257196"/>
                  <a:gd name="connsiteX8" fmla="*/ 214344 w 428678"/>
                  <a:gd name="connsiteY8" fmla="*/ 153710 h 257196"/>
                  <a:gd name="connsiteX9" fmla="*/ 73246 w 428678"/>
                  <a:gd name="connsiteY9" fmla="*/ 12611 h 257196"/>
                  <a:gd name="connsiteX10" fmla="*/ 12553 w 428678"/>
                  <a:gd name="connsiteY10" fmla="*/ 12533 h 25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78" h="257196">
                    <a:moveTo>
                      <a:pt x="12543" y="12533"/>
                    </a:moveTo>
                    <a:cubicBezTo>
                      <a:pt x="-4181" y="29257"/>
                      <a:pt x="-4181" y="56424"/>
                      <a:pt x="12543" y="73148"/>
                    </a:cubicBezTo>
                    <a:lnTo>
                      <a:pt x="183993" y="244598"/>
                    </a:lnTo>
                    <a:cubicBezTo>
                      <a:pt x="192409" y="252984"/>
                      <a:pt x="203362" y="257197"/>
                      <a:pt x="214344" y="257197"/>
                    </a:cubicBezTo>
                    <a:cubicBezTo>
                      <a:pt x="225327" y="257197"/>
                      <a:pt x="236270" y="252984"/>
                      <a:pt x="244686" y="244676"/>
                    </a:cubicBezTo>
                    <a:lnTo>
                      <a:pt x="416136" y="73226"/>
                    </a:lnTo>
                    <a:cubicBezTo>
                      <a:pt x="432860" y="56503"/>
                      <a:pt x="432860" y="29335"/>
                      <a:pt x="416136" y="12611"/>
                    </a:cubicBezTo>
                    <a:cubicBezTo>
                      <a:pt x="399412" y="-4112"/>
                      <a:pt x="372245" y="-4112"/>
                      <a:pt x="355521" y="12611"/>
                    </a:cubicBezTo>
                    <a:lnTo>
                      <a:pt x="214344" y="153710"/>
                    </a:lnTo>
                    <a:lnTo>
                      <a:pt x="73246" y="12611"/>
                    </a:lnTo>
                    <a:cubicBezTo>
                      <a:pt x="56444" y="-4191"/>
                      <a:pt x="29345" y="-4191"/>
                      <a:pt x="12553" y="12533"/>
                    </a:cubicBezTo>
                    <a:close/>
                  </a:path>
                </a:pathLst>
              </a:custGeom>
              <a:solidFill>
                <a:schemeClr val="tx1"/>
              </a:solidFill>
              <a:ln w="9797"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41484F7D-FEF5-4CCA-A957-CE114FCFE143}"/>
                  </a:ext>
                </a:extLst>
              </p:cNvPr>
              <p:cNvSpPr/>
              <p:nvPr/>
            </p:nvSpPr>
            <p:spPr>
              <a:xfrm>
                <a:off x="-6009188" y="3728988"/>
                <a:ext cx="1114425" cy="1114425"/>
              </a:xfrm>
              <a:custGeom>
                <a:avLst/>
                <a:gdLst>
                  <a:gd name="connsiteX0" fmla="*/ 1071563 w 1114425"/>
                  <a:gd name="connsiteY0" fmla="*/ 0 h 1114425"/>
                  <a:gd name="connsiteX1" fmla="*/ 42863 w 1114425"/>
                  <a:gd name="connsiteY1" fmla="*/ 0 h 1114425"/>
                  <a:gd name="connsiteX2" fmla="*/ 0 w 1114425"/>
                  <a:gd name="connsiteY2" fmla="*/ 42863 h 1114425"/>
                  <a:gd name="connsiteX3" fmla="*/ 0 w 1114425"/>
                  <a:gd name="connsiteY3" fmla="*/ 1071563 h 1114425"/>
                  <a:gd name="connsiteX4" fmla="*/ 42863 w 1114425"/>
                  <a:gd name="connsiteY4" fmla="*/ 1114425 h 1114425"/>
                  <a:gd name="connsiteX5" fmla="*/ 1071563 w 1114425"/>
                  <a:gd name="connsiteY5" fmla="*/ 1114425 h 1114425"/>
                  <a:gd name="connsiteX6" fmla="*/ 1114425 w 1114425"/>
                  <a:gd name="connsiteY6" fmla="*/ 1071563 h 1114425"/>
                  <a:gd name="connsiteX7" fmla="*/ 1114425 w 1114425"/>
                  <a:gd name="connsiteY7" fmla="*/ 42863 h 1114425"/>
                  <a:gd name="connsiteX8" fmla="*/ 1071563 w 1114425"/>
                  <a:gd name="connsiteY8" fmla="*/ 0 h 1114425"/>
                  <a:gd name="connsiteX9" fmla="*/ 1028700 w 1114425"/>
                  <a:gd name="connsiteY9" fmla="*/ 1028700 h 1114425"/>
                  <a:gd name="connsiteX10" fmla="*/ 85725 w 1114425"/>
                  <a:gd name="connsiteY10" fmla="*/ 1028700 h 1114425"/>
                  <a:gd name="connsiteX11" fmla="*/ 85725 w 1114425"/>
                  <a:gd name="connsiteY11" fmla="*/ 85725 h 1114425"/>
                  <a:gd name="connsiteX12" fmla="*/ 1028700 w 1114425"/>
                  <a:gd name="connsiteY12" fmla="*/ 85725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1114425">
                    <a:moveTo>
                      <a:pt x="1071563" y="0"/>
                    </a:moveTo>
                    <a:lnTo>
                      <a:pt x="42863" y="0"/>
                    </a:lnTo>
                    <a:cubicBezTo>
                      <a:pt x="19212" y="0"/>
                      <a:pt x="0" y="19212"/>
                      <a:pt x="0" y="42863"/>
                    </a:cubicBezTo>
                    <a:lnTo>
                      <a:pt x="0" y="1071563"/>
                    </a:lnTo>
                    <a:cubicBezTo>
                      <a:pt x="0" y="1095213"/>
                      <a:pt x="19212" y="1114425"/>
                      <a:pt x="42863" y="1114425"/>
                    </a:cubicBezTo>
                    <a:lnTo>
                      <a:pt x="1071563" y="1114425"/>
                    </a:lnTo>
                    <a:cubicBezTo>
                      <a:pt x="1095213" y="1114425"/>
                      <a:pt x="1114425" y="1095213"/>
                      <a:pt x="1114425" y="1071563"/>
                    </a:cubicBezTo>
                    <a:lnTo>
                      <a:pt x="1114425" y="42863"/>
                    </a:lnTo>
                    <a:cubicBezTo>
                      <a:pt x="1114425" y="19212"/>
                      <a:pt x="1095213" y="0"/>
                      <a:pt x="1071563" y="0"/>
                    </a:cubicBezTo>
                    <a:close/>
                    <a:moveTo>
                      <a:pt x="1028700" y="1028700"/>
                    </a:moveTo>
                    <a:lnTo>
                      <a:pt x="85725" y="1028700"/>
                    </a:lnTo>
                    <a:lnTo>
                      <a:pt x="85725" y="85725"/>
                    </a:lnTo>
                    <a:lnTo>
                      <a:pt x="1028700" y="85725"/>
                    </a:lnTo>
                    <a:close/>
                  </a:path>
                </a:pathLst>
              </a:custGeom>
              <a:solidFill>
                <a:schemeClr val="accent1"/>
              </a:solidFill>
              <a:ln w="979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D1193702-E570-49C8-931E-D64B56C26DC9}"/>
                  </a:ext>
                </a:extLst>
              </p:cNvPr>
              <p:cNvSpPr/>
              <p:nvPr/>
            </p:nvSpPr>
            <p:spPr>
              <a:xfrm>
                <a:off x="-7209338" y="4243338"/>
                <a:ext cx="600075" cy="85725"/>
              </a:xfrm>
              <a:custGeom>
                <a:avLst/>
                <a:gdLst>
                  <a:gd name="connsiteX0" fmla="*/ 557213 w 600075"/>
                  <a:gd name="connsiteY0" fmla="*/ 0 h 85725"/>
                  <a:gd name="connsiteX1" fmla="*/ 42863 w 600075"/>
                  <a:gd name="connsiteY1" fmla="*/ 0 h 85725"/>
                  <a:gd name="connsiteX2" fmla="*/ 0 w 600075"/>
                  <a:gd name="connsiteY2" fmla="*/ 42863 h 85725"/>
                  <a:gd name="connsiteX3" fmla="*/ 42863 w 600075"/>
                  <a:gd name="connsiteY3" fmla="*/ 85725 h 85725"/>
                  <a:gd name="connsiteX4" fmla="*/ 557213 w 600075"/>
                  <a:gd name="connsiteY4" fmla="*/ 85725 h 85725"/>
                  <a:gd name="connsiteX5" fmla="*/ 600075 w 600075"/>
                  <a:gd name="connsiteY5" fmla="*/ 42863 h 85725"/>
                  <a:gd name="connsiteX6" fmla="*/ 557213 w 600075"/>
                  <a:gd name="connsiteY6"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85725">
                    <a:moveTo>
                      <a:pt x="557213" y="0"/>
                    </a:moveTo>
                    <a:lnTo>
                      <a:pt x="42863" y="0"/>
                    </a:lnTo>
                    <a:cubicBezTo>
                      <a:pt x="19212" y="0"/>
                      <a:pt x="0" y="19212"/>
                      <a:pt x="0" y="42863"/>
                    </a:cubicBezTo>
                    <a:cubicBezTo>
                      <a:pt x="0" y="66513"/>
                      <a:pt x="19212" y="85725"/>
                      <a:pt x="42863" y="85725"/>
                    </a:cubicBezTo>
                    <a:lnTo>
                      <a:pt x="557213" y="85725"/>
                    </a:lnTo>
                    <a:cubicBezTo>
                      <a:pt x="580863" y="85725"/>
                      <a:pt x="600075" y="66513"/>
                      <a:pt x="600075" y="42863"/>
                    </a:cubicBezTo>
                    <a:cubicBezTo>
                      <a:pt x="600075" y="19212"/>
                      <a:pt x="580863" y="0"/>
                      <a:pt x="557213" y="0"/>
                    </a:cubicBezTo>
                    <a:close/>
                  </a:path>
                </a:pathLst>
              </a:custGeom>
              <a:solidFill>
                <a:schemeClr val="tx1"/>
              </a:solidFill>
              <a:ln w="9797"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EC9D416F-2B14-4C95-B86B-F51EA4FE916D}"/>
                  </a:ext>
                </a:extLst>
              </p:cNvPr>
              <p:cNvSpPr/>
              <p:nvPr/>
            </p:nvSpPr>
            <p:spPr>
              <a:xfrm>
                <a:off x="-7380790" y="4071984"/>
                <a:ext cx="257228" cy="428578"/>
              </a:xfrm>
              <a:custGeom>
                <a:avLst/>
                <a:gdLst>
                  <a:gd name="connsiteX0" fmla="*/ 103509 w 257228"/>
                  <a:gd name="connsiteY0" fmla="*/ 214266 h 428578"/>
                  <a:gd name="connsiteX1" fmla="*/ 244608 w 257228"/>
                  <a:gd name="connsiteY1" fmla="*/ 73167 h 428578"/>
                  <a:gd name="connsiteX2" fmla="*/ 244608 w 257228"/>
                  <a:gd name="connsiteY2" fmla="*/ 12543 h 428578"/>
                  <a:gd name="connsiteX3" fmla="*/ 183993 w 257228"/>
                  <a:gd name="connsiteY3" fmla="*/ 12543 h 428578"/>
                  <a:gd name="connsiteX4" fmla="*/ 12543 w 257228"/>
                  <a:gd name="connsiteY4" fmla="*/ 183993 h 428578"/>
                  <a:gd name="connsiteX5" fmla="*/ 12543 w 257228"/>
                  <a:gd name="connsiteY5" fmla="*/ 244617 h 428578"/>
                  <a:gd name="connsiteX6" fmla="*/ 183993 w 257228"/>
                  <a:gd name="connsiteY6" fmla="*/ 416067 h 428578"/>
                  <a:gd name="connsiteX7" fmla="*/ 214335 w 257228"/>
                  <a:gd name="connsiteY7" fmla="*/ 428578 h 428578"/>
                  <a:gd name="connsiteX8" fmla="*/ 244686 w 257228"/>
                  <a:gd name="connsiteY8" fmla="*/ 416067 h 428578"/>
                  <a:gd name="connsiteX9" fmla="*/ 244686 w 257228"/>
                  <a:gd name="connsiteY9" fmla="*/ 355443 h 42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228" h="428578">
                    <a:moveTo>
                      <a:pt x="103509" y="214266"/>
                    </a:moveTo>
                    <a:lnTo>
                      <a:pt x="244608" y="73167"/>
                    </a:lnTo>
                    <a:cubicBezTo>
                      <a:pt x="261332" y="56444"/>
                      <a:pt x="261332" y="29267"/>
                      <a:pt x="244608" y="12543"/>
                    </a:cubicBezTo>
                    <a:cubicBezTo>
                      <a:pt x="227884" y="-4181"/>
                      <a:pt x="200717" y="-4181"/>
                      <a:pt x="183993" y="12543"/>
                    </a:cubicBezTo>
                    <a:lnTo>
                      <a:pt x="12543" y="183993"/>
                    </a:lnTo>
                    <a:cubicBezTo>
                      <a:pt x="-4181" y="200717"/>
                      <a:pt x="-4181" y="227894"/>
                      <a:pt x="12543" y="244617"/>
                    </a:cubicBezTo>
                    <a:lnTo>
                      <a:pt x="183993" y="416067"/>
                    </a:lnTo>
                    <a:cubicBezTo>
                      <a:pt x="192409" y="424376"/>
                      <a:pt x="203352" y="428578"/>
                      <a:pt x="214335" y="428578"/>
                    </a:cubicBezTo>
                    <a:cubicBezTo>
                      <a:pt x="225317" y="428578"/>
                      <a:pt x="236270" y="424376"/>
                      <a:pt x="244686" y="416067"/>
                    </a:cubicBezTo>
                    <a:cubicBezTo>
                      <a:pt x="261410" y="399344"/>
                      <a:pt x="261410" y="372167"/>
                      <a:pt x="244686" y="355443"/>
                    </a:cubicBezTo>
                    <a:close/>
                  </a:path>
                </a:pathLst>
              </a:custGeom>
              <a:solidFill>
                <a:schemeClr val="tx1"/>
              </a:solidFill>
              <a:ln w="979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015B37AB-9C16-4E84-9017-569AA26239FF}"/>
                  </a:ext>
                </a:extLst>
              </p:cNvPr>
              <p:cNvSpPr/>
              <p:nvPr/>
            </p:nvSpPr>
            <p:spPr>
              <a:xfrm>
                <a:off x="-9095288" y="3728988"/>
                <a:ext cx="1114425" cy="1114425"/>
              </a:xfrm>
              <a:custGeom>
                <a:avLst/>
                <a:gdLst>
                  <a:gd name="connsiteX0" fmla="*/ 1071563 w 1114425"/>
                  <a:gd name="connsiteY0" fmla="*/ 0 h 1114425"/>
                  <a:gd name="connsiteX1" fmla="*/ 42863 w 1114425"/>
                  <a:gd name="connsiteY1" fmla="*/ 0 h 1114425"/>
                  <a:gd name="connsiteX2" fmla="*/ 0 w 1114425"/>
                  <a:gd name="connsiteY2" fmla="*/ 42863 h 1114425"/>
                  <a:gd name="connsiteX3" fmla="*/ 0 w 1114425"/>
                  <a:gd name="connsiteY3" fmla="*/ 1071563 h 1114425"/>
                  <a:gd name="connsiteX4" fmla="*/ 42863 w 1114425"/>
                  <a:gd name="connsiteY4" fmla="*/ 1114425 h 1114425"/>
                  <a:gd name="connsiteX5" fmla="*/ 1071563 w 1114425"/>
                  <a:gd name="connsiteY5" fmla="*/ 1114425 h 1114425"/>
                  <a:gd name="connsiteX6" fmla="*/ 1114425 w 1114425"/>
                  <a:gd name="connsiteY6" fmla="*/ 1071563 h 1114425"/>
                  <a:gd name="connsiteX7" fmla="*/ 1114425 w 1114425"/>
                  <a:gd name="connsiteY7" fmla="*/ 42863 h 1114425"/>
                  <a:gd name="connsiteX8" fmla="*/ 1071563 w 1114425"/>
                  <a:gd name="connsiteY8" fmla="*/ 0 h 1114425"/>
                  <a:gd name="connsiteX9" fmla="*/ 1028700 w 1114425"/>
                  <a:gd name="connsiteY9" fmla="*/ 1028700 h 1114425"/>
                  <a:gd name="connsiteX10" fmla="*/ 85725 w 1114425"/>
                  <a:gd name="connsiteY10" fmla="*/ 1028700 h 1114425"/>
                  <a:gd name="connsiteX11" fmla="*/ 85725 w 1114425"/>
                  <a:gd name="connsiteY11" fmla="*/ 85725 h 1114425"/>
                  <a:gd name="connsiteX12" fmla="*/ 1028700 w 1114425"/>
                  <a:gd name="connsiteY12" fmla="*/ 85725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1114425">
                    <a:moveTo>
                      <a:pt x="1071563" y="0"/>
                    </a:moveTo>
                    <a:lnTo>
                      <a:pt x="42863" y="0"/>
                    </a:lnTo>
                    <a:cubicBezTo>
                      <a:pt x="19212" y="0"/>
                      <a:pt x="0" y="19212"/>
                      <a:pt x="0" y="42863"/>
                    </a:cubicBezTo>
                    <a:lnTo>
                      <a:pt x="0" y="1071563"/>
                    </a:lnTo>
                    <a:cubicBezTo>
                      <a:pt x="0" y="1095213"/>
                      <a:pt x="19212" y="1114425"/>
                      <a:pt x="42863" y="1114425"/>
                    </a:cubicBezTo>
                    <a:lnTo>
                      <a:pt x="1071563" y="1114425"/>
                    </a:lnTo>
                    <a:cubicBezTo>
                      <a:pt x="1095213" y="1114425"/>
                      <a:pt x="1114425" y="1095213"/>
                      <a:pt x="1114425" y="1071563"/>
                    </a:cubicBezTo>
                    <a:lnTo>
                      <a:pt x="1114425" y="42863"/>
                    </a:lnTo>
                    <a:cubicBezTo>
                      <a:pt x="1114425" y="19212"/>
                      <a:pt x="1095213" y="0"/>
                      <a:pt x="1071563" y="0"/>
                    </a:cubicBezTo>
                    <a:close/>
                    <a:moveTo>
                      <a:pt x="1028700" y="1028700"/>
                    </a:moveTo>
                    <a:lnTo>
                      <a:pt x="85725" y="1028700"/>
                    </a:lnTo>
                    <a:lnTo>
                      <a:pt x="85725" y="85725"/>
                    </a:lnTo>
                    <a:lnTo>
                      <a:pt x="1028700" y="85725"/>
                    </a:lnTo>
                    <a:close/>
                  </a:path>
                </a:pathLst>
              </a:custGeom>
              <a:solidFill>
                <a:schemeClr val="tx1"/>
              </a:solidFill>
              <a:ln w="979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1D1634ED-FF30-4BA0-8092-CF30E2D8B803}"/>
                  </a:ext>
                </a:extLst>
              </p:cNvPr>
              <p:cNvSpPr/>
              <p:nvPr/>
            </p:nvSpPr>
            <p:spPr>
              <a:xfrm>
                <a:off x="-8580987" y="2528887"/>
                <a:ext cx="85725" cy="600075"/>
              </a:xfrm>
              <a:custGeom>
                <a:avLst/>
                <a:gdLst>
                  <a:gd name="connsiteX0" fmla="*/ 0 w 85725"/>
                  <a:gd name="connsiteY0" fmla="*/ 42863 h 600075"/>
                  <a:gd name="connsiteX1" fmla="*/ 0 w 85725"/>
                  <a:gd name="connsiteY1" fmla="*/ 557213 h 600075"/>
                  <a:gd name="connsiteX2" fmla="*/ 42863 w 85725"/>
                  <a:gd name="connsiteY2" fmla="*/ 600075 h 600075"/>
                  <a:gd name="connsiteX3" fmla="*/ 85725 w 85725"/>
                  <a:gd name="connsiteY3" fmla="*/ 557213 h 600075"/>
                  <a:gd name="connsiteX4" fmla="*/ 85725 w 85725"/>
                  <a:gd name="connsiteY4" fmla="*/ 42863 h 600075"/>
                  <a:gd name="connsiteX5" fmla="*/ 42863 w 85725"/>
                  <a:gd name="connsiteY5" fmla="*/ 0 h 600075"/>
                  <a:gd name="connsiteX6" fmla="*/ 0 w 85725"/>
                  <a:gd name="connsiteY6" fmla="*/ 428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600075">
                    <a:moveTo>
                      <a:pt x="0" y="42863"/>
                    </a:moveTo>
                    <a:lnTo>
                      <a:pt x="0" y="557213"/>
                    </a:lnTo>
                    <a:cubicBezTo>
                      <a:pt x="0" y="580863"/>
                      <a:pt x="19212" y="600075"/>
                      <a:pt x="42863" y="600075"/>
                    </a:cubicBezTo>
                    <a:cubicBezTo>
                      <a:pt x="66513" y="600075"/>
                      <a:pt x="85725" y="580863"/>
                      <a:pt x="85725" y="557213"/>
                    </a:cubicBezTo>
                    <a:lnTo>
                      <a:pt x="85725" y="42863"/>
                    </a:lnTo>
                    <a:cubicBezTo>
                      <a:pt x="85725" y="19212"/>
                      <a:pt x="66513" y="0"/>
                      <a:pt x="42863" y="0"/>
                    </a:cubicBezTo>
                    <a:cubicBezTo>
                      <a:pt x="19212" y="0"/>
                      <a:pt x="0" y="19134"/>
                      <a:pt x="0" y="42863"/>
                    </a:cubicBezTo>
                    <a:close/>
                  </a:path>
                </a:pathLst>
              </a:custGeom>
              <a:solidFill>
                <a:schemeClr val="tx1"/>
              </a:solidFill>
              <a:ln w="9797"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DE81E00C-AEA5-4DEA-87AA-6B3ED7893065}"/>
                  </a:ext>
                </a:extLst>
              </p:cNvPr>
              <p:cNvSpPr/>
              <p:nvPr/>
            </p:nvSpPr>
            <p:spPr>
              <a:xfrm>
                <a:off x="-8752341" y="2357532"/>
                <a:ext cx="428610" cy="257160"/>
              </a:xfrm>
              <a:custGeom>
                <a:avLst/>
                <a:gdLst>
                  <a:gd name="connsiteX0" fmla="*/ 385716 w 428610"/>
                  <a:gd name="connsiteY0" fmla="*/ 257129 h 257160"/>
                  <a:gd name="connsiteX1" fmla="*/ 416068 w 428610"/>
                  <a:gd name="connsiteY1" fmla="*/ 244618 h 257160"/>
                  <a:gd name="connsiteX2" fmla="*/ 416068 w 428610"/>
                  <a:gd name="connsiteY2" fmla="*/ 183993 h 257160"/>
                  <a:gd name="connsiteX3" fmla="*/ 244618 w 428610"/>
                  <a:gd name="connsiteY3" fmla="*/ 12543 h 257160"/>
                  <a:gd name="connsiteX4" fmla="*/ 183993 w 428610"/>
                  <a:gd name="connsiteY4" fmla="*/ 12543 h 257160"/>
                  <a:gd name="connsiteX5" fmla="*/ 12543 w 428610"/>
                  <a:gd name="connsiteY5" fmla="*/ 183993 h 257160"/>
                  <a:gd name="connsiteX6" fmla="*/ 12543 w 428610"/>
                  <a:gd name="connsiteY6" fmla="*/ 244618 h 257160"/>
                  <a:gd name="connsiteX7" fmla="*/ 73168 w 428610"/>
                  <a:gd name="connsiteY7" fmla="*/ 244618 h 257160"/>
                  <a:gd name="connsiteX8" fmla="*/ 214266 w 428610"/>
                  <a:gd name="connsiteY8" fmla="*/ 103441 h 257160"/>
                  <a:gd name="connsiteX9" fmla="*/ 355364 w 428610"/>
                  <a:gd name="connsiteY9" fmla="*/ 244539 h 257160"/>
                  <a:gd name="connsiteX10" fmla="*/ 385706 w 428610"/>
                  <a:gd name="connsiteY10" fmla="*/ 257129 h 25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10" h="257160">
                    <a:moveTo>
                      <a:pt x="385716" y="257129"/>
                    </a:moveTo>
                    <a:cubicBezTo>
                      <a:pt x="396699" y="257129"/>
                      <a:pt x="407642" y="252916"/>
                      <a:pt x="416068" y="244618"/>
                    </a:cubicBezTo>
                    <a:cubicBezTo>
                      <a:pt x="432791" y="227894"/>
                      <a:pt x="432791" y="200717"/>
                      <a:pt x="416068" y="183993"/>
                    </a:cubicBezTo>
                    <a:lnTo>
                      <a:pt x="244618" y="12543"/>
                    </a:lnTo>
                    <a:cubicBezTo>
                      <a:pt x="227894" y="-4181"/>
                      <a:pt x="200717" y="-4181"/>
                      <a:pt x="183993" y="12543"/>
                    </a:cubicBezTo>
                    <a:lnTo>
                      <a:pt x="12543" y="183993"/>
                    </a:lnTo>
                    <a:cubicBezTo>
                      <a:pt x="-4181" y="200717"/>
                      <a:pt x="-4181" y="227894"/>
                      <a:pt x="12543" y="244618"/>
                    </a:cubicBezTo>
                    <a:cubicBezTo>
                      <a:pt x="29267" y="261341"/>
                      <a:pt x="56444" y="261341"/>
                      <a:pt x="73168" y="244618"/>
                    </a:cubicBezTo>
                    <a:lnTo>
                      <a:pt x="214266" y="103441"/>
                    </a:lnTo>
                    <a:lnTo>
                      <a:pt x="355364" y="244539"/>
                    </a:lnTo>
                    <a:cubicBezTo>
                      <a:pt x="363780" y="252916"/>
                      <a:pt x="374724" y="257129"/>
                      <a:pt x="385706" y="257129"/>
                    </a:cubicBezTo>
                    <a:close/>
                  </a:path>
                </a:pathLst>
              </a:custGeom>
              <a:solidFill>
                <a:schemeClr val="tx1"/>
              </a:solidFill>
              <a:ln w="9797" cap="flat">
                <a:noFill/>
                <a:prstDash val="solid"/>
                <a:miter/>
              </a:ln>
            </p:spPr>
            <p:txBody>
              <a:bodyPr rtlCol="0" anchor="ctr"/>
              <a:lstStyle/>
              <a:p>
                <a:endParaRPr lang="en-IN"/>
              </a:p>
            </p:txBody>
          </p:sp>
        </p:grpSp>
        <p:cxnSp>
          <p:nvCxnSpPr>
            <p:cNvPr id="166" name="Straight Connector 165">
              <a:extLst>
                <a:ext uri="{FF2B5EF4-FFF2-40B4-BE49-F238E27FC236}">
                  <a16:creationId xmlns:a16="http://schemas.microsoft.com/office/drawing/2014/main" id="{D198EC9E-6CEC-4CD6-895C-DAE6C1D3793D}"/>
                </a:ext>
              </a:extLst>
            </p:cNvPr>
            <p:cNvCxnSpPr>
              <a:cxnSpLocks/>
            </p:cNvCxnSpPr>
            <p:nvPr/>
          </p:nvCxnSpPr>
          <p:spPr>
            <a:xfrm>
              <a:off x="-1482577" y="2583165"/>
              <a:ext cx="0" cy="14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EDB210A-E586-4114-8A5E-9AD380293969}"/>
                </a:ext>
              </a:extLst>
            </p:cNvPr>
            <p:cNvCxnSpPr/>
            <p:nvPr/>
          </p:nvCxnSpPr>
          <p:spPr>
            <a:xfrm>
              <a:off x="-1947397" y="2819400"/>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CE7905-6069-474F-996F-E67D613261C9}"/>
                </a:ext>
              </a:extLst>
            </p:cNvPr>
            <p:cNvCxnSpPr/>
            <p:nvPr/>
          </p:nvCxnSpPr>
          <p:spPr>
            <a:xfrm>
              <a:off x="-1017757" y="3038388"/>
              <a:ext cx="0" cy="43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3D4977C9-E53C-4D57-9D02-91B7F7D34F09}"/>
              </a:ext>
            </a:extLst>
          </p:cNvPr>
          <p:cNvGrpSpPr/>
          <p:nvPr/>
        </p:nvGrpSpPr>
        <p:grpSpPr>
          <a:xfrm rot="1800000">
            <a:off x="3447291" y="4915892"/>
            <a:ext cx="768808" cy="608902"/>
            <a:chOff x="-1777404" y="3164119"/>
            <a:chExt cx="1034203" cy="819098"/>
          </a:xfrm>
        </p:grpSpPr>
        <p:grpSp>
          <p:nvGrpSpPr>
            <p:cNvPr id="182" name="Group 181">
              <a:extLst>
                <a:ext uri="{FF2B5EF4-FFF2-40B4-BE49-F238E27FC236}">
                  <a16:creationId xmlns:a16="http://schemas.microsoft.com/office/drawing/2014/main" id="{6E1F7B57-6AD0-4FDA-991D-3A1D14988C60}"/>
                </a:ext>
              </a:extLst>
            </p:cNvPr>
            <p:cNvGrpSpPr/>
            <p:nvPr/>
          </p:nvGrpSpPr>
          <p:grpSpPr>
            <a:xfrm>
              <a:off x="-1686392" y="3279891"/>
              <a:ext cx="852178" cy="703326"/>
              <a:chOff x="-10725743" y="-323672"/>
              <a:chExt cx="4907791" cy="4050532"/>
            </a:xfrm>
          </p:grpSpPr>
          <p:sp>
            <p:nvSpPr>
              <p:cNvPr id="186" name="Freeform: Shape 185">
                <a:extLst>
                  <a:ext uri="{FF2B5EF4-FFF2-40B4-BE49-F238E27FC236}">
                    <a16:creationId xmlns:a16="http://schemas.microsoft.com/office/drawing/2014/main" id="{A03C91A6-4D41-4DA1-A473-7C7735E94D45}"/>
                  </a:ext>
                </a:extLst>
              </p:cNvPr>
              <p:cNvSpPr/>
              <p:nvPr/>
            </p:nvSpPr>
            <p:spPr>
              <a:xfrm>
                <a:off x="-10725743" y="1497981"/>
                <a:ext cx="4907780" cy="2228879"/>
              </a:xfrm>
              <a:custGeom>
                <a:avLst/>
                <a:gdLst>
                  <a:gd name="connsiteX0" fmla="*/ 4115320 w 4907780"/>
                  <a:gd name="connsiteY0" fmla="*/ 2228879 h 2228879"/>
                  <a:gd name="connsiteX1" fmla="*/ 2936135 w 4907780"/>
                  <a:gd name="connsiteY1" fmla="*/ 2228879 h 2228879"/>
                  <a:gd name="connsiteX2" fmla="*/ 2571799 w 4907780"/>
                  <a:gd name="connsiteY2" fmla="*/ 1864543 h 2228879"/>
                  <a:gd name="connsiteX3" fmla="*/ 2614662 w 4907780"/>
                  <a:gd name="connsiteY3" fmla="*/ 1821681 h 2228879"/>
                  <a:gd name="connsiteX4" fmla="*/ 2657524 w 4907780"/>
                  <a:gd name="connsiteY4" fmla="*/ 1864543 h 2228879"/>
                  <a:gd name="connsiteX5" fmla="*/ 2936135 w 4907780"/>
                  <a:gd name="connsiteY5" fmla="*/ 2143154 h 2228879"/>
                  <a:gd name="connsiteX6" fmla="*/ 4115320 w 4907780"/>
                  <a:gd name="connsiteY6" fmla="*/ 2143154 h 2228879"/>
                  <a:gd name="connsiteX7" fmla="*/ 4405599 w 4907780"/>
                  <a:gd name="connsiteY7" fmla="*/ 1928842 h 2228879"/>
                  <a:gd name="connsiteX8" fmla="*/ 4405599 w 4907780"/>
                  <a:gd name="connsiteY8" fmla="*/ 578698 h 2228879"/>
                  <a:gd name="connsiteX9" fmla="*/ 4448461 w 4907780"/>
                  <a:gd name="connsiteY9" fmla="*/ 535835 h 2228879"/>
                  <a:gd name="connsiteX10" fmla="*/ 4822056 w 4907780"/>
                  <a:gd name="connsiteY10" fmla="*/ 535835 h 2228879"/>
                  <a:gd name="connsiteX11" fmla="*/ 4822056 w 4907780"/>
                  <a:gd name="connsiteY11" fmla="*/ 85774 h 2228879"/>
                  <a:gd name="connsiteX12" fmla="*/ 85725 w 4907780"/>
                  <a:gd name="connsiteY12" fmla="*/ 85774 h 2228879"/>
                  <a:gd name="connsiteX13" fmla="*/ 85725 w 4907780"/>
                  <a:gd name="connsiteY13" fmla="*/ 535835 h 2228879"/>
                  <a:gd name="connsiteX14" fmla="*/ 371645 w 4907780"/>
                  <a:gd name="connsiteY14" fmla="*/ 535835 h 2228879"/>
                  <a:gd name="connsiteX15" fmla="*/ 414507 w 4907780"/>
                  <a:gd name="connsiteY15" fmla="*/ 578698 h 2228879"/>
                  <a:gd name="connsiteX16" fmla="*/ 414507 w 4907780"/>
                  <a:gd name="connsiteY16" fmla="*/ 1928842 h 2228879"/>
                  <a:gd name="connsiteX17" fmla="*/ 634679 w 4907780"/>
                  <a:gd name="connsiteY17" fmla="*/ 2143154 h 2228879"/>
                  <a:gd name="connsiteX18" fmla="*/ 1864514 w 4907780"/>
                  <a:gd name="connsiteY18" fmla="*/ 2143154 h 2228879"/>
                  <a:gd name="connsiteX19" fmla="*/ 2143125 w 4907780"/>
                  <a:gd name="connsiteY19" fmla="*/ 1864543 h 2228879"/>
                  <a:gd name="connsiteX20" fmla="*/ 2185988 w 4907780"/>
                  <a:gd name="connsiteY20" fmla="*/ 1821681 h 2228879"/>
                  <a:gd name="connsiteX21" fmla="*/ 2228850 w 4907780"/>
                  <a:gd name="connsiteY21" fmla="*/ 1864543 h 2228879"/>
                  <a:gd name="connsiteX22" fmla="*/ 1864514 w 4907780"/>
                  <a:gd name="connsiteY22" fmla="*/ 2228879 h 2228879"/>
                  <a:gd name="connsiteX23" fmla="*/ 634679 w 4907780"/>
                  <a:gd name="connsiteY23" fmla="*/ 2228879 h 2228879"/>
                  <a:gd name="connsiteX24" fmla="*/ 328782 w 4907780"/>
                  <a:gd name="connsiteY24" fmla="*/ 1928842 h 2228879"/>
                  <a:gd name="connsiteX25" fmla="*/ 328782 w 4907780"/>
                  <a:gd name="connsiteY25" fmla="*/ 621511 h 2228879"/>
                  <a:gd name="connsiteX26" fmla="*/ 42863 w 4907780"/>
                  <a:gd name="connsiteY26" fmla="*/ 621511 h 2228879"/>
                  <a:gd name="connsiteX27" fmla="*/ 0 w 4907780"/>
                  <a:gd name="connsiteY27" fmla="*/ 578649 h 2228879"/>
                  <a:gd name="connsiteX28" fmla="*/ 0 w 4907780"/>
                  <a:gd name="connsiteY28" fmla="*/ 42863 h 2228879"/>
                  <a:gd name="connsiteX29" fmla="*/ 42863 w 4907780"/>
                  <a:gd name="connsiteY29" fmla="*/ 0 h 2228879"/>
                  <a:gd name="connsiteX30" fmla="*/ 4864918 w 4907780"/>
                  <a:gd name="connsiteY30" fmla="*/ 0 h 2228879"/>
                  <a:gd name="connsiteX31" fmla="*/ 4907781 w 4907780"/>
                  <a:gd name="connsiteY31" fmla="*/ 42863 h 2228879"/>
                  <a:gd name="connsiteX32" fmla="*/ 4907781 w 4907780"/>
                  <a:gd name="connsiteY32" fmla="*/ 578649 h 2228879"/>
                  <a:gd name="connsiteX33" fmla="*/ 4864918 w 4907780"/>
                  <a:gd name="connsiteY33" fmla="*/ 621511 h 2228879"/>
                  <a:gd name="connsiteX34" fmla="*/ 4491324 w 4907780"/>
                  <a:gd name="connsiteY34" fmla="*/ 621511 h 2228879"/>
                  <a:gd name="connsiteX35" fmla="*/ 4491324 w 4907780"/>
                  <a:gd name="connsiteY35" fmla="*/ 1928842 h 2228879"/>
                  <a:gd name="connsiteX36" fmla="*/ 4115320 w 4907780"/>
                  <a:gd name="connsiteY36" fmla="*/ 2228879 h 22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07780" h="2228879">
                    <a:moveTo>
                      <a:pt x="4115320" y="2228879"/>
                    </a:moveTo>
                    <a:lnTo>
                      <a:pt x="2936135" y="2228879"/>
                    </a:lnTo>
                    <a:cubicBezTo>
                      <a:pt x="2735255" y="2228879"/>
                      <a:pt x="2571799" y="2065424"/>
                      <a:pt x="2571799" y="1864543"/>
                    </a:cubicBezTo>
                    <a:cubicBezTo>
                      <a:pt x="2571799" y="1840854"/>
                      <a:pt x="2590972" y="1821681"/>
                      <a:pt x="2614662" y="1821681"/>
                    </a:cubicBezTo>
                    <a:cubicBezTo>
                      <a:pt x="2638351" y="1821681"/>
                      <a:pt x="2657524" y="1840854"/>
                      <a:pt x="2657524" y="1864543"/>
                    </a:cubicBezTo>
                    <a:cubicBezTo>
                      <a:pt x="2657524" y="2018162"/>
                      <a:pt x="2782516" y="2143154"/>
                      <a:pt x="2936135" y="2143154"/>
                    </a:cubicBezTo>
                    <a:lnTo>
                      <a:pt x="4115320" y="2143154"/>
                    </a:lnTo>
                    <a:cubicBezTo>
                      <a:pt x="4275405" y="2143154"/>
                      <a:pt x="4405599" y="2047025"/>
                      <a:pt x="4405599" y="1928842"/>
                    </a:cubicBezTo>
                    <a:lnTo>
                      <a:pt x="4405599" y="578698"/>
                    </a:lnTo>
                    <a:cubicBezTo>
                      <a:pt x="4405599" y="555008"/>
                      <a:pt x="4424772" y="535835"/>
                      <a:pt x="4448461" y="535835"/>
                    </a:cubicBezTo>
                    <a:lnTo>
                      <a:pt x="4822056" y="535835"/>
                    </a:lnTo>
                    <a:lnTo>
                      <a:pt x="4822056" y="85774"/>
                    </a:lnTo>
                    <a:lnTo>
                      <a:pt x="85725" y="85774"/>
                    </a:lnTo>
                    <a:lnTo>
                      <a:pt x="85725" y="535835"/>
                    </a:lnTo>
                    <a:lnTo>
                      <a:pt x="371645" y="535835"/>
                    </a:lnTo>
                    <a:cubicBezTo>
                      <a:pt x="395334" y="535835"/>
                      <a:pt x="414507" y="555008"/>
                      <a:pt x="414507" y="578698"/>
                    </a:cubicBezTo>
                    <a:lnTo>
                      <a:pt x="414507" y="1928842"/>
                    </a:lnTo>
                    <a:cubicBezTo>
                      <a:pt x="414507" y="2047015"/>
                      <a:pt x="513282" y="2143154"/>
                      <a:pt x="634679" y="2143154"/>
                    </a:cubicBezTo>
                    <a:lnTo>
                      <a:pt x="1864514" y="2143154"/>
                    </a:lnTo>
                    <a:cubicBezTo>
                      <a:pt x="2018133" y="2143154"/>
                      <a:pt x="2143125" y="2018162"/>
                      <a:pt x="2143125" y="1864543"/>
                    </a:cubicBezTo>
                    <a:cubicBezTo>
                      <a:pt x="2143125" y="1840854"/>
                      <a:pt x="2162298" y="1821681"/>
                      <a:pt x="2185988" y="1821681"/>
                    </a:cubicBezTo>
                    <a:cubicBezTo>
                      <a:pt x="2209677" y="1821681"/>
                      <a:pt x="2228850" y="1840854"/>
                      <a:pt x="2228850" y="1864543"/>
                    </a:cubicBezTo>
                    <a:cubicBezTo>
                      <a:pt x="2228850" y="2065424"/>
                      <a:pt x="2065394" y="2228879"/>
                      <a:pt x="1864514" y="2228879"/>
                    </a:cubicBezTo>
                    <a:lnTo>
                      <a:pt x="634679" y="2228879"/>
                    </a:lnTo>
                    <a:cubicBezTo>
                      <a:pt x="466021" y="2228879"/>
                      <a:pt x="328782" y="2094286"/>
                      <a:pt x="328782" y="1928842"/>
                    </a:cubicBezTo>
                    <a:lnTo>
                      <a:pt x="328782" y="621511"/>
                    </a:lnTo>
                    <a:lnTo>
                      <a:pt x="42863" y="621511"/>
                    </a:lnTo>
                    <a:cubicBezTo>
                      <a:pt x="19173" y="621511"/>
                      <a:pt x="0" y="602338"/>
                      <a:pt x="0" y="578649"/>
                    </a:cubicBezTo>
                    <a:lnTo>
                      <a:pt x="0" y="42863"/>
                    </a:lnTo>
                    <a:cubicBezTo>
                      <a:pt x="0" y="19173"/>
                      <a:pt x="19173" y="0"/>
                      <a:pt x="42863" y="0"/>
                    </a:cubicBezTo>
                    <a:lnTo>
                      <a:pt x="4864918" y="0"/>
                    </a:lnTo>
                    <a:cubicBezTo>
                      <a:pt x="4888608" y="0"/>
                      <a:pt x="4907781" y="19173"/>
                      <a:pt x="4907781" y="42863"/>
                    </a:cubicBezTo>
                    <a:lnTo>
                      <a:pt x="4907781" y="578649"/>
                    </a:lnTo>
                    <a:cubicBezTo>
                      <a:pt x="4907781" y="602338"/>
                      <a:pt x="4888608" y="621511"/>
                      <a:pt x="4864918" y="621511"/>
                    </a:cubicBezTo>
                    <a:lnTo>
                      <a:pt x="4491324" y="621511"/>
                    </a:lnTo>
                    <a:lnTo>
                      <a:pt x="4491324" y="1928842"/>
                    </a:lnTo>
                    <a:cubicBezTo>
                      <a:pt x="4491324" y="2094286"/>
                      <a:pt x="4322666" y="2228879"/>
                      <a:pt x="4115320" y="2228879"/>
                    </a:cubicBezTo>
                    <a:close/>
                  </a:path>
                </a:pathLst>
              </a:custGeom>
              <a:solidFill>
                <a:schemeClr val="tx1"/>
              </a:solidFill>
              <a:ln w="9797"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F16E93F-DB34-4028-9297-8CF990532D36}"/>
                  </a:ext>
                </a:extLst>
              </p:cNvPr>
              <p:cNvSpPr/>
              <p:nvPr/>
            </p:nvSpPr>
            <p:spPr>
              <a:xfrm>
                <a:off x="-8582540" y="2891066"/>
                <a:ext cx="514350" cy="514350"/>
              </a:xfrm>
              <a:custGeom>
                <a:avLst/>
                <a:gdLst>
                  <a:gd name="connsiteX0" fmla="*/ 471488 w 514350"/>
                  <a:gd name="connsiteY0" fmla="*/ 514350 h 514350"/>
                  <a:gd name="connsiteX1" fmla="*/ 428625 w 514350"/>
                  <a:gd name="connsiteY1" fmla="*/ 471488 h 514350"/>
                  <a:gd name="connsiteX2" fmla="*/ 428625 w 514350"/>
                  <a:gd name="connsiteY2" fmla="*/ 85725 h 514350"/>
                  <a:gd name="connsiteX3" fmla="*/ 85725 w 514350"/>
                  <a:gd name="connsiteY3" fmla="*/ 85725 h 514350"/>
                  <a:gd name="connsiteX4" fmla="*/ 85725 w 514350"/>
                  <a:gd name="connsiteY4" fmla="*/ 471488 h 514350"/>
                  <a:gd name="connsiteX5" fmla="*/ 42863 w 514350"/>
                  <a:gd name="connsiteY5" fmla="*/ 514350 h 514350"/>
                  <a:gd name="connsiteX6" fmla="*/ 0 w 514350"/>
                  <a:gd name="connsiteY6" fmla="*/ 471488 h 514350"/>
                  <a:gd name="connsiteX7" fmla="*/ 0 w 514350"/>
                  <a:gd name="connsiteY7" fmla="*/ 42863 h 514350"/>
                  <a:gd name="connsiteX8" fmla="*/ 42863 w 514350"/>
                  <a:gd name="connsiteY8" fmla="*/ 0 h 514350"/>
                  <a:gd name="connsiteX9" fmla="*/ 471488 w 514350"/>
                  <a:gd name="connsiteY9" fmla="*/ 0 h 514350"/>
                  <a:gd name="connsiteX10" fmla="*/ 514350 w 514350"/>
                  <a:gd name="connsiteY10" fmla="*/ 42863 h 514350"/>
                  <a:gd name="connsiteX11" fmla="*/ 514350 w 514350"/>
                  <a:gd name="connsiteY11" fmla="*/ 471488 h 514350"/>
                  <a:gd name="connsiteX12" fmla="*/ 471488 w 514350"/>
                  <a:gd name="connsiteY12" fmla="*/ 5143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14350">
                    <a:moveTo>
                      <a:pt x="471488" y="514350"/>
                    </a:moveTo>
                    <a:cubicBezTo>
                      <a:pt x="447798" y="514350"/>
                      <a:pt x="428625" y="495177"/>
                      <a:pt x="428625" y="471488"/>
                    </a:cubicBezTo>
                    <a:lnTo>
                      <a:pt x="428625" y="85725"/>
                    </a:lnTo>
                    <a:lnTo>
                      <a:pt x="85725" y="85725"/>
                    </a:lnTo>
                    <a:lnTo>
                      <a:pt x="85725" y="471488"/>
                    </a:lnTo>
                    <a:cubicBezTo>
                      <a:pt x="85725" y="495177"/>
                      <a:pt x="66552" y="514350"/>
                      <a:pt x="42863" y="514350"/>
                    </a:cubicBezTo>
                    <a:cubicBezTo>
                      <a:pt x="19173" y="514350"/>
                      <a:pt x="0" y="495177"/>
                      <a:pt x="0" y="471488"/>
                    </a:cubicBezTo>
                    <a:lnTo>
                      <a:pt x="0" y="42863"/>
                    </a:lnTo>
                    <a:cubicBezTo>
                      <a:pt x="0" y="19173"/>
                      <a:pt x="19173" y="0"/>
                      <a:pt x="42863" y="0"/>
                    </a:cubicBezTo>
                    <a:lnTo>
                      <a:pt x="471488" y="0"/>
                    </a:lnTo>
                    <a:cubicBezTo>
                      <a:pt x="495177" y="0"/>
                      <a:pt x="514350" y="19173"/>
                      <a:pt x="514350" y="42863"/>
                    </a:cubicBezTo>
                    <a:lnTo>
                      <a:pt x="514350" y="471488"/>
                    </a:lnTo>
                    <a:cubicBezTo>
                      <a:pt x="514350" y="495177"/>
                      <a:pt x="495177" y="514350"/>
                      <a:pt x="471488" y="514350"/>
                    </a:cubicBezTo>
                    <a:close/>
                  </a:path>
                </a:pathLst>
              </a:custGeom>
              <a:solidFill>
                <a:schemeClr val="tx1"/>
              </a:solidFill>
              <a:ln w="9797"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A8229037-F657-4727-BE63-7B17B97502DC}"/>
                  </a:ext>
                </a:extLst>
              </p:cNvPr>
              <p:cNvSpPr/>
              <p:nvPr/>
            </p:nvSpPr>
            <p:spPr>
              <a:xfrm>
                <a:off x="-10725730" y="-323645"/>
                <a:ext cx="1478762" cy="1907420"/>
              </a:xfrm>
              <a:custGeom>
                <a:avLst/>
                <a:gdLst>
                  <a:gd name="connsiteX0" fmla="*/ 42830 w 1478762"/>
                  <a:gd name="connsiteY0" fmla="*/ 1907381 h 1907420"/>
                  <a:gd name="connsiteX1" fmla="*/ 23696 w 1478762"/>
                  <a:gd name="connsiteY1" fmla="*/ 1902865 h 1907420"/>
                  <a:gd name="connsiteX2" fmla="*/ 4522 w 1478762"/>
                  <a:gd name="connsiteY2" fmla="*/ 1845346 h 1907420"/>
                  <a:gd name="connsiteX3" fmla="*/ 861773 w 1478762"/>
                  <a:gd name="connsiteY3" fmla="*/ 130846 h 1907420"/>
                  <a:gd name="connsiteX4" fmla="*/ 891703 w 1478762"/>
                  <a:gd name="connsiteY4" fmla="*/ 107999 h 1907420"/>
                  <a:gd name="connsiteX5" fmla="*/ 1427489 w 1478762"/>
                  <a:gd name="connsiteY5" fmla="*/ 837 h 1907420"/>
                  <a:gd name="connsiteX6" fmla="*/ 1477925 w 1478762"/>
                  <a:gd name="connsiteY6" fmla="*/ 34477 h 1907420"/>
                  <a:gd name="connsiteX7" fmla="*/ 1444282 w 1478762"/>
                  <a:gd name="connsiteY7" fmla="*/ 84917 h 1907420"/>
                  <a:gd name="connsiteX8" fmla="*/ 929050 w 1478762"/>
                  <a:gd name="connsiteY8" fmla="*/ 187943 h 1907420"/>
                  <a:gd name="connsiteX9" fmla="*/ 81176 w 1478762"/>
                  <a:gd name="connsiteY9" fmla="*/ 1883731 h 1907420"/>
                  <a:gd name="connsiteX10" fmla="*/ 42830 w 1478762"/>
                  <a:gd name="connsiteY10" fmla="*/ 1907420 h 190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62" h="1907420">
                    <a:moveTo>
                      <a:pt x="42830" y="1907381"/>
                    </a:moveTo>
                    <a:cubicBezTo>
                      <a:pt x="36363" y="1907381"/>
                      <a:pt x="29858" y="1905931"/>
                      <a:pt x="23696" y="1902865"/>
                    </a:cubicBezTo>
                    <a:cubicBezTo>
                      <a:pt x="2531" y="1892264"/>
                      <a:pt x="-6042" y="1866547"/>
                      <a:pt x="4522" y="1845346"/>
                    </a:cubicBezTo>
                    <a:lnTo>
                      <a:pt x="861773" y="130846"/>
                    </a:lnTo>
                    <a:cubicBezTo>
                      <a:pt x="867700" y="119020"/>
                      <a:pt x="878722" y="110601"/>
                      <a:pt x="891703" y="107999"/>
                    </a:cubicBezTo>
                    <a:lnTo>
                      <a:pt x="1427489" y="837"/>
                    </a:lnTo>
                    <a:cubicBezTo>
                      <a:pt x="1450718" y="-3794"/>
                      <a:pt x="1473252" y="11247"/>
                      <a:pt x="1477925" y="34477"/>
                    </a:cubicBezTo>
                    <a:cubicBezTo>
                      <a:pt x="1482559" y="57707"/>
                      <a:pt x="1467510" y="80286"/>
                      <a:pt x="1444282" y="84917"/>
                    </a:cubicBezTo>
                    <a:lnTo>
                      <a:pt x="929050" y="187943"/>
                    </a:lnTo>
                    <a:lnTo>
                      <a:pt x="81176" y="1883731"/>
                    </a:lnTo>
                    <a:cubicBezTo>
                      <a:pt x="73720" y="1898730"/>
                      <a:pt x="58564" y="1907420"/>
                      <a:pt x="42830" y="1907420"/>
                    </a:cubicBezTo>
                    <a:close/>
                  </a:path>
                </a:pathLst>
              </a:custGeom>
              <a:solidFill>
                <a:schemeClr val="tx1"/>
              </a:solidFill>
              <a:ln w="9797"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4871343B-8224-403C-9BCE-5983109718A1}"/>
                  </a:ext>
                </a:extLst>
              </p:cNvPr>
              <p:cNvSpPr/>
              <p:nvPr/>
            </p:nvSpPr>
            <p:spPr>
              <a:xfrm>
                <a:off x="-10189915" y="-216466"/>
                <a:ext cx="407182" cy="1800202"/>
              </a:xfrm>
              <a:custGeom>
                <a:avLst/>
                <a:gdLst>
                  <a:gd name="connsiteX0" fmla="*/ 42918 w 407182"/>
                  <a:gd name="connsiteY0" fmla="*/ 1800202 h 1800202"/>
                  <a:gd name="connsiteX1" fmla="*/ 34963 w 407182"/>
                  <a:gd name="connsiteY1" fmla="*/ 1799477 h 1800202"/>
                  <a:gd name="connsiteX2" fmla="*/ 741 w 407182"/>
                  <a:gd name="connsiteY2" fmla="*/ 1749453 h 1800202"/>
                  <a:gd name="connsiteX3" fmla="*/ 322205 w 407182"/>
                  <a:gd name="connsiteY3" fmla="*/ 34956 h 1800202"/>
                  <a:gd name="connsiteX4" fmla="*/ 372229 w 407182"/>
                  <a:gd name="connsiteY4" fmla="*/ 743 h 1800202"/>
                  <a:gd name="connsiteX5" fmla="*/ 406441 w 407182"/>
                  <a:gd name="connsiteY5" fmla="*/ 50762 h 1800202"/>
                  <a:gd name="connsiteX6" fmla="*/ 84977 w 407182"/>
                  <a:gd name="connsiteY6" fmla="*/ 1765266 h 1800202"/>
                  <a:gd name="connsiteX7" fmla="*/ 42918 w 407182"/>
                  <a:gd name="connsiteY7" fmla="*/ 1800202 h 180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82" h="1800202">
                    <a:moveTo>
                      <a:pt x="42918" y="1800202"/>
                    </a:moveTo>
                    <a:cubicBezTo>
                      <a:pt x="40273" y="1800202"/>
                      <a:pt x="37638" y="1799977"/>
                      <a:pt x="34963" y="1799477"/>
                    </a:cubicBezTo>
                    <a:cubicBezTo>
                      <a:pt x="11695" y="1795108"/>
                      <a:pt x="-3618" y="1772721"/>
                      <a:pt x="741" y="1749453"/>
                    </a:cubicBezTo>
                    <a:lnTo>
                      <a:pt x="322205" y="34956"/>
                    </a:lnTo>
                    <a:cubicBezTo>
                      <a:pt x="326575" y="11688"/>
                      <a:pt x="348961" y="-3620"/>
                      <a:pt x="372229" y="743"/>
                    </a:cubicBezTo>
                    <a:cubicBezTo>
                      <a:pt x="395498" y="5105"/>
                      <a:pt x="410801" y="27494"/>
                      <a:pt x="406441" y="50762"/>
                    </a:cubicBezTo>
                    <a:lnTo>
                      <a:pt x="84977" y="1765266"/>
                    </a:lnTo>
                    <a:cubicBezTo>
                      <a:pt x="81147" y="1785850"/>
                      <a:pt x="63159" y="1800202"/>
                      <a:pt x="42918" y="1800202"/>
                    </a:cubicBezTo>
                    <a:close/>
                  </a:path>
                </a:pathLst>
              </a:custGeom>
              <a:solidFill>
                <a:schemeClr val="tx1"/>
              </a:solidFill>
              <a:ln w="9797"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EFC891B8-543F-4313-8B56-436EEAD4C402}"/>
                  </a:ext>
                </a:extLst>
              </p:cNvPr>
              <p:cNvSpPr/>
              <p:nvPr/>
            </p:nvSpPr>
            <p:spPr>
              <a:xfrm>
                <a:off x="-7296716" y="-323672"/>
                <a:ext cx="1478764" cy="1907407"/>
              </a:xfrm>
              <a:custGeom>
                <a:avLst/>
                <a:gdLst>
                  <a:gd name="connsiteX0" fmla="*/ 1435970 w 1478764"/>
                  <a:gd name="connsiteY0" fmla="*/ 1907408 h 1907407"/>
                  <a:gd name="connsiteX1" fmla="*/ 1397585 w 1478764"/>
                  <a:gd name="connsiteY1" fmla="*/ 1883718 h 1907407"/>
                  <a:gd name="connsiteX2" fmla="*/ 549711 w 1478764"/>
                  <a:gd name="connsiteY2" fmla="*/ 187931 h 1907407"/>
                  <a:gd name="connsiteX3" fmla="*/ 34479 w 1478764"/>
                  <a:gd name="connsiteY3" fmla="*/ 84904 h 1907407"/>
                  <a:gd name="connsiteX4" fmla="*/ 835 w 1478764"/>
                  <a:gd name="connsiteY4" fmla="*/ 34464 h 1907407"/>
                  <a:gd name="connsiteX5" fmla="*/ 51281 w 1478764"/>
                  <a:gd name="connsiteY5" fmla="*/ 825 h 1907407"/>
                  <a:gd name="connsiteX6" fmla="*/ 587067 w 1478764"/>
                  <a:gd name="connsiteY6" fmla="*/ 107986 h 1907407"/>
                  <a:gd name="connsiteX7" fmla="*/ 616987 w 1478764"/>
                  <a:gd name="connsiteY7" fmla="*/ 130833 h 1907407"/>
                  <a:gd name="connsiteX8" fmla="*/ 1474237 w 1478764"/>
                  <a:gd name="connsiteY8" fmla="*/ 1845333 h 1907407"/>
                  <a:gd name="connsiteX9" fmla="*/ 1455065 w 1478764"/>
                  <a:gd name="connsiteY9" fmla="*/ 1902852 h 1907407"/>
                  <a:gd name="connsiteX10" fmla="*/ 1435970 w 1478764"/>
                  <a:gd name="connsiteY10" fmla="*/ 1907369 h 190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64" h="1907407">
                    <a:moveTo>
                      <a:pt x="1435970" y="1907408"/>
                    </a:moveTo>
                    <a:cubicBezTo>
                      <a:pt x="1420245" y="1907408"/>
                      <a:pt x="1405129" y="1898718"/>
                      <a:pt x="1397585" y="1883718"/>
                    </a:cubicBezTo>
                    <a:lnTo>
                      <a:pt x="549711" y="187931"/>
                    </a:lnTo>
                    <a:lnTo>
                      <a:pt x="34479" y="84904"/>
                    </a:lnTo>
                    <a:cubicBezTo>
                      <a:pt x="11250" y="80273"/>
                      <a:pt x="-3789" y="57694"/>
                      <a:pt x="835" y="34464"/>
                    </a:cubicBezTo>
                    <a:cubicBezTo>
                      <a:pt x="5470" y="11273"/>
                      <a:pt x="28052" y="-3767"/>
                      <a:pt x="51281" y="825"/>
                    </a:cubicBezTo>
                    <a:lnTo>
                      <a:pt x="587067" y="107986"/>
                    </a:lnTo>
                    <a:cubicBezTo>
                      <a:pt x="600038" y="110588"/>
                      <a:pt x="611060" y="119008"/>
                      <a:pt x="616987" y="130833"/>
                    </a:cubicBezTo>
                    <a:lnTo>
                      <a:pt x="1474237" y="1845333"/>
                    </a:lnTo>
                    <a:cubicBezTo>
                      <a:pt x="1484809" y="1866495"/>
                      <a:pt x="1476236" y="1892252"/>
                      <a:pt x="1455065" y="1902852"/>
                    </a:cubicBezTo>
                    <a:cubicBezTo>
                      <a:pt x="1448941" y="1905919"/>
                      <a:pt x="1442397" y="1907369"/>
                      <a:pt x="1435970" y="1907369"/>
                    </a:cubicBezTo>
                    <a:close/>
                  </a:path>
                </a:pathLst>
              </a:custGeom>
              <a:solidFill>
                <a:schemeClr val="tx1"/>
              </a:solidFill>
              <a:ln w="9797"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C281EC62-AF54-489F-B697-C8AAB62D0A36}"/>
                  </a:ext>
                </a:extLst>
              </p:cNvPr>
              <p:cNvSpPr/>
              <p:nvPr/>
            </p:nvSpPr>
            <p:spPr>
              <a:xfrm>
                <a:off x="-6760954" y="-216494"/>
                <a:ext cx="407183" cy="1800230"/>
              </a:xfrm>
              <a:custGeom>
                <a:avLst/>
                <a:gdLst>
                  <a:gd name="connsiteX0" fmla="*/ 364304 w 407183"/>
                  <a:gd name="connsiteY0" fmla="*/ 1800230 h 1800230"/>
                  <a:gd name="connsiteX1" fmla="*/ 322206 w 407183"/>
                  <a:gd name="connsiteY1" fmla="*/ 1765254 h 1800230"/>
                  <a:gd name="connsiteX2" fmla="*/ 742 w 407183"/>
                  <a:gd name="connsiteY2" fmla="*/ 50752 h 1800230"/>
                  <a:gd name="connsiteX3" fmla="*/ 34953 w 407183"/>
                  <a:gd name="connsiteY3" fmla="*/ 732 h 1800230"/>
                  <a:gd name="connsiteX4" fmla="*/ 84977 w 407183"/>
                  <a:gd name="connsiteY4" fmla="*/ 34946 h 1800230"/>
                  <a:gd name="connsiteX5" fmla="*/ 406441 w 407183"/>
                  <a:gd name="connsiteY5" fmla="*/ 1749442 h 1800230"/>
                  <a:gd name="connsiteX6" fmla="*/ 372230 w 407183"/>
                  <a:gd name="connsiteY6" fmla="*/ 1799466 h 1800230"/>
                  <a:gd name="connsiteX7" fmla="*/ 364304 w 407183"/>
                  <a:gd name="connsiteY7" fmla="*/ 1800230 h 180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83" h="1800230">
                    <a:moveTo>
                      <a:pt x="364304" y="1800230"/>
                    </a:moveTo>
                    <a:cubicBezTo>
                      <a:pt x="344102" y="1800230"/>
                      <a:pt x="326115" y="1785878"/>
                      <a:pt x="322206" y="1765254"/>
                    </a:cubicBezTo>
                    <a:lnTo>
                      <a:pt x="742" y="50752"/>
                    </a:lnTo>
                    <a:cubicBezTo>
                      <a:pt x="-3618" y="27483"/>
                      <a:pt x="11685" y="5095"/>
                      <a:pt x="34953" y="732"/>
                    </a:cubicBezTo>
                    <a:cubicBezTo>
                      <a:pt x="58153" y="-3592"/>
                      <a:pt x="80608" y="11678"/>
                      <a:pt x="84977" y="34946"/>
                    </a:cubicBezTo>
                    <a:lnTo>
                      <a:pt x="406441" y="1749442"/>
                    </a:lnTo>
                    <a:cubicBezTo>
                      <a:pt x="410801" y="1772710"/>
                      <a:pt x="395498" y="1795106"/>
                      <a:pt x="372230" y="1799466"/>
                    </a:cubicBezTo>
                    <a:cubicBezTo>
                      <a:pt x="369585" y="1800005"/>
                      <a:pt x="366910" y="1800230"/>
                      <a:pt x="364304" y="1800230"/>
                    </a:cubicBezTo>
                    <a:close/>
                  </a:path>
                </a:pathLst>
              </a:custGeom>
              <a:solidFill>
                <a:schemeClr val="tx1"/>
              </a:solidFill>
              <a:ln w="9797"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663CBAD3-18C1-4EAC-B798-09F90DAB38E8}"/>
                  </a:ext>
                </a:extLst>
              </p:cNvPr>
              <p:cNvSpPr/>
              <p:nvPr/>
            </p:nvSpPr>
            <p:spPr>
              <a:xfrm>
                <a:off x="-8153993" y="2023137"/>
                <a:ext cx="1585882" cy="1264419"/>
              </a:xfrm>
              <a:custGeom>
                <a:avLst/>
                <a:gdLst>
                  <a:gd name="connsiteX0" fmla="*/ 1543079 w 1585882"/>
                  <a:gd name="connsiteY0" fmla="*/ 1264419 h 1264419"/>
                  <a:gd name="connsiteX1" fmla="*/ 578668 w 1585882"/>
                  <a:gd name="connsiteY1" fmla="*/ 1264419 h 1264419"/>
                  <a:gd name="connsiteX2" fmla="*/ 539636 w 1585882"/>
                  <a:gd name="connsiteY2" fmla="*/ 1239280 h 1264419"/>
                  <a:gd name="connsiteX3" fmla="*/ 3850 w 1585882"/>
                  <a:gd name="connsiteY3" fmla="*/ 60585 h 1264419"/>
                  <a:gd name="connsiteX4" fmla="*/ 6828 w 1585882"/>
                  <a:gd name="connsiteY4" fmla="*/ 19633 h 1264419"/>
                  <a:gd name="connsiteX5" fmla="*/ 42882 w 1585882"/>
                  <a:gd name="connsiteY5" fmla="*/ 0 h 1264419"/>
                  <a:gd name="connsiteX6" fmla="*/ 1543020 w 1585882"/>
                  <a:gd name="connsiteY6" fmla="*/ 0 h 1264419"/>
                  <a:gd name="connsiteX7" fmla="*/ 1585883 w 1585882"/>
                  <a:gd name="connsiteY7" fmla="*/ 42863 h 1264419"/>
                  <a:gd name="connsiteX8" fmla="*/ 1585883 w 1585882"/>
                  <a:gd name="connsiteY8" fmla="*/ 1221557 h 1264419"/>
                  <a:gd name="connsiteX9" fmla="*/ 1543020 w 1585882"/>
                  <a:gd name="connsiteY9" fmla="*/ 1264419 h 1264419"/>
                  <a:gd name="connsiteX10" fmla="*/ 606266 w 1585882"/>
                  <a:gd name="connsiteY10" fmla="*/ 1178694 h 1264419"/>
                  <a:gd name="connsiteX11" fmla="*/ 1500217 w 1585882"/>
                  <a:gd name="connsiteY11" fmla="*/ 1178694 h 1264419"/>
                  <a:gd name="connsiteX12" fmla="*/ 1500217 w 1585882"/>
                  <a:gd name="connsiteY12" fmla="*/ 85725 h 1264419"/>
                  <a:gd name="connsiteX13" fmla="*/ 109414 w 1585882"/>
                  <a:gd name="connsiteY13" fmla="*/ 85725 h 126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5882" h="1264419">
                    <a:moveTo>
                      <a:pt x="1543079" y="1264419"/>
                    </a:moveTo>
                    <a:lnTo>
                      <a:pt x="578668" y="1264419"/>
                    </a:lnTo>
                    <a:cubicBezTo>
                      <a:pt x="561866" y="1264419"/>
                      <a:pt x="546602" y="1254583"/>
                      <a:pt x="539636" y="1239280"/>
                    </a:cubicBezTo>
                    <a:lnTo>
                      <a:pt x="3850" y="60585"/>
                    </a:lnTo>
                    <a:cubicBezTo>
                      <a:pt x="-2205" y="47301"/>
                      <a:pt x="-1049" y="31880"/>
                      <a:pt x="6828" y="19633"/>
                    </a:cubicBezTo>
                    <a:cubicBezTo>
                      <a:pt x="14715" y="7387"/>
                      <a:pt x="28303" y="0"/>
                      <a:pt x="42882" y="0"/>
                    </a:cubicBezTo>
                    <a:lnTo>
                      <a:pt x="1543020" y="0"/>
                    </a:lnTo>
                    <a:cubicBezTo>
                      <a:pt x="1566710" y="0"/>
                      <a:pt x="1585883" y="19173"/>
                      <a:pt x="1585883" y="42863"/>
                    </a:cubicBezTo>
                    <a:lnTo>
                      <a:pt x="1585883" y="1221557"/>
                    </a:lnTo>
                    <a:cubicBezTo>
                      <a:pt x="1585883" y="1245246"/>
                      <a:pt x="1566710" y="1264419"/>
                      <a:pt x="1543020" y="1264419"/>
                    </a:cubicBezTo>
                    <a:close/>
                    <a:moveTo>
                      <a:pt x="606266" y="1178694"/>
                    </a:moveTo>
                    <a:lnTo>
                      <a:pt x="1500217" y="1178694"/>
                    </a:lnTo>
                    <a:lnTo>
                      <a:pt x="1500217" y="85725"/>
                    </a:lnTo>
                    <a:lnTo>
                      <a:pt x="109414" y="85725"/>
                    </a:lnTo>
                    <a:close/>
                  </a:path>
                </a:pathLst>
              </a:custGeom>
              <a:solidFill>
                <a:schemeClr val="accent1"/>
              </a:solidFill>
              <a:ln w="9797"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7FBFBF8E-A0C8-4401-A621-6DC0A4F1F762}"/>
                  </a:ext>
                </a:extLst>
              </p:cNvPr>
              <p:cNvSpPr/>
              <p:nvPr/>
            </p:nvSpPr>
            <p:spPr>
              <a:xfrm>
                <a:off x="-10082757" y="2023137"/>
                <a:ext cx="1585866" cy="1264419"/>
              </a:xfrm>
              <a:custGeom>
                <a:avLst/>
                <a:gdLst>
                  <a:gd name="connsiteX0" fmla="*/ 1007274 w 1585866"/>
                  <a:gd name="connsiteY0" fmla="*/ 1264419 h 1264419"/>
                  <a:gd name="connsiteX1" fmla="*/ 42863 w 1585866"/>
                  <a:gd name="connsiteY1" fmla="*/ 1264419 h 1264419"/>
                  <a:gd name="connsiteX2" fmla="*/ 0 w 1585866"/>
                  <a:gd name="connsiteY2" fmla="*/ 1221557 h 1264419"/>
                  <a:gd name="connsiteX3" fmla="*/ 0 w 1585866"/>
                  <a:gd name="connsiteY3" fmla="*/ 42863 h 1264419"/>
                  <a:gd name="connsiteX4" fmla="*/ 42863 w 1585866"/>
                  <a:gd name="connsiteY4" fmla="*/ 0 h 1264419"/>
                  <a:gd name="connsiteX5" fmla="*/ 1543001 w 1585866"/>
                  <a:gd name="connsiteY5" fmla="*/ 0 h 1264419"/>
                  <a:gd name="connsiteX6" fmla="*/ 1579055 w 1585866"/>
                  <a:gd name="connsiteY6" fmla="*/ 19673 h 1264419"/>
                  <a:gd name="connsiteX7" fmla="*/ 1582033 w 1585866"/>
                  <a:gd name="connsiteY7" fmla="*/ 60625 h 1264419"/>
                  <a:gd name="connsiteX8" fmla="*/ 1046247 w 1585866"/>
                  <a:gd name="connsiteY8" fmla="*/ 1239319 h 1264419"/>
                  <a:gd name="connsiteX9" fmla="*/ 1007215 w 1585866"/>
                  <a:gd name="connsiteY9" fmla="*/ 1264419 h 1264419"/>
                  <a:gd name="connsiteX10" fmla="*/ 85735 w 1585866"/>
                  <a:gd name="connsiteY10" fmla="*/ 1178694 h 1264419"/>
                  <a:gd name="connsiteX11" fmla="*/ 979685 w 1585866"/>
                  <a:gd name="connsiteY11" fmla="*/ 1178694 h 1264419"/>
                  <a:gd name="connsiteX12" fmla="*/ 1476508 w 1585866"/>
                  <a:gd name="connsiteY12" fmla="*/ 85725 h 1264419"/>
                  <a:gd name="connsiteX13" fmla="*/ 85705 w 1585866"/>
                  <a:gd name="connsiteY13" fmla="*/ 85725 h 126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5866" h="1264419">
                    <a:moveTo>
                      <a:pt x="1007274" y="1264419"/>
                    </a:moveTo>
                    <a:lnTo>
                      <a:pt x="42863" y="1264419"/>
                    </a:lnTo>
                    <a:cubicBezTo>
                      <a:pt x="19173" y="1264419"/>
                      <a:pt x="0" y="1245246"/>
                      <a:pt x="0" y="1221557"/>
                    </a:cubicBezTo>
                    <a:lnTo>
                      <a:pt x="0" y="42863"/>
                    </a:lnTo>
                    <a:cubicBezTo>
                      <a:pt x="0" y="19173"/>
                      <a:pt x="19173" y="0"/>
                      <a:pt x="42863" y="0"/>
                    </a:cubicBezTo>
                    <a:lnTo>
                      <a:pt x="1543001" y="0"/>
                    </a:lnTo>
                    <a:cubicBezTo>
                      <a:pt x="1557579" y="0"/>
                      <a:pt x="1571168" y="7387"/>
                      <a:pt x="1579055" y="19673"/>
                    </a:cubicBezTo>
                    <a:cubicBezTo>
                      <a:pt x="1586931" y="31919"/>
                      <a:pt x="1588048" y="47340"/>
                      <a:pt x="1582033" y="60625"/>
                    </a:cubicBezTo>
                    <a:lnTo>
                      <a:pt x="1046247" y="1239319"/>
                    </a:lnTo>
                    <a:cubicBezTo>
                      <a:pt x="1039281" y="1254583"/>
                      <a:pt x="1024017" y="1264419"/>
                      <a:pt x="1007215" y="1264419"/>
                    </a:cubicBezTo>
                    <a:close/>
                    <a:moveTo>
                      <a:pt x="85735" y="1178694"/>
                    </a:moveTo>
                    <a:lnTo>
                      <a:pt x="979685" y="1178694"/>
                    </a:lnTo>
                    <a:lnTo>
                      <a:pt x="1476508" y="85725"/>
                    </a:lnTo>
                    <a:lnTo>
                      <a:pt x="85705" y="85725"/>
                    </a:lnTo>
                    <a:close/>
                  </a:path>
                </a:pathLst>
              </a:custGeom>
              <a:solidFill>
                <a:schemeClr val="accent1"/>
              </a:solidFill>
              <a:ln w="9797" cap="flat">
                <a:noFill/>
                <a:prstDash val="solid"/>
                <a:miter/>
              </a:ln>
            </p:spPr>
            <p:txBody>
              <a:bodyPr rtlCol="0" anchor="ctr"/>
              <a:lstStyle/>
              <a:p>
                <a:endParaRPr lang="en-IN"/>
              </a:p>
            </p:txBody>
          </p:sp>
        </p:grpSp>
        <p:cxnSp>
          <p:nvCxnSpPr>
            <p:cNvPr id="183" name="Straight Connector 182">
              <a:extLst>
                <a:ext uri="{FF2B5EF4-FFF2-40B4-BE49-F238E27FC236}">
                  <a16:creationId xmlns:a16="http://schemas.microsoft.com/office/drawing/2014/main" id="{CAA648C0-4BB6-49BA-B07B-9504D9450589}"/>
                </a:ext>
              </a:extLst>
            </p:cNvPr>
            <p:cNvCxnSpPr>
              <a:cxnSpLocks/>
            </p:cNvCxnSpPr>
            <p:nvPr/>
          </p:nvCxnSpPr>
          <p:spPr>
            <a:xfrm>
              <a:off x="-1260303" y="3164119"/>
              <a:ext cx="0" cy="14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5193795-51B7-4CA6-A0A9-386168F0A426}"/>
                </a:ext>
              </a:extLst>
            </p:cNvPr>
            <p:cNvCxnSpPr/>
            <p:nvPr/>
          </p:nvCxnSpPr>
          <p:spPr>
            <a:xfrm>
              <a:off x="-743201" y="3451711"/>
              <a:ext cx="0" cy="43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FB1241F-FF60-4741-8D9E-6C0937A304AA}"/>
                </a:ext>
              </a:extLst>
            </p:cNvPr>
            <p:cNvCxnSpPr/>
            <p:nvPr/>
          </p:nvCxnSpPr>
          <p:spPr>
            <a:xfrm>
              <a:off x="-1777404" y="3308119"/>
              <a:ext cx="0" cy="585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B15671C3-7B1D-403D-9FC5-5E80F6776A7C}"/>
              </a:ext>
            </a:extLst>
          </p:cNvPr>
          <p:cNvGrpSpPr/>
          <p:nvPr/>
        </p:nvGrpSpPr>
        <p:grpSpPr>
          <a:xfrm>
            <a:off x="7880320" y="4764893"/>
            <a:ext cx="926044" cy="788921"/>
            <a:chOff x="7880320" y="4764893"/>
            <a:chExt cx="926044" cy="788921"/>
          </a:xfrm>
        </p:grpSpPr>
        <p:sp>
          <p:nvSpPr>
            <p:cNvPr id="195" name="Freeform: Shape 194">
              <a:extLst>
                <a:ext uri="{FF2B5EF4-FFF2-40B4-BE49-F238E27FC236}">
                  <a16:creationId xmlns:a16="http://schemas.microsoft.com/office/drawing/2014/main" id="{0CAC6166-25A7-4124-A951-F820922FF74F}"/>
                </a:ext>
              </a:extLst>
            </p:cNvPr>
            <p:cNvSpPr/>
            <p:nvPr/>
          </p:nvSpPr>
          <p:spPr>
            <a:xfrm rot="1800000">
              <a:off x="8164348" y="4936270"/>
              <a:ext cx="248878" cy="247574"/>
            </a:xfrm>
            <a:custGeom>
              <a:avLst/>
              <a:gdLst>
                <a:gd name="connsiteX0" fmla="*/ 262604 w 308518"/>
                <a:gd name="connsiteY0" fmla="*/ 262890 h 306902"/>
                <a:gd name="connsiteX1" fmla="*/ 153448 w 308518"/>
                <a:gd name="connsiteY1" fmla="*/ 306896 h 306902"/>
                <a:gd name="connsiteX2" fmla="*/ 44958 w 308518"/>
                <a:gd name="connsiteY2" fmla="*/ 261938 h 306902"/>
                <a:gd name="connsiteX3" fmla="*/ 0 w 308518"/>
                <a:gd name="connsiteY3" fmla="*/ 153448 h 306902"/>
                <a:gd name="connsiteX4" fmla="*/ 1619 w 308518"/>
                <a:gd name="connsiteY4" fmla="*/ 153448 h 306902"/>
                <a:gd name="connsiteX5" fmla="*/ 46768 w 308518"/>
                <a:gd name="connsiteY5" fmla="*/ 44768 h 306902"/>
                <a:gd name="connsiteX6" fmla="*/ 155639 w 308518"/>
                <a:gd name="connsiteY6" fmla="*/ 0 h 306902"/>
                <a:gd name="connsiteX7" fmla="*/ 264128 w 308518"/>
                <a:gd name="connsiteY7" fmla="*/ 45530 h 306902"/>
                <a:gd name="connsiteX8" fmla="*/ 308515 w 308518"/>
                <a:gd name="connsiteY8" fmla="*/ 154496 h 306902"/>
                <a:gd name="connsiteX9" fmla="*/ 262604 w 308518"/>
                <a:gd name="connsiteY9" fmla="*/ 262890 h 30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18" h="306902">
                  <a:moveTo>
                    <a:pt x="262604" y="262890"/>
                  </a:moveTo>
                  <a:cubicBezTo>
                    <a:pt x="233553" y="291465"/>
                    <a:pt x="194215" y="307277"/>
                    <a:pt x="153448" y="306896"/>
                  </a:cubicBezTo>
                  <a:cubicBezTo>
                    <a:pt x="112776" y="306896"/>
                    <a:pt x="73723" y="290703"/>
                    <a:pt x="44958" y="261938"/>
                  </a:cubicBezTo>
                  <a:cubicBezTo>
                    <a:pt x="16192" y="233172"/>
                    <a:pt x="0" y="194120"/>
                    <a:pt x="0" y="153448"/>
                  </a:cubicBezTo>
                  <a:lnTo>
                    <a:pt x="1619" y="153448"/>
                  </a:lnTo>
                  <a:cubicBezTo>
                    <a:pt x="1619" y="112681"/>
                    <a:pt x="17812" y="73533"/>
                    <a:pt x="46768" y="44768"/>
                  </a:cubicBezTo>
                  <a:cubicBezTo>
                    <a:pt x="75628" y="16002"/>
                    <a:pt x="114776" y="-95"/>
                    <a:pt x="155639" y="0"/>
                  </a:cubicBezTo>
                  <a:cubicBezTo>
                    <a:pt x="196406" y="191"/>
                    <a:pt x="235458" y="16479"/>
                    <a:pt x="264128" y="45530"/>
                  </a:cubicBezTo>
                  <a:cubicBezTo>
                    <a:pt x="292799" y="74486"/>
                    <a:pt x="308801" y="113729"/>
                    <a:pt x="308515" y="154496"/>
                  </a:cubicBezTo>
                  <a:cubicBezTo>
                    <a:pt x="308229" y="195263"/>
                    <a:pt x="291751" y="234220"/>
                    <a:pt x="262604" y="262890"/>
                  </a:cubicBezTo>
                  <a:close/>
                </a:path>
              </a:pathLst>
            </a:custGeom>
            <a:solidFill>
              <a:schemeClr val="accent1"/>
            </a:solidFill>
            <a:ln w="12700" cap="flat">
              <a:solidFill>
                <a:schemeClr val="tx1"/>
              </a:solid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FDB4CDA5-B3F3-44B6-9BC8-2911F2BC556F}"/>
                </a:ext>
              </a:extLst>
            </p:cNvPr>
            <p:cNvSpPr/>
            <p:nvPr/>
          </p:nvSpPr>
          <p:spPr>
            <a:xfrm rot="1800000">
              <a:off x="7880320" y="5234250"/>
              <a:ext cx="844209" cy="319564"/>
            </a:xfrm>
            <a:custGeom>
              <a:avLst/>
              <a:gdLst>
                <a:gd name="connsiteX0" fmla="*/ 591884 w 1046511"/>
                <a:gd name="connsiteY0" fmla="*/ 386715 h 396144"/>
                <a:gd name="connsiteX1" fmla="*/ 569024 w 1046511"/>
                <a:gd name="connsiteY1" fmla="*/ 396145 h 396144"/>
                <a:gd name="connsiteX2" fmla="*/ 32290 w 1046511"/>
                <a:gd name="connsiteY2" fmla="*/ 396145 h 396144"/>
                <a:gd name="connsiteX3" fmla="*/ 0 w 1046511"/>
                <a:gd name="connsiteY3" fmla="*/ 363855 h 396144"/>
                <a:gd name="connsiteX4" fmla="*/ 0 w 1046511"/>
                <a:gd name="connsiteY4" fmla="*/ 316992 h 396144"/>
                <a:gd name="connsiteX5" fmla="*/ 73343 w 1046511"/>
                <a:gd name="connsiteY5" fmla="*/ 140017 h 396144"/>
                <a:gd name="connsiteX6" fmla="*/ 250508 w 1046511"/>
                <a:gd name="connsiteY6" fmla="*/ 66675 h 396144"/>
                <a:gd name="connsiteX7" fmla="*/ 352330 w 1046511"/>
                <a:gd name="connsiteY7" fmla="*/ 66675 h 396144"/>
                <a:gd name="connsiteX8" fmla="*/ 528447 w 1046511"/>
                <a:gd name="connsiteY8" fmla="*/ 140589 h 396144"/>
                <a:gd name="connsiteX9" fmla="*/ 601218 w 1046511"/>
                <a:gd name="connsiteY9" fmla="*/ 316992 h 396144"/>
                <a:gd name="connsiteX10" fmla="*/ 601218 w 1046511"/>
                <a:gd name="connsiteY10" fmla="*/ 363855 h 396144"/>
                <a:gd name="connsiteX11" fmla="*/ 591788 w 1046511"/>
                <a:gd name="connsiteY11" fmla="*/ 386715 h 396144"/>
                <a:gd name="connsiteX12" fmla="*/ 1037177 w 1046511"/>
                <a:gd name="connsiteY12" fmla="*/ 321659 h 396144"/>
                <a:gd name="connsiteX13" fmla="*/ 1014317 w 1046511"/>
                <a:gd name="connsiteY13" fmla="*/ 331089 h 396144"/>
                <a:gd name="connsiteX14" fmla="*/ 601313 w 1046511"/>
                <a:gd name="connsiteY14" fmla="*/ 332327 h 396144"/>
                <a:gd name="connsiteX15" fmla="*/ 488918 w 1046511"/>
                <a:gd name="connsiteY15" fmla="*/ 108204 h 396144"/>
                <a:gd name="connsiteX16" fmla="*/ 694182 w 1046511"/>
                <a:gd name="connsiteY16" fmla="*/ 0 h 396144"/>
                <a:gd name="connsiteX17" fmla="*/ 796004 w 1046511"/>
                <a:gd name="connsiteY17" fmla="*/ 0 h 396144"/>
                <a:gd name="connsiteX18" fmla="*/ 973169 w 1046511"/>
                <a:gd name="connsiteY18" fmla="*/ 73342 h 396144"/>
                <a:gd name="connsiteX19" fmla="*/ 1046512 w 1046511"/>
                <a:gd name="connsiteY19" fmla="*/ 250317 h 396144"/>
                <a:gd name="connsiteX20" fmla="*/ 1046512 w 1046511"/>
                <a:gd name="connsiteY20" fmla="*/ 298799 h 396144"/>
                <a:gd name="connsiteX21" fmla="*/ 1037082 w 1046511"/>
                <a:gd name="connsiteY21" fmla="*/ 321659 h 3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511" h="396144">
                  <a:moveTo>
                    <a:pt x="591884" y="386715"/>
                  </a:moveTo>
                  <a:cubicBezTo>
                    <a:pt x="585788" y="392811"/>
                    <a:pt x="577596" y="396145"/>
                    <a:pt x="569024" y="396145"/>
                  </a:cubicBezTo>
                  <a:lnTo>
                    <a:pt x="32290" y="396145"/>
                  </a:lnTo>
                  <a:cubicBezTo>
                    <a:pt x="14383" y="396145"/>
                    <a:pt x="0" y="381667"/>
                    <a:pt x="0" y="363855"/>
                  </a:cubicBezTo>
                  <a:lnTo>
                    <a:pt x="0" y="316992"/>
                  </a:lnTo>
                  <a:cubicBezTo>
                    <a:pt x="0" y="250603"/>
                    <a:pt x="26384" y="186976"/>
                    <a:pt x="73343" y="140017"/>
                  </a:cubicBezTo>
                  <a:cubicBezTo>
                    <a:pt x="120301" y="93059"/>
                    <a:pt x="184023" y="66675"/>
                    <a:pt x="250508" y="66675"/>
                  </a:cubicBezTo>
                  <a:lnTo>
                    <a:pt x="352330" y="66675"/>
                  </a:lnTo>
                  <a:cubicBezTo>
                    <a:pt x="418529" y="67151"/>
                    <a:pt x="481775" y="93631"/>
                    <a:pt x="528447" y="140589"/>
                  </a:cubicBezTo>
                  <a:cubicBezTo>
                    <a:pt x="575120" y="187452"/>
                    <a:pt x="601313" y="250889"/>
                    <a:pt x="601218" y="316992"/>
                  </a:cubicBezTo>
                  <a:lnTo>
                    <a:pt x="601218" y="363855"/>
                  </a:lnTo>
                  <a:cubicBezTo>
                    <a:pt x="601218" y="372427"/>
                    <a:pt x="597789" y="380619"/>
                    <a:pt x="591788" y="386715"/>
                  </a:cubicBezTo>
                  <a:close/>
                  <a:moveTo>
                    <a:pt x="1037177" y="321659"/>
                  </a:moveTo>
                  <a:cubicBezTo>
                    <a:pt x="1031081" y="327755"/>
                    <a:pt x="1022890" y="331089"/>
                    <a:pt x="1014317" y="331089"/>
                  </a:cubicBezTo>
                  <a:lnTo>
                    <a:pt x="601313" y="332327"/>
                  </a:lnTo>
                  <a:cubicBezTo>
                    <a:pt x="606171" y="242697"/>
                    <a:pt x="564452" y="162115"/>
                    <a:pt x="488918" y="108204"/>
                  </a:cubicBezTo>
                  <a:cubicBezTo>
                    <a:pt x="535305" y="40576"/>
                    <a:pt x="612077" y="95"/>
                    <a:pt x="694182" y="0"/>
                  </a:cubicBezTo>
                  <a:lnTo>
                    <a:pt x="796004" y="0"/>
                  </a:lnTo>
                  <a:cubicBezTo>
                    <a:pt x="862489" y="0"/>
                    <a:pt x="926211" y="26384"/>
                    <a:pt x="973169" y="73342"/>
                  </a:cubicBezTo>
                  <a:cubicBezTo>
                    <a:pt x="1020128" y="120301"/>
                    <a:pt x="1046512" y="183928"/>
                    <a:pt x="1046512" y="250317"/>
                  </a:cubicBezTo>
                  <a:lnTo>
                    <a:pt x="1046512" y="298799"/>
                  </a:lnTo>
                  <a:cubicBezTo>
                    <a:pt x="1046512" y="307372"/>
                    <a:pt x="1043083" y="315563"/>
                    <a:pt x="1037082" y="321659"/>
                  </a:cubicBezTo>
                  <a:close/>
                </a:path>
              </a:pathLst>
            </a:custGeom>
            <a:noFill/>
            <a:ln w="12700" cap="flat">
              <a:solidFill>
                <a:srgbClr val="19105B"/>
              </a:solid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2976336A-8181-401E-B1EA-8AF6C3C218C4}"/>
                </a:ext>
              </a:extLst>
            </p:cNvPr>
            <p:cNvSpPr/>
            <p:nvPr/>
          </p:nvSpPr>
          <p:spPr>
            <a:xfrm rot="1800000">
              <a:off x="8507116" y="5074989"/>
              <a:ext cx="248878" cy="247574"/>
            </a:xfrm>
            <a:custGeom>
              <a:avLst/>
              <a:gdLst>
                <a:gd name="connsiteX0" fmla="*/ 262604 w 308518"/>
                <a:gd name="connsiteY0" fmla="*/ 262890 h 306902"/>
                <a:gd name="connsiteX1" fmla="*/ 153448 w 308518"/>
                <a:gd name="connsiteY1" fmla="*/ 306896 h 306902"/>
                <a:gd name="connsiteX2" fmla="*/ 44958 w 308518"/>
                <a:gd name="connsiteY2" fmla="*/ 261938 h 306902"/>
                <a:gd name="connsiteX3" fmla="*/ 0 w 308518"/>
                <a:gd name="connsiteY3" fmla="*/ 153448 h 306902"/>
                <a:gd name="connsiteX4" fmla="*/ 1619 w 308518"/>
                <a:gd name="connsiteY4" fmla="*/ 153448 h 306902"/>
                <a:gd name="connsiteX5" fmla="*/ 46768 w 308518"/>
                <a:gd name="connsiteY5" fmla="*/ 44768 h 306902"/>
                <a:gd name="connsiteX6" fmla="*/ 155639 w 308518"/>
                <a:gd name="connsiteY6" fmla="*/ 0 h 306902"/>
                <a:gd name="connsiteX7" fmla="*/ 264128 w 308518"/>
                <a:gd name="connsiteY7" fmla="*/ 45530 h 306902"/>
                <a:gd name="connsiteX8" fmla="*/ 308515 w 308518"/>
                <a:gd name="connsiteY8" fmla="*/ 154496 h 306902"/>
                <a:gd name="connsiteX9" fmla="*/ 262604 w 308518"/>
                <a:gd name="connsiteY9" fmla="*/ 262795 h 30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18" h="306902">
                  <a:moveTo>
                    <a:pt x="262604" y="262890"/>
                  </a:moveTo>
                  <a:cubicBezTo>
                    <a:pt x="233553" y="291465"/>
                    <a:pt x="194215" y="307277"/>
                    <a:pt x="153448" y="306896"/>
                  </a:cubicBezTo>
                  <a:cubicBezTo>
                    <a:pt x="112776" y="306896"/>
                    <a:pt x="73724" y="290703"/>
                    <a:pt x="44958" y="261938"/>
                  </a:cubicBezTo>
                  <a:cubicBezTo>
                    <a:pt x="16193" y="233172"/>
                    <a:pt x="0" y="194120"/>
                    <a:pt x="0" y="153448"/>
                  </a:cubicBezTo>
                  <a:lnTo>
                    <a:pt x="1619" y="153448"/>
                  </a:lnTo>
                  <a:cubicBezTo>
                    <a:pt x="1619" y="112681"/>
                    <a:pt x="17812" y="73533"/>
                    <a:pt x="46768" y="44768"/>
                  </a:cubicBezTo>
                  <a:cubicBezTo>
                    <a:pt x="75628" y="16002"/>
                    <a:pt x="114776" y="-95"/>
                    <a:pt x="155639" y="0"/>
                  </a:cubicBezTo>
                  <a:cubicBezTo>
                    <a:pt x="196405" y="191"/>
                    <a:pt x="235458" y="16479"/>
                    <a:pt x="264128" y="45530"/>
                  </a:cubicBezTo>
                  <a:cubicBezTo>
                    <a:pt x="292799" y="74486"/>
                    <a:pt x="308801" y="113729"/>
                    <a:pt x="308515" y="154496"/>
                  </a:cubicBezTo>
                  <a:cubicBezTo>
                    <a:pt x="308229" y="195263"/>
                    <a:pt x="291751" y="234220"/>
                    <a:pt x="262604" y="262795"/>
                  </a:cubicBezTo>
                  <a:close/>
                </a:path>
              </a:pathLst>
            </a:custGeom>
            <a:solidFill>
              <a:schemeClr val="accent1"/>
            </a:solidFill>
            <a:ln w="12700" cap="flat">
              <a:solidFill>
                <a:schemeClr val="tx1"/>
              </a:solidFill>
              <a:prstDash val="solid"/>
              <a:miter/>
            </a:ln>
          </p:spPr>
          <p:txBody>
            <a:bodyPr rtlCol="0" anchor="ctr"/>
            <a:lstStyle/>
            <a:p>
              <a:endParaRPr lang="en-IN"/>
            </a:p>
          </p:txBody>
        </p:sp>
        <p:cxnSp>
          <p:nvCxnSpPr>
            <p:cNvPr id="198" name="Straight Connector 197">
              <a:extLst>
                <a:ext uri="{FF2B5EF4-FFF2-40B4-BE49-F238E27FC236}">
                  <a16:creationId xmlns:a16="http://schemas.microsoft.com/office/drawing/2014/main" id="{34CD7C14-AAF0-410D-BD4A-6CD6C292477A}"/>
                </a:ext>
              </a:extLst>
            </p:cNvPr>
            <p:cNvCxnSpPr>
              <a:cxnSpLocks/>
            </p:cNvCxnSpPr>
            <p:nvPr/>
          </p:nvCxnSpPr>
          <p:spPr>
            <a:xfrm rot="1800000">
              <a:off x="8555627" y="4897389"/>
              <a:ext cx="0" cy="116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9350C1E-9E30-4873-BCBC-D66DBAB79D8D}"/>
                </a:ext>
              </a:extLst>
            </p:cNvPr>
            <p:cNvCxnSpPr/>
            <p:nvPr/>
          </p:nvCxnSpPr>
          <p:spPr>
            <a:xfrm rot="1800000">
              <a:off x="8806364" y="5308095"/>
              <a:ext cx="0" cy="2032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CBB8379-E275-4DEA-824D-00B59FC36F5F}"/>
                </a:ext>
              </a:extLst>
            </p:cNvPr>
            <p:cNvCxnSpPr/>
            <p:nvPr/>
          </p:nvCxnSpPr>
          <p:spPr>
            <a:xfrm rot="1800000">
              <a:off x="8004508" y="4764893"/>
              <a:ext cx="0" cy="4721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6B14367E-6831-4BFD-A974-8791ACD86758}"/>
              </a:ext>
            </a:extLst>
          </p:cNvPr>
          <p:cNvGrpSpPr/>
          <p:nvPr/>
        </p:nvGrpSpPr>
        <p:grpSpPr>
          <a:xfrm>
            <a:off x="5887725" y="4854765"/>
            <a:ext cx="442538" cy="826570"/>
            <a:chOff x="5873640" y="4854765"/>
            <a:chExt cx="442538" cy="826570"/>
          </a:xfrm>
        </p:grpSpPr>
        <p:grpSp>
          <p:nvGrpSpPr>
            <p:cNvPr id="202" name="Group 201">
              <a:extLst>
                <a:ext uri="{FF2B5EF4-FFF2-40B4-BE49-F238E27FC236}">
                  <a16:creationId xmlns:a16="http://schemas.microsoft.com/office/drawing/2014/main" id="{C615F328-2928-43EF-B4C4-0E135D64BBC1}"/>
                </a:ext>
              </a:extLst>
            </p:cNvPr>
            <p:cNvGrpSpPr/>
            <p:nvPr/>
          </p:nvGrpSpPr>
          <p:grpSpPr>
            <a:xfrm rot="1800000">
              <a:off x="5936100" y="4854765"/>
              <a:ext cx="292484" cy="734878"/>
              <a:chOff x="2627045" y="1327689"/>
              <a:chExt cx="1316726" cy="3308318"/>
            </a:xfrm>
          </p:grpSpPr>
          <p:sp>
            <p:nvSpPr>
              <p:cNvPr id="206" name="Freeform: Shape 205">
                <a:extLst>
                  <a:ext uri="{FF2B5EF4-FFF2-40B4-BE49-F238E27FC236}">
                    <a16:creationId xmlns:a16="http://schemas.microsoft.com/office/drawing/2014/main" id="{A9DF6C5D-C5B5-4527-99F0-CABFCB25F787}"/>
                  </a:ext>
                </a:extLst>
              </p:cNvPr>
              <p:cNvSpPr/>
              <p:nvPr/>
            </p:nvSpPr>
            <p:spPr>
              <a:xfrm>
                <a:off x="2862960" y="1327689"/>
                <a:ext cx="844925" cy="844925"/>
              </a:xfrm>
              <a:custGeom>
                <a:avLst/>
                <a:gdLst>
                  <a:gd name="connsiteX0" fmla="*/ 422463 w 844925"/>
                  <a:gd name="connsiteY0" fmla="*/ 844925 h 844925"/>
                  <a:gd name="connsiteX1" fmla="*/ 844925 w 844925"/>
                  <a:gd name="connsiteY1" fmla="*/ 422463 h 844925"/>
                  <a:gd name="connsiteX2" fmla="*/ 422463 w 844925"/>
                  <a:gd name="connsiteY2" fmla="*/ 0 h 844925"/>
                  <a:gd name="connsiteX3" fmla="*/ 0 w 844925"/>
                  <a:gd name="connsiteY3" fmla="*/ 422463 h 844925"/>
                  <a:gd name="connsiteX4" fmla="*/ 422463 w 844925"/>
                  <a:gd name="connsiteY4" fmla="*/ 844925 h 844925"/>
                  <a:gd name="connsiteX5" fmla="*/ 422463 w 844925"/>
                  <a:gd name="connsiteY5" fmla="*/ 71333 h 844925"/>
                  <a:gd name="connsiteX6" fmla="*/ 779059 w 844925"/>
                  <a:gd name="connsiteY6" fmla="*/ 427930 h 844925"/>
                  <a:gd name="connsiteX7" fmla="*/ 422463 w 844925"/>
                  <a:gd name="connsiteY7" fmla="*/ 784526 h 844925"/>
                  <a:gd name="connsiteX8" fmla="*/ 65866 w 844925"/>
                  <a:gd name="connsiteY8" fmla="*/ 427930 h 844925"/>
                  <a:gd name="connsiteX9" fmla="*/ 422463 w 844925"/>
                  <a:gd name="connsiteY9" fmla="*/ 71333 h 8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925" h="844925">
                    <a:moveTo>
                      <a:pt x="422463" y="844925"/>
                    </a:moveTo>
                    <a:cubicBezTo>
                      <a:pt x="658358" y="844925"/>
                      <a:pt x="844925" y="652882"/>
                      <a:pt x="844925" y="422463"/>
                    </a:cubicBezTo>
                    <a:cubicBezTo>
                      <a:pt x="844925" y="192044"/>
                      <a:pt x="652882" y="0"/>
                      <a:pt x="422463" y="0"/>
                    </a:cubicBezTo>
                    <a:cubicBezTo>
                      <a:pt x="186567" y="0"/>
                      <a:pt x="0" y="192044"/>
                      <a:pt x="0" y="422463"/>
                    </a:cubicBezTo>
                    <a:cubicBezTo>
                      <a:pt x="0" y="652882"/>
                      <a:pt x="186567" y="844925"/>
                      <a:pt x="422463" y="844925"/>
                    </a:cubicBezTo>
                    <a:close/>
                    <a:moveTo>
                      <a:pt x="422463" y="71333"/>
                    </a:moveTo>
                    <a:cubicBezTo>
                      <a:pt x="619973" y="71333"/>
                      <a:pt x="779059" y="230419"/>
                      <a:pt x="779059" y="427930"/>
                    </a:cubicBezTo>
                    <a:cubicBezTo>
                      <a:pt x="779059" y="625440"/>
                      <a:pt x="619973" y="784526"/>
                      <a:pt x="422463" y="784526"/>
                    </a:cubicBezTo>
                    <a:cubicBezTo>
                      <a:pt x="224952" y="784526"/>
                      <a:pt x="65866" y="625440"/>
                      <a:pt x="65866" y="427930"/>
                    </a:cubicBezTo>
                    <a:cubicBezTo>
                      <a:pt x="65866" y="230419"/>
                      <a:pt x="224952" y="71333"/>
                      <a:pt x="422463" y="71333"/>
                    </a:cubicBezTo>
                    <a:close/>
                  </a:path>
                </a:pathLst>
              </a:custGeom>
              <a:solidFill>
                <a:schemeClr val="tx1"/>
              </a:solidFill>
              <a:ln w="9797"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F2E0E4F5-10C3-4B6B-9993-1C9322EC9470}"/>
                  </a:ext>
                </a:extLst>
              </p:cNvPr>
              <p:cNvSpPr/>
              <p:nvPr/>
            </p:nvSpPr>
            <p:spPr>
              <a:xfrm>
                <a:off x="2627045" y="2221992"/>
                <a:ext cx="1316726" cy="2414015"/>
              </a:xfrm>
              <a:custGeom>
                <a:avLst/>
                <a:gdLst>
                  <a:gd name="connsiteX0" fmla="*/ 899779 w 1316726"/>
                  <a:gd name="connsiteY0" fmla="*/ 0 h 2414015"/>
                  <a:gd name="connsiteX1" fmla="*/ 658368 w 1316726"/>
                  <a:gd name="connsiteY1" fmla="*/ 416957 h 2414015"/>
                  <a:gd name="connsiteX2" fmla="*/ 416957 w 1316726"/>
                  <a:gd name="connsiteY2" fmla="*/ 0 h 2414015"/>
                  <a:gd name="connsiteX3" fmla="*/ 0 w 1316726"/>
                  <a:gd name="connsiteY3" fmla="*/ 0 h 2414015"/>
                  <a:gd name="connsiteX4" fmla="*/ 0 w 1316726"/>
                  <a:gd name="connsiteY4" fmla="*/ 1311250 h 2414015"/>
                  <a:gd name="connsiteX5" fmla="*/ 230429 w 1316726"/>
                  <a:gd name="connsiteY5" fmla="*/ 1311250 h 2414015"/>
                  <a:gd name="connsiteX6" fmla="*/ 230429 w 1316726"/>
                  <a:gd name="connsiteY6" fmla="*/ 2414016 h 2414015"/>
                  <a:gd name="connsiteX7" fmla="*/ 1075315 w 1316726"/>
                  <a:gd name="connsiteY7" fmla="*/ 2414016 h 2414015"/>
                  <a:gd name="connsiteX8" fmla="*/ 1075315 w 1316726"/>
                  <a:gd name="connsiteY8" fmla="*/ 1311250 h 2414015"/>
                  <a:gd name="connsiteX9" fmla="*/ 1316726 w 1316726"/>
                  <a:gd name="connsiteY9" fmla="*/ 1311250 h 2414015"/>
                  <a:gd name="connsiteX10" fmla="*/ 1316726 w 1316726"/>
                  <a:gd name="connsiteY10" fmla="*/ 0 h 2414015"/>
                  <a:gd name="connsiteX11" fmla="*/ 1245432 w 1316726"/>
                  <a:gd name="connsiteY11" fmla="*/ 1245413 h 2414015"/>
                  <a:gd name="connsiteX12" fmla="*/ 1015004 w 1316726"/>
                  <a:gd name="connsiteY12" fmla="*/ 1245413 h 2414015"/>
                  <a:gd name="connsiteX13" fmla="*/ 1015004 w 1316726"/>
                  <a:gd name="connsiteY13" fmla="*/ 2348179 h 2414015"/>
                  <a:gd name="connsiteX14" fmla="*/ 301762 w 1316726"/>
                  <a:gd name="connsiteY14" fmla="*/ 2348179 h 2414015"/>
                  <a:gd name="connsiteX15" fmla="*/ 301762 w 1316726"/>
                  <a:gd name="connsiteY15" fmla="*/ 1245413 h 2414015"/>
                  <a:gd name="connsiteX16" fmla="*/ 71333 w 1316726"/>
                  <a:gd name="connsiteY16" fmla="*/ 1245413 h 2414015"/>
                  <a:gd name="connsiteX17" fmla="*/ 71294 w 1316726"/>
                  <a:gd name="connsiteY17" fmla="*/ 65837 h 2414015"/>
                  <a:gd name="connsiteX18" fmla="*/ 384038 w 1316726"/>
                  <a:gd name="connsiteY18" fmla="*/ 65837 h 2414015"/>
                  <a:gd name="connsiteX19" fmla="*/ 663835 w 1316726"/>
                  <a:gd name="connsiteY19" fmla="*/ 548650 h 2414015"/>
                  <a:gd name="connsiteX20" fmla="*/ 943631 w 1316726"/>
                  <a:gd name="connsiteY20" fmla="*/ 65837 h 2414015"/>
                  <a:gd name="connsiteX21" fmla="*/ 1256376 w 1316726"/>
                  <a:gd name="connsiteY21" fmla="*/ 65837 h 2414015"/>
                  <a:gd name="connsiteX22" fmla="*/ 1256376 w 1316726"/>
                  <a:gd name="connsiteY22" fmla="*/ 1245413 h 241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6726" h="2414015">
                    <a:moveTo>
                      <a:pt x="899779" y="0"/>
                    </a:moveTo>
                    <a:lnTo>
                      <a:pt x="658368" y="416957"/>
                    </a:lnTo>
                    <a:lnTo>
                      <a:pt x="416957" y="0"/>
                    </a:lnTo>
                    <a:lnTo>
                      <a:pt x="0" y="0"/>
                    </a:lnTo>
                    <a:lnTo>
                      <a:pt x="0" y="1311250"/>
                    </a:lnTo>
                    <a:lnTo>
                      <a:pt x="230429" y="1311250"/>
                    </a:lnTo>
                    <a:lnTo>
                      <a:pt x="230429" y="2414016"/>
                    </a:lnTo>
                    <a:lnTo>
                      <a:pt x="1075315" y="2414016"/>
                    </a:lnTo>
                    <a:lnTo>
                      <a:pt x="1075315" y="1311250"/>
                    </a:lnTo>
                    <a:lnTo>
                      <a:pt x="1316726" y="1311250"/>
                    </a:lnTo>
                    <a:lnTo>
                      <a:pt x="1316726" y="0"/>
                    </a:lnTo>
                    <a:close/>
                    <a:moveTo>
                      <a:pt x="1245432" y="1245413"/>
                    </a:moveTo>
                    <a:lnTo>
                      <a:pt x="1015004" y="1245413"/>
                    </a:lnTo>
                    <a:lnTo>
                      <a:pt x="1015004" y="2348179"/>
                    </a:lnTo>
                    <a:lnTo>
                      <a:pt x="301762" y="2348179"/>
                    </a:lnTo>
                    <a:lnTo>
                      <a:pt x="301762" y="1245413"/>
                    </a:lnTo>
                    <a:lnTo>
                      <a:pt x="71333" y="1245413"/>
                    </a:lnTo>
                    <a:lnTo>
                      <a:pt x="71294" y="65837"/>
                    </a:lnTo>
                    <a:lnTo>
                      <a:pt x="384038" y="65837"/>
                    </a:lnTo>
                    <a:lnTo>
                      <a:pt x="663835" y="548650"/>
                    </a:lnTo>
                    <a:lnTo>
                      <a:pt x="943631" y="65837"/>
                    </a:lnTo>
                    <a:lnTo>
                      <a:pt x="1256376" y="65837"/>
                    </a:lnTo>
                    <a:lnTo>
                      <a:pt x="1256376" y="1245413"/>
                    </a:lnTo>
                    <a:close/>
                  </a:path>
                </a:pathLst>
              </a:custGeom>
              <a:solidFill>
                <a:schemeClr val="tx1"/>
              </a:solidFill>
              <a:ln w="9797" cap="flat">
                <a:noFill/>
                <a:prstDash val="solid"/>
                <a:miter/>
              </a:ln>
            </p:spPr>
            <p:txBody>
              <a:bodyPr rtlCol="0" anchor="ctr"/>
              <a:lstStyle/>
              <a:p>
                <a:endParaRPr lang="en-IN"/>
              </a:p>
            </p:txBody>
          </p:sp>
          <p:sp>
            <p:nvSpPr>
              <p:cNvPr id="208" name="Oval 207">
                <a:extLst>
                  <a:ext uri="{FF2B5EF4-FFF2-40B4-BE49-F238E27FC236}">
                    <a16:creationId xmlns:a16="http://schemas.microsoft.com/office/drawing/2014/main" id="{812BD81E-C752-4D40-8342-0FB60D6B0716}"/>
                  </a:ext>
                </a:extLst>
              </p:cNvPr>
              <p:cNvSpPr/>
              <p:nvPr/>
            </p:nvSpPr>
            <p:spPr>
              <a:xfrm>
                <a:off x="2921183" y="1385913"/>
                <a:ext cx="728480" cy="728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03" name="Straight Connector 202">
              <a:extLst>
                <a:ext uri="{FF2B5EF4-FFF2-40B4-BE49-F238E27FC236}">
                  <a16:creationId xmlns:a16="http://schemas.microsoft.com/office/drawing/2014/main" id="{AC95C0D0-1C05-4572-8236-32397F1D3D9D}"/>
                </a:ext>
              </a:extLst>
            </p:cNvPr>
            <p:cNvCxnSpPr/>
            <p:nvPr/>
          </p:nvCxnSpPr>
          <p:spPr>
            <a:xfrm rot="1800000">
              <a:off x="6138858" y="5360194"/>
              <a:ext cx="0" cy="321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A1F973A-3E17-4800-AD13-7C4D7FDBDE08}"/>
                </a:ext>
              </a:extLst>
            </p:cNvPr>
            <p:cNvCxnSpPr/>
            <p:nvPr/>
          </p:nvCxnSpPr>
          <p:spPr>
            <a:xfrm rot="1800000">
              <a:off x="5873640" y="4921689"/>
              <a:ext cx="0" cy="435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9FA716-CB42-478F-8E63-A6EFCFA614F3}"/>
                </a:ext>
              </a:extLst>
            </p:cNvPr>
            <p:cNvCxnSpPr>
              <a:cxnSpLocks/>
            </p:cNvCxnSpPr>
            <p:nvPr/>
          </p:nvCxnSpPr>
          <p:spPr>
            <a:xfrm rot="1800000">
              <a:off x="6316178" y="5134972"/>
              <a:ext cx="0" cy="1070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0C1F21E0-80D6-44A7-A9BA-DBFC85175580}"/>
              </a:ext>
            </a:extLst>
          </p:cNvPr>
          <p:cNvGrpSpPr/>
          <p:nvPr/>
        </p:nvGrpSpPr>
        <p:grpSpPr>
          <a:xfrm>
            <a:off x="10393175" y="4840143"/>
            <a:ext cx="577233" cy="892731"/>
            <a:chOff x="10342380" y="4840143"/>
            <a:chExt cx="577233" cy="892731"/>
          </a:xfrm>
        </p:grpSpPr>
        <p:grpSp>
          <p:nvGrpSpPr>
            <p:cNvPr id="210" name="Group 209">
              <a:extLst>
                <a:ext uri="{FF2B5EF4-FFF2-40B4-BE49-F238E27FC236}">
                  <a16:creationId xmlns:a16="http://schemas.microsoft.com/office/drawing/2014/main" id="{793C889A-972D-4B90-9441-7F388695C010}"/>
                </a:ext>
              </a:extLst>
            </p:cNvPr>
            <p:cNvGrpSpPr/>
            <p:nvPr/>
          </p:nvGrpSpPr>
          <p:grpSpPr>
            <a:xfrm rot="1800000">
              <a:off x="10400453" y="4840143"/>
              <a:ext cx="499860" cy="661630"/>
              <a:chOff x="4819650" y="1743018"/>
              <a:chExt cx="2550699" cy="3376193"/>
            </a:xfrm>
          </p:grpSpPr>
          <p:sp>
            <p:nvSpPr>
              <p:cNvPr id="214" name="Graphic 234">
                <a:extLst>
                  <a:ext uri="{FF2B5EF4-FFF2-40B4-BE49-F238E27FC236}">
                    <a16:creationId xmlns:a16="http://schemas.microsoft.com/office/drawing/2014/main" id="{2459F989-F681-4FEF-A3DA-5DFAF4A33B84}"/>
                  </a:ext>
                </a:extLst>
              </p:cNvPr>
              <p:cNvSpPr/>
              <p:nvPr/>
            </p:nvSpPr>
            <p:spPr>
              <a:xfrm>
                <a:off x="4819650" y="1743018"/>
                <a:ext cx="2550699" cy="3376193"/>
              </a:xfrm>
              <a:custGeom>
                <a:avLst/>
                <a:gdLst>
                  <a:gd name="connsiteX0" fmla="*/ 865537 w 2550699"/>
                  <a:gd name="connsiteY0" fmla="*/ 524218 h 3376193"/>
                  <a:gd name="connsiteX1" fmla="*/ 1017175 w 2550699"/>
                  <a:gd name="connsiteY1" fmla="*/ 269424 h 3376193"/>
                  <a:gd name="connsiteX2" fmla="*/ 1279779 w 2550699"/>
                  <a:gd name="connsiteY2" fmla="*/ 131788 h 3376193"/>
                  <a:gd name="connsiteX3" fmla="*/ 1279779 w 2550699"/>
                  <a:gd name="connsiteY3" fmla="*/ 680999 h 3376193"/>
                  <a:gd name="connsiteX4" fmla="*/ 939832 w 2550699"/>
                  <a:gd name="connsiteY4" fmla="*/ 969511 h 3376193"/>
                  <a:gd name="connsiteX5" fmla="*/ 920020 w 2550699"/>
                  <a:gd name="connsiteY5" fmla="*/ 937984 h 3376193"/>
                  <a:gd name="connsiteX6" fmla="*/ 865537 w 2550699"/>
                  <a:gd name="connsiteY6" fmla="*/ 524218 h 3376193"/>
                  <a:gd name="connsiteX7" fmla="*/ 865537 w 2550699"/>
                  <a:gd name="connsiteY7" fmla="*/ 524218 h 3376193"/>
                  <a:gd name="connsiteX8" fmla="*/ 1864614 w 2550699"/>
                  <a:gd name="connsiteY8" fmla="*/ 392677 h 3376193"/>
                  <a:gd name="connsiteX9" fmla="*/ 1937385 w 2550699"/>
                  <a:gd name="connsiteY9" fmla="*/ 656425 h 3376193"/>
                  <a:gd name="connsiteX10" fmla="*/ 1400937 w 2550699"/>
                  <a:gd name="connsiteY10" fmla="*/ 656425 h 3376193"/>
                  <a:gd name="connsiteX11" fmla="*/ 1400937 w 2550699"/>
                  <a:gd name="connsiteY11" fmla="*/ 120262 h 3376193"/>
                  <a:gd name="connsiteX12" fmla="*/ 1864709 w 2550699"/>
                  <a:gd name="connsiteY12" fmla="*/ 392677 h 3376193"/>
                  <a:gd name="connsiteX13" fmla="*/ 1864709 w 2550699"/>
                  <a:gd name="connsiteY13" fmla="*/ 392677 h 3376193"/>
                  <a:gd name="connsiteX14" fmla="*/ 1664970 w 2550699"/>
                  <a:gd name="connsiteY14" fmla="*/ 1137532 h 3376193"/>
                  <a:gd name="connsiteX15" fmla="*/ 1925764 w 2550699"/>
                  <a:gd name="connsiteY15" fmla="*/ 777297 h 3376193"/>
                  <a:gd name="connsiteX16" fmla="*/ 1353503 w 2550699"/>
                  <a:gd name="connsiteY16" fmla="*/ 777297 h 3376193"/>
                  <a:gd name="connsiteX17" fmla="*/ 1018318 w 2550699"/>
                  <a:gd name="connsiteY17" fmla="*/ 1061809 h 3376193"/>
                  <a:gd name="connsiteX18" fmla="*/ 1018318 w 2550699"/>
                  <a:gd name="connsiteY18" fmla="*/ 1061809 h 3376193"/>
                  <a:gd name="connsiteX19" fmla="*/ 1329214 w 2550699"/>
                  <a:gd name="connsiteY19" fmla="*/ 1206589 h 3376193"/>
                  <a:gd name="connsiteX20" fmla="*/ 1665065 w 2550699"/>
                  <a:gd name="connsiteY20" fmla="*/ 1137532 h 3376193"/>
                  <a:gd name="connsiteX21" fmla="*/ 1665065 w 2550699"/>
                  <a:gd name="connsiteY21" fmla="*/ 1137532 h 3376193"/>
                  <a:gd name="connsiteX22" fmla="*/ 883063 w 2550699"/>
                  <a:gd name="connsiteY22" fmla="*/ 1094860 h 3376193"/>
                  <a:gd name="connsiteX23" fmla="*/ 884206 w 2550699"/>
                  <a:gd name="connsiteY23" fmla="*/ 1096384 h 3376193"/>
                  <a:gd name="connsiteX24" fmla="*/ 885730 w 2550699"/>
                  <a:gd name="connsiteY24" fmla="*/ 1098004 h 3376193"/>
                  <a:gd name="connsiteX25" fmla="*/ 885730 w 2550699"/>
                  <a:gd name="connsiteY25" fmla="*/ 1098004 h 3376193"/>
                  <a:gd name="connsiteX26" fmla="*/ 1393603 w 2550699"/>
                  <a:gd name="connsiteY26" fmla="*/ 1331557 h 3376193"/>
                  <a:gd name="connsiteX27" fmla="*/ 1915287 w 2550699"/>
                  <a:gd name="connsiteY27" fmla="*/ 1077620 h 3376193"/>
                  <a:gd name="connsiteX28" fmla="*/ 2039684 w 2550699"/>
                  <a:gd name="connsiteY28" fmla="*/ 510883 h 3376193"/>
                  <a:gd name="connsiteX29" fmla="*/ 1672304 w 2550699"/>
                  <a:gd name="connsiteY29" fmla="*/ 61779 h 3376193"/>
                  <a:gd name="connsiteX30" fmla="*/ 1092232 w 2550699"/>
                  <a:gd name="connsiteY30" fmla="*/ 71494 h 3376193"/>
                  <a:gd name="connsiteX31" fmla="*/ 739997 w 2550699"/>
                  <a:gd name="connsiteY31" fmla="*/ 532600 h 3376193"/>
                  <a:gd name="connsiteX32" fmla="*/ 883158 w 2550699"/>
                  <a:gd name="connsiteY32" fmla="*/ 1094860 h 3376193"/>
                  <a:gd name="connsiteX33" fmla="*/ 883158 w 2550699"/>
                  <a:gd name="connsiteY33" fmla="*/ 1094860 h 3376193"/>
                  <a:gd name="connsiteX34" fmla="*/ 1555147 w 2550699"/>
                  <a:gd name="connsiteY34" fmla="*/ 1996402 h 3376193"/>
                  <a:gd name="connsiteX35" fmla="*/ 1478947 w 2550699"/>
                  <a:gd name="connsiteY35" fmla="*/ 1945538 h 3376193"/>
                  <a:gd name="connsiteX36" fmla="*/ 1496854 w 2550699"/>
                  <a:gd name="connsiteY36" fmla="*/ 1855718 h 3376193"/>
                  <a:gd name="connsiteX37" fmla="*/ 1586675 w 2550699"/>
                  <a:gd name="connsiteY37" fmla="*/ 1837810 h 3376193"/>
                  <a:gd name="connsiteX38" fmla="*/ 1637538 w 2550699"/>
                  <a:gd name="connsiteY38" fmla="*/ 1913915 h 3376193"/>
                  <a:gd name="connsiteX39" fmla="*/ 1555147 w 2550699"/>
                  <a:gd name="connsiteY39" fmla="*/ 1996402 h 3376193"/>
                  <a:gd name="connsiteX40" fmla="*/ 1555147 w 2550699"/>
                  <a:gd name="connsiteY40" fmla="*/ 1996402 h 3376193"/>
                  <a:gd name="connsiteX41" fmla="*/ 2114931 w 2550699"/>
                  <a:gd name="connsiteY41" fmla="*/ 1423759 h 3376193"/>
                  <a:gd name="connsiteX42" fmla="*/ 2191036 w 2550699"/>
                  <a:gd name="connsiteY42" fmla="*/ 1474622 h 3376193"/>
                  <a:gd name="connsiteX43" fmla="*/ 2173224 w 2550699"/>
                  <a:gd name="connsiteY43" fmla="*/ 1564443 h 3376193"/>
                  <a:gd name="connsiteX44" fmla="*/ 2083403 w 2550699"/>
                  <a:gd name="connsiteY44" fmla="*/ 1582350 h 3376193"/>
                  <a:gd name="connsiteX45" fmla="*/ 2032540 w 2550699"/>
                  <a:gd name="connsiteY45" fmla="*/ 1506245 h 3376193"/>
                  <a:gd name="connsiteX46" fmla="*/ 2114931 w 2550699"/>
                  <a:gd name="connsiteY46" fmla="*/ 1423759 h 3376193"/>
                  <a:gd name="connsiteX47" fmla="*/ 2114931 w 2550699"/>
                  <a:gd name="connsiteY47" fmla="*/ 1423759 h 3376193"/>
                  <a:gd name="connsiteX48" fmla="*/ 995267 w 2550699"/>
                  <a:gd name="connsiteY48" fmla="*/ 1792376 h 3376193"/>
                  <a:gd name="connsiteX49" fmla="*/ 919448 w 2550699"/>
                  <a:gd name="connsiteY49" fmla="*/ 1741322 h 3376193"/>
                  <a:gd name="connsiteX50" fmla="*/ 937546 w 2550699"/>
                  <a:gd name="connsiteY50" fmla="*/ 1651692 h 3376193"/>
                  <a:gd name="connsiteX51" fmla="*/ 1027271 w 2550699"/>
                  <a:gd name="connsiteY51" fmla="*/ 1633975 h 3376193"/>
                  <a:gd name="connsiteX52" fmla="*/ 1078040 w 2550699"/>
                  <a:gd name="connsiteY52" fmla="*/ 1709985 h 3376193"/>
                  <a:gd name="connsiteX53" fmla="*/ 1053846 w 2550699"/>
                  <a:gd name="connsiteY53" fmla="*/ 1768278 h 3376193"/>
                  <a:gd name="connsiteX54" fmla="*/ 995553 w 2550699"/>
                  <a:gd name="connsiteY54" fmla="*/ 1792376 h 3376193"/>
                  <a:gd name="connsiteX55" fmla="*/ 995267 w 2550699"/>
                  <a:gd name="connsiteY55" fmla="*/ 1792376 h 3376193"/>
                  <a:gd name="connsiteX56" fmla="*/ 435674 w 2550699"/>
                  <a:gd name="connsiteY56" fmla="*/ 2200237 h 3376193"/>
                  <a:gd name="connsiteX57" fmla="*/ 359474 w 2550699"/>
                  <a:gd name="connsiteY57" fmla="*/ 2149373 h 3376193"/>
                  <a:gd name="connsiteX58" fmla="*/ 377381 w 2550699"/>
                  <a:gd name="connsiteY58" fmla="*/ 2059552 h 3376193"/>
                  <a:gd name="connsiteX59" fmla="*/ 467201 w 2550699"/>
                  <a:gd name="connsiteY59" fmla="*/ 2041645 h 3376193"/>
                  <a:gd name="connsiteX60" fmla="*/ 518065 w 2550699"/>
                  <a:gd name="connsiteY60" fmla="*/ 2117845 h 3376193"/>
                  <a:gd name="connsiteX61" fmla="*/ 435674 w 2550699"/>
                  <a:gd name="connsiteY61" fmla="*/ 2200237 h 3376193"/>
                  <a:gd name="connsiteX62" fmla="*/ 435674 w 2550699"/>
                  <a:gd name="connsiteY62" fmla="*/ 2200237 h 3376193"/>
                  <a:gd name="connsiteX63" fmla="*/ 2115122 w 2550699"/>
                  <a:gd name="connsiteY63" fmla="*/ 1709509 h 3376193"/>
                  <a:gd name="connsiteX64" fmla="*/ 1994059 w 2550699"/>
                  <a:gd name="connsiteY64" fmla="*/ 1669408 h 3376193"/>
                  <a:gd name="connsiteX65" fmla="*/ 1747552 w 2550699"/>
                  <a:gd name="connsiteY65" fmla="*/ 1848764 h 3376193"/>
                  <a:gd name="connsiteX66" fmla="*/ 1729645 w 2550699"/>
                  <a:gd name="connsiteY66" fmla="*/ 2018881 h 3376193"/>
                  <a:gd name="connsiteX67" fmla="*/ 1588294 w 2550699"/>
                  <a:gd name="connsiteY67" fmla="*/ 2115083 h 3376193"/>
                  <a:gd name="connsiteX68" fmla="*/ 1423511 w 2550699"/>
                  <a:gd name="connsiteY68" fmla="*/ 2069363 h 3376193"/>
                  <a:gd name="connsiteX69" fmla="*/ 1351883 w 2550699"/>
                  <a:gd name="connsiteY69" fmla="*/ 1914106 h 3376193"/>
                  <a:gd name="connsiteX70" fmla="*/ 1352360 w 2550699"/>
                  <a:gd name="connsiteY70" fmla="*/ 1904295 h 3376193"/>
                  <a:gd name="connsiteX71" fmla="*/ 1156907 w 2550699"/>
                  <a:gd name="connsiteY71" fmla="*/ 1833143 h 3376193"/>
                  <a:gd name="connsiteX72" fmla="*/ 1023938 w 2550699"/>
                  <a:gd name="connsiteY72" fmla="*/ 1911629 h 3376193"/>
                  <a:gd name="connsiteX73" fmla="*/ 874395 w 2550699"/>
                  <a:gd name="connsiteY73" fmla="*/ 1873243 h 3376193"/>
                  <a:gd name="connsiteX74" fmla="*/ 627793 w 2550699"/>
                  <a:gd name="connsiteY74" fmla="*/ 2052694 h 3376193"/>
                  <a:gd name="connsiteX75" fmla="*/ 627793 w 2550699"/>
                  <a:gd name="connsiteY75" fmla="*/ 2052694 h 3376193"/>
                  <a:gd name="connsiteX76" fmla="*/ 638651 w 2550699"/>
                  <a:gd name="connsiteY76" fmla="*/ 2118036 h 3376193"/>
                  <a:gd name="connsiteX77" fmla="*/ 563118 w 2550699"/>
                  <a:gd name="connsiteY77" fmla="*/ 2277103 h 3376193"/>
                  <a:gd name="connsiteX78" fmla="*/ 391859 w 2550699"/>
                  <a:gd name="connsiteY78" fmla="*/ 2318156 h 3376193"/>
                  <a:gd name="connsiteX79" fmla="*/ 252413 w 2550699"/>
                  <a:gd name="connsiteY79" fmla="*/ 2210524 h 3376193"/>
                  <a:gd name="connsiteX80" fmla="*/ 248698 w 2550699"/>
                  <a:gd name="connsiteY80" fmla="*/ 2034502 h 3376193"/>
                  <a:gd name="connsiteX81" fmla="*/ 383476 w 2550699"/>
                  <a:gd name="connsiteY81" fmla="*/ 1921154 h 3376193"/>
                  <a:gd name="connsiteX82" fmla="*/ 556355 w 2550699"/>
                  <a:gd name="connsiteY82" fmla="*/ 1954968 h 3376193"/>
                  <a:gd name="connsiteX83" fmla="*/ 802958 w 2550699"/>
                  <a:gd name="connsiteY83" fmla="*/ 1775517 h 3376193"/>
                  <a:gd name="connsiteX84" fmla="*/ 802958 w 2550699"/>
                  <a:gd name="connsiteY84" fmla="*/ 1775517 h 3376193"/>
                  <a:gd name="connsiteX85" fmla="*/ 791909 w 2550699"/>
                  <a:gd name="connsiteY85" fmla="*/ 1710175 h 3376193"/>
                  <a:gd name="connsiteX86" fmla="*/ 894588 w 2550699"/>
                  <a:gd name="connsiteY86" fmla="*/ 1536820 h 3376193"/>
                  <a:gd name="connsiteX87" fmla="*/ 1096042 w 2550699"/>
                  <a:gd name="connsiteY87" fmla="*/ 1536820 h 3376193"/>
                  <a:gd name="connsiteX88" fmla="*/ 1198721 w 2550699"/>
                  <a:gd name="connsiteY88" fmla="*/ 1710175 h 3376193"/>
                  <a:gd name="connsiteX89" fmla="*/ 1198245 w 2550699"/>
                  <a:gd name="connsiteY89" fmla="*/ 1719415 h 3376193"/>
                  <a:gd name="connsiteX90" fmla="*/ 1393793 w 2550699"/>
                  <a:gd name="connsiteY90" fmla="*/ 1790757 h 3376193"/>
                  <a:gd name="connsiteX91" fmla="*/ 1393793 w 2550699"/>
                  <a:gd name="connsiteY91" fmla="*/ 1790757 h 3376193"/>
                  <a:gd name="connsiteX92" fmla="*/ 1526858 w 2550699"/>
                  <a:gd name="connsiteY92" fmla="*/ 1712843 h 3376193"/>
                  <a:gd name="connsiteX93" fmla="*/ 1676210 w 2550699"/>
                  <a:gd name="connsiteY93" fmla="*/ 1751133 h 3376193"/>
                  <a:gd name="connsiteX94" fmla="*/ 1922812 w 2550699"/>
                  <a:gd name="connsiteY94" fmla="*/ 1571682 h 3376193"/>
                  <a:gd name="connsiteX95" fmla="*/ 1938242 w 2550699"/>
                  <a:gd name="connsiteY95" fmla="*/ 1406614 h 3376193"/>
                  <a:gd name="connsiteX96" fmla="*/ 2071402 w 2550699"/>
                  <a:gd name="connsiteY96" fmla="*/ 1307935 h 3376193"/>
                  <a:gd name="connsiteX97" fmla="*/ 2233803 w 2550699"/>
                  <a:gd name="connsiteY97" fmla="*/ 1341272 h 3376193"/>
                  <a:gd name="connsiteX98" fmla="*/ 2317433 w 2550699"/>
                  <a:gd name="connsiteY98" fmla="*/ 1484433 h 3376193"/>
                  <a:gd name="connsiteX99" fmla="*/ 2266569 w 2550699"/>
                  <a:gd name="connsiteY99" fmla="*/ 1642262 h 3376193"/>
                  <a:gd name="connsiteX100" fmla="*/ 2115217 w 2550699"/>
                  <a:gd name="connsiteY100" fmla="*/ 1709794 h 3376193"/>
                  <a:gd name="connsiteX101" fmla="*/ 2114931 w 2550699"/>
                  <a:gd name="connsiteY101" fmla="*/ 1709604 h 3376193"/>
                  <a:gd name="connsiteX102" fmla="*/ 313277 w 2550699"/>
                  <a:gd name="connsiteY102" fmla="*/ 2582475 h 3376193"/>
                  <a:gd name="connsiteX103" fmla="*/ 557689 w 2550699"/>
                  <a:gd name="connsiteY103" fmla="*/ 2582475 h 3376193"/>
                  <a:gd name="connsiteX104" fmla="*/ 557689 w 2550699"/>
                  <a:gd name="connsiteY104" fmla="*/ 3255130 h 3376193"/>
                  <a:gd name="connsiteX105" fmla="*/ 313277 w 2550699"/>
                  <a:gd name="connsiteY105" fmla="*/ 3255130 h 3376193"/>
                  <a:gd name="connsiteX106" fmla="*/ 313277 w 2550699"/>
                  <a:gd name="connsiteY106" fmla="*/ 2582475 h 3376193"/>
                  <a:gd name="connsiteX107" fmla="*/ 873157 w 2550699"/>
                  <a:gd name="connsiteY107" fmla="*/ 2174710 h 3376193"/>
                  <a:gd name="connsiteX108" fmla="*/ 873157 w 2550699"/>
                  <a:gd name="connsiteY108" fmla="*/ 3255130 h 3376193"/>
                  <a:gd name="connsiteX109" fmla="*/ 1117473 w 2550699"/>
                  <a:gd name="connsiteY109" fmla="*/ 3255130 h 3376193"/>
                  <a:gd name="connsiteX110" fmla="*/ 1117473 w 2550699"/>
                  <a:gd name="connsiteY110" fmla="*/ 2174710 h 3376193"/>
                  <a:gd name="connsiteX111" fmla="*/ 873157 w 2550699"/>
                  <a:gd name="connsiteY111" fmla="*/ 2174710 h 3376193"/>
                  <a:gd name="connsiteX112" fmla="*/ 1432941 w 2550699"/>
                  <a:gd name="connsiteY112" fmla="*/ 2378640 h 3376193"/>
                  <a:gd name="connsiteX113" fmla="*/ 1677353 w 2550699"/>
                  <a:gd name="connsiteY113" fmla="*/ 2378640 h 3376193"/>
                  <a:gd name="connsiteX114" fmla="*/ 1677353 w 2550699"/>
                  <a:gd name="connsiteY114" fmla="*/ 3255130 h 3376193"/>
                  <a:gd name="connsiteX115" fmla="*/ 1432941 w 2550699"/>
                  <a:gd name="connsiteY115" fmla="*/ 3255130 h 3376193"/>
                  <a:gd name="connsiteX116" fmla="*/ 1432941 w 2550699"/>
                  <a:gd name="connsiteY116" fmla="*/ 2378640 h 3376193"/>
                  <a:gd name="connsiteX117" fmla="*/ 1992821 w 2550699"/>
                  <a:gd name="connsiteY117" fmla="*/ 1970779 h 3376193"/>
                  <a:gd name="connsiteX118" fmla="*/ 1992821 w 2550699"/>
                  <a:gd name="connsiteY118" fmla="*/ 3255130 h 3376193"/>
                  <a:gd name="connsiteX119" fmla="*/ 2237137 w 2550699"/>
                  <a:gd name="connsiteY119" fmla="*/ 3255130 h 3376193"/>
                  <a:gd name="connsiteX120" fmla="*/ 2237137 w 2550699"/>
                  <a:gd name="connsiteY120" fmla="*/ 1970779 h 3376193"/>
                  <a:gd name="connsiteX121" fmla="*/ 1992821 w 2550699"/>
                  <a:gd name="connsiteY121" fmla="*/ 1970779 h 3376193"/>
                  <a:gd name="connsiteX122" fmla="*/ 60293 w 2550699"/>
                  <a:gd name="connsiteY122" fmla="*/ 3376193 h 3376193"/>
                  <a:gd name="connsiteX123" fmla="*/ 2490121 w 2550699"/>
                  <a:gd name="connsiteY123" fmla="*/ 3376193 h 3376193"/>
                  <a:gd name="connsiteX124" fmla="*/ 2550700 w 2550699"/>
                  <a:gd name="connsiteY124" fmla="*/ 3315614 h 3376193"/>
                  <a:gd name="connsiteX125" fmla="*/ 2490121 w 2550699"/>
                  <a:gd name="connsiteY125" fmla="*/ 3255130 h 3376193"/>
                  <a:gd name="connsiteX126" fmla="*/ 2358200 w 2550699"/>
                  <a:gd name="connsiteY126" fmla="*/ 3255130 h 3376193"/>
                  <a:gd name="connsiteX127" fmla="*/ 2358200 w 2550699"/>
                  <a:gd name="connsiteY127" fmla="*/ 1910296 h 3376193"/>
                  <a:gd name="connsiteX128" fmla="*/ 2340483 w 2550699"/>
                  <a:gd name="connsiteY128" fmla="*/ 1867433 h 3376193"/>
                  <a:gd name="connsiteX129" fmla="*/ 2297621 w 2550699"/>
                  <a:gd name="connsiteY129" fmla="*/ 1849717 h 3376193"/>
                  <a:gd name="connsiteX130" fmla="*/ 1932146 w 2550699"/>
                  <a:gd name="connsiteY130" fmla="*/ 1849717 h 3376193"/>
                  <a:gd name="connsiteX131" fmla="*/ 1889379 w 2550699"/>
                  <a:gd name="connsiteY131" fmla="*/ 1867433 h 3376193"/>
                  <a:gd name="connsiteX132" fmla="*/ 1871758 w 2550699"/>
                  <a:gd name="connsiteY132" fmla="*/ 1910200 h 3376193"/>
                  <a:gd name="connsiteX133" fmla="*/ 1871758 w 2550699"/>
                  <a:gd name="connsiteY133" fmla="*/ 3255035 h 3376193"/>
                  <a:gd name="connsiteX134" fmla="*/ 1798130 w 2550699"/>
                  <a:gd name="connsiteY134" fmla="*/ 3255035 h 3376193"/>
                  <a:gd name="connsiteX135" fmla="*/ 1798130 w 2550699"/>
                  <a:gd name="connsiteY135" fmla="*/ 2317966 h 3376193"/>
                  <a:gd name="connsiteX136" fmla="*/ 1780413 w 2550699"/>
                  <a:gd name="connsiteY136" fmla="*/ 2275103 h 3376193"/>
                  <a:gd name="connsiteX137" fmla="*/ 1737551 w 2550699"/>
                  <a:gd name="connsiteY137" fmla="*/ 2257387 h 3376193"/>
                  <a:gd name="connsiteX138" fmla="*/ 1372362 w 2550699"/>
                  <a:gd name="connsiteY138" fmla="*/ 2257387 h 3376193"/>
                  <a:gd name="connsiteX139" fmla="*/ 1329595 w 2550699"/>
                  <a:gd name="connsiteY139" fmla="*/ 2275103 h 3376193"/>
                  <a:gd name="connsiteX140" fmla="*/ 1311878 w 2550699"/>
                  <a:gd name="connsiteY140" fmla="*/ 2317870 h 3376193"/>
                  <a:gd name="connsiteX141" fmla="*/ 1311878 w 2550699"/>
                  <a:gd name="connsiteY141" fmla="*/ 3254845 h 3376193"/>
                  <a:gd name="connsiteX142" fmla="*/ 1238536 w 2550699"/>
                  <a:gd name="connsiteY142" fmla="*/ 3254845 h 3376193"/>
                  <a:gd name="connsiteX143" fmla="*/ 1238536 w 2550699"/>
                  <a:gd name="connsiteY143" fmla="*/ 2113845 h 3376193"/>
                  <a:gd name="connsiteX144" fmla="*/ 1177957 w 2550699"/>
                  <a:gd name="connsiteY144" fmla="*/ 2053361 h 3376193"/>
                  <a:gd name="connsiteX145" fmla="*/ 812578 w 2550699"/>
                  <a:gd name="connsiteY145" fmla="*/ 2053361 h 3376193"/>
                  <a:gd name="connsiteX146" fmla="*/ 751999 w 2550699"/>
                  <a:gd name="connsiteY146" fmla="*/ 2113845 h 3376193"/>
                  <a:gd name="connsiteX147" fmla="*/ 751999 w 2550699"/>
                  <a:gd name="connsiteY147" fmla="*/ 3254845 h 3376193"/>
                  <a:gd name="connsiteX148" fmla="*/ 678466 w 2550699"/>
                  <a:gd name="connsiteY148" fmla="*/ 3254845 h 3376193"/>
                  <a:gd name="connsiteX149" fmla="*/ 678466 w 2550699"/>
                  <a:gd name="connsiteY149" fmla="*/ 2521705 h 3376193"/>
                  <a:gd name="connsiteX150" fmla="*/ 617982 w 2550699"/>
                  <a:gd name="connsiteY150" fmla="*/ 2461222 h 3376193"/>
                  <a:gd name="connsiteX151" fmla="*/ 252984 w 2550699"/>
                  <a:gd name="connsiteY151" fmla="*/ 2461222 h 3376193"/>
                  <a:gd name="connsiteX152" fmla="*/ 192500 w 2550699"/>
                  <a:gd name="connsiteY152" fmla="*/ 2521705 h 3376193"/>
                  <a:gd name="connsiteX153" fmla="*/ 192500 w 2550699"/>
                  <a:gd name="connsiteY153" fmla="*/ 3254845 h 3376193"/>
                  <a:gd name="connsiteX154" fmla="*/ 60484 w 2550699"/>
                  <a:gd name="connsiteY154" fmla="*/ 3254845 h 3376193"/>
                  <a:gd name="connsiteX155" fmla="*/ 0 w 2550699"/>
                  <a:gd name="connsiteY155" fmla="*/ 3315328 h 3376193"/>
                  <a:gd name="connsiteX156" fmla="*/ 60484 w 2550699"/>
                  <a:gd name="connsiteY156" fmla="*/ 3375908 h 3376193"/>
                  <a:gd name="connsiteX157" fmla="*/ 60293 w 2550699"/>
                  <a:gd name="connsiteY157" fmla="*/ 3375908 h 33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550699" h="3376193">
                    <a:moveTo>
                      <a:pt x="865537" y="524218"/>
                    </a:moveTo>
                    <a:cubicBezTo>
                      <a:pt x="891540" y="426967"/>
                      <a:pt x="944118" y="338766"/>
                      <a:pt x="1017175" y="269424"/>
                    </a:cubicBezTo>
                    <a:cubicBezTo>
                      <a:pt x="1090327" y="200177"/>
                      <a:pt x="1181195" y="152552"/>
                      <a:pt x="1279779" y="131788"/>
                    </a:cubicBezTo>
                    <a:lnTo>
                      <a:pt x="1279779" y="680999"/>
                    </a:lnTo>
                    <a:lnTo>
                      <a:pt x="939832" y="969511"/>
                    </a:lnTo>
                    <a:cubicBezTo>
                      <a:pt x="932974" y="959224"/>
                      <a:pt x="926211" y="948842"/>
                      <a:pt x="920020" y="937984"/>
                    </a:cubicBezTo>
                    <a:cubicBezTo>
                      <a:pt x="847344" y="812920"/>
                      <a:pt x="827723" y="663854"/>
                      <a:pt x="865537" y="524218"/>
                    </a:cubicBezTo>
                    <a:lnTo>
                      <a:pt x="865537" y="524218"/>
                    </a:lnTo>
                    <a:close/>
                    <a:moveTo>
                      <a:pt x="1864614" y="392677"/>
                    </a:moveTo>
                    <a:cubicBezTo>
                      <a:pt x="1911096" y="472973"/>
                      <a:pt x="1936052" y="563746"/>
                      <a:pt x="1937385" y="656425"/>
                    </a:cubicBezTo>
                    <a:lnTo>
                      <a:pt x="1400937" y="656425"/>
                    </a:lnTo>
                    <a:lnTo>
                      <a:pt x="1400937" y="120262"/>
                    </a:lnTo>
                    <a:cubicBezTo>
                      <a:pt x="1592675" y="123215"/>
                      <a:pt x="1768793" y="226561"/>
                      <a:pt x="1864709" y="392677"/>
                    </a:cubicBezTo>
                    <a:lnTo>
                      <a:pt x="1864709" y="392677"/>
                    </a:lnTo>
                    <a:close/>
                    <a:moveTo>
                      <a:pt x="1664970" y="1137532"/>
                    </a:moveTo>
                    <a:cubicBezTo>
                      <a:pt x="1799273" y="1060094"/>
                      <a:pt x="1894142" y="929030"/>
                      <a:pt x="1925764" y="777297"/>
                    </a:cubicBezTo>
                    <a:lnTo>
                      <a:pt x="1353503" y="777297"/>
                    </a:lnTo>
                    <a:lnTo>
                      <a:pt x="1018318" y="1061809"/>
                    </a:lnTo>
                    <a:lnTo>
                      <a:pt x="1018318" y="1061809"/>
                    </a:lnTo>
                    <a:cubicBezTo>
                      <a:pt x="1103662" y="1142200"/>
                      <a:pt x="1212723" y="1192968"/>
                      <a:pt x="1329214" y="1206589"/>
                    </a:cubicBezTo>
                    <a:cubicBezTo>
                      <a:pt x="1445705" y="1220210"/>
                      <a:pt x="1563434" y="1196016"/>
                      <a:pt x="1665065" y="1137532"/>
                    </a:cubicBezTo>
                    <a:lnTo>
                      <a:pt x="1665065" y="1137532"/>
                    </a:lnTo>
                    <a:close/>
                    <a:moveTo>
                      <a:pt x="883063" y="1094860"/>
                    </a:moveTo>
                    <a:lnTo>
                      <a:pt x="884206" y="1096384"/>
                    </a:lnTo>
                    <a:lnTo>
                      <a:pt x="885730" y="1098004"/>
                    </a:lnTo>
                    <a:lnTo>
                      <a:pt x="885730" y="1098004"/>
                    </a:lnTo>
                    <a:cubicBezTo>
                      <a:pt x="1012793" y="1246308"/>
                      <a:pt x="1198340" y="1331557"/>
                      <a:pt x="1393603" y="1331557"/>
                    </a:cubicBezTo>
                    <a:cubicBezTo>
                      <a:pt x="1597152" y="1331176"/>
                      <a:pt x="1789367" y="1237640"/>
                      <a:pt x="1915287" y="1077620"/>
                    </a:cubicBezTo>
                    <a:cubicBezTo>
                      <a:pt x="2041208" y="917695"/>
                      <a:pt x="2087023" y="708907"/>
                      <a:pt x="2039684" y="510883"/>
                    </a:cubicBezTo>
                    <a:cubicBezTo>
                      <a:pt x="1992344" y="312858"/>
                      <a:pt x="1856994" y="147504"/>
                      <a:pt x="1672304" y="61779"/>
                    </a:cubicBezTo>
                    <a:cubicBezTo>
                      <a:pt x="1487614" y="-23851"/>
                      <a:pt x="1273969" y="-20327"/>
                      <a:pt x="1092232" y="71494"/>
                    </a:cubicBezTo>
                    <a:cubicBezTo>
                      <a:pt x="910495" y="163315"/>
                      <a:pt x="780764" y="333051"/>
                      <a:pt x="739997" y="532600"/>
                    </a:cubicBezTo>
                    <a:cubicBezTo>
                      <a:pt x="699230" y="732053"/>
                      <a:pt x="751999" y="939127"/>
                      <a:pt x="883158" y="1094860"/>
                    </a:cubicBezTo>
                    <a:lnTo>
                      <a:pt x="883158" y="1094860"/>
                    </a:lnTo>
                    <a:close/>
                    <a:moveTo>
                      <a:pt x="1555147" y="1996402"/>
                    </a:moveTo>
                    <a:cubicBezTo>
                      <a:pt x="1521809" y="1996402"/>
                      <a:pt x="1491710" y="1976304"/>
                      <a:pt x="1478947" y="1945538"/>
                    </a:cubicBezTo>
                    <a:cubicBezTo>
                      <a:pt x="1466183" y="1914772"/>
                      <a:pt x="1473232" y="1879339"/>
                      <a:pt x="1496854" y="1855718"/>
                    </a:cubicBezTo>
                    <a:cubicBezTo>
                      <a:pt x="1520476" y="1832191"/>
                      <a:pt x="1555909" y="1825142"/>
                      <a:pt x="1586675" y="1837810"/>
                    </a:cubicBezTo>
                    <a:cubicBezTo>
                      <a:pt x="1617440" y="1850574"/>
                      <a:pt x="1637538" y="1880673"/>
                      <a:pt x="1637538" y="1913915"/>
                    </a:cubicBezTo>
                    <a:cubicBezTo>
                      <a:pt x="1637538" y="1959445"/>
                      <a:pt x="1600581" y="1996306"/>
                      <a:pt x="1555147" y="1996402"/>
                    </a:cubicBezTo>
                    <a:lnTo>
                      <a:pt x="1555147" y="1996402"/>
                    </a:lnTo>
                    <a:close/>
                    <a:moveTo>
                      <a:pt x="2114931" y="1423759"/>
                    </a:moveTo>
                    <a:cubicBezTo>
                      <a:pt x="2148269" y="1423759"/>
                      <a:pt x="2178272" y="1443856"/>
                      <a:pt x="2191036" y="1474622"/>
                    </a:cubicBezTo>
                    <a:cubicBezTo>
                      <a:pt x="2203799" y="1505388"/>
                      <a:pt x="2196751" y="1540821"/>
                      <a:pt x="2173224" y="1564443"/>
                    </a:cubicBezTo>
                    <a:cubicBezTo>
                      <a:pt x="2149697" y="1587970"/>
                      <a:pt x="2114169" y="1595018"/>
                      <a:pt x="2083403" y="1582350"/>
                    </a:cubicBezTo>
                    <a:cubicBezTo>
                      <a:pt x="2052638" y="1569586"/>
                      <a:pt x="2032540" y="1539583"/>
                      <a:pt x="2032540" y="1506245"/>
                    </a:cubicBezTo>
                    <a:cubicBezTo>
                      <a:pt x="2032540" y="1460811"/>
                      <a:pt x="2069497" y="1423949"/>
                      <a:pt x="2114931" y="1423759"/>
                    </a:cubicBezTo>
                    <a:lnTo>
                      <a:pt x="2114931" y="1423759"/>
                    </a:lnTo>
                    <a:close/>
                    <a:moveTo>
                      <a:pt x="995267" y="1792376"/>
                    </a:moveTo>
                    <a:cubicBezTo>
                      <a:pt x="962025" y="1792186"/>
                      <a:pt x="932117" y="1772088"/>
                      <a:pt x="919448" y="1741322"/>
                    </a:cubicBezTo>
                    <a:cubicBezTo>
                      <a:pt x="906875" y="1710556"/>
                      <a:pt x="914019" y="1675123"/>
                      <a:pt x="937546" y="1651692"/>
                    </a:cubicBezTo>
                    <a:cubicBezTo>
                      <a:pt x="961073" y="1628260"/>
                      <a:pt x="996506" y="1621212"/>
                      <a:pt x="1027271" y="1633975"/>
                    </a:cubicBezTo>
                    <a:cubicBezTo>
                      <a:pt x="1057942" y="1646739"/>
                      <a:pt x="1078040" y="1676743"/>
                      <a:pt x="1078040" y="1709985"/>
                    </a:cubicBezTo>
                    <a:cubicBezTo>
                      <a:pt x="1078040" y="1731797"/>
                      <a:pt x="1069277" y="1752847"/>
                      <a:pt x="1053846" y="1768278"/>
                    </a:cubicBezTo>
                    <a:cubicBezTo>
                      <a:pt x="1038415" y="1783708"/>
                      <a:pt x="1017365" y="1792376"/>
                      <a:pt x="995553" y="1792376"/>
                    </a:cubicBezTo>
                    <a:lnTo>
                      <a:pt x="995267" y="1792376"/>
                    </a:lnTo>
                    <a:close/>
                    <a:moveTo>
                      <a:pt x="435674" y="2200237"/>
                    </a:moveTo>
                    <a:cubicBezTo>
                      <a:pt x="402336" y="2200237"/>
                      <a:pt x="372237" y="2180139"/>
                      <a:pt x="359474" y="2149373"/>
                    </a:cubicBezTo>
                    <a:cubicBezTo>
                      <a:pt x="346710" y="2118607"/>
                      <a:pt x="353759" y="2083079"/>
                      <a:pt x="377381" y="2059552"/>
                    </a:cubicBezTo>
                    <a:cubicBezTo>
                      <a:pt x="401003" y="2035930"/>
                      <a:pt x="436436" y="2028977"/>
                      <a:pt x="467201" y="2041645"/>
                    </a:cubicBezTo>
                    <a:cubicBezTo>
                      <a:pt x="497967" y="2054409"/>
                      <a:pt x="518065" y="2084508"/>
                      <a:pt x="518065" y="2117845"/>
                    </a:cubicBezTo>
                    <a:cubicBezTo>
                      <a:pt x="518065" y="2163375"/>
                      <a:pt x="481108" y="2200237"/>
                      <a:pt x="435674" y="2200237"/>
                    </a:cubicBezTo>
                    <a:lnTo>
                      <a:pt x="435674" y="2200237"/>
                    </a:lnTo>
                    <a:close/>
                    <a:moveTo>
                      <a:pt x="2115122" y="1709509"/>
                    </a:moveTo>
                    <a:cubicBezTo>
                      <a:pt x="2071497" y="1709509"/>
                      <a:pt x="2029016" y="1695412"/>
                      <a:pt x="1994059" y="1669408"/>
                    </a:cubicBezTo>
                    <a:lnTo>
                      <a:pt x="1747552" y="1848764"/>
                    </a:lnTo>
                    <a:cubicBezTo>
                      <a:pt x="1766888" y="1905343"/>
                      <a:pt x="1760315" y="1967541"/>
                      <a:pt x="1729645" y="2018881"/>
                    </a:cubicBezTo>
                    <a:cubicBezTo>
                      <a:pt x="1698974" y="2070125"/>
                      <a:pt x="1647254" y="2105368"/>
                      <a:pt x="1588294" y="2115083"/>
                    </a:cubicBezTo>
                    <a:cubicBezTo>
                      <a:pt x="1529334" y="2124799"/>
                      <a:pt x="1469041" y="2108130"/>
                      <a:pt x="1423511" y="2069363"/>
                    </a:cubicBezTo>
                    <a:cubicBezTo>
                      <a:pt x="1377982" y="2030596"/>
                      <a:pt x="1351788" y="1973827"/>
                      <a:pt x="1351883" y="1914106"/>
                    </a:cubicBezTo>
                    <a:cubicBezTo>
                      <a:pt x="1351883" y="1910772"/>
                      <a:pt x="1352264" y="1907533"/>
                      <a:pt x="1352360" y="1904295"/>
                    </a:cubicBezTo>
                    <a:lnTo>
                      <a:pt x="1156907" y="1833143"/>
                    </a:lnTo>
                    <a:cubicBezTo>
                      <a:pt x="1124712" y="1875910"/>
                      <a:pt x="1076897" y="1904104"/>
                      <a:pt x="1023938" y="1911629"/>
                    </a:cubicBezTo>
                    <a:cubicBezTo>
                      <a:pt x="970979" y="1919154"/>
                      <a:pt x="917162" y="1905343"/>
                      <a:pt x="874395" y="1873243"/>
                    </a:cubicBezTo>
                    <a:lnTo>
                      <a:pt x="627793" y="2052694"/>
                    </a:lnTo>
                    <a:lnTo>
                      <a:pt x="627793" y="2052694"/>
                    </a:lnTo>
                    <a:cubicBezTo>
                      <a:pt x="635032" y="2073745"/>
                      <a:pt x="638651" y="2095843"/>
                      <a:pt x="638651" y="2118036"/>
                    </a:cubicBezTo>
                    <a:cubicBezTo>
                      <a:pt x="638842" y="2179758"/>
                      <a:pt x="611124" y="2238241"/>
                      <a:pt x="563118" y="2277103"/>
                    </a:cubicBezTo>
                    <a:cubicBezTo>
                      <a:pt x="515207" y="2315966"/>
                      <a:pt x="452247" y="2331110"/>
                      <a:pt x="391859" y="2318156"/>
                    </a:cubicBezTo>
                    <a:cubicBezTo>
                      <a:pt x="331470" y="2305202"/>
                      <a:pt x="280321" y="2265674"/>
                      <a:pt x="252413" y="2210524"/>
                    </a:cubicBezTo>
                    <a:cubicBezTo>
                      <a:pt x="224600" y="2155374"/>
                      <a:pt x="223266" y="2090699"/>
                      <a:pt x="248698" y="2034502"/>
                    </a:cubicBezTo>
                    <a:cubicBezTo>
                      <a:pt x="274130" y="1978304"/>
                      <a:pt x="323755" y="1936585"/>
                      <a:pt x="383476" y="1921154"/>
                    </a:cubicBezTo>
                    <a:cubicBezTo>
                      <a:pt x="443198" y="1905724"/>
                      <a:pt x="506730" y="1918106"/>
                      <a:pt x="556355" y="1954968"/>
                    </a:cubicBezTo>
                    <a:lnTo>
                      <a:pt x="802958" y="1775517"/>
                    </a:lnTo>
                    <a:lnTo>
                      <a:pt x="802958" y="1775517"/>
                    </a:lnTo>
                    <a:cubicBezTo>
                      <a:pt x="795623" y="1754467"/>
                      <a:pt x="791909" y="1732369"/>
                      <a:pt x="791909" y="1710175"/>
                    </a:cubicBezTo>
                    <a:cubicBezTo>
                      <a:pt x="793052" y="1638357"/>
                      <a:pt x="832104" y="1572444"/>
                      <a:pt x="894588" y="1536820"/>
                    </a:cubicBezTo>
                    <a:cubicBezTo>
                      <a:pt x="956977" y="1501197"/>
                      <a:pt x="1033653" y="1501197"/>
                      <a:pt x="1096042" y="1536820"/>
                    </a:cubicBezTo>
                    <a:cubicBezTo>
                      <a:pt x="1158431" y="1572349"/>
                      <a:pt x="1197483" y="1638262"/>
                      <a:pt x="1198721" y="1710175"/>
                    </a:cubicBezTo>
                    <a:cubicBezTo>
                      <a:pt x="1198721" y="1713319"/>
                      <a:pt x="1198340" y="1716462"/>
                      <a:pt x="1198245" y="1719415"/>
                    </a:cubicBezTo>
                    <a:lnTo>
                      <a:pt x="1393793" y="1790757"/>
                    </a:lnTo>
                    <a:lnTo>
                      <a:pt x="1393793" y="1790757"/>
                    </a:lnTo>
                    <a:cubicBezTo>
                      <a:pt x="1426083" y="1748275"/>
                      <a:pt x="1473899" y="1720177"/>
                      <a:pt x="1526858" y="1712843"/>
                    </a:cubicBezTo>
                    <a:cubicBezTo>
                      <a:pt x="1579721" y="1705413"/>
                      <a:pt x="1633442" y="1719129"/>
                      <a:pt x="1676210" y="1751133"/>
                    </a:cubicBezTo>
                    <a:lnTo>
                      <a:pt x="1922812" y="1571682"/>
                    </a:lnTo>
                    <a:cubicBezTo>
                      <a:pt x="1904238" y="1516913"/>
                      <a:pt x="1909858" y="1456906"/>
                      <a:pt x="1938242" y="1406614"/>
                    </a:cubicBezTo>
                    <a:cubicBezTo>
                      <a:pt x="1966627" y="1356226"/>
                      <a:pt x="2015014" y="1320412"/>
                      <a:pt x="2071402" y="1307935"/>
                    </a:cubicBezTo>
                    <a:cubicBezTo>
                      <a:pt x="2127790" y="1295457"/>
                      <a:pt x="2186845" y="1307554"/>
                      <a:pt x="2233803" y="1341272"/>
                    </a:cubicBezTo>
                    <a:cubicBezTo>
                      <a:pt x="2280761" y="1374991"/>
                      <a:pt x="2311146" y="1426997"/>
                      <a:pt x="2317433" y="1484433"/>
                    </a:cubicBezTo>
                    <a:cubicBezTo>
                      <a:pt x="2323719" y="1541869"/>
                      <a:pt x="2305145" y="1599209"/>
                      <a:pt x="2266569" y="1642262"/>
                    </a:cubicBezTo>
                    <a:cubicBezTo>
                      <a:pt x="2227993" y="1685220"/>
                      <a:pt x="2172938" y="1709794"/>
                      <a:pt x="2115217" y="1709794"/>
                    </a:cubicBezTo>
                    <a:lnTo>
                      <a:pt x="2114931" y="1709604"/>
                    </a:lnTo>
                    <a:close/>
                    <a:moveTo>
                      <a:pt x="313277" y="2582475"/>
                    </a:moveTo>
                    <a:lnTo>
                      <a:pt x="557689" y="2582475"/>
                    </a:lnTo>
                    <a:lnTo>
                      <a:pt x="557689" y="3255130"/>
                    </a:lnTo>
                    <a:lnTo>
                      <a:pt x="313277" y="3255130"/>
                    </a:lnTo>
                    <a:lnTo>
                      <a:pt x="313277" y="2582475"/>
                    </a:lnTo>
                    <a:close/>
                    <a:moveTo>
                      <a:pt x="873157" y="2174710"/>
                    </a:moveTo>
                    <a:lnTo>
                      <a:pt x="873157" y="3255130"/>
                    </a:lnTo>
                    <a:lnTo>
                      <a:pt x="1117473" y="3255130"/>
                    </a:lnTo>
                    <a:lnTo>
                      <a:pt x="1117473" y="2174710"/>
                    </a:lnTo>
                    <a:lnTo>
                      <a:pt x="873157" y="2174710"/>
                    </a:lnTo>
                    <a:close/>
                    <a:moveTo>
                      <a:pt x="1432941" y="2378640"/>
                    </a:moveTo>
                    <a:lnTo>
                      <a:pt x="1677353" y="2378640"/>
                    </a:lnTo>
                    <a:lnTo>
                      <a:pt x="1677353" y="3255130"/>
                    </a:lnTo>
                    <a:lnTo>
                      <a:pt x="1432941" y="3255130"/>
                    </a:lnTo>
                    <a:lnTo>
                      <a:pt x="1432941" y="2378640"/>
                    </a:lnTo>
                    <a:close/>
                    <a:moveTo>
                      <a:pt x="1992821" y="1970779"/>
                    </a:moveTo>
                    <a:lnTo>
                      <a:pt x="1992821" y="3255130"/>
                    </a:lnTo>
                    <a:lnTo>
                      <a:pt x="2237137" y="3255130"/>
                    </a:lnTo>
                    <a:lnTo>
                      <a:pt x="2237137" y="1970779"/>
                    </a:lnTo>
                    <a:lnTo>
                      <a:pt x="1992821" y="1970779"/>
                    </a:lnTo>
                    <a:close/>
                    <a:moveTo>
                      <a:pt x="60293" y="3376193"/>
                    </a:moveTo>
                    <a:lnTo>
                      <a:pt x="2490121" y="3376193"/>
                    </a:lnTo>
                    <a:cubicBezTo>
                      <a:pt x="2523554" y="3376193"/>
                      <a:pt x="2550700" y="3349047"/>
                      <a:pt x="2550700" y="3315614"/>
                    </a:cubicBezTo>
                    <a:cubicBezTo>
                      <a:pt x="2550700" y="3282181"/>
                      <a:pt x="2523649" y="3255130"/>
                      <a:pt x="2490121" y="3255130"/>
                    </a:cubicBezTo>
                    <a:lnTo>
                      <a:pt x="2358200" y="3255130"/>
                    </a:lnTo>
                    <a:lnTo>
                      <a:pt x="2358200" y="1910296"/>
                    </a:lnTo>
                    <a:cubicBezTo>
                      <a:pt x="2358200" y="1894294"/>
                      <a:pt x="2351913" y="1878863"/>
                      <a:pt x="2340483" y="1867433"/>
                    </a:cubicBezTo>
                    <a:cubicBezTo>
                      <a:pt x="2329053" y="1856098"/>
                      <a:pt x="2313718" y="1849717"/>
                      <a:pt x="2297621" y="1849717"/>
                    </a:cubicBezTo>
                    <a:lnTo>
                      <a:pt x="1932146" y="1849717"/>
                    </a:lnTo>
                    <a:cubicBezTo>
                      <a:pt x="1916144" y="1849717"/>
                      <a:pt x="1900714" y="1856098"/>
                      <a:pt x="1889379" y="1867433"/>
                    </a:cubicBezTo>
                    <a:cubicBezTo>
                      <a:pt x="1878044" y="1878768"/>
                      <a:pt x="1871663" y="1894103"/>
                      <a:pt x="1871758" y="1910200"/>
                    </a:cubicBezTo>
                    <a:lnTo>
                      <a:pt x="1871758" y="3255035"/>
                    </a:lnTo>
                    <a:lnTo>
                      <a:pt x="1798130" y="3255035"/>
                    </a:lnTo>
                    <a:lnTo>
                      <a:pt x="1798130" y="2317966"/>
                    </a:lnTo>
                    <a:cubicBezTo>
                      <a:pt x="1798130" y="2301869"/>
                      <a:pt x="1791748" y="2286533"/>
                      <a:pt x="1780413" y="2275103"/>
                    </a:cubicBezTo>
                    <a:cubicBezTo>
                      <a:pt x="1769078" y="2263769"/>
                      <a:pt x="1753648" y="2257387"/>
                      <a:pt x="1737551" y="2257387"/>
                    </a:cubicBezTo>
                    <a:lnTo>
                      <a:pt x="1372362" y="2257387"/>
                    </a:lnTo>
                    <a:cubicBezTo>
                      <a:pt x="1356360" y="2257387"/>
                      <a:pt x="1340930" y="2263769"/>
                      <a:pt x="1329595" y="2275103"/>
                    </a:cubicBezTo>
                    <a:cubicBezTo>
                      <a:pt x="1318260" y="2286438"/>
                      <a:pt x="1311878" y="2301869"/>
                      <a:pt x="1311878" y="2317870"/>
                    </a:cubicBezTo>
                    <a:lnTo>
                      <a:pt x="1311878" y="3254845"/>
                    </a:lnTo>
                    <a:lnTo>
                      <a:pt x="1238536" y="3254845"/>
                    </a:lnTo>
                    <a:lnTo>
                      <a:pt x="1238536" y="2113845"/>
                    </a:lnTo>
                    <a:cubicBezTo>
                      <a:pt x="1238536" y="2080412"/>
                      <a:pt x="1211485" y="2053361"/>
                      <a:pt x="1177957" y="2053361"/>
                    </a:cubicBezTo>
                    <a:lnTo>
                      <a:pt x="812578" y="2053361"/>
                    </a:lnTo>
                    <a:cubicBezTo>
                      <a:pt x="779145" y="2053361"/>
                      <a:pt x="751999" y="2080412"/>
                      <a:pt x="751999" y="2113845"/>
                    </a:cubicBezTo>
                    <a:lnTo>
                      <a:pt x="751999" y="3254845"/>
                    </a:lnTo>
                    <a:lnTo>
                      <a:pt x="678466" y="3254845"/>
                    </a:lnTo>
                    <a:lnTo>
                      <a:pt x="678466" y="2521705"/>
                    </a:lnTo>
                    <a:cubicBezTo>
                      <a:pt x="678466" y="2488273"/>
                      <a:pt x="651415" y="2461222"/>
                      <a:pt x="617982" y="2461222"/>
                    </a:cubicBezTo>
                    <a:lnTo>
                      <a:pt x="252984" y="2461222"/>
                    </a:lnTo>
                    <a:cubicBezTo>
                      <a:pt x="219551" y="2461222"/>
                      <a:pt x="192500" y="2488273"/>
                      <a:pt x="192500" y="2521705"/>
                    </a:cubicBezTo>
                    <a:lnTo>
                      <a:pt x="192500" y="3254845"/>
                    </a:lnTo>
                    <a:lnTo>
                      <a:pt x="60484" y="3254845"/>
                    </a:lnTo>
                    <a:cubicBezTo>
                      <a:pt x="27051" y="3254845"/>
                      <a:pt x="0" y="3281896"/>
                      <a:pt x="0" y="3315328"/>
                    </a:cubicBezTo>
                    <a:cubicBezTo>
                      <a:pt x="0" y="3348761"/>
                      <a:pt x="27051" y="3375908"/>
                      <a:pt x="60484" y="3375908"/>
                    </a:cubicBezTo>
                    <a:lnTo>
                      <a:pt x="60293" y="3375908"/>
                    </a:lnTo>
                    <a:close/>
                  </a:path>
                </a:pathLst>
              </a:custGeom>
              <a:solidFill>
                <a:schemeClr val="tx1"/>
              </a:solidFill>
              <a:ln w="9525" cap="flat">
                <a:noFill/>
                <a:prstDash val="solid"/>
                <a:miter/>
              </a:ln>
            </p:spPr>
            <p:txBody>
              <a:bodyPr rtlCol="0" anchor="ctr"/>
              <a:lstStyle/>
              <a:p>
                <a:endParaRPr lang="en-IN"/>
              </a:p>
            </p:txBody>
          </p:sp>
          <p:sp>
            <p:nvSpPr>
              <p:cNvPr id="215" name="Oval 214">
                <a:extLst>
                  <a:ext uri="{FF2B5EF4-FFF2-40B4-BE49-F238E27FC236}">
                    <a16:creationId xmlns:a16="http://schemas.microsoft.com/office/drawing/2014/main" id="{2E535D78-46A7-47F4-9315-B2BD9040E8A3}"/>
                  </a:ext>
                </a:extLst>
              </p:cNvPr>
              <p:cNvSpPr/>
              <p:nvPr/>
            </p:nvSpPr>
            <p:spPr>
              <a:xfrm>
                <a:off x="5171122" y="3770312"/>
                <a:ext cx="184150" cy="184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 name="Oval 215">
                <a:extLst>
                  <a:ext uri="{FF2B5EF4-FFF2-40B4-BE49-F238E27FC236}">
                    <a16:creationId xmlns:a16="http://schemas.microsoft.com/office/drawing/2014/main" id="{FF36BBB5-C80A-47F3-B025-5819934F958C}"/>
                  </a:ext>
                </a:extLst>
              </p:cNvPr>
              <p:cNvSpPr/>
              <p:nvPr/>
            </p:nvSpPr>
            <p:spPr>
              <a:xfrm>
                <a:off x="5723572" y="3359149"/>
                <a:ext cx="184150" cy="184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Oval 216">
                <a:extLst>
                  <a:ext uri="{FF2B5EF4-FFF2-40B4-BE49-F238E27FC236}">
                    <a16:creationId xmlns:a16="http://schemas.microsoft.com/office/drawing/2014/main" id="{0791DB0F-FD63-4E16-BD02-36F122FFFB54}"/>
                  </a:ext>
                </a:extLst>
              </p:cNvPr>
              <p:cNvSpPr/>
              <p:nvPr/>
            </p:nvSpPr>
            <p:spPr>
              <a:xfrm>
                <a:off x="6282372" y="3557586"/>
                <a:ext cx="184150" cy="184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 name="Oval 217">
                <a:extLst>
                  <a:ext uri="{FF2B5EF4-FFF2-40B4-BE49-F238E27FC236}">
                    <a16:creationId xmlns:a16="http://schemas.microsoft.com/office/drawing/2014/main" id="{0FE1A435-FFE6-4AD7-9028-26FDD660FA06}"/>
                  </a:ext>
                </a:extLst>
              </p:cNvPr>
              <p:cNvSpPr/>
              <p:nvPr/>
            </p:nvSpPr>
            <p:spPr>
              <a:xfrm>
                <a:off x="6839584" y="3155948"/>
                <a:ext cx="184150" cy="184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11" name="Straight Connector 210">
              <a:extLst>
                <a:ext uri="{FF2B5EF4-FFF2-40B4-BE49-F238E27FC236}">
                  <a16:creationId xmlns:a16="http://schemas.microsoft.com/office/drawing/2014/main" id="{C212E0FA-81DB-4C3A-ABC9-27938F81C816}"/>
                </a:ext>
              </a:extLst>
            </p:cNvPr>
            <p:cNvCxnSpPr/>
            <p:nvPr/>
          </p:nvCxnSpPr>
          <p:spPr>
            <a:xfrm rot="1800000">
              <a:off x="10749006" y="5411733"/>
              <a:ext cx="0" cy="321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E05C909-7FB5-4ADC-AED4-4BF364AE4900}"/>
                </a:ext>
              </a:extLst>
            </p:cNvPr>
            <p:cNvCxnSpPr/>
            <p:nvPr/>
          </p:nvCxnSpPr>
          <p:spPr>
            <a:xfrm rot="1800000">
              <a:off x="10342380" y="4904781"/>
              <a:ext cx="0" cy="435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A296E59-34AE-472C-B81D-A203D0AA275C}"/>
                </a:ext>
              </a:extLst>
            </p:cNvPr>
            <p:cNvCxnSpPr>
              <a:cxnSpLocks/>
            </p:cNvCxnSpPr>
            <p:nvPr/>
          </p:nvCxnSpPr>
          <p:spPr>
            <a:xfrm rot="1800000">
              <a:off x="10919613" y="5051788"/>
              <a:ext cx="0" cy="1070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C936CF3-5C59-4B44-88C0-5D2924A1B246}"/>
              </a:ext>
            </a:extLst>
          </p:cNvPr>
          <p:cNvGrpSpPr/>
          <p:nvPr/>
        </p:nvGrpSpPr>
        <p:grpSpPr>
          <a:xfrm>
            <a:off x="10279380" y="432774"/>
            <a:ext cx="804822" cy="710783"/>
            <a:chOff x="10329023" y="432774"/>
            <a:chExt cx="804822" cy="710783"/>
          </a:xfrm>
        </p:grpSpPr>
        <p:grpSp>
          <p:nvGrpSpPr>
            <p:cNvPr id="220" name="Group 219">
              <a:extLst>
                <a:ext uri="{FF2B5EF4-FFF2-40B4-BE49-F238E27FC236}">
                  <a16:creationId xmlns:a16="http://schemas.microsoft.com/office/drawing/2014/main" id="{51BAA8C5-526D-49AD-AE4A-2B296C91C34F}"/>
                </a:ext>
              </a:extLst>
            </p:cNvPr>
            <p:cNvGrpSpPr/>
            <p:nvPr/>
          </p:nvGrpSpPr>
          <p:grpSpPr>
            <a:xfrm rot="1800000">
              <a:off x="10371885" y="512591"/>
              <a:ext cx="761960" cy="461588"/>
              <a:chOff x="3617007" y="1241464"/>
              <a:chExt cx="4957983" cy="3003509"/>
            </a:xfrm>
          </p:grpSpPr>
          <p:sp>
            <p:nvSpPr>
              <p:cNvPr id="224" name="Freeform: Shape 223">
                <a:extLst>
                  <a:ext uri="{FF2B5EF4-FFF2-40B4-BE49-F238E27FC236}">
                    <a16:creationId xmlns:a16="http://schemas.microsoft.com/office/drawing/2014/main" id="{EAF64E08-F704-458A-8F94-F47EEE02DA76}"/>
                  </a:ext>
                </a:extLst>
              </p:cNvPr>
              <p:cNvSpPr/>
              <p:nvPr/>
            </p:nvSpPr>
            <p:spPr>
              <a:xfrm>
                <a:off x="4378991" y="1528060"/>
                <a:ext cx="3398981" cy="2134170"/>
              </a:xfrm>
              <a:custGeom>
                <a:avLst/>
                <a:gdLst>
                  <a:gd name="connsiteX0" fmla="*/ 3158266 w 3398981"/>
                  <a:gd name="connsiteY0" fmla="*/ 0 h 2134170"/>
                  <a:gd name="connsiteX1" fmla="*/ 240677 w 3398981"/>
                  <a:gd name="connsiteY1" fmla="*/ 0 h 2134170"/>
                  <a:gd name="connsiteX2" fmla="*/ 0 w 3398981"/>
                  <a:gd name="connsiteY2" fmla="*/ 240677 h 2134170"/>
                  <a:gd name="connsiteX3" fmla="*/ 0 w 3398981"/>
                  <a:gd name="connsiteY3" fmla="*/ 1893455 h 2134170"/>
                  <a:gd name="connsiteX4" fmla="*/ 240677 w 3398981"/>
                  <a:gd name="connsiteY4" fmla="*/ 2134131 h 2134170"/>
                  <a:gd name="connsiteX5" fmla="*/ 3158266 w 3398981"/>
                  <a:gd name="connsiteY5" fmla="*/ 2134171 h 2134170"/>
                  <a:gd name="connsiteX6" fmla="*/ 3398943 w 3398981"/>
                  <a:gd name="connsiteY6" fmla="*/ 1893494 h 2134170"/>
                  <a:gd name="connsiteX7" fmla="*/ 3398982 w 3398981"/>
                  <a:gd name="connsiteY7" fmla="*/ 240716 h 2134170"/>
                  <a:gd name="connsiteX8" fmla="*/ 3158266 w 3398981"/>
                  <a:gd name="connsiteY8" fmla="*/ 39 h 2134170"/>
                  <a:gd name="connsiteX9" fmla="*/ 3289263 w 3398981"/>
                  <a:gd name="connsiteY9" fmla="*/ 1893494 h 2134170"/>
                  <a:gd name="connsiteX10" fmla="*/ 3158305 w 3398981"/>
                  <a:gd name="connsiteY10" fmla="*/ 2024452 h 2134170"/>
                  <a:gd name="connsiteX11" fmla="*/ 240618 w 3398981"/>
                  <a:gd name="connsiteY11" fmla="*/ 2024452 h 2134170"/>
                  <a:gd name="connsiteX12" fmla="*/ 109659 w 3398981"/>
                  <a:gd name="connsiteY12" fmla="*/ 1893494 h 2134170"/>
                  <a:gd name="connsiteX13" fmla="*/ 109659 w 3398981"/>
                  <a:gd name="connsiteY13" fmla="*/ 240716 h 2134170"/>
                  <a:gd name="connsiteX14" fmla="*/ 240618 w 3398981"/>
                  <a:gd name="connsiteY14" fmla="*/ 109757 h 2134170"/>
                  <a:gd name="connsiteX15" fmla="*/ 3158207 w 3398981"/>
                  <a:gd name="connsiteY15" fmla="*/ 109757 h 2134170"/>
                  <a:gd name="connsiteX16" fmla="*/ 3289166 w 3398981"/>
                  <a:gd name="connsiteY16" fmla="*/ 240716 h 213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8981" h="2134170">
                    <a:moveTo>
                      <a:pt x="3158266" y="0"/>
                    </a:moveTo>
                    <a:lnTo>
                      <a:pt x="240677" y="0"/>
                    </a:lnTo>
                    <a:cubicBezTo>
                      <a:pt x="107955" y="0"/>
                      <a:pt x="0" y="107994"/>
                      <a:pt x="0" y="240677"/>
                    </a:cubicBezTo>
                    <a:lnTo>
                      <a:pt x="0" y="1893455"/>
                    </a:lnTo>
                    <a:cubicBezTo>
                      <a:pt x="0" y="2026176"/>
                      <a:pt x="107994" y="2134131"/>
                      <a:pt x="240677" y="2134131"/>
                    </a:cubicBezTo>
                    <a:lnTo>
                      <a:pt x="3158266" y="2134171"/>
                    </a:lnTo>
                    <a:cubicBezTo>
                      <a:pt x="3290988" y="2134171"/>
                      <a:pt x="3398943" y="2026176"/>
                      <a:pt x="3398943" y="1893494"/>
                    </a:cubicBezTo>
                    <a:lnTo>
                      <a:pt x="3398982" y="240716"/>
                    </a:lnTo>
                    <a:cubicBezTo>
                      <a:pt x="3398982" y="107994"/>
                      <a:pt x="3290988" y="39"/>
                      <a:pt x="3158266" y="39"/>
                    </a:cubicBezTo>
                    <a:close/>
                    <a:moveTo>
                      <a:pt x="3289263" y="1893494"/>
                    </a:moveTo>
                    <a:cubicBezTo>
                      <a:pt x="3289263" y="1965709"/>
                      <a:pt x="3230520" y="2024452"/>
                      <a:pt x="3158305" y="2024452"/>
                    </a:cubicBezTo>
                    <a:lnTo>
                      <a:pt x="240618" y="2024452"/>
                    </a:lnTo>
                    <a:cubicBezTo>
                      <a:pt x="168403" y="2024452"/>
                      <a:pt x="109659" y="1965709"/>
                      <a:pt x="109659" y="1893494"/>
                    </a:cubicBezTo>
                    <a:lnTo>
                      <a:pt x="109659" y="240716"/>
                    </a:lnTo>
                    <a:cubicBezTo>
                      <a:pt x="109659" y="168501"/>
                      <a:pt x="168403" y="109757"/>
                      <a:pt x="240618" y="109757"/>
                    </a:cubicBezTo>
                    <a:lnTo>
                      <a:pt x="3158207" y="109757"/>
                    </a:lnTo>
                    <a:cubicBezTo>
                      <a:pt x="3230422" y="109757"/>
                      <a:pt x="3289166" y="168501"/>
                      <a:pt x="3289166" y="240716"/>
                    </a:cubicBezTo>
                    <a:close/>
                  </a:path>
                </a:pathLst>
              </a:custGeom>
              <a:solidFill>
                <a:schemeClr val="tx1"/>
              </a:solidFill>
              <a:ln w="9797"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1C773DDC-13F6-41C6-818B-CC1E95881FF2}"/>
                  </a:ext>
                </a:extLst>
              </p:cNvPr>
              <p:cNvSpPr/>
              <p:nvPr/>
            </p:nvSpPr>
            <p:spPr>
              <a:xfrm>
                <a:off x="3617007" y="1241464"/>
                <a:ext cx="4957983" cy="3003509"/>
              </a:xfrm>
              <a:custGeom>
                <a:avLst/>
                <a:gdLst>
                  <a:gd name="connsiteX0" fmla="*/ 4903100 w 4957983"/>
                  <a:gd name="connsiteY0" fmla="*/ 2552871 h 3003509"/>
                  <a:gd name="connsiteX1" fmla="*/ 4459172 w 4957983"/>
                  <a:gd name="connsiteY1" fmla="*/ 2552871 h 3003509"/>
                  <a:gd name="connsiteX2" fmla="*/ 4484390 w 4957983"/>
                  <a:gd name="connsiteY2" fmla="*/ 2456124 h 3003509"/>
                  <a:gd name="connsiteX3" fmla="*/ 4484390 w 4957983"/>
                  <a:gd name="connsiteY3" fmla="*/ 206504 h 3003509"/>
                  <a:gd name="connsiteX4" fmla="*/ 4277886 w 4957983"/>
                  <a:gd name="connsiteY4" fmla="*/ 0 h 3003509"/>
                  <a:gd name="connsiteX5" fmla="*/ 676651 w 4957983"/>
                  <a:gd name="connsiteY5" fmla="*/ 0 h 3003509"/>
                  <a:gd name="connsiteX6" fmla="*/ 470147 w 4957983"/>
                  <a:gd name="connsiteY6" fmla="*/ 206504 h 3003509"/>
                  <a:gd name="connsiteX7" fmla="*/ 470147 w 4957983"/>
                  <a:gd name="connsiteY7" fmla="*/ 2456124 h 3003509"/>
                  <a:gd name="connsiteX8" fmla="*/ 495365 w 4957983"/>
                  <a:gd name="connsiteY8" fmla="*/ 2552871 h 3003509"/>
                  <a:gd name="connsiteX9" fmla="*/ 54876 w 4957983"/>
                  <a:gd name="connsiteY9" fmla="*/ 2552871 h 3003509"/>
                  <a:gd name="connsiteX10" fmla="*/ 0 w 4957983"/>
                  <a:gd name="connsiteY10" fmla="*/ 2607755 h 3003509"/>
                  <a:gd name="connsiteX11" fmla="*/ 0 w 4957983"/>
                  <a:gd name="connsiteY11" fmla="*/ 2767918 h 3003509"/>
                  <a:gd name="connsiteX12" fmla="*/ 235594 w 4957983"/>
                  <a:gd name="connsiteY12" fmla="*/ 3003510 h 3003509"/>
                  <a:gd name="connsiteX13" fmla="*/ 4722392 w 4957983"/>
                  <a:gd name="connsiteY13" fmla="*/ 3003510 h 3003509"/>
                  <a:gd name="connsiteX14" fmla="*/ 4957983 w 4957983"/>
                  <a:gd name="connsiteY14" fmla="*/ 2767918 h 3003509"/>
                  <a:gd name="connsiteX15" fmla="*/ 4957983 w 4957983"/>
                  <a:gd name="connsiteY15" fmla="*/ 2607755 h 3003509"/>
                  <a:gd name="connsiteX16" fmla="*/ 4903100 w 4957983"/>
                  <a:gd name="connsiteY16" fmla="*/ 2552871 h 3003509"/>
                  <a:gd name="connsiteX17" fmla="*/ 579915 w 4957983"/>
                  <a:gd name="connsiteY17" fmla="*/ 2456085 h 3003509"/>
                  <a:gd name="connsiteX18" fmla="*/ 579915 w 4957983"/>
                  <a:gd name="connsiteY18" fmla="*/ 206563 h 3003509"/>
                  <a:gd name="connsiteX19" fmla="*/ 676661 w 4957983"/>
                  <a:gd name="connsiteY19" fmla="*/ 109816 h 3003509"/>
                  <a:gd name="connsiteX20" fmla="*/ 4277895 w 4957983"/>
                  <a:gd name="connsiteY20" fmla="*/ 109816 h 3003509"/>
                  <a:gd name="connsiteX21" fmla="*/ 4374642 w 4957983"/>
                  <a:gd name="connsiteY21" fmla="*/ 206563 h 3003509"/>
                  <a:gd name="connsiteX22" fmla="*/ 4374642 w 4957983"/>
                  <a:gd name="connsiteY22" fmla="*/ 2456183 h 3003509"/>
                  <a:gd name="connsiteX23" fmla="*/ 4277895 w 4957983"/>
                  <a:gd name="connsiteY23" fmla="*/ 2552930 h 3003509"/>
                  <a:gd name="connsiteX24" fmla="*/ 676759 w 4957983"/>
                  <a:gd name="connsiteY24" fmla="*/ 2552930 h 3003509"/>
                  <a:gd name="connsiteX25" fmla="*/ 579973 w 4957983"/>
                  <a:gd name="connsiteY25" fmla="*/ 2456144 h 3003509"/>
                  <a:gd name="connsiteX26" fmla="*/ 1700512 w 4957983"/>
                  <a:gd name="connsiteY26" fmla="*/ 2662589 h 3003509"/>
                  <a:gd name="connsiteX27" fmla="*/ 3257572 w 4957983"/>
                  <a:gd name="connsiteY27" fmla="*/ 2662589 h 3003509"/>
                  <a:gd name="connsiteX28" fmla="*/ 3257572 w 4957983"/>
                  <a:gd name="connsiteY28" fmla="*/ 2723557 h 3003509"/>
                  <a:gd name="connsiteX29" fmla="*/ 1700512 w 4957983"/>
                  <a:gd name="connsiteY29" fmla="*/ 2723557 h 3003509"/>
                  <a:gd name="connsiteX30" fmla="*/ 4848334 w 4957983"/>
                  <a:gd name="connsiteY30" fmla="*/ 2767869 h 3003509"/>
                  <a:gd name="connsiteX31" fmla="*/ 4722460 w 4957983"/>
                  <a:gd name="connsiteY31" fmla="*/ 2893743 h 3003509"/>
                  <a:gd name="connsiteX32" fmla="*/ 235663 w 4957983"/>
                  <a:gd name="connsiteY32" fmla="*/ 2893743 h 3003509"/>
                  <a:gd name="connsiteX33" fmla="*/ 109789 w 4957983"/>
                  <a:gd name="connsiteY33" fmla="*/ 2767869 h 3003509"/>
                  <a:gd name="connsiteX34" fmla="*/ 109789 w 4957983"/>
                  <a:gd name="connsiteY34" fmla="*/ 2662589 h 3003509"/>
                  <a:gd name="connsiteX35" fmla="*/ 1590823 w 4957983"/>
                  <a:gd name="connsiteY35" fmla="*/ 2662589 h 3003509"/>
                  <a:gd name="connsiteX36" fmla="*/ 1590823 w 4957983"/>
                  <a:gd name="connsiteY36" fmla="*/ 2778431 h 3003509"/>
                  <a:gd name="connsiteX37" fmla="*/ 1645707 w 4957983"/>
                  <a:gd name="connsiteY37" fmla="*/ 2833314 h 3003509"/>
                  <a:gd name="connsiteX38" fmla="*/ 3312494 w 4957983"/>
                  <a:gd name="connsiteY38" fmla="*/ 2833314 h 3003509"/>
                  <a:gd name="connsiteX39" fmla="*/ 3367368 w 4957983"/>
                  <a:gd name="connsiteY39" fmla="*/ 2778431 h 3003509"/>
                  <a:gd name="connsiteX40" fmla="*/ 3367368 w 4957983"/>
                  <a:gd name="connsiteY40" fmla="*/ 2662589 h 3003509"/>
                  <a:gd name="connsiteX41" fmla="*/ 4848304 w 4957983"/>
                  <a:gd name="connsiteY41" fmla="*/ 2662589 h 300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57983" h="3003509">
                    <a:moveTo>
                      <a:pt x="4903100" y="2552871"/>
                    </a:moveTo>
                    <a:lnTo>
                      <a:pt x="4459172" y="2552871"/>
                    </a:lnTo>
                    <a:cubicBezTo>
                      <a:pt x="4474710" y="2523862"/>
                      <a:pt x="4484390" y="2491257"/>
                      <a:pt x="4484390" y="2456124"/>
                    </a:cubicBezTo>
                    <a:lnTo>
                      <a:pt x="4484390" y="206504"/>
                    </a:lnTo>
                    <a:cubicBezTo>
                      <a:pt x="4484390" y="92652"/>
                      <a:pt x="4391738" y="0"/>
                      <a:pt x="4277886" y="0"/>
                    </a:cubicBezTo>
                    <a:lnTo>
                      <a:pt x="676651" y="0"/>
                    </a:lnTo>
                    <a:cubicBezTo>
                      <a:pt x="562799" y="0"/>
                      <a:pt x="470147" y="92652"/>
                      <a:pt x="470147" y="206504"/>
                    </a:cubicBezTo>
                    <a:lnTo>
                      <a:pt x="470147" y="2456124"/>
                    </a:lnTo>
                    <a:cubicBezTo>
                      <a:pt x="470147" y="2491257"/>
                      <a:pt x="479797" y="2523901"/>
                      <a:pt x="495365" y="2552871"/>
                    </a:cubicBezTo>
                    <a:lnTo>
                      <a:pt x="54876" y="2552871"/>
                    </a:lnTo>
                    <a:cubicBezTo>
                      <a:pt x="24569" y="2552871"/>
                      <a:pt x="0" y="2577442"/>
                      <a:pt x="0" y="2607755"/>
                    </a:cubicBezTo>
                    <a:lnTo>
                      <a:pt x="0" y="2767918"/>
                    </a:lnTo>
                    <a:cubicBezTo>
                      <a:pt x="0" y="2897809"/>
                      <a:pt x="105664" y="3003510"/>
                      <a:pt x="235594" y="3003510"/>
                    </a:cubicBezTo>
                    <a:lnTo>
                      <a:pt x="4722392" y="3003510"/>
                    </a:lnTo>
                    <a:cubicBezTo>
                      <a:pt x="4852282" y="3003510"/>
                      <a:pt x="4957983" y="2897848"/>
                      <a:pt x="4957983" y="2767918"/>
                    </a:cubicBezTo>
                    <a:lnTo>
                      <a:pt x="4957983" y="2607755"/>
                    </a:lnTo>
                    <a:cubicBezTo>
                      <a:pt x="4957983" y="2577442"/>
                      <a:pt x="4933412" y="2552871"/>
                      <a:pt x="4903100" y="2552871"/>
                    </a:cubicBezTo>
                    <a:close/>
                    <a:moveTo>
                      <a:pt x="579915" y="2456085"/>
                    </a:moveTo>
                    <a:lnTo>
                      <a:pt x="579915" y="206563"/>
                    </a:lnTo>
                    <a:cubicBezTo>
                      <a:pt x="579915" y="153218"/>
                      <a:pt x="623316" y="109816"/>
                      <a:pt x="676661" y="109816"/>
                    </a:cubicBezTo>
                    <a:lnTo>
                      <a:pt x="4277895" y="109816"/>
                    </a:lnTo>
                    <a:cubicBezTo>
                      <a:pt x="4331241" y="109816"/>
                      <a:pt x="4374642" y="153218"/>
                      <a:pt x="4374642" y="206563"/>
                    </a:cubicBezTo>
                    <a:lnTo>
                      <a:pt x="4374642" y="2456183"/>
                    </a:lnTo>
                    <a:cubicBezTo>
                      <a:pt x="4374642" y="2509528"/>
                      <a:pt x="4331241" y="2552930"/>
                      <a:pt x="4277895" y="2552930"/>
                    </a:cubicBezTo>
                    <a:lnTo>
                      <a:pt x="676759" y="2552930"/>
                    </a:lnTo>
                    <a:cubicBezTo>
                      <a:pt x="623375" y="2552930"/>
                      <a:pt x="579973" y="2509528"/>
                      <a:pt x="579973" y="2456144"/>
                    </a:cubicBezTo>
                    <a:close/>
                    <a:moveTo>
                      <a:pt x="1700512" y="2662589"/>
                    </a:moveTo>
                    <a:lnTo>
                      <a:pt x="3257572" y="2662589"/>
                    </a:lnTo>
                    <a:lnTo>
                      <a:pt x="3257572" y="2723557"/>
                    </a:lnTo>
                    <a:lnTo>
                      <a:pt x="1700512" y="2723557"/>
                    </a:lnTo>
                    <a:close/>
                    <a:moveTo>
                      <a:pt x="4848334" y="2767869"/>
                    </a:moveTo>
                    <a:cubicBezTo>
                      <a:pt x="4848334" y="2837253"/>
                      <a:pt x="4791843" y="2893743"/>
                      <a:pt x="4722460" y="2893743"/>
                    </a:cubicBezTo>
                    <a:lnTo>
                      <a:pt x="235663" y="2893743"/>
                    </a:lnTo>
                    <a:cubicBezTo>
                      <a:pt x="166279" y="2893743"/>
                      <a:pt x="109789" y="2837262"/>
                      <a:pt x="109789" y="2767869"/>
                    </a:cubicBezTo>
                    <a:lnTo>
                      <a:pt x="109789" y="2662589"/>
                    </a:lnTo>
                    <a:lnTo>
                      <a:pt x="1590823" y="2662589"/>
                    </a:lnTo>
                    <a:lnTo>
                      <a:pt x="1590823" y="2778431"/>
                    </a:lnTo>
                    <a:cubicBezTo>
                      <a:pt x="1590823" y="2808743"/>
                      <a:pt x="1615394" y="2833314"/>
                      <a:pt x="1645707" y="2833314"/>
                    </a:cubicBezTo>
                    <a:lnTo>
                      <a:pt x="3312494" y="2833314"/>
                    </a:lnTo>
                    <a:cubicBezTo>
                      <a:pt x="3342797" y="2833314"/>
                      <a:pt x="3367368" y="2808743"/>
                      <a:pt x="3367368" y="2778431"/>
                    </a:cubicBezTo>
                    <a:lnTo>
                      <a:pt x="3367368" y="2662589"/>
                    </a:lnTo>
                    <a:lnTo>
                      <a:pt x="4848304" y="2662589"/>
                    </a:lnTo>
                    <a:close/>
                  </a:path>
                </a:pathLst>
              </a:custGeom>
              <a:solidFill>
                <a:schemeClr val="tx1"/>
              </a:solidFill>
              <a:ln w="9797"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E73C1862-E338-4F9B-92EE-F2C88DBECF8D}"/>
                  </a:ext>
                </a:extLst>
              </p:cNvPr>
              <p:cNvSpPr/>
              <p:nvPr/>
            </p:nvSpPr>
            <p:spPr>
              <a:xfrm>
                <a:off x="4732345" y="1913999"/>
                <a:ext cx="1591163" cy="1591154"/>
              </a:xfrm>
              <a:custGeom>
                <a:avLst/>
                <a:gdLst>
                  <a:gd name="connsiteX0" fmla="*/ 1536280 w 1591163"/>
                  <a:gd name="connsiteY0" fmla="*/ 586525 h 1591154"/>
                  <a:gd name="connsiteX1" fmla="*/ 1342747 w 1591163"/>
                  <a:gd name="connsiteY1" fmla="*/ 586525 h 1591154"/>
                  <a:gd name="connsiteX2" fmla="*/ 1330276 w 1591163"/>
                  <a:gd name="connsiteY2" fmla="*/ 556409 h 1591154"/>
                  <a:gd name="connsiteX3" fmla="*/ 1467132 w 1591163"/>
                  <a:gd name="connsiteY3" fmla="*/ 419553 h 1591154"/>
                  <a:gd name="connsiteX4" fmla="*/ 1467132 w 1591163"/>
                  <a:gd name="connsiteY4" fmla="*/ 341979 h 1591154"/>
                  <a:gd name="connsiteX5" fmla="*/ 1249146 w 1591163"/>
                  <a:gd name="connsiteY5" fmla="*/ 123993 h 1591154"/>
                  <a:gd name="connsiteX6" fmla="*/ 1171572 w 1591163"/>
                  <a:gd name="connsiteY6" fmla="*/ 123993 h 1591154"/>
                  <a:gd name="connsiteX7" fmla="*/ 1034715 w 1591163"/>
                  <a:gd name="connsiteY7" fmla="*/ 260849 h 1591154"/>
                  <a:gd name="connsiteX8" fmla="*/ 1004589 w 1591163"/>
                  <a:gd name="connsiteY8" fmla="*/ 248367 h 1591154"/>
                  <a:gd name="connsiteX9" fmla="*/ 1004589 w 1591163"/>
                  <a:gd name="connsiteY9" fmla="*/ 54874 h 1591154"/>
                  <a:gd name="connsiteX10" fmla="*/ 949715 w 1591163"/>
                  <a:gd name="connsiteY10" fmla="*/ 0 h 1591154"/>
                  <a:gd name="connsiteX11" fmla="*/ 641448 w 1591163"/>
                  <a:gd name="connsiteY11" fmla="*/ 0 h 1591154"/>
                  <a:gd name="connsiteX12" fmla="*/ 586565 w 1591163"/>
                  <a:gd name="connsiteY12" fmla="*/ 54874 h 1591154"/>
                  <a:gd name="connsiteX13" fmla="*/ 586565 w 1591163"/>
                  <a:gd name="connsiteY13" fmla="*/ 248367 h 1591154"/>
                  <a:gd name="connsiteX14" fmla="*/ 556448 w 1591163"/>
                  <a:gd name="connsiteY14" fmla="*/ 260849 h 1591154"/>
                  <a:gd name="connsiteX15" fmla="*/ 419592 w 1591163"/>
                  <a:gd name="connsiteY15" fmla="*/ 123993 h 1591154"/>
                  <a:gd name="connsiteX16" fmla="*/ 342018 w 1591163"/>
                  <a:gd name="connsiteY16" fmla="*/ 123993 h 1591154"/>
                  <a:gd name="connsiteX17" fmla="*/ 124032 w 1591163"/>
                  <a:gd name="connsiteY17" fmla="*/ 341979 h 1591154"/>
                  <a:gd name="connsiteX18" fmla="*/ 124032 w 1591163"/>
                  <a:gd name="connsiteY18" fmla="*/ 419553 h 1591154"/>
                  <a:gd name="connsiteX19" fmla="*/ 260888 w 1591163"/>
                  <a:gd name="connsiteY19" fmla="*/ 556409 h 1591154"/>
                  <a:gd name="connsiteX20" fmla="*/ 248416 w 1591163"/>
                  <a:gd name="connsiteY20" fmla="*/ 586525 h 1591154"/>
                  <a:gd name="connsiteX21" fmla="*/ 54883 w 1591163"/>
                  <a:gd name="connsiteY21" fmla="*/ 586525 h 1591154"/>
                  <a:gd name="connsiteX22" fmla="*/ 0 w 1591163"/>
                  <a:gd name="connsiteY22" fmla="*/ 641409 h 1591154"/>
                  <a:gd name="connsiteX23" fmla="*/ 0 w 1591163"/>
                  <a:gd name="connsiteY23" fmla="*/ 949676 h 1591154"/>
                  <a:gd name="connsiteX24" fmla="*/ 54883 w 1591163"/>
                  <a:gd name="connsiteY24" fmla="*/ 1004550 h 1591154"/>
                  <a:gd name="connsiteX25" fmla="*/ 248416 w 1591163"/>
                  <a:gd name="connsiteY25" fmla="*/ 1004550 h 1591154"/>
                  <a:gd name="connsiteX26" fmla="*/ 260888 w 1591163"/>
                  <a:gd name="connsiteY26" fmla="*/ 1034666 h 1591154"/>
                  <a:gd name="connsiteX27" fmla="*/ 124032 w 1591163"/>
                  <a:gd name="connsiteY27" fmla="*/ 1171523 h 1591154"/>
                  <a:gd name="connsiteX28" fmla="*/ 107955 w 1591163"/>
                  <a:gd name="connsiteY28" fmla="*/ 1210329 h 1591154"/>
                  <a:gd name="connsiteX29" fmla="*/ 124032 w 1591163"/>
                  <a:gd name="connsiteY29" fmla="*/ 1249136 h 1591154"/>
                  <a:gd name="connsiteX30" fmla="*/ 342018 w 1591163"/>
                  <a:gd name="connsiteY30" fmla="*/ 1467083 h 1591154"/>
                  <a:gd name="connsiteX31" fmla="*/ 419592 w 1591163"/>
                  <a:gd name="connsiteY31" fmla="*/ 1467083 h 1591154"/>
                  <a:gd name="connsiteX32" fmla="*/ 556448 w 1591163"/>
                  <a:gd name="connsiteY32" fmla="*/ 1330266 h 1591154"/>
                  <a:gd name="connsiteX33" fmla="*/ 586565 w 1591163"/>
                  <a:gd name="connsiteY33" fmla="*/ 1342747 h 1591154"/>
                  <a:gd name="connsiteX34" fmla="*/ 586565 w 1591163"/>
                  <a:gd name="connsiteY34" fmla="*/ 1536280 h 1591154"/>
                  <a:gd name="connsiteX35" fmla="*/ 641448 w 1591163"/>
                  <a:gd name="connsiteY35" fmla="*/ 1591154 h 1591154"/>
                  <a:gd name="connsiteX36" fmla="*/ 949715 w 1591163"/>
                  <a:gd name="connsiteY36" fmla="*/ 1591154 h 1591154"/>
                  <a:gd name="connsiteX37" fmla="*/ 1004589 w 1591163"/>
                  <a:gd name="connsiteY37" fmla="*/ 1536280 h 1591154"/>
                  <a:gd name="connsiteX38" fmla="*/ 1004589 w 1591163"/>
                  <a:gd name="connsiteY38" fmla="*/ 1342747 h 1591154"/>
                  <a:gd name="connsiteX39" fmla="*/ 1034715 w 1591163"/>
                  <a:gd name="connsiteY39" fmla="*/ 1330266 h 1591154"/>
                  <a:gd name="connsiteX40" fmla="*/ 1171572 w 1591163"/>
                  <a:gd name="connsiteY40" fmla="*/ 1467083 h 1591154"/>
                  <a:gd name="connsiteX41" fmla="*/ 1249146 w 1591163"/>
                  <a:gd name="connsiteY41" fmla="*/ 1467083 h 1591154"/>
                  <a:gd name="connsiteX42" fmla="*/ 1467132 w 1591163"/>
                  <a:gd name="connsiteY42" fmla="*/ 1249136 h 1591154"/>
                  <a:gd name="connsiteX43" fmla="*/ 1483199 w 1591163"/>
                  <a:gd name="connsiteY43" fmla="*/ 1210329 h 1591154"/>
                  <a:gd name="connsiteX44" fmla="*/ 1467132 w 1591163"/>
                  <a:gd name="connsiteY44" fmla="*/ 1171523 h 1591154"/>
                  <a:gd name="connsiteX45" fmla="*/ 1330276 w 1591163"/>
                  <a:gd name="connsiteY45" fmla="*/ 1034666 h 1591154"/>
                  <a:gd name="connsiteX46" fmla="*/ 1342747 w 1591163"/>
                  <a:gd name="connsiteY46" fmla="*/ 1004550 h 1591154"/>
                  <a:gd name="connsiteX47" fmla="*/ 1536280 w 1591163"/>
                  <a:gd name="connsiteY47" fmla="*/ 1004550 h 1591154"/>
                  <a:gd name="connsiteX48" fmla="*/ 1591164 w 1591163"/>
                  <a:gd name="connsiteY48" fmla="*/ 949676 h 1591154"/>
                  <a:gd name="connsiteX49" fmla="*/ 1591164 w 1591163"/>
                  <a:gd name="connsiteY49" fmla="*/ 641409 h 1591154"/>
                  <a:gd name="connsiteX50" fmla="*/ 1536280 w 1591163"/>
                  <a:gd name="connsiteY50" fmla="*/ 586525 h 1591154"/>
                  <a:gd name="connsiteX51" fmla="*/ 1481397 w 1591163"/>
                  <a:gd name="connsiteY51" fmla="*/ 894793 h 1591154"/>
                  <a:gd name="connsiteX52" fmla="*/ 1303559 w 1591163"/>
                  <a:gd name="connsiteY52" fmla="*/ 894793 h 1591154"/>
                  <a:gd name="connsiteX53" fmla="*/ 1251056 w 1591163"/>
                  <a:gd name="connsiteY53" fmla="*/ 933756 h 1591154"/>
                  <a:gd name="connsiteX54" fmla="*/ 1215385 w 1591163"/>
                  <a:gd name="connsiteY54" fmla="*/ 1019863 h 1591154"/>
                  <a:gd name="connsiteX55" fmla="*/ 1224995 w 1591163"/>
                  <a:gd name="connsiteY55" fmla="*/ 1084534 h 1591154"/>
                  <a:gd name="connsiteX56" fmla="*/ 1350752 w 1591163"/>
                  <a:gd name="connsiteY56" fmla="*/ 1210290 h 1591154"/>
                  <a:gd name="connsiteX57" fmla="*/ 1210339 w 1591163"/>
                  <a:gd name="connsiteY57" fmla="*/ 1350664 h 1591154"/>
                  <a:gd name="connsiteX58" fmla="*/ 1084583 w 1591163"/>
                  <a:gd name="connsiteY58" fmla="*/ 1224908 h 1591154"/>
                  <a:gd name="connsiteX59" fmla="*/ 1019863 w 1591163"/>
                  <a:gd name="connsiteY59" fmla="*/ 1215345 h 1591154"/>
                  <a:gd name="connsiteX60" fmla="*/ 933795 w 1591163"/>
                  <a:gd name="connsiteY60" fmla="*/ 1251007 h 1591154"/>
                  <a:gd name="connsiteX61" fmla="*/ 894871 w 1591163"/>
                  <a:gd name="connsiteY61" fmla="*/ 1303520 h 1591154"/>
                  <a:gd name="connsiteX62" fmla="*/ 894871 w 1591163"/>
                  <a:gd name="connsiteY62" fmla="*/ 1481357 h 1591154"/>
                  <a:gd name="connsiteX63" fmla="*/ 696322 w 1591163"/>
                  <a:gd name="connsiteY63" fmla="*/ 1481357 h 1591154"/>
                  <a:gd name="connsiteX64" fmla="*/ 696322 w 1591163"/>
                  <a:gd name="connsiteY64" fmla="*/ 1303520 h 1591154"/>
                  <a:gd name="connsiteX65" fmla="*/ 657408 w 1591163"/>
                  <a:gd name="connsiteY65" fmla="*/ 1251007 h 1591154"/>
                  <a:gd name="connsiteX66" fmla="*/ 571340 w 1591163"/>
                  <a:gd name="connsiteY66" fmla="*/ 1215345 h 1591154"/>
                  <a:gd name="connsiteX67" fmla="*/ 506620 w 1591163"/>
                  <a:gd name="connsiteY67" fmla="*/ 1224908 h 1591154"/>
                  <a:gd name="connsiteX68" fmla="*/ 380864 w 1591163"/>
                  <a:gd name="connsiteY68" fmla="*/ 1350664 h 1591154"/>
                  <a:gd name="connsiteX69" fmla="*/ 240451 w 1591163"/>
                  <a:gd name="connsiteY69" fmla="*/ 1210290 h 1591154"/>
                  <a:gd name="connsiteX70" fmla="*/ 366207 w 1591163"/>
                  <a:gd name="connsiteY70" fmla="*/ 1084534 h 1591154"/>
                  <a:gd name="connsiteX71" fmla="*/ 375818 w 1591163"/>
                  <a:gd name="connsiteY71" fmla="*/ 1019863 h 1591154"/>
                  <a:gd name="connsiteX72" fmla="*/ 340147 w 1591163"/>
                  <a:gd name="connsiteY72" fmla="*/ 933756 h 1591154"/>
                  <a:gd name="connsiteX73" fmla="*/ 287644 w 1591163"/>
                  <a:gd name="connsiteY73" fmla="*/ 894793 h 1591154"/>
                  <a:gd name="connsiteX74" fmla="*/ 109806 w 1591163"/>
                  <a:gd name="connsiteY74" fmla="*/ 894793 h 1591154"/>
                  <a:gd name="connsiteX75" fmla="*/ 109806 w 1591163"/>
                  <a:gd name="connsiteY75" fmla="*/ 696244 h 1591154"/>
                  <a:gd name="connsiteX76" fmla="*/ 287644 w 1591163"/>
                  <a:gd name="connsiteY76" fmla="*/ 696244 h 1591154"/>
                  <a:gd name="connsiteX77" fmla="*/ 340147 w 1591163"/>
                  <a:gd name="connsiteY77" fmla="*/ 657320 h 1591154"/>
                  <a:gd name="connsiteX78" fmla="*/ 375818 w 1591163"/>
                  <a:gd name="connsiteY78" fmla="*/ 571213 h 1591154"/>
                  <a:gd name="connsiteX79" fmla="*/ 366207 w 1591163"/>
                  <a:gd name="connsiteY79" fmla="*/ 506542 h 1591154"/>
                  <a:gd name="connsiteX80" fmla="*/ 240451 w 1591163"/>
                  <a:gd name="connsiteY80" fmla="*/ 380785 h 1591154"/>
                  <a:gd name="connsiteX81" fmla="*/ 380864 w 1591163"/>
                  <a:gd name="connsiteY81" fmla="*/ 240373 h 1591154"/>
                  <a:gd name="connsiteX82" fmla="*/ 506620 w 1591163"/>
                  <a:gd name="connsiteY82" fmla="*/ 366129 h 1591154"/>
                  <a:gd name="connsiteX83" fmla="*/ 571301 w 1591163"/>
                  <a:gd name="connsiteY83" fmla="*/ 375730 h 1591154"/>
                  <a:gd name="connsiteX84" fmla="*/ 657369 w 1591163"/>
                  <a:gd name="connsiteY84" fmla="*/ 340059 h 1591154"/>
                  <a:gd name="connsiteX85" fmla="*/ 696322 w 1591163"/>
                  <a:gd name="connsiteY85" fmla="*/ 287556 h 1591154"/>
                  <a:gd name="connsiteX86" fmla="*/ 696322 w 1591163"/>
                  <a:gd name="connsiteY86" fmla="*/ 109718 h 1591154"/>
                  <a:gd name="connsiteX87" fmla="*/ 894871 w 1591163"/>
                  <a:gd name="connsiteY87" fmla="*/ 109718 h 1591154"/>
                  <a:gd name="connsiteX88" fmla="*/ 894871 w 1591163"/>
                  <a:gd name="connsiteY88" fmla="*/ 287556 h 1591154"/>
                  <a:gd name="connsiteX89" fmla="*/ 933834 w 1591163"/>
                  <a:gd name="connsiteY89" fmla="*/ 340059 h 1591154"/>
                  <a:gd name="connsiteX90" fmla="*/ 1019902 w 1591163"/>
                  <a:gd name="connsiteY90" fmla="*/ 375730 h 1591154"/>
                  <a:gd name="connsiteX91" fmla="*/ 1084583 w 1591163"/>
                  <a:gd name="connsiteY91" fmla="*/ 366129 h 1591154"/>
                  <a:gd name="connsiteX92" fmla="*/ 1210339 w 1591163"/>
                  <a:gd name="connsiteY92" fmla="*/ 240373 h 1591154"/>
                  <a:gd name="connsiteX93" fmla="*/ 1350752 w 1591163"/>
                  <a:gd name="connsiteY93" fmla="*/ 380785 h 1591154"/>
                  <a:gd name="connsiteX94" fmla="*/ 1224995 w 1591163"/>
                  <a:gd name="connsiteY94" fmla="*/ 506542 h 1591154"/>
                  <a:gd name="connsiteX95" fmla="*/ 1215385 w 1591163"/>
                  <a:gd name="connsiteY95" fmla="*/ 571213 h 1591154"/>
                  <a:gd name="connsiteX96" fmla="*/ 1251056 w 1591163"/>
                  <a:gd name="connsiteY96" fmla="*/ 657320 h 1591154"/>
                  <a:gd name="connsiteX97" fmla="*/ 1303559 w 1591163"/>
                  <a:gd name="connsiteY97" fmla="*/ 696244 h 1591154"/>
                  <a:gd name="connsiteX98" fmla="*/ 1481397 w 1591163"/>
                  <a:gd name="connsiteY98" fmla="*/ 696244 h 159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591163" h="1591154">
                    <a:moveTo>
                      <a:pt x="1536280" y="586525"/>
                    </a:moveTo>
                    <a:lnTo>
                      <a:pt x="1342747" y="586525"/>
                    </a:lnTo>
                    <a:cubicBezTo>
                      <a:pt x="1338848" y="576386"/>
                      <a:pt x="1334714" y="566314"/>
                      <a:pt x="1330276" y="556409"/>
                    </a:cubicBezTo>
                    <a:lnTo>
                      <a:pt x="1467132" y="419553"/>
                    </a:lnTo>
                    <a:cubicBezTo>
                      <a:pt x="1488558" y="398117"/>
                      <a:pt x="1488558" y="363405"/>
                      <a:pt x="1467132" y="341979"/>
                    </a:cubicBezTo>
                    <a:lnTo>
                      <a:pt x="1249146" y="123993"/>
                    </a:lnTo>
                    <a:cubicBezTo>
                      <a:pt x="1227709" y="102556"/>
                      <a:pt x="1192998" y="102556"/>
                      <a:pt x="1171572" y="123993"/>
                    </a:cubicBezTo>
                    <a:lnTo>
                      <a:pt x="1034715" y="260849"/>
                    </a:lnTo>
                    <a:cubicBezTo>
                      <a:pt x="1024801" y="256411"/>
                      <a:pt x="1014769" y="252237"/>
                      <a:pt x="1004589" y="248367"/>
                    </a:cubicBezTo>
                    <a:lnTo>
                      <a:pt x="1004589" y="54874"/>
                    </a:lnTo>
                    <a:cubicBezTo>
                      <a:pt x="1004589" y="24571"/>
                      <a:pt x="980028" y="0"/>
                      <a:pt x="949715" y="0"/>
                    </a:cubicBezTo>
                    <a:lnTo>
                      <a:pt x="641448" y="0"/>
                    </a:lnTo>
                    <a:cubicBezTo>
                      <a:pt x="611136" y="0"/>
                      <a:pt x="586565" y="24571"/>
                      <a:pt x="586565" y="54874"/>
                    </a:cubicBezTo>
                    <a:lnTo>
                      <a:pt x="586565" y="248367"/>
                    </a:lnTo>
                    <a:cubicBezTo>
                      <a:pt x="576425" y="252276"/>
                      <a:pt x="566363" y="256411"/>
                      <a:pt x="556448" y="260849"/>
                    </a:cubicBezTo>
                    <a:lnTo>
                      <a:pt x="419592" y="123993"/>
                    </a:lnTo>
                    <a:cubicBezTo>
                      <a:pt x="398166" y="102556"/>
                      <a:pt x="363445" y="102556"/>
                      <a:pt x="342018" y="123993"/>
                    </a:cubicBezTo>
                    <a:lnTo>
                      <a:pt x="124032" y="341979"/>
                    </a:lnTo>
                    <a:cubicBezTo>
                      <a:pt x="102596" y="363405"/>
                      <a:pt x="102596" y="398117"/>
                      <a:pt x="124032" y="419553"/>
                    </a:cubicBezTo>
                    <a:lnTo>
                      <a:pt x="260888" y="556409"/>
                    </a:lnTo>
                    <a:cubicBezTo>
                      <a:pt x="256450" y="566314"/>
                      <a:pt x="252276" y="576346"/>
                      <a:pt x="248416" y="586525"/>
                    </a:cubicBezTo>
                    <a:lnTo>
                      <a:pt x="54883" y="586525"/>
                    </a:lnTo>
                    <a:cubicBezTo>
                      <a:pt x="24571" y="586525"/>
                      <a:pt x="0" y="611097"/>
                      <a:pt x="0" y="641409"/>
                    </a:cubicBezTo>
                    <a:lnTo>
                      <a:pt x="0" y="949676"/>
                    </a:lnTo>
                    <a:cubicBezTo>
                      <a:pt x="0" y="979979"/>
                      <a:pt x="24571" y="1004550"/>
                      <a:pt x="54883" y="1004550"/>
                    </a:cubicBezTo>
                    <a:lnTo>
                      <a:pt x="248416" y="1004550"/>
                    </a:lnTo>
                    <a:cubicBezTo>
                      <a:pt x="252276" y="1014690"/>
                      <a:pt x="256450" y="1024762"/>
                      <a:pt x="260888" y="1034666"/>
                    </a:cubicBezTo>
                    <a:lnTo>
                      <a:pt x="124032" y="1171523"/>
                    </a:lnTo>
                    <a:cubicBezTo>
                      <a:pt x="113735" y="1181820"/>
                      <a:pt x="107955" y="1195751"/>
                      <a:pt x="107955" y="1210329"/>
                    </a:cubicBezTo>
                    <a:cubicBezTo>
                      <a:pt x="107955" y="1224878"/>
                      <a:pt x="113735" y="1238839"/>
                      <a:pt x="124032" y="1249136"/>
                    </a:cubicBezTo>
                    <a:lnTo>
                      <a:pt x="342018" y="1467083"/>
                    </a:lnTo>
                    <a:cubicBezTo>
                      <a:pt x="363445" y="1488519"/>
                      <a:pt x="398166" y="1488519"/>
                      <a:pt x="419592" y="1467083"/>
                    </a:cubicBezTo>
                    <a:lnTo>
                      <a:pt x="556448" y="1330266"/>
                    </a:lnTo>
                    <a:cubicBezTo>
                      <a:pt x="566324" y="1334665"/>
                      <a:pt x="576386" y="1338838"/>
                      <a:pt x="586565" y="1342747"/>
                    </a:cubicBezTo>
                    <a:lnTo>
                      <a:pt x="586565" y="1536280"/>
                    </a:lnTo>
                    <a:cubicBezTo>
                      <a:pt x="586565" y="1566583"/>
                      <a:pt x="611136" y="1591154"/>
                      <a:pt x="641448" y="1591154"/>
                    </a:cubicBezTo>
                    <a:lnTo>
                      <a:pt x="949715" y="1591154"/>
                    </a:lnTo>
                    <a:cubicBezTo>
                      <a:pt x="980028" y="1591154"/>
                      <a:pt x="1004589" y="1566583"/>
                      <a:pt x="1004589" y="1536280"/>
                    </a:cubicBezTo>
                    <a:lnTo>
                      <a:pt x="1004589" y="1342747"/>
                    </a:lnTo>
                    <a:cubicBezTo>
                      <a:pt x="1014769" y="1338838"/>
                      <a:pt x="1024801" y="1334704"/>
                      <a:pt x="1034715" y="1330266"/>
                    </a:cubicBezTo>
                    <a:lnTo>
                      <a:pt x="1171572" y="1467083"/>
                    </a:lnTo>
                    <a:cubicBezTo>
                      <a:pt x="1192998" y="1488519"/>
                      <a:pt x="1227709" y="1488519"/>
                      <a:pt x="1249146" y="1467083"/>
                    </a:cubicBezTo>
                    <a:lnTo>
                      <a:pt x="1467132" y="1249136"/>
                    </a:lnTo>
                    <a:cubicBezTo>
                      <a:pt x="1477419" y="1238839"/>
                      <a:pt x="1483199" y="1224917"/>
                      <a:pt x="1483199" y="1210329"/>
                    </a:cubicBezTo>
                    <a:cubicBezTo>
                      <a:pt x="1483199" y="1195790"/>
                      <a:pt x="1477419" y="1181820"/>
                      <a:pt x="1467132" y="1171523"/>
                    </a:cubicBezTo>
                    <a:lnTo>
                      <a:pt x="1330276" y="1034666"/>
                    </a:lnTo>
                    <a:cubicBezTo>
                      <a:pt x="1334714" y="1024722"/>
                      <a:pt x="1338878" y="1014690"/>
                      <a:pt x="1342747" y="1004550"/>
                    </a:cubicBezTo>
                    <a:lnTo>
                      <a:pt x="1536280" y="1004550"/>
                    </a:lnTo>
                    <a:cubicBezTo>
                      <a:pt x="1566592" y="1004550"/>
                      <a:pt x="1591164" y="979979"/>
                      <a:pt x="1591164" y="949676"/>
                    </a:cubicBezTo>
                    <a:lnTo>
                      <a:pt x="1591164" y="641409"/>
                    </a:lnTo>
                    <a:cubicBezTo>
                      <a:pt x="1591124" y="611097"/>
                      <a:pt x="1566592" y="586525"/>
                      <a:pt x="1536280" y="586525"/>
                    </a:cubicBezTo>
                    <a:close/>
                    <a:moveTo>
                      <a:pt x="1481397" y="894793"/>
                    </a:moveTo>
                    <a:lnTo>
                      <a:pt x="1303559" y="894793"/>
                    </a:lnTo>
                    <a:cubicBezTo>
                      <a:pt x="1279419" y="894793"/>
                      <a:pt x="1258061" y="910596"/>
                      <a:pt x="1251056" y="933756"/>
                    </a:cubicBezTo>
                    <a:cubicBezTo>
                      <a:pt x="1242023" y="963490"/>
                      <a:pt x="1230012" y="992460"/>
                      <a:pt x="1215385" y="1019863"/>
                    </a:cubicBezTo>
                    <a:cubicBezTo>
                      <a:pt x="1204020" y="1041181"/>
                      <a:pt x="1207890" y="1067428"/>
                      <a:pt x="1224995" y="1084534"/>
                    </a:cubicBezTo>
                    <a:lnTo>
                      <a:pt x="1350752" y="1210290"/>
                    </a:lnTo>
                    <a:lnTo>
                      <a:pt x="1210339" y="1350664"/>
                    </a:lnTo>
                    <a:lnTo>
                      <a:pt x="1084583" y="1224908"/>
                    </a:lnTo>
                    <a:cubicBezTo>
                      <a:pt x="1067477" y="1207802"/>
                      <a:pt x="1041181" y="1203902"/>
                      <a:pt x="1019863" y="1215345"/>
                    </a:cubicBezTo>
                    <a:cubicBezTo>
                      <a:pt x="992656" y="1229924"/>
                      <a:pt x="963725" y="1241905"/>
                      <a:pt x="933795" y="1251007"/>
                    </a:cubicBezTo>
                    <a:cubicBezTo>
                      <a:pt x="910684" y="1258012"/>
                      <a:pt x="894871" y="1279370"/>
                      <a:pt x="894871" y="1303520"/>
                    </a:cubicBezTo>
                    <a:lnTo>
                      <a:pt x="894871" y="1481357"/>
                    </a:lnTo>
                    <a:lnTo>
                      <a:pt x="696322" y="1481357"/>
                    </a:lnTo>
                    <a:lnTo>
                      <a:pt x="696322" y="1303520"/>
                    </a:lnTo>
                    <a:cubicBezTo>
                      <a:pt x="696322" y="1279370"/>
                      <a:pt x="680519" y="1258012"/>
                      <a:pt x="657408" y="1251007"/>
                    </a:cubicBezTo>
                    <a:cubicBezTo>
                      <a:pt x="627478" y="1241945"/>
                      <a:pt x="598507" y="1229924"/>
                      <a:pt x="571340" y="1215345"/>
                    </a:cubicBezTo>
                    <a:cubicBezTo>
                      <a:pt x="550021" y="1203902"/>
                      <a:pt x="523726" y="1207802"/>
                      <a:pt x="506620" y="1224908"/>
                    </a:cubicBezTo>
                    <a:lnTo>
                      <a:pt x="380864" y="1350664"/>
                    </a:lnTo>
                    <a:lnTo>
                      <a:pt x="240451" y="1210290"/>
                    </a:lnTo>
                    <a:lnTo>
                      <a:pt x="366207" y="1084534"/>
                    </a:lnTo>
                    <a:cubicBezTo>
                      <a:pt x="383313" y="1067428"/>
                      <a:pt x="387222" y="1041181"/>
                      <a:pt x="375818" y="1019863"/>
                    </a:cubicBezTo>
                    <a:cubicBezTo>
                      <a:pt x="361152" y="992500"/>
                      <a:pt x="349180" y="963529"/>
                      <a:pt x="340147" y="933756"/>
                    </a:cubicBezTo>
                    <a:cubicBezTo>
                      <a:pt x="333142" y="910596"/>
                      <a:pt x="311784" y="894793"/>
                      <a:pt x="287644" y="894793"/>
                    </a:cubicBezTo>
                    <a:lnTo>
                      <a:pt x="109806" y="894793"/>
                    </a:lnTo>
                    <a:lnTo>
                      <a:pt x="109806" y="696244"/>
                    </a:lnTo>
                    <a:lnTo>
                      <a:pt x="287644" y="696244"/>
                    </a:lnTo>
                    <a:cubicBezTo>
                      <a:pt x="311784" y="696244"/>
                      <a:pt x="333142" y="680441"/>
                      <a:pt x="340147" y="657320"/>
                    </a:cubicBezTo>
                    <a:cubicBezTo>
                      <a:pt x="349180" y="627507"/>
                      <a:pt x="361191" y="598537"/>
                      <a:pt x="375818" y="571213"/>
                    </a:cubicBezTo>
                    <a:cubicBezTo>
                      <a:pt x="387222" y="549894"/>
                      <a:pt x="383313" y="523647"/>
                      <a:pt x="366207" y="506542"/>
                    </a:cubicBezTo>
                    <a:lnTo>
                      <a:pt x="240451" y="380785"/>
                    </a:lnTo>
                    <a:lnTo>
                      <a:pt x="380864" y="240373"/>
                    </a:lnTo>
                    <a:lnTo>
                      <a:pt x="506620" y="366129"/>
                    </a:lnTo>
                    <a:cubicBezTo>
                      <a:pt x="523687" y="383235"/>
                      <a:pt x="549982" y="387134"/>
                      <a:pt x="571301" y="375730"/>
                    </a:cubicBezTo>
                    <a:cubicBezTo>
                      <a:pt x="598664" y="361074"/>
                      <a:pt x="627634" y="349092"/>
                      <a:pt x="657369" y="340059"/>
                    </a:cubicBezTo>
                    <a:cubicBezTo>
                      <a:pt x="680519" y="333064"/>
                      <a:pt x="696322" y="311745"/>
                      <a:pt x="696322" y="287556"/>
                    </a:cubicBezTo>
                    <a:lnTo>
                      <a:pt x="696322" y="109718"/>
                    </a:lnTo>
                    <a:lnTo>
                      <a:pt x="894871" y="109718"/>
                    </a:lnTo>
                    <a:lnTo>
                      <a:pt x="894871" y="287556"/>
                    </a:lnTo>
                    <a:cubicBezTo>
                      <a:pt x="894871" y="311745"/>
                      <a:pt x="910723" y="333064"/>
                      <a:pt x="933834" y="340059"/>
                    </a:cubicBezTo>
                    <a:cubicBezTo>
                      <a:pt x="963569" y="349053"/>
                      <a:pt x="992539" y="361074"/>
                      <a:pt x="1019902" y="375730"/>
                    </a:cubicBezTo>
                    <a:cubicBezTo>
                      <a:pt x="1041260" y="387212"/>
                      <a:pt x="1067556" y="383274"/>
                      <a:pt x="1084583" y="366129"/>
                    </a:cubicBezTo>
                    <a:lnTo>
                      <a:pt x="1210339" y="240373"/>
                    </a:lnTo>
                    <a:lnTo>
                      <a:pt x="1350752" y="380785"/>
                    </a:lnTo>
                    <a:lnTo>
                      <a:pt x="1224995" y="506542"/>
                    </a:lnTo>
                    <a:cubicBezTo>
                      <a:pt x="1207890" y="523647"/>
                      <a:pt x="1203981" y="549894"/>
                      <a:pt x="1215385" y="571213"/>
                    </a:cubicBezTo>
                    <a:cubicBezTo>
                      <a:pt x="1230012" y="598576"/>
                      <a:pt x="1242023" y="627507"/>
                      <a:pt x="1251056" y="657320"/>
                    </a:cubicBezTo>
                    <a:cubicBezTo>
                      <a:pt x="1258061" y="680441"/>
                      <a:pt x="1279409" y="696244"/>
                      <a:pt x="1303559" y="696244"/>
                    </a:cubicBezTo>
                    <a:lnTo>
                      <a:pt x="1481397" y="696244"/>
                    </a:lnTo>
                    <a:close/>
                  </a:path>
                </a:pathLst>
              </a:custGeom>
              <a:solidFill>
                <a:schemeClr val="tx1"/>
              </a:solidFill>
              <a:ln w="9797"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4A720382-5E6A-4077-AC1D-57BEF4CDD751}"/>
                  </a:ext>
                </a:extLst>
              </p:cNvPr>
              <p:cNvSpPr/>
              <p:nvPr/>
            </p:nvSpPr>
            <p:spPr>
              <a:xfrm>
                <a:off x="5175529" y="2357192"/>
                <a:ext cx="704826" cy="704786"/>
              </a:xfrm>
              <a:custGeom>
                <a:avLst/>
                <a:gdLst>
                  <a:gd name="connsiteX0" fmla="*/ 352433 w 704826"/>
                  <a:gd name="connsiteY0" fmla="*/ 0 h 704786"/>
                  <a:gd name="connsiteX1" fmla="*/ 0 w 704826"/>
                  <a:gd name="connsiteY1" fmla="*/ 352393 h 704786"/>
                  <a:gd name="connsiteX2" fmla="*/ 352433 w 704826"/>
                  <a:gd name="connsiteY2" fmla="*/ 704787 h 704786"/>
                  <a:gd name="connsiteX3" fmla="*/ 704826 w 704826"/>
                  <a:gd name="connsiteY3" fmla="*/ 352393 h 704786"/>
                  <a:gd name="connsiteX4" fmla="*/ 352433 w 704826"/>
                  <a:gd name="connsiteY4" fmla="*/ 0 h 704786"/>
                  <a:gd name="connsiteX5" fmla="*/ 352433 w 704826"/>
                  <a:gd name="connsiteY5" fmla="*/ 595098 h 704786"/>
                  <a:gd name="connsiteX6" fmla="*/ 109728 w 704826"/>
                  <a:gd name="connsiteY6" fmla="*/ 352423 h 704786"/>
                  <a:gd name="connsiteX7" fmla="*/ 352433 w 704826"/>
                  <a:gd name="connsiteY7" fmla="*/ 109748 h 704786"/>
                  <a:gd name="connsiteX8" fmla="*/ 595108 w 704826"/>
                  <a:gd name="connsiteY8" fmla="*/ 352423 h 704786"/>
                  <a:gd name="connsiteX9" fmla="*/ 352433 w 704826"/>
                  <a:gd name="connsiteY9" fmla="*/ 595098 h 70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26" h="704786">
                    <a:moveTo>
                      <a:pt x="352433" y="0"/>
                    </a:moveTo>
                    <a:cubicBezTo>
                      <a:pt x="158096" y="0"/>
                      <a:pt x="0" y="158096"/>
                      <a:pt x="0" y="352393"/>
                    </a:cubicBezTo>
                    <a:cubicBezTo>
                      <a:pt x="0" y="546730"/>
                      <a:pt x="158096" y="704787"/>
                      <a:pt x="352433" y="704787"/>
                    </a:cubicBezTo>
                    <a:cubicBezTo>
                      <a:pt x="546769" y="704787"/>
                      <a:pt x="704826" y="546690"/>
                      <a:pt x="704826" y="352393"/>
                    </a:cubicBezTo>
                    <a:cubicBezTo>
                      <a:pt x="704865" y="158096"/>
                      <a:pt x="546769" y="0"/>
                      <a:pt x="352433" y="0"/>
                    </a:cubicBezTo>
                    <a:close/>
                    <a:moveTo>
                      <a:pt x="352433" y="595098"/>
                    </a:moveTo>
                    <a:cubicBezTo>
                      <a:pt x="218604" y="595098"/>
                      <a:pt x="109728" y="486222"/>
                      <a:pt x="109728" y="352423"/>
                    </a:cubicBezTo>
                    <a:cubicBezTo>
                      <a:pt x="109728" y="218623"/>
                      <a:pt x="218604" y="109748"/>
                      <a:pt x="352433" y="109748"/>
                    </a:cubicBezTo>
                    <a:cubicBezTo>
                      <a:pt x="486222" y="109748"/>
                      <a:pt x="595108" y="218623"/>
                      <a:pt x="595108" y="352423"/>
                    </a:cubicBezTo>
                    <a:cubicBezTo>
                      <a:pt x="595108" y="486222"/>
                      <a:pt x="486271" y="595098"/>
                      <a:pt x="352433" y="595098"/>
                    </a:cubicBezTo>
                    <a:close/>
                  </a:path>
                </a:pathLst>
              </a:custGeom>
              <a:solidFill>
                <a:schemeClr val="tx1"/>
              </a:solidFill>
              <a:ln w="9797"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93DE6AFB-202D-49A5-B43D-761E26649A70}"/>
                  </a:ext>
                </a:extLst>
              </p:cNvPr>
              <p:cNvSpPr/>
              <p:nvPr/>
            </p:nvSpPr>
            <p:spPr>
              <a:xfrm>
                <a:off x="6286319" y="1712393"/>
                <a:ext cx="1173266" cy="1173296"/>
              </a:xfrm>
              <a:custGeom>
                <a:avLst/>
                <a:gdLst>
                  <a:gd name="connsiteX0" fmla="*/ 1118383 w 1173266"/>
                  <a:gd name="connsiteY0" fmla="*/ 444741 h 1173296"/>
                  <a:gd name="connsiteX1" fmla="*/ 983594 w 1173266"/>
                  <a:gd name="connsiteY1" fmla="*/ 444741 h 1173296"/>
                  <a:gd name="connsiteX2" fmla="*/ 967556 w 1173266"/>
                  <a:gd name="connsiteY2" fmla="*/ 406278 h 1173296"/>
                  <a:gd name="connsiteX3" fmla="*/ 1062931 w 1173266"/>
                  <a:gd name="connsiteY3" fmla="*/ 310912 h 1173296"/>
                  <a:gd name="connsiteX4" fmla="*/ 1062931 w 1173266"/>
                  <a:gd name="connsiteY4" fmla="*/ 233339 h 1173296"/>
                  <a:gd name="connsiteX5" fmla="*/ 939928 w 1173266"/>
                  <a:gd name="connsiteY5" fmla="*/ 110335 h 1173296"/>
                  <a:gd name="connsiteX6" fmla="*/ 862354 w 1173266"/>
                  <a:gd name="connsiteY6" fmla="*/ 110335 h 1173296"/>
                  <a:gd name="connsiteX7" fmla="*/ 766979 w 1173266"/>
                  <a:gd name="connsiteY7" fmla="*/ 205701 h 1173296"/>
                  <a:gd name="connsiteX8" fmla="*/ 728486 w 1173266"/>
                  <a:gd name="connsiteY8" fmla="*/ 189673 h 1173296"/>
                  <a:gd name="connsiteX9" fmla="*/ 728486 w 1173266"/>
                  <a:gd name="connsiteY9" fmla="*/ 54883 h 1173296"/>
                  <a:gd name="connsiteX10" fmla="*/ 673603 w 1173266"/>
                  <a:gd name="connsiteY10" fmla="*/ 0 h 1173296"/>
                  <a:gd name="connsiteX11" fmla="*/ 499664 w 1173266"/>
                  <a:gd name="connsiteY11" fmla="*/ 0 h 1173296"/>
                  <a:gd name="connsiteX12" fmla="*/ 444781 w 1173266"/>
                  <a:gd name="connsiteY12" fmla="*/ 54883 h 1173296"/>
                  <a:gd name="connsiteX13" fmla="*/ 444781 w 1173266"/>
                  <a:gd name="connsiteY13" fmla="*/ 189673 h 1173296"/>
                  <a:gd name="connsiteX14" fmla="*/ 406288 w 1173266"/>
                  <a:gd name="connsiteY14" fmla="*/ 205701 h 1173296"/>
                  <a:gd name="connsiteX15" fmla="*/ 310912 w 1173266"/>
                  <a:gd name="connsiteY15" fmla="*/ 110335 h 1173296"/>
                  <a:gd name="connsiteX16" fmla="*/ 233339 w 1173266"/>
                  <a:gd name="connsiteY16" fmla="*/ 110335 h 1173296"/>
                  <a:gd name="connsiteX17" fmla="*/ 110335 w 1173266"/>
                  <a:gd name="connsiteY17" fmla="*/ 233339 h 1173296"/>
                  <a:gd name="connsiteX18" fmla="*/ 110335 w 1173266"/>
                  <a:gd name="connsiteY18" fmla="*/ 310912 h 1173296"/>
                  <a:gd name="connsiteX19" fmla="*/ 205711 w 1173266"/>
                  <a:gd name="connsiteY19" fmla="*/ 406317 h 1173296"/>
                  <a:gd name="connsiteX20" fmla="*/ 189673 w 1173266"/>
                  <a:gd name="connsiteY20" fmla="*/ 444781 h 1173296"/>
                  <a:gd name="connsiteX21" fmla="*/ 54884 w 1173266"/>
                  <a:gd name="connsiteY21" fmla="*/ 444781 h 1173296"/>
                  <a:gd name="connsiteX22" fmla="*/ 0 w 1173266"/>
                  <a:gd name="connsiteY22" fmla="*/ 499664 h 1173296"/>
                  <a:gd name="connsiteX23" fmla="*/ 0 w 1173266"/>
                  <a:gd name="connsiteY23" fmla="*/ 673602 h 1173296"/>
                  <a:gd name="connsiteX24" fmla="*/ 54884 w 1173266"/>
                  <a:gd name="connsiteY24" fmla="*/ 728476 h 1173296"/>
                  <a:gd name="connsiteX25" fmla="*/ 189673 w 1173266"/>
                  <a:gd name="connsiteY25" fmla="*/ 728476 h 1173296"/>
                  <a:gd name="connsiteX26" fmla="*/ 205711 w 1173266"/>
                  <a:gd name="connsiteY26" fmla="*/ 766979 h 1173296"/>
                  <a:gd name="connsiteX27" fmla="*/ 110296 w 1173266"/>
                  <a:gd name="connsiteY27" fmla="*/ 862344 h 1173296"/>
                  <a:gd name="connsiteX28" fmla="*/ 94229 w 1173266"/>
                  <a:gd name="connsiteY28" fmla="*/ 901151 h 1173296"/>
                  <a:gd name="connsiteX29" fmla="*/ 110296 w 1173266"/>
                  <a:gd name="connsiteY29" fmla="*/ 939957 h 1173296"/>
                  <a:gd name="connsiteX30" fmla="*/ 233300 w 1173266"/>
                  <a:gd name="connsiteY30" fmla="*/ 1062961 h 1173296"/>
                  <a:gd name="connsiteX31" fmla="*/ 310873 w 1173266"/>
                  <a:gd name="connsiteY31" fmla="*/ 1062961 h 1173296"/>
                  <a:gd name="connsiteX32" fmla="*/ 406288 w 1173266"/>
                  <a:gd name="connsiteY32" fmla="*/ 967595 h 1173296"/>
                  <a:gd name="connsiteX33" fmla="*/ 444751 w 1173266"/>
                  <a:gd name="connsiteY33" fmla="*/ 983623 h 1173296"/>
                  <a:gd name="connsiteX34" fmla="*/ 444751 w 1173266"/>
                  <a:gd name="connsiteY34" fmla="*/ 1118412 h 1173296"/>
                  <a:gd name="connsiteX35" fmla="*/ 499625 w 1173266"/>
                  <a:gd name="connsiteY35" fmla="*/ 1173296 h 1173296"/>
                  <a:gd name="connsiteX36" fmla="*/ 673563 w 1173266"/>
                  <a:gd name="connsiteY36" fmla="*/ 1173296 h 1173296"/>
                  <a:gd name="connsiteX37" fmla="*/ 728447 w 1173266"/>
                  <a:gd name="connsiteY37" fmla="*/ 1118412 h 1173296"/>
                  <a:gd name="connsiteX38" fmla="*/ 728447 w 1173266"/>
                  <a:gd name="connsiteY38" fmla="*/ 983623 h 1173296"/>
                  <a:gd name="connsiteX39" fmla="*/ 766901 w 1173266"/>
                  <a:gd name="connsiteY39" fmla="*/ 967595 h 1173296"/>
                  <a:gd name="connsiteX40" fmla="*/ 862354 w 1173266"/>
                  <a:gd name="connsiteY40" fmla="*/ 1062843 h 1173296"/>
                  <a:gd name="connsiteX41" fmla="*/ 939928 w 1173266"/>
                  <a:gd name="connsiteY41" fmla="*/ 1062843 h 1173296"/>
                  <a:gd name="connsiteX42" fmla="*/ 1062931 w 1173266"/>
                  <a:gd name="connsiteY42" fmla="*/ 939840 h 1173296"/>
                  <a:gd name="connsiteX43" fmla="*/ 1062931 w 1173266"/>
                  <a:gd name="connsiteY43" fmla="*/ 862266 h 1173296"/>
                  <a:gd name="connsiteX44" fmla="*/ 967556 w 1173266"/>
                  <a:gd name="connsiteY44" fmla="*/ 766862 h 1173296"/>
                  <a:gd name="connsiteX45" fmla="*/ 983594 w 1173266"/>
                  <a:gd name="connsiteY45" fmla="*/ 728398 h 1173296"/>
                  <a:gd name="connsiteX46" fmla="*/ 1118383 w 1173266"/>
                  <a:gd name="connsiteY46" fmla="*/ 728398 h 1173296"/>
                  <a:gd name="connsiteX47" fmla="*/ 1173267 w 1173266"/>
                  <a:gd name="connsiteY47" fmla="*/ 673524 h 1173296"/>
                  <a:gd name="connsiteX48" fmla="*/ 1173267 w 1173266"/>
                  <a:gd name="connsiteY48" fmla="*/ 499586 h 1173296"/>
                  <a:gd name="connsiteX49" fmla="*/ 1118383 w 1173266"/>
                  <a:gd name="connsiteY49" fmla="*/ 444741 h 1173296"/>
                  <a:gd name="connsiteX50" fmla="*/ 1063500 w 1173266"/>
                  <a:gd name="connsiteY50" fmla="*/ 618680 h 1173296"/>
                  <a:gd name="connsiteX51" fmla="*/ 942877 w 1173266"/>
                  <a:gd name="connsiteY51" fmla="*/ 618680 h 1173296"/>
                  <a:gd name="connsiteX52" fmla="*/ 889571 w 1173266"/>
                  <a:gd name="connsiteY52" fmla="*/ 660543 h 1173296"/>
                  <a:gd name="connsiteX53" fmla="*/ 853027 w 1173266"/>
                  <a:gd name="connsiteY53" fmla="*/ 748296 h 1173296"/>
                  <a:gd name="connsiteX54" fmla="*/ 861100 w 1173266"/>
                  <a:gd name="connsiteY54" fmla="*/ 815583 h 1173296"/>
                  <a:gd name="connsiteX55" fmla="*/ 946551 w 1173266"/>
                  <a:gd name="connsiteY55" fmla="*/ 901033 h 1173296"/>
                  <a:gd name="connsiteX56" fmla="*/ 901171 w 1173266"/>
                  <a:gd name="connsiteY56" fmla="*/ 946424 h 1173296"/>
                  <a:gd name="connsiteX57" fmla="*/ 815671 w 1173266"/>
                  <a:gd name="connsiteY57" fmla="*/ 860963 h 1173296"/>
                  <a:gd name="connsiteX58" fmla="*/ 748355 w 1173266"/>
                  <a:gd name="connsiteY58" fmla="*/ 852890 h 1173296"/>
                  <a:gd name="connsiteX59" fmla="*/ 660641 w 1173266"/>
                  <a:gd name="connsiteY59" fmla="*/ 889444 h 1173296"/>
                  <a:gd name="connsiteX60" fmla="*/ 618768 w 1173266"/>
                  <a:gd name="connsiteY60" fmla="*/ 942750 h 1173296"/>
                  <a:gd name="connsiteX61" fmla="*/ 618768 w 1173266"/>
                  <a:gd name="connsiteY61" fmla="*/ 1063372 h 1173296"/>
                  <a:gd name="connsiteX62" fmla="*/ 554558 w 1173266"/>
                  <a:gd name="connsiteY62" fmla="*/ 1063372 h 1173296"/>
                  <a:gd name="connsiteX63" fmla="*/ 554558 w 1173266"/>
                  <a:gd name="connsiteY63" fmla="*/ 942750 h 1173296"/>
                  <a:gd name="connsiteX64" fmla="*/ 512685 w 1173266"/>
                  <a:gd name="connsiteY64" fmla="*/ 889444 h 1173296"/>
                  <a:gd name="connsiteX65" fmla="*/ 424971 w 1173266"/>
                  <a:gd name="connsiteY65" fmla="*/ 852890 h 1173296"/>
                  <a:gd name="connsiteX66" fmla="*/ 357655 w 1173266"/>
                  <a:gd name="connsiteY66" fmla="*/ 860963 h 1173296"/>
                  <a:gd name="connsiteX67" fmla="*/ 272165 w 1173266"/>
                  <a:gd name="connsiteY67" fmla="*/ 946424 h 1173296"/>
                  <a:gd name="connsiteX68" fmla="*/ 226775 w 1173266"/>
                  <a:gd name="connsiteY68" fmla="*/ 901033 h 1173296"/>
                  <a:gd name="connsiteX69" fmla="*/ 312265 w 1173266"/>
                  <a:gd name="connsiteY69" fmla="*/ 815583 h 1173296"/>
                  <a:gd name="connsiteX70" fmla="*/ 320347 w 1173266"/>
                  <a:gd name="connsiteY70" fmla="*/ 748267 h 1173296"/>
                  <a:gd name="connsiteX71" fmla="*/ 283794 w 1173266"/>
                  <a:gd name="connsiteY71" fmla="*/ 660514 h 1173296"/>
                  <a:gd name="connsiteX72" fmla="*/ 230488 w 1173266"/>
                  <a:gd name="connsiteY72" fmla="*/ 618641 h 1173296"/>
                  <a:gd name="connsiteX73" fmla="*/ 109865 w 1173266"/>
                  <a:gd name="connsiteY73" fmla="*/ 618641 h 1173296"/>
                  <a:gd name="connsiteX74" fmla="*/ 109865 w 1173266"/>
                  <a:gd name="connsiteY74" fmla="*/ 554420 h 1173296"/>
                  <a:gd name="connsiteX75" fmla="*/ 230488 w 1173266"/>
                  <a:gd name="connsiteY75" fmla="*/ 554420 h 1173296"/>
                  <a:gd name="connsiteX76" fmla="*/ 283794 w 1173266"/>
                  <a:gd name="connsiteY76" fmla="*/ 512557 h 1173296"/>
                  <a:gd name="connsiteX77" fmla="*/ 320347 w 1173266"/>
                  <a:gd name="connsiteY77" fmla="*/ 424804 h 1173296"/>
                  <a:gd name="connsiteX78" fmla="*/ 312265 w 1173266"/>
                  <a:gd name="connsiteY78" fmla="*/ 357527 h 1173296"/>
                  <a:gd name="connsiteX79" fmla="*/ 226814 w 1173266"/>
                  <a:gd name="connsiteY79" fmla="*/ 272067 h 1173296"/>
                  <a:gd name="connsiteX80" fmla="*/ 272194 w 1173266"/>
                  <a:gd name="connsiteY80" fmla="*/ 226676 h 1173296"/>
                  <a:gd name="connsiteX81" fmla="*/ 357655 w 1173266"/>
                  <a:gd name="connsiteY81" fmla="*/ 312137 h 1173296"/>
                  <a:gd name="connsiteX82" fmla="*/ 424971 w 1173266"/>
                  <a:gd name="connsiteY82" fmla="*/ 320210 h 1173296"/>
                  <a:gd name="connsiteX83" fmla="*/ 512685 w 1173266"/>
                  <a:gd name="connsiteY83" fmla="*/ 283666 h 1173296"/>
                  <a:gd name="connsiteX84" fmla="*/ 554597 w 1173266"/>
                  <a:gd name="connsiteY84" fmla="*/ 230350 h 1173296"/>
                  <a:gd name="connsiteX85" fmla="*/ 554597 w 1173266"/>
                  <a:gd name="connsiteY85" fmla="*/ 109728 h 1173296"/>
                  <a:gd name="connsiteX86" fmla="*/ 618807 w 1173266"/>
                  <a:gd name="connsiteY86" fmla="*/ 109728 h 1173296"/>
                  <a:gd name="connsiteX87" fmla="*/ 618807 w 1173266"/>
                  <a:gd name="connsiteY87" fmla="*/ 230350 h 1173296"/>
                  <a:gd name="connsiteX88" fmla="*/ 660719 w 1173266"/>
                  <a:gd name="connsiteY88" fmla="*/ 283666 h 1173296"/>
                  <a:gd name="connsiteX89" fmla="*/ 748433 w 1173266"/>
                  <a:gd name="connsiteY89" fmla="*/ 320210 h 1173296"/>
                  <a:gd name="connsiteX90" fmla="*/ 815749 w 1173266"/>
                  <a:gd name="connsiteY90" fmla="*/ 312137 h 1173296"/>
                  <a:gd name="connsiteX91" fmla="*/ 901210 w 1173266"/>
                  <a:gd name="connsiteY91" fmla="*/ 226676 h 1173296"/>
                  <a:gd name="connsiteX92" fmla="*/ 946590 w 1173266"/>
                  <a:gd name="connsiteY92" fmla="*/ 272067 h 1173296"/>
                  <a:gd name="connsiteX93" fmla="*/ 861140 w 1173266"/>
                  <a:gd name="connsiteY93" fmla="*/ 357527 h 1173296"/>
                  <a:gd name="connsiteX94" fmla="*/ 853057 w 1173266"/>
                  <a:gd name="connsiteY94" fmla="*/ 424843 h 1173296"/>
                  <a:gd name="connsiteX95" fmla="*/ 889610 w 1173266"/>
                  <a:gd name="connsiteY95" fmla="*/ 512557 h 1173296"/>
                  <a:gd name="connsiteX96" fmla="*/ 942916 w 1173266"/>
                  <a:gd name="connsiteY96" fmla="*/ 554420 h 1173296"/>
                  <a:gd name="connsiteX97" fmla="*/ 1063539 w 1173266"/>
                  <a:gd name="connsiteY97" fmla="*/ 554420 h 117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73266" h="1173296">
                    <a:moveTo>
                      <a:pt x="1118383" y="444741"/>
                    </a:moveTo>
                    <a:lnTo>
                      <a:pt x="983594" y="444741"/>
                    </a:lnTo>
                    <a:cubicBezTo>
                      <a:pt x="978921" y="431692"/>
                      <a:pt x="973533" y="418867"/>
                      <a:pt x="967556" y="406278"/>
                    </a:cubicBezTo>
                    <a:lnTo>
                      <a:pt x="1062931" y="310912"/>
                    </a:lnTo>
                    <a:cubicBezTo>
                      <a:pt x="1084358" y="289476"/>
                      <a:pt x="1084358" y="254765"/>
                      <a:pt x="1062931" y="233339"/>
                    </a:cubicBezTo>
                    <a:lnTo>
                      <a:pt x="939928" y="110335"/>
                    </a:lnTo>
                    <a:cubicBezTo>
                      <a:pt x="918492" y="88899"/>
                      <a:pt x="883781" y="88899"/>
                      <a:pt x="862354" y="110335"/>
                    </a:cubicBezTo>
                    <a:lnTo>
                      <a:pt x="766979" y="205701"/>
                    </a:lnTo>
                    <a:cubicBezTo>
                      <a:pt x="754351" y="199695"/>
                      <a:pt x="741536" y="194336"/>
                      <a:pt x="728486" y="189673"/>
                    </a:cubicBezTo>
                    <a:lnTo>
                      <a:pt x="728486" y="54883"/>
                    </a:lnTo>
                    <a:cubicBezTo>
                      <a:pt x="728486" y="24571"/>
                      <a:pt x="703915" y="0"/>
                      <a:pt x="673603" y="0"/>
                    </a:cubicBezTo>
                    <a:lnTo>
                      <a:pt x="499664" y="0"/>
                    </a:lnTo>
                    <a:cubicBezTo>
                      <a:pt x="469352" y="0"/>
                      <a:pt x="444781" y="24571"/>
                      <a:pt x="444781" y="54883"/>
                    </a:cubicBezTo>
                    <a:lnTo>
                      <a:pt x="444781" y="189673"/>
                    </a:lnTo>
                    <a:cubicBezTo>
                      <a:pt x="431731" y="194336"/>
                      <a:pt x="418916" y="199734"/>
                      <a:pt x="406288" y="205701"/>
                    </a:cubicBezTo>
                    <a:lnTo>
                      <a:pt x="310912" y="110335"/>
                    </a:lnTo>
                    <a:cubicBezTo>
                      <a:pt x="289486" y="88899"/>
                      <a:pt x="254775" y="88899"/>
                      <a:pt x="233339" y="110335"/>
                    </a:cubicBezTo>
                    <a:lnTo>
                      <a:pt x="110335" y="233339"/>
                    </a:lnTo>
                    <a:cubicBezTo>
                      <a:pt x="88909" y="254765"/>
                      <a:pt x="88909" y="289476"/>
                      <a:pt x="110335" y="310912"/>
                    </a:cubicBezTo>
                    <a:lnTo>
                      <a:pt x="205711" y="406317"/>
                    </a:lnTo>
                    <a:cubicBezTo>
                      <a:pt x="199695" y="418906"/>
                      <a:pt x="194385" y="431731"/>
                      <a:pt x="189673" y="444781"/>
                    </a:cubicBezTo>
                    <a:lnTo>
                      <a:pt x="54884" y="444781"/>
                    </a:lnTo>
                    <a:cubicBezTo>
                      <a:pt x="24571" y="444781"/>
                      <a:pt x="0" y="469352"/>
                      <a:pt x="0" y="499664"/>
                    </a:cubicBezTo>
                    <a:lnTo>
                      <a:pt x="0" y="673602"/>
                    </a:lnTo>
                    <a:cubicBezTo>
                      <a:pt x="0" y="703905"/>
                      <a:pt x="24571" y="728476"/>
                      <a:pt x="54884" y="728476"/>
                    </a:cubicBezTo>
                    <a:lnTo>
                      <a:pt x="189673" y="728476"/>
                    </a:lnTo>
                    <a:cubicBezTo>
                      <a:pt x="194346" y="741526"/>
                      <a:pt x="199734" y="754351"/>
                      <a:pt x="205711" y="766979"/>
                    </a:cubicBezTo>
                    <a:lnTo>
                      <a:pt x="110296" y="862344"/>
                    </a:lnTo>
                    <a:cubicBezTo>
                      <a:pt x="100009" y="872641"/>
                      <a:pt x="94229" y="886573"/>
                      <a:pt x="94229" y="901151"/>
                    </a:cubicBezTo>
                    <a:cubicBezTo>
                      <a:pt x="94229" y="915690"/>
                      <a:pt x="100009" y="929661"/>
                      <a:pt x="110296" y="939957"/>
                    </a:cubicBezTo>
                    <a:lnTo>
                      <a:pt x="233300" y="1062961"/>
                    </a:lnTo>
                    <a:cubicBezTo>
                      <a:pt x="254736" y="1084397"/>
                      <a:pt x="289447" y="1084397"/>
                      <a:pt x="310873" y="1062961"/>
                    </a:cubicBezTo>
                    <a:lnTo>
                      <a:pt x="406288" y="967595"/>
                    </a:lnTo>
                    <a:cubicBezTo>
                      <a:pt x="418877" y="973601"/>
                      <a:pt x="431701" y="978960"/>
                      <a:pt x="444751" y="983623"/>
                    </a:cubicBezTo>
                    <a:lnTo>
                      <a:pt x="444751" y="1118412"/>
                    </a:lnTo>
                    <a:cubicBezTo>
                      <a:pt x="444751" y="1148725"/>
                      <a:pt x="469313" y="1173296"/>
                      <a:pt x="499625" y="1173296"/>
                    </a:cubicBezTo>
                    <a:lnTo>
                      <a:pt x="673563" y="1173296"/>
                    </a:lnTo>
                    <a:cubicBezTo>
                      <a:pt x="703876" y="1173296"/>
                      <a:pt x="728447" y="1148725"/>
                      <a:pt x="728447" y="1118412"/>
                    </a:cubicBezTo>
                    <a:lnTo>
                      <a:pt x="728447" y="983623"/>
                    </a:lnTo>
                    <a:cubicBezTo>
                      <a:pt x="741497" y="978960"/>
                      <a:pt x="754312" y="973562"/>
                      <a:pt x="766901" y="967595"/>
                    </a:cubicBezTo>
                    <a:lnTo>
                      <a:pt x="862354" y="1062843"/>
                    </a:lnTo>
                    <a:cubicBezTo>
                      <a:pt x="883781" y="1084279"/>
                      <a:pt x="918492" y="1084279"/>
                      <a:pt x="939928" y="1062843"/>
                    </a:cubicBezTo>
                    <a:lnTo>
                      <a:pt x="1062931" y="939840"/>
                    </a:lnTo>
                    <a:cubicBezTo>
                      <a:pt x="1084358" y="918414"/>
                      <a:pt x="1084358" y="883702"/>
                      <a:pt x="1062931" y="862266"/>
                    </a:cubicBezTo>
                    <a:lnTo>
                      <a:pt x="967556" y="766862"/>
                    </a:lnTo>
                    <a:cubicBezTo>
                      <a:pt x="973572" y="754272"/>
                      <a:pt x="978882" y="741448"/>
                      <a:pt x="983594" y="728398"/>
                    </a:cubicBezTo>
                    <a:lnTo>
                      <a:pt x="1118383" y="728398"/>
                    </a:lnTo>
                    <a:cubicBezTo>
                      <a:pt x="1148696" y="728398"/>
                      <a:pt x="1173267" y="703827"/>
                      <a:pt x="1173267" y="673524"/>
                    </a:cubicBezTo>
                    <a:lnTo>
                      <a:pt x="1173267" y="499586"/>
                    </a:lnTo>
                    <a:cubicBezTo>
                      <a:pt x="1173267" y="469313"/>
                      <a:pt x="1148696" y="444741"/>
                      <a:pt x="1118383" y="444741"/>
                    </a:cubicBezTo>
                    <a:close/>
                    <a:moveTo>
                      <a:pt x="1063500" y="618680"/>
                    </a:moveTo>
                    <a:lnTo>
                      <a:pt x="942877" y="618680"/>
                    </a:lnTo>
                    <a:cubicBezTo>
                      <a:pt x="917581" y="618680"/>
                      <a:pt x="895577" y="635981"/>
                      <a:pt x="889571" y="660543"/>
                    </a:cubicBezTo>
                    <a:cubicBezTo>
                      <a:pt x="882106" y="691130"/>
                      <a:pt x="869820" y="720668"/>
                      <a:pt x="853027" y="748296"/>
                    </a:cubicBezTo>
                    <a:cubicBezTo>
                      <a:pt x="839899" y="769918"/>
                      <a:pt x="843230" y="797703"/>
                      <a:pt x="861100" y="815583"/>
                    </a:cubicBezTo>
                    <a:lnTo>
                      <a:pt x="946551" y="901033"/>
                    </a:lnTo>
                    <a:lnTo>
                      <a:pt x="901171" y="946424"/>
                    </a:lnTo>
                    <a:lnTo>
                      <a:pt x="815671" y="860963"/>
                    </a:lnTo>
                    <a:cubicBezTo>
                      <a:pt x="797762" y="843054"/>
                      <a:pt x="769938" y="839723"/>
                      <a:pt x="748355" y="852890"/>
                    </a:cubicBezTo>
                    <a:cubicBezTo>
                      <a:pt x="720795" y="869653"/>
                      <a:pt x="691296" y="881978"/>
                      <a:pt x="660641" y="889444"/>
                    </a:cubicBezTo>
                    <a:cubicBezTo>
                      <a:pt x="636070" y="895449"/>
                      <a:pt x="618768" y="917453"/>
                      <a:pt x="618768" y="942750"/>
                    </a:cubicBezTo>
                    <a:lnTo>
                      <a:pt x="618768" y="1063372"/>
                    </a:lnTo>
                    <a:lnTo>
                      <a:pt x="554558" y="1063372"/>
                    </a:lnTo>
                    <a:lnTo>
                      <a:pt x="554558" y="942750"/>
                    </a:lnTo>
                    <a:cubicBezTo>
                      <a:pt x="554558" y="917453"/>
                      <a:pt x="537256" y="895449"/>
                      <a:pt x="512685" y="889444"/>
                    </a:cubicBezTo>
                    <a:cubicBezTo>
                      <a:pt x="482029" y="881978"/>
                      <a:pt x="452569" y="869653"/>
                      <a:pt x="424971" y="852890"/>
                    </a:cubicBezTo>
                    <a:cubicBezTo>
                      <a:pt x="403309" y="839684"/>
                      <a:pt x="375525" y="843054"/>
                      <a:pt x="357655" y="860963"/>
                    </a:cubicBezTo>
                    <a:lnTo>
                      <a:pt x="272165" y="946424"/>
                    </a:lnTo>
                    <a:lnTo>
                      <a:pt x="226775" y="901033"/>
                    </a:lnTo>
                    <a:lnTo>
                      <a:pt x="312265" y="815583"/>
                    </a:lnTo>
                    <a:cubicBezTo>
                      <a:pt x="330174" y="797664"/>
                      <a:pt x="333505" y="769879"/>
                      <a:pt x="320347" y="748267"/>
                    </a:cubicBezTo>
                    <a:cubicBezTo>
                      <a:pt x="303545" y="720629"/>
                      <a:pt x="291220" y="691130"/>
                      <a:pt x="283794" y="660514"/>
                    </a:cubicBezTo>
                    <a:cubicBezTo>
                      <a:pt x="277788" y="635942"/>
                      <a:pt x="255784" y="618641"/>
                      <a:pt x="230488" y="618641"/>
                    </a:cubicBezTo>
                    <a:lnTo>
                      <a:pt x="109865" y="618641"/>
                    </a:lnTo>
                    <a:lnTo>
                      <a:pt x="109865" y="554420"/>
                    </a:lnTo>
                    <a:lnTo>
                      <a:pt x="230488" y="554420"/>
                    </a:lnTo>
                    <a:cubicBezTo>
                      <a:pt x="255784" y="554420"/>
                      <a:pt x="277788" y="537128"/>
                      <a:pt x="283794" y="512557"/>
                    </a:cubicBezTo>
                    <a:cubicBezTo>
                      <a:pt x="291259" y="481980"/>
                      <a:pt x="303545" y="452471"/>
                      <a:pt x="320347" y="424804"/>
                    </a:cubicBezTo>
                    <a:cubicBezTo>
                      <a:pt x="333505" y="403182"/>
                      <a:pt x="330144" y="375397"/>
                      <a:pt x="312265" y="357527"/>
                    </a:cubicBezTo>
                    <a:lnTo>
                      <a:pt x="226814" y="272067"/>
                    </a:lnTo>
                    <a:lnTo>
                      <a:pt x="272194" y="226676"/>
                    </a:lnTo>
                    <a:lnTo>
                      <a:pt x="357655" y="312137"/>
                    </a:lnTo>
                    <a:cubicBezTo>
                      <a:pt x="375564" y="330046"/>
                      <a:pt x="403349" y="333377"/>
                      <a:pt x="424971" y="320210"/>
                    </a:cubicBezTo>
                    <a:cubicBezTo>
                      <a:pt x="452608" y="303369"/>
                      <a:pt x="482108" y="291093"/>
                      <a:pt x="512685" y="283666"/>
                    </a:cubicBezTo>
                    <a:cubicBezTo>
                      <a:pt x="537295" y="277690"/>
                      <a:pt x="554597" y="255686"/>
                      <a:pt x="554597" y="230350"/>
                    </a:cubicBezTo>
                    <a:lnTo>
                      <a:pt x="554597" y="109728"/>
                    </a:lnTo>
                    <a:lnTo>
                      <a:pt x="618807" y="109728"/>
                    </a:lnTo>
                    <a:lnTo>
                      <a:pt x="618807" y="230350"/>
                    </a:lnTo>
                    <a:cubicBezTo>
                      <a:pt x="618807" y="255686"/>
                      <a:pt x="636109" y="277690"/>
                      <a:pt x="660719" y="283666"/>
                    </a:cubicBezTo>
                    <a:cubicBezTo>
                      <a:pt x="691296" y="291093"/>
                      <a:pt x="720766" y="303369"/>
                      <a:pt x="748433" y="320210"/>
                    </a:cubicBezTo>
                    <a:cubicBezTo>
                      <a:pt x="770016" y="333377"/>
                      <a:pt x="797840" y="330007"/>
                      <a:pt x="815749" y="312137"/>
                    </a:cubicBezTo>
                    <a:lnTo>
                      <a:pt x="901210" y="226676"/>
                    </a:lnTo>
                    <a:lnTo>
                      <a:pt x="946590" y="272067"/>
                    </a:lnTo>
                    <a:lnTo>
                      <a:pt x="861140" y="357527"/>
                    </a:lnTo>
                    <a:cubicBezTo>
                      <a:pt x="843230" y="375436"/>
                      <a:pt x="839899" y="403221"/>
                      <a:pt x="853057" y="424843"/>
                    </a:cubicBezTo>
                    <a:cubicBezTo>
                      <a:pt x="869820" y="452393"/>
                      <a:pt x="882145" y="481902"/>
                      <a:pt x="889610" y="512557"/>
                    </a:cubicBezTo>
                    <a:cubicBezTo>
                      <a:pt x="895616" y="537128"/>
                      <a:pt x="917620" y="554420"/>
                      <a:pt x="942916" y="554420"/>
                    </a:cubicBezTo>
                    <a:lnTo>
                      <a:pt x="1063539" y="554420"/>
                    </a:lnTo>
                    <a:close/>
                  </a:path>
                </a:pathLst>
              </a:custGeom>
              <a:solidFill>
                <a:schemeClr val="tx1"/>
              </a:solidFill>
              <a:ln w="9797"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9A6F2D4F-1008-48DF-9666-5DDCAAA4AAF0}"/>
                  </a:ext>
                </a:extLst>
              </p:cNvPr>
              <p:cNvSpPr/>
              <p:nvPr/>
            </p:nvSpPr>
            <p:spPr>
              <a:xfrm>
                <a:off x="6639261" y="2065237"/>
                <a:ext cx="467461" cy="467460"/>
              </a:xfrm>
              <a:custGeom>
                <a:avLst/>
                <a:gdLst>
                  <a:gd name="connsiteX0" fmla="*/ 233750 w 467461"/>
                  <a:gd name="connsiteY0" fmla="*/ 0 h 467460"/>
                  <a:gd name="connsiteX1" fmla="*/ 0 w 467461"/>
                  <a:gd name="connsiteY1" fmla="*/ 233750 h 467460"/>
                  <a:gd name="connsiteX2" fmla="*/ 233750 w 467461"/>
                  <a:gd name="connsiteY2" fmla="*/ 467461 h 467460"/>
                  <a:gd name="connsiteX3" fmla="*/ 467461 w 467461"/>
                  <a:gd name="connsiteY3" fmla="*/ 233750 h 467460"/>
                  <a:gd name="connsiteX4" fmla="*/ 233750 w 467461"/>
                  <a:gd name="connsiteY4" fmla="*/ 0 h 467460"/>
                  <a:gd name="connsiteX5" fmla="*/ 233750 w 467461"/>
                  <a:gd name="connsiteY5" fmla="*/ 357792 h 467460"/>
                  <a:gd name="connsiteX6" fmla="*/ 109718 w 467461"/>
                  <a:gd name="connsiteY6" fmla="*/ 233799 h 467460"/>
                  <a:gd name="connsiteX7" fmla="*/ 233750 w 467461"/>
                  <a:gd name="connsiteY7" fmla="*/ 109767 h 467460"/>
                  <a:gd name="connsiteX8" fmla="*/ 357743 w 467461"/>
                  <a:gd name="connsiteY8" fmla="*/ 233799 h 467460"/>
                  <a:gd name="connsiteX9" fmla="*/ 233750 w 467461"/>
                  <a:gd name="connsiteY9" fmla="*/ 357792 h 46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461" h="467460">
                    <a:moveTo>
                      <a:pt x="233750" y="0"/>
                    </a:moveTo>
                    <a:cubicBezTo>
                      <a:pt x="104859" y="0"/>
                      <a:pt x="0" y="104859"/>
                      <a:pt x="0" y="233750"/>
                    </a:cubicBezTo>
                    <a:cubicBezTo>
                      <a:pt x="0" y="362641"/>
                      <a:pt x="104859" y="467461"/>
                      <a:pt x="233750" y="467461"/>
                    </a:cubicBezTo>
                    <a:cubicBezTo>
                      <a:pt x="362641" y="467461"/>
                      <a:pt x="467461" y="362602"/>
                      <a:pt x="467461" y="233750"/>
                    </a:cubicBezTo>
                    <a:cubicBezTo>
                      <a:pt x="467461" y="104859"/>
                      <a:pt x="362602" y="0"/>
                      <a:pt x="233750" y="0"/>
                    </a:cubicBezTo>
                    <a:close/>
                    <a:moveTo>
                      <a:pt x="233750" y="357792"/>
                    </a:moveTo>
                    <a:cubicBezTo>
                      <a:pt x="165356" y="357792"/>
                      <a:pt x="109718" y="302144"/>
                      <a:pt x="109718" y="233799"/>
                    </a:cubicBezTo>
                    <a:cubicBezTo>
                      <a:pt x="109718" y="165415"/>
                      <a:pt x="165366" y="109767"/>
                      <a:pt x="233750" y="109767"/>
                    </a:cubicBezTo>
                    <a:cubicBezTo>
                      <a:pt x="302105" y="109767"/>
                      <a:pt x="357743" y="165415"/>
                      <a:pt x="357743" y="233799"/>
                    </a:cubicBezTo>
                    <a:cubicBezTo>
                      <a:pt x="357743" y="302154"/>
                      <a:pt x="302095" y="357792"/>
                      <a:pt x="233750" y="357792"/>
                    </a:cubicBezTo>
                    <a:close/>
                  </a:path>
                </a:pathLst>
              </a:custGeom>
              <a:solidFill>
                <a:schemeClr val="tx1"/>
              </a:solidFill>
              <a:ln w="9797" cap="flat">
                <a:noFill/>
                <a:prstDash val="solid"/>
                <a:miter/>
              </a:ln>
            </p:spPr>
            <p:txBody>
              <a:bodyPr rtlCol="0" anchor="ctr"/>
              <a:lstStyle/>
              <a:p>
                <a:endParaRPr lang="en-IN"/>
              </a:p>
            </p:txBody>
          </p:sp>
          <p:sp>
            <p:nvSpPr>
              <p:cNvPr id="230" name="Oval 229">
                <a:extLst>
                  <a:ext uri="{FF2B5EF4-FFF2-40B4-BE49-F238E27FC236}">
                    <a16:creationId xmlns:a16="http://schemas.microsoft.com/office/drawing/2014/main" id="{DC01EC6F-D844-46F3-808D-AD74420376F3}"/>
                  </a:ext>
                </a:extLst>
              </p:cNvPr>
              <p:cNvSpPr/>
              <p:nvPr/>
            </p:nvSpPr>
            <p:spPr>
              <a:xfrm>
                <a:off x="5282143" y="2463800"/>
                <a:ext cx="491598" cy="4915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 name="Oval 230">
                <a:extLst>
                  <a:ext uri="{FF2B5EF4-FFF2-40B4-BE49-F238E27FC236}">
                    <a16:creationId xmlns:a16="http://schemas.microsoft.com/office/drawing/2014/main" id="{467FE9E6-E37C-469F-AFB3-3F8F4F19F13A}"/>
                  </a:ext>
                </a:extLst>
              </p:cNvPr>
              <p:cNvSpPr/>
              <p:nvPr/>
            </p:nvSpPr>
            <p:spPr>
              <a:xfrm>
                <a:off x="6738759" y="2164735"/>
                <a:ext cx="268466" cy="2684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Rectangle 231">
                <a:extLst>
                  <a:ext uri="{FF2B5EF4-FFF2-40B4-BE49-F238E27FC236}">
                    <a16:creationId xmlns:a16="http://schemas.microsoft.com/office/drawing/2014/main" id="{478E1D44-5A13-4D42-94D8-67BDFDE22FA5}"/>
                  </a:ext>
                </a:extLst>
              </p:cNvPr>
              <p:cNvSpPr/>
              <p:nvPr/>
            </p:nvSpPr>
            <p:spPr>
              <a:xfrm>
                <a:off x="5318122" y="3902075"/>
                <a:ext cx="1558927" cy="615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21" name="Straight Connector 220">
              <a:extLst>
                <a:ext uri="{FF2B5EF4-FFF2-40B4-BE49-F238E27FC236}">
                  <a16:creationId xmlns:a16="http://schemas.microsoft.com/office/drawing/2014/main" id="{D2C78C4E-CB4B-4AA9-8EC0-F0D18729D650}"/>
                </a:ext>
              </a:extLst>
            </p:cNvPr>
            <p:cNvCxnSpPr/>
            <p:nvPr/>
          </p:nvCxnSpPr>
          <p:spPr>
            <a:xfrm rot="1800000">
              <a:off x="11113795" y="816448"/>
              <a:ext cx="0" cy="2325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A4D1A7E-CAE4-4FA6-BDE0-85BA54F2E268}"/>
                </a:ext>
              </a:extLst>
            </p:cNvPr>
            <p:cNvCxnSpPr/>
            <p:nvPr/>
          </p:nvCxnSpPr>
          <p:spPr>
            <a:xfrm rot="1800000">
              <a:off x="10329023" y="432774"/>
              <a:ext cx="0" cy="4726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322CDCA-39D6-4ADA-8079-0D66271C5DF6}"/>
                </a:ext>
              </a:extLst>
            </p:cNvPr>
            <p:cNvCxnSpPr>
              <a:cxnSpLocks/>
            </p:cNvCxnSpPr>
            <p:nvPr/>
          </p:nvCxnSpPr>
          <p:spPr>
            <a:xfrm rot="1800000">
              <a:off x="10483514" y="998220"/>
              <a:ext cx="0" cy="1453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9D1A3527-227F-48A0-9D4C-7ED11063576D}"/>
              </a:ext>
            </a:extLst>
          </p:cNvPr>
          <p:cNvGrpSpPr/>
          <p:nvPr/>
        </p:nvGrpSpPr>
        <p:grpSpPr>
          <a:xfrm>
            <a:off x="8143644" y="546412"/>
            <a:ext cx="511040" cy="724029"/>
            <a:chOff x="8140633" y="546412"/>
            <a:chExt cx="511040" cy="724029"/>
          </a:xfrm>
        </p:grpSpPr>
        <p:grpSp>
          <p:nvGrpSpPr>
            <p:cNvPr id="234" name="Group 233">
              <a:extLst>
                <a:ext uri="{FF2B5EF4-FFF2-40B4-BE49-F238E27FC236}">
                  <a16:creationId xmlns:a16="http://schemas.microsoft.com/office/drawing/2014/main" id="{195C1529-B6AD-4905-8306-476CD4DE18BD}"/>
                </a:ext>
              </a:extLst>
            </p:cNvPr>
            <p:cNvGrpSpPr/>
            <p:nvPr/>
          </p:nvGrpSpPr>
          <p:grpSpPr>
            <a:xfrm rot="1800000">
              <a:off x="8146655" y="598988"/>
              <a:ext cx="505018" cy="505006"/>
              <a:chOff x="3352594" y="-162"/>
              <a:chExt cx="5486733" cy="5486602"/>
            </a:xfrm>
          </p:grpSpPr>
          <p:sp>
            <p:nvSpPr>
              <p:cNvPr id="238" name="Freeform: Shape 237">
                <a:extLst>
                  <a:ext uri="{FF2B5EF4-FFF2-40B4-BE49-F238E27FC236}">
                    <a16:creationId xmlns:a16="http://schemas.microsoft.com/office/drawing/2014/main" id="{562CECD1-A537-4E3E-AB3D-414E5B553FF0}"/>
                  </a:ext>
                </a:extLst>
              </p:cNvPr>
              <p:cNvSpPr/>
              <p:nvPr/>
            </p:nvSpPr>
            <p:spPr>
              <a:xfrm>
                <a:off x="3352594" y="-162"/>
                <a:ext cx="5486733" cy="5486602"/>
              </a:xfrm>
              <a:custGeom>
                <a:avLst/>
                <a:gdLst>
                  <a:gd name="connsiteX0" fmla="*/ 5332888 w 5486733"/>
                  <a:gd name="connsiteY0" fmla="*/ 1742095 h 5486602"/>
                  <a:gd name="connsiteX1" fmla="*/ 5275752 w 5486733"/>
                  <a:gd name="connsiteY1" fmla="*/ 1690082 h 5486602"/>
                  <a:gd name="connsiteX2" fmla="*/ 4532775 w 5486733"/>
                  <a:gd name="connsiteY2" fmla="*/ 1690082 h 5486602"/>
                  <a:gd name="connsiteX3" fmla="*/ 4475638 w 5486733"/>
                  <a:gd name="connsiteY3" fmla="*/ 1747219 h 5486602"/>
                  <a:gd name="connsiteX4" fmla="*/ 4475638 w 5486733"/>
                  <a:gd name="connsiteY4" fmla="*/ 1794676 h 5486602"/>
                  <a:gd name="connsiteX5" fmla="*/ 4349343 w 5486733"/>
                  <a:gd name="connsiteY5" fmla="*/ 1706658 h 5486602"/>
                  <a:gd name="connsiteX6" fmla="*/ 4149305 w 5486733"/>
                  <a:gd name="connsiteY6" fmla="*/ 1630074 h 5486602"/>
                  <a:gd name="connsiteX7" fmla="*/ 3833269 w 5486733"/>
                  <a:gd name="connsiteY7" fmla="*/ 1630074 h 5486602"/>
                  <a:gd name="connsiteX8" fmla="*/ 3657802 w 5486733"/>
                  <a:gd name="connsiteY8" fmla="*/ 1245458 h 5486602"/>
                  <a:gd name="connsiteX9" fmla="*/ 3473802 w 5486733"/>
                  <a:gd name="connsiteY9" fmla="*/ 1008837 h 5486602"/>
                  <a:gd name="connsiteX10" fmla="*/ 3589222 w 5486733"/>
                  <a:gd name="connsiteY10" fmla="*/ 1008837 h 5486602"/>
                  <a:gd name="connsiteX11" fmla="*/ 3629635 w 5486733"/>
                  <a:gd name="connsiteY11" fmla="*/ 992114 h 5486602"/>
                  <a:gd name="connsiteX12" fmla="*/ 3646398 w 5486733"/>
                  <a:gd name="connsiteY12" fmla="*/ 951704 h 5486602"/>
                  <a:gd name="connsiteX13" fmla="*/ 3646398 w 5486733"/>
                  <a:gd name="connsiteY13" fmla="*/ 57294 h 5486602"/>
                  <a:gd name="connsiteX14" fmla="*/ 3628107 w 5486733"/>
                  <a:gd name="connsiteY14" fmla="*/ 15579 h 5486602"/>
                  <a:gd name="connsiteX15" fmla="*/ 3584666 w 5486733"/>
                  <a:gd name="connsiteY15" fmla="*/ 157 h 5486602"/>
                  <a:gd name="connsiteX16" fmla="*/ 1742118 w 5486733"/>
                  <a:gd name="connsiteY16" fmla="*/ 153884 h 5486602"/>
                  <a:gd name="connsiteX17" fmla="*/ 1690114 w 5486733"/>
                  <a:gd name="connsiteY17" fmla="*/ 211021 h 5486602"/>
                  <a:gd name="connsiteX18" fmla="*/ 1690114 w 5486733"/>
                  <a:gd name="connsiteY18" fmla="*/ 953997 h 5486602"/>
                  <a:gd name="connsiteX19" fmla="*/ 1706681 w 5486733"/>
                  <a:gd name="connsiteY19" fmla="*/ 993985 h 5486602"/>
                  <a:gd name="connsiteX20" fmla="*/ 1747251 w 5486733"/>
                  <a:gd name="connsiteY20" fmla="*/ 1011130 h 5486602"/>
                  <a:gd name="connsiteX21" fmla="*/ 1794699 w 5486733"/>
                  <a:gd name="connsiteY21" fmla="*/ 1011130 h 5486602"/>
                  <a:gd name="connsiteX22" fmla="*/ 1707259 w 5486733"/>
                  <a:gd name="connsiteY22" fmla="*/ 1136847 h 5486602"/>
                  <a:gd name="connsiteX23" fmla="*/ 1630107 w 5486733"/>
                  <a:gd name="connsiteY23" fmla="*/ 1336885 h 5486602"/>
                  <a:gd name="connsiteX24" fmla="*/ 1630107 w 5486733"/>
                  <a:gd name="connsiteY24" fmla="*/ 1655792 h 5486602"/>
                  <a:gd name="connsiteX25" fmla="*/ 1245491 w 5486733"/>
                  <a:gd name="connsiteY25" fmla="*/ 1833522 h 5486602"/>
                  <a:gd name="connsiteX26" fmla="*/ 1008860 w 5486733"/>
                  <a:gd name="connsiteY26" fmla="*/ 2016993 h 5486602"/>
                  <a:gd name="connsiteX27" fmla="*/ 1008860 w 5486733"/>
                  <a:gd name="connsiteY27" fmla="*/ 1897556 h 5486602"/>
                  <a:gd name="connsiteX28" fmla="*/ 992136 w 5486733"/>
                  <a:gd name="connsiteY28" fmla="*/ 1857143 h 5486602"/>
                  <a:gd name="connsiteX29" fmla="*/ 951723 w 5486733"/>
                  <a:gd name="connsiteY29" fmla="*/ 1840389 h 5486602"/>
                  <a:gd name="connsiteX30" fmla="*/ 57318 w 5486733"/>
                  <a:gd name="connsiteY30" fmla="*/ 1840389 h 5486602"/>
                  <a:gd name="connsiteX31" fmla="*/ 15220 w 5486733"/>
                  <a:gd name="connsiteY31" fmla="*/ 1858720 h 5486602"/>
                  <a:gd name="connsiteX32" fmla="*/ 180 w 5486733"/>
                  <a:gd name="connsiteY32" fmla="*/ 1902111 h 5486602"/>
                  <a:gd name="connsiteX33" fmla="*/ 153907 w 5486733"/>
                  <a:gd name="connsiteY33" fmla="*/ 3744660 h 5486602"/>
                  <a:gd name="connsiteX34" fmla="*/ 211044 w 5486733"/>
                  <a:gd name="connsiteY34" fmla="*/ 3797241 h 5486602"/>
                  <a:gd name="connsiteX35" fmla="*/ 954016 w 5486733"/>
                  <a:gd name="connsiteY35" fmla="*/ 3797241 h 5486602"/>
                  <a:gd name="connsiteX36" fmla="*/ 994429 w 5486733"/>
                  <a:gd name="connsiteY36" fmla="*/ 3780518 h 5486602"/>
                  <a:gd name="connsiteX37" fmla="*/ 1011153 w 5486733"/>
                  <a:gd name="connsiteY37" fmla="*/ 3740105 h 5486602"/>
                  <a:gd name="connsiteX38" fmla="*/ 1011153 w 5486733"/>
                  <a:gd name="connsiteY38" fmla="*/ 3692657 h 5486602"/>
                  <a:gd name="connsiteX39" fmla="*/ 1137448 w 5486733"/>
                  <a:gd name="connsiteY39" fmla="*/ 3780096 h 5486602"/>
                  <a:gd name="connsiteX40" fmla="*/ 1337486 w 5486733"/>
                  <a:gd name="connsiteY40" fmla="*/ 3856681 h 5486602"/>
                  <a:gd name="connsiteX41" fmla="*/ 1655815 w 5486733"/>
                  <a:gd name="connsiteY41" fmla="*/ 3856681 h 5486602"/>
                  <a:gd name="connsiteX42" fmla="*/ 1828989 w 5486733"/>
                  <a:gd name="connsiteY42" fmla="*/ 4241297 h 5486602"/>
                  <a:gd name="connsiteX43" fmla="*/ 2012421 w 5486733"/>
                  <a:gd name="connsiteY43" fmla="*/ 4477918 h 5486602"/>
                  <a:gd name="connsiteX44" fmla="*/ 1898108 w 5486733"/>
                  <a:gd name="connsiteY44" fmla="*/ 4477918 h 5486602"/>
                  <a:gd name="connsiteX45" fmla="*/ 1898147 w 5486733"/>
                  <a:gd name="connsiteY45" fmla="*/ 4477918 h 5486602"/>
                  <a:gd name="connsiteX46" fmla="*/ 1840971 w 5486733"/>
                  <a:gd name="connsiteY46" fmla="*/ 4535055 h 5486602"/>
                  <a:gd name="connsiteX47" fmla="*/ 1840971 w 5486733"/>
                  <a:gd name="connsiteY47" fmla="*/ 5429465 h 5486602"/>
                  <a:gd name="connsiteX48" fmla="*/ 1857734 w 5486733"/>
                  <a:gd name="connsiteY48" fmla="*/ 5469878 h 5486602"/>
                  <a:gd name="connsiteX49" fmla="*/ 1898147 w 5486733"/>
                  <a:gd name="connsiteY49" fmla="*/ 5486602 h 5486602"/>
                  <a:gd name="connsiteX50" fmla="*/ 1902703 w 5486733"/>
                  <a:gd name="connsiteY50" fmla="*/ 5486602 h 5486602"/>
                  <a:gd name="connsiteX51" fmla="*/ 3745251 w 5486733"/>
                  <a:gd name="connsiteY51" fmla="*/ 5332875 h 5486602"/>
                  <a:gd name="connsiteX52" fmla="*/ 3797833 w 5486733"/>
                  <a:gd name="connsiteY52" fmla="*/ 5275738 h 5486602"/>
                  <a:gd name="connsiteX53" fmla="*/ 3797833 w 5486733"/>
                  <a:gd name="connsiteY53" fmla="*/ 4532762 h 5486602"/>
                  <a:gd name="connsiteX54" fmla="*/ 3781109 w 5486733"/>
                  <a:gd name="connsiteY54" fmla="*/ 4492349 h 5486602"/>
                  <a:gd name="connsiteX55" fmla="*/ 3740696 w 5486733"/>
                  <a:gd name="connsiteY55" fmla="*/ 4475625 h 5486602"/>
                  <a:gd name="connsiteX56" fmla="*/ 3692092 w 5486733"/>
                  <a:gd name="connsiteY56" fmla="*/ 4475625 h 5486602"/>
                  <a:gd name="connsiteX57" fmla="*/ 3779541 w 5486733"/>
                  <a:gd name="connsiteY57" fmla="*/ 4349330 h 5486602"/>
                  <a:gd name="connsiteX58" fmla="*/ 3856694 w 5486733"/>
                  <a:gd name="connsiteY58" fmla="*/ 4149292 h 5486602"/>
                  <a:gd name="connsiteX59" fmla="*/ 3856694 w 5486733"/>
                  <a:gd name="connsiteY59" fmla="*/ 3833256 h 5486602"/>
                  <a:gd name="connsiteX60" fmla="*/ 4241310 w 5486733"/>
                  <a:gd name="connsiteY60" fmla="*/ 3657789 h 5486602"/>
                  <a:gd name="connsiteX61" fmla="*/ 4477931 w 5486733"/>
                  <a:gd name="connsiteY61" fmla="*/ 3474357 h 5486602"/>
                  <a:gd name="connsiteX62" fmla="*/ 4477931 w 5486733"/>
                  <a:gd name="connsiteY62" fmla="*/ 3588670 h 5486602"/>
                  <a:gd name="connsiteX63" fmla="*/ 4477931 w 5486733"/>
                  <a:gd name="connsiteY63" fmla="*/ 3588631 h 5486602"/>
                  <a:gd name="connsiteX64" fmla="*/ 4494654 w 5486733"/>
                  <a:gd name="connsiteY64" fmla="*/ 3629044 h 5486602"/>
                  <a:gd name="connsiteX65" fmla="*/ 4535067 w 5486733"/>
                  <a:gd name="connsiteY65" fmla="*/ 3645807 h 5486602"/>
                  <a:gd name="connsiteX66" fmla="*/ 5429478 w 5486733"/>
                  <a:gd name="connsiteY66" fmla="*/ 3645807 h 5486602"/>
                  <a:gd name="connsiteX67" fmla="*/ 5471773 w 5486733"/>
                  <a:gd name="connsiteY67" fmla="*/ 3627516 h 5486602"/>
                  <a:gd name="connsiteX68" fmla="*/ 5486615 w 5486733"/>
                  <a:gd name="connsiteY68" fmla="*/ 3584075 h 5486602"/>
                  <a:gd name="connsiteX69" fmla="*/ 1804447 w 5486733"/>
                  <a:gd name="connsiteY69" fmla="*/ 263608 h 5486602"/>
                  <a:gd name="connsiteX70" fmla="*/ 3532075 w 5486733"/>
                  <a:gd name="connsiteY70" fmla="*/ 119600 h 5486602"/>
                  <a:gd name="connsiteX71" fmla="*/ 3532075 w 5486733"/>
                  <a:gd name="connsiteY71" fmla="*/ 894573 h 5486602"/>
                  <a:gd name="connsiteX72" fmla="*/ 1804447 w 5486733"/>
                  <a:gd name="connsiteY72" fmla="*/ 894573 h 5486602"/>
                  <a:gd name="connsiteX73" fmla="*/ 1954735 w 5486733"/>
                  <a:gd name="connsiteY73" fmla="*/ 5367136 h 5486602"/>
                  <a:gd name="connsiteX74" fmla="*/ 1954735 w 5486733"/>
                  <a:gd name="connsiteY74" fmla="*/ 4592162 h 5486602"/>
                  <a:gd name="connsiteX75" fmla="*/ 3682363 w 5486733"/>
                  <a:gd name="connsiteY75" fmla="*/ 4592162 h 5486602"/>
                  <a:gd name="connsiteX76" fmla="*/ 3682363 w 5486733"/>
                  <a:gd name="connsiteY76" fmla="*/ 5223696 h 5486602"/>
                  <a:gd name="connsiteX77" fmla="*/ 1791858 w 5486733"/>
                  <a:gd name="connsiteY77" fmla="*/ 1211775 h 5486602"/>
                  <a:gd name="connsiteX78" fmla="*/ 1921023 w 5486733"/>
                  <a:gd name="connsiteY78" fmla="*/ 1009445 h 5486602"/>
                  <a:gd name="connsiteX79" fmla="*/ 3338964 w 5486733"/>
                  <a:gd name="connsiteY79" fmla="*/ 1009445 h 5486602"/>
                  <a:gd name="connsiteX80" fmla="*/ 3572106 w 5486733"/>
                  <a:gd name="connsiteY80" fmla="*/ 1324374 h 5486602"/>
                  <a:gd name="connsiteX81" fmla="*/ 3723002 w 5486733"/>
                  <a:gd name="connsiteY81" fmla="*/ 1695823 h 5486602"/>
                  <a:gd name="connsiteX82" fmla="*/ 3723002 w 5486733"/>
                  <a:gd name="connsiteY82" fmla="*/ 2277607 h 5486602"/>
                  <a:gd name="connsiteX83" fmla="*/ 3604133 w 5486733"/>
                  <a:gd name="connsiteY83" fmla="*/ 2238761 h 5486602"/>
                  <a:gd name="connsiteX84" fmla="*/ 3438385 w 5486733"/>
                  <a:gd name="connsiteY84" fmla="*/ 2285601 h 5486602"/>
                  <a:gd name="connsiteX85" fmla="*/ 3438385 w 5486733"/>
                  <a:gd name="connsiteY85" fmla="*/ 2197623 h 5486602"/>
                  <a:gd name="connsiteX86" fmla="*/ 3370912 w 5486733"/>
                  <a:gd name="connsiteY86" fmla="*/ 2021117 h 5486602"/>
                  <a:gd name="connsiteX87" fmla="*/ 3203518 w 5486733"/>
                  <a:gd name="connsiteY87" fmla="*/ 1933521 h 5486602"/>
                  <a:gd name="connsiteX88" fmla="*/ 3020047 w 5486733"/>
                  <a:gd name="connsiteY88" fmla="*/ 1978715 h 5486602"/>
                  <a:gd name="connsiteX89" fmla="*/ 3020047 w 5486733"/>
                  <a:gd name="connsiteY89" fmla="*/ 1873553 h 5486602"/>
                  <a:gd name="connsiteX90" fmla="*/ 2944844 w 5486733"/>
                  <a:gd name="connsiteY90" fmla="*/ 1691924 h 5486602"/>
                  <a:gd name="connsiteX91" fmla="*/ 2767438 w 5486733"/>
                  <a:gd name="connsiteY91" fmla="*/ 1607266 h 5486602"/>
                  <a:gd name="connsiteX92" fmla="*/ 2570427 w 5486733"/>
                  <a:gd name="connsiteY92" fmla="*/ 1679638 h 5486602"/>
                  <a:gd name="connsiteX93" fmla="*/ 2487416 w 5486733"/>
                  <a:gd name="connsiteY93" fmla="*/ 1872446 h 5486602"/>
                  <a:gd name="connsiteX94" fmla="*/ 2487416 w 5486733"/>
                  <a:gd name="connsiteY94" fmla="*/ 1929583 h 5486602"/>
                  <a:gd name="connsiteX95" fmla="*/ 2321090 w 5486733"/>
                  <a:gd name="connsiteY95" fmla="*/ 1882125 h 5486602"/>
                  <a:gd name="connsiteX96" fmla="*/ 2139304 w 5486733"/>
                  <a:gd name="connsiteY96" fmla="*/ 1970956 h 5486602"/>
                  <a:gd name="connsiteX97" fmla="*/ 2068500 w 5486733"/>
                  <a:gd name="connsiteY97" fmla="*/ 2160462 h 5486602"/>
                  <a:gd name="connsiteX98" fmla="*/ 2068500 w 5486733"/>
                  <a:gd name="connsiteY98" fmla="*/ 2851386 h 5486602"/>
                  <a:gd name="connsiteX99" fmla="*/ 1867315 w 5486733"/>
                  <a:gd name="connsiteY99" fmla="*/ 2807955 h 5486602"/>
                  <a:gd name="connsiteX100" fmla="*/ 1745008 w 5486733"/>
                  <a:gd name="connsiteY100" fmla="*/ 2865131 h 5486602"/>
                  <a:gd name="connsiteX101" fmla="*/ 1745008 w 5486733"/>
                  <a:gd name="connsiteY101" fmla="*/ 1335210 h 5486602"/>
                  <a:gd name="connsiteX102" fmla="*/ 1791887 w 5486733"/>
                  <a:gd name="connsiteY102" fmla="*/ 1211785 h 5486602"/>
                  <a:gd name="connsiteX103" fmla="*/ 263699 w 5486733"/>
                  <a:gd name="connsiteY103" fmla="*/ 3682909 h 5486602"/>
                  <a:gd name="connsiteX104" fmla="*/ 119691 w 5486733"/>
                  <a:gd name="connsiteY104" fmla="*/ 1954693 h 5486602"/>
                  <a:gd name="connsiteX105" fmla="*/ 894665 w 5486733"/>
                  <a:gd name="connsiteY105" fmla="*/ 1954693 h 5486602"/>
                  <a:gd name="connsiteX106" fmla="*/ 894665 w 5486733"/>
                  <a:gd name="connsiteY106" fmla="*/ 3682909 h 5486602"/>
                  <a:gd name="connsiteX107" fmla="*/ 1649015 w 5486733"/>
                  <a:gd name="connsiteY107" fmla="*/ 3740046 h 5486602"/>
                  <a:gd name="connsiteX108" fmla="*/ 1335281 w 5486733"/>
                  <a:gd name="connsiteY108" fmla="*/ 3740085 h 5486602"/>
                  <a:gd name="connsiteX109" fmla="*/ 1211857 w 5486733"/>
                  <a:gd name="connsiteY109" fmla="*/ 3693205 h 5486602"/>
                  <a:gd name="connsiteX110" fmla="*/ 1008948 w 5486733"/>
                  <a:gd name="connsiteY110" fmla="*/ 3563472 h 5486602"/>
                  <a:gd name="connsiteX111" fmla="*/ 1008948 w 5486733"/>
                  <a:gd name="connsiteY111" fmla="*/ 2145531 h 5486602"/>
                  <a:gd name="connsiteX112" fmla="*/ 1008948 w 5486733"/>
                  <a:gd name="connsiteY112" fmla="*/ 2145571 h 5486602"/>
                  <a:gd name="connsiteX113" fmla="*/ 1323300 w 5486733"/>
                  <a:gd name="connsiteY113" fmla="*/ 1912389 h 5486602"/>
                  <a:gd name="connsiteX114" fmla="*/ 1630185 w 5486733"/>
                  <a:gd name="connsiteY114" fmla="*/ 1771780 h 5486602"/>
                  <a:gd name="connsiteX115" fmla="*/ 1630185 w 5486733"/>
                  <a:gd name="connsiteY115" fmla="*/ 2971930 h 5486602"/>
                  <a:gd name="connsiteX116" fmla="*/ 1649623 w 5486733"/>
                  <a:gd name="connsiteY116" fmla="*/ 3075378 h 5486602"/>
                  <a:gd name="connsiteX117" fmla="*/ 1649623 w 5486733"/>
                  <a:gd name="connsiteY117" fmla="*/ 3084519 h 5486602"/>
                  <a:gd name="connsiteX118" fmla="*/ 3742469 w 5486733"/>
                  <a:gd name="connsiteY118" fmla="*/ 4149233 h 5486602"/>
                  <a:gd name="connsiteX119" fmla="*/ 3742469 w 5486733"/>
                  <a:gd name="connsiteY119" fmla="*/ 4149273 h 5486602"/>
                  <a:gd name="connsiteX120" fmla="*/ 3695051 w 5486733"/>
                  <a:gd name="connsiteY120" fmla="*/ 4272736 h 5486602"/>
                  <a:gd name="connsiteX121" fmla="*/ 3565885 w 5486733"/>
                  <a:gd name="connsiteY121" fmla="*/ 4475606 h 5486602"/>
                  <a:gd name="connsiteX122" fmla="*/ 2147945 w 5486733"/>
                  <a:gd name="connsiteY122" fmla="*/ 4475606 h 5486602"/>
                  <a:gd name="connsiteX123" fmla="*/ 1914802 w 5486733"/>
                  <a:gd name="connsiteY123" fmla="*/ 4160716 h 5486602"/>
                  <a:gd name="connsiteX124" fmla="*/ 1763906 w 5486733"/>
                  <a:gd name="connsiteY124" fmla="*/ 3787503 h 5486602"/>
                  <a:gd name="connsiteX125" fmla="*/ 1763906 w 5486733"/>
                  <a:gd name="connsiteY125" fmla="*/ 3082266 h 5486602"/>
                  <a:gd name="connsiteX126" fmla="*/ 1796511 w 5486733"/>
                  <a:gd name="connsiteY126" fmla="*/ 2979621 h 5486602"/>
                  <a:gd name="connsiteX127" fmla="*/ 1886224 w 5486733"/>
                  <a:gd name="connsiteY127" fmla="*/ 2919956 h 5486602"/>
                  <a:gd name="connsiteX128" fmla="*/ 1914802 w 5486733"/>
                  <a:gd name="connsiteY128" fmla="*/ 2919956 h 5486602"/>
                  <a:gd name="connsiteX129" fmla="*/ 2011941 w 5486733"/>
                  <a:gd name="connsiteY129" fmla="*/ 2955393 h 5486602"/>
                  <a:gd name="connsiteX130" fmla="*/ 2069107 w 5486733"/>
                  <a:gd name="connsiteY130" fmla="*/ 3069706 h 5486602"/>
                  <a:gd name="connsiteX131" fmla="*/ 2069107 w 5486733"/>
                  <a:gd name="connsiteY131" fmla="*/ 3634913 h 5486602"/>
                  <a:gd name="connsiteX132" fmla="*/ 2126254 w 5486733"/>
                  <a:gd name="connsiteY132" fmla="*/ 3692050 h 5486602"/>
                  <a:gd name="connsiteX133" fmla="*/ 2183391 w 5486733"/>
                  <a:gd name="connsiteY133" fmla="*/ 3634913 h 5486602"/>
                  <a:gd name="connsiteX134" fmla="*/ 2183391 w 5486733"/>
                  <a:gd name="connsiteY134" fmla="*/ 2161030 h 5486602"/>
                  <a:gd name="connsiteX135" fmla="*/ 2223265 w 5486733"/>
                  <a:gd name="connsiteY135" fmla="*/ 2050773 h 5486602"/>
                  <a:gd name="connsiteX136" fmla="*/ 2327438 w 5486733"/>
                  <a:gd name="connsiteY136" fmla="*/ 1997007 h 5486602"/>
                  <a:gd name="connsiteX137" fmla="*/ 2440066 w 5486733"/>
                  <a:gd name="connsiteY137" fmla="*/ 2037998 h 5486602"/>
                  <a:gd name="connsiteX138" fmla="*/ 2488013 w 5486733"/>
                  <a:gd name="connsiteY138" fmla="*/ 2147873 h 5486602"/>
                  <a:gd name="connsiteX139" fmla="*/ 2488013 w 5486733"/>
                  <a:gd name="connsiteY139" fmla="*/ 3160604 h 5486602"/>
                  <a:gd name="connsiteX140" fmla="*/ 2545150 w 5486733"/>
                  <a:gd name="connsiteY140" fmla="*/ 3217770 h 5486602"/>
                  <a:gd name="connsiteX141" fmla="*/ 2602287 w 5486733"/>
                  <a:gd name="connsiteY141" fmla="*/ 3160604 h 5486602"/>
                  <a:gd name="connsiteX142" fmla="*/ 2602287 w 5486733"/>
                  <a:gd name="connsiteY142" fmla="*/ 1873553 h 5486602"/>
                  <a:gd name="connsiteX143" fmla="*/ 2649441 w 5486733"/>
                  <a:gd name="connsiteY143" fmla="*/ 1762953 h 5486602"/>
                  <a:gd name="connsiteX144" fmla="*/ 2762333 w 5486733"/>
                  <a:gd name="connsiteY144" fmla="*/ 1721540 h 5486602"/>
                  <a:gd name="connsiteX145" fmla="*/ 2865968 w 5486733"/>
                  <a:gd name="connsiteY145" fmla="*/ 1775885 h 5486602"/>
                  <a:gd name="connsiteX146" fmla="*/ 2905195 w 5486733"/>
                  <a:gd name="connsiteY146" fmla="*/ 1886142 h 5486602"/>
                  <a:gd name="connsiteX147" fmla="*/ 2905195 w 5486733"/>
                  <a:gd name="connsiteY147" fmla="*/ 3160555 h 5486602"/>
                  <a:gd name="connsiteX148" fmla="*/ 2962332 w 5486733"/>
                  <a:gd name="connsiteY148" fmla="*/ 3217731 h 5486602"/>
                  <a:gd name="connsiteX149" fmla="*/ 3019508 w 5486733"/>
                  <a:gd name="connsiteY149" fmla="*/ 3160555 h 5486602"/>
                  <a:gd name="connsiteX150" fmla="*/ 3019508 w 5486733"/>
                  <a:gd name="connsiteY150" fmla="*/ 2197603 h 5486602"/>
                  <a:gd name="connsiteX151" fmla="*/ 3066466 w 5486733"/>
                  <a:gd name="connsiteY151" fmla="*/ 2087385 h 5486602"/>
                  <a:gd name="connsiteX152" fmla="*/ 3178937 w 5486733"/>
                  <a:gd name="connsiteY152" fmla="*/ 2046129 h 5486602"/>
                  <a:gd name="connsiteX153" fmla="*/ 3282493 w 5486733"/>
                  <a:gd name="connsiteY153" fmla="*/ 2098672 h 5486602"/>
                  <a:gd name="connsiteX154" fmla="*/ 3323514 w 5486733"/>
                  <a:gd name="connsiteY154" fmla="*/ 2207322 h 5486602"/>
                  <a:gd name="connsiteX155" fmla="*/ 3323514 w 5486733"/>
                  <a:gd name="connsiteY155" fmla="*/ 3160555 h 5486602"/>
                  <a:gd name="connsiteX156" fmla="*/ 3380690 w 5486733"/>
                  <a:gd name="connsiteY156" fmla="*/ 3217731 h 5486602"/>
                  <a:gd name="connsiteX157" fmla="*/ 3437827 w 5486733"/>
                  <a:gd name="connsiteY157" fmla="*/ 3160555 h 5486602"/>
                  <a:gd name="connsiteX158" fmla="*/ 3437827 w 5486733"/>
                  <a:gd name="connsiteY158" fmla="*/ 2505067 h 5486602"/>
                  <a:gd name="connsiteX159" fmla="*/ 3486391 w 5486733"/>
                  <a:gd name="connsiteY159" fmla="*/ 2394771 h 5486602"/>
                  <a:gd name="connsiteX160" fmla="*/ 3600704 w 5486733"/>
                  <a:gd name="connsiteY160" fmla="*/ 2352486 h 5486602"/>
                  <a:gd name="connsiteX161" fmla="*/ 3702389 w 5486733"/>
                  <a:gd name="connsiteY161" fmla="*/ 2406713 h 5486602"/>
                  <a:gd name="connsiteX162" fmla="*/ 3742420 w 5486733"/>
                  <a:gd name="connsiteY162" fmla="*/ 2514786 h 5486602"/>
                  <a:gd name="connsiteX163" fmla="*/ 4477451 w 5486733"/>
                  <a:gd name="connsiteY163" fmla="*/ 3338902 h 5486602"/>
                  <a:gd name="connsiteX164" fmla="*/ 4163099 w 5486733"/>
                  <a:gd name="connsiteY164" fmla="*/ 3572044 h 5486602"/>
                  <a:gd name="connsiteX165" fmla="*/ 3856782 w 5486733"/>
                  <a:gd name="connsiteY165" fmla="*/ 3718355 h 5486602"/>
                  <a:gd name="connsiteX166" fmla="*/ 3856782 w 5486733"/>
                  <a:gd name="connsiteY166" fmla="*/ 2514776 h 5486602"/>
                  <a:gd name="connsiteX167" fmla="*/ 3851658 w 5486733"/>
                  <a:gd name="connsiteY167" fmla="*/ 2461048 h 5486602"/>
                  <a:gd name="connsiteX168" fmla="*/ 3837913 w 5486733"/>
                  <a:gd name="connsiteY168" fmla="*/ 2413052 h 5486602"/>
                  <a:gd name="connsiteX169" fmla="*/ 3837913 w 5486733"/>
                  <a:gd name="connsiteY169" fmla="*/ 2403911 h 5486602"/>
                  <a:gd name="connsiteX170" fmla="*/ 3837913 w 5486733"/>
                  <a:gd name="connsiteY170" fmla="*/ 1744407 h 5486602"/>
                  <a:gd name="connsiteX171" fmla="*/ 4151686 w 5486733"/>
                  <a:gd name="connsiteY171" fmla="*/ 1744407 h 5486602"/>
                  <a:gd name="connsiteX172" fmla="*/ 4275110 w 5486733"/>
                  <a:gd name="connsiteY172" fmla="*/ 1791247 h 5486602"/>
                  <a:gd name="connsiteX173" fmla="*/ 4478019 w 5486733"/>
                  <a:gd name="connsiteY173" fmla="*/ 1920981 h 5486602"/>
                  <a:gd name="connsiteX174" fmla="*/ 4477451 w 5486733"/>
                  <a:gd name="connsiteY174" fmla="*/ 3338921 h 5486602"/>
                  <a:gd name="connsiteX175" fmla="*/ 4591764 w 5486733"/>
                  <a:gd name="connsiteY175" fmla="*/ 3532053 h 5486602"/>
                  <a:gd name="connsiteX176" fmla="*/ 4591764 w 5486733"/>
                  <a:gd name="connsiteY176" fmla="*/ 1880450 h 5486602"/>
                  <a:gd name="connsiteX177" fmla="*/ 4591725 w 5486733"/>
                  <a:gd name="connsiteY177" fmla="*/ 1804444 h 5486602"/>
                  <a:gd name="connsiteX178" fmla="*/ 5220388 w 5486733"/>
                  <a:gd name="connsiteY178" fmla="*/ 1804444 h 5486602"/>
                  <a:gd name="connsiteX179" fmla="*/ 5367266 w 5486733"/>
                  <a:gd name="connsiteY179" fmla="*/ 3532072 h 54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5486733" h="5486602">
                    <a:moveTo>
                      <a:pt x="5332888" y="1742095"/>
                    </a:moveTo>
                    <a:cubicBezTo>
                      <a:pt x="5330213" y="1712546"/>
                      <a:pt x="5305407" y="1689974"/>
                      <a:pt x="5275752" y="1690082"/>
                    </a:cubicBezTo>
                    <a:lnTo>
                      <a:pt x="4532775" y="1690082"/>
                    </a:lnTo>
                    <a:cubicBezTo>
                      <a:pt x="4501238" y="1690082"/>
                      <a:pt x="4475638" y="1715652"/>
                      <a:pt x="4475638" y="1747219"/>
                    </a:cubicBezTo>
                    <a:lnTo>
                      <a:pt x="4475638" y="1794676"/>
                    </a:lnTo>
                    <a:cubicBezTo>
                      <a:pt x="4429905" y="1770947"/>
                      <a:pt x="4387425" y="1741370"/>
                      <a:pt x="4349343" y="1706658"/>
                    </a:cubicBezTo>
                    <a:cubicBezTo>
                      <a:pt x="4294391" y="1657330"/>
                      <a:pt x="4223127" y="1630074"/>
                      <a:pt x="4149305" y="1630074"/>
                    </a:cubicBezTo>
                    <a:lnTo>
                      <a:pt x="3833269" y="1630074"/>
                    </a:lnTo>
                    <a:cubicBezTo>
                      <a:pt x="3818152" y="1486174"/>
                      <a:pt x="3756577" y="1351159"/>
                      <a:pt x="3657802" y="1245458"/>
                    </a:cubicBezTo>
                    <a:cubicBezTo>
                      <a:pt x="3588683" y="1172940"/>
                      <a:pt x="3527030" y="1093681"/>
                      <a:pt x="3473802" y="1008837"/>
                    </a:cubicBezTo>
                    <a:lnTo>
                      <a:pt x="3589222" y="1008837"/>
                    </a:lnTo>
                    <a:cubicBezTo>
                      <a:pt x="3604378" y="1008837"/>
                      <a:pt x="3618917" y="1002832"/>
                      <a:pt x="3629635" y="992114"/>
                    </a:cubicBezTo>
                    <a:cubicBezTo>
                      <a:pt x="3640353" y="981405"/>
                      <a:pt x="3646398" y="966860"/>
                      <a:pt x="3646398" y="951704"/>
                    </a:cubicBezTo>
                    <a:lnTo>
                      <a:pt x="3646398" y="57294"/>
                    </a:lnTo>
                    <a:cubicBezTo>
                      <a:pt x="3646320" y="41450"/>
                      <a:pt x="3639697" y="26372"/>
                      <a:pt x="3628107" y="15579"/>
                    </a:cubicBezTo>
                    <a:cubicBezTo>
                      <a:pt x="3616429" y="4558"/>
                      <a:pt x="3600665" y="-1030"/>
                      <a:pt x="3584666" y="157"/>
                    </a:cubicBezTo>
                    <a:lnTo>
                      <a:pt x="1742118" y="153884"/>
                    </a:lnTo>
                    <a:cubicBezTo>
                      <a:pt x="1712579" y="156562"/>
                      <a:pt x="1689997" y="181362"/>
                      <a:pt x="1690114" y="211021"/>
                    </a:cubicBezTo>
                    <a:lnTo>
                      <a:pt x="1690114" y="953997"/>
                    </a:lnTo>
                    <a:cubicBezTo>
                      <a:pt x="1690183" y="968960"/>
                      <a:pt x="1696120" y="983345"/>
                      <a:pt x="1706681" y="993985"/>
                    </a:cubicBezTo>
                    <a:cubicBezTo>
                      <a:pt x="1717360" y="1004899"/>
                      <a:pt x="1731978" y="1011061"/>
                      <a:pt x="1747251" y="1011130"/>
                    </a:cubicBezTo>
                    <a:lnTo>
                      <a:pt x="1794699" y="1011130"/>
                    </a:lnTo>
                    <a:cubicBezTo>
                      <a:pt x="1771166" y="1056677"/>
                      <a:pt x="1741775" y="1098961"/>
                      <a:pt x="1707259" y="1136847"/>
                    </a:cubicBezTo>
                    <a:cubicBezTo>
                      <a:pt x="1657539" y="1191613"/>
                      <a:pt x="1630028" y="1262946"/>
                      <a:pt x="1630107" y="1336885"/>
                    </a:cubicBezTo>
                    <a:lnTo>
                      <a:pt x="1630107" y="1655792"/>
                    </a:lnTo>
                    <a:cubicBezTo>
                      <a:pt x="1485854" y="1671291"/>
                      <a:pt x="1350722" y="1733748"/>
                      <a:pt x="1245491" y="1833522"/>
                    </a:cubicBezTo>
                    <a:cubicBezTo>
                      <a:pt x="1172620" y="1902063"/>
                      <a:pt x="1093400" y="1963490"/>
                      <a:pt x="1008860" y="2016993"/>
                    </a:cubicBezTo>
                    <a:lnTo>
                      <a:pt x="1008860" y="1897556"/>
                    </a:lnTo>
                    <a:cubicBezTo>
                      <a:pt x="1008860" y="1882409"/>
                      <a:pt x="1002855" y="1867861"/>
                      <a:pt x="992136" y="1857143"/>
                    </a:cubicBezTo>
                    <a:cubicBezTo>
                      <a:pt x="981428" y="1846434"/>
                      <a:pt x="966880" y="1840389"/>
                      <a:pt x="951723" y="1840389"/>
                    </a:cubicBezTo>
                    <a:lnTo>
                      <a:pt x="57318" y="1840389"/>
                    </a:lnTo>
                    <a:cubicBezTo>
                      <a:pt x="41359" y="1840350"/>
                      <a:pt x="26089" y="1847002"/>
                      <a:pt x="15220" y="1858720"/>
                    </a:cubicBezTo>
                    <a:cubicBezTo>
                      <a:pt x="4351" y="1870467"/>
                      <a:pt x="-1083" y="1886191"/>
                      <a:pt x="180" y="1902111"/>
                    </a:cubicBezTo>
                    <a:lnTo>
                      <a:pt x="153907" y="3744660"/>
                    </a:lnTo>
                    <a:cubicBezTo>
                      <a:pt x="156280" y="3774434"/>
                      <a:pt x="181194" y="3797359"/>
                      <a:pt x="211044" y="3797241"/>
                    </a:cubicBezTo>
                    <a:lnTo>
                      <a:pt x="954016" y="3797241"/>
                    </a:lnTo>
                    <a:cubicBezTo>
                      <a:pt x="969172" y="3797241"/>
                      <a:pt x="983721" y="3791236"/>
                      <a:pt x="994429" y="3780518"/>
                    </a:cubicBezTo>
                    <a:cubicBezTo>
                      <a:pt x="1005147" y="3769809"/>
                      <a:pt x="1011153" y="3755261"/>
                      <a:pt x="1011153" y="3740105"/>
                    </a:cubicBezTo>
                    <a:lnTo>
                      <a:pt x="1011153" y="3692657"/>
                    </a:lnTo>
                    <a:cubicBezTo>
                      <a:pt x="1056886" y="3716190"/>
                      <a:pt x="1099327" y="3745581"/>
                      <a:pt x="1137448" y="3780096"/>
                    </a:cubicBezTo>
                    <a:cubicBezTo>
                      <a:pt x="1192292" y="3829621"/>
                      <a:pt x="1263625" y="3856906"/>
                      <a:pt x="1337486" y="3856681"/>
                    </a:cubicBezTo>
                    <a:lnTo>
                      <a:pt x="1655815" y="3856681"/>
                    </a:lnTo>
                    <a:cubicBezTo>
                      <a:pt x="1670167" y="4000307"/>
                      <a:pt x="1730939" y="4135360"/>
                      <a:pt x="1828989" y="4241297"/>
                    </a:cubicBezTo>
                    <a:cubicBezTo>
                      <a:pt x="1897951" y="4313776"/>
                      <a:pt x="1959408" y="4393035"/>
                      <a:pt x="2012421" y="4477918"/>
                    </a:cubicBezTo>
                    <a:lnTo>
                      <a:pt x="1898108" y="4477918"/>
                    </a:lnTo>
                    <a:lnTo>
                      <a:pt x="1898147" y="4477918"/>
                    </a:lnTo>
                    <a:cubicBezTo>
                      <a:pt x="1866581" y="4477918"/>
                      <a:pt x="1840971" y="4503478"/>
                      <a:pt x="1840971" y="4535055"/>
                    </a:cubicBezTo>
                    <a:lnTo>
                      <a:pt x="1840971" y="5429465"/>
                    </a:lnTo>
                    <a:cubicBezTo>
                      <a:pt x="1840971" y="5444621"/>
                      <a:pt x="1847026" y="5459160"/>
                      <a:pt x="1857734" y="5469878"/>
                    </a:cubicBezTo>
                    <a:cubicBezTo>
                      <a:pt x="1868452" y="5480596"/>
                      <a:pt x="1882991" y="5486602"/>
                      <a:pt x="1898147" y="5486602"/>
                    </a:cubicBezTo>
                    <a:lnTo>
                      <a:pt x="1902703" y="5486602"/>
                    </a:lnTo>
                    <a:lnTo>
                      <a:pt x="3745251" y="5332875"/>
                    </a:lnTo>
                    <a:cubicBezTo>
                      <a:pt x="3775025" y="5330504"/>
                      <a:pt x="3797950" y="5305590"/>
                      <a:pt x="3797833" y="5275738"/>
                    </a:cubicBezTo>
                    <a:lnTo>
                      <a:pt x="3797833" y="4532762"/>
                    </a:lnTo>
                    <a:cubicBezTo>
                      <a:pt x="3797833" y="4517606"/>
                      <a:pt x="3791827" y="4503067"/>
                      <a:pt x="3781109" y="4492349"/>
                    </a:cubicBezTo>
                    <a:cubicBezTo>
                      <a:pt x="3770400" y="4481631"/>
                      <a:pt x="3755852" y="4475625"/>
                      <a:pt x="3740696" y="4475625"/>
                    </a:cubicBezTo>
                    <a:lnTo>
                      <a:pt x="3692092" y="4475625"/>
                    </a:lnTo>
                    <a:cubicBezTo>
                      <a:pt x="3715634" y="4429892"/>
                      <a:pt x="3745026" y="4387451"/>
                      <a:pt x="3779541" y="4349330"/>
                    </a:cubicBezTo>
                    <a:cubicBezTo>
                      <a:pt x="3829252" y="4294564"/>
                      <a:pt x="3856772" y="4223231"/>
                      <a:pt x="3856694" y="4149292"/>
                    </a:cubicBezTo>
                    <a:lnTo>
                      <a:pt x="3856694" y="3833256"/>
                    </a:lnTo>
                    <a:cubicBezTo>
                      <a:pt x="4000437" y="3817678"/>
                      <a:pt x="4135334" y="3756142"/>
                      <a:pt x="4241310" y="3657789"/>
                    </a:cubicBezTo>
                    <a:cubicBezTo>
                      <a:pt x="4313907" y="3588944"/>
                      <a:pt x="4393166" y="3527516"/>
                      <a:pt x="4477931" y="3474357"/>
                    </a:cubicBezTo>
                    <a:lnTo>
                      <a:pt x="4477931" y="3588670"/>
                    </a:lnTo>
                    <a:lnTo>
                      <a:pt x="4477931" y="3588631"/>
                    </a:lnTo>
                    <a:cubicBezTo>
                      <a:pt x="4477931" y="3603787"/>
                      <a:pt x="4483946" y="3618326"/>
                      <a:pt x="4494654" y="3629044"/>
                    </a:cubicBezTo>
                    <a:cubicBezTo>
                      <a:pt x="4505372" y="3639762"/>
                      <a:pt x="4519911" y="3645807"/>
                      <a:pt x="4535067" y="3645807"/>
                    </a:cubicBezTo>
                    <a:lnTo>
                      <a:pt x="5429478" y="3645807"/>
                    </a:lnTo>
                    <a:cubicBezTo>
                      <a:pt x="5445516" y="3645925"/>
                      <a:pt x="5460859" y="3639263"/>
                      <a:pt x="5471773" y="3627516"/>
                    </a:cubicBezTo>
                    <a:cubicBezTo>
                      <a:pt x="5482256" y="3615573"/>
                      <a:pt x="5487615" y="3599956"/>
                      <a:pt x="5486615" y="3584075"/>
                    </a:cubicBezTo>
                    <a:close/>
                    <a:moveTo>
                      <a:pt x="1804447" y="263608"/>
                    </a:moveTo>
                    <a:lnTo>
                      <a:pt x="3532075" y="119600"/>
                    </a:lnTo>
                    <a:lnTo>
                      <a:pt x="3532075" y="894573"/>
                    </a:lnTo>
                    <a:lnTo>
                      <a:pt x="1804447" y="894573"/>
                    </a:lnTo>
                    <a:close/>
                    <a:moveTo>
                      <a:pt x="1954735" y="5367136"/>
                    </a:moveTo>
                    <a:lnTo>
                      <a:pt x="1954735" y="4592162"/>
                    </a:lnTo>
                    <a:lnTo>
                      <a:pt x="3682363" y="4592162"/>
                    </a:lnTo>
                    <a:lnTo>
                      <a:pt x="3682363" y="5223696"/>
                    </a:lnTo>
                    <a:close/>
                    <a:moveTo>
                      <a:pt x="1791858" y="1211775"/>
                    </a:moveTo>
                    <a:cubicBezTo>
                      <a:pt x="1846467" y="1152454"/>
                      <a:pt x="1890172" y="1083952"/>
                      <a:pt x="1921023" y="1009445"/>
                    </a:cubicBezTo>
                    <a:lnTo>
                      <a:pt x="3338964" y="1009445"/>
                    </a:lnTo>
                    <a:cubicBezTo>
                      <a:pt x="3403605" y="1123493"/>
                      <a:pt x="3481904" y="1229234"/>
                      <a:pt x="3572106" y="1324374"/>
                    </a:cubicBezTo>
                    <a:cubicBezTo>
                      <a:pt x="3667629" y="1424599"/>
                      <a:pt x="3721552" y="1557360"/>
                      <a:pt x="3723002" y="1695823"/>
                    </a:cubicBezTo>
                    <a:lnTo>
                      <a:pt x="3723002" y="2277607"/>
                    </a:lnTo>
                    <a:cubicBezTo>
                      <a:pt x="3687370" y="2254642"/>
                      <a:pt x="3646427" y="2241249"/>
                      <a:pt x="3604133" y="2238761"/>
                    </a:cubicBezTo>
                    <a:cubicBezTo>
                      <a:pt x="3545194" y="2235508"/>
                      <a:pt x="3486871" y="2252007"/>
                      <a:pt x="3438385" y="2285601"/>
                    </a:cubicBezTo>
                    <a:lnTo>
                      <a:pt x="3438385" y="2197623"/>
                    </a:lnTo>
                    <a:cubicBezTo>
                      <a:pt x="3438160" y="2132521"/>
                      <a:pt x="3414157" y="2069760"/>
                      <a:pt x="3370912" y="2021117"/>
                    </a:cubicBezTo>
                    <a:cubicBezTo>
                      <a:pt x="3327668" y="1972475"/>
                      <a:pt x="3268121" y="1941320"/>
                      <a:pt x="3203518" y="1933521"/>
                    </a:cubicBezTo>
                    <a:cubicBezTo>
                      <a:pt x="3138887" y="1925713"/>
                      <a:pt x="3073628" y="1941780"/>
                      <a:pt x="3020047" y="1978715"/>
                    </a:cubicBezTo>
                    <a:lnTo>
                      <a:pt x="3020047" y="1873553"/>
                    </a:lnTo>
                    <a:cubicBezTo>
                      <a:pt x="3018294" y="1805815"/>
                      <a:pt x="2991498" y="1741095"/>
                      <a:pt x="2944844" y="1691924"/>
                    </a:cubicBezTo>
                    <a:cubicBezTo>
                      <a:pt x="2898200" y="1642742"/>
                      <a:pt x="2835009" y="1612586"/>
                      <a:pt x="2767438" y="1607266"/>
                    </a:cubicBezTo>
                    <a:cubicBezTo>
                      <a:pt x="2694606" y="1603328"/>
                      <a:pt x="2623390" y="1629506"/>
                      <a:pt x="2570427" y="1679638"/>
                    </a:cubicBezTo>
                    <a:cubicBezTo>
                      <a:pt x="2517493" y="1729809"/>
                      <a:pt x="2487455" y="1799496"/>
                      <a:pt x="2487416" y="1872446"/>
                    </a:cubicBezTo>
                    <a:lnTo>
                      <a:pt x="2487416" y="1929583"/>
                    </a:lnTo>
                    <a:cubicBezTo>
                      <a:pt x="2438734" y="1895861"/>
                      <a:pt x="2380255" y="1879176"/>
                      <a:pt x="2321090" y="1882125"/>
                    </a:cubicBezTo>
                    <a:cubicBezTo>
                      <a:pt x="2251363" y="1887406"/>
                      <a:pt x="2186300" y="1919168"/>
                      <a:pt x="2139304" y="1970956"/>
                    </a:cubicBezTo>
                    <a:cubicBezTo>
                      <a:pt x="2092346" y="2022734"/>
                      <a:pt x="2066971" y="2090550"/>
                      <a:pt x="2068500" y="2160462"/>
                    </a:cubicBezTo>
                    <a:lnTo>
                      <a:pt x="2068500" y="2851386"/>
                    </a:lnTo>
                    <a:cubicBezTo>
                      <a:pt x="2010021" y="2810444"/>
                      <a:pt x="1937502" y="2794788"/>
                      <a:pt x="1867315" y="2807955"/>
                    </a:cubicBezTo>
                    <a:cubicBezTo>
                      <a:pt x="1822160" y="2815646"/>
                      <a:pt x="1779905" y="2835397"/>
                      <a:pt x="1745008" y="2865131"/>
                    </a:cubicBezTo>
                    <a:lnTo>
                      <a:pt x="1745008" y="1335210"/>
                    </a:lnTo>
                    <a:cubicBezTo>
                      <a:pt x="1744929" y="1289702"/>
                      <a:pt x="1761614" y="1245771"/>
                      <a:pt x="1791887" y="1211785"/>
                    </a:cubicBezTo>
                    <a:close/>
                    <a:moveTo>
                      <a:pt x="263699" y="3682909"/>
                    </a:moveTo>
                    <a:lnTo>
                      <a:pt x="119691" y="1954693"/>
                    </a:lnTo>
                    <a:lnTo>
                      <a:pt x="894665" y="1954693"/>
                    </a:lnTo>
                    <a:lnTo>
                      <a:pt x="894665" y="3682909"/>
                    </a:lnTo>
                    <a:close/>
                    <a:moveTo>
                      <a:pt x="1649015" y="3740046"/>
                    </a:moveTo>
                    <a:lnTo>
                      <a:pt x="1335281" y="3740085"/>
                    </a:lnTo>
                    <a:cubicBezTo>
                      <a:pt x="1289813" y="3739928"/>
                      <a:pt x="1245961" y="3723283"/>
                      <a:pt x="1211857" y="3693205"/>
                    </a:cubicBezTo>
                    <a:cubicBezTo>
                      <a:pt x="1152535" y="3638136"/>
                      <a:pt x="1083848" y="3594206"/>
                      <a:pt x="1008948" y="3563472"/>
                    </a:cubicBezTo>
                    <a:lnTo>
                      <a:pt x="1008948" y="2145531"/>
                    </a:lnTo>
                    <a:lnTo>
                      <a:pt x="1008948" y="2145571"/>
                    </a:lnTo>
                    <a:cubicBezTo>
                      <a:pt x="1122801" y="2080851"/>
                      <a:pt x="1228355" y="2002552"/>
                      <a:pt x="1323300" y="1912389"/>
                    </a:cubicBezTo>
                    <a:cubicBezTo>
                      <a:pt x="1408339" y="1834540"/>
                      <a:pt x="1515686" y="1785408"/>
                      <a:pt x="1630185" y="1771780"/>
                    </a:cubicBezTo>
                    <a:lnTo>
                      <a:pt x="1630185" y="2971930"/>
                    </a:lnTo>
                    <a:cubicBezTo>
                      <a:pt x="1630107" y="3007327"/>
                      <a:pt x="1636691" y="3042420"/>
                      <a:pt x="1649623" y="3075378"/>
                    </a:cubicBezTo>
                    <a:cubicBezTo>
                      <a:pt x="1649319" y="3078435"/>
                      <a:pt x="1649319" y="3081501"/>
                      <a:pt x="1649623" y="3084519"/>
                    </a:cubicBezTo>
                    <a:close/>
                    <a:moveTo>
                      <a:pt x="3742469" y="4149233"/>
                    </a:moveTo>
                    <a:lnTo>
                      <a:pt x="3742469" y="4149273"/>
                    </a:lnTo>
                    <a:cubicBezTo>
                      <a:pt x="3742391" y="4194849"/>
                      <a:pt x="3725520" y="4238828"/>
                      <a:pt x="3695051" y="4272736"/>
                    </a:cubicBezTo>
                    <a:cubicBezTo>
                      <a:pt x="3640402" y="4332205"/>
                      <a:pt x="3596658" y="4400902"/>
                      <a:pt x="3565885" y="4475606"/>
                    </a:cubicBezTo>
                    <a:lnTo>
                      <a:pt x="2147945" y="4475606"/>
                    </a:lnTo>
                    <a:cubicBezTo>
                      <a:pt x="2083577" y="4361371"/>
                      <a:pt x="2005279" y="4255591"/>
                      <a:pt x="1914802" y="4160716"/>
                    </a:cubicBezTo>
                    <a:cubicBezTo>
                      <a:pt x="1819094" y="4059874"/>
                      <a:pt x="1765170" y="3926505"/>
                      <a:pt x="1763906" y="3787503"/>
                    </a:cubicBezTo>
                    <a:lnTo>
                      <a:pt x="1763906" y="3082266"/>
                    </a:lnTo>
                    <a:cubicBezTo>
                      <a:pt x="1762799" y="3045330"/>
                      <a:pt x="1774282" y="3009130"/>
                      <a:pt x="1796511" y="2979621"/>
                    </a:cubicBezTo>
                    <a:cubicBezTo>
                      <a:pt x="1818751" y="2950112"/>
                      <a:pt x="1850396" y="2929067"/>
                      <a:pt x="1886224" y="2919956"/>
                    </a:cubicBezTo>
                    <a:cubicBezTo>
                      <a:pt x="1895707" y="2919153"/>
                      <a:pt x="1905279" y="2919153"/>
                      <a:pt x="1914802" y="2919956"/>
                    </a:cubicBezTo>
                    <a:cubicBezTo>
                      <a:pt x="1950395" y="2919652"/>
                      <a:pt x="1984920" y="2932242"/>
                      <a:pt x="2011941" y="2955393"/>
                    </a:cubicBezTo>
                    <a:cubicBezTo>
                      <a:pt x="2046916" y="2983216"/>
                      <a:pt x="2067853" y="3025050"/>
                      <a:pt x="2069107" y="3069706"/>
                    </a:cubicBezTo>
                    <a:lnTo>
                      <a:pt x="2069107" y="3634913"/>
                    </a:lnTo>
                    <a:cubicBezTo>
                      <a:pt x="2069107" y="3666489"/>
                      <a:pt x="2094678" y="3692050"/>
                      <a:pt x="2126254" y="3692050"/>
                    </a:cubicBezTo>
                    <a:cubicBezTo>
                      <a:pt x="2157820" y="3692050"/>
                      <a:pt x="2183391" y="3666489"/>
                      <a:pt x="2183391" y="3634913"/>
                    </a:cubicBezTo>
                    <a:lnTo>
                      <a:pt x="2183391" y="2161030"/>
                    </a:lnTo>
                    <a:cubicBezTo>
                      <a:pt x="2182313" y="2120578"/>
                      <a:pt x="2196548" y="2081203"/>
                      <a:pt x="2223265" y="2050773"/>
                    </a:cubicBezTo>
                    <a:cubicBezTo>
                      <a:pt x="2249972" y="2020392"/>
                      <a:pt x="2287172" y="2001180"/>
                      <a:pt x="2327438" y="1997007"/>
                    </a:cubicBezTo>
                    <a:cubicBezTo>
                      <a:pt x="2368998" y="1994675"/>
                      <a:pt x="2409715" y="2009478"/>
                      <a:pt x="2440066" y="2037998"/>
                    </a:cubicBezTo>
                    <a:cubicBezTo>
                      <a:pt x="2470447" y="2066507"/>
                      <a:pt x="2487749" y="2106225"/>
                      <a:pt x="2488013" y="2147873"/>
                    </a:cubicBezTo>
                    <a:lnTo>
                      <a:pt x="2488013" y="3160604"/>
                    </a:lnTo>
                    <a:cubicBezTo>
                      <a:pt x="2488013" y="3192170"/>
                      <a:pt x="2513584" y="3217770"/>
                      <a:pt x="2545150" y="3217770"/>
                    </a:cubicBezTo>
                    <a:cubicBezTo>
                      <a:pt x="2576726" y="3217770"/>
                      <a:pt x="2602287" y="3192170"/>
                      <a:pt x="2602287" y="3160604"/>
                    </a:cubicBezTo>
                    <a:lnTo>
                      <a:pt x="2602287" y="1873553"/>
                    </a:lnTo>
                    <a:cubicBezTo>
                      <a:pt x="2602101" y="1831758"/>
                      <a:pt x="2619129" y="1791727"/>
                      <a:pt x="2649441" y="1762953"/>
                    </a:cubicBezTo>
                    <a:cubicBezTo>
                      <a:pt x="2679753" y="1734169"/>
                      <a:pt x="2720588" y="1719169"/>
                      <a:pt x="2762333" y="1721540"/>
                    </a:cubicBezTo>
                    <a:cubicBezTo>
                      <a:pt x="2802482" y="1725978"/>
                      <a:pt x="2839486" y="1745387"/>
                      <a:pt x="2865968" y="1775885"/>
                    </a:cubicBezTo>
                    <a:cubicBezTo>
                      <a:pt x="2892449" y="1806384"/>
                      <a:pt x="2906459" y="1845768"/>
                      <a:pt x="2905195" y="1886142"/>
                    </a:cubicBezTo>
                    <a:lnTo>
                      <a:pt x="2905195" y="3160555"/>
                    </a:lnTo>
                    <a:cubicBezTo>
                      <a:pt x="2905195" y="3192131"/>
                      <a:pt x="2930795" y="3217731"/>
                      <a:pt x="2962332" y="3217731"/>
                    </a:cubicBezTo>
                    <a:cubicBezTo>
                      <a:pt x="2993899" y="3217731"/>
                      <a:pt x="3019508" y="3192131"/>
                      <a:pt x="3019508" y="3160555"/>
                    </a:cubicBezTo>
                    <a:lnTo>
                      <a:pt x="3019508" y="2197603"/>
                    </a:lnTo>
                    <a:cubicBezTo>
                      <a:pt x="3019273" y="2155926"/>
                      <a:pt x="3036261" y="2116052"/>
                      <a:pt x="3066466" y="2087385"/>
                    </a:cubicBezTo>
                    <a:cubicBezTo>
                      <a:pt x="3096661" y="2058680"/>
                      <a:pt x="3137378" y="2043759"/>
                      <a:pt x="3178937" y="2046129"/>
                    </a:cubicBezTo>
                    <a:cubicBezTo>
                      <a:pt x="3218812" y="2050146"/>
                      <a:pt x="3255737" y="2068859"/>
                      <a:pt x="3282493" y="2098672"/>
                    </a:cubicBezTo>
                    <a:cubicBezTo>
                      <a:pt x="3309239" y="2128523"/>
                      <a:pt x="3323857" y="2167252"/>
                      <a:pt x="3323514" y="2207322"/>
                    </a:cubicBezTo>
                    <a:lnTo>
                      <a:pt x="3323514" y="3160555"/>
                    </a:lnTo>
                    <a:cubicBezTo>
                      <a:pt x="3323514" y="3192131"/>
                      <a:pt x="3349114" y="3217731"/>
                      <a:pt x="3380690" y="3217731"/>
                    </a:cubicBezTo>
                    <a:cubicBezTo>
                      <a:pt x="3412227" y="3217731"/>
                      <a:pt x="3437827" y="3192131"/>
                      <a:pt x="3437827" y="3160555"/>
                    </a:cubicBezTo>
                    <a:lnTo>
                      <a:pt x="3437827" y="2505067"/>
                    </a:lnTo>
                    <a:cubicBezTo>
                      <a:pt x="3437983" y="2463125"/>
                      <a:pt x="3455589" y="2423172"/>
                      <a:pt x="3486391" y="2394771"/>
                    </a:cubicBezTo>
                    <a:cubicBezTo>
                      <a:pt x="3516664" y="2364919"/>
                      <a:pt x="3558302" y="2349498"/>
                      <a:pt x="3600704" y="2352486"/>
                    </a:cubicBezTo>
                    <a:cubicBezTo>
                      <a:pt x="3640089" y="2357502"/>
                      <a:pt x="3676289" y="2376783"/>
                      <a:pt x="3702389" y="2406713"/>
                    </a:cubicBezTo>
                    <a:cubicBezTo>
                      <a:pt x="3728528" y="2436604"/>
                      <a:pt x="3742763" y="2475068"/>
                      <a:pt x="3742420" y="2514786"/>
                    </a:cubicBezTo>
                    <a:close/>
                    <a:moveTo>
                      <a:pt x="4477451" y="3338902"/>
                    </a:moveTo>
                    <a:cubicBezTo>
                      <a:pt x="4363677" y="3403690"/>
                      <a:pt x="4258122" y="3481989"/>
                      <a:pt x="4163099" y="3572044"/>
                    </a:cubicBezTo>
                    <a:cubicBezTo>
                      <a:pt x="4078785" y="3651607"/>
                      <a:pt x="3971673" y="3702738"/>
                      <a:pt x="3856782" y="3718355"/>
                    </a:cubicBezTo>
                    <a:lnTo>
                      <a:pt x="3856782" y="2514776"/>
                    </a:lnTo>
                    <a:cubicBezTo>
                      <a:pt x="3856782" y="2496749"/>
                      <a:pt x="3855058" y="2478762"/>
                      <a:pt x="3851658" y="2461048"/>
                    </a:cubicBezTo>
                    <a:cubicBezTo>
                      <a:pt x="3848827" y="2444589"/>
                      <a:pt x="3844232" y="2428473"/>
                      <a:pt x="3837913" y="2413052"/>
                    </a:cubicBezTo>
                    <a:lnTo>
                      <a:pt x="3837913" y="2403911"/>
                    </a:lnTo>
                    <a:lnTo>
                      <a:pt x="3837913" y="1744407"/>
                    </a:lnTo>
                    <a:lnTo>
                      <a:pt x="4151686" y="1744407"/>
                    </a:lnTo>
                    <a:cubicBezTo>
                      <a:pt x="4197155" y="1744515"/>
                      <a:pt x="4241006" y="1761170"/>
                      <a:pt x="4275110" y="1791247"/>
                    </a:cubicBezTo>
                    <a:cubicBezTo>
                      <a:pt x="4334432" y="1846317"/>
                      <a:pt x="4403120" y="1890247"/>
                      <a:pt x="4478019" y="1920981"/>
                    </a:cubicBezTo>
                    <a:cubicBezTo>
                      <a:pt x="4477451" y="3864048"/>
                      <a:pt x="4477451" y="3193728"/>
                      <a:pt x="4477451" y="3338921"/>
                    </a:cubicBezTo>
                    <a:close/>
                    <a:moveTo>
                      <a:pt x="4591764" y="3532053"/>
                    </a:moveTo>
                    <a:lnTo>
                      <a:pt x="4591764" y="1880450"/>
                    </a:lnTo>
                    <a:lnTo>
                      <a:pt x="4591725" y="1804444"/>
                    </a:lnTo>
                    <a:lnTo>
                      <a:pt x="5220388" y="1804444"/>
                    </a:lnTo>
                    <a:lnTo>
                      <a:pt x="5367266" y="3532072"/>
                    </a:lnTo>
                    <a:close/>
                  </a:path>
                </a:pathLst>
              </a:custGeom>
              <a:solidFill>
                <a:schemeClr val="tx1"/>
              </a:solidFill>
              <a:ln w="9797" cap="flat">
                <a:noFill/>
                <a:prstDash val="solid"/>
                <a:miter/>
              </a:ln>
            </p:spPr>
            <p:txBody>
              <a:bodyPr rtlCol="0" anchor="ctr"/>
              <a:lstStyle/>
              <a:p>
                <a:endParaRPr lang="en-IN"/>
              </a:p>
            </p:txBody>
          </p:sp>
          <p:sp>
            <p:nvSpPr>
              <p:cNvPr id="239" name="Rectangle 343">
                <a:extLst>
                  <a:ext uri="{FF2B5EF4-FFF2-40B4-BE49-F238E27FC236}">
                    <a16:creationId xmlns:a16="http://schemas.microsoft.com/office/drawing/2014/main" id="{E6B0AFDF-33EA-433A-964A-A8167D6E5DB0}"/>
                  </a:ext>
                </a:extLst>
              </p:cNvPr>
              <p:cNvSpPr/>
              <p:nvPr/>
            </p:nvSpPr>
            <p:spPr>
              <a:xfrm>
                <a:off x="5306483" y="4593167"/>
                <a:ext cx="1729318" cy="772584"/>
              </a:xfrm>
              <a:custGeom>
                <a:avLst/>
                <a:gdLst>
                  <a:gd name="connsiteX0" fmla="*/ 0 w 1729318"/>
                  <a:gd name="connsiteY0" fmla="*/ 0 h 772584"/>
                  <a:gd name="connsiteX1" fmla="*/ 1729318 w 1729318"/>
                  <a:gd name="connsiteY1" fmla="*/ 0 h 772584"/>
                  <a:gd name="connsiteX2" fmla="*/ 1729318 w 1729318"/>
                  <a:gd name="connsiteY2" fmla="*/ 772584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10268 w 1729318"/>
                  <a:gd name="connsiteY2" fmla="*/ 603251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29318 w 1729318"/>
                  <a:gd name="connsiteY2" fmla="*/ 635001 h 772584"/>
                  <a:gd name="connsiteX3" fmla="*/ 0 w 1729318"/>
                  <a:gd name="connsiteY3" fmla="*/ 772584 h 772584"/>
                  <a:gd name="connsiteX4" fmla="*/ 0 w 1729318"/>
                  <a:gd name="connsiteY4" fmla="*/ 0 h 77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318" h="772584">
                    <a:moveTo>
                      <a:pt x="0" y="0"/>
                    </a:moveTo>
                    <a:lnTo>
                      <a:pt x="1729318" y="0"/>
                    </a:lnTo>
                    <a:lnTo>
                      <a:pt x="1729318" y="635001"/>
                    </a:lnTo>
                    <a:lnTo>
                      <a:pt x="0" y="772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Rectangle 343">
                <a:extLst>
                  <a:ext uri="{FF2B5EF4-FFF2-40B4-BE49-F238E27FC236}">
                    <a16:creationId xmlns:a16="http://schemas.microsoft.com/office/drawing/2014/main" id="{896B7DFE-A302-4D16-9763-30D7FA681F2B}"/>
                  </a:ext>
                </a:extLst>
              </p:cNvPr>
              <p:cNvSpPr/>
              <p:nvPr/>
            </p:nvSpPr>
            <p:spPr>
              <a:xfrm rot="5400000">
                <a:off x="2995083" y="2429894"/>
                <a:ext cx="1729318" cy="772584"/>
              </a:xfrm>
              <a:custGeom>
                <a:avLst/>
                <a:gdLst>
                  <a:gd name="connsiteX0" fmla="*/ 0 w 1729318"/>
                  <a:gd name="connsiteY0" fmla="*/ 0 h 772584"/>
                  <a:gd name="connsiteX1" fmla="*/ 1729318 w 1729318"/>
                  <a:gd name="connsiteY1" fmla="*/ 0 h 772584"/>
                  <a:gd name="connsiteX2" fmla="*/ 1729318 w 1729318"/>
                  <a:gd name="connsiteY2" fmla="*/ 772584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10268 w 1729318"/>
                  <a:gd name="connsiteY2" fmla="*/ 603251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29318 w 1729318"/>
                  <a:gd name="connsiteY2" fmla="*/ 635001 h 772584"/>
                  <a:gd name="connsiteX3" fmla="*/ 0 w 1729318"/>
                  <a:gd name="connsiteY3" fmla="*/ 772584 h 772584"/>
                  <a:gd name="connsiteX4" fmla="*/ 0 w 1729318"/>
                  <a:gd name="connsiteY4" fmla="*/ 0 h 77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318" h="772584">
                    <a:moveTo>
                      <a:pt x="0" y="0"/>
                    </a:moveTo>
                    <a:lnTo>
                      <a:pt x="1729318" y="0"/>
                    </a:lnTo>
                    <a:lnTo>
                      <a:pt x="1729318" y="635001"/>
                    </a:lnTo>
                    <a:lnTo>
                      <a:pt x="0" y="772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Rectangle 343">
                <a:extLst>
                  <a:ext uri="{FF2B5EF4-FFF2-40B4-BE49-F238E27FC236}">
                    <a16:creationId xmlns:a16="http://schemas.microsoft.com/office/drawing/2014/main" id="{F1890FE1-1865-40E6-9639-281CC126F285}"/>
                  </a:ext>
                </a:extLst>
              </p:cNvPr>
              <p:cNvSpPr/>
              <p:nvPr/>
            </p:nvSpPr>
            <p:spPr>
              <a:xfrm flipH="1" flipV="1">
                <a:off x="5158316" y="119063"/>
                <a:ext cx="1729318" cy="772584"/>
              </a:xfrm>
              <a:custGeom>
                <a:avLst/>
                <a:gdLst>
                  <a:gd name="connsiteX0" fmla="*/ 0 w 1729318"/>
                  <a:gd name="connsiteY0" fmla="*/ 0 h 772584"/>
                  <a:gd name="connsiteX1" fmla="*/ 1729318 w 1729318"/>
                  <a:gd name="connsiteY1" fmla="*/ 0 h 772584"/>
                  <a:gd name="connsiteX2" fmla="*/ 1729318 w 1729318"/>
                  <a:gd name="connsiteY2" fmla="*/ 772584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10268 w 1729318"/>
                  <a:gd name="connsiteY2" fmla="*/ 603251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29318 w 1729318"/>
                  <a:gd name="connsiteY2" fmla="*/ 635001 h 772584"/>
                  <a:gd name="connsiteX3" fmla="*/ 0 w 1729318"/>
                  <a:gd name="connsiteY3" fmla="*/ 772584 h 772584"/>
                  <a:gd name="connsiteX4" fmla="*/ 0 w 1729318"/>
                  <a:gd name="connsiteY4" fmla="*/ 0 h 77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318" h="772584">
                    <a:moveTo>
                      <a:pt x="0" y="0"/>
                    </a:moveTo>
                    <a:lnTo>
                      <a:pt x="1729318" y="0"/>
                    </a:lnTo>
                    <a:lnTo>
                      <a:pt x="1729318" y="635001"/>
                    </a:lnTo>
                    <a:lnTo>
                      <a:pt x="0" y="772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Rectangle 343">
                <a:extLst>
                  <a:ext uri="{FF2B5EF4-FFF2-40B4-BE49-F238E27FC236}">
                    <a16:creationId xmlns:a16="http://schemas.microsoft.com/office/drawing/2014/main" id="{9945E0B8-9877-4E0A-86FE-FFC15ECF30BA}"/>
                  </a:ext>
                </a:extLst>
              </p:cNvPr>
              <p:cNvSpPr/>
              <p:nvPr/>
            </p:nvSpPr>
            <p:spPr>
              <a:xfrm rot="5400000" flipH="1" flipV="1">
                <a:off x="7467601" y="2284942"/>
                <a:ext cx="1729318" cy="772584"/>
              </a:xfrm>
              <a:custGeom>
                <a:avLst/>
                <a:gdLst>
                  <a:gd name="connsiteX0" fmla="*/ 0 w 1729318"/>
                  <a:gd name="connsiteY0" fmla="*/ 0 h 772584"/>
                  <a:gd name="connsiteX1" fmla="*/ 1729318 w 1729318"/>
                  <a:gd name="connsiteY1" fmla="*/ 0 h 772584"/>
                  <a:gd name="connsiteX2" fmla="*/ 1729318 w 1729318"/>
                  <a:gd name="connsiteY2" fmla="*/ 772584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10268 w 1729318"/>
                  <a:gd name="connsiteY2" fmla="*/ 603251 h 772584"/>
                  <a:gd name="connsiteX3" fmla="*/ 0 w 1729318"/>
                  <a:gd name="connsiteY3" fmla="*/ 772584 h 772584"/>
                  <a:gd name="connsiteX4" fmla="*/ 0 w 1729318"/>
                  <a:gd name="connsiteY4" fmla="*/ 0 h 772584"/>
                  <a:gd name="connsiteX0" fmla="*/ 0 w 1729318"/>
                  <a:gd name="connsiteY0" fmla="*/ 0 h 772584"/>
                  <a:gd name="connsiteX1" fmla="*/ 1729318 w 1729318"/>
                  <a:gd name="connsiteY1" fmla="*/ 0 h 772584"/>
                  <a:gd name="connsiteX2" fmla="*/ 1729318 w 1729318"/>
                  <a:gd name="connsiteY2" fmla="*/ 635001 h 772584"/>
                  <a:gd name="connsiteX3" fmla="*/ 0 w 1729318"/>
                  <a:gd name="connsiteY3" fmla="*/ 772584 h 772584"/>
                  <a:gd name="connsiteX4" fmla="*/ 0 w 1729318"/>
                  <a:gd name="connsiteY4" fmla="*/ 0 h 77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318" h="772584">
                    <a:moveTo>
                      <a:pt x="0" y="0"/>
                    </a:moveTo>
                    <a:lnTo>
                      <a:pt x="1729318" y="0"/>
                    </a:lnTo>
                    <a:lnTo>
                      <a:pt x="1729318" y="635001"/>
                    </a:lnTo>
                    <a:lnTo>
                      <a:pt x="0" y="7725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35" name="Straight Connector 234">
              <a:extLst>
                <a:ext uri="{FF2B5EF4-FFF2-40B4-BE49-F238E27FC236}">
                  <a16:creationId xmlns:a16="http://schemas.microsoft.com/office/drawing/2014/main" id="{D4577782-439F-444B-8AE4-42FBFA014E15}"/>
                </a:ext>
              </a:extLst>
            </p:cNvPr>
            <p:cNvCxnSpPr>
              <a:cxnSpLocks/>
            </p:cNvCxnSpPr>
            <p:nvPr/>
          </p:nvCxnSpPr>
          <p:spPr>
            <a:xfrm rot="1800000">
              <a:off x="8582144" y="954552"/>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4AEA021-93AC-44F5-9BE3-E6143095C3FE}"/>
                </a:ext>
              </a:extLst>
            </p:cNvPr>
            <p:cNvCxnSpPr>
              <a:cxnSpLocks/>
            </p:cNvCxnSpPr>
            <p:nvPr/>
          </p:nvCxnSpPr>
          <p:spPr>
            <a:xfrm rot="1800000">
              <a:off x="8140633" y="546412"/>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562AE6A-07E1-4A3D-BBF8-731E3C657F6C}"/>
                </a:ext>
              </a:extLst>
            </p:cNvPr>
            <p:cNvCxnSpPr>
              <a:cxnSpLocks/>
            </p:cNvCxnSpPr>
            <p:nvPr/>
          </p:nvCxnSpPr>
          <p:spPr>
            <a:xfrm rot="1800000">
              <a:off x="8642135" y="63410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2151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8DA6BBDD-E409-4ADA-B65B-6DF6DE1F306B}"/>
              </a:ext>
            </a:extLst>
          </p:cNvPr>
          <p:cNvGraphicFramePr>
            <a:graphicFrameLocks noGrp="1"/>
          </p:cNvGraphicFramePr>
          <p:nvPr/>
        </p:nvGraphicFramePr>
        <p:xfrm>
          <a:off x="404077" y="235782"/>
          <a:ext cx="11422800" cy="4433976"/>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bl>
          </a:graphicData>
        </a:graphic>
      </p:graphicFrame>
      <p:sp>
        <p:nvSpPr>
          <p:cNvPr id="3" name="Rectangle 2">
            <a:extLst>
              <a:ext uri="{FF2B5EF4-FFF2-40B4-BE49-F238E27FC236}">
                <a16:creationId xmlns:a16="http://schemas.microsoft.com/office/drawing/2014/main" id="{19A430DB-D80A-44BD-B121-80C559C62ADB}"/>
              </a:ext>
            </a:extLst>
          </p:cNvPr>
          <p:cNvSpPr/>
          <p:nvPr/>
        </p:nvSpPr>
        <p:spPr>
          <a:xfrm>
            <a:off x="404077"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Cloud computing</a:t>
            </a:r>
          </a:p>
        </p:txBody>
      </p:sp>
      <p:sp>
        <p:nvSpPr>
          <p:cNvPr id="4" name="Rectangle 3">
            <a:extLst>
              <a:ext uri="{FF2B5EF4-FFF2-40B4-BE49-F238E27FC236}">
                <a16:creationId xmlns:a16="http://schemas.microsoft.com/office/drawing/2014/main" id="{58FDEC58-0F53-45CE-B61E-B5A4A6C9BE97}"/>
              </a:ext>
            </a:extLst>
          </p:cNvPr>
          <p:cNvSpPr/>
          <p:nvPr/>
        </p:nvSpPr>
        <p:spPr>
          <a:xfrm>
            <a:off x="26990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Building</a:t>
            </a:r>
          </a:p>
        </p:txBody>
      </p:sp>
      <p:sp>
        <p:nvSpPr>
          <p:cNvPr id="5" name="Rectangle 4">
            <a:extLst>
              <a:ext uri="{FF2B5EF4-FFF2-40B4-BE49-F238E27FC236}">
                <a16:creationId xmlns:a16="http://schemas.microsoft.com/office/drawing/2014/main" id="{BD7F1A95-E921-4CD8-A150-FA7486B03257}"/>
              </a:ext>
            </a:extLst>
          </p:cNvPr>
          <p:cNvSpPr/>
          <p:nvPr/>
        </p:nvSpPr>
        <p:spPr>
          <a:xfrm>
            <a:off x="497145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Clipboard</a:t>
            </a:r>
          </a:p>
        </p:txBody>
      </p:sp>
      <p:sp>
        <p:nvSpPr>
          <p:cNvPr id="6" name="Rectangle 5">
            <a:extLst>
              <a:ext uri="{FF2B5EF4-FFF2-40B4-BE49-F238E27FC236}">
                <a16:creationId xmlns:a16="http://schemas.microsoft.com/office/drawing/2014/main" id="{072022EE-1ABA-48C4-9643-A0DBBD58B68B}"/>
              </a:ext>
            </a:extLst>
          </p:cNvPr>
          <p:cNvSpPr/>
          <p:nvPr/>
        </p:nvSpPr>
        <p:spPr>
          <a:xfrm>
            <a:off x="7261623"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Venn diagram</a:t>
            </a:r>
          </a:p>
        </p:txBody>
      </p:sp>
      <p:sp>
        <p:nvSpPr>
          <p:cNvPr id="7" name="Rectangle 6">
            <a:extLst>
              <a:ext uri="{FF2B5EF4-FFF2-40B4-BE49-F238E27FC236}">
                <a16:creationId xmlns:a16="http://schemas.microsoft.com/office/drawing/2014/main" id="{47221961-5F71-4A2D-A640-AD4A2A76C1FD}"/>
              </a:ext>
            </a:extLst>
          </p:cNvPr>
          <p:cNvSpPr/>
          <p:nvPr/>
        </p:nvSpPr>
        <p:spPr>
          <a:xfrm>
            <a:off x="9544250" y="1270534"/>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Recycle</a:t>
            </a:r>
          </a:p>
        </p:txBody>
      </p:sp>
      <p:sp>
        <p:nvSpPr>
          <p:cNvPr id="8" name="Rectangle 7">
            <a:extLst>
              <a:ext uri="{FF2B5EF4-FFF2-40B4-BE49-F238E27FC236}">
                <a16:creationId xmlns:a16="http://schemas.microsoft.com/office/drawing/2014/main" id="{753E529C-9696-4B84-90D6-3E083C65C802}"/>
              </a:ext>
            </a:extLst>
          </p:cNvPr>
          <p:cNvSpPr/>
          <p:nvPr/>
        </p:nvSpPr>
        <p:spPr>
          <a:xfrm>
            <a:off x="404077"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Banking &amp; Financial services</a:t>
            </a:r>
          </a:p>
        </p:txBody>
      </p:sp>
      <p:sp>
        <p:nvSpPr>
          <p:cNvPr id="9" name="Rectangle 8">
            <a:extLst>
              <a:ext uri="{FF2B5EF4-FFF2-40B4-BE49-F238E27FC236}">
                <a16:creationId xmlns:a16="http://schemas.microsoft.com/office/drawing/2014/main" id="{261B13A8-9A52-4A4D-8415-F52DC527D393}"/>
              </a:ext>
            </a:extLst>
          </p:cNvPr>
          <p:cNvSpPr/>
          <p:nvPr/>
        </p:nvSpPr>
        <p:spPr>
          <a:xfrm>
            <a:off x="26990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GB" sz="1400" b="1">
                <a:solidFill>
                  <a:schemeClr val="tx1"/>
                </a:solidFill>
                <a:latin typeface="Arial" panose="020B0604020202020204" pitchFamily="34" charset="0"/>
                <a:cs typeface="Arial" panose="020B0604020202020204" pitchFamily="34" charset="0"/>
              </a:rPr>
              <a:t>Restaurant industry</a:t>
            </a:r>
          </a:p>
        </p:txBody>
      </p:sp>
      <p:sp>
        <p:nvSpPr>
          <p:cNvPr id="10" name="Rectangle 9">
            <a:extLst>
              <a:ext uri="{FF2B5EF4-FFF2-40B4-BE49-F238E27FC236}">
                <a16:creationId xmlns:a16="http://schemas.microsoft.com/office/drawing/2014/main" id="{77B53A3B-71C1-4E21-B771-945882354A9F}"/>
              </a:ext>
            </a:extLst>
          </p:cNvPr>
          <p:cNvSpPr/>
          <p:nvPr/>
        </p:nvSpPr>
        <p:spPr>
          <a:xfrm>
            <a:off x="497145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Healthcare (same as Pharma)</a:t>
            </a:r>
          </a:p>
        </p:txBody>
      </p:sp>
      <p:sp>
        <p:nvSpPr>
          <p:cNvPr id="11" name="Rectangle 10">
            <a:extLst>
              <a:ext uri="{FF2B5EF4-FFF2-40B4-BE49-F238E27FC236}">
                <a16:creationId xmlns:a16="http://schemas.microsoft.com/office/drawing/2014/main" id="{4D5099E6-83E8-4ACA-9B93-A05B394D31EF}"/>
              </a:ext>
            </a:extLst>
          </p:cNvPr>
          <p:cNvSpPr/>
          <p:nvPr/>
        </p:nvSpPr>
        <p:spPr>
          <a:xfrm>
            <a:off x="726162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No entry (i.e. circle with line through it)</a:t>
            </a:r>
          </a:p>
        </p:txBody>
      </p:sp>
      <p:sp>
        <p:nvSpPr>
          <p:cNvPr id="12" name="Rectangle 11">
            <a:extLst>
              <a:ext uri="{FF2B5EF4-FFF2-40B4-BE49-F238E27FC236}">
                <a16:creationId xmlns:a16="http://schemas.microsoft.com/office/drawing/2014/main" id="{033C2859-A0FF-49A8-8A62-24D5A6747E68}"/>
              </a:ext>
            </a:extLst>
          </p:cNvPr>
          <p:cNvSpPr/>
          <p:nvPr/>
        </p:nvSpPr>
        <p:spPr>
          <a:xfrm>
            <a:off x="9544250"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Government</a:t>
            </a:r>
          </a:p>
        </p:txBody>
      </p:sp>
      <p:sp>
        <p:nvSpPr>
          <p:cNvPr id="13" name="Rectangle 12">
            <a:extLst>
              <a:ext uri="{FF2B5EF4-FFF2-40B4-BE49-F238E27FC236}">
                <a16:creationId xmlns:a16="http://schemas.microsoft.com/office/drawing/2014/main" id="{EB56C652-1753-4DD3-B5EB-9B61F3004B3C}"/>
              </a:ext>
            </a:extLst>
          </p:cNvPr>
          <p:cNvSpPr/>
          <p:nvPr/>
        </p:nvSpPr>
        <p:spPr>
          <a:xfrm>
            <a:off x="404077"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Insurance</a:t>
            </a:r>
          </a:p>
        </p:txBody>
      </p:sp>
      <p:sp>
        <p:nvSpPr>
          <p:cNvPr id="14" name="Rectangle 13">
            <a:extLst>
              <a:ext uri="{FF2B5EF4-FFF2-40B4-BE49-F238E27FC236}">
                <a16:creationId xmlns:a16="http://schemas.microsoft.com/office/drawing/2014/main" id="{C4227583-EFAA-4940-8E0D-1EE8D2AE3FEC}"/>
              </a:ext>
            </a:extLst>
          </p:cNvPr>
          <p:cNvSpPr/>
          <p:nvPr/>
        </p:nvSpPr>
        <p:spPr>
          <a:xfrm>
            <a:off x="26990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Online retail</a:t>
            </a:r>
          </a:p>
        </p:txBody>
      </p:sp>
      <p:sp>
        <p:nvSpPr>
          <p:cNvPr id="15" name="Rectangle 14">
            <a:extLst>
              <a:ext uri="{FF2B5EF4-FFF2-40B4-BE49-F238E27FC236}">
                <a16:creationId xmlns:a16="http://schemas.microsoft.com/office/drawing/2014/main" id="{9AA101F2-47CF-4CC3-A2B2-1F89014F6133}"/>
              </a:ext>
            </a:extLst>
          </p:cNvPr>
          <p:cNvSpPr/>
          <p:nvPr/>
        </p:nvSpPr>
        <p:spPr>
          <a:xfrm>
            <a:off x="4971453"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Education</a:t>
            </a:r>
          </a:p>
        </p:txBody>
      </p:sp>
      <p:sp>
        <p:nvSpPr>
          <p:cNvPr id="16" name="Rectangle 15">
            <a:extLst>
              <a:ext uri="{FF2B5EF4-FFF2-40B4-BE49-F238E27FC236}">
                <a16:creationId xmlns:a16="http://schemas.microsoft.com/office/drawing/2014/main" id="{2FA2B84D-7A1E-4315-A01E-8AD54F2914E6}"/>
              </a:ext>
            </a:extLst>
          </p:cNvPr>
          <p:cNvSpPr/>
          <p:nvPr/>
        </p:nvSpPr>
        <p:spPr>
          <a:xfrm>
            <a:off x="9544250" y="4208561"/>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RAG / Harvey balls equivalents</a:t>
            </a:r>
          </a:p>
        </p:txBody>
      </p:sp>
      <p:sp>
        <p:nvSpPr>
          <p:cNvPr id="17" name="Rectangle 16">
            <a:extLst>
              <a:ext uri="{FF2B5EF4-FFF2-40B4-BE49-F238E27FC236}">
                <a16:creationId xmlns:a16="http://schemas.microsoft.com/office/drawing/2014/main" id="{9178E1EA-1084-4A25-BA84-9FDB335159F1}"/>
              </a:ext>
            </a:extLst>
          </p:cNvPr>
          <p:cNvSpPr/>
          <p:nvPr/>
        </p:nvSpPr>
        <p:spPr>
          <a:xfrm>
            <a:off x="7261623" y="2739548"/>
            <a:ext cx="2275083" cy="459663"/>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buClr>
                <a:schemeClr val="accent1"/>
              </a:buClr>
              <a:buSzPct val="120000"/>
            </a:pPr>
            <a:r>
              <a:rPr lang="en-US" sz="1400" b="1">
                <a:solidFill>
                  <a:schemeClr val="tx1"/>
                </a:solidFill>
                <a:latin typeface="Arial" panose="020B0604020202020204" pitchFamily="34" charset="0"/>
                <a:cs typeface="Arial" panose="020B0604020202020204" pitchFamily="34" charset="0"/>
              </a:rPr>
              <a:t>Legal services</a:t>
            </a:r>
          </a:p>
        </p:txBody>
      </p:sp>
      <p:grpSp>
        <p:nvGrpSpPr>
          <p:cNvPr id="18" name="Group 17">
            <a:extLst>
              <a:ext uri="{FF2B5EF4-FFF2-40B4-BE49-F238E27FC236}">
                <a16:creationId xmlns:a16="http://schemas.microsoft.com/office/drawing/2014/main" id="{623EE32C-ACF9-40D3-9CBF-5982AC40FFA4}"/>
              </a:ext>
            </a:extLst>
          </p:cNvPr>
          <p:cNvGrpSpPr/>
          <p:nvPr/>
        </p:nvGrpSpPr>
        <p:grpSpPr>
          <a:xfrm>
            <a:off x="3606828" y="515893"/>
            <a:ext cx="459532" cy="753107"/>
            <a:chOff x="5904116" y="538587"/>
            <a:chExt cx="459532" cy="753107"/>
          </a:xfrm>
        </p:grpSpPr>
        <p:grpSp>
          <p:nvGrpSpPr>
            <p:cNvPr id="19" name="Group 18">
              <a:extLst>
                <a:ext uri="{FF2B5EF4-FFF2-40B4-BE49-F238E27FC236}">
                  <a16:creationId xmlns:a16="http://schemas.microsoft.com/office/drawing/2014/main" id="{59C5816E-B01C-482B-AB86-8B266010ACC8}"/>
                </a:ext>
              </a:extLst>
            </p:cNvPr>
            <p:cNvGrpSpPr/>
            <p:nvPr/>
          </p:nvGrpSpPr>
          <p:grpSpPr>
            <a:xfrm rot="1800000">
              <a:off x="6022028" y="538587"/>
              <a:ext cx="341620" cy="521436"/>
              <a:chOff x="3544891" y="320613"/>
              <a:chExt cx="583406" cy="890491"/>
            </a:xfrm>
          </p:grpSpPr>
          <p:sp>
            <p:nvSpPr>
              <p:cNvPr id="23" name="Freeform: Shape 22">
                <a:extLst>
                  <a:ext uri="{FF2B5EF4-FFF2-40B4-BE49-F238E27FC236}">
                    <a16:creationId xmlns:a16="http://schemas.microsoft.com/office/drawing/2014/main" id="{2D6EF508-429E-41D3-9270-AB5C13CFF901}"/>
                  </a:ext>
                </a:extLst>
              </p:cNvPr>
              <p:cNvSpPr/>
              <p:nvPr/>
            </p:nvSpPr>
            <p:spPr>
              <a:xfrm>
                <a:off x="3544891" y="596933"/>
                <a:ext cx="583406" cy="614171"/>
              </a:xfrm>
              <a:custGeom>
                <a:avLst/>
                <a:gdLst>
                  <a:gd name="connsiteX0" fmla="*/ 568071 w 583406"/>
                  <a:gd name="connsiteY0" fmla="*/ 614172 h 614171"/>
                  <a:gd name="connsiteX1" fmla="*/ 15335 w 583406"/>
                  <a:gd name="connsiteY1" fmla="*/ 614172 h 614171"/>
                  <a:gd name="connsiteX2" fmla="*/ 0 w 583406"/>
                  <a:gd name="connsiteY2" fmla="*/ 598837 h 614171"/>
                  <a:gd name="connsiteX3" fmla="*/ 0 w 583406"/>
                  <a:gd name="connsiteY3" fmla="*/ 15335 h 614171"/>
                  <a:gd name="connsiteX4" fmla="*/ 15335 w 583406"/>
                  <a:gd name="connsiteY4" fmla="*/ 0 h 614171"/>
                  <a:gd name="connsiteX5" fmla="*/ 568071 w 583406"/>
                  <a:gd name="connsiteY5" fmla="*/ 0 h 614171"/>
                  <a:gd name="connsiteX6" fmla="*/ 578930 w 583406"/>
                  <a:gd name="connsiteY6" fmla="*/ 4477 h 614171"/>
                  <a:gd name="connsiteX7" fmla="*/ 583406 w 583406"/>
                  <a:gd name="connsiteY7" fmla="*/ 15335 h 614171"/>
                  <a:gd name="connsiteX8" fmla="*/ 583406 w 583406"/>
                  <a:gd name="connsiteY8" fmla="*/ 598742 h 614171"/>
                  <a:gd name="connsiteX9" fmla="*/ 578930 w 583406"/>
                  <a:gd name="connsiteY9" fmla="*/ 609600 h 614171"/>
                  <a:gd name="connsiteX10" fmla="*/ 568071 w 583406"/>
                  <a:gd name="connsiteY10" fmla="*/ 614077 h 614171"/>
                  <a:gd name="connsiteX11" fmla="*/ 30766 w 583406"/>
                  <a:gd name="connsiteY11" fmla="*/ 583501 h 614171"/>
                  <a:gd name="connsiteX12" fmla="*/ 552736 w 583406"/>
                  <a:gd name="connsiteY12" fmla="*/ 583501 h 614171"/>
                  <a:gd name="connsiteX13" fmla="*/ 552736 w 583406"/>
                  <a:gd name="connsiteY13" fmla="*/ 30766 h 614171"/>
                  <a:gd name="connsiteX14" fmla="*/ 30671 w 583406"/>
                  <a:gd name="connsiteY14" fmla="*/ 30766 h 614171"/>
                  <a:gd name="connsiteX15" fmla="*/ 30671 w 583406"/>
                  <a:gd name="connsiteY15" fmla="*/ 583501 h 61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406" h="614171">
                    <a:moveTo>
                      <a:pt x="568071" y="614172"/>
                    </a:moveTo>
                    <a:lnTo>
                      <a:pt x="15335" y="614172"/>
                    </a:lnTo>
                    <a:cubicBezTo>
                      <a:pt x="6858" y="614172"/>
                      <a:pt x="0" y="607314"/>
                      <a:pt x="0" y="598837"/>
                    </a:cubicBezTo>
                    <a:lnTo>
                      <a:pt x="0" y="15335"/>
                    </a:lnTo>
                    <a:cubicBezTo>
                      <a:pt x="0" y="6858"/>
                      <a:pt x="6858" y="0"/>
                      <a:pt x="15335" y="0"/>
                    </a:cubicBezTo>
                    <a:lnTo>
                      <a:pt x="568071" y="0"/>
                    </a:lnTo>
                    <a:cubicBezTo>
                      <a:pt x="572167" y="0"/>
                      <a:pt x="576072" y="1619"/>
                      <a:pt x="578930" y="4477"/>
                    </a:cubicBezTo>
                    <a:cubicBezTo>
                      <a:pt x="581787" y="7334"/>
                      <a:pt x="583406" y="11240"/>
                      <a:pt x="583406" y="15335"/>
                    </a:cubicBezTo>
                    <a:lnTo>
                      <a:pt x="583406" y="598742"/>
                    </a:lnTo>
                    <a:cubicBezTo>
                      <a:pt x="583406" y="602837"/>
                      <a:pt x="581787" y="606743"/>
                      <a:pt x="578930" y="609600"/>
                    </a:cubicBezTo>
                    <a:cubicBezTo>
                      <a:pt x="576072" y="612458"/>
                      <a:pt x="572167" y="614077"/>
                      <a:pt x="568071" y="614077"/>
                    </a:cubicBezTo>
                    <a:close/>
                    <a:moveTo>
                      <a:pt x="30766" y="583501"/>
                    </a:moveTo>
                    <a:lnTo>
                      <a:pt x="552736" y="583501"/>
                    </a:lnTo>
                    <a:lnTo>
                      <a:pt x="552736" y="30766"/>
                    </a:lnTo>
                    <a:lnTo>
                      <a:pt x="30671" y="30766"/>
                    </a:lnTo>
                    <a:lnTo>
                      <a:pt x="30671" y="583501"/>
                    </a:lnTo>
                    <a:close/>
                  </a:path>
                </a:pathLst>
              </a:custGeom>
              <a:solidFill>
                <a:schemeClr val="tx1"/>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2C3B74CD-9C88-4035-8478-5141609494E8}"/>
                  </a:ext>
                </a:extLst>
              </p:cNvPr>
              <p:cNvSpPr/>
              <p:nvPr/>
            </p:nvSpPr>
            <p:spPr>
              <a:xfrm>
                <a:off x="3729104" y="1088327"/>
                <a:ext cx="214884" cy="122777"/>
              </a:xfrm>
              <a:custGeom>
                <a:avLst/>
                <a:gdLst>
                  <a:gd name="connsiteX0" fmla="*/ 199644 w 214884"/>
                  <a:gd name="connsiteY0" fmla="*/ 122777 h 122777"/>
                  <a:gd name="connsiteX1" fmla="*/ 15335 w 214884"/>
                  <a:gd name="connsiteY1" fmla="*/ 122777 h 122777"/>
                  <a:gd name="connsiteX2" fmla="*/ 0 w 214884"/>
                  <a:gd name="connsiteY2" fmla="*/ 107442 h 122777"/>
                  <a:gd name="connsiteX3" fmla="*/ 0 w 214884"/>
                  <a:gd name="connsiteY3" fmla="*/ 15335 h 122777"/>
                  <a:gd name="connsiteX4" fmla="*/ 15335 w 214884"/>
                  <a:gd name="connsiteY4" fmla="*/ 0 h 122777"/>
                  <a:gd name="connsiteX5" fmla="*/ 199549 w 214884"/>
                  <a:gd name="connsiteY5" fmla="*/ 0 h 122777"/>
                  <a:gd name="connsiteX6" fmla="*/ 210407 w 214884"/>
                  <a:gd name="connsiteY6" fmla="*/ 4477 h 122777"/>
                  <a:gd name="connsiteX7" fmla="*/ 214884 w 214884"/>
                  <a:gd name="connsiteY7" fmla="*/ 15335 h 122777"/>
                  <a:gd name="connsiteX8" fmla="*/ 214884 w 214884"/>
                  <a:gd name="connsiteY8" fmla="*/ 107442 h 122777"/>
                  <a:gd name="connsiteX9" fmla="*/ 210407 w 214884"/>
                  <a:gd name="connsiteY9" fmla="*/ 118300 h 122777"/>
                  <a:gd name="connsiteX10" fmla="*/ 199549 w 214884"/>
                  <a:gd name="connsiteY10" fmla="*/ 122777 h 122777"/>
                  <a:gd name="connsiteX11" fmla="*/ 30766 w 214884"/>
                  <a:gd name="connsiteY11" fmla="*/ 92107 h 122777"/>
                  <a:gd name="connsiteX12" fmla="*/ 184309 w 214884"/>
                  <a:gd name="connsiteY12" fmla="*/ 92107 h 122777"/>
                  <a:gd name="connsiteX13" fmla="*/ 184309 w 214884"/>
                  <a:gd name="connsiteY13" fmla="*/ 30671 h 122777"/>
                  <a:gd name="connsiteX14" fmla="*/ 30766 w 214884"/>
                  <a:gd name="connsiteY14" fmla="*/ 30671 h 122777"/>
                  <a:gd name="connsiteX15" fmla="*/ 30766 w 214884"/>
                  <a:gd name="connsiteY15" fmla="*/ 92107 h 12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884" h="122777">
                    <a:moveTo>
                      <a:pt x="199644" y="122777"/>
                    </a:moveTo>
                    <a:lnTo>
                      <a:pt x="15335" y="122777"/>
                    </a:lnTo>
                    <a:cubicBezTo>
                      <a:pt x="6858" y="122777"/>
                      <a:pt x="0" y="115919"/>
                      <a:pt x="0" y="107442"/>
                    </a:cubicBezTo>
                    <a:lnTo>
                      <a:pt x="0" y="15335"/>
                    </a:lnTo>
                    <a:cubicBezTo>
                      <a:pt x="0" y="6858"/>
                      <a:pt x="6858" y="0"/>
                      <a:pt x="15335" y="0"/>
                    </a:cubicBezTo>
                    <a:lnTo>
                      <a:pt x="199549" y="0"/>
                    </a:lnTo>
                    <a:cubicBezTo>
                      <a:pt x="203645" y="0"/>
                      <a:pt x="207550" y="1619"/>
                      <a:pt x="210407" y="4477"/>
                    </a:cubicBezTo>
                    <a:cubicBezTo>
                      <a:pt x="213265" y="7334"/>
                      <a:pt x="214884" y="11240"/>
                      <a:pt x="214884" y="15335"/>
                    </a:cubicBezTo>
                    <a:lnTo>
                      <a:pt x="214884" y="107442"/>
                    </a:lnTo>
                    <a:cubicBezTo>
                      <a:pt x="214884" y="111538"/>
                      <a:pt x="213265" y="115443"/>
                      <a:pt x="210407" y="118300"/>
                    </a:cubicBezTo>
                    <a:cubicBezTo>
                      <a:pt x="207550" y="121158"/>
                      <a:pt x="203645" y="122777"/>
                      <a:pt x="199549" y="122777"/>
                    </a:cubicBezTo>
                    <a:close/>
                    <a:moveTo>
                      <a:pt x="30766" y="92107"/>
                    </a:moveTo>
                    <a:lnTo>
                      <a:pt x="184309" y="92107"/>
                    </a:lnTo>
                    <a:lnTo>
                      <a:pt x="184309" y="30671"/>
                    </a:lnTo>
                    <a:lnTo>
                      <a:pt x="30766" y="30671"/>
                    </a:lnTo>
                    <a:lnTo>
                      <a:pt x="30766" y="92107"/>
                    </a:lnTo>
                    <a:close/>
                  </a:path>
                </a:pathLst>
              </a:custGeom>
              <a:solidFill>
                <a:schemeClr val="tx1"/>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C77FCB1-7395-4CCF-923B-7DE2CF2798BD}"/>
                  </a:ext>
                </a:extLst>
              </p:cNvPr>
              <p:cNvSpPr/>
              <p:nvPr/>
            </p:nvSpPr>
            <p:spPr>
              <a:xfrm>
                <a:off x="3544891" y="1026891"/>
                <a:ext cx="583406" cy="30670"/>
              </a:xfrm>
              <a:custGeom>
                <a:avLst/>
                <a:gdLst>
                  <a:gd name="connsiteX0" fmla="*/ 568071 w 583406"/>
                  <a:gd name="connsiteY0" fmla="*/ 30671 h 30670"/>
                  <a:gd name="connsiteX1" fmla="*/ 15335 w 583406"/>
                  <a:gd name="connsiteY1" fmla="*/ 30671 h 30670"/>
                  <a:gd name="connsiteX2" fmla="*/ 0 w 583406"/>
                  <a:gd name="connsiteY2" fmla="*/ 15335 h 30670"/>
                  <a:gd name="connsiteX3" fmla="*/ 15335 w 583406"/>
                  <a:gd name="connsiteY3" fmla="*/ 0 h 30670"/>
                  <a:gd name="connsiteX4" fmla="*/ 568071 w 583406"/>
                  <a:gd name="connsiteY4" fmla="*/ 0 h 30670"/>
                  <a:gd name="connsiteX5" fmla="*/ 583406 w 583406"/>
                  <a:gd name="connsiteY5" fmla="*/ 15335 h 30670"/>
                  <a:gd name="connsiteX6" fmla="*/ 568071 w 583406"/>
                  <a:gd name="connsiteY6" fmla="*/ 30671 h 3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406" h="30670">
                    <a:moveTo>
                      <a:pt x="568071" y="30671"/>
                    </a:moveTo>
                    <a:lnTo>
                      <a:pt x="15335" y="30671"/>
                    </a:lnTo>
                    <a:cubicBezTo>
                      <a:pt x="6858" y="30671"/>
                      <a:pt x="0" y="23813"/>
                      <a:pt x="0" y="15335"/>
                    </a:cubicBezTo>
                    <a:cubicBezTo>
                      <a:pt x="0" y="6858"/>
                      <a:pt x="6858" y="0"/>
                      <a:pt x="15335" y="0"/>
                    </a:cubicBezTo>
                    <a:lnTo>
                      <a:pt x="568071" y="0"/>
                    </a:lnTo>
                    <a:cubicBezTo>
                      <a:pt x="576548" y="0"/>
                      <a:pt x="583406" y="6858"/>
                      <a:pt x="583406" y="15335"/>
                    </a:cubicBezTo>
                    <a:cubicBezTo>
                      <a:pt x="583406" y="23813"/>
                      <a:pt x="576548" y="30671"/>
                      <a:pt x="568071" y="30671"/>
                    </a:cubicBezTo>
                    <a:close/>
                  </a:path>
                </a:pathLst>
              </a:custGeom>
              <a:solidFill>
                <a:schemeClr val="tx1"/>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806ED64-BC3B-4B20-B9E0-0DDCBBBE3548}"/>
                  </a:ext>
                </a:extLst>
              </p:cNvPr>
              <p:cNvSpPr/>
              <p:nvPr/>
            </p:nvSpPr>
            <p:spPr>
              <a:xfrm>
                <a:off x="3636997" y="474156"/>
                <a:ext cx="399192" cy="153543"/>
              </a:xfrm>
              <a:custGeom>
                <a:avLst/>
                <a:gdLst>
                  <a:gd name="connsiteX0" fmla="*/ 383858 w 399192"/>
                  <a:gd name="connsiteY0" fmla="*/ 153543 h 153543"/>
                  <a:gd name="connsiteX1" fmla="*/ 15335 w 399192"/>
                  <a:gd name="connsiteY1" fmla="*/ 153543 h 153543"/>
                  <a:gd name="connsiteX2" fmla="*/ 0 w 399192"/>
                  <a:gd name="connsiteY2" fmla="*/ 138208 h 153543"/>
                  <a:gd name="connsiteX3" fmla="*/ 0 w 399192"/>
                  <a:gd name="connsiteY3" fmla="*/ 46101 h 153543"/>
                  <a:gd name="connsiteX4" fmla="*/ 13526 w 399192"/>
                  <a:gd name="connsiteY4" fmla="*/ 13526 h 153543"/>
                  <a:gd name="connsiteX5" fmla="*/ 46101 w 399192"/>
                  <a:gd name="connsiteY5" fmla="*/ 0 h 153543"/>
                  <a:gd name="connsiteX6" fmla="*/ 353092 w 399192"/>
                  <a:gd name="connsiteY6" fmla="*/ 0 h 153543"/>
                  <a:gd name="connsiteX7" fmla="*/ 385667 w 399192"/>
                  <a:gd name="connsiteY7" fmla="*/ 13526 h 153543"/>
                  <a:gd name="connsiteX8" fmla="*/ 399193 w 399192"/>
                  <a:gd name="connsiteY8" fmla="*/ 46101 h 153543"/>
                  <a:gd name="connsiteX9" fmla="*/ 399193 w 399192"/>
                  <a:gd name="connsiteY9" fmla="*/ 138208 h 153543"/>
                  <a:gd name="connsiteX10" fmla="*/ 394716 w 399192"/>
                  <a:gd name="connsiteY10" fmla="*/ 149066 h 153543"/>
                  <a:gd name="connsiteX11" fmla="*/ 383858 w 399192"/>
                  <a:gd name="connsiteY11" fmla="*/ 153543 h 153543"/>
                  <a:gd name="connsiteX12" fmla="*/ 383858 w 399192"/>
                  <a:gd name="connsiteY12" fmla="*/ 153543 h 153543"/>
                  <a:gd name="connsiteX13" fmla="*/ 30766 w 399192"/>
                  <a:gd name="connsiteY13" fmla="*/ 122873 h 153543"/>
                  <a:gd name="connsiteX14" fmla="*/ 368522 w 399192"/>
                  <a:gd name="connsiteY14" fmla="*/ 122873 h 153543"/>
                  <a:gd name="connsiteX15" fmla="*/ 368522 w 399192"/>
                  <a:gd name="connsiteY15" fmla="*/ 46101 h 153543"/>
                  <a:gd name="connsiteX16" fmla="*/ 364046 w 399192"/>
                  <a:gd name="connsiteY16" fmla="*/ 35242 h 153543"/>
                  <a:gd name="connsiteX17" fmla="*/ 353187 w 399192"/>
                  <a:gd name="connsiteY17" fmla="*/ 30766 h 153543"/>
                  <a:gd name="connsiteX18" fmla="*/ 46101 w 399192"/>
                  <a:gd name="connsiteY18" fmla="*/ 30766 h 153543"/>
                  <a:gd name="connsiteX19" fmla="*/ 30766 w 399192"/>
                  <a:gd name="connsiteY19" fmla="*/ 46101 h 153543"/>
                  <a:gd name="connsiteX20" fmla="*/ 30766 w 399192"/>
                  <a:gd name="connsiteY20" fmla="*/ 122873 h 15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9192" h="153543">
                    <a:moveTo>
                      <a:pt x="383858" y="153543"/>
                    </a:moveTo>
                    <a:lnTo>
                      <a:pt x="15335" y="153543"/>
                    </a:lnTo>
                    <a:cubicBezTo>
                      <a:pt x="6858" y="153543"/>
                      <a:pt x="0" y="146685"/>
                      <a:pt x="0" y="138208"/>
                    </a:cubicBezTo>
                    <a:lnTo>
                      <a:pt x="0" y="46101"/>
                    </a:lnTo>
                    <a:cubicBezTo>
                      <a:pt x="0" y="33909"/>
                      <a:pt x="4858" y="22193"/>
                      <a:pt x="13526" y="13526"/>
                    </a:cubicBezTo>
                    <a:cubicBezTo>
                      <a:pt x="22193" y="4858"/>
                      <a:pt x="33909" y="0"/>
                      <a:pt x="46101" y="0"/>
                    </a:cubicBezTo>
                    <a:lnTo>
                      <a:pt x="353092" y="0"/>
                    </a:lnTo>
                    <a:cubicBezTo>
                      <a:pt x="365284" y="0"/>
                      <a:pt x="377000" y="4858"/>
                      <a:pt x="385667" y="13526"/>
                    </a:cubicBezTo>
                    <a:cubicBezTo>
                      <a:pt x="394335" y="22193"/>
                      <a:pt x="399193" y="33909"/>
                      <a:pt x="399193" y="46101"/>
                    </a:cubicBezTo>
                    <a:lnTo>
                      <a:pt x="399193" y="138208"/>
                    </a:lnTo>
                    <a:cubicBezTo>
                      <a:pt x="399193" y="142303"/>
                      <a:pt x="397574" y="146209"/>
                      <a:pt x="394716" y="149066"/>
                    </a:cubicBezTo>
                    <a:cubicBezTo>
                      <a:pt x="391859" y="151924"/>
                      <a:pt x="387953" y="153543"/>
                      <a:pt x="383858" y="153543"/>
                    </a:cubicBezTo>
                    <a:lnTo>
                      <a:pt x="383858" y="153543"/>
                    </a:lnTo>
                    <a:close/>
                    <a:moveTo>
                      <a:pt x="30766" y="122873"/>
                    </a:moveTo>
                    <a:lnTo>
                      <a:pt x="368522" y="122873"/>
                    </a:lnTo>
                    <a:lnTo>
                      <a:pt x="368522" y="46101"/>
                    </a:lnTo>
                    <a:cubicBezTo>
                      <a:pt x="368522" y="42005"/>
                      <a:pt x="366903" y="38100"/>
                      <a:pt x="364046" y="35242"/>
                    </a:cubicBezTo>
                    <a:cubicBezTo>
                      <a:pt x="361188" y="32385"/>
                      <a:pt x="357283" y="30766"/>
                      <a:pt x="353187" y="30766"/>
                    </a:cubicBezTo>
                    <a:lnTo>
                      <a:pt x="46101" y="30766"/>
                    </a:lnTo>
                    <a:cubicBezTo>
                      <a:pt x="37624" y="30766"/>
                      <a:pt x="30766" y="37624"/>
                      <a:pt x="30766" y="46101"/>
                    </a:cubicBezTo>
                    <a:lnTo>
                      <a:pt x="30766" y="122873"/>
                    </a:lnTo>
                    <a:close/>
                  </a:path>
                </a:pathLst>
              </a:custGeom>
              <a:solidFill>
                <a:schemeClr val="tx1"/>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4D4FE85-42CD-4296-B40F-4D15D18A889B}"/>
                  </a:ext>
                </a:extLst>
              </p:cNvPr>
              <p:cNvSpPr/>
              <p:nvPr/>
            </p:nvSpPr>
            <p:spPr>
              <a:xfrm>
                <a:off x="3729104" y="320613"/>
                <a:ext cx="214979" cy="184213"/>
              </a:xfrm>
              <a:custGeom>
                <a:avLst/>
                <a:gdLst>
                  <a:gd name="connsiteX0" fmla="*/ 199644 w 214979"/>
                  <a:gd name="connsiteY0" fmla="*/ 184214 h 184213"/>
                  <a:gd name="connsiteX1" fmla="*/ 15335 w 214979"/>
                  <a:gd name="connsiteY1" fmla="*/ 184214 h 184213"/>
                  <a:gd name="connsiteX2" fmla="*/ 0 w 214979"/>
                  <a:gd name="connsiteY2" fmla="*/ 168878 h 184213"/>
                  <a:gd name="connsiteX3" fmla="*/ 0 w 214979"/>
                  <a:gd name="connsiteY3" fmla="*/ 46101 h 184213"/>
                  <a:gd name="connsiteX4" fmla="*/ 13526 w 214979"/>
                  <a:gd name="connsiteY4" fmla="*/ 13526 h 184213"/>
                  <a:gd name="connsiteX5" fmla="*/ 46101 w 214979"/>
                  <a:gd name="connsiteY5" fmla="*/ 0 h 184213"/>
                  <a:gd name="connsiteX6" fmla="*/ 168878 w 214979"/>
                  <a:gd name="connsiteY6" fmla="*/ 0 h 184213"/>
                  <a:gd name="connsiteX7" fmla="*/ 201454 w 214979"/>
                  <a:gd name="connsiteY7" fmla="*/ 13526 h 184213"/>
                  <a:gd name="connsiteX8" fmla="*/ 214979 w 214979"/>
                  <a:gd name="connsiteY8" fmla="*/ 46101 h 184213"/>
                  <a:gd name="connsiteX9" fmla="*/ 214979 w 214979"/>
                  <a:gd name="connsiteY9" fmla="*/ 168878 h 184213"/>
                  <a:gd name="connsiteX10" fmla="*/ 210502 w 214979"/>
                  <a:gd name="connsiteY10" fmla="*/ 179737 h 184213"/>
                  <a:gd name="connsiteX11" fmla="*/ 199644 w 214979"/>
                  <a:gd name="connsiteY11" fmla="*/ 184214 h 184213"/>
                  <a:gd name="connsiteX12" fmla="*/ 199644 w 214979"/>
                  <a:gd name="connsiteY12" fmla="*/ 184214 h 184213"/>
                  <a:gd name="connsiteX13" fmla="*/ 30766 w 214979"/>
                  <a:gd name="connsiteY13" fmla="*/ 153543 h 184213"/>
                  <a:gd name="connsiteX14" fmla="*/ 184309 w 214979"/>
                  <a:gd name="connsiteY14" fmla="*/ 153543 h 184213"/>
                  <a:gd name="connsiteX15" fmla="*/ 184309 w 214979"/>
                  <a:gd name="connsiteY15" fmla="*/ 46101 h 184213"/>
                  <a:gd name="connsiteX16" fmla="*/ 179832 w 214979"/>
                  <a:gd name="connsiteY16" fmla="*/ 35243 h 184213"/>
                  <a:gd name="connsiteX17" fmla="*/ 168974 w 214979"/>
                  <a:gd name="connsiteY17" fmla="*/ 30766 h 184213"/>
                  <a:gd name="connsiteX18" fmla="*/ 46196 w 214979"/>
                  <a:gd name="connsiteY18" fmla="*/ 30766 h 184213"/>
                  <a:gd name="connsiteX19" fmla="*/ 30861 w 214979"/>
                  <a:gd name="connsiteY19" fmla="*/ 46101 h 184213"/>
                  <a:gd name="connsiteX20" fmla="*/ 30861 w 214979"/>
                  <a:gd name="connsiteY20" fmla="*/ 153543 h 1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979" h="184213">
                    <a:moveTo>
                      <a:pt x="199644" y="184214"/>
                    </a:moveTo>
                    <a:lnTo>
                      <a:pt x="15335" y="184214"/>
                    </a:lnTo>
                    <a:cubicBezTo>
                      <a:pt x="6858" y="184214"/>
                      <a:pt x="0" y="177356"/>
                      <a:pt x="0" y="168878"/>
                    </a:cubicBezTo>
                    <a:lnTo>
                      <a:pt x="0" y="46101"/>
                    </a:lnTo>
                    <a:cubicBezTo>
                      <a:pt x="0" y="33909"/>
                      <a:pt x="4858" y="22193"/>
                      <a:pt x="13526" y="13526"/>
                    </a:cubicBezTo>
                    <a:cubicBezTo>
                      <a:pt x="22193" y="4858"/>
                      <a:pt x="33909" y="0"/>
                      <a:pt x="46101" y="0"/>
                    </a:cubicBezTo>
                    <a:lnTo>
                      <a:pt x="168878" y="0"/>
                    </a:lnTo>
                    <a:cubicBezTo>
                      <a:pt x="181070" y="0"/>
                      <a:pt x="192786" y="4858"/>
                      <a:pt x="201454" y="13526"/>
                    </a:cubicBezTo>
                    <a:cubicBezTo>
                      <a:pt x="210122" y="22193"/>
                      <a:pt x="214979" y="33909"/>
                      <a:pt x="214979" y="46101"/>
                    </a:cubicBezTo>
                    <a:lnTo>
                      <a:pt x="214979" y="168878"/>
                    </a:lnTo>
                    <a:cubicBezTo>
                      <a:pt x="214979" y="172974"/>
                      <a:pt x="213360" y="176879"/>
                      <a:pt x="210502" y="179737"/>
                    </a:cubicBezTo>
                    <a:cubicBezTo>
                      <a:pt x="207645" y="182594"/>
                      <a:pt x="203740" y="184214"/>
                      <a:pt x="199644" y="184214"/>
                    </a:cubicBezTo>
                    <a:lnTo>
                      <a:pt x="199644" y="184214"/>
                    </a:lnTo>
                    <a:close/>
                    <a:moveTo>
                      <a:pt x="30766" y="153543"/>
                    </a:moveTo>
                    <a:lnTo>
                      <a:pt x="184309" y="153543"/>
                    </a:lnTo>
                    <a:lnTo>
                      <a:pt x="184309" y="46101"/>
                    </a:lnTo>
                    <a:cubicBezTo>
                      <a:pt x="184309" y="42005"/>
                      <a:pt x="182690" y="38100"/>
                      <a:pt x="179832" y="35243"/>
                    </a:cubicBezTo>
                    <a:cubicBezTo>
                      <a:pt x="176974" y="32385"/>
                      <a:pt x="173069" y="30766"/>
                      <a:pt x="168974" y="30766"/>
                    </a:cubicBezTo>
                    <a:lnTo>
                      <a:pt x="46196" y="30766"/>
                    </a:lnTo>
                    <a:cubicBezTo>
                      <a:pt x="37719" y="30766"/>
                      <a:pt x="30861" y="37624"/>
                      <a:pt x="30861" y="46101"/>
                    </a:cubicBezTo>
                    <a:lnTo>
                      <a:pt x="30861" y="153543"/>
                    </a:lnTo>
                    <a:close/>
                  </a:path>
                </a:pathLst>
              </a:custGeom>
              <a:solidFill>
                <a:schemeClr val="tx1"/>
              </a:solidFill>
              <a:ln w="9525" cap="flat">
                <a:noFill/>
                <a:prstDash val="solid"/>
                <a:miter/>
              </a:ln>
            </p:spPr>
            <p:txBody>
              <a:bodyPr rtlCol="0" anchor="ctr"/>
              <a:lstStyle/>
              <a:p>
                <a:endParaRPr lang="en-IN"/>
              </a:p>
            </p:txBody>
          </p:sp>
          <p:sp>
            <p:nvSpPr>
              <p:cNvPr id="28" name="Rectangle 27">
                <a:extLst>
                  <a:ext uri="{FF2B5EF4-FFF2-40B4-BE49-F238E27FC236}">
                    <a16:creationId xmlns:a16="http://schemas.microsoft.com/office/drawing/2014/main" id="{EB5D04AC-94D9-454D-8890-570E49981CB4}"/>
                  </a:ext>
                </a:extLst>
              </p:cNvPr>
              <p:cNvSpPr/>
              <p:nvPr/>
            </p:nvSpPr>
            <p:spPr>
              <a:xfrm flipH="1">
                <a:off x="3629520" y="681562"/>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F48894B-BFA7-4E23-8236-B644BD235D6B}"/>
                  </a:ext>
                </a:extLst>
              </p:cNvPr>
              <p:cNvSpPr/>
              <p:nvPr/>
            </p:nvSpPr>
            <p:spPr>
              <a:xfrm flipH="1">
                <a:off x="3752297" y="681562"/>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34380AF6-9E36-4556-854E-6744A3B07795}"/>
                  </a:ext>
                </a:extLst>
              </p:cNvPr>
              <p:cNvSpPr/>
              <p:nvPr/>
            </p:nvSpPr>
            <p:spPr>
              <a:xfrm flipH="1">
                <a:off x="3875170" y="681562"/>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62FA4B55-89E2-4B4A-B248-385906345B12}"/>
                  </a:ext>
                </a:extLst>
              </p:cNvPr>
              <p:cNvSpPr/>
              <p:nvPr/>
            </p:nvSpPr>
            <p:spPr>
              <a:xfrm flipH="1">
                <a:off x="3997947" y="681562"/>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4AD4C9AE-39F1-40A6-8C48-2D5CD8B38C79}"/>
                  </a:ext>
                </a:extLst>
              </p:cNvPr>
              <p:cNvSpPr/>
              <p:nvPr/>
            </p:nvSpPr>
            <p:spPr>
              <a:xfrm flipH="1">
                <a:off x="3629520" y="804851"/>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357D9E29-4CF2-4361-BE4E-850020166699}"/>
                  </a:ext>
                </a:extLst>
              </p:cNvPr>
              <p:cNvSpPr/>
              <p:nvPr/>
            </p:nvSpPr>
            <p:spPr>
              <a:xfrm flipH="1">
                <a:off x="3752297" y="804851"/>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C07CF151-229E-492B-8263-75CE7386A767}"/>
                  </a:ext>
                </a:extLst>
              </p:cNvPr>
              <p:cNvSpPr/>
              <p:nvPr/>
            </p:nvSpPr>
            <p:spPr>
              <a:xfrm flipH="1">
                <a:off x="3875170" y="804851"/>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F5AB1532-18FF-426C-B623-3B934F7B67AA}"/>
                  </a:ext>
                </a:extLst>
              </p:cNvPr>
              <p:cNvSpPr/>
              <p:nvPr/>
            </p:nvSpPr>
            <p:spPr>
              <a:xfrm flipH="1">
                <a:off x="3997947" y="804851"/>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E4FAEEBB-E050-4000-8259-5D7D926B4E85}"/>
                  </a:ext>
                </a:extLst>
              </p:cNvPr>
              <p:cNvSpPr/>
              <p:nvPr/>
            </p:nvSpPr>
            <p:spPr>
              <a:xfrm flipH="1">
                <a:off x="3629520" y="927628"/>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088B4B6A-0219-494C-A6B7-D6F60A1961BB}"/>
                  </a:ext>
                </a:extLst>
              </p:cNvPr>
              <p:cNvSpPr/>
              <p:nvPr/>
            </p:nvSpPr>
            <p:spPr>
              <a:xfrm flipH="1">
                <a:off x="3752297" y="927628"/>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3A9D921A-9C20-4823-8E6E-43051DCD6AC2}"/>
                  </a:ext>
                </a:extLst>
              </p:cNvPr>
              <p:cNvSpPr/>
              <p:nvPr/>
            </p:nvSpPr>
            <p:spPr>
              <a:xfrm flipH="1">
                <a:off x="3875170" y="927628"/>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3066524B-4AC8-4111-A929-59B7AD21C21E}"/>
                  </a:ext>
                </a:extLst>
              </p:cNvPr>
              <p:cNvSpPr/>
              <p:nvPr/>
            </p:nvSpPr>
            <p:spPr>
              <a:xfrm flipH="1">
                <a:off x="3997947" y="927628"/>
                <a:ext cx="45720" cy="457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0" name="Straight Connector 19">
              <a:extLst>
                <a:ext uri="{FF2B5EF4-FFF2-40B4-BE49-F238E27FC236}">
                  <a16:creationId xmlns:a16="http://schemas.microsoft.com/office/drawing/2014/main" id="{29F8D6B5-4245-45CB-ABCA-B1E02F7C9167}"/>
                </a:ext>
              </a:extLst>
            </p:cNvPr>
            <p:cNvCxnSpPr>
              <a:cxnSpLocks/>
            </p:cNvCxnSpPr>
            <p:nvPr/>
          </p:nvCxnSpPr>
          <p:spPr>
            <a:xfrm rot="1800000">
              <a:off x="6234175" y="97580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7F65C0-D6C5-418F-B19B-E416F31B1D42}"/>
                </a:ext>
              </a:extLst>
            </p:cNvPr>
            <p:cNvCxnSpPr>
              <a:cxnSpLocks/>
            </p:cNvCxnSpPr>
            <p:nvPr/>
          </p:nvCxnSpPr>
          <p:spPr>
            <a:xfrm rot="1800000">
              <a:off x="5904116" y="60265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14C6D6-D5CC-4CCD-AB69-9B8D3268ADF5}"/>
                </a:ext>
              </a:extLst>
            </p:cNvPr>
            <p:cNvCxnSpPr>
              <a:cxnSpLocks/>
            </p:cNvCxnSpPr>
            <p:nvPr/>
          </p:nvCxnSpPr>
          <p:spPr>
            <a:xfrm rot="1800000">
              <a:off x="6011259" y="104560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0D4D4F7-5F32-4A3C-971E-A83B041B4427}"/>
              </a:ext>
            </a:extLst>
          </p:cNvPr>
          <p:cNvGrpSpPr/>
          <p:nvPr/>
        </p:nvGrpSpPr>
        <p:grpSpPr>
          <a:xfrm>
            <a:off x="5884493" y="491398"/>
            <a:ext cx="449002" cy="779557"/>
            <a:chOff x="5902951" y="491398"/>
            <a:chExt cx="449002" cy="779557"/>
          </a:xfrm>
        </p:grpSpPr>
        <p:grpSp>
          <p:nvGrpSpPr>
            <p:cNvPr id="41" name="Group 40">
              <a:extLst>
                <a:ext uri="{FF2B5EF4-FFF2-40B4-BE49-F238E27FC236}">
                  <a16:creationId xmlns:a16="http://schemas.microsoft.com/office/drawing/2014/main" id="{B71F87B7-7920-4EE6-BA64-072D0AEB62FE}"/>
                </a:ext>
              </a:extLst>
            </p:cNvPr>
            <p:cNvGrpSpPr/>
            <p:nvPr/>
          </p:nvGrpSpPr>
          <p:grpSpPr>
            <a:xfrm rot="1800000">
              <a:off x="5902951" y="562789"/>
              <a:ext cx="412086" cy="568980"/>
              <a:chOff x="4508499" y="1236691"/>
              <a:chExt cx="3162402" cy="4366427"/>
            </a:xfrm>
          </p:grpSpPr>
          <p:sp>
            <p:nvSpPr>
              <p:cNvPr id="45" name="Freeform: Shape 44">
                <a:extLst>
                  <a:ext uri="{FF2B5EF4-FFF2-40B4-BE49-F238E27FC236}">
                    <a16:creationId xmlns:a16="http://schemas.microsoft.com/office/drawing/2014/main" id="{70585930-CC65-4104-9954-DB0DAC0994A2}"/>
                  </a:ext>
                </a:extLst>
              </p:cNvPr>
              <p:cNvSpPr/>
              <p:nvPr/>
            </p:nvSpPr>
            <p:spPr>
              <a:xfrm>
                <a:off x="4508499" y="1236691"/>
                <a:ext cx="3162402" cy="4366427"/>
              </a:xfrm>
              <a:custGeom>
                <a:avLst/>
                <a:gdLst>
                  <a:gd name="connsiteX0" fmla="*/ 3078240 w 3162402"/>
                  <a:gd name="connsiteY0" fmla="*/ 643110 h 4366427"/>
                  <a:gd name="connsiteX1" fmla="*/ 2334887 w 3162402"/>
                  <a:gd name="connsiteY1" fmla="*/ 643110 h 4366427"/>
                  <a:gd name="connsiteX2" fmla="*/ 2334887 w 3162402"/>
                  <a:gd name="connsiteY2" fmla="*/ 559451 h 4366427"/>
                  <a:gd name="connsiteX3" fmla="*/ 2287010 w 3162402"/>
                  <a:gd name="connsiteY3" fmla="*/ 483856 h 4366427"/>
                  <a:gd name="connsiteX4" fmla="*/ 1946831 w 3162402"/>
                  <a:gd name="connsiteY4" fmla="*/ 316538 h 4366427"/>
                  <a:gd name="connsiteX5" fmla="*/ 1813783 w 3162402"/>
                  <a:gd name="connsiteY5" fmla="*/ 83705 h 4366427"/>
                  <a:gd name="connsiteX6" fmla="*/ 1559279 w 3162402"/>
                  <a:gd name="connsiteY6" fmla="*/ 550 h 4366427"/>
                  <a:gd name="connsiteX7" fmla="*/ 1303767 w 3162402"/>
                  <a:gd name="connsiteY7" fmla="*/ 84209 h 4366427"/>
                  <a:gd name="connsiteX8" fmla="*/ 1171727 w 3162402"/>
                  <a:gd name="connsiteY8" fmla="*/ 318554 h 4366427"/>
                  <a:gd name="connsiteX9" fmla="*/ 866826 w 3162402"/>
                  <a:gd name="connsiteY9" fmla="*/ 485872 h 4366427"/>
                  <a:gd name="connsiteX10" fmla="*/ 866826 w 3162402"/>
                  <a:gd name="connsiteY10" fmla="*/ 485872 h 4366427"/>
                  <a:gd name="connsiteX11" fmla="*/ 822477 w 3162402"/>
                  <a:gd name="connsiteY11" fmla="*/ 559451 h 4366427"/>
                  <a:gd name="connsiteX12" fmla="*/ 822477 w 3162402"/>
                  <a:gd name="connsiteY12" fmla="*/ 643110 h 4366427"/>
                  <a:gd name="connsiteX13" fmla="*/ 83659 w 3162402"/>
                  <a:gd name="connsiteY13" fmla="*/ 643110 h 4366427"/>
                  <a:gd name="connsiteX14" fmla="*/ 0 w 3162402"/>
                  <a:gd name="connsiteY14" fmla="*/ 726768 h 4366427"/>
                  <a:gd name="connsiteX15" fmla="*/ 0 w 3162402"/>
                  <a:gd name="connsiteY15" fmla="*/ 4282265 h 4366427"/>
                  <a:gd name="connsiteX16" fmla="*/ 24694 w 3162402"/>
                  <a:gd name="connsiteY16" fmla="*/ 4341733 h 4366427"/>
                  <a:gd name="connsiteX17" fmla="*/ 84163 w 3162402"/>
                  <a:gd name="connsiteY17" fmla="*/ 4366428 h 4366427"/>
                  <a:gd name="connsiteX18" fmla="*/ 3078240 w 3162402"/>
                  <a:gd name="connsiteY18" fmla="*/ 4366428 h 4366427"/>
                  <a:gd name="connsiteX19" fmla="*/ 3137708 w 3162402"/>
                  <a:gd name="connsiteY19" fmla="*/ 4341733 h 4366427"/>
                  <a:gd name="connsiteX20" fmla="*/ 3162403 w 3162402"/>
                  <a:gd name="connsiteY20" fmla="*/ 4282265 h 4366427"/>
                  <a:gd name="connsiteX21" fmla="*/ 3162403 w 3162402"/>
                  <a:gd name="connsiteY21" fmla="*/ 726768 h 4366427"/>
                  <a:gd name="connsiteX22" fmla="*/ 3137708 w 3162402"/>
                  <a:gd name="connsiteY22" fmla="*/ 667300 h 4366427"/>
                  <a:gd name="connsiteX23" fmla="*/ 3078240 w 3162402"/>
                  <a:gd name="connsiteY23" fmla="*/ 642606 h 4366427"/>
                  <a:gd name="connsiteX24" fmla="*/ 3078240 w 3162402"/>
                  <a:gd name="connsiteY24" fmla="*/ 642606 h 4366427"/>
                  <a:gd name="connsiteX25" fmla="*/ 994834 w 3162402"/>
                  <a:gd name="connsiteY25" fmla="*/ 606320 h 4366427"/>
                  <a:gd name="connsiteX26" fmla="*/ 1297215 w 3162402"/>
                  <a:gd name="connsiteY26" fmla="*/ 443538 h 4366427"/>
                  <a:gd name="connsiteX27" fmla="*/ 1340556 w 3162402"/>
                  <a:gd name="connsiteY27" fmla="*/ 369959 h 4366427"/>
                  <a:gd name="connsiteX28" fmla="*/ 1408088 w 3162402"/>
                  <a:gd name="connsiteY28" fmla="*/ 219776 h 4366427"/>
                  <a:gd name="connsiteX29" fmla="*/ 1564319 w 3162402"/>
                  <a:gd name="connsiteY29" fmla="*/ 167364 h 4366427"/>
                  <a:gd name="connsiteX30" fmla="*/ 1720549 w 3162402"/>
                  <a:gd name="connsiteY30" fmla="*/ 219776 h 4366427"/>
                  <a:gd name="connsiteX31" fmla="*/ 1788081 w 3162402"/>
                  <a:gd name="connsiteY31" fmla="*/ 369959 h 4366427"/>
                  <a:gd name="connsiteX32" fmla="*/ 1835958 w 3162402"/>
                  <a:gd name="connsiteY32" fmla="*/ 445554 h 4366427"/>
                  <a:gd name="connsiteX33" fmla="*/ 2171097 w 3162402"/>
                  <a:gd name="connsiteY33" fmla="*/ 608840 h 4366427"/>
                  <a:gd name="connsiteX34" fmla="*/ 2171097 w 3162402"/>
                  <a:gd name="connsiteY34" fmla="*/ 824034 h 4366427"/>
                  <a:gd name="connsiteX35" fmla="*/ 994330 w 3162402"/>
                  <a:gd name="connsiteY35" fmla="*/ 824034 h 4366427"/>
                  <a:gd name="connsiteX36" fmla="*/ 994330 w 3162402"/>
                  <a:gd name="connsiteY36" fmla="*/ 606320 h 4366427"/>
                  <a:gd name="connsiteX37" fmla="*/ 2996597 w 3162402"/>
                  <a:gd name="connsiteY37" fmla="*/ 4198606 h 4366427"/>
                  <a:gd name="connsiteX38" fmla="*/ 167318 w 3162402"/>
                  <a:gd name="connsiteY38" fmla="*/ 4198606 h 4366427"/>
                  <a:gd name="connsiteX39" fmla="*/ 167318 w 3162402"/>
                  <a:gd name="connsiteY39" fmla="*/ 810931 h 4366427"/>
                  <a:gd name="connsiteX40" fmla="*/ 826508 w 3162402"/>
                  <a:gd name="connsiteY40" fmla="*/ 810931 h 4366427"/>
                  <a:gd name="connsiteX41" fmla="*/ 826508 w 3162402"/>
                  <a:gd name="connsiteY41" fmla="*/ 908197 h 4366427"/>
                  <a:gd name="connsiteX42" fmla="*/ 851203 w 3162402"/>
                  <a:gd name="connsiteY42" fmla="*/ 967665 h 4366427"/>
                  <a:gd name="connsiteX43" fmla="*/ 910671 w 3162402"/>
                  <a:gd name="connsiteY43" fmla="*/ 992360 h 4366427"/>
                  <a:gd name="connsiteX44" fmla="*/ 2251228 w 3162402"/>
                  <a:gd name="connsiteY44" fmla="*/ 992360 h 4366427"/>
                  <a:gd name="connsiteX45" fmla="*/ 2310696 w 3162402"/>
                  <a:gd name="connsiteY45" fmla="*/ 967665 h 4366427"/>
                  <a:gd name="connsiteX46" fmla="*/ 2335390 w 3162402"/>
                  <a:gd name="connsiteY46" fmla="*/ 908197 h 4366427"/>
                  <a:gd name="connsiteX47" fmla="*/ 2335390 w 3162402"/>
                  <a:gd name="connsiteY47" fmla="*/ 810931 h 4366427"/>
                  <a:gd name="connsiteX48" fmla="*/ 2992061 w 3162402"/>
                  <a:gd name="connsiteY48" fmla="*/ 810931 h 4366427"/>
                  <a:gd name="connsiteX49" fmla="*/ 2997101 w 3162402"/>
                  <a:gd name="connsiteY49" fmla="*/ 4199110 h 436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62402" h="4366427">
                    <a:moveTo>
                      <a:pt x="3078240" y="643110"/>
                    </a:moveTo>
                    <a:lnTo>
                      <a:pt x="2334887" y="643110"/>
                    </a:lnTo>
                    <a:lnTo>
                      <a:pt x="2334887" y="559451"/>
                    </a:lnTo>
                    <a:cubicBezTo>
                      <a:pt x="2334887" y="527197"/>
                      <a:pt x="2316240" y="497967"/>
                      <a:pt x="2287010" y="483856"/>
                    </a:cubicBezTo>
                    <a:lnTo>
                      <a:pt x="1946831" y="316538"/>
                    </a:lnTo>
                    <a:cubicBezTo>
                      <a:pt x="1933224" y="225320"/>
                      <a:pt x="1885850" y="142165"/>
                      <a:pt x="1813783" y="83705"/>
                    </a:cubicBezTo>
                    <a:cubicBezTo>
                      <a:pt x="1742219" y="25245"/>
                      <a:pt x="1651505" y="-4490"/>
                      <a:pt x="1559279" y="550"/>
                    </a:cubicBezTo>
                    <a:cubicBezTo>
                      <a:pt x="1466549" y="-4490"/>
                      <a:pt x="1375330" y="25749"/>
                      <a:pt x="1303767" y="84209"/>
                    </a:cubicBezTo>
                    <a:cubicBezTo>
                      <a:pt x="1232203" y="143173"/>
                      <a:pt x="1184830" y="226832"/>
                      <a:pt x="1171727" y="318554"/>
                    </a:cubicBezTo>
                    <a:lnTo>
                      <a:pt x="866826" y="485872"/>
                    </a:lnTo>
                    <a:lnTo>
                      <a:pt x="866826" y="485872"/>
                    </a:lnTo>
                    <a:cubicBezTo>
                      <a:pt x="839612" y="500487"/>
                      <a:pt x="822477" y="528709"/>
                      <a:pt x="822477" y="559451"/>
                    </a:cubicBezTo>
                    <a:lnTo>
                      <a:pt x="822477" y="643110"/>
                    </a:lnTo>
                    <a:lnTo>
                      <a:pt x="83659" y="643110"/>
                    </a:lnTo>
                    <a:cubicBezTo>
                      <a:pt x="37294" y="643110"/>
                      <a:pt x="0" y="680403"/>
                      <a:pt x="0" y="726768"/>
                    </a:cubicBezTo>
                    <a:lnTo>
                      <a:pt x="0" y="4282265"/>
                    </a:lnTo>
                    <a:cubicBezTo>
                      <a:pt x="0" y="4304440"/>
                      <a:pt x="9071" y="4325606"/>
                      <a:pt x="24694" y="4341733"/>
                    </a:cubicBezTo>
                    <a:cubicBezTo>
                      <a:pt x="40317" y="4357860"/>
                      <a:pt x="61484" y="4366428"/>
                      <a:pt x="84163" y="4366428"/>
                    </a:cubicBezTo>
                    <a:lnTo>
                      <a:pt x="3078240" y="4366428"/>
                    </a:lnTo>
                    <a:cubicBezTo>
                      <a:pt x="3100415" y="4366428"/>
                      <a:pt x="3121581" y="4357356"/>
                      <a:pt x="3137708" y="4341733"/>
                    </a:cubicBezTo>
                    <a:cubicBezTo>
                      <a:pt x="3153331" y="4326110"/>
                      <a:pt x="3162403" y="4304943"/>
                      <a:pt x="3162403" y="4282265"/>
                    </a:cubicBezTo>
                    <a:lnTo>
                      <a:pt x="3162403" y="726768"/>
                    </a:lnTo>
                    <a:cubicBezTo>
                      <a:pt x="3162403" y="704594"/>
                      <a:pt x="3153331" y="683427"/>
                      <a:pt x="3137708" y="667300"/>
                    </a:cubicBezTo>
                    <a:cubicBezTo>
                      <a:pt x="3122085" y="651677"/>
                      <a:pt x="3100919" y="642606"/>
                      <a:pt x="3078240" y="642606"/>
                    </a:cubicBezTo>
                    <a:lnTo>
                      <a:pt x="3078240" y="642606"/>
                    </a:lnTo>
                    <a:close/>
                    <a:moveTo>
                      <a:pt x="994834" y="606320"/>
                    </a:moveTo>
                    <a:lnTo>
                      <a:pt x="1297215" y="443538"/>
                    </a:lnTo>
                    <a:cubicBezTo>
                      <a:pt x="1324430" y="428923"/>
                      <a:pt x="1341060" y="400701"/>
                      <a:pt x="1340556" y="369959"/>
                    </a:cubicBezTo>
                    <a:cubicBezTo>
                      <a:pt x="1340556" y="312506"/>
                      <a:pt x="1365251" y="258078"/>
                      <a:pt x="1408088" y="219776"/>
                    </a:cubicBezTo>
                    <a:cubicBezTo>
                      <a:pt x="1450422" y="181475"/>
                      <a:pt x="1507370" y="162324"/>
                      <a:pt x="1564319" y="167364"/>
                    </a:cubicBezTo>
                    <a:cubicBezTo>
                      <a:pt x="1621267" y="162324"/>
                      <a:pt x="1678215" y="180971"/>
                      <a:pt x="1720549" y="219776"/>
                    </a:cubicBezTo>
                    <a:cubicBezTo>
                      <a:pt x="1762882" y="258078"/>
                      <a:pt x="1787577" y="313010"/>
                      <a:pt x="1788081" y="369959"/>
                    </a:cubicBezTo>
                    <a:cubicBezTo>
                      <a:pt x="1788081" y="402213"/>
                      <a:pt x="1806727" y="431443"/>
                      <a:pt x="1835958" y="445554"/>
                    </a:cubicBezTo>
                    <a:lnTo>
                      <a:pt x="2171097" y="608840"/>
                    </a:lnTo>
                    <a:lnTo>
                      <a:pt x="2171097" y="824034"/>
                    </a:lnTo>
                    <a:lnTo>
                      <a:pt x="994330" y="824034"/>
                    </a:lnTo>
                    <a:lnTo>
                      <a:pt x="994330" y="606320"/>
                    </a:lnTo>
                    <a:close/>
                    <a:moveTo>
                      <a:pt x="2996597" y="4198606"/>
                    </a:moveTo>
                    <a:lnTo>
                      <a:pt x="167318" y="4198606"/>
                    </a:lnTo>
                    <a:lnTo>
                      <a:pt x="167318" y="810931"/>
                    </a:lnTo>
                    <a:lnTo>
                      <a:pt x="826508" y="810931"/>
                    </a:lnTo>
                    <a:lnTo>
                      <a:pt x="826508" y="908197"/>
                    </a:lnTo>
                    <a:cubicBezTo>
                      <a:pt x="826508" y="930372"/>
                      <a:pt x="835580" y="951538"/>
                      <a:pt x="851203" y="967665"/>
                    </a:cubicBezTo>
                    <a:cubicBezTo>
                      <a:pt x="866826" y="983792"/>
                      <a:pt x="887993" y="992360"/>
                      <a:pt x="910671" y="992360"/>
                    </a:cubicBezTo>
                    <a:lnTo>
                      <a:pt x="2251228" y="992360"/>
                    </a:lnTo>
                    <a:cubicBezTo>
                      <a:pt x="2273402" y="992360"/>
                      <a:pt x="2294569" y="983288"/>
                      <a:pt x="2310696" y="967665"/>
                    </a:cubicBezTo>
                    <a:cubicBezTo>
                      <a:pt x="2326823" y="952042"/>
                      <a:pt x="2335390" y="930876"/>
                      <a:pt x="2335390" y="908197"/>
                    </a:cubicBezTo>
                    <a:lnTo>
                      <a:pt x="2335390" y="810931"/>
                    </a:lnTo>
                    <a:lnTo>
                      <a:pt x="2992061" y="810931"/>
                    </a:lnTo>
                    <a:lnTo>
                      <a:pt x="2997101" y="4199110"/>
                    </a:lnTo>
                    <a:close/>
                  </a:path>
                </a:pathLst>
              </a:custGeom>
              <a:solidFill>
                <a:schemeClr val="tx1"/>
              </a:solidFill>
              <a:ln w="50346"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7DF084D8-9428-40E8-9397-E5E843F30278}"/>
                  </a:ext>
                </a:extLst>
              </p:cNvPr>
              <p:cNvSpPr/>
              <p:nvPr/>
            </p:nvSpPr>
            <p:spPr>
              <a:xfrm>
                <a:off x="5173737" y="3420432"/>
                <a:ext cx="1831421" cy="167317"/>
              </a:xfrm>
              <a:custGeom>
                <a:avLst/>
                <a:gdLst>
                  <a:gd name="connsiteX0" fmla="*/ 1747763 w 1831421"/>
                  <a:gd name="connsiteY0" fmla="*/ 0 h 167317"/>
                  <a:gd name="connsiteX1" fmla="*/ 83659 w 1831421"/>
                  <a:gd name="connsiteY1" fmla="*/ 0 h 167317"/>
                  <a:gd name="connsiteX2" fmla="*/ 0 w 1831421"/>
                  <a:gd name="connsiteY2" fmla="*/ 83659 h 167317"/>
                  <a:gd name="connsiteX3" fmla="*/ 83659 w 1831421"/>
                  <a:gd name="connsiteY3" fmla="*/ 167317 h 167317"/>
                  <a:gd name="connsiteX4" fmla="*/ 1747763 w 1831421"/>
                  <a:gd name="connsiteY4" fmla="*/ 167317 h 167317"/>
                  <a:gd name="connsiteX5" fmla="*/ 1831422 w 1831421"/>
                  <a:gd name="connsiteY5" fmla="*/ 83659 h 167317"/>
                  <a:gd name="connsiteX6" fmla="*/ 1747763 w 1831421"/>
                  <a:gd name="connsiteY6" fmla="*/ 0 h 16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421" h="167317">
                    <a:moveTo>
                      <a:pt x="1747763" y="0"/>
                    </a:moveTo>
                    <a:lnTo>
                      <a:pt x="83659" y="0"/>
                    </a:lnTo>
                    <a:cubicBezTo>
                      <a:pt x="37294" y="0"/>
                      <a:pt x="0" y="37294"/>
                      <a:pt x="0" y="83659"/>
                    </a:cubicBezTo>
                    <a:cubicBezTo>
                      <a:pt x="0" y="130024"/>
                      <a:pt x="37294" y="167317"/>
                      <a:pt x="83659" y="167317"/>
                    </a:cubicBezTo>
                    <a:lnTo>
                      <a:pt x="1747763" y="167317"/>
                    </a:lnTo>
                    <a:cubicBezTo>
                      <a:pt x="1794128" y="167317"/>
                      <a:pt x="1831422" y="130024"/>
                      <a:pt x="1831422" y="83659"/>
                    </a:cubicBezTo>
                    <a:cubicBezTo>
                      <a:pt x="1831422" y="37294"/>
                      <a:pt x="1794128" y="0"/>
                      <a:pt x="1747763" y="0"/>
                    </a:cubicBezTo>
                    <a:close/>
                  </a:path>
                </a:pathLst>
              </a:custGeom>
              <a:solidFill>
                <a:schemeClr val="accent1"/>
              </a:solidFill>
              <a:ln w="50346"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E0DC06D1-AEB5-40A6-92A2-078A98A8EB29}"/>
                  </a:ext>
                </a:extLst>
              </p:cNvPr>
              <p:cNvSpPr/>
              <p:nvPr/>
            </p:nvSpPr>
            <p:spPr>
              <a:xfrm>
                <a:off x="5173737" y="4090710"/>
                <a:ext cx="1831421" cy="167317"/>
              </a:xfrm>
              <a:custGeom>
                <a:avLst/>
                <a:gdLst>
                  <a:gd name="connsiteX0" fmla="*/ 1747763 w 1831421"/>
                  <a:gd name="connsiteY0" fmla="*/ 0 h 167317"/>
                  <a:gd name="connsiteX1" fmla="*/ 83659 w 1831421"/>
                  <a:gd name="connsiteY1" fmla="*/ 0 h 167317"/>
                  <a:gd name="connsiteX2" fmla="*/ 0 w 1831421"/>
                  <a:gd name="connsiteY2" fmla="*/ 83659 h 167317"/>
                  <a:gd name="connsiteX3" fmla="*/ 83659 w 1831421"/>
                  <a:gd name="connsiteY3" fmla="*/ 167317 h 167317"/>
                  <a:gd name="connsiteX4" fmla="*/ 1747763 w 1831421"/>
                  <a:gd name="connsiteY4" fmla="*/ 167317 h 167317"/>
                  <a:gd name="connsiteX5" fmla="*/ 1831422 w 1831421"/>
                  <a:gd name="connsiteY5" fmla="*/ 83659 h 167317"/>
                  <a:gd name="connsiteX6" fmla="*/ 1747763 w 1831421"/>
                  <a:gd name="connsiteY6" fmla="*/ 0 h 16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421" h="167317">
                    <a:moveTo>
                      <a:pt x="1747763" y="0"/>
                    </a:moveTo>
                    <a:lnTo>
                      <a:pt x="83659" y="0"/>
                    </a:lnTo>
                    <a:cubicBezTo>
                      <a:pt x="37294" y="0"/>
                      <a:pt x="0" y="37294"/>
                      <a:pt x="0" y="83659"/>
                    </a:cubicBezTo>
                    <a:cubicBezTo>
                      <a:pt x="0" y="130024"/>
                      <a:pt x="37294" y="167317"/>
                      <a:pt x="83659" y="167317"/>
                    </a:cubicBezTo>
                    <a:lnTo>
                      <a:pt x="1747763" y="167317"/>
                    </a:lnTo>
                    <a:cubicBezTo>
                      <a:pt x="1794128" y="167317"/>
                      <a:pt x="1831422" y="130024"/>
                      <a:pt x="1831422" y="83659"/>
                    </a:cubicBezTo>
                    <a:cubicBezTo>
                      <a:pt x="1831422" y="37294"/>
                      <a:pt x="1794128" y="0"/>
                      <a:pt x="1747763" y="0"/>
                    </a:cubicBezTo>
                    <a:close/>
                  </a:path>
                </a:pathLst>
              </a:custGeom>
              <a:solidFill>
                <a:schemeClr val="accent1"/>
              </a:solidFill>
              <a:ln w="50346"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4D96BDDC-0B8D-409E-9375-A764879C3706}"/>
                  </a:ext>
                </a:extLst>
              </p:cNvPr>
              <p:cNvSpPr/>
              <p:nvPr/>
            </p:nvSpPr>
            <p:spPr>
              <a:xfrm>
                <a:off x="5173737" y="4760988"/>
                <a:ext cx="1831421" cy="167317"/>
              </a:xfrm>
              <a:custGeom>
                <a:avLst/>
                <a:gdLst>
                  <a:gd name="connsiteX0" fmla="*/ 1747763 w 1831421"/>
                  <a:gd name="connsiteY0" fmla="*/ 0 h 167317"/>
                  <a:gd name="connsiteX1" fmla="*/ 83659 w 1831421"/>
                  <a:gd name="connsiteY1" fmla="*/ 0 h 167317"/>
                  <a:gd name="connsiteX2" fmla="*/ 0 w 1831421"/>
                  <a:gd name="connsiteY2" fmla="*/ 83659 h 167317"/>
                  <a:gd name="connsiteX3" fmla="*/ 83659 w 1831421"/>
                  <a:gd name="connsiteY3" fmla="*/ 167317 h 167317"/>
                  <a:gd name="connsiteX4" fmla="*/ 1747763 w 1831421"/>
                  <a:gd name="connsiteY4" fmla="*/ 167317 h 167317"/>
                  <a:gd name="connsiteX5" fmla="*/ 1831422 w 1831421"/>
                  <a:gd name="connsiteY5" fmla="*/ 83659 h 167317"/>
                  <a:gd name="connsiteX6" fmla="*/ 1747763 w 1831421"/>
                  <a:gd name="connsiteY6" fmla="*/ 0 h 16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421" h="167317">
                    <a:moveTo>
                      <a:pt x="1747763" y="0"/>
                    </a:moveTo>
                    <a:lnTo>
                      <a:pt x="83659" y="0"/>
                    </a:lnTo>
                    <a:cubicBezTo>
                      <a:pt x="37294" y="0"/>
                      <a:pt x="0" y="37294"/>
                      <a:pt x="0" y="83659"/>
                    </a:cubicBezTo>
                    <a:cubicBezTo>
                      <a:pt x="0" y="130024"/>
                      <a:pt x="37294" y="167317"/>
                      <a:pt x="83659" y="167317"/>
                    </a:cubicBezTo>
                    <a:lnTo>
                      <a:pt x="1747763" y="167317"/>
                    </a:lnTo>
                    <a:cubicBezTo>
                      <a:pt x="1794128" y="167317"/>
                      <a:pt x="1831422" y="130024"/>
                      <a:pt x="1831422" y="83659"/>
                    </a:cubicBezTo>
                    <a:cubicBezTo>
                      <a:pt x="1831422" y="37294"/>
                      <a:pt x="1794128" y="0"/>
                      <a:pt x="1747763" y="0"/>
                    </a:cubicBezTo>
                    <a:close/>
                  </a:path>
                </a:pathLst>
              </a:custGeom>
              <a:solidFill>
                <a:schemeClr val="accent1"/>
              </a:solidFill>
              <a:ln w="50346"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B1079E10-7EBA-4550-B959-511F3AC1F90A}"/>
                  </a:ext>
                </a:extLst>
              </p:cNvPr>
              <p:cNvSpPr/>
              <p:nvPr/>
            </p:nvSpPr>
            <p:spPr>
              <a:xfrm>
                <a:off x="5173737" y="2736043"/>
                <a:ext cx="1831421" cy="167317"/>
              </a:xfrm>
              <a:custGeom>
                <a:avLst/>
                <a:gdLst>
                  <a:gd name="connsiteX0" fmla="*/ 0 w 1831421"/>
                  <a:gd name="connsiteY0" fmla="*/ 83155 h 167317"/>
                  <a:gd name="connsiteX1" fmla="*/ 24694 w 1831421"/>
                  <a:gd name="connsiteY1" fmla="*/ 142623 h 167317"/>
                  <a:gd name="connsiteX2" fmla="*/ 84163 w 1831421"/>
                  <a:gd name="connsiteY2" fmla="*/ 167317 h 167317"/>
                  <a:gd name="connsiteX3" fmla="*/ 1747763 w 1831421"/>
                  <a:gd name="connsiteY3" fmla="*/ 167317 h 167317"/>
                  <a:gd name="connsiteX4" fmla="*/ 1831422 w 1831421"/>
                  <a:gd name="connsiteY4" fmla="*/ 83659 h 167317"/>
                  <a:gd name="connsiteX5" fmla="*/ 1747763 w 1831421"/>
                  <a:gd name="connsiteY5" fmla="*/ 0 h 167317"/>
                  <a:gd name="connsiteX6" fmla="*/ 83659 w 1831421"/>
                  <a:gd name="connsiteY6" fmla="*/ 0 h 167317"/>
                  <a:gd name="connsiteX7" fmla="*/ 0 w 1831421"/>
                  <a:gd name="connsiteY7" fmla="*/ 83659 h 167317"/>
                  <a:gd name="connsiteX8" fmla="*/ 0 w 1831421"/>
                  <a:gd name="connsiteY8" fmla="*/ 83659 h 16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1421" h="167317">
                    <a:moveTo>
                      <a:pt x="0" y="83155"/>
                    </a:moveTo>
                    <a:cubicBezTo>
                      <a:pt x="0" y="105329"/>
                      <a:pt x="9071" y="126496"/>
                      <a:pt x="24694" y="142623"/>
                    </a:cubicBezTo>
                    <a:cubicBezTo>
                      <a:pt x="40317" y="158246"/>
                      <a:pt x="61484" y="167317"/>
                      <a:pt x="84163" y="167317"/>
                    </a:cubicBezTo>
                    <a:lnTo>
                      <a:pt x="1747763" y="167317"/>
                    </a:lnTo>
                    <a:cubicBezTo>
                      <a:pt x="1794128" y="167317"/>
                      <a:pt x="1831422" y="130024"/>
                      <a:pt x="1831422" y="83659"/>
                    </a:cubicBezTo>
                    <a:cubicBezTo>
                      <a:pt x="1831422" y="37294"/>
                      <a:pt x="1794128" y="0"/>
                      <a:pt x="1747763" y="0"/>
                    </a:cubicBezTo>
                    <a:lnTo>
                      <a:pt x="83659" y="0"/>
                    </a:lnTo>
                    <a:cubicBezTo>
                      <a:pt x="37294" y="0"/>
                      <a:pt x="0" y="37294"/>
                      <a:pt x="0" y="83659"/>
                    </a:cubicBezTo>
                    <a:lnTo>
                      <a:pt x="0" y="83659"/>
                    </a:lnTo>
                    <a:close/>
                  </a:path>
                </a:pathLst>
              </a:custGeom>
              <a:solidFill>
                <a:schemeClr val="accent1"/>
              </a:solidFill>
              <a:ln w="50346" cap="flat">
                <a:noFill/>
                <a:prstDash val="solid"/>
                <a:miter/>
              </a:ln>
            </p:spPr>
            <p:txBody>
              <a:bodyPr rtlCol="0" anchor="ctr"/>
              <a:lstStyle/>
              <a:p>
                <a:endParaRPr lang="en-IN"/>
              </a:p>
            </p:txBody>
          </p:sp>
        </p:grpSp>
        <p:cxnSp>
          <p:nvCxnSpPr>
            <p:cNvPr id="42" name="Straight Connector 41">
              <a:extLst>
                <a:ext uri="{FF2B5EF4-FFF2-40B4-BE49-F238E27FC236}">
                  <a16:creationId xmlns:a16="http://schemas.microsoft.com/office/drawing/2014/main" id="{655A5FAA-A99C-4544-A8B8-65D3A872A412}"/>
                </a:ext>
              </a:extLst>
            </p:cNvPr>
            <p:cNvCxnSpPr>
              <a:cxnSpLocks/>
            </p:cNvCxnSpPr>
            <p:nvPr/>
          </p:nvCxnSpPr>
          <p:spPr>
            <a:xfrm rot="1800000">
              <a:off x="6277304" y="955066"/>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524E06A-BF9E-4A12-A8EF-972A5D2B556B}"/>
                </a:ext>
              </a:extLst>
            </p:cNvPr>
            <p:cNvCxnSpPr>
              <a:cxnSpLocks/>
            </p:cNvCxnSpPr>
            <p:nvPr/>
          </p:nvCxnSpPr>
          <p:spPr>
            <a:xfrm rot="1800000">
              <a:off x="6351953" y="834392"/>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6DE0F0-917F-4E7E-9439-7E8D22F9A7B7}"/>
                </a:ext>
              </a:extLst>
            </p:cNvPr>
            <p:cNvCxnSpPr>
              <a:cxnSpLocks/>
            </p:cNvCxnSpPr>
            <p:nvPr/>
          </p:nvCxnSpPr>
          <p:spPr>
            <a:xfrm rot="1800000">
              <a:off x="5950101" y="49139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15680E8-A8E9-43C9-AC53-48D75841ECB7}"/>
              </a:ext>
            </a:extLst>
          </p:cNvPr>
          <p:cNvGrpSpPr/>
          <p:nvPr/>
        </p:nvGrpSpPr>
        <p:grpSpPr>
          <a:xfrm>
            <a:off x="7996194" y="454458"/>
            <a:ext cx="700100" cy="699116"/>
            <a:chOff x="7996194" y="454458"/>
            <a:chExt cx="700100" cy="699116"/>
          </a:xfrm>
        </p:grpSpPr>
        <p:grpSp>
          <p:nvGrpSpPr>
            <p:cNvPr id="51" name="Group 50">
              <a:extLst>
                <a:ext uri="{FF2B5EF4-FFF2-40B4-BE49-F238E27FC236}">
                  <a16:creationId xmlns:a16="http://schemas.microsoft.com/office/drawing/2014/main" id="{24D3924C-BB0B-4EE6-A123-033EEC328A05}"/>
                </a:ext>
              </a:extLst>
            </p:cNvPr>
            <p:cNvGrpSpPr/>
            <p:nvPr/>
          </p:nvGrpSpPr>
          <p:grpSpPr>
            <a:xfrm rot="1800000">
              <a:off x="8051097" y="570248"/>
              <a:ext cx="613456" cy="583326"/>
              <a:chOff x="4145502" y="1572063"/>
              <a:chExt cx="3915167" cy="3722877"/>
            </a:xfrm>
          </p:grpSpPr>
          <p:sp>
            <p:nvSpPr>
              <p:cNvPr id="55" name="Graphic 390">
                <a:extLst>
                  <a:ext uri="{FF2B5EF4-FFF2-40B4-BE49-F238E27FC236}">
                    <a16:creationId xmlns:a16="http://schemas.microsoft.com/office/drawing/2014/main" id="{BA1A4952-B39F-40F0-BE34-7EE71912E15E}"/>
                  </a:ext>
                </a:extLst>
              </p:cNvPr>
              <p:cNvSpPr/>
              <p:nvPr/>
            </p:nvSpPr>
            <p:spPr>
              <a:xfrm>
                <a:off x="4145502" y="1572063"/>
                <a:ext cx="3915167" cy="3722877"/>
              </a:xfrm>
              <a:custGeom>
                <a:avLst/>
                <a:gdLst>
                  <a:gd name="connsiteX0" fmla="*/ 3871957 w 3915167"/>
                  <a:gd name="connsiteY0" fmla="*/ 2158549 h 3722877"/>
                  <a:gd name="connsiteX1" fmla="*/ 3293119 w 3915167"/>
                  <a:gd name="connsiteY1" fmla="*/ 1404145 h 3722877"/>
                  <a:gd name="connsiteX2" fmla="*/ 3194082 w 3915167"/>
                  <a:gd name="connsiteY2" fmla="*/ 1353876 h 3722877"/>
                  <a:gd name="connsiteX3" fmla="*/ 3200084 w 3915167"/>
                  <a:gd name="connsiteY3" fmla="*/ 1242835 h 3722877"/>
                  <a:gd name="connsiteX4" fmla="*/ 1957251 w 3915167"/>
                  <a:gd name="connsiteY4" fmla="*/ 0 h 3722877"/>
                  <a:gd name="connsiteX5" fmla="*/ 714792 w 3915167"/>
                  <a:gd name="connsiteY5" fmla="*/ 1242460 h 3722877"/>
                  <a:gd name="connsiteX6" fmla="*/ 720794 w 3915167"/>
                  <a:gd name="connsiteY6" fmla="*/ 1353501 h 3722877"/>
                  <a:gd name="connsiteX7" fmla="*/ 621758 w 3915167"/>
                  <a:gd name="connsiteY7" fmla="*/ 1403769 h 3722877"/>
                  <a:gd name="connsiteX8" fmla="*/ 42919 w 3915167"/>
                  <a:gd name="connsiteY8" fmla="*/ 2158174 h 3722877"/>
                  <a:gd name="connsiteX9" fmla="*/ 167090 w 3915167"/>
                  <a:gd name="connsiteY9" fmla="*/ 3101272 h 3722877"/>
                  <a:gd name="connsiteX10" fmla="*/ 1244487 w 3915167"/>
                  <a:gd name="connsiteY10" fmla="*/ 3722877 h 3722877"/>
                  <a:gd name="connsiteX11" fmla="*/ 1244487 w 3915167"/>
                  <a:gd name="connsiteY11" fmla="*/ 3722877 h 3722877"/>
                  <a:gd name="connsiteX12" fmla="*/ 1864591 w 3915167"/>
                  <a:gd name="connsiteY12" fmla="*/ 3556316 h 3722877"/>
                  <a:gd name="connsiteX13" fmla="*/ 1957626 w 3915167"/>
                  <a:gd name="connsiteY13" fmla="*/ 3495543 h 3722877"/>
                  <a:gd name="connsiteX14" fmla="*/ 2050660 w 3915167"/>
                  <a:gd name="connsiteY14" fmla="*/ 3556316 h 3722877"/>
                  <a:gd name="connsiteX15" fmla="*/ 2671139 w 3915167"/>
                  <a:gd name="connsiteY15" fmla="*/ 3722877 h 3722877"/>
                  <a:gd name="connsiteX16" fmla="*/ 3748162 w 3915167"/>
                  <a:gd name="connsiteY16" fmla="*/ 3101272 h 3722877"/>
                  <a:gd name="connsiteX17" fmla="*/ 3872333 w 3915167"/>
                  <a:gd name="connsiteY17" fmla="*/ 2158174 h 3722877"/>
                  <a:gd name="connsiteX18" fmla="*/ 3104799 w 3915167"/>
                  <a:gd name="connsiteY18" fmla="*/ 1242835 h 3722877"/>
                  <a:gd name="connsiteX19" fmla="*/ 3102173 w 3915167"/>
                  <a:gd name="connsiteY19" fmla="*/ 1315612 h 3722877"/>
                  <a:gd name="connsiteX20" fmla="*/ 3028271 w 3915167"/>
                  <a:gd name="connsiteY20" fmla="*/ 1290853 h 3722877"/>
                  <a:gd name="connsiteX21" fmla="*/ 3019643 w 3915167"/>
                  <a:gd name="connsiteY21" fmla="*/ 1288227 h 3722877"/>
                  <a:gd name="connsiteX22" fmla="*/ 3007638 w 3915167"/>
                  <a:gd name="connsiteY22" fmla="*/ 1284475 h 3722877"/>
                  <a:gd name="connsiteX23" fmla="*/ 2916104 w 3915167"/>
                  <a:gd name="connsiteY23" fmla="*/ 1262717 h 3722877"/>
                  <a:gd name="connsiteX24" fmla="*/ 2879716 w 3915167"/>
                  <a:gd name="connsiteY24" fmla="*/ 1256340 h 3722877"/>
                  <a:gd name="connsiteX25" fmla="*/ 2874839 w 3915167"/>
                  <a:gd name="connsiteY25" fmla="*/ 1255590 h 3722877"/>
                  <a:gd name="connsiteX26" fmla="*/ 2815567 w 3915167"/>
                  <a:gd name="connsiteY26" fmla="*/ 1247337 h 3722877"/>
                  <a:gd name="connsiteX27" fmla="*/ 2806189 w 3915167"/>
                  <a:gd name="connsiteY27" fmla="*/ 1246211 h 3722877"/>
                  <a:gd name="connsiteX28" fmla="*/ 2773552 w 3915167"/>
                  <a:gd name="connsiteY28" fmla="*/ 1242835 h 3722877"/>
                  <a:gd name="connsiteX29" fmla="*/ 2683143 w 3915167"/>
                  <a:gd name="connsiteY29" fmla="*/ 1238708 h 3722877"/>
                  <a:gd name="connsiteX30" fmla="*/ 2678642 w 3915167"/>
                  <a:gd name="connsiteY30" fmla="*/ 1238708 h 3722877"/>
                  <a:gd name="connsiteX31" fmla="*/ 2647130 w 3915167"/>
                  <a:gd name="connsiteY31" fmla="*/ 1238708 h 3722877"/>
                  <a:gd name="connsiteX32" fmla="*/ 2628748 w 3915167"/>
                  <a:gd name="connsiteY32" fmla="*/ 1239459 h 3722877"/>
                  <a:gd name="connsiteX33" fmla="*/ 2594986 w 3915167"/>
                  <a:gd name="connsiteY33" fmla="*/ 1240959 h 3722877"/>
                  <a:gd name="connsiteX34" fmla="*/ 2548094 w 3915167"/>
                  <a:gd name="connsiteY34" fmla="*/ 1245086 h 3722877"/>
                  <a:gd name="connsiteX35" fmla="*/ 2502702 w 3915167"/>
                  <a:gd name="connsiteY35" fmla="*/ 1250338 h 3722877"/>
                  <a:gd name="connsiteX36" fmla="*/ 2463312 w 3915167"/>
                  <a:gd name="connsiteY36" fmla="*/ 1256340 h 3722877"/>
                  <a:gd name="connsiteX37" fmla="*/ 2404791 w 3915167"/>
                  <a:gd name="connsiteY37" fmla="*/ 1267969 h 3722877"/>
                  <a:gd name="connsiteX38" fmla="*/ 2394662 w 3915167"/>
                  <a:gd name="connsiteY38" fmla="*/ 1270220 h 3722877"/>
                  <a:gd name="connsiteX39" fmla="*/ 2378156 w 3915167"/>
                  <a:gd name="connsiteY39" fmla="*/ 1273971 h 3722877"/>
                  <a:gd name="connsiteX40" fmla="*/ 2202966 w 3915167"/>
                  <a:gd name="connsiteY40" fmla="*/ 1330242 h 3722877"/>
                  <a:gd name="connsiteX41" fmla="*/ 2193213 w 3915167"/>
                  <a:gd name="connsiteY41" fmla="*/ 1334369 h 3722877"/>
                  <a:gd name="connsiteX42" fmla="*/ 2120811 w 3915167"/>
                  <a:gd name="connsiteY42" fmla="*/ 1367006 h 3722877"/>
                  <a:gd name="connsiteX43" fmla="*/ 2105430 w 3915167"/>
                  <a:gd name="connsiteY43" fmla="*/ 1374884 h 3722877"/>
                  <a:gd name="connsiteX44" fmla="*/ 2099428 w 3915167"/>
                  <a:gd name="connsiteY44" fmla="*/ 1377885 h 3722877"/>
                  <a:gd name="connsiteX45" fmla="*/ 2041657 w 3915167"/>
                  <a:gd name="connsiteY45" fmla="*/ 1409396 h 3722877"/>
                  <a:gd name="connsiteX46" fmla="*/ 2015772 w 3915167"/>
                  <a:gd name="connsiteY46" fmla="*/ 1424777 h 3722877"/>
                  <a:gd name="connsiteX47" fmla="*/ 1965504 w 3915167"/>
                  <a:gd name="connsiteY47" fmla="*/ 1457789 h 3722877"/>
                  <a:gd name="connsiteX48" fmla="*/ 1958376 w 3915167"/>
                  <a:gd name="connsiteY48" fmla="*/ 1462291 h 3722877"/>
                  <a:gd name="connsiteX49" fmla="*/ 1956125 w 3915167"/>
                  <a:gd name="connsiteY49" fmla="*/ 1463792 h 3722877"/>
                  <a:gd name="connsiteX50" fmla="*/ 1954249 w 3915167"/>
                  <a:gd name="connsiteY50" fmla="*/ 1462666 h 3722877"/>
                  <a:gd name="connsiteX51" fmla="*/ 1946747 w 3915167"/>
                  <a:gd name="connsiteY51" fmla="*/ 1457789 h 3722877"/>
                  <a:gd name="connsiteX52" fmla="*/ 1896103 w 3915167"/>
                  <a:gd name="connsiteY52" fmla="*/ 1424777 h 3722877"/>
                  <a:gd name="connsiteX53" fmla="*/ 1870593 w 3915167"/>
                  <a:gd name="connsiteY53" fmla="*/ 1409396 h 3722877"/>
                  <a:gd name="connsiteX54" fmla="*/ 1812447 w 3915167"/>
                  <a:gd name="connsiteY54" fmla="*/ 1377510 h 3722877"/>
                  <a:gd name="connsiteX55" fmla="*/ 1806820 w 3915167"/>
                  <a:gd name="connsiteY55" fmla="*/ 1374509 h 3722877"/>
                  <a:gd name="connsiteX56" fmla="*/ 1792190 w 3915167"/>
                  <a:gd name="connsiteY56" fmla="*/ 1367006 h 3722877"/>
                  <a:gd name="connsiteX57" fmla="*/ 1718662 w 3915167"/>
                  <a:gd name="connsiteY57" fmla="*/ 1333618 h 3722877"/>
                  <a:gd name="connsiteX58" fmla="*/ 1710034 w 3915167"/>
                  <a:gd name="connsiteY58" fmla="*/ 1329867 h 3722877"/>
                  <a:gd name="connsiteX59" fmla="*/ 1534469 w 3915167"/>
                  <a:gd name="connsiteY59" fmla="*/ 1273596 h 3722877"/>
                  <a:gd name="connsiteX60" fmla="*/ 1519089 w 3915167"/>
                  <a:gd name="connsiteY60" fmla="*/ 1270220 h 3722877"/>
                  <a:gd name="connsiteX61" fmla="*/ 1509335 w 3915167"/>
                  <a:gd name="connsiteY61" fmla="*/ 1268344 h 3722877"/>
                  <a:gd name="connsiteX62" fmla="*/ 1449313 w 3915167"/>
                  <a:gd name="connsiteY62" fmla="*/ 1256340 h 3722877"/>
                  <a:gd name="connsiteX63" fmla="*/ 1411049 w 3915167"/>
                  <a:gd name="connsiteY63" fmla="*/ 1250713 h 3722877"/>
                  <a:gd name="connsiteX64" fmla="*/ 1364532 w 3915167"/>
                  <a:gd name="connsiteY64" fmla="*/ 1245086 h 3722877"/>
                  <a:gd name="connsiteX65" fmla="*/ 1318765 w 3915167"/>
                  <a:gd name="connsiteY65" fmla="*/ 1241334 h 3722877"/>
                  <a:gd name="connsiteX66" fmla="*/ 1284627 w 3915167"/>
                  <a:gd name="connsiteY66" fmla="*/ 1239834 h 3722877"/>
                  <a:gd name="connsiteX67" fmla="*/ 1265120 w 3915167"/>
                  <a:gd name="connsiteY67" fmla="*/ 1239083 h 3722877"/>
                  <a:gd name="connsiteX68" fmla="*/ 1241861 w 3915167"/>
                  <a:gd name="connsiteY68" fmla="*/ 1238333 h 3722877"/>
                  <a:gd name="connsiteX69" fmla="*/ 1235109 w 3915167"/>
                  <a:gd name="connsiteY69" fmla="*/ 1238333 h 3722877"/>
                  <a:gd name="connsiteX70" fmla="*/ 1230607 w 3915167"/>
                  <a:gd name="connsiteY70" fmla="*/ 1238333 h 3722877"/>
                  <a:gd name="connsiteX71" fmla="*/ 1139824 w 3915167"/>
                  <a:gd name="connsiteY71" fmla="*/ 1242835 h 3722877"/>
                  <a:gd name="connsiteX72" fmla="*/ 1108312 w 3915167"/>
                  <a:gd name="connsiteY72" fmla="*/ 1246211 h 3722877"/>
                  <a:gd name="connsiteX73" fmla="*/ 1098934 w 3915167"/>
                  <a:gd name="connsiteY73" fmla="*/ 1247337 h 3722877"/>
                  <a:gd name="connsiteX74" fmla="*/ 1037036 w 3915167"/>
                  <a:gd name="connsiteY74" fmla="*/ 1255965 h 3722877"/>
                  <a:gd name="connsiteX75" fmla="*/ 998021 w 3915167"/>
                  <a:gd name="connsiteY75" fmla="*/ 1262717 h 3722877"/>
                  <a:gd name="connsiteX76" fmla="*/ 906488 w 3915167"/>
                  <a:gd name="connsiteY76" fmla="*/ 1284475 h 3722877"/>
                  <a:gd name="connsiteX77" fmla="*/ 894858 w 3915167"/>
                  <a:gd name="connsiteY77" fmla="*/ 1288227 h 3722877"/>
                  <a:gd name="connsiteX78" fmla="*/ 886605 w 3915167"/>
                  <a:gd name="connsiteY78" fmla="*/ 1290853 h 3722877"/>
                  <a:gd name="connsiteX79" fmla="*/ 812328 w 3915167"/>
                  <a:gd name="connsiteY79" fmla="*/ 1315612 h 3722877"/>
                  <a:gd name="connsiteX80" fmla="*/ 809702 w 3915167"/>
                  <a:gd name="connsiteY80" fmla="*/ 1242835 h 3722877"/>
                  <a:gd name="connsiteX81" fmla="*/ 1146201 w 3915167"/>
                  <a:gd name="connsiteY81" fmla="*/ 431785 h 3722877"/>
                  <a:gd name="connsiteX82" fmla="*/ 1957251 w 3915167"/>
                  <a:gd name="connsiteY82" fmla="*/ 95285 h 3722877"/>
                  <a:gd name="connsiteX83" fmla="*/ 1957251 w 3915167"/>
                  <a:gd name="connsiteY83" fmla="*/ 95285 h 3722877"/>
                  <a:gd name="connsiteX84" fmla="*/ 3104799 w 3915167"/>
                  <a:gd name="connsiteY84" fmla="*/ 1242835 h 3722877"/>
                  <a:gd name="connsiteX85" fmla="*/ 1549850 w 3915167"/>
                  <a:gd name="connsiteY85" fmla="*/ 2242205 h 3722877"/>
                  <a:gd name="connsiteX86" fmla="*/ 2208218 w 3915167"/>
                  <a:gd name="connsiteY86" fmla="*/ 1862189 h 3722877"/>
                  <a:gd name="connsiteX87" fmla="*/ 2210094 w 3915167"/>
                  <a:gd name="connsiteY87" fmla="*/ 1864815 h 3722877"/>
                  <a:gd name="connsiteX88" fmla="*/ 2236729 w 3915167"/>
                  <a:gd name="connsiteY88" fmla="*/ 1906455 h 3722877"/>
                  <a:gd name="connsiteX89" fmla="*/ 2262613 w 3915167"/>
                  <a:gd name="connsiteY89" fmla="*/ 1956349 h 3722877"/>
                  <a:gd name="connsiteX90" fmla="*/ 2263364 w 3915167"/>
                  <a:gd name="connsiteY90" fmla="*/ 1957474 h 3722877"/>
                  <a:gd name="connsiteX91" fmla="*/ 1608747 w 3915167"/>
                  <a:gd name="connsiteY91" fmla="*/ 2335239 h 3722877"/>
                  <a:gd name="connsiteX92" fmla="*/ 1537095 w 3915167"/>
                  <a:gd name="connsiteY92" fmla="*/ 2310480 h 3722877"/>
                  <a:gd name="connsiteX93" fmla="*/ 1550225 w 3915167"/>
                  <a:gd name="connsiteY93" fmla="*/ 2242205 h 3722877"/>
                  <a:gd name="connsiteX94" fmla="*/ 2081421 w 3915167"/>
                  <a:gd name="connsiteY94" fmla="*/ 1698628 h 3722877"/>
                  <a:gd name="connsiteX95" fmla="*/ 2153823 w 3915167"/>
                  <a:gd name="connsiteY95" fmla="*/ 1783785 h 3722877"/>
                  <a:gd name="connsiteX96" fmla="*/ 1586239 w 3915167"/>
                  <a:gd name="connsiteY96" fmla="*/ 2111281 h 3722877"/>
                  <a:gd name="connsiteX97" fmla="*/ 1659391 w 3915167"/>
                  <a:gd name="connsiteY97" fmla="*/ 1942094 h 3722877"/>
                  <a:gd name="connsiteX98" fmla="*/ 2081421 w 3915167"/>
                  <a:gd name="connsiteY98" fmla="*/ 1698628 h 3722877"/>
                  <a:gd name="connsiteX99" fmla="*/ 1773808 w 3915167"/>
                  <a:gd name="connsiteY99" fmla="*/ 1766154 h 3722877"/>
                  <a:gd name="connsiteX100" fmla="*/ 1957251 w 3915167"/>
                  <a:gd name="connsiteY100" fmla="*/ 1581960 h 3722877"/>
                  <a:gd name="connsiteX101" fmla="*/ 2011646 w 3915167"/>
                  <a:gd name="connsiteY101" fmla="*/ 1628478 h 3722877"/>
                  <a:gd name="connsiteX102" fmla="*/ 1773433 w 3915167"/>
                  <a:gd name="connsiteY102" fmla="*/ 1765778 h 3722877"/>
                  <a:gd name="connsiteX103" fmla="*/ 2303503 w 3915167"/>
                  <a:gd name="connsiteY103" fmla="*/ 2044131 h 3722877"/>
                  <a:gd name="connsiteX104" fmla="*/ 2340642 w 3915167"/>
                  <a:gd name="connsiteY104" fmla="*/ 2149545 h 3722877"/>
                  <a:gd name="connsiteX105" fmla="*/ 1926864 w 3915167"/>
                  <a:gd name="connsiteY105" fmla="*/ 2388509 h 3722877"/>
                  <a:gd name="connsiteX106" fmla="*/ 1741921 w 3915167"/>
                  <a:gd name="connsiteY106" fmla="*/ 2368626 h 3722877"/>
                  <a:gd name="connsiteX107" fmla="*/ 2303503 w 3915167"/>
                  <a:gd name="connsiteY107" fmla="*/ 2044131 h 3722877"/>
                  <a:gd name="connsiteX108" fmla="*/ 2110682 w 3915167"/>
                  <a:gd name="connsiteY108" fmla="*/ 1613097 h 3722877"/>
                  <a:gd name="connsiteX109" fmla="*/ 2110682 w 3915167"/>
                  <a:gd name="connsiteY109" fmla="*/ 1613097 h 3722877"/>
                  <a:gd name="connsiteX110" fmla="*/ 2377781 w 3915167"/>
                  <a:gd name="connsiteY110" fmla="*/ 2310480 h 3722877"/>
                  <a:gd name="connsiteX111" fmla="*/ 2139568 w 3915167"/>
                  <a:gd name="connsiteY111" fmla="*/ 2375379 h 3722877"/>
                  <a:gd name="connsiteX112" fmla="*/ 2365401 w 3915167"/>
                  <a:gd name="connsiteY112" fmla="*/ 2244831 h 3722877"/>
                  <a:gd name="connsiteX113" fmla="*/ 2377406 w 3915167"/>
                  <a:gd name="connsiteY113" fmla="*/ 2310105 h 3722877"/>
                  <a:gd name="connsiteX114" fmla="*/ 3088668 w 3915167"/>
                  <a:gd name="connsiteY114" fmla="*/ 1427028 h 3722877"/>
                  <a:gd name="connsiteX115" fmla="*/ 3082291 w 3915167"/>
                  <a:gd name="connsiteY115" fmla="*/ 1463792 h 3722877"/>
                  <a:gd name="connsiteX116" fmla="*/ 3075163 w 3915167"/>
                  <a:gd name="connsiteY116" fmla="*/ 1496054 h 3722877"/>
                  <a:gd name="connsiteX117" fmla="*/ 3073288 w 3915167"/>
                  <a:gd name="connsiteY117" fmla="*/ 1504682 h 3722877"/>
                  <a:gd name="connsiteX118" fmla="*/ 3065410 w 3915167"/>
                  <a:gd name="connsiteY118" fmla="*/ 1536569 h 3722877"/>
                  <a:gd name="connsiteX119" fmla="*/ 3056781 w 3915167"/>
                  <a:gd name="connsiteY119" fmla="*/ 1566955 h 3722877"/>
                  <a:gd name="connsiteX120" fmla="*/ 3053780 w 3915167"/>
                  <a:gd name="connsiteY120" fmla="*/ 1576333 h 3722877"/>
                  <a:gd name="connsiteX121" fmla="*/ 3044027 w 3915167"/>
                  <a:gd name="connsiteY121" fmla="*/ 1607845 h 3722877"/>
                  <a:gd name="connsiteX122" fmla="*/ 3032772 w 3915167"/>
                  <a:gd name="connsiteY122" fmla="*/ 1638981 h 3722877"/>
                  <a:gd name="connsiteX123" fmla="*/ 3028271 w 3915167"/>
                  <a:gd name="connsiteY123" fmla="*/ 1650611 h 3722877"/>
                  <a:gd name="connsiteX124" fmla="*/ 3018142 w 3915167"/>
                  <a:gd name="connsiteY124" fmla="*/ 1677246 h 3722877"/>
                  <a:gd name="connsiteX125" fmla="*/ 3005388 w 3915167"/>
                  <a:gd name="connsiteY125" fmla="*/ 1706131 h 3722877"/>
                  <a:gd name="connsiteX126" fmla="*/ 2999760 w 3915167"/>
                  <a:gd name="connsiteY126" fmla="*/ 1718886 h 3722877"/>
                  <a:gd name="connsiteX127" fmla="*/ 2987756 w 3915167"/>
                  <a:gd name="connsiteY127" fmla="*/ 1744771 h 3722877"/>
                  <a:gd name="connsiteX128" fmla="*/ 2973876 w 3915167"/>
                  <a:gd name="connsiteY128" fmla="*/ 1771781 h 3722877"/>
                  <a:gd name="connsiteX129" fmla="*/ 2966748 w 3915167"/>
                  <a:gd name="connsiteY129" fmla="*/ 1784910 h 3722877"/>
                  <a:gd name="connsiteX130" fmla="*/ 2953243 w 3915167"/>
                  <a:gd name="connsiteY130" fmla="*/ 1809670 h 3722877"/>
                  <a:gd name="connsiteX131" fmla="*/ 2938613 w 3915167"/>
                  <a:gd name="connsiteY131" fmla="*/ 1834054 h 3722877"/>
                  <a:gd name="connsiteX132" fmla="*/ 2928859 w 3915167"/>
                  <a:gd name="connsiteY132" fmla="*/ 1849809 h 3722877"/>
                  <a:gd name="connsiteX133" fmla="*/ 2914979 w 3915167"/>
                  <a:gd name="connsiteY133" fmla="*/ 1872318 h 3722877"/>
                  <a:gd name="connsiteX134" fmla="*/ 2898098 w 3915167"/>
                  <a:gd name="connsiteY134" fmla="*/ 1896702 h 3722877"/>
                  <a:gd name="connsiteX135" fmla="*/ 2887969 w 3915167"/>
                  <a:gd name="connsiteY135" fmla="*/ 1910957 h 3722877"/>
                  <a:gd name="connsiteX136" fmla="*/ 2872588 w 3915167"/>
                  <a:gd name="connsiteY136" fmla="*/ 1932340 h 3722877"/>
                  <a:gd name="connsiteX137" fmla="*/ 2854582 w 3915167"/>
                  <a:gd name="connsiteY137" fmla="*/ 1954848 h 3722877"/>
                  <a:gd name="connsiteX138" fmla="*/ 2842577 w 3915167"/>
                  <a:gd name="connsiteY138" fmla="*/ 1969854 h 3722877"/>
                  <a:gd name="connsiteX139" fmla="*/ 2826446 w 3915167"/>
                  <a:gd name="connsiteY139" fmla="*/ 1989736 h 3722877"/>
                  <a:gd name="connsiteX140" fmla="*/ 2806939 w 3915167"/>
                  <a:gd name="connsiteY140" fmla="*/ 2011494 h 3722877"/>
                  <a:gd name="connsiteX141" fmla="*/ 2792684 w 3915167"/>
                  <a:gd name="connsiteY141" fmla="*/ 2026875 h 3722877"/>
                  <a:gd name="connsiteX142" fmla="*/ 2776553 w 3915167"/>
                  <a:gd name="connsiteY142" fmla="*/ 2044131 h 3722877"/>
                  <a:gd name="connsiteX143" fmla="*/ 2755545 w 3915167"/>
                  <a:gd name="connsiteY143" fmla="*/ 2064764 h 3722877"/>
                  <a:gd name="connsiteX144" fmla="*/ 2740165 w 3915167"/>
                  <a:gd name="connsiteY144" fmla="*/ 2079769 h 3722877"/>
                  <a:gd name="connsiteX145" fmla="*/ 2723658 w 3915167"/>
                  <a:gd name="connsiteY145" fmla="*/ 2095525 h 3722877"/>
                  <a:gd name="connsiteX146" fmla="*/ 2700400 w 3915167"/>
                  <a:gd name="connsiteY146" fmla="*/ 2115408 h 3722877"/>
                  <a:gd name="connsiteX147" fmla="*/ 2683894 w 3915167"/>
                  <a:gd name="connsiteY147" fmla="*/ 2129288 h 3722877"/>
                  <a:gd name="connsiteX148" fmla="*/ 2667012 w 3915167"/>
                  <a:gd name="connsiteY148" fmla="*/ 2143168 h 3722877"/>
                  <a:gd name="connsiteX149" fmla="*/ 2641503 w 3915167"/>
                  <a:gd name="connsiteY149" fmla="*/ 2162300 h 3722877"/>
                  <a:gd name="connsiteX150" fmla="*/ 2624247 w 3915167"/>
                  <a:gd name="connsiteY150" fmla="*/ 2175055 h 3722877"/>
                  <a:gd name="connsiteX151" fmla="*/ 2607741 w 3915167"/>
                  <a:gd name="connsiteY151" fmla="*/ 2187059 h 3722877"/>
                  <a:gd name="connsiteX152" fmla="*/ 2578855 w 3915167"/>
                  <a:gd name="connsiteY152" fmla="*/ 2205816 h 3722877"/>
                  <a:gd name="connsiteX153" fmla="*/ 2560473 w 3915167"/>
                  <a:gd name="connsiteY153" fmla="*/ 2217446 h 3722877"/>
                  <a:gd name="connsiteX154" fmla="*/ 2545092 w 3915167"/>
                  <a:gd name="connsiteY154" fmla="*/ 2227199 h 3722877"/>
                  <a:gd name="connsiteX155" fmla="*/ 2508329 w 3915167"/>
                  <a:gd name="connsiteY155" fmla="*/ 2247832 h 3722877"/>
                  <a:gd name="connsiteX156" fmla="*/ 2492198 w 3915167"/>
                  <a:gd name="connsiteY156" fmla="*/ 2256835 h 3722877"/>
                  <a:gd name="connsiteX157" fmla="*/ 2479818 w 3915167"/>
                  <a:gd name="connsiteY157" fmla="*/ 2263588 h 3722877"/>
                  <a:gd name="connsiteX158" fmla="*/ 2466689 w 3915167"/>
                  <a:gd name="connsiteY158" fmla="*/ 2269965 h 3722877"/>
                  <a:gd name="connsiteX159" fmla="*/ 2369528 w 3915167"/>
                  <a:gd name="connsiteY159" fmla="*/ 1955974 h 3722877"/>
                  <a:gd name="connsiteX160" fmla="*/ 2366527 w 3915167"/>
                  <a:gd name="connsiteY160" fmla="*/ 1949596 h 3722877"/>
                  <a:gd name="connsiteX161" fmla="*/ 2319634 w 3915167"/>
                  <a:gd name="connsiteY161" fmla="*/ 1857687 h 3722877"/>
                  <a:gd name="connsiteX162" fmla="*/ 2123812 w 3915167"/>
                  <a:gd name="connsiteY162" fmla="*/ 1603718 h 3722877"/>
                  <a:gd name="connsiteX163" fmla="*/ 2120436 w 3915167"/>
                  <a:gd name="connsiteY163" fmla="*/ 1600342 h 3722877"/>
                  <a:gd name="connsiteX164" fmla="*/ 2037155 w 3915167"/>
                  <a:gd name="connsiteY164" fmla="*/ 1524564 h 3722877"/>
                  <a:gd name="connsiteX165" fmla="*/ 2057412 w 3915167"/>
                  <a:gd name="connsiteY165" fmla="*/ 1511059 h 3722877"/>
                  <a:gd name="connsiteX166" fmla="*/ 2069417 w 3915167"/>
                  <a:gd name="connsiteY166" fmla="*/ 1503931 h 3722877"/>
                  <a:gd name="connsiteX167" fmla="*/ 2076169 w 3915167"/>
                  <a:gd name="connsiteY167" fmla="*/ 1500180 h 3722877"/>
                  <a:gd name="connsiteX168" fmla="*/ 2133566 w 3915167"/>
                  <a:gd name="connsiteY168" fmla="*/ 1467543 h 3722877"/>
                  <a:gd name="connsiteX169" fmla="*/ 2152698 w 3915167"/>
                  <a:gd name="connsiteY169" fmla="*/ 1457789 h 3722877"/>
                  <a:gd name="connsiteX170" fmla="*/ 2216846 w 3915167"/>
                  <a:gd name="connsiteY170" fmla="*/ 1427778 h 3722877"/>
                  <a:gd name="connsiteX171" fmla="*/ 2229976 w 3915167"/>
                  <a:gd name="connsiteY171" fmla="*/ 1422151 h 3722877"/>
                  <a:gd name="connsiteX172" fmla="*/ 2394662 w 3915167"/>
                  <a:gd name="connsiteY172" fmla="*/ 1367381 h 3722877"/>
                  <a:gd name="connsiteX173" fmla="*/ 2414544 w 3915167"/>
                  <a:gd name="connsiteY173" fmla="*/ 1362879 h 3722877"/>
                  <a:gd name="connsiteX174" fmla="*/ 2474942 w 3915167"/>
                  <a:gd name="connsiteY174" fmla="*/ 1350500 h 3722877"/>
                  <a:gd name="connsiteX175" fmla="*/ 2507203 w 3915167"/>
                  <a:gd name="connsiteY175" fmla="*/ 1345248 h 3722877"/>
                  <a:gd name="connsiteX176" fmla="*/ 2555596 w 3915167"/>
                  <a:gd name="connsiteY176" fmla="*/ 1339246 h 3722877"/>
                  <a:gd name="connsiteX177" fmla="*/ 2561974 w 3915167"/>
                  <a:gd name="connsiteY177" fmla="*/ 1338495 h 3722877"/>
                  <a:gd name="connsiteX178" fmla="*/ 2593485 w 3915167"/>
                  <a:gd name="connsiteY178" fmla="*/ 1335494 h 3722877"/>
                  <a:gd name="connsiteX179" fmla="*/ 2632125 w 3915167"/>
                  <a:gd name="connsiteY179" fmla="*/ 1333994 h 3722877"/>
                  <a:gd name="connsiteX180" fmla="*/ 2639628 w 3915167"/>
                  <a:gd name="connsiteY180" fmla="*/ 1333994 h 3722877"/>
                  <a:gd name="connsiteX181" fmla="*/ 2690646 w 3915167"/>
                  <a:gd name="connsiteY181" fmla="*/ 1333243 h 3722877"/>
                  <a:gd name="connsiteX182" fmla="*/ 2769800 w 3915167"/>
                  <a:gd name="connsiteY182" fmla="*/ 1337370 h 3722877"/>
                  <a:gd name="connsiteX183" fmla="*/ 2805063 w 3915167"/>
                  <a:gd name="connsiteY183" fmla="*/ 1340746 h 3722877"/>
                  <a:gd name="connsiteX184" fmla="*/ 2895472 w 3915167"/>
                  <a:gd name="connsiteY184" fmla="*/ 1354626 h 3722877"/>
                  <a:gd name="connsiteX185" fmla="*/ 2913854 w 3915167"/>
                  <a:gd name="connsiteY185" fmla="*/ 1358753 h 3722877"/>
                  <a:gd name="connsiteX186" fmla="*/ 2923982 w 3915167"/>
                  <a:gd name="connsiteY186" fmla="*/ 1361004 h 3722877"/>
                  <a:gd name="connsiteX187" fmla="*/ 3000511 w 3915167"/>
                  <a:gd name="connsiteY187" fmla="*/ 1380886 h 3722877"/>
                  <a:gd name="connsiteX188" fmla="*/ 3009514 w 3915167"/>
                  <a:gd name="connsiteY188" fmla="*/ 1383512 h 3722877"/>
                  <a:gd name="connsiteX189" fmla="*/ 3024519 w 3915167"/>
                  <a:gd name="connsiteY189" fmla="*/ 1388014 h 3722877"/>
                  <a:gd name="connsiteX190" fmla="*/ 3092420 w 3915167"/>
                  <a:gd name="connsiteY190" fmla="*/ 1413148 h 3722877"/>
                  <a:gd name="connsiteX191" fmla="*/ 3090169 w 3915167"/>
                  <a:gd name="connsiteY191" fmla="*/ 1426653 h 3722877"/>
                  <a:gd name="connsiteX192" fmla="*/ 907238 w 3915167"/>
                  <a:gd name="connsiteY192" fmla="*/ 1383887 h 3722877"/>
                  <a:gd name="connsiteX193" fmla="*/ 916616 w 3915167"/>
                  <a:gd name="connsiteY193" fmla="*/ 1381261 h 3722877"/>
                  <a:gd name="connsiteX194" fmla="*/ 991269 w 3915167"/>
                  <a:gd name="connsiteY194" fmla="*/ 1361754 h 3722877"/>
                  <a:gd name="connsiteX195" fmla="*/ 1002148 w 3915167"/>
                  <a:gd name="connsiteY195" fmla="*/ 1359128 h 3722877"/>
                  <a:gd name="connsiteX196" fmla="*/ 1020905 w 3915167"/>
                  <a:gd name="connsiteY196" fmla="*/ 1355001 h 3722877"/>
                  <a:gd name="connsiteX197" fmla="*/ 1110188 w 3915167"/>
                  <a:gd name="connsiteY197" fmla="*/ 1341121 h 3722877"/>
                  <a:gd name="connsiteX198" fmla="*/ 1146576 w 3915167"/>
                  <a:gd name="connsiteY198" fmla="*/ 1337745 h 3722877"/>
                  <a:gd name="connsiteX199" fmla="*/ 1223480 w 3915167"/>
                  <a:gd name="connsiteY199" fmla="*/ 1333994 h 3722877"/>
                  <a:gd name="connsiteX200" fmla="*/ 1279000 w 3915167"/>
                  <a:gd name="connsiteY200" fmla="*/ 1334369 h 3722877"/>
                  <a:gd name="connsiteX201" fmla="*/ 1287628 w 3915167"/>
                  <a:gd name="connsiteY201" fmla="*/ 1334369 h 3722877"/>
                  <a:gd name="connsiteX202" fmla="*/ 1321766 w 3915167"/>
                  <a:gd name="connsiteY202" fmla="*/ 1336244 h 3722877"/>
                  <a:gd name="connsiteX203" fmla="*/ 1354403 w 3915167"/>
                  <a:gd name="connsiteY203" fmla="*/ 1339246 h 3722877"/>
                  <a:gd name="connsiteX204" fmla="*/ 1360780 w 3915167"/>
                  <a:gd name="connsiteY204" fmla="*/ 1339996 h 3722877"/>
                  <a:gd name="connsiteX205" fmla="*/ 1407673 w 3915167"/>
                  <a:gd name="connsiteY205" fmla="*/ 1345623 h 3722877"/>
                  <a:gd name="connsiteX206" fmla="*/ 1440685 w 3915167"/>
                  <a:gd name="connsiteY206" fmla="*/ 1350875 h 3722877"/>
                  <a:gd name="connsiteX207" fmla="*/ 1500332 w 3915167"/>
                  <a:gd name="connsiteY207" fmla="*/ 1362879 h 3722877"/>
                  <a:gd name="connsiteX208" fmla="*/ 1520589 w 3915167"/>
                  <a:gd name="connsiteY208" fmla="*/ 1367381 h 3722877"/>
                  <a:gd name="connsiteX209" fmla="*/ 1685275 w 3915167"/>
                  <a:gd name="connsiteY209" fmla="*/ 1421776 h 3722877"/>
                  <a:gd name="connsiteX210" fmla="*/ 1698405 w 3915167"/>
                  <a:gd name="connsiteY210" fmla="*/ 1427403 h 3722877"/>
                  <a:gd name="connsiteX211" fmla="*/ 1762554 w 3915167"/>
                  <a:gd name="connsiteY211" fmla="*/ 1457414 h 3722877"/>
                  <a:gd name="connsiteX212" fmla="*/ 1781686 w 3915167"/>
                  <a:gd name="connsiteY212" fmla="*/ 1467168 h 3722877"/>
                  <a:gd name="connsiteX213" fmla="*/ 1839082 w 3915167"/>
                  <a:gd name="connsiteY213" fmla="*/ 1499805 h 3722877"/>
                  <a:gd name="connsiteX214" fmla="*/ 1846585 w 3915167"/>
                  <a:gd name="connsiteY214" fmla="*/ 1504307 h 3722877"/>
                  <a:gd name="connsiteX215" fmla="*/ 1857839 w 3915167"/>
                  <a:gd name="connsiteY215" fmla="*/ 1511059 h 3722877"/>
                  <a:gd name="connsiteX216" fmla="*/ 1877721 w 3915167"/>
                  <a:gd name="connsiteY216" fmla="*/ 1524564 h 3722877"/>
                  <a:gd name="connsiteX217" fmla="*/ 1594867 w 3915167"/>
                  <a:gd name="connsiteY217" fmla="*/ 1857687 h 3722877"/>
                  <a:gd name="connsiteX218" fmla="*/ 1447812 w 3915167"/>
                  <a:gd name="connsiteY218" fmla="*/ 2269590 h 3722877"/>
                  <a:gd name="connsiteX219" fmla="*/ 1434683 w 3915167"/>
                  <a:gd name="connsiteY219" fmla="*/ 2263213 h 3722877"/>
                  <a:gd name="connsiteX220" fmla="*/ 1422303 w 3915167"/>
                  <a:gd name="connsiteY220" fmla="*/ 2256460 h 3722877"/>
                  <a:gd name="connsiteX221" fmla="*/ 1412925 w 3915167"/>
                  <a:gd name="connsiteY221" fmla="*/ 2251208 h 3722877"/>
                  <a:gd name="connsiteX222" fmla="*/ 1405797 w 3915167"/>
                  <a:gd name="connsiteY222" fmla="*/ 2247457 h 3722877"/>
                  <a:gd name="connsiteX223" fmla="*/ 1369408 w 3915167"/>
                  <a:gd name="connsiteY223" fmla="*/ 2227199 h 3722877"/>
                  <a:gd name="connsiteX224" fmla="*/ 1353653 w 3915167"/>
                  <a:gd name="connsiteY224" fmla="*/ 2217070 h 3722877"/>
                  <a:gd name="connsiteX225" fmla="*/ 1335646 w 3915167"/>
                  <a:gd name="connsiteY225" fmla="*/ 2205441 h 3722877"/>
                  <a:gd name="connsiteX226" fmla="*/ 1306760 w 3915167"/>
                  <a:gd name="connsiteY226" fmla="*/ 2186684 h 3722877"/>
                  <a:gd name="connsiteX227" fmla="*/ 1290254 w 3915167"/>
                  <a:gd name="connsiteY227" fmla="*/ 2174680 h 3722877"/>
                  <a:gd name="connsiteX228" fmla="*/ 1272248 w 3915167"/>
                  <a:gd name="connsiteY228" fmla="*/ 2161550 h 3722877"/>
                  <a:gd name="connsiteX229" fmla="*/ 1246738 w 3915167"/>
                  <a:gd name="connsiteY229" fmla="*/ 2142418 h 3722877"/>
                  <a:gd name="connsiteX230" fmla="*/ 1230232 w 3915167"/>
                  <a:gd name="connsiteY230" fmla="*/ 2128538 h 3722877"/>
                  <a:gd name="connsiteX231" fmla="*/ 1212976 w 3915167"/>
                  <a:gd name="connsiteY231" fmla="*/ 2113907 h 3722877"/>
                  <a:gd name="connsiteX232" fmla="*/ 1190467 w 3915167"/>
                  <a:gd name="connsiteY232" fmla="*/ 2094775 h 3722877"/>
                  <a:gd name="connsiteX233" fmla="*/ 1173586 w 3915167"/>
                  <a:gd name="connsiteY233" fmla="*/ 2078644 h 3722877"/>
                  <a:gd name="connsiteX234" fmla="*/ 1158956 w 3915167"/>
                  <a:gd name="connsiteY234" fmla="*/ 2064764 h 3722877"/>
                  <a:gd name="connsiteX235" fmla="*/ 1137198 w 3915167"/>
                  <a:gd name="connsiteY235" fmla="*/ 2043381 h 3722877"/>
                  <a:gd name="connsiteX236" fmla="*/ 1120692 w 3915167"/>
                  <a:gd name="connsiteY236" fmla="*/ 2025750 h 3722877"/>
                  <a:gd name="connsiteX237" fmla="*/ 1106436 w 3915167"/>
                  <a:gd name="connsiteY237" fmla="*/ 2010369 h 3722877"/>
                  <a:gd name="connsiteX238" fmla="*/ 1087304 w 3915167"/>
                  <a:gd name="connsiteY238" fmla="*/ 1989361 h 3722877"/>
                  <a:gd name="connsiteX239" fmla="*/ 1070798 w 3915167"/>
                  <a:gd name="connsiteY239" fmla="*/ 1969479 h 3722877"/>
                  <a:gd name="connsiteX240" fmla="*/ 1059169 w 3915167"/>
                  <a:gd name="connsiteY240" fmla="*/ 1954848 h 3722877"/>
                  <a:gd name="connsiteX241" fmla="*/ 1041162 w 3915167"/>
                  <a:gd name="connsiteY241" fmla="*/ 1932340 h 3722877"/>
                  <a:gd name="connsiteX242" fmla="*/ 1026157 w 3915167"/>
                  <a:gd name="connsiteY242" fmla="*/ 1911332 h 3722877"/>
                  <a:gd name="connsiteX243" fmla="*/ 1015653 w 3915167"/>
                  <a:gd name="connsiteY243" fmla="*/ 1896702 h 3722877"/>
                  <a:gd name="connsiteX244" fmla="*/ 998772 w 3915167"/>
                  <a:gd name="connsiteY244" fmla="*/ 1872318 h 3722877"/>
                  <a:gd name="connsiteX245" fmla="*/ 984516 w 3915167"/>
                  <a:gd name="connsiteY245" fmla="*/ 1849434 h 3722877"/>
                  <a:gd name="connsiteX246" fmla="*/ 975513 w 3915167"/>
                  <a:gd name="connsiteY246" fmla="*/ 1834804 h 3722877"/>
                  <a:gd name="connsiteX247" fmla="*/ 960132 w 3915167"/>
                  <a:gd name="connsiteY247" fmla="*/ 1809670 h 3722877"/>
                  <a:gd name="connsiteX248" fmla="*/ 946627 w 3915167"/>
                  <a:gd name="connsiteY248" fmla="*/ 1784910 h 3722877"/>
                  <a:gd name="connsiteX249" fmla="*/ 939500 w 3915167"/>
                  <a:gd name="connsiteY249" fmla="*/ 1771405 h 3722877"/>
                  <a:gd name="connsiteX250" fmla="*/ 925620 w 3915167"/>
                  <a:gd name="connsiteY250" fmla="*/ 1744395 h 3722877"/>
                  <a:gd name="connsiteX251" fmla="*/ 913615 w 3915167"/>
                  <a:gd name="connsiteY251" fmla="*/ 1718136 h 3722877"/>
                  <a:gd name="connsiteX252" fmla="*/ 907988 w 3915167"/>
                  <a:gd name="connsiteY252" fmla="*/ 1705756 h 3722877"/>
                  <a:gd name="connsiteX253" fmla="*/ 895234 w 3915167"/>
                  <a:gd name="connsiteY253" fmla="*/ 1676870 h 3722877"/>
                  <a:gd name="connsiteX254" fmla="*/ 883979 w 3915167"/>
                  <a:gd name="connsiteY254" fmla="*/ 1647234 h 3722877"/>
                  <a:gd name="connsiteX255" fmla="*/ 880603 w 3915167"/>
                  <a:gd name="connsiteY255" fmla="*/ 1637856 h 3722877"/>
                  <a:gd name="connsiteX256" fmla="*/ 869724 w 3915167"/>
                  <a:gd name="connsiteY256" fmla="*/ 1607470 h 3722877"/>
                  <a:gd name="connsiteX257" fmla="*/ 859970 w 3915167"/>
                  <a:gd name="connsiteY257" fmla="*/ 1576333 h 3722877"/>
                  <a:gd name="connsiteX258" fmla="*/ 856969 w 3915167"/>
                  <a:gd name="connsiteY258" fmla="*/ 1566205 h 3722877"/>
                  <a:gd name="connsiteX259" fmla="*/ 848341 w 3915167"/>
                  <a:gd name="connsiteY259" fmla="*/ 1535818 h 3722877"/>
                  <a:gd name="connsiteX260" fmla="*/ 840463 w 3915167"/>
                  <a:gd name="connsiteY260" fmla="*/ 1503556 h 3722877"/>
                  <a:gd name="connsiteX261" fmla="*/ 838588 w 3915167"/>
                  <a:gd name="connsiteY261" fmla="*/ 1495303 h 3722877"/>
                  <a:gd name="connsiteX262" fmla="*/ 831460 w 3915167"/>
                  <a:gd name="connsiteY262" fmla="*/ 1462666 h 3722877"/>
                  <a:gd name="connsiteX263" fmla="*/ 825833 w 3915167"/>
                  <a:gd name="connsiteY263" fmla="*/ 1430779 h 3722877"/>
                  <a:gd name="connsiteX264" fmla="*/ 825083 w 3915167"/>
                  <a:gd name="connsiteY264" fmla="*/ 1425903 h 3722877"/>
                  <a:gd name="connsiteX265" fmla="*/ 822832 w 3915167"/>
                  <a:gd name="connsiteY265" fmla="*/ 1412398 h 3722877"/>
                  <a:gd name="connsiteX266" fmla="*/ 890732 w 3915167"/>
                  <a:gd name="connsiteY266" fmla="*/ 1387263 h 3722877"/>
                  <a:gd name="connsiteX267" fmla="*/ 906488 w 3915167"/>
                  <a:gd name="connsiteY267" fmla="*/ 1382762 h 3722877"/>
                  <a:gd name="connsiteX268" fmla="*/ 1492079 w 3915167"/>
                  <a:gd name="connsiteY268" fmla="*/ 2818418 h 3722877"/>
                  <a:gd name="connsiteX269" fmla="*/ 1492079 w 3915167"/>
                  <a:gd name="connsiteY269" fmla="*/ 2818418 h 3722877"/>
                  <a:gd name="connsiteX270" fmla="*/ 809702 w 3915167"/>
                  <a:gd name="connsiteY270" fmla="*/ 1716635 h 3722877"/>
                  <a:gd name="connsiteX271" fmla="*/ 826958 w 3915167"/>
                  <a:gd name="connsiteY271" fmla="*/ 1756025 h 3722877"/>
                  <a:gd name="connsiteX272" fmla="*/ 828834 w 3915167"/>
                  <a:gd name="connsiteY272" fmla="*/ 1760526 h 3722877"/>
                  <a:gd name="connsiteX273" fmla="*/ 841964 w 3915167"/>
                  <a:gd name="connsiteY273" fmla="*/ 1788287 h 3722877"/>
                  <a:gd name="connsiteX274" fmla="*/ 862221 w 3915167"/>
                  <a:gd name="connsiteY274" fmla="*/ 1827301 h 3722877"/>
                  <a:gd name="connsiteX275" fmla="*/ 866348 w 3915167"/>
                  <a:gd name="connsiteY275" fmla="*/ 1835179 h 3722877"/>
                  <a:gd name="connsiteX276" fmla="*/ 878727 w 3915167"/>
                  <a:gd name="connsiteY276" fmla="*/ 1858062 h 3722877"/>
                  <a:gd name="connsiteX277" fmla="*/ 901986 w 3915167"/>
                  <a:gd name="connsiteY277" fmla="*/ 1896702 h 3722877"/>
                  <a:gd name="connsiteX278" fmla="*/ 907238 w 3915167"/>
                  <a:gd name="connsiteY278" fmla="*/ 1904955 h 3722877"/>
                  <a:gd name="connsiteX279" fmla="*/ 919618 w 3915167"/>
                  <a:gd name="connsiteY279" fmla="*/ 1924837 h 3722877"/>
                  <a:gd name="connsiteX280" fmla="*/ 944377 w 3915167"/>
                  <a:gd name="connsiteY280" fmla="*/ 1960475 h 3722877"/>
                  <a:gd name="connsiteX281" fmla="*/ 952630 w 3915167"/>
                  <a:gd name="connsiteY281" fmla="*/ 1972105 h 3722877"/>
                  <a:gd name="connsiteX282" fmla="*/ 964634 w 3915167"/>
                  <a:gd name="connsiteY282" fmla="*/ 1988986 h 3722877"/>
                  <a:gd name="connsiteX283" fmla="*/ 996896 w 3915167"/>
                  <a:gd name="connsiteY283" fmla="*/ 2029501 h 3722877"/>
                  <a:gd name="connsiteX284" fmla="*/ 1003273 w 3915167"/>
                  <a:gd name="connsiteY284" fmla="*/ 2037754 h 3722877"/>
                  <a:gd name="connsiteX285" fmla="*/ 1013402 w 3915167"/>
                  <a:gd name="connsiteY285" fmla="*/ 2050134 h 3722877"/>
                  <a:gd name="connsiteX286" fmla="*/ 1058794 w 3915167"/>
                  <a:gd name="connsiteY286" fmla="*/ 2100402 h 3722877"/>
                  <a:gd name="connsiteX287" fmla="*/ 1065922 w 3915167"/>
                  <a:gd name="connsiteY287" fmla="*/ 2108280 h 3722877"/>
                  <a:gd name="connsiteX288" fmla="*/ 1122943 w 3915167"/>
                  <a:gd name="connsiteY288" fmla="*/ 2163425 h 3722877"/>
                  <a:gd name="connsiteX289" fmla="*/ 1135697 w 3915167"/>
                  <a:gd name="connsiteY289" fmla="*/ 2174305 h 3722877"/>
                  <a:gd name="connsiteX290" fmla="*/ 1182965 w 3915167"/>
                  <a:gd name="connsiteY290" fmla="*/ 2214444 h 3722877"/>
                  <a:gd name="connsiteX291" fmla="*/ 1196470 w 3915167"/>
                  <a:gd name="connsiteY291" fmla="*/ 2224573 h 3722877"/>
                  <a:gd name="connsiteX292" fmla="*/ 1204723 w 3915167"/>
                  <a:gd name="connsiteY292" fmla="*/ 2230951 h 3722877"/>
                  <a:gd name="connsiteX293" fmla="*/ 1246363 w 3915167"/>
                  <a:gd name="connsiteY293" fmla="*/ 2261712 h 3722877"/>
                  <a:gd name="connsiteX294" fmla="*/ 1263244 w 3915167"/>
                  <a:gd name="connsiteY294" fmla="*/ 2272966 h 3722877"/>
                  <a:gd name="connsiteX295" fmla="*/ 1274874 w 3915167"/>
                  <a:gd name="connsiteY295" fmla="*/ 2280469 h 3722877"/>
                  <a:gd name="connsiteX296" fmla="*/ 1313138 w 3915167"/>
                  <a:gd name="connsiteY296" fmla="*/ 2304853 h 3722877"/>
                  <a:gd name="connsiteX297" fmla="*/ 1332645 w 3915167"/>
                  <a:gd name="connsiteY297" fmla="*/ 2316107 h 3722877"/>
                  <a:gd name="connsiteX298" fmla="*/ 1341273 w 3915167"/>
                  <a:gd name="connsiteY298" fmla="*/ 2320984 h 3722877"/>
                  <a:gd name="connsiteX299" fmla="*/ 1382913 w 3915167"/>
                  <a:gd name="connsiteY299" fmla="*/ 2344242 h 3722877"/>
                  <a:gd name="connsiteX300" fmla="*/ 1405797 w 3915167"/>
                  <a:gd name="connsiteY300" fmla="*/ 2355497 h 3722877"/>
                  <a:gd name="connsiteX301" fmla="*/ 1423804 w 3915167"/>
                  <a:gd name="connsiteY301" fmla="*/ 2364500 h 3722877"/>
                  <a:gd name="connsiteX302" fmla="*/ 1433557 w 3915167"/>
                  <a:gd name="connsiteY302" fmla="*/ 2369377 h 3722877"/>
                  <a:gd name="connsiteX303" fmla="*/ 1432807 w 3915167"/>
                  <a:gd name="connsiteY303" fmla="*/ 2380256 h 3722877"/>
                  <a:gd name="connsiteX304" fmla="*/ 1431681 w 3915167"/>
                  <a:gd name="connsiteY304" fmla="*/ 2400138 h 3722877"/>
                  <a:gd name="connsiteX305" fmla="*/ 1430181 w 3915167"/>
                  <a:gd name="connsiteY305" fmla="*/ 2426773 h 3722877"/>
                  <a:gd name="connsiteX306" fmla="*/ 1429431 w 3915167"/>
                  <a:gd name="connsiteY306" fmla="*/ 2473290 h 3722877"/>
                  <a:gd name="connsiteX307" fmla="*/ 1429431 w 3915167"/>
                  <a:gd name="connsiteY307" fmla="*/ 2482669 h 3722877"/>
                  <a:gd name="connsiteX308" fmla="*/ 1429431 w 3915167"/>
                  <a:gd name="connsiteY308" fmla="*/ 2506677 h 3722877"/>
                  <a:gd name="connsiteX309" fmla="*/ 1431681 w 3915167"/>
                  <a:gd name="connsiteY309" fmla="*/ 2555070 h 3722877"/>
                  <a:gd name="connsiteX310" fmla="*/ 1432432 w 3915167"/>
                  <a:gd name="connsiteY310" fmla="*/ 2565949 h 3722877"/>
                  <a:gd name="connsiteX311" fmla="*/ 1433557 w 3915167"/>
                  <a:gd name="connsiteY311" fmla="*/ 2586207 h 3722877"/>
                  <a:gd name="connsiteX312" fmla="*/ 1439559 w 3915167"/>
                  <a:gd name="connsiteY312" fmla="*/ 2637976 h 3722877"/>
                  <a:gd name="connsiteX313" fmla="*/ 1440685 w 3915167"/>
                  <a:gd name="connsiteY313" fmla="*/ 2648105 h 3722877"/>
                  <a:gd name="connsiteX314" fmla="*/ 1442936 w 3915167"/>
                  <a:gd name="connsiteY314" fmla="*/ 2664611 h 3722877"/>
                  <a:gd name="connsiteX315" fmla="*/ 1454190 w 3915167"/>
                  <a:gd name="connsiteY315" fmla="*/ 2726509 h 3722877"/>
                  <a:gd name="connsiteX316" fmla="*/ 1457191 w 3915167"/>
                  <a:gd name="connsiteY316" fmla="*/ 2742265 h 3722877"/>
                  <a:gd name="connsiteX317" fmla="*/ 1476323 w 3915167"/>
                  <a:gd name="connsiteY317" fmla="*/ 2819168 h 3722877"/>
                  <a:gd name="connsiteX318" fmla="*/ 1478574 w 3915167"/>
                  <a:gd name="connsiteY318" fmla="*/ 2825921 h 3722877"/>
                  <a:gd name="connsiteX319" fmla="*/ 1500332 w 3915167"/>
                  <a:gd name="connsiteY319" fmla="*/ 2893821 h 3722877"/>
                  <a:gd name="connsiteX320" fmla="*/ 1505584 w 3915167"/>
                  <a:gd name="connsiteY320" fmla="*/ 2907326 h 3722877"/>
                  <a:gd name="connsiteX321" fmla="*/ 1508960 w 3915167"/>
                  <a:gd name="connsiteY321" fmla="*/ 2916329 h 3722877"/>
                  <a:gd name="connsiteX322" fmla="*/ 1528842 w 3915167"/>
                  <a:gd name="connsiteY322" fmla="*/ 2966973 h 3722877"/>
                  <a:gd name="connsiteX323" fmla="*/ 1536345 w 3915167"/>
                  <a:gd name="connsiteY323" fmla="*/ 2983854 h 3722877"/>
                  <a:gd name="connsiteX324" fmla="*/ 1541972 w 3915167"/>
                  <a:gd name="connsiteY324" fmla="*/ 2996234 h 3722877"/>
                  <a:gd name="connsiteX325" fmla="*/ 1561855 w 3915167"/>
                  <a:gd name="connsiteY325" fmla="*/ 3038249 h 3722877"/>
                  <a:gd name="connsiteX326" fmla="*/ 1571983 w 3915167"/>
                  <a:gd name="connsiteY326" fmla="*/ 3057756 h 3722877"/>
                  <a:gd name="connsiteX327" fmla="*/ 1576485 w 3915167"/>
                  <a:gd name="connsiteY327" fmla="*/ 3066010 h 3722877"/>
                  <a:gd name="connsiteX328" fmla="*/ 1599368 w 3915167"/>
                  <a:gd name="connsiteY328" fmla="*/ 3107275 h 3722877"/>
                  <a:gd name="connsiteX329" fmla="*/ 1611748 w 3915167"/>
                  <a:gd name="connsiteY329" fmla="*/ 3127532 h 3722877"/>
                  <a:gd name="connsiteX330" fmla="*/ 1616250 w 3915167"/>
                  <a:gd name="connsiteY330" fmla="*/ 3135035 h 3722877"/>
                  <a:gd name="connsiteX331" fmla="*/ 1641009 w 3915167"/>
                  <a:gd name="connsiteY331" fmla="*/ 3173674 h 3722877"/>
                  <a:gd name="connsiteX332" fmla="*/ 1658265 w 3915167"/>
                  <a:gd name="connsiteY332" fmla="*/ 3198058 h 3722877"/>
                  <a:gd name="connsiteX333" fmla="*/ 1660516 w 3915167"/>
                  <a:gd name="connsiteY333" fmla="*/ 3201434 h 3722877"/>
                  <a:gd name="connsiteX334" fmla="*/ 1687151 w 3915167"/>
                  <a:gd name="connsiteY334" fmla="*/ 3237823 h 3722877"/>
                  <a:gd name="connsiteX335" fmla="*/ 1705908 w 3915167"/>
                  <a:gd name="connsiteY335" fmla="*/ 3261457 h 3722877"/>
                  <a:gd name="connsiteX336" fmla="*/ 1708534 w 3915167"/>
                  <a:gd name="connsiteY336" fmla="*/ 3264833 h 3722877"/>
                  <a:gd name="connsiteX337" fmla="*/ 1737044 w 3915167"/>
                  <a:gd name="connsiteY337" fmla="*/ 3298971 h 3722877"/>
                  <a:gd name="connsiteX338" fmla="*/ 1760678 w 3915167"/>
                  <a:gd name="connsiteY338" fmla="*/ 3324855 h 3722877"/>
                  <a:gd name="connsiteX339" fmla="*/ 1791064 w 3915167"/>
                  <a:gd name="connsiteY339" fmla="*/ 3356742 h 3722877"/>
                  <a:gd name="connsiteX340" fmla="*/ 1816574 w 3915167"/>
                  <a:gd name="connsiteY340" fmla="*/ 3381876 h 3722877"/>
                  <a:gd name="connsiteX341" fmla="*/ 1849211 w 3915167"/>
                  <a:gd name="connsiteY341" fmla="*/ 3411512 h 3722877"/>
                  <a:gd name="connsiteX342" fmla="*/ 1876596 w 3915167"/>
                  <a:gd name="connsiteY342" fmla="*/ 3435146 h 3722877"/>
                  <a:gd name="connsiteX343" fmla="*/ 1876596 w 3915167"/>
                  <a:gd name="connsiteY343" fmla="*/ 3435146 h 3722877"/>
                  <a:gd name="connsiteX344" fmla="*/ 1815073 w 3915167"/>
                  <a:gd name="connsiteY344" fmla="*/ 3474160 h 3722877"/>
                  <a:gd name="connsiteX345" fmla="*/ 1242612 w 3915167"/>
                  <a:gd name="connsiteY345" fmla="*/ 3627967 h 3722877"/>
                  <a:gd name="connsiteX346" fmla="*/ 247744 w 3915167"/>
                  <a:gd name="connsiteY346" fmla="*/ 3054005 h 3722877"/>
                  <a:gd name="connsiteX347" fmla="*/ 132952 w 3915167"/>
                  <a:gd name="connsiteY347" fmla="*/ 2183308 h 3722877"/>
                  <a:gd name="connsiteX348" fmla="*/ 667524 w 3915167"/>
                  <a:gd name="connsiteY348" fmla="*/ 1486675 h 3722877"/>
                  <a:gd name="connsiteX349" fmla="*/ 731673 w 3915167"/>
                  <a:gd name="connsiteY349" fmla="*/ 1452537 h 3722877"/>
                  <a:gd name="connsiteX350" fmla="*/ 738426 w 3915167"/>
                  <a:gd name="connsiteY350" fmla="*/ 1489301 h 3722877"/>
                  <a:gd name="connsiteX351" fmla="*/ 747429 w 3915167"/>
                  <a:gd name="connsiteY351" fmla="*/ 1530942 h 3722877"/>
                  <a:gd name="connsiteX352" fmla="*/ 756432 w 3915167"/>
                  <a:gd name="connsiteY352" fmla="*/ 1566955 h 3722877"/>
                  <a:gd name="connsiteX353" fmla="*/ 768437 w 3915167"/>
                  <a:gd name="connsiteY353" fmla="*/ 1607845 h 3722877"/>
                  <a:gd name="connsiteX354" fmla="*/ 779691 w 3915167"/>
                  <a:gd name="connsiteY354" fmla="*/ 1642733 h 3722877"/>
                  <a:gd name="connsiteX355" fmla="*/ 795447 w 3915167"/>
                  <a:gd name="connsiteY355" fmla="*/ 1685499 h 3722877"/>
                  <a:gd name="connsiteX356" fmla="*/ 807826 w 3915167"/>
                  <a:gd name="connsiteY356" fmla="*/ 1716635 h 3722877"/>
                  <a:gd name="connsiteX357" fmla="*/ 1889350 w 3915167"/>
                  <a:gd name="connsiteY357" fmla="*/ 3317728 h 3722877"/>
                  <a:gd name="connsiteX358" fmla="*/ 1884849 w 3915167"/>
                  <a:gd name="connsiteY358" fmla="*/ 3313601 h 3722877"/>
                  <a:gd name="connsiteX359" fmla="*/ 1863091 w 3915167"/>
                  <a:gd name="connsiteY359" fmla="*/ 3292968 h 3722877"/>
                  <a:gd name="connsiteX360" fmla="*/ 1838707 w 3915167"/>
                  <a:gd name="connsiteY360" fmla="*/ 3267834 h 3722877"/>
                  <a:gd name="connsiteX361" fmla="*/ 1831954 w 3915167"/>
                  <a:gd name="connsiteY361" fmla="*/ 3260706 h 3722877"/>
                  <a:gd name="connsiteX362" fmla="*/ 1812072 w 3915167"/>
                  <a:gd name="connsiteY362" fmla="*/ 3238948 h 3722877"/>
                  <a:gd name="connsiteX363" fmla="*/ 1789939 w 3915167"/>
                  <a:gd name="connsiteY363" fmla="*/ 3212689 h 3722877"/>
                  <a:gd name="connsiteX364" fmla="*/ 1782436 w 3915167"/>
                  <a:gd name="connsiteY364" fmla="*/ 3203685 h 3722877"/>
                  <a:gd name="connsiteX365" fmla="*/ 1764804 w 3915167"/>
                  <a:gd name="connsiteY365" fmla="*/ 3181927 h 3722877"/>
                  <a:gd name="connsiteX366" fmla="*/ 1744547 w 3915167"/>
                  <a:gd name="connsiteY366" fmla="*/ 3154542 h 3722877"/>
                  <a:gd name="connsiteX367" fmla="*/ 1736294 w 3915167"/>
                  <a:gd name="connsiteY367" fmla="*/ 3142913 h 3722877"/>
                  <a:gd name="connsiteX368" fmla="*/ 1721288 w 3915167"/>
                  <a:gd name="connsiteY368" fmla="*/ 3121905 h 3722877"/>
                  <a:gd name="connsiteX369" fmla="*/ 1704407 w 3915167"/>
                  <a:gd name="connsiteY369" fmla="*/ 3095645 h 3722877"/>
                  <a:gd name="connsiteX370" fmla="*/ 1695029 w 3915167"/>
                  <a:gd name="connsiteY370" fmla="*/ 3080640 h 3722877"/>
                  <a:gd name="connsiteX371" fmla="*/ 1681899 w 3915167"/>
                  <a:gd name="connsiteY371" fmla="*/ 3059257 h 3722877"/>
                  <a:gd name="connsiteX372" fmla="*/ 1665768 w 3915167"/>
                  <a:gd name="connsiteY372" fmla="*/ 3029996 h 3722877"/>
                  <a:gd name="connsiteX373" fmla="*/ 1658640 w 3915167"/>
                  <a:gd name="connsiteY373" fmla="*/ 3016866 h 3722877"/>
                  <a:gd name="connsiteX374" fmla="*/ 1646636 w 3915167"/>
                  <a:gd name="connsiteY374" fmla="*/ 2994358 h 3722877"/>
                  <a:gd name="connsiteX375" fmla="*/ 1633506 w 3915167"/>
                  <a:gd name="connsiteY375" fmla="*/ 2966598 h 3722877"/>
                  <a:gd name="connsiteX376" fmla="*/ 1626003 w 3915167"/>
                  <a:gd name="connsiteY376" fmla="*/ 2950092 h 3722877"/>
                  <a:gd name="connsiteX377" fmla="*/ 1615875 w 3915167"/>
                  <a:gd name="connsiteY377" fmla="*/ 2927583 h 3722877"/>
                  <a:gd name="connsiteX378" fmla="*/ 1604620 w 3915167"/>
                  <a:gd name="connsiteY378" fmla="*/ 2898697 h 3722877"/>
                  <a:gd name="connsiteX379" fmla="*/ 1597868 w 3915167"/>
                  <a:gd name="connsiteY379" fmla="*/ 2881816 h 3722877"/>
                  <a:gd name="connsiteX380" fmla="*/ 1589240 w 3915167"/>
                  <a:gd name="connsiteY380" fmla="*/ 2858933 h 3722877"/>
                  <a:gd name="connsiteX381" fmla="*/ 1579486 w 3915167"/>
                  <a:gd name="connsiteY381" fmla="*/ 2829297 h 3722877"/>
                  <a:gd name="connsiteX382" fmla="*/ 1573859 w 3915167"/>
                  <a:gd name="connsiteY382" fmla="*/ 2810915 h 3722877"/>
                  <a:gd name="connsiteX383" fmla="*/ 1567106 w 3915167"/>
                  <a:gd name="connsiteY383" fmla="*/ 2788782 h 3722877"/>
                  <a:gd name="connsiteX384" fmla="*/ 1559604 w 3915167"/>
                  <a:gd name="connsiteY384" fmla="*/ 2759146 h 3722877"/>
                  <a:gd name="connsiteX385" fmla="*/ 1554727 w 3915167"/>
                  <a:gd name="connsiteY385" fmla="*/ 2739263 h 3722877"/>
                  <a:gd name="connsiteX386" fmla="*/ 1549475 w 3915167"/>
                  <a:gd name="connsiteY386" fmla="*/ 2717130 h 3722877"/>
                  <a:gd name="connsiteX387" fmla="*/ 1543848 w 3915167"/>
                  <a:gd name="connsiteY387" fmla="*/ 2687119 h 3722877"/>
                  <a:gd name="connsiteX388" fmla="*/ 1540097 w 3915167"/>
                  <a:gd name="connsiteY388" fmla="*/ 2665736 h 3722877"/>
                  <a:gd name="connsiteX389" fmla="*/ 1536345 w 3915167"/>
                  <a:gd name="connsiteY389" fmla="*/ 2644353 h 3722877"/>
                  <a:gd name="connsiteX390" fmla="*/ 1532594 w 3915167"/>
                  <a:gd name="connsiteY390" fmla="*/ 2613592 h 3722877"/>
                  <a:gd name="connsiteX391" fmla="*/ 1529968 w 3915167"/>
                  <a:gd name="connsiteY391" fmla="*/ 2591084 h 3722877"/>
                  <a:gd name="connsiteX392" fmla="*/ 1527717 w 3915167"/>
                  <a:gd name="connsiteY392" fmla="*/ 2570826 h 3722877"/>
                  <a:gd name="connsiteX393" fmla="*/ 1525841 w 3915167"/>
                  <a:gd name="connsiteY393" fmla="*/ 2536689 h 3722877"/>
                  <a:gd name="connsiteX394" fmla="*/ 1524716 w 3915167"/>
                  <a:gd name="connsiteY394" fmla="*/ 2515306 h 3722877"/>
                  <a:gd name="connsiteX395" fmla="*/ 1523966 w 3915167"/>
                  <a:gd name="connsiteY395" fmla="*/ 2496174 h 3722877"/>
                  <a:gd name="connsiteX396" fmla="*/ 1524716 w 3915167"/>
                  <a:gd name="connsiteY396" fmla="*/ 2453783 h 3722877"/>
                  <a:gd name="connsiteX397" fmla="*/ 1524716 w 3915167"/>
                  <a:gd name="connsiteY397" fmla="*/ 2435401 h 3722877"/>
                  <a:gd name="connsiteX398" fmla="*/ 1525466 w 3915167"/>
                  <a:gd name="connsiteY398" fmla="*/ 2421146 h 3722877"/>
                  <a:gd name="connsiteX399" fmla="*/ 1526592 w 3915167"/>
                  <a:gd name="connsiteY399" fmla="*/ 2406891 h 3722877"/>
                  <a:gd name="connsiteX400" fmla="*/ 2387159 w 3915167"/>
                  <a:gd name="connsiteY400" fmla="*/ 2406891 h 3722877"/>
                  <a:gd name="connsiteX401" fmla="*/ 2388285 w 3915167"/>
                  <a:gd name="connsiteY401" fmla="*/ 2421146 h 3722877"/>
                  <a:gd name="connsiteX402" fmla="*/ 2388285 w 3915167"/>
                  <a:gd name="connsiteY402" fmla="*/ 2435401 h 3722877"/>
                  <a:gd name="connsiteX403" fmla="*/ 2388285 w 3915167"/>
                  <a:gd name="connsiteY403" fmla="*/ 2453783 h 3722877"/>
                  <a:gd name="connsiteX404" fmla="*/ 2389410 w 3915167"/>
                  <a:gd name="connsiteY404" fmla="*/ 2495798 h 3722877"/>
                  <a:gd name="connsiteX405" fmla="*/ 2388660 w 3915167"/>
                  <a:gd name="connsiteY405" fmla="*/ 2514931 h 3722877"/>
                  <a:gd name="connsiteX406" fmla="*/ 2387534 w 3915167"/>
                  <a:gd name="connsiteY406" fmla="*/ 2536689 h 3722877"/>
                  <a:gd name="connsiteX407" fmla="*/ 2385659 w 3915167"/>
                  <a:gd name="connsiteY407" fmla="*/ 2570451 h 3722877"/>
                  <a:gd name="connsiteX408" fmla="*/ 2383408 w 3915167"/>
                  <a:gd name="connsiteY408" fmla="*/ 2589958 h 3722877"/>
                  <a:gd name="connsiteX409" fmla="*/ 2380782 w 3915167"/>
                  <a:gd name="connsiteY409" fmla="*/ 2612091 h 3722877"/>
                  <a:gd name="connsiteX410" fmla="*/ 2377030 w 3915167"/>
                  <a:gd name="connsiteY410" fmla="*/ 2643978 h 3722877"/>
                  <a:gd name="connsiteX411" fmla="*/ 2373279 w 3915167"/>
                  <a:gd name="connsiteY411" fmla="*/ 2664986 h 3722877"/>
                  <a:gd name="connsiteX412" fmla="*/ 2369528 w 3915167"/>
                  <a:gd name="connsiteY412" fmla="*/ 2686744 h 3722877"/>
                  <a:gd name="connsiteX413" fmla="*/ 2363901 w 3915167"/>
                  <a:gd name="connsiteY413" fmla="*/ 2716755 h 3722877"/>
                  <a:gd name="connsiteX414" fmla="*/ 2358649 w 3915167"/>
                  <a:gd name="connsiteY414" fmla="*/ 2738138 h 3722877"/>
                  <a:gd name="connsiteX415" fmla="*/ 2353772 w 3915167"/>
                  <a:gd name="connsiteY415" fmla="*/ 2758396 h 3722877"/>
                  <a:gd name="connsiteX416" fmla="*/ 2346269 w 3915167"/>
                  <a:gd name="connsiteY416" fmla="*/ 2788407 h 3722877"/>
                  <a:gd name="connsiteX417" fmla="*/ 2339142 w 3915167"/>
                  <a:gd name="connsiteY417" fmla="*/ 2811290 h 3722877"/>
                  <a:gd name="connsiteX418" fmla="*/ 2333139 w 3915167"/>
                  <a:gd name="connsiteY418" fmla="*/ 2830422 h 3722877"/>
                  <a:gd name="connsiteX419" fmla="*/ 2324136 w 3915167"/>
                  <a:gd name="connsiteY419" fmla="*/ 2858558 h 3722877"/>
                  <a:gd name="connsiteX420" fmla="*/ 2315883 w 3915167"/>
                  <a:gd name="connsiteY420" fmla="*/ 2880316 h 3722877"/>
                  <a:gd name="connsiteX421" fmla="*/ 2308755 w 3915167"/>
                  <a:gd name="connsiteY421" fmla="*/ 2898322 h 3722877"/>
                  <a:gd name="connsiteX422" fmla="*/ 2297501 w 3915167"/>
                  <a:gd name="connsiteY422" fmla="*/ 2926833 h 3722877"/>
                  <a:gd name="connsiteX423" fmla="*/ 2287372 w 3915167"/>
                  <a:gd name="connsiteY423" fmla="*/ 2948966 h 3722877"/>
                  <a:gd name="connsiteX424" fmla="*/ 2280245 w 3915167"/>
                  <a:gd name="connsiteY424" fmla="*/ 2964722 h 3722877"/>
                  <a:gd name="connsiteX425" fmla="*/ 2266740 w 3915167"/>
                  <a:gd name="connsiteY425" fmla="*/ 2993608 h 3722877"/>
                  <a:gd name="connsiteX426" fmla="*/ 2254735 w 3915167"/>
                  <a:gd name="connsiteY426" fmla="*/ 3016491 h 3722877"/>
                  <a:gd name="connsiteX427" fmla="*/ 2246482 w 3915167"/>
                  <a:gd name="connsiteY427" fmla="*/ 3031497 h 3722877"/>
                  <a:gd name="connsiteX428" fmla="*/ 2231477 w 3915167"/>
                  <a:gd name="connsiteY428" fmla="*/ 3058131 h 3722877"/>
                  <a:gd name="connsiteX429" fmla="*/ 2216846 w 3915167"/>
                  <a:gd name="connsiteY429" fmla="*/ 3081765 h 3722877"/>
                  <a:gd name="connsiteX430" fmla="*/ 2210094 w 3915167"/>
                  <a:gd name="connsiteY430" fmla="*/ 3092644 h 3722877"/>
                  <a:gd name="connsiteX431" fmla="*/ 2192087 w 3915167"/>
                  <a:gd name="connsiteY431" fmla="*/ 3120405 h 3722877"/>
                  <a:gd name="connsiteX432" fmla="*/ 2176707 w 3915167"/>
                  <a:gd name="connsiteY432" fmla="*/ 3141787 h 3722877"/>
                  <a:gd name="connsiteX433" fmla="*/ 2167328 w 3915167"/>
                  <a:gd name="connsiteY433" fmla="*/ 3154917 h 3722877"/>
                  <a:gd name="connsiteX434" fmla="*/ 2148571 w 3915167"/>
                  <a:gd name="connsiteY434" fmla="*/ 3180052 h 3722877"/>
                  <a:gd name="connsiteX435" fmla="*/ 2130940 w 3915167"/>
                  <a:gd name="connsiteY435" fmla="*/ 3201810 h 3722877"/>
                  <a:gd name="connsiteX436" fmla="*/ 2123062 w 3915167"/>
                  <a:gd name="connsiteY436" fmla="*/ 3211188 h 3722877"/>
                  <a:gd name="connsiteX437" fmla="*/ 2101304 w 3915167"/>
                  <a:gd name="connsiteY437" fmla="*/ 3237448 h 3722877"/>
                  <a:gd name="connsiteX438" fmla="*/ 2082547 w 3915167"/>
                  <a:gd name="connsiteY438" fmla="*/ 3258080 h 3722877"/>
                  <a:gd name="connsiteX439" fmla="*/ 2074669 w 3915167"/>
                  <a:gd name="connsiteY439" fmla="*/ 3266334 h 3722877"/>
                  <a:gd name="connsiteX440" fmla="*/ 2050285 w 3915167"/>
                  <a:gd name="connsiteY440" fmla="*/ 3291843 h 3722877"/>
                  <a:gd name="connsiteX441" fmla="*/ 2028152 w 3915167"/>
                  <a:gd name="connsiteY441" fmla="*/ 3312851 h 3722877"/>
                  <a:gd name="connsiteX442" fmla="*/ 2022149 w 3915167"/>
                  <a:gd name="connsiteY442" fmla="*/ 3318478 h 3722877"/>
                  <a:gd name="connsiteX443" fmla="*/ 1995515 w 3915167"/>
                  <a:gd name="connsiteY443" fmla="*/ 3342862 h 3722877"/>
                  <a:gd name="connsiteX444" fmla="*/ 1970756 w 3915167"/>
                  <a:gd name="connsiteY444" fmla="*/ 3363495 h 3722877"/>
                  <a:gd name="connsiteX445" fmla="*/ 1967754 w 3915167"/>
                  <a:gd name="connsiteY445" fmla="*/ 3366121 h 3722877"/>
                  <a:gd name="connsiteX446" fmla="*/ 1956125 w 3915167"/>
                  <a:gd name="connsiteY446" fmla="*/ 3375499 h 3722877"/>
                  <a:gd name="connsiteX447" fmla="*/ 1944496 w 3915167"/>
                  <a:gd name="connsiteY447" fmla="*/ 3366121 h 3722877"/>
                  <a:gd name="connsiteX448" fmla="*/ 1941495 w 3915167"/>
                  <a:gd name="connsiteY448" fmla="*/ 3363870 h 3722877"/>
                  <a:gd name="connsiteX449" fmla="*/ 1916360 w 3915167"/>
                  <a:gd name="connsiteY449" fmla="*/ 3342862 h 3722877"/>
                  <a:gd name="connsiteX450" fmla="*/ 1916360 w 3915167"/>
                  <a:gd name="connsiteY450" fmla="*/ 3342862 h 3722877"/>
                  <a:gd name="connsiteX451" fmla="*/ 1887475 w 3915167"/>
                  <a:gd name="connsiteY451" fmla="*/ 3316602 h 3722877"/>
                  <a:gd name="connsiteX452" fmla="*/ 2036780 w 3915167"/>
                  <a:gd name="connsiteY452" fmla="*/ 3434771 h 3722877"/>
                  <a:gd name="connsiteX453" fmla="*/ 2064165 w 3915167"/>
                  <a:gd name="connsiteY453" fmla="*/ 3411137 h 3722877"/>
                  <a:gd name="connsiteX454" fmla="*/ 2096802 w 3915167"/>
                  <a:gd name="connsiteY454" fmla="*/ 3381501 h 3722877"/>
                  <a:gd name="connsiteX455" fmla="*/ 2122687 w 3915167"/>
                  <a:gd name="connsiteY455" fmla="*/ 3356367 h 3722877"/>
                  <a:gd name="connsiteX456" fmla="*/ 2153073 w 3915167"/>
                  <a:gd name="connsiteY456" fmla="*/ 3324480 h 3722877"/>
                  <a:gd name="connsiteX457" fmla="*/ 2176707 w 3915167"/>
                  <a:gd name="connsiteY457" fmla="*/ 3298595 h 3722877"/>
                  <a:gd name="connsiteX458" fmla="*/ 2205217 w 3915167"/>
                  <a:gd name="connsiteY458" fmla="*/ 3264458 h 3722877"/>
                  <a:gd name="connsiteX459" fmla="*/ 2207843 w 3915167"/>
                  <a:gd name="connsiteY459" fmla="*/ 3261082 h 3722877"/>
                  <a:gd name="connsiteX460" fmla="*/ 2226600 w 3915167"/>
                  <a:gd name="connsiteY460" fmla="*/ 3237448 h 3722877"/>
                  <a:gd name="connsiteX461" fmla="*/ 2253235 w 3915167"/>
                  <a:gd name="connsiteY461" fmla="*/ 3201059 h 3722877"/>
                  <a:gd name="connsiteX462" fmla="*/ 2256986 w 3915167"/>
                  <a:gd name="connsiteY462" fmla="*/ 3195808 h 3722877"/>
                  <a:gd name="connsiteX463" fmla="*/ 2272742 w 3915167"/>
                  <a:gd name="connsiteY463" fmla="*/ 3173674 h 3722877"/>
                  <a:gd name="connsiteX464" fmla="*/ 2297501 w 3915167"/>
                  <a:gd name="connsiteY464" fmla="*/ 3135035 h 3722877"/>
                  <a:gd name="connsiteX465" fmla="*/ 2302003 w 3915167"/>
                  <a:gd name="connsiteY465" fmla="*/ 3127907 h 3722877"/>
                  <a:gd name="connsiteX466" fmla="*/ 2314757 w 3915167"/>
                  <a:gd name="connsiteY466" fmla="*/ 3106900 h 3722877"/>
                  <a:gd name="connsiteX467" fmla="*/ 2337641 w 3915167"/>
                  <a:gd name="connsiteY467" fmla="*/ 3065634 h 3722877"/>
                  <a:gd name="connsiteX468" fmla="*/ 2342143 w 3915167"/>
                  <a:gd name="connsiteY468" fmla="*/ 3057381 h 3722877"/>
                  <a:gd name="connsiteX469" fmla="*/ 2352647 w 3915167"/>
                  <a:gd name="connsiteY469" fmla="*/ 3037874 h 3722877"/>
                  <a:gd name="connsiteX470" fmla="*/ 2373654 w 3915167"/>
                  <a:gd name="connsiteY470" fmla="*/ 2992857 h 3722877"/>
                  <a:gd name="connsiteX471" fmla="*/ 2378156 w 3915167"/>
                  <a:gd name="connsiteY471" fmla="*/ 2983479 h 3722877"/>
                  <a:gd name="connsiteX472" fmla="*/ 2385659 w 3915167"/>
                  <a:gd name="connsiteY472" fmla="*/ 2966598 h 3722877"/>
                  <a:gd name="connsiteX473" fmla="*/ 2405541 w 3915167"/>
                  <a:gd name="connsiteY473" fmla="*/ 2915954 h 3722877"/>
                  <a:gd name="connsiteX474" fmla="*/ 2408917 w 3915167"/>
                  <a:gd name="connsiteY474" fmla="*/ 2906951 h 3722877"/>
                  <a:gd name="connsiteX475" fmla="*/ 2414169 w 3915167"/>
                  <a:gd name="connsiteY475" fmla="*/ 2893445 h 3722877"/>
                  <a:gd name="connsiteX476" fmla="*/ 2436677 w 3915167"/>
                  <a:gd name="connsiteY476" fmla="*/ 2822544 h 3722877"/>
                  <a:gd name="connsiteX477" fmla="*/ 2437803 w 3915167"/>
                  <a:gd name="connsiteY477" fmla="*/ 2818418 h 3722877"/>
                  <a:gd name="connsiteX478" fmla="*/ 2456935 w 3915167"/>
                  <a:gd name="connsiteY478" fmla="*/ 2741514 h 3722877"/>
                  <a:gd name="connsiteX479" fmla="*/ 2458811 w 3915167"/>
                  <a:gd name="connsiteY479" fmla="*/ 2732511 h 3722877"/>
                  <a:gd name="connsiteX480" fmla="*/ 2459936 w 3915167"/>
                  <a:gd name="connsiteY480" fmla="*/ 2726134 h 3722877"/>
                  <a:gd name="connsiteX481" fmla="*/ 2471190 w 3915167"/>
                  <a:gd name="connsiteY481" fmla="*/ 2664236 h 3722877"/>
                  <a:gd name="connsiteX482" fmla="*/ 2473441 w 3915167"/>
                  <a:gd name="connsiteY482" fmla="*/ 2647730 h 3722877"/>
                  <a:gd name="connsiteX483" fmla="*/ 2474942 w 3915167"/>
                  <a:gd name="connsiteY483" fmla="*/ 2634975 h 3722877"/>
                  <a:gd name="connsiteX484" fmla="*/ 2480569 w 3915167"/>
                  <a:gd name="connsiteY484" fmla="*/ 2585832 h 3722877"/>
                  <a:gd name="connsiteX485" fmla="*/ 2482069 w 3915167"/>
                  <a:gd name="connsiteY485" fmla="*/ 2565199 h 3722877"/>
                  <a:gd name="connsiteX486" fmla="*/ 2482820 w 3915167"/>
                  <a:gd name="connsiteY486" fmla="*/ 2553195 h 3722877"/>
                  <a:gd name="connsiteX487" fmla="*/ 2485070 w 3915167"/>
                  <a:gd name="connsiteY487" fmla="*/ 2506302 h 3722877"/>
                  <a:gd name="connsiteX488" fmla="*/ 2485070 w 3915167"/>
                  <a:gd name="connsiteY488" fmla="*/ 2483044 h 3722877"/>
                  <a:gd name="connsiteX489" fmla="*/ 2485070 w 3915167"/>
                  <a:gd name="connsiteY489" fmla="*/ 2472915 h 3722877"/>
                  <a:gd name="connsiteX490" fmla="*/ 2484320 w 3915167"/>
                  <a:gd name="connsiteY490" fmla="*/ 2426398 h 3722877"/>
                  <a:gd name="connsiteX491" fmla="*/ 2482820 w 3915167"/>
                  <a:gd name="connsiteY491" fmla="*/ 2399763 h 3722877"/>
                  <a:gd name="connsiteX492" fmla="*/ 2481694 w 3915167"/>
                  <a:gd name="connsiteY492" fmla="*/ 2379881 h 3722877"/>
                  <a:gd name="connsiteX493" fmla="*/ 2480944 w 3915167"/>
                  <a:gd name="connsiteY493" fmla="*/ 2369752 h 3722877"/>
                  <a:gd name="connsiteX494" fmla="*/ 2490322 w 3915167"/>
                  <a:gd name="connsiteY494" fmla="*/ 2364875 h 3722877"/>
                  <a:gd name="connsiteX495" fmla="*/ 2508704 w 3915167"/>
                  <a:gd name="connsiteY495" fmla="*/ 2355872 h 3722877"/>
                  <a:gd name="connsiteX496" fmla="*/ 2531963 w 3915167"/>
                  <a:gd name="connsiteY496" fmla="*/ 2344242 h 3722877"/>
                  <a:gd name="connsiteX497" fmla="*/ 2573603 w 3915167"/>
                  <a:gd name="connsiteY497" fmla="*/ 2320984 h 3722877"/>
                  <a:gd name="connsiteX498" fmla="*/ 2582231 w 3915167"/>
                  <a:gd name="connsiteY498" fmla="*/ 2316107 h 3722877"/>
                  <a:gd name="connsiteX499" fmla="*/ 2601738 w 3915167"/>
                  <a:gd name="connsiteY499" fmla="*/ 2304853 h 3722877"/>
                  <a:gd name="connsiteX500" fmla="*/ 2643004 w 3915167"/>
                  <a:gd name="connsiteY500" fmla="*/ 2278218 h 3722877"/>
                  <a:gd name="connsiteX501" fmla="*/ 2652007 w 3915167"/>
                  <a:gd name="connsiteY501" fmla="*/ 2272216 h 3722877"/>
                  <a:gd name="connsiteX502" fmla="*/ 2668138 w 3915167"/>
                  <a:gd name="connsiteY502" fmla="*/ 2261337 h 3722877"/>
                  <a:gd name="connsiteX503" fmla="*/ 2710153 w 3915167"/>
                  <a:gd name="connsiteY503" fmla="*/ 2229825 h 3722877"/>
                  <a:gd name="connsiteX504" fmla="*/ 2718031 w 3915167"/>
                  <a:gd name="connsiteY504" fmla="*/ 2224198 h 3722877"/>
                  <a:gd name="connsiteX505" fmla="*/ 2731536 w 3915167"/>
                  <a:gd name="connsiteY505" fmla="*/ 2214069 h 3722877"/>
                  <a:gd name="connsiteX506" fmla="*/ 2778804 w 3915167"/>
                  <a:gd name="connsiteY506" fmla="*/ 2173929 h 3722877"/>
                  <a:gd name="connsiteX507" fmla="*/ 2784056 w 3915167"/>
                  <a:gd name="connsiteY507" fmla="*/ 2169428 h 3722877"/>
                  <a:gd name="connsiteX508" fmla="*/ 2791558 w 3915167"/>
                  <a:gd name="connsiteY508" fmla="*/ 2163050 h 3722877"/>
                  <a:gd name="connsiteX509" fmla="*/ 2848580 w 3915167"/>
                  <a:gd name="connsiteY509" fmla="*/ 2107905 h 3722877"/>
                  <a:gd name="connsiteX510" fmla="*/ 2855707 w 3915167"/>
                  <a:gd name="connsiteY510" fmla="*/ 2100027 h 3722877"/>
                  <a:gd name="connsiteX511" fmla="*/ 2901474 w 3915167"/>
                  <a:gd name="connsiteY511" fmla="*/ 2049758 h 3722877"/>
                  <a:gd name="connsiteX512" fmla="*/ 2911603 w 3915167"/>
                  <a:gd name="connsiteY512" fmla="*/ 2037379 h 3722877"/>
                  <a:gd name="connsiteX513" fmla="*/ 2919106 w 3915167"/>
                  <a:gd name="connsiteY513" fmla="*/ 2028000 h 3722877"/>
                  <a:gd name="connsiteX514" fmla="*/ 2950617 w 3915167"/>
                  <a:gd name="connsiteY514" fmla="*/ 1988611 h 3722877"/>
                  <a:gd name="connsiteX515" fmla="*/ 2962622 w 3915167"/>
                  <a:gd name="connsiteY515" fmla="*/ 1971730 h 3722877"/>
                  <a:gd name="connsiteX516" fmla="*/ 2970875 w 3915167"/>
                  <a:gd name="connsiteY516" fmla="*/ 1960100 h 3722877"/>
                  <a:gd name="connsiteX517" fmla="*/ 2995634 w 3915167"/>
                  <a:gd name="connsiteY517" fmla="*/ 1924462 h 3722877"/>
                  <a:gd name="connsiteX518" fmla="*/ 3008013 w 3915167"/>
                  <a:gd name="connsiteY518" fmla="*/ 1904580 h 3722877"/>
                  <a:gd name="connsiteX519" fmla="*/ 3015141 w 3915167"/>
                  <a:gd name="connsiteY519" fmla="*/ 1893326 h 3722877"/>
                  <a:gd name="connsiteX520" fmla="*/ 3036524 w 3915167"/>
                  <a:gd name="connsiteY520" fmla="*/ 1857687 h 3722877"/>
                  <a:gd name="connsiteX521" fmla="*/ 3049279 w 3915167"/>
                  <a:gd name="connsiteY521" fmla="*/ 1834429 h 3722877"/>
                  <a:gd name="connsiteX522" fmla="*/ 3053030 w 3915167"/>
                  <a:gd name="connsiteY522" fmla="*/ 1826926 h 3722877"/>
                  <a:gd name="connsiteX523" fmla="*/ 3073288 w 3915167"/>
                  <a:gd name="connsiteY523" fmla="*/ 1788287 h 3722877"/>
                  <a:gd name="connsiteX524" fmla="*/ 3086042 w 3915167"/>
                  <a:gd name="connsiteY524" fmla="*/ 1761277 h 3722877"/>
                  <a:gd name="connsiteX525" fmla="*/ 3088293 w 3915167"/>
                  <a:gd name="connsiteY525" fmla="*/ 1756025 h 3722877"/>
                  <a:gd name="connsiteX526" fmla="*/ 3105549 w 3915167"/>
                  <a:gd name="connsiteY526" fmla="*/ 1716635 h 3722877"/>
                  <a:gd name="connsiteX527" fmla="*/ 3118679 w 3915167"/>
                  <a:gd name="connsiteY527" fmla="*/ 1682873 h 3722877"/>
                  <a:gd name="connsiteX528" fmla="*/ 3133310 w 3915167"/>
                  <a:gd name="connsiteY528" fmla="*/ 1642358 h 3722877"/>
                  <a:gd name="connsiteX529" fmla="*/ 3144564 w 3915167"/>
                  <a:gd name="connsiteY529" fmla="*/ 1607470 h 3722877"/>
                  <a:gd name="connsiteX530" fmla="*/ 3156568 w 3915167"/>
                  <a:gd name="connsiteY530" fmla="*/ 1566580 h 3722877"/>
                  <a:gd name="connsiteX531" fmla="*/ 3165572 w 3915167"/>
                  <a:gd name="connsiteY531" fmla="*/ 1530566 h 3722877"/>
                  <a:gd name="connsiteX532" fmla="*/ 3174575 w 3915167"/>
                  <a:gd name="connsiteY532" fmla="*/ 1488926 h 3722877"/>
                  <a:gd name="connsiteX533" fmla="*/ 3181327 w 3915167"/>
                  <a:gd name="connsiteY533" fmla="*/ 1452162 h 3722877"/>
                  <a:gd name="connsiteX534" fmla="*/ 3245476 w 3915167"/>
                  <a:gd name="connsiteY534" fmla="*/ 1486300 h 3722877"/>
                  <a:gd name="connsiteX535" fmla="*/ 3780048 w 3915167"/>
                  <a:gd name="connsiteY535" fmla="*/ 2182933 h 3722877"/>
                  <a:gd name="connsiteX536" fmla="*/ 3665256 w 3915167"/>
                  <a:gd name="connsiteY536" fmla="*/ 3053630 h 3722877"/>
                  <a:gd name="connsiteX537" fmla="*/ 2670389 w 3915167"/>
                  <a:gd name="connsiteY537" fmla="*/ 3627592 h 3722877"/>
                  <a:gd name="connsiteX538" fmla="*/ 2670389 w 3915167"/>
                  <a:gd name="connsiteY538" fmla="*/ 3627592 h 3722877"/>
                  <a:gd name="connsiteX539" fmla="*/ 2097928 w 3915167"/>
                  <a:gd name="connsiteY539" fmla="*/ 3473785 h 3722877"/>
                  <a:gd name="connsiteX540" fmla="*/ 2036405 w 3915167"/>
                  <a:gd name="connsiteY540" fmla="*/ 3435146 h 3722877"/>
                  <a:gd name="connsiteX541" fmla="*/ 2036405 w 3915167"/>
                  <a:gd name="connsiteY541" fmla="*/ 3435146 h 372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Lst>
                <a:rect l="l" t="t" r="r" b="b"/>
                <a:pathLst>
                  <a:path w="3915167" h="3722877">
                    <a:moveTo>
                      <a:pt x="3871957" y="2158549"/>
                    </a:moveTo>
                    <a:cubicBezTo>
                      <a:pt x="3786051" y="1837805"/>
                      <a:pt x="3580475" y="1569956"/>
                      <a:pt x="3293119" y="1404145"/>
                    </a:cubicBezTo>
                    <a:cubicBezTo>
                      <a:pt x="3265358" y="1388014"/>
                      <a:pt x="3232721" y="1371508"/>
                      <a:pt x="3194082" y="1353876"/>
                    </a:cubicBezTo>
                    <a:cubicBezTo>
                      <a:pt x="3198209" y="1311860"/>
                      <a:pt x="3200084" y="1275472"/>
                      <a:pt x="3200084" y="1242835"/>
                    </a:cubicBezTo>
                    <a:cubicBezTo>
                      <a:pt x="3200084" y="557456"/>
                      <a:pt x="2642628" y="0"/>
                      <a:pt x="1957251" y="0"/>
                    </a:cubicBezTo>
                    <a:cubicBezTo>
                      <a:pt x="1271873" y="0"/>
                      <a:pt x="714792" y="557456"/>
                      <a:pt x="714792" y="1242460"/>
                    </a:cubicBezTo>
                    <a:cubicBezTo>
                      <a:pt x="714792" y="1274722"/>
                      <a:pt x="716668" y="1311110"/>
                      <a:pt x="720794" y="1353501"/>
                    </a:cubicBezTo>
                    <a:cubicBezTo>
                      <a:pt x="682155" y="1371132"/>
                      <a:pt x="649893" y="1387639"/>
                      <a:pt x="621758" y="1403769"/>
                    </a:cubicBezTo>
                    <a:cubicBezTo>
                      <a:pt x="334401" y="1569581"/>
                      <a:pt x="128826" y="1837805"/>
                      <a:pt x="42919" y="2158174"/>
                    </a:cubicBezTo>
                    <a:cubicBezTo>
                      <a:pt x="-42988" y="2478917"/>
                      <a:pt x="903" y="2813541"/>
                      <a:pt x="167090" y="3101272"/>
                    </a:cubicBezTo>
                    <a:cubicBezTo>
                      <a:pt x="388421" y="3484664"/>
                      <a:pt x="801074" y="3722877"/>
                      <a:pt x="1244487" y="3722877"/>
                    </a:cubicBezTo>
                    <a:lnTo>
                      <a:pt x="1244487" y="3722877"/>
                    </a:lnTo>
                    <a:cubicBezTo>
                      <a:pt x="1461317" y="3722877"/>
                      <a:pt x="1675897" y="3665106"/>
                      <a:pt x="1864591" y="3556316"/>
                    </a:cubicBezTo>
                    <a:cubicBezTo>
                      <a:pt x="1892727" y="3540185"/>
                      <a:pt x="1923113" y="3520302"/>
                      <a:pt x="1957626" y="3495543"/>
                    </a:cubicBezTo>
                    <a:cubicBezTo>
                      <a:pt x="1991763" y="3519927"/>
                      <a:pt x="2022525" y="3539810"/>
                      <a:pt x="2050660" y="3556316"/>
                    </a:cubicBezTo>
                    <a:cubicBezTo>
                      <a:pt x="2239355" y="3665481"/>
                      <a:pt x="2453934" y="3722877"/>
                      <a:pt x="2671139" y="3722877"/>
                    </a:cubicBezTo>
                    <a:cubicBezTo>
                      <a:pt x="3114177" y="3722877"/>
                      <a:pt x="3526830" y="3484664"/>
                      <a:pt x="3748162" y="3101272"/>
                    </a:cubicBezTo>
                    <a:cubicBezTo>
                      <a:pt x="3913973" y="2813916"/>
                      <a:pt x="3958239" y="2478917"/>
                      <a:pt x="3872333" y="2158174"/>
                    </a:cubicBezTo>
                    <a:close/>
                    <a:moveTo>
                      <a:pt x="3104799" y="1242835"/>
                    </a:moveTo>
                    <a:cubicBezTo>
                      <a:pt x="3104799" y="1266093"/>
                      <a:pt x="3104049" y="1290102"/>
                      <a:pt x="3102173" y="1315612"/>
                    </a:cubicBezTo>
                    <a:cubicBezTo>
                      <a:pt x="3077789" y="1306609"/>
                      <a:pt x="3052655" y="1298355"/>
                      <a:pt x="3028271" y="1290853"/>
                    </a:cubicBezTo>
                    <a:lnTo>
                      <a:pt x="3019643" y="1288227"/>
                    </a:lnTo>
                    <a:cubicBezTo>
                      <a:pt x="3015891" y="1287101"/>
                      <a:pt x="3011765" y="1285601"/>
                      <a:pt x="3007638" y="1284475"/>
                    </a:cubicBezTo>
                    <a:cubicBezTo>
                      <a:pt x="2979878" y="1276597"/>
                      <a:pt x="2949867" y="1269470"/>
                      <a:pt x="2916104" y="1262717"/>
                    </a:cubicBezTo>
                    <a:cubicBezTo>
                      <a:pt x="2904100" y="1260091"/>
                      <a:pt x="2891720" y="1258216"/>
                      <a:pt x="2879716" y="1256340"/>
                    </a:cubicBezTo>
                    <a:lnTo>
                      <a:pt x="2874839" y="1255590"/>
                    </a:lnTo>
                    <a:cubicBezTo>
                      <a:pt x="2854957" y="1252213"/>
                      <a:pt x="2835450" y="1249587"/>
                      <a:pt x="2815567" y="1247337"/>
                    </a:cubicBezTo>
                    <a:lnTo>
                      <a:pt x="2806189" y="1246211"/>
                    </a:lnTo>
                    <a:cubicBezTo>
                      <a:pt x="2795310" y="1245086"/>
                      <a:pt x="2784431" y="1243585"/>
                      <a:pt x="2773552" y="1242835"/>
                    </a:cubicBezTo>
                    <a:cubicBezTo>
                      <a:pt x="2743166" y="1240209"/>
                      <a:pt x="2712779" y="1239083"/>
                      <a:pt x="2683143" y="1238708"/>
                    </a:cubicBezTo>
                    <a:lnTo>
                      <a:pt x="2678642" y="1238708"/>
                    </a:lnTo>
                    <a:cubicBezTo>
                      <a:pt x="2668138" y="1237958"/>
                      <a:pt x="2657634" y="1238708"/>
                      <a:pt x="2647130" y="1238708"/>
                    </a:cubicBezTo>
                    <a:lnTo>
                      <a:pt x="2628748" y="1239459"/>
                    </a:lnTo>
                    <a:cubicBezTo>
                      <a:pt x="2617494" y="1239459"/>
                      <a:pt x="2606240" y="1240209"/>
                      <a:pt x="2594986" y="1240959"/>
                    </a:cubicBezTo>
                    <a:cubicBezTo>
                      <a:pt x="2579230" y="1242085"/>
                      <a:pt x="2563849" y="1243210"/>
                      <a:pt x="2548094" y="1245086"/>
                    </a:cubicBezTo>
                    <a:cubicBezTo>
                      <a:pt x="2533088" y="1246586"/>
                      <a:pt x="2518082" y="1248462"/>
                      <a:pt x="2502702" y="1250338"/>
                    </a:cubicBezTo>
                    <a:cubicBezTo>
                      <a:pt x="2489572" y="1252213"/>
                      <a:pt x="2476442" y="1254089"/>
                      <a:pt x="2463312" y="1256340"/>
                    </a:cubicBezTo>
                    <a:cubicBezTo>
                      <a:pt x="2443805" y="1259716"/>
                      <a:pt x="2424298" y="1263843"/>
                      <a:pt x="2404791" y="1267969"/>
                    </a:cubicBezTo>
                    <a:lnTo>
                      <a:pt x="2394662" y="1270220"/>
                    </a:lnTo>
                    <a:cubicBezTo>
                      <a:pt x="2389035" y="1271345"/>
                      <a:pt x="2383783" y="1272471"/>
                      <a:pt x="2378156" y="1273971"/>
                    </a:cubicBezTo>
                    <a:cubicBezTo>
                      <a:pt x="2318884" y="1288227"/>
                      <a:pt x="2259987" y="1307359"/>
                      <a:pt x="2202966" y="1330242"/>
                    </a:cubicBezTo>
                    <a:lnTo>
                      <a:pt x="2193213" y="1334369"/>
                    </a:lnTo>
                    <a:cubicBezTo>
                      <a:pt x="2168454" y="1344497"/>
                      <a:pt x="2144445" y="1355752"/>
                      <a:pt x="2120811" y="1367006"/>
                    </a:cubicBezTo>
                    <a:cubicBezTo>
                      <a:pt x="2115559" y="1369632"/>
                      <a:pt x="2110682" y="1372258"/>
                      <a:pt x="2105430" y="1374884"/>
                    </a:cubicBezTo>
                    <a:lnTo>
                      <a:pt x="2099428" y="1377885"/>
                    </a:lnTo>
                    <a:cubicBezTo>
                      <a:pt x="2079921" y="1388014"/>
                      <a:pt x="2060789" y="1398517"/>
                      <a:pt x="2041657" y="1409396"/>
                    </a:cubicBezTo>
                    <a:cubicBezTo>
                      <a:pt x="2033029" y="1414273"/>
                      <a:pt x="2024400" y="1419525"/>
                      <a:pt x="2015772" y="1424777"/>
                    </a:cubicBezTo>
                    <a:cubicBezTo>
                      <a:pt x="1998516" y="1435281"/>
                      <a:pt x="1982010" y="1446535"/>
                      <a:pt x="1965504" y="1457789"/>
                    </a:cubicBezTo>
                    <a:lnTo>
                      <a:pt x="1958376" y="1462291"/>
                    </a:lnTo>
                    <a:cubicBezTo>
                      <a:pt x="1958376" y="1462291"/>
                      <a:pt x="1956875" y="1463416"/>
                      <a:pt x="1956125" y="1463792"/>
                    </a:cubicBezTo>
                    <a:lnTo>
                      <a:pt x="1954249" y="1462666"/>
                    </a:lnTo>
                    <a:lnTo>
                      <a:pt x="1946747" y="1457789"/>
                    </a:lnTo>
                    <a:cubicBezTo>
                      <a:pt x="1930241" y="1446160"/>
                      <a:pt x="1913359" y="1435281"/>
                      <a:pt x="1896103" y="1424777"/>
                    </a:cubicBezTo>
                    <a:cubicBezTo>
                      <a:pt x="1887475" y="1419525"/>
                      <a:pt x="1879222" y="1414273"/>
                      <a:pt x="1870593" y="1409396"/>
                    </a:cubicBezTo>
                    <a:cubicBezTo>
                      <a:pt x="1851461" y="1398142"/>
                      <a:pt x="1831954" y="1387639"/>
                      <a:pt x="1812447" y="1377510"/>
                    </a:cubicBezTo>
                    <a:lnTo>
                      <a:pt x="1806820" y="1374509"/>
                    </a:lnTo>
                    <a:cubicBezTo>
                      <a:pt x="1801943" y="1371883"/>
                      <a:pt x="1797066" y="1369257"/>
                      <a:pt x="1792190" y="1367006"/>
                    </a:cubicBezTo>
                    <a:cubicBezTo>
                      <a:pt x="1768181" y="1355377"/>
                      <a:pt x="1743797" y="1344122"/>
                      <a:pt x="1718662" y="1333618"/>
                    </a:cubicBezTo>
                    <a:lnTo>
                      <a:pt x="1710034" y="1329867"/>
                    </a:lnTo>
                    <a:cubicBezTo>
                      <a:pt x="1653388" y="1306984"/>
                      <a:pt x="1594116" y="1287852"/>
                      <a:pt x="1534469" y="1273596"/>
                    </a:cubicBezTo>
                    <a:cubicBezTo>
                      <a:pt x="1529218" y="1272471"/>
                      <a:pt x="1524341" y="1271345"/>
                      <a:pt x="1519089" y="1270220"/>
                    </a:cubicBezTo>
                    <a:lnTo>
                      <a:pt x="1509335" y="1268344"/>
                    </a:lnTo>
                    <a:cubicBezTo>
                      <a:pt x="1489453" y="1263843"/>
                      <a:pt x="1469195" y="1259716"/>
                      <a:pt x="1449313" y="1256340"/>
                    </a:cubicBezTo>
                    <a:cubicBezTo>
                      <a:pt x="1436558" y="1254089"/>
                      <a:pt x="1423804" y="1252213"/>
                      <a:pt x="1411049" y="1250713"/>
                    </a:cubicBezTo>
                    <a:cubicBezTo>
                      <a:pt x="1395668" y="1248462"/>
                      <a:pt x="1379912" y="1246586"/>
                      <a:pt x="1364532" y="1245086"/>
                    </a:cubicBezTo>
                    <a:cubicBezTo>
                      <a:pt x="1349151" y="1243585"/>
                      <a:pt x="1334146" y="1242085"/>
                      <a:pt x="1318765" y="1241334"/>
                    </a:cubicBezTo>
                    <a:cubicBezTo>
                      <a:pt x="1307511" y="1240584"/>
                      <a:pt x="1295881" y="1240209"/>
                      <a:pt x="1284627" y="1239834"/>
                    </a:cubicBezTo>
                    <a:lnTo>
                      <a:pt x="1265120" y="1239083"/>
                    </a:lnTo>
                    <a:cubicBezTo>
                      <a:pt x="1257242" y="1238708"/>
                      <a:pt x="1249364" y="1238333"/>
                      <a:pt x="1241861" y="1238333"/>
                    </a:cubicBezTo>
                    <a:cubicBezTo>
                      <a:pt x="1239611" y="1238333"/>
                      <a:pt x="1237360" y="1238333"/>
                      <a:pt x="1235109" y="1238333"/>
                    </a:cubicBezTo>
                    <a:lnTo>
                      <a:pt x="1230607" y="1238333"/>
                    </a:lnTo>
                    <a:cubicBezTo>
                      <a:pt x="1200596" y="1238708"/>
                      <a:pt x="1170210" y="1240209"/>
                      <a:pt x="1139824" y="1242835"/>
                    </a:cubicBezTo>
                    <a:cubicBezTo>
                      <a:pt x="1129320" y="1243585"/>
                      <a:pt x="1118816" y="1245086"/>
                      <a:pt x="1108312" y="1246211"/>
                    </a:cubicBezTo>
                    <a:lnTo>
                      <a:pt x="1098934" y="1247337"/>
                    </a:lnTo>
                    <a:cubicBezTo>
                      <a:pt x="1079051" y="1249587"/>
                      <a:pt x="1058794" y="1252588"/>
                      <a:pt x="1037036" y="1255965"/>
                    </a:cubicBezTo>
                    <a:cubicBezTo>
                      <a:pt x="1023906" y="1258216"/>
                      <a:pt x="1010776" y="1260466"/>
                      <a:pt x="998021" y="1262717"/>
                    </a:cubicBezTo>
                    <a:cubicBezTo>
                      <a:pt x="964259" y="1269470"/>
                      <a:pt x="934248" y="1276597"/>
                      <a:pt x="906488" y="1284475"/>
                    </a:cubicBezTo>
                    <a:cubicBezTo>
                      <a:pt x="902736" y="1285601"/>
                      <a:pt x="898610" y="1286726"/>
                      <a:pt x="894858" y="1288227"/>
                    </a:cubicBezTo>
                    <a:lnTo>
                      <a:pt x="886605" y="1290853"/>
                    </a:lnTo>
                    <a:cubicBezTo>
                      <a:pt x="861471" y="1298355"/>
                      <a:pt x="836712" y="1306609"/>
                      <a:pt x="812328" y="1315612"/>
                    </a:cubicBezTo>
                    <a:cubicBezTo>
                      <a:pt x="810452" y="1290102"/>
                      <a:pt x="809702" y="1266093"/>
                      <a:pt x="809702" y="1242835"/>
                    </a:cubicBezTo>
                    <a:cubicBezTo>
                      <a:pt x="809702" y="936722"/>
                      <a:pt x="929371" y="648990"/>
                      <a:pt x="1146201" y="431785"/>
                    </a:cubicBezTo>
                    <a:cubicBezTo>
                      <a:pt x="1363031" y="214955"/>
                      <a:pt x="1651138" y="95285"/>
                      <a:pt x="1957251" y="95285"/>
                    </a:cubicBezTo>
                    <a:lnTo>
                      <a:pt x="1957251" y="95285"/>
                    </a:lnTo>
                    <a:cubicBezTo>
                      <a:pt x="2590109" y="95285"/>
                      <a:pt x="3104799" y="609976"/>
                      <a:pt x="3104799" y="1242835"/>
                    </a:cubicBezTo>
                    <a:close/>
                    <a:moveTo>
                      <a:pt x="1549850" y="2242205"/>
                    </a:moveTo>
                    <a:lnTo>
                      <a:pt x="2208218" y="1862189"/>
                    </a:lnTo>
                    <a:lnTo>
                      <a:pt x="2210094" y="1864815"/>
                    </a:lnTo>
                    <a:cubicBezTo>
                      <a:pt x="2219097" y="1878320"/>
                      <a:pt x="2228476" y="1892200"/>
                      <a:pt x="2236729" y="1906455"/>
                    </a:cubicBezTo>
                    <a:cubicBezTo>
                      <a:pt x="2246107" y="1922586"/>
                      <a:pt x="2254360" y="1939468"/>
                      <a:pt x="2262613" y="1956349"/>
                    </a:cubicBezTo>
                    <a:lnTo>
                      <a:pt x="2263364" y="1957474"/>
                    </a:lnTo>
                    <a:lnTo>
                      <a:pt x="1608747" y="2335239"/>
                    </a:lnTo>
                    <a:cubicBezTo>
                      <a:pt x="1586989" y="2328487"/>
                      <a:pt x="1562230" y="2320233"/>
                      <a:pt x="1537095" y="2310480"/>
                    </a:cubicBezTo>
                    <a:cubicBezTo>
                      <a:pt x="1540472" y="2287596"/>
                      <a:pt x="1545349" y="2265088"/>
                      <a:pt x="1550225" y="2242205"/>
                    </a:cubicBezTo>
                    <a:close/>
                    <a:moveTo>
                      <a:pt x="2081421" y="1698628"/>
                    </a:moveTo>
                    <a:cubicBezTo>
                      <a:pt x="2108056" y="1727139"/>
                      <a:pt x="2132065" y="1755274"/>
                      <a:pt x="2153823" y="1783785"/>
                    </a:cubicBezTo>
                    <a:lnTo>
                      <a:pt x="1586239" y="2111281"/>
                    </a:lnTo>
                    <a:cubicBezTo>
                      <a:pt x="1606121" y="2053135"/>
                      <a:pt x="1630505" y="1996489"/>
                      <a:pt x="1659391" y="1942094"/>
                    </a:cubicBezTo>
                    <a:lnTo>
                      <a:pt x="2081421" y="1698628"/>
                    </a:lnTo>
                    <a:close/>
                    <a:moveTo>
                      <a:pt x="1773808" y="1766154"/>
                    </a:moveTo>
                    <a:cubicBezTo>
                      <a:pt x="1828203" y="1697503"/>
                      <a:pt x="1889350" y="1635980"/>
                      <a:pt x="1957251" y="1581960"/>
                    </a:cubicBezTo>
                    <a:cubicBezTo>
                      <a:pt x="1975257" y="1596216"/>
                      <a:pt x="1993264" y="1611596"/>
                      <a:pt x="2011646" y="1628478"/>
                    </a:cubicBezTo>
                    <a:lnTo>
                      <a:pt x="1773433" y="1765778"/>
                    </a:lnTo>
                    <a:close/>
                    <a:moveTo>
                      <a:pt x="2303503" y="2044131"/>
                    </a:moveTo>
                    <a:cubicBezTo>
                      <a:pt x="2317008" y="2077519"/>
                      <a:pt x="2329388" y="2112782"/>
                      <a:pt x="2340642" y="2149545"/>
                    </a:cubicBezTo>
                    <a:lnTo>
                      <a:pt x="1926864" y="2388509"/>
                    </a:lnTo>
                    <a:cubicBezTo>
                      <a:pt x="1865342" y="2387008"/>
                      <a:pt x="1803069" y="2380256"/>
                      <a:pt x="1741921" y="2368626"/>
                    </a:cubicBezTo>
                    <a:lnTo>
                      <a:pt x="2303503" y="2044131"/>
                    </a:lnTo>
                    <a:close/>
                    <a:moveTo>
                      <a:pt x="2110682" y="1613097"/>
                    </a:moveTo>
                    <a:lnTo>
                      <a:pt x="2110682" y="1613097"/>
                    </a:lnTo>
                    <a:close/>
                    <a:moveTo>
                      <a:pt x="2377781" y="2310480"/>
                    </a:moveTo>
                    <a:cubicBezTo>
                      <a:pt x="2301252" y="2340491"/>
                      <a:pt x="2221348" y="2362249"/>
                      <a:pt x="2139568" y="2375379"/>
                    </a:cubicBezTo>
                    <a:lnTo>
                      <a:pt x="2365401" y="2244831"/>
                    </a:lnTo>
                    <a:cubicBezTo>
                      <a:pt x="2370653" y="2268839"/>
                      <a:pt x="2374405" y="2289847"/>
                      <a:pt x="2377406" y="2310105"/>
                    </a:cubicBezTo>
                    <a:close/>
                    <a:moveTo>
                      <a:pt x="3088668" y="1427028"/>
                    </a:moveTo>
                    <a:cubicBezTo>
                      <a:pt x="3086793" y="1439408"/>
                      <a:pt x="3084542" y="1451787"/>
                      <a:pt x="3082291" y="1463792"/>
                    </a:cubicBezTo>
                    <a:cubicBezTo>
                      <a:pt x="3080040" y="1474671"/>
                      <a:pt x="3077789" y="1485550"/>
                      <a:pt x="3075163" y="1496054"/>
                    </a:cubicBezTo>
                    <a:lnTo>
                      <a:pt x="3073288" y="1504682"/>
                    </a:lnTo>
                    <a:cubicBezTo>
                      <a:pt x="3070662" y="1515561"/>
                      <a:pt x="3068411" y="1526065"/>
                      <a:pt x="3065410" y="1536569"/>
                    </a:cubicBezTo>
                    <a:cubicBezTo>
                      <a:pt x="3062784" y="1546697"/>
                      <a:pt x="3059782" y="1556826"/>
                      <a:pt x="3056781" y="1566955"/>
                    </a:cubicBezTo>
                    <a:lnTo>
                      <a:pt x="3053780" y="1576333"/>
                    </a:lnTo>
                    <a:cubicBezTo>
                      <a:pt x="3050779" y="1586837"/>
                      <a:pt x="3047403" y="1597341"/>
                      <a:pt x="3044027" y="1607845"/>
                    </a:cubicBezTo>
                    <a:cubicBezTo>
                      <a:pt x="3040650" y="1618349"/>
                      <a:pt x="3036524" y="1628478"/>
                      <a:pt x="3032772" y="1638981"/>
                    </a:cubicBezTo>
                    <a:lnTo>
                      <a:pt x="3028271" y="1650611"/>
                    </a:lnTo>
                    <a:cubicBezTo>
                      <a:pt x="3024895" y="1659614"/>
                      <a:pt x="3021518" y="1668617"/>
                      <a:pt x="3018142" y="1677246"/>
                    </a:cubicBezTo>
                    <a:cubicBezTo>
                      <a:pt x="3014016" y="1686999"/>
                      <a:pt x="3009889" y="1696753"/>
                      <a:pt x="3005388" y="1706131"/>
                    </a:cubicBezTo>
                    <a:lnTo>
                      <a:pt x="2999760" y="1718886"/>
                    </a:lnTo>
                    <a:cubicBezTo>
                      <a:pt x="2996009" y="1727514"/>
                      <a:pt x="2991883" y="1736142"/>
                      <a:pt x="2987756" y="1744771"/>
                    </a:cubicBezTo>
                    <a:cubicBezTo>
                      <a:pt x="2983254" y="1754149"/>
                      <a:pt x="2978378" y="1763152"/>
                      <a:pt x="2973876" y="1771781"/>
                    </a:cubicBezTo>
                    <a:lnTo>
                      <a:pt x="2966748" y="1784910"/>
                    </a:lnTo>
                    <a:cubicBezTo>
                      <a:pt x="2962247" y="1793163"/>
                      <a:pt x="2958120" y="1801417"/>
                      <a:pt x="2953243" y="1809670"/>
                    </a:cubicBezTo>
                    <a:cubicBezTo>
                      <a:pt x="2948742" y="1817923"/>
                      <a:pt x="2943490" y="1825800"/>
                      <a:pt x="2938613" y="1834054"/>
                    </a:cubicBezTo>
                    <a:lnTo>
                      <a:pt x="2928859" y="1849809"/>
                    </a:lnTo>
                    <a:cubicBezTo>
                      <a:pt x="2924357" y="1857312"/>
                      <a:pt x="2919856" y="1864815"/>
                      <a:pt x="2914979" y="1872318"/>
                    </a:cubicBezTo>
                    <a:cubicBezTo>
                      <a:pt x="2909352" y="1880571"/>
                      <a:pt x="2903725" y="1888824"/>
                      <a:pt x="2898098" y="1896702"/>
                    </a:cubicBezTo>
                    <a:lnTo>
                      <a:pt x="2887969" y="1910957"/>
                    </a:lnTo>
                    <a:cubicBezTo>
                      <a:pt x="2883092" y="1918085"/>
                      <a:pt x="2877840" y="1925212"/>
                      <a:pt x="2872588" y="1932340"/>
                    </a:cubicBezTo>
                    <a:cubicBezTo>
                      <a:pt x="2866961" y="1940218"/>
                      <a:pt x="2860584" y="1947721"/>
                      <a:pt x="2854582" y="1954848"/>
                    </a:cubicBezTo>
                    <a:lnTo>
                      <a:pt x="2842577" y="1969854"/>
                    </a:lnTo>
                    <a:cubicBezTo>
                      <a:pt x="2837325" y="1976606"/>
                      <a:pt x="2832073" y="1983359"/>
                      <a:pt x="2826446" y="1989736"/>
                    </a:cubicBezTo>
                    <a:cubicBezTo>
                      <a:pt x="2820069" y="1997239"/>
                      <a:pt x="2813692" y="2004367"/>
                      <a:pt x="2806939" y="2011494"/>
                    </a:cubicBezTo>
                    <a:lnTo>
                      <a:pt x="2792684" y="2026875"/>
                    </a:lnTo>
                    <a:cubicBezTo>
                      <a:pt x="2787432" y="2032502"/>
                      <a:pt x="2782180" y="2038504"/>
                      <a:pt x="2776553" y="2044131"/>
                    </a:cubicBezTo>
                    <a:cubicBezTo>
                      <a:pt x="2769800" y="2051259"/>
                      <a:pt x="2762673" y="2058011"/>
                      <a:pt x="2755545" y="2064764"/>
                    </a:cubicBezTo>
                    <a:lnTo>
                      <a:pt x="2740165" y="2079769"/>
                    </a:lnTo>
                    <a:cubicBezTo>
                      <a:pt x="2734538" y="2085022"/>
                      <a:pt x="2729286" y="2090273"/>
                      <a:pt x="2723658" y="2095525"/>
                    </a:cubicBezTo>
                    <a:cubicBezTo>
                      <a:pt x="2716156" y="2102278"/>
                      <a:pt x="2708278" y="2109030"/>
                      <a:pt x="2700400" y="2115408"/>
                    </a:cubicBezTo>
                    <a:lnTo>
                      <a:pt x="2683894" y="2129288"/>
                    </a:lnTo>
                    <a:cubicBezTo>
                      <a:pt x="2678267" y="2134165"/>
                      <a:pt x="2673015" y="2138666"/>
                      <a:pt x="2667012" y="2143168"/>
                    </a:cubicBezTo>
                    <a:cubicBezTo>
                      <a:pt x="2658759" y="2149921"/>
                      <a:pt x="2650131" y="2155923"/>
                      <a:pt x="2641503" y="2162300"/>
                    </a:cubicBezTo>
                    <a:lnTo>
                      <a:pt x="2624247" y="2175055"/>
                    </a:lnTo>
                    <a:cubicBezTo>
                      <a:pt x="2618620" y="2179181"/>
                      <a:pt x="2613368" y="2183308"/>
                      <a:pt x="2607741" y="2187059"/>
                    </a:cubicBezTo>
                    <a:cubicBezTo>
                      <a:pt x="2598362" y="2193437"/>
                      <a:pt x="2588609" y="2199814"/>
                      <a:pt x="2578855" y="2205816"/>
                    </a:cubicBezTo>
                    <a:lnTo>
                      <a:pt x="2560473" y="2217446"/>
                    </a:lnTo>
                    <a:cubicBezTo>
                      <a:pt x="2555221" y="2220822"/>
                      <a:pt x="2550344" y="2224198"/>
                      <a:pt x="2545092" y="2227199"/>
                    </a:cubicBezTo>
                    <a:cubicBezTo>
                      <a:pt x="2533088" y="2234327"/>
                      <a:pt x="2520708" y="2241079"/>
                      <a:pt x="2508329" y="2247832"/>
                    </a:cubicBezTo>
                    <a:lnTo>
                      <a:pt x="2492198" y="2256835"/>
                    </a:lnTo>
                    <a:cubicBezTo>
                      <a:pt x="2488072" y="2259086"/>
                      <a:pt x="2483945" y="2261337"/>
                      <a:pt x="2479818" y="2263588"/>
                    </a:cubicBezTo>
                    <a:cubicBezTo>
                      <a:pt x="2475692" y="2265838"/>
                      <a:pt x="2471190" y="2267714"/>
                      <a:pt x="2466689" y="2269965"/>
                    </a:cubicBezTo>
                    <a:cubicBezTo>
                      <a:pt x="2447932" y="2159299"/>
                      <a:pt x="2414919" y="2053510"/>
                      <a:pt x="2369528" y="1955974"/>
                    </a:cubicBezTo>
                    <a:lnTo>
                      <a:pt x="2366527" y="1949596"/>
                    </a:lnTo>
                    <a:cubicBezTo>
                      <a:pt x="2353397" y="1921836"/>
                      <a:pt x="2337641" y="1889199"/>
                      <a:pt x="2319634" y="1857687"/>
                    </a:cubicBezTo>
                    <a:cubicBezTo>
                      <a:pt x="2267865" y="1768029"/>
                      <a:pt x="2202216" y="1682873"/>
                      <a:pt x="2123812" y="1603718"/>
                    </a:cubicBezTo>
                    <a:cubicBezTo>
                      <a:pt x="2122687" y="1602593"/>
                      <a:pt x="2120811" y="1600342"/>
                      <a:pt x="2120436" y="1600342"/>
                    </a:cubicBezTo>
                    <a:cubicBezTo>
                      <a:pt x="2093801" y="1574082"/>
                      <a:pt x="2066041" y="1548573"/>
                      <a:pt x="2037155" y="1524564"/>
                    </a:cubicBezTo>
                    <a:cubicBezTo>
                      <a:pt x="2043908" y="1520062"/>
                      <a:pt x="2050285" y="1515561"/>
                      <a:pt x="2057412" y="1511059"/>
                    </a:cubicBezTo>
                    <a:cubicBezTo>
                      <a:pt x="2061164" y="1508433"/>
                      <a:pt x="2065290" y="1506182"/>
                      <a:pt x="2069417" y="1503931"/>
                    </a:cubicBezTo>
                    <a:lnTo>
                      <a:pt x="2076169" y="1500180"/>
                    </a:lnTo>
                    <a:cubicBezTo>
                      <a:pt x="2094926" y="1488926"/>
                      <a:pt x="2114058" y="1477672"/>
                      <a:pt x="2133566" y="1467543"/>
                    </a:cubicBezTo>
                    <a:cubicBezTo>
                      <a:pt x="2139943" y="1464167"/>
                      <a:pt x="2146320" y="1460790"/>
                      <a:pt x="2152698" y="1457789"/>
                    </a:cubicBezTo>
                    <a:cubicBezTo>
                      <a:pt x="2173705" y="1446910"/>
                      <a:pt x="2195088" y="1437157"/>
                      <a:pt x="2216846" y="1427778"/>
                    </a:cubicBezTo>
                    <a:lnTo>
                      <a:pt x="2229976" y="1422151"/>
                    </a:lnTo>
                    <a:cubicBezTo>
                      <a:pt x="2283246" y="1400018"/>
                      <a:pt x="2338766" y="1381636"/>
                      <a:pt x="2394662" y="1367381"/>
                    </a:cubicBezTo>
                    <a:lnTo>
                      <a:pt x="2414544" y="1362879"/>
                    </a:lnTo>
                    <a:cubicBezTo>
                      <a:pt x="2434427" y="1358378"/>
                      <a:pt x="2454684" y="1354251"/>
                      <a:pt x="2474942" y="1350500"/>
                    </a:cubicBezTo>
                    <a:cubicBezTo>
                      <a:pt x="2485821" y="1348624"/>
                      <a:pt x="2496325" y="1346748"/>
                      <a:pt x="2507203" y="1345248"/>
                    </a:cubicBezTo>
                    <a:cubicBezTo>
                      <a:pt x="2523334" y="1342997"/>
                      <a:pt x="2539465" y="1341121"/>
                      <a:pt x="2555596" y="1339246"/>
                    </a:cubicBezTo>
                    <a:lnTo>
                      <a:pt x="2561974" y="1338495"/>
                    </a:lnTo>
                    <a:cubicBezTo>
                      <a:pt x="2572478" y="1337370"/>
                      <a:pt x="2582982" y="1336244"/>
                      <a:pt x="2593485" y="1335494"/>
                    </a:cubicBezTo>
                    <a:cubicBezTo>
                      <a:pt x="2606240" y="1334744"/>
                      <a:pt x="2619370" y="1334369"/>
                      <a:pt x="2632125" y="1333994"/>
                    </a:cubicBezTo>
                    <a:lnTo>
                      <a:pt x="2639628" y="1333994"/>
                    </a:lnTo>
                    <a:cubicBezTo>
                      <a:pt x="2656509" y="1333243"/>
                      <a:pt x="2673390" y="1332868"/>
                      <a:pt x="2690646" y="1333243"/>
                    </a:cubicBezTo>
                    <a:cubicBezTo>
                      <a:pt x="2715781" y="1333243"/>
                      <a:pt x="2742415" y="1335119"/>
                      <a:pt x="2769800" y="1337370"/>
                    </a:cubicBezTo>
                    <a:cubicBezTo>
                      <a:pt x="2781430" y="1338495"/>
                      <a:pt x="2793434" y="1339246"/>
                      <a:pt x="2805063" y="1340746"/>
                    </a:cubicBezTo>
                    <a:cubicBezTo>
                      <a:pt x="2837701" y="1344497"/>
                      <a:pt x="2866961" y="1348999"/>
                      <a:pt x="2895472" y="1354626"/>
                    </a:cubicBezTo>
                    <a:cubicBezTo>
                      <a:pt x="2901474" y="1355752"/>
                      <a:pt x="2907851" y="1357252"/>
                      <a:pt x="2913854" y="1358753"/>
                    </a:cubicBezTo>
                    <a:lnTo>
                      <a:pt x="2923982" y="1361004"/>
                    </a:lnTo>
                    <a:cubicBezTo>
                      <a:pt x="2950992" y="1367006"/>
                      <a:pt x="2976126" y="1373758"/>
                      <a:pt x="3000511" y="1380886"/>
                    </a:cubicBezTo>
                    <a:lnTo>
                      <a:pt x="3009514" y="1383512"/>
                    </a:lnTo>
                    <a:cubicBezTo>
                      <a:pt x="3014391" y="1385012"/>
                      <a:pt x="3019643" y="1386513"/>
                      <a:pt x="3024519" y="1388014"/>
                    </a:cubicBezTo>
                    <a:cubicBezTo>
                      <a:pt x="3048528" y="1395891"/>
                      <a:pt x="3072537" y="1405270"/>
                      <a:pt x="3092420" y="1413148"/>
                    </a:cubicBezTo>
                    <a:cubicBezTo>
                      <a:pt x="3091669" y="1417650"/>
                      <a:pt x="3090919" y="1422151"/>
                      <a:pt x="3090169" y="1426653"/>
                    </a:cubicBezTo>
                    <a:close/>
                    <a:moveTo>
                      <a:pt x="907238" y="1383887"/>
                    </a:moveTo>
                    <a:lnTo>
                      <a:pt x="916616" y="1381261"/>
                    </a:lnTo>
                    <a:cubicBezTo>
                      <a:pt x="940250" y="1374133"/>
                      <a:pt x="965009" y="1367756"/>
                      <a:pt x="991269" y="1361754"/>
                    </a:cubicBezTo>
                    <a:lnTo>
                      <a:pt x="1002148" y="1359128"/>
                    </a:lnTo>
                    <a:cubicBezTo>
                      <a:pt x="1008525" y="1357627"/>
                      <a:pt x="1014903" y="1356127"/>
                      <a:pt x="1020905" y="1355001"/>
                    </a:cubicBezTo>
                    <a:cubicBezTo>
                      <a:pt x="1048290" y="1349374"/>
                      <a:pt x="1077551" y="1345248"/>
                      <a:pt x="1110188" y="1341121"/>
                    </a:cubicBezTo>
                    <a:cubicBezTo>
                      <a:pt x="1121817" y="1339621"/>
                      <a:pt x="1133446" y="1338870"/>
                      <a:pt x="1146576" y="1337745"/>
                    </a:cubicBezTo>
                    <a:cubicBezTo>
                      <a:pt x="1172461" y="1335494"/>
                      <a:pt x="1198345" y="1334369"/>
                      <a:pt x="1223480" y="1333994"/>
                    </a:cubicBezTo>
                    <a:cubicBezTo>
                      <a:pt x="1241861" y="1333994"/>
                      <a:pt x="1260243" y="1333994"/>
                      <a:pt x="1279000" y="1334369"/>
                    </a:cubicBezTo>
                    <a:lnTo>
                      <a:pt x="1287628" y="1334369"/>
                    </a:lnTo>
                    <a:cubicBezTo>
                      <a:pt x="1298883" y="1335119"/>
                      <a:pt x="1310512" y="1335119"/>
                      <a:pt x="1321766" y="1336244"/>
                    </a:cubicBezTo>
                    <a:cubicBezTo>
                      <a:pt x="1332645" y="1336995"/>
                      <a:pt x="1343524" y="1338120"/>
                      <a:pt x="1354403" y="1339246"/>
                    </a:cubicBezTo>
                    <a:lnTo>
                      <a:pt x="1360780" y="1339996"/>
                    </a:lnTo>
                    <a:cubicBezTo>
                      <a:pt x="1376536" y="1341496"/>
                      <a:pt x="1392292" y="1343372"/>
                      <a:pt x="1407673" y="1345623"/>
                    </a:cubicBezTo>
                    <a:cubicBezTo>
                      <a:pt x="1418552" y="1347123"/>
                      <a:pt x="1429806" y="1348999"/>
                      <a:pt x="1440685" y="1350875"/>
                    </a:cubicBezTo>
                    <a:cubicBezTo>
                      <a:pt x="1460567" y="1354251"/>
                      <a:pt x="1480450" y="1358378"/>
                      <a:pt x="1500332" y="1362879"/>
                    </a:cubicBezTo>
                    <a:lnTo>
                      <a:pt x="1520589" y="1367381"/>
                    </a:lnTo>
                    <a:cubicBezTo>
                      <a:pt x="1576860" y="1381636"/>
                      <a:pt x="1632005" y="1399643"/>
                      <a:pt x="1685275" y="1421776"/>
                    </a:cubicBezTo>
                    <a:lnTo>
                      <a:pt x="1698405" y="1427403"/>
                    </a:lnTo>
                    <a:cubicBezTo>
                      <a:pt x="1720163" y="1436782"/>
                      <a:pt x="1741546" y="1446910"/>
                      <a:pt x="1762554" y="1457414"/>
                    </a:cubicBezTo>
                    <a:cubicBezTo>
                      <a:pt x="1768931" y="1460790"/>
                      <a:pt x="1775308" y="1463792"/>
                      <a:pt x="1781686" y="1467168"/>
                    </a:cubicBezTo>
                    <a:cubicBezTo>
                      <a:pt x="1801193" y="1477297"/>
                      <a:pt x="1820325" y="1488551"/>
                      <a:pt x="1839082" y="1499805"/>
                    </a:cubicBezTo>
                    <a:lnTo>
                      <a:pt x="1846585" y="1504307"/>
                    </a:lnTo>
                    <a:cubicBezTo>
                      <a:pt x="1850336" y="1506557"/>
                      <a:pt x="1854087" y="1508808"/>
                      <a:pt x="1857839" y="1511059"/>
                    </a:cubicBezTo>
                    <a:cubicBezTo>
                      <a:pt x="1864591" y="1515186"/>
                      <a:pt x="1871344" y="1520062"/>
                      <a:pt x="1877721" y="1524564"/>
                    </a:cubicBezTo>
                    <a:cubicBezTo>
                      <a:pt x="1762554" y="1619849"/>
                      <a:pt x="1667644" y="1731641"/>
                      <a:pt x="1594867" y="1857687"/>
                    </a:cubicBezTo>
                    <a:cubicBezTo>
                      <a:pt x="1522090" y="1983734"/>
                      <a:pt x="1472572" y="2122160"/>
                      <a:pt x="1447812" y="2269590"/>
                    </a:cubicBezTo>
                    <a:cubicBezTo>
                      <a:pt x="1443311" y="2267714"/>
                      <a:pt x="1439184" y="2265463"/>
                      <a:pt x="1434683" y="2263213"/>
                    </a:cubicBezTo>
                    <a:cubicBezTo>
                      <a:pt x="1430556" y="2260962"/>
                      <a:pt x="1426430" y="2258711"/>
                      <a:pt x="1422303" y="2256460"/>
                    </a:cubicBezTo>
                    <a:lnTo>
                      <a:pt x="1412925" y="2251208"/>
                    </a:lnTo>
                    <a:lnTo>
                      <a:pt x="1405797" y="2247457"/>
                    </a:lnTo>
                    <a:cubicBezTo>
                      <a:pt x="1393417" y="2240704"/>
                      <a:pt x="1381413" y="2234327"/>
                      <a:pt x="1369408" y="2227199"/>
                    </a:cubicBezTo>
                    <a:cubicBezTo>
                      <a:pt x="1364157" y="2224198"/>
                      <a:pt x="1358905" y="2220447"/>
                      <a:pt x="1353653" y="2217070"/>
                    </a:cubicBezTo>
                    <a:lnTo>
                      <a:pt x="1335646" y="2205441"/>
                    </a:lnTo>
                    <a:cubicBezTo>
                      <a:pt x="1325892" y="2199439"/>
                      <a:pt x="1316139" y="2193061"/>
                      <a:pt x="1306760" y="2186684"/>
                    </a:cubicBezTo>
                    <a:cubicBezTo>
                      <a:pt x="1301133" y="2182933"/>
                      <a:pt x="1295881" y="2178806"/>
                      <a:pt x="1290254" y="2174680"/>
                    </a:cubicBezTo>
                    <a:lnTo>
                      <a:pt x="1272248" y="2161550"/>
                    </a:lnTo>
                    <a:cubicBezTo>
                      <a:pt x="1263619" y="2155172"/>
                      <a:pt x="1254991" y="2149170"/>
                      <a:pt x="1246738" y="2142418"/>
                    </a:cubicBezTo>
                    <a:cubicBezTo>
                      <a:pt x="1241111" y="2137916"/>
                      <a:pt x="1235859" y="2133414"/>
                      <a:pt x="1230232" y="2128538"/>
                    </a:cubicBezTo>
                    <a:lnTo>
                      <a:pt x="1212976" y="2113907"/>
                    </a:lnTo>
                    <a:cubicBezTo>
                      <a:pt x="1205473" y="2107530"/>
                      <a:pt x="1197595" y="2101152"/>
                      <a:pt x="1190467" y="2094775"/>
                    </a:cubicBezTo>
                    <a:cubicBezTo>
                      <a:pt x="1184840" y="2089523"/>
                      <a:pt x="1179213" y="2084271"/>
                      <a:pt x="1173586" y="2078644"/>
                    </a:cubicBezTo>
                    <a:lnTo>
                      <a:pt x="1158956" y="2064764"/>
                    </a:lnTo>
                    <a:cubicBezTo>
                      <a:pt x="1151453" y="2057636"/>
                      <a:pt x="1144325" y="2050884"/>
                      <a:pt x="1137198" y="2043381"/>
                    </a:cubicBezTo>
                    <a:cubicBezTo>
                      <a:pt x="1131571" y="2037754"/>
                      <a:pt x="1126319" y="2031752"/>
                      <a:pt x="1120692" y="2025750"/>
                    </a:cubicBezTo>
                    <a:lnTo>
                      <a:pt x="1106436" y="2010369"/>
                    </a:lnTo>
                    <a:cubicBezTo>
                      <a:pt x="1100059" y="2003241"/>
                      <a:pt x="1093682" y="1996489"/>
                      <a:pt x="1087304" y="1989361"/>
                    </a:cubicBezTo>
                    <a:cubicBezTo>
                      <a:pt x="1081677" y="1982984"/>
                      <a:pt x="1076425" y="1976231"/>
                      <a:pt x="1070798" y="1969479"/>
                    </a:cubicBezTo>
                    <a:lnTo>
                      <a:pt x="1059169" y="1954848"/>
                    </a:lnTo>
                    <a:cubicBezTo>
                      <a:pt x="1053167" y="1947346"/>
                      <a:pt x="1047165" y="1939843"/>
                      <a:pt x="1041162" y="1932340"/>
                    </a:cubicBezTo>
                    <a:cubicBezTo>
                      <a:pt x="1035910" y="1925588"/>
                      <a:pt x="1031034" y="1918460"/>
                      <a:pt x="1026157" y="1911332"/>
                    </a:cubicBezTo>
                    <a:lnTo>
                      <a:pt x="1015653" y="1896702"/>
                    </a:lnTo>
                    <a:cubicBezTo>
                      <a:pt x="1010026" y="1888449"/>
                      <a:pt x="1004024" y="1880571"/>
                      <a:pt x="998772" y="1872318"/>
                    </a:cubicBezTo>
                    <a:cubicBezTo>
                      <a:pt x="993895" y="1864815"/>
                      <a:pt x="989018" y="1857312"/>
                      <a:pt x="984516" y="1849434"/>
                    </a:cubicBezTo>
                    <a:lnTo>
                      <a:pt x="975513" y="1834804"/>
                    </a:lnTo>
                    <a:cubicBezTo>
                      <a:pt x="970261" y="1826551"/>
                      <a:pt x="965384" y="1817923"/>
                      <a:pt x="960132" y="1809670"/>
                    </a:cubicBezTo>
                    <a:cubicBezTo>
                      <a:pt x="955631" y="1801417"/>
                      <a:pt x="951129" y="1793163"/>
                      <a:pt x="946627" y="1784910"/>
                    </a:cubicBezTo>
                    <a:lnTo>
                      <a:pt x="939500" y="1771405"/>
                    </a:lnTo>
                    <a:cubicBezTo>
                      <a:pt x="934623" y="1762402"/>
                      <a:pt x="930121" y="1753774"/>
                      <a:pt x="925620" y="1744395"/>
                    </a:cubicBezTo>
                    <a:cubicBezTo>
                      <a:pt x="921493" y="1735767"/>
                      <a:pt x="917367" y="1727139"/>
                      <a:pt x="913615" y="1718136"/>
                    </a:cubicBezTo>
                    <a:lnTo>
                      <a:pt x="907988" y="1705756"/>
                    </a:lnTo>
                    <a:cubicBezTo>
                      <a:pt x="903487" y="1696002"/>
                      <a:pt x="899360" y="1686624"/>
                      <a:pt x="895234" y="1676870"/>
                    </a:cubicBezTo>
                    <a:cubicBezTo>
                      <a:pt x="891107" y="1667117"/>
                      <a:pt x="887356" y="1656988"/>
                      <a:pt x="883979" y="1647234"/>
                    </a:cubicBezTo>
                    <a:lnTo>
                      <a:pt x="880603" y="1637856"/>
                    </a:lnTo>
                    <a:cubicBezTo>
                      <a:pt x="876852" y="1627727"/>
                      <a:pt x="873100" y="1617598"/>
                      <a:pt x="869724" y="1607470"/>
                    </a:cubicBezTo>
                    <a:cubicBezTo>
                      <a:pt x="866348" y="1597341"/>
                      <a:pt x="863347" y="1586837"/>
                      <a:pt x="859970" y="1576333"/>
                    </a:cubicBezTo>
                    <a:lnTo>
                      <a:pt x="856969" y="1566205"/>
                    </a:lnTo>
                    <a:cubicBezTo>
                      <a:pt x="853968" y="1556076"/>
                      <a:pt x="850967" y="1545947"/>
                      <a:pt x="848341" y="1535818"/>
                    </a:cubicBezTo>
                    <a:cubicBezTo>
                      <a:pt x="845340" y="1525314"/>
                      <a:pt x="843089" y="1514435"/>
                      <a:pt x="840463" y="1503556"/>
                    </a:cubicBezTo>
                    <a:lnTo>
                      <a:pt x="838588" y="1495303"/>
                    </a:lnTo>
                    <a:cubicBezTo>
                      <a:pt x="835962" y="1484424"/>
                      <a:pt x="833711" y="1473545"/>
                      <a:pt x="831460" y="1462666"/>
                    </a:cubicBezTo>
                    <a:cubicBezTo>
                      <a:pt x="829584" y="1452162"/>
                      <a:pt x="827709" y="1441283"/>
                      <a:pt x="825833" y="1430779"/>
                    </a:cubicBezTo>
                    <a:lnTo>
                      <a:pt x="825083" y="1425903"/>
                    </a:lnTo>
                    <a:cubicBezTo>
                      <a:pt x="824332" y="1421401"/>
                      <a:pt x="823582" y="1416899"/>
                      <a:pt x="822832" y="1412398"/>
                    </a:cubicBezTo>
                    <a:cubicBezTo>
                      <a:pt x="843464" y="1404145"/>
                      <a:pt x="867098" y="1395141"/>
                      <a:pt x="890732" y="1387263"/>
                    </a:cubicBezTo>
                    <a:cubicBezTo>
                      <a:pt x="895984" y="1385763"/>
                      <a:pt x="901236" y="1384262"/>
                      <a:pt x="906488" y="1382762"/>
                    </a:cubicBezTo>
                    <a:close/>
                    <a:moveTo>
                      <a:pt x="1492079" y="2818418"/>
                    </a:moveTo>
                    <a:lnTo>
                      <a:pt x="1492079" y="2818418"/>
                    </a:lnTo>
                    <a:close/>
                    <a:moveTo>
                      <a:pt x="809702" y="1716635"/>
                    </a:moveTo>
                    <a:cubicBezTo>
                      <a:pt x="815329" y="1729765"/>
                      <a:pt x="820956" y="1742895"/>
                      <a:pt x="826958" y="1756025"/>
                    </a:cubicBezTo>
                    <a:lnTo>
                      <a:pt x="828834" y="1760526"/>
                    </a:lnTo>
                    <a:cubicBezTo>
                      <a:pt x="832960" y="1769905"/>
                      <a:pt x="837462" y="1779283"/>
                      <a:pt x="841964" y="1788287"/>
                    </a:cubicBezTo>
                    <a:cubicBezTo>
                      <a:pt x="847966" y="1800666"/>
                      <a:pt x="854343" y="1812296"/>
                      <a:pt x="862221" y="1827301"/>
                    </a:cubicBezTo>
                    <a:lnTo>
                      <a:pt x="866348" y="1835179"/>
                    </a:lnTo>
                    <a:cubicBezTo>
                      <a:pt x="870474" y="1842682"/>
                      <a:pt x="874601" y="1850560"/>
                      <a:pt x="878727" y="1858062"/>
                    </a:cubicBezTo>
                    <a:cubicBezTo>
                      <a:pt x="885480" y="1870067"/>
                      <a:pt x="892983" y="1882071"/>
                      <a:pt x="901986" y="1896702"/>
                    </a:cubicBezTo>
                    <a:lnTo>
                      <a:pt x="907238" y="1904955"/>
                    </a:lnTo>
                    <a:cubicBezTo>
                      <a:pt x="911364" y="1911707"/>
                      <a:pt x="915491" y="1918460"/>
                      <a:pt x="919618" y="1924837"/>
                    </a:cubicBezTo>
                    <a:cubicBezTo>
                      <a:pt x="927495" y="1936842"/>
                      <a:pt x="936124" y="1948471"/>
                      <a:pt x="944377" y="1960475"/>
                    </a:cubicBezTo>
                    <a:lnTo>
                      <a:pt x="952630" y="1972105"/>
                    </a:lnTo>
                    <a:cubicBezTo>
                      <a:pt x="956756" y="1977732"/>
                      <a:pt x="960508" y="1983734"/>
                      <a:pt x="964634" y="1988986"/>
                    </a:cubicBezTo>
                    <a:cubicBezTo>
                      <a:pt x="974388" y="2002116"/>
                      <a:pt x="984516" y="2014495"/>
                      <a:pt x="996896" y="2029501"/>
                    </a:cubicBezTo>
                    <a:lnTo>
                      <a:pt x="1003273" y="2037754"/>
                    </a:lnTo>
                    <a:cubicBezTo>
                      <a:pt x="1006650" y="2041880"/>
                      <a:pt x="1010026" y="2046007"/>
                      <a:pt x="1013402" y="2050134"/>
                    </a:cubicBezTo>
                    <a:cubicBezTo>
                      <a:pt x="1028033" y="2067390"/>
                      <a:pt x="1043413" y="2083896"/>
                      <a:pt x="1058794" y="2100402"/>
                    </a:cubicBezTo>
                    <a:lnTo>
                      <a:pt x="1065922" y="2108280"/>
                    </a:lnTo>
                    <a:cubicBezTo>
                      <a:pt x="1083928" y="2127037"/>
                      <a:pt x="1103060" y="2145419"/>
                      <a:pt x="1122943" y="2163425"/>
                    </a:cubicBezTo>
                    <a:lnTo>
                      <a:pt x="1135697" y="2174305"/>
                    </a:lnTo>
                    <a:cubicBezTo>
                      <a:pt x="1151078" y="2187810"/>
                      <a:pt x="1166834" y="2201690"/>
                      <a:pt x="1182965" y="2214444"/>
                    </a:cubicBezTo>
                    <a:cubicBezTo>
                      <a:pt x="1187466" y="2217821"/>
                      <a:pt x="1191968" y="2221197"/>
                      <a:pt x="1196470" y="2224573"/>
                    </a:cubicBezTo>
                    <a:lnTo>
                      <a:pt x="1204723" y="2230951"/>
                    </a:lnTo>
                    <a:cubicBezTo>
                      <a:pt x="1218603" y="2241454"/>
                      <a:pt x="1232108" y="2251958"/>
                      <a:pt x="1246363" y="2261712"/>
                    </a:cubicBezTo>
                    <a:cubicBezTo>
                      <a:pt x="1251990" y="2265463"/>
                      <a:pt x="1257617" y="2269215"/>
                      <a:pt x="1263244" y="2272966"/>
                    </a:cubicBezTo>
                    <a:lnTo>
                      <a:pt x="1274874" y="2280469"/>
                    </a:lnTo>
                    <a:cubicBezTo>
                      <a:pt x="1287253" y="2288722"/>
                      <a:pt x="1300008" y="2296975"/>
                      <a:pt x="1313138" y="2304853"/>
                    </a:cubicBezTo>
                    <a:cubicBezTo>
                      <a:pt x="1319515" y="2308604"/>
                      <a:pt x="1326268" y="2312356"/>
                      <a:pt x="1332645" y="2316107"/>
                    </a:cubicBezTo>
                    <a:lnTo>
                      <a:pt x="1341273" y="2320984"/>
                    </a:lnTo>
                    <a:cubicBezTo>
                      <a:pt x="1355153" y="2328862"/>
                      <a:pt x="1368658" y="2336740"/>
                      <a:pt x="1382913" y="2344242"/>
                    </a:cubicBezTo>
                    <a:cubicBezTo>
                      <a:pt x="1390416" y="2348369"/>
                      <a:pt x="1398294" y="2351745"/>
                      <a:pt x="1405797" y="2355497"/>
                    </a:cubicBezTo>
                    <a:lnTo>
                      <a:pt x="1423804" y="2364500"/>
                    </a:lnTo>
                    <a:cubicBezTo>
                      <a:pt x="1427180" y="2366000"/>
                      <a:pt x="1430556" y="2367876"/>
                      <a:pt x="1433557" y="2369377"/>
                    </a:cubicBezTo>
                    <a:cubicBezTo>
                      <a:pt x="1433557" y="2373128"/>
                      <a:pt x="1433182" y="2376504"/>
                      <a:pt x="1432807" y="2380256"/>
                    </a:cubicBezTo>
                    <a:lnTo>
                      <a:pt x="1431681" y="2400138"/>
                    </a:lnTo>
                    <a:cubicBezTo>
                      <a:pt x="1430931" y="2409141"/>
                      <a:pt x="1430556" y="2417769"/>
                      <a:pt x="1430181" y="2426773"/>
                    </a:cubicBezTo>
                    <a:cubicBezTo>
                      <a:pt x="1429431" y="2441778"/>
                      <a:pt x="1429431" y="2456784"/>
                      <a:pt x="1429431" y="2473290"/>
                    </a:cubicBezTo>
                    <a:lnTo>
                      <a:pt x="1429431" y="2482669"/>
                    </a:lnTo>
                    <a:cubicBezTo>
                      <a:pt x="1429431" y="2490547"/>
                      <a:pt x="1429431" y="2498800"/>
                      <a:pt x="1429431" y="2506677"/>
                    </a:cubicBezTo>
                    <a:cubicBezTo>
                      <a:pt x="1429431" y="2522058"/>
                      <a:pt x="1430556" y="2537064"/>
                      <a:pt x="1431681" y="2555070"/>
                    </a:cubicBezTo>
                    <a:lnTo>
                      <a:pt x="1432432" y="2565949"/>
                    </a:lnTo>
                    <a:cubicBezTo>
                      <a:pt x="1432432" y="2572702"/>
                      <a:pt x="1433182" y="2579455"/>
                      <a:pt x="1433557" y="2586207"/>
                    </a:cubicBezTo>
                    <a:cubicBezTo>
                      <a:pt x="1435058" y="2602713"/>
                      <a:pt x="1436934" y="2619219"/>
                      <a:pt x="1439559" y="2637976"/>
                    </a:cubicBezTo>
                    <a:lnTo>
                      <a:pt x="1440685" y="2648105"/>
                    </a:lnTo>
                    <a:cubicBezTo>
                      <a:pt x="1441435" y="2653732"/>
                      <a:pt x="1441810" y="2659359"/>
                      <a:pt x="1442936" y="2664611"/>
                    </a:cubicBezTo>
                    <a:cubicBezTo>
                      <a:pt x="1445937" y="2685244"/>
                      <a:pt x="1450063" y="2705876"/>
                      <a:pt x="1454190" y="2726509"/>
                    </a:cubicBezTo>
                    <a:lnTo>
                      <a:pt x="1457191" y="2742265"/>
                    </a:lnTo>
                    <a:cubicBezTo>
                      <a:pt x="1462818" y="2768524"/>
                      <a:pt x="1469195" y="2794409"/>
                      <a:pt x="1476323" y="2819168"/>
                    </a:cubicBezTo>
                    <a:lnTo>
                      <a:pt x="1478574" y="2825921"/>
                    </a:lnTo>
                    <a:cubicBezTo>
                      <a:pt x="1485326" y="2848804"/>
                      <a:pt x="1492454" y="2871312"/>
                      <a:pt x="1500332" y="2893821"/>
                    </a:cubicBezTo>
                    <a:cubicBezTo>
                      <a:pt x="1501832" y="2898322"/>
                      <a:pt x="1503708" y="2902824"/>
                      <a:pt x="1505584" y="2907326"/>
                    </a:cubicBezTo>
                    <a:lnTo>
                      <a:pt x="1508960" y="2916329"/>
                    </a:lnTo>
                    <a:cubicBezTo>
                      <a:pt x="1515337" y="2933210"/>
                      <a:pt x="1521715" y="2950467"/>
                      <a:pt x="1528842" y="2966973"/>
                    </a:cubicBezTo>
                    <a:cubicBezTo>
                      <a:pt x="1531093" y="2972600"/>
                      <a:pt x="1533719" y="2978227"/>
                      <a:pt x="1536345" y="2983854"/>
                    </a:cubicBezTo>
                    <a:lnTo>
                      <a:pt x="1541972" y="2996234"/>
                    </a:lnTo>
                    <a:cubicBezTo>
                      <a:pt x="1548350" y="3010114"/>
                      <a:pt x="1554727" y="3024369"/>
                      <a:pt x="1561855" y="3038249"/>
                    </a:cubicBezTo>
                    <a:cubicBezTo>
                      <a:pt x="1565231" y="3044627"/>
                      <a:pt x="1568607" y="3051379"/>
                      <a:pt x="1571983" y="3057756"/>
                    </a:cubicBezTo>
                    <a:lnTo>
                      <a:pt x="1576485" y="3066010"/>
                    </a:lnTo>
                    <a:cubicBezTo>
                      <a:pt x="1583988" y="3079890"/>
                      <a:pt x="1591491" y="3093770"/>
                      <a:pt x="1599368" y="3107275"/>
                    </a:cubicBezTo>
                    <a:cubicBezTo>
                      <a:pt x="1603495" y="3114027"/>
                      <a:pt x="1607621" y="3120780"/>
                      <a:pt x="1611748" y="3127532"/>
                    </a:cubicBezTo>
                    <a:lnTo>
                      <a:pt x="1616250" y="3135035"/>
                    </a:lnTo>
                    <a:cubicBezTo>
                      <a:pt x="1624128" y="3148165"/>
                      <a:pt x="1632381" y="3160920"/>
                      <a:pt x="1641009" y="3173674"/>
                    </a:cubicBezTo>
                    <a:cubicBezTo>
                      <a:pt x="1646636" y="3181927"/>
                      <a:pt x="1652263" y="3190180"/>
                      <a:pt x="1658265" y="3198058"/>
                    </a:cubicBezTo>
                    <a:lnTo>
                      <a:pt x="1660516" y="3201434"/>
                    </a:lnTo>
                    <a:cubicBezTo>
                      <a:pt x="1669144" y="3213814"/>
                      <a:pt x="1678148" y="3225818"/>
                      <a:pt x="1687151" y="3237823"/>
                    </a:cubicBezTo>
                    <a:cubicBezTo>
                      <a:pt x="1693153" y="3245701"/>
                      <a:pt x="1699530" y="3253579"/>
                      <a:pt x="1705908" y="3261457"/>
                    </a:cubicBezTo>
                    <a:lnTo>
                      <a:pt x="1708534" y="3264833"/>
                    </a:lnTo>
                    <a:cubicBezTo>
                      <a:pt x="1717912" y="3276462"/>
                      <a:pt x="1727291" y="3287716"/>
                      <a:pt x="1737044" y="3298971"/>
                    </a:cubicBezTo>
                    <a:cubicBezTo>
                      <a:pt x="1744922" y="3307974"/>
                      <a:pt x="1752800" y="3316602"/>
                      <a:pt x="1760678" y="3324855"/>
                    </a:cubicBezTo>
                    <a:cubicBezTo>
                      <a:pt x="1770807" y="3335734"/>
                      <a:pt x="1780935" y="3346238"/>
                      <a:pt x="1791064" y="3356742"/>
                    </a:cubicBezTo>
                    <a:cubicBezTo>
                      <a:pt x="1799317" y="3365370"/>
                      <a:pt x="1807945" y="3373623"/>
                      <a:pt x="1816574" y="3381876"/>
                    </a:cubicBezTo>
                    <a:cubicBezTo>
                      <a:pt x="1827077" y="3392005"/>
                      <a:pt x="1837956" y="3401759"/>
                      <a:pt x="1849211" y="3411512"/>
                    </a:cubicBezTo>
                    <a:cubicBezTo>
                      <a:pt x="1858214" y="3419390"/>
                      <a:pt x="1867217" y="3427268"/>
                      <a:pt x="1876596" y="3435146"/>
                    </a:cubicBezTo>
                    <a:lnTo>
                      <a:pt x="1876596" y="3435146"/>
                    </a:lnTo>
                    <a:cubicBezTo>
                      <a:pt x="1855588" y="3449776"/>
                      <a:pt x="1835331" y="3462531"/>
                      <a:pt x="1815073" y="3474160"/>
                    </a:cubicBezTo>
                    <a:cubicBezTo>
                      <a:pt x="1640634" y="3574698"/>
                      <a:pt x="1442561" y="3627967"/>
                      <a:pt x="1242612" y="3627967"/>
                    </a:cubicBezTo>
                    <a:cubicBezTo>
                      <a:pt x="833336" y="3627967"/>
                      <a:pt x="452195" y="3408136"/>
                      <a:pt x="247744" y="3054005"/>
                    </a:cubicBezTo>
                    <a:cubicBezTo>
                      <a:pt x="94313" y="2788782"/>
                      <a:pt x="53798" y="2479292"/>
                      <a:pt x="132952" y="2183308"/>
                    </a:cubicBezTo>
                    <a:cubicBezTo>
                      <a:pt x="212106" y="1887323"/>
                      <a:pt x="402302" y="1639732"/>
                      <a:pt x="667524" y="1486675"/>
                    </a:cubicBezTo>
                    <a:cubicBezTo>
                      <a:pt x="687782" y="1475046"/>
                      <a:pt x="709165" y="1463792"/>
                      <a:pt x="731673" y="1452537"/>
                    </a:cubicBezTo>
                    <a:cubicBezTo>
                      <a:pt x="733924" y="1464917"/>
                      <a:pt x="736175" y="1476921"/>
                      <a:pt x="738426" y="1489301"/>
                    </a:cubicBezTo>
                    <a:cubicBezTo>
                      <a:pt x="741427" y="1503181"/>
                      <a:pt x="744428" y="1517061"/>
                      <a:pt x="747429" y="1530942"/>
                    </a:cubicBezTo>
                    <a:cubicBezTo>
                      <a:pt x="750430" y="1542946"/>
                      <a:pt x="753431" y="1554950"/>
                      <a:pt x="756432" y="1566955"/>
                    </a:cubicBezTo>
                    <a:cubicBezTo>
                      <a:pt x="760184" y="1580835"/>
                      <a:pt x="764310" y="1594340"/>
                      <a:pt x="768437" y="1607845"/>
                    </a:cubicBezTo>
                    <a:cubicBezTo>
                      <a:pt x="772188" y="1619474"/>
                      <a:pt x="775564" y="1631103"/>
                      <a:pt x="779691" y="1642733"/>
                    </a:cubicBezTo>
                    <a:cubicBezTo>
                      <a:pt x="784193" y="1656238"/>
                      <a:pt x="789444" y="1669743"/>
                      <a:pt x="795447" y="1685499"/>
                    </a:cubicBezTo>
                    <a:cubicBezTo>
                      <a:pt x="799573" y="1696002"/>
                      <a:pt x="803325" y="1706506"/>
                      <a:pt x="807826" y="1716635"/>
                    </a:cubicBezTo>
                    <a:close/>
                    <a:moveTo>
                      <a:pt x="1889350" y="3317728"/>
                    </a:moveTo>
                    <a:lnTo>
                      <a:pt x="1884849" y="3313601"/>
                    </a:lnTo>
                    <a:cubicBezTo>
                      <a:pt x="1877721" y="3306849"/>
                      <a:pt x="1870218" y="3300096"/>
                      <a:pt x="1863091" y="3292968"/>
                    </a:cubicBezTo>
                    <a:cubicBezTo>
                      <a:pt x="1854838" y="3284715"/>
                      <a:pt x="1846960" y="3276087"/>
                      <a:pt x="1838707" y="3267834"/>
                    </a:cubicBezTo>
                    <a:lnTo>
                      <a:pt x="1831954" y="3260706"/>
                    </a:lnTo>
                    <a:cubicBezTo>
                      <a:pt x="1825202" y="3253579"/>
                      <a:pt x="1818449" y="3246451"/>
                      <a:pt x="1812072" y="3238948"/>
                    </a:cubicBezTo>
                    <a:cubicBezTo>
                      <a:pt x="1804569" y="3230320"/>
                      <a:pt x="1797066" y="3221317"/>
                      <a:pt x="1789939" y="3212689"/>
                    </a:cubicBezTo>
                    <a:lnTo>
                      <a:pt x="1782436" y="3203685"/>
                    </a:lnTo>
                    <a:cubicBezTo>
                      <a:pt x="1776434" y="3196558"/>
                      <a:pt x="1770432" y="3189430"/>
                      <a:pt x="1764804" y="3181927"/>
                    </a:cubicBezTo>
                    <a:cubicBezTo>
                      <a:pt x="1757677" y="3172924"/>
                      <a:pt x="1751299" y="3163546"/>
                      <a:pt x="1744547" y="3154542"/>
                    </a:cubicBezTo>
                    <a:lnTo>
                      <a:pt x="1736294" y="3142913"/>
                    </a:lnTo>
                    <a:cubicBezTo>
                      <a:pt x="1731417" y="3136160"/>
                      <a:pt x="1726165" y="3129033"/>
                      <a:pt x="1721288" y="3121905"/>
                    </a:cubicBezTo>
                    <a:cubicBezTo>
                      <a:pt x="1715661" y="3113277"/>
                      <a:pt x="1710034" y="3104649"/>
                      <a:pt x="1704407" y="3095645"/>
                    </a:cubicBezTo>
                    <a:lnTo>
                      <a:pt x="1695029" y="3080640"/>
                    </a:lnTo>
                    <a:cubicBezTo>
                      <a:pt x="1690527" y="3073512"/>
                      <a:pt x="1686025" y="3066384"/>
                      <a:pt x="1681899" y="3059257"/>
                    </a:cubicBezTo>
                    <a:cubicBezTo>
                      <a:pt x="1676272" y="3049503"/>
                      <a:pt x="1671020" y="3039750"/>
                      <a:pt x="1665768" y="3029996"/>
                    </a:cubicBezTo>
                    <a:lnTo>
                      <a:pt x="1658640" y="3016866"/>
                    </a:lnTo>
                    <a:cubicBezTo>
                      <a:pt x="1654514" y="3009364"/>
                      <a:pt x="1650387" y="3001861"/>
                      <a:pt x="1646636" y="2994358"/>
                    </a:cubicBezTo>
                    <a:cubicBezTo>
                      <a:pt x="1642134" y="2985355"/>
                      <a:pt x="1637633" y="2975976"/>
                      <a:pt x="1633506" y="2966598"/>
                    </a:cubicBezTo>
                    <a:lnTo>
                      <a:pt x="1626003" y="2950092"/>
                    </a:lnTo>
                    <a:cubicBezTo>
                      <a:pt x="1622627" y="2942589"/>
                      <a:pt x="1619251" y="2935086"/>
                      <a:pt x="1615875" y="2927583"/>
                    </a:cubicBezTo>
                    <a:cubicBezTo>
                      <a:pt x="1611748" y="2918205"/>
                      <a:pt x="1607997" y="2908451"/>
                      <a:pt x="1604620" y="2898697"/>
                    </a:cubicBezTo>
                    <a:lnTo>
                      <a:pt x="1597868" y="2881816"/>
                    </a:lnTo>
                    <a:cubicBezTo>
                      <a:pt x="1594867" y="2874314"/>
                      <a:pt x="1591866" y="2866811"/>
                      <a:pt x="1589240" y="2858933"/>
                    </a:cubicBezTo>
                    <a:cubicBezTo>
                      <a:pt x="1585863" y="2849179"/>
                      <a:pt x="1582862" y="2839050"/>
                      <a:pt x="1579486" y="2829297"/>
                    </a:cubicBezTo>
                    <a:lnTo>
                      <a:pt x="1573859" y="2810915"/>
                    </a:lnTo>
                    <a:cubicBezTo>
                      <a:pt x="1571608" y="2803412"/>
                      <a:pt x="1568982" y="2796285"/>
                      <a:pt x="1567106" y="2788782"/>
                    </a:cubicBezTo>
                    <a:cubicBezTo>
                      <a:pt x="1564481" y="2779028"/>
                      <a:pt x="1561855" y="2769275"/>
                      <a:pt x="1559604" y="2759146"/>
                    </a:cubicBezTo>
                    <a:lnTo>
                      <a:pt x="1554727" y="2739263"/>
                    </a:lnTo>
                    <a:cubicBezTo>
                      <a:pt x="1552851" y="2731761"/>
                      <a:pt x="1550975" y="2724633"/>
                      <a:pt x="1549475" y="2717130"/>
                    </a:cubicBezTo>
                    <a:cubicBezTo>
                      <a:pt x="1547224" y="2707377"/>
                      <a:pt x="1545724" y="2697248"/>
                      <a:pt x="1543848" y="2687119"/>
                    </a:cubicBezTo>
                    <a:lnTo>
                      <a:pt x="1540097" y="2665736"/>
                    </a:lnTo>
                    <a:cubicBezTo>
                      <a:pt x="1538596" y="2658609"/>
                      <a:pt x="1537471" y="2651481"/>
                      <a:pt x="1536345" y="2644353"/>
                    </a:cubicBezTo>
                    <a:cubicBezTo>
                      <a:pt x="1534845" y="2634225"/>
                      <a:pt x="1533719" y="2623721"/>
                      <a:pt x="1532594" y="2613592"/>
                    </a:cubicBezTo>
                    <a:lnTo>
                      <a:pt x="1529968" y="2591084"/>
                    </a:lnTo>
                    <a:cubicBezTo>
                      <a:pt x="1529218" y="2584331"/>
                      <a:pt x="1528467" y="2577579"/>
                      <a:pt x="1527717" y="2570826"/>
                    </a:cubicBezTo>
                    <a:cubicBezTo>
                      <a:pt x="1526967" y="2559572"/>
                      <a:pt x="1526216" y="2547943"/>
                      <a:pt x="1525841" y="2536689"/>
                    </a:cubicBezTo>
                    <a:lnTo>
                      <a:pt x="1524716" y="2515306"/>
                    </a:lnTo>
                    <a:cubicBezTo>
                      <a:pt x="1524716" y="2508928"/>
                      <a:pt x="1523966" y="2502551"/>
                      <a:pt x="1523966" y="2496174"/>
                    </a:cubicBezTo>
                    <a:cubicBezTo>
                      <a:pt x="1523966" y="2481918"/>
                      <a:pt x="1523966" y="2468038"/>
                      <a:pt x="1524716" y="2453783"/>
                    </a:cubicBezTo>
                    <a:lnTo>
                      <a:pt x="1524716" y="2435401"/>
                    </a:lnTo>
                    <a:cubicBezTo>
                      <a:pt x="1525091" y="2430524"/>
                      <a:pt x="1525091" y="2426023"/>
                      <a:pt x="1525466" y="2421146"/>
                    </a:cubicBezTo>
                    <a:cubicBezTo>
                      <a:pt x="1525466" y="2416269"/>
                      <a:pt x="1526216" y="2411767"/>
                      <a:pt x="1526592" y="2406891"/>
                    </a:cubicBezTo>
                    <a:cubicBezTo>
                      <a:pt x="1806820" y="2511179"/>
                      <a:pt x="2106931" y="2511179"/>
                      <a:pt x="2387159" y="2406891"/>
                    </a:cubicBezTo>
                    <a:cubicBezTo>
                      <a:pt x="2387534" y="2411767"/>
                      <a:pt x="2387910" y="2416269"/>
                      <a:pt x="2388285" y="2421146"/>
                    </a:cubicBezTo>
                    <a:cubicBezTo>
                      <a:pt x="2388285" y="2426023"/>
                      <a:pt x="2388285" y="2430900"/>
                      <a:pt x="2388285" y="2435401"/>
                    </a:cubicBezTo>
                    <a:lnTo>
                      <a:pt x="2388285" y="2453783"/>
                    </a:lnTo>
                    <a:cubicBezTo>
                      <a:pt x="2389035" y="2468038"/>
                      <a:pt x="2389410" y="2481918"/>
                      <a:pt x="2389410" y="2495798"/>
                    </a:cubicBezTo>
                    <a:cubicBezTo>
                      <a:pt x="2389410" y="2502176"/>
                      <a:pt x="2389035" y="2508553"/>
                      <a:pt x="2388660" y="2514931"/>
                    </a:cubicBezTo>
                    <a:lnTo>
                      <a:pt x="2387534" y="2536689"/>
                    </a:lnTo>
                    <a:cubicBezTo>
                      <a:pt x="2387159" y="2547943"/>
                      <a:pt x="2386784" y="2559197"/>
                      <a:pt x="2385659" y="2570451"/>
                    </a:cubicBezTo>
                    <a:cubicBezTo>
                      <a:pt x="2385284" y="2577203"/>
                      <a:pt x="2384158" y="2583581"/>
                      <a:pt x="2383408" y="2589958"/>
                    </a:cubicBezTo>
                    <a:lnTo>
                      <a:pt x="2380782" y="2612091"/>
                    </a:lnTo>
                    <a:cubicBezTo>
                      <a:pt x="2379656" y="2622970"/>
                      <a:pt x="2378531" y="2633474"/>
                      <a:pt x="2377030" y="2643978"/>
                    </a:cubicBezTo>
                    <a:cubicBezTo>
                      <a:pt x="2375905" y="2651106"/>
                      <a:pt x="2374780" y="2658234"/>
                      <a:pt x="2373279" y="2664986"/>
                    </a:cubicBezTo>
                    <a:lnTo>
                      <a:pt x="2369528" y="2686744"/>
                    </a:lnTo>
                    <a:cubicBezTo>
                      <a:pt x="2367652" y="2696873"/>
                      <a:pt x="2366152" y="2707002"/>
                      <a:pt x="2363901" y="2716755"/>
                    </a:cubicBezTo>
                    <a:cubicBezTo>
                      <a:pt x="2362400" y="2723883"/>
                      <a:pt x="2360524" y="2731011"/>
                      <a:pt x="2358649" y="2738138"/>
                    </a:cubicBezTo>
                    <a:lnTo>
                      <a:pt x="2353772" y="2758396"/>
                    </a:lnTo>
                    <a:cubicBezTo>
                      <a:pt x="2351521" y="2768524"/>
                      <a:pt x="2348895" y="2778653"/>
                      <a:pt x="2346269" y="2788407"/>
                    </a:cubicBezTo>
                    <a:cubicBezTo>
                      <a:pt x="2344018" y="2795909"/>
                      <a:pt x="2341768" y="2803787"/>
                      <a:pt x="2339142" y="2811290"/>
                    </a:cubicBezTo>
                    <a:lnTo>
                      <a:pt x="2333139" y="2830422"/>
                    </a:lnTo>
                    <a:cubicBezTo>
                      <a:pt x="2330138" y="2839801"/>
                      <a:pt x="2327137" y="2849179"/>
                      <a:pt x="2324136" y="2858558"/>
                    </a:cubicBezTo>
                    <a:cubicBezTo>
                      <a:pt x="2321510" y="2866061"/>
                      <a:pt x="2318884" y="2873188"/>
                      <a:pt x="2315883" y="2880316"/>
                    </a:cubicBezTo>
                    <a:lnTo>
                      <a:pt x="2308755" y="2898322"/>
                    </a:lnTo>
                    <a:cubicBezTo>
                      <a:pt x="2305004" y="2908076"/>
                      <a:pt x="2301252" y="2917454"/>
                      <a:pt x="2297501" y="2926833"/>
                    </a:cubicBezTo>
                    <a:cubicBezTo>
                      <a:pt x="2294500" y="2934336"/>
                      <a:pt x="2290749" y="2941838"/>
                      <a:pt x="2287372" y="2948966"/>
                    </a:cubicBezTo>
                    <a:lnTo>
                      <a:pt x="2280245" y="2964722"/>
                    </a:lnTo>
                    <a:cubicBezTo>
                      <a:pt x="2275743" y="2974476"/>
                      <a:pt x="2271617" y="2983854"/>
                      <a:pt x="2266740" y="2993608"/>
                    </a:cubicBezTo>
                    <a:cubicBezTo>
                      <a:pt x="2262988" y="3001486"/>
                      <a:pt x="2258862" y="3008988"/>
                      <a:pt x="2254735" y="3016491"/>
                    </a:cubicBezTo>
                    <a:lnTo>
                      <a:pt x="2246482" y="3031497"/>
                    </a:lnTo>
                    <a:cubicBezTo>
                      <a:pt x="2241605" y="3040500"/>
                      <a:pt x="2236729" y="3049503"/>
                      <a:pt x="2231477" y="3058131"/>
                    </a:cubicBezTo>
                    <a:cubicBezTo>
                      <a:pt x="2226975" y="3066010"/>
                      <a:pt x="2221723" y="3073887"/>
                      <a:pt x="2216846" y="3081765"/>
                    </a:cubicBezTo>
                    <a:lnTo>
                      <a:pt x="2210094" y="3092644"/>
                    </a:lnTo>
                    <a:cubicBezTo>
                      <a:pt x="2204092" y="3102023"/>
                      <a:pt x="2198465" y="3111401"/>
                      <a:pt x="2192087" y="3120405"/>
                    </a:cubicBezTo>
                    <a:cubicBezTo>
                      <a:pt x="2187210" y="3127532"/>
                      <a:pt x="2181958" y="3134660"/>
                      <a:pt x="2176707" y="3141787"/>
                    </a:cubicBezTo>
                    <a:lnTo>
                      <a:pt x="2167328" y="3154917"/>
                    </a:lnTo>
                    <a:cubicBezTo>
                      <a:pt x="2161326" y="3163546"/>
                      <a:pt x="2154949" y="3171799"/>
                      <a:pt x="2148571" y="3180052"/>
                    </a:cubicBezTo>
                    <a:cubicBezTo>
                      <a:pt x="2142944" y="3187554"/>
                      <a:pt x="2136942" y="3194682"/>
                      <a:pt x="2130940" y="3201810"/>
                    </a:cubicBezTo>
                    <a:lnTo>
                      <a:pt x="2123062" y="3211188"/>
                    </a:lnTo>
                    <a:cubicBezTo>
                      <a:pt x="2115934" y="3219816"/>
                      <a:pt x="2108807" y="3228820"/>
                      <a:pt x="2101304" y="3237448"/>
                    </a:cubicBezTo>
                    <a:cubicBezTo>
                      <a:pt x="2095301" y="3244575"/>
                      <a:pt x="2088924" y="3251328"/>
                      <a:pt x="2082547" y="3258080"/>
                    </a:cubicBezTo>
                    <a:lnTo>
                      <a:pt x="2074669" y="3266334"/>
                    </a:lnTo>
                    <a:cubicBezTo>
                      <a:pt x="2066791" y="3274962"/>
                      <a:pt x="2058538" y="3283590"/>
                      <a:pt x="2050285" y="3291843"/>
                    </a:cubicBezTo>
                    <a:cubicBezTo>
                      <a:pt x="2043157" y="3298971"/>
                      <a:pt x="2035654" y="3306098"/>
                      <a:pt x="2028152" y="3312851"/>
                    </a:cubicBezTo>
                    <a:lnTo>
                      <a:pt x="2022149" y="3318478"/>
                    </a:lnTo>
                    <a:cubicBezTo>
                      <a:pt x="2013521" y="3326731"/>
                      <a:pt x="2004518" y="3334984"/>
                      <a:pt x="1995515" y="3342862"/>
                    </a:cubicBezTo>
                    <a:cubicBezTo>
                      <a:pt x="1987262" y="3349990"/>
                      <a:pt x="1979008" y="3356742"/>
                      <a:pt x="1970756" y="3363495"/>
                    </a:cubicBezTo>
                    <a:lnTo>
                      <a:pt x="1967754" y="3366121"/>
                    </a:lnTo>
                    <a:cubicBezTo>
                      <a:pt x="1964003" y="3369121"/>
                      <a:pt x="1959876" y="3372498"/>
                      <a:pt x="1956125" y="3375499"/>
                    </a:cubicBezTo>
                    <a:cubicBezTo>
                      <a:pt x="1952374" y="3372498"/>
                      <a:pt x="1948247" y="3369121"/>
                      <a:pt x="1944496" y="3366121"/>
                    </a:cubicBezTo>
                    <a:lnTo>
                      <a:pt x="1941495" y="3363870"/>
                    </a:lnTo>
                    <a:cubicBezTo>
                      <a:pt x="1933242" y="3357117"/>
                      <a:pt x="1924614" y="3349990"/>
                      <a:pt x="1916360" y="3342862"/>
                    </a:cubicBezTo>
                    <a:lnTo>
                      <a:pt x="1916360" y="3342862"/>
                    </a:lnTo>
                    <a:cubicBezTo>
                      <a:pt x="1906982" y="3334609"/>
                      <a:pt x="1897979" y="3326356"/>
                      <a:pt x="1887475" y="3316602"/>
                    </a:cubicBezTo>
                    <a:close/>
                    <a:moveTo>
                      <a:pt x="2036780" y="3434771"/>
                    </a:moveTo>
                    <a:cubicBezTo>
                      <a:pt x="2046158" y="3426893"/>
                      <a:pt x="2055162" y="3419015"/>
                      <a:pt x="2064165" y="3411137"/>
                    </a:cubicBezTo>
                    <a:cubicBezTo>
                      <a:pt x="2075044" y="3401383"/>
                      <a:pt x="2085923" y="3391630"/>
                      <a:pt x="2096802" y="3381501"/>
                    </a:cubicBezTo>
                    <a:cubicBezTo>
                      <a:pt x="2105430" y="3373248"/>
                      <a:pt x="2114058" y="3364995"/>
                      <a:pt x="2122687" y="3356367"/>
                    </a:cubicBezTo>
                    <a:cubicBezTo>
                      <a:pt x="2133190" y="3345863"/>
                      <a:pt x="2143319" y="3335359"/>
                      <a:pt x="2153073" y="3324480"/>
                    </a:cubicBezTo>
                    <a:cubicBezTo>
                      <a:pt x="2160951" y="3315852"/>
                      <a:pt x="2168829" y="3307224"/>
                      <a:pt x="2176707" y="3298595"/>
                    </a:cubicBezTo>
                    <a:cubicBezTo>
                      <a:pt x="2186460" y="3287341"/>
                      <a:pt x="2195839" y="3276087"/>
                      <a:pt x="2205217" y="3264458"/>
                    </a:cubicBezTo>
                    <a:lnTo>
                      <a:pt x="2207843" y="3261082"/>
                    </a:lnTo>
                    <a:cubicBezTo>
                      <a:pt x="2214220" y="3253204"/>
                      <a:pt x="2220598" y="3245326"/>
                      <a:pt x="2226600" y="3237448"/>
                    </a:cubicBezTo>
                    <a:cubicBezTo>
                      <a:pt x="2235603" y="3225444"/>
                      <a:pt x="2244607" y="3213439"/>
                      <a:pt x="2253235" y="3201059"/>
                    </a:cubicBezTo>
                    <a:lnTo>
                      <a:pt x="2256986" y="3195808"/>
                    </a:lnTo>
                    <a:cubicBezTo>
                      <a:pt x="2262238" y="3188305"/>
                      <a:pt x="2267490" y="3181177"/>
                      <a:pt x="2272742" y="3173674"/>
                    </a:cubicBezTo>
                    <a:cubicBezTo>
                      <a:pt x="2281370" y="3160920"/>
                      <a:pt x="2289248" y="3148165"/>
                      <a:pt x="2297501" y="3135035"/>
                    </a:cubicBezTo>
                    <a:lnTo>
                      <a:pt x="2302003" y="3127907"/>
                    </a:lnTo>
                    <a:cubicBezTo>
                      <a:pt x="2306505" y="3121155"/>
                      <a:pt x="2310631" y="3114027"/>
                      <a:pt x="2314757" y="3106900"/>
                    </a:cubicBezTo>
                    <a:cubicBezTo>
                      <a:pt x="2322635" y="3093395"/>
                      <a:pt x="2330138" y="3079514"/>
                      <a:pt x="2337641" y="3065634"/>
                    </a:cubicBezTo>
                    <a:lnTo>
                      <a:pt x="2342143" y="3057381"/>
                    </a:lnTo>
                    <a:cubicBezTo>
                      <a:pt x="2345519" y="3051004"/>
                      <a:pt x="2349270" y="3044627"/>
                      <a:pt x="2352647" y="3037874"/>
                    </a:cubicBezTo>
                    <a:cubicBezTo>
                      <a:pt x="2359774" y="3023994"/>
                      <a:pt x="2366152" y="3009739"/>
                      <a:pt x="2373654" y="2992857"/>
                    </a:cubicBezTo>
                    <a:lnTo>
                      <a:pt x="2378156" y="2983479"/>
                    </a:lnTo>
                    <a:cubicBezTo>
                      <a:pt x="2380782" y="2977852"/>
                      <a:pt x="2383408" y="2972225"/>
                      <a:pt x="2385659" y="2966598"/>
                    </a:cubicBezTo>
                    <a:cubicBezTo>
                      <a:pt x="2392786" y="2949716"/>
                      <a:pt x="2399164" y="2932835"/>
                      <a:pt x="2405541" y="2915954"/>
                    </a:cubicBezTo>
                    <a:lnTo>
                      <a:pt x="2408917" y="2906951"/>
                    </a:lnTo>
                    <a:cubicBezTo>
                      <a:pt x="2410793" y="2902449"/>
                      <a:pt x="2412669" y="2897947"/>
                      <a:pt x="2414169" y="2893445"/>
                    </a:cubicBezTo>
                    <a:cubicBezTo>
                      <a:pt x="2422047" y="2870937"/>
                      <a:pt x="2429175" y="2848429"/>
                      <a:pt x="2436677" y="2822544"/>
                    </a:cubicBezTo>
                    <a:lnTo>
                      <a:pt x="2437803" y="2818418"/>
                    </a:lnTo>
                    <a:cubicBezTo>
                      <a:pt x="2444931" y="2793284"/>
                      <a:pt x="2451308" y="2767399"/>
                      <a:pt x="2456935" y="2741514"/>
                    </a:cubicBezTo>
                    <a:cubicBezTo>
                      <a:pt x="2457685" y="2738513"/>
                      <a:pt x="2458060" y="2735512"/>
                      <a:pt x="2458811" y="2732511"/>
                    </a:cubicBezTo>
                    <a:lnTo>
                      <a:pt x="2459936" y="2726134"/>
                    </a:lnTo>
                    <a:cubicBezTo>
                      <a:pt x="2464063" y="2705501"/>
                      <a:pt x="2468189" y="2684868"/>
                      <a:pt x="2471190" y="2664236"/>
                    </a:cubicBezTo>
                    <a:cubicBezTo>
                      <a:pt x="2471941" y="2658984"/>
                      <a:pt x="2472691" y="2653357"/>
                      <a:pt x="2473441" y="2647730"/>
                    </a:cubicBezTo>
                    <a:lnTo>
                      <a:pt x="2474942" y="2634975"/>
                    </a:lnTo>
                    <a:cubicBezTo>
                      <a:pt x="2477193" y="2618469"/>
                      <a:pt x="2479068" y="2602338"/>
                      <a:pt x="2480569" y="2585832"/>
                    </a:cubicBezTo>
                    <a:cubicBezTo>
                      <a:pt x="2481319" y="2579079"/>
                      <a:pt x="2481694" y="2572327"/>
                      <a:pt x="2482069" y="2565199"/>
                    </a:cubicBezTo>
                    <a:lnTo>
                      <a:pt x="2482820" y="2553195"/>
                    </a:lnTo>
                    <a:cubicBezTo>
                      <a:pt x="2483945" y="2537439"/>
                      <a:pt x="2484695" y="2522058"/>
                      <a:pt x="2485070" y="2506302"/>
                    </a:cubicBezTo>
                    <a:cubicBezTo>
                      <a:pt x="2485070" y="2498424"/>
                      <a:pt x="2485070" y="2490922"/>
                      <a:pt x="2485070" y="2483044"/>
                    </a:cubicBezTo>
                    <a:lnTo>
                      <a:pt x="2485070" y="2472915"/>
                    </a:lnTo>
                    <a:cubicBezTo>
                      <a:pt x="2485070" y="2457534"/>
                      <a:pt x="2485070" y="2441778"/>
                      <a:pt x="2484320" y="2426398"/>
                    </a:cubicBezTo>
                    <a:cubicBezTo>
                      <a:pt x="2484320" y="2417395"/>
                      <a:pt x="2483195" y="2408391"/>
                      <a:pt x="2482820" y="2399763"/>
                    </a:cubicBezTo>
                    <a:lnTo>
                      <a:pt x="2481694" y="2379881"/>
                    </a:lnTo>
                    <a:cubicBezTo>
                      <a:pt x="2481694" y="2376504"/>
                      <a:pt x="2481319" y="2373128"/>
                      <a:pt x="2480944" y="2369752"/>
                    </a:cubicBezTo>
                    <a:cubicBezTo>
                      <a:pt x="2483945" y="2368251"/>
                      <a:pt x="2487321" y="2366751"/>
                      <a:pt x="2490322" y="2364875"/>
                    </a:cubicBezTo>
                    <a:lnTo>
                      <a:pt x="2508704" y="2355872"/>
                    </a:lnTo>
                    <a:cubicBezTo>
                      <a:pt x="2516582" y="2352120"/>
                      <a:pt x="2524460" y="2348369"/>
                      <a:pt x="2531963" y="2344242"/>
                    </a:cubicBezTo>
                    <a:cubicBezTo>
                      <a:pt x="2545843" y="2336740"/>
                      <a:pt x="2559723" y="2328862"/>
                      <a:pt x="2573603" y="2320984"/>
                    </a:cubicBezTo>
                    <a:lnTo>
                      <a:pt x="2582231" y="2316107"/>
                    </a:lnTo>
                    <a:cubicBezTo>
                      <a:pt x="2588609" y="2312356"/>
                      <a:pt x="2595361" y="2308604"/>
                      <a:pt x="2601738" y="2304853"/>
                    </a:cubicBezTo>
                    <a:cubicBezTo>
                      <a:pt x="2615994" y="2296225"/>
                      <a:pt x="2629499" y="2287221"/>
                      <a:pt x="2643004" y="2278218"/>
                    </a:cubicBezTo>
                    <a:lnTo>
                      <a:pt x="2652007" y="2272216"/>
                    </a:lnTo>
                    <a:cubicBezTo>
                      <a:pt x="2657634" y="2268839"/>
                      <a:pt x="2662886" y="2265088"/>
                      <a:pt x="2668138" y="2261337"/>
                    </a:cubicBezTo>
                    <a:cubicBezTo>
                      <a:pt x="2682393" y="2251208"/>
                      <a:pt x="2696273" y="2240704"/>
                      <a:pt x="2710153" y="2229825"/>
                    </a:cubicBezTo>
                    <a:lnTo>
                      <a:pt x="2718031" y="2224198"/>
                    </a:lnTo>
                    <a:cubicBezTo>
                      <a:pt x="2722533" y="2220822"/>
                      <a:pt x="2727035" y="2217446"/>
                      <a:pt x="2731536" y="2214069"/>
                    </a:cubicBezTo>
                    <a:cubicBezTo>
                      <a:pt x="2747667" y="2201315"/>
                      <a:pt x="2763423" y="2187810"/>
                      <a:pt x="2778804" y="2173929"/>
                    </a:cubicBezTo>
                    <a:lnTo>
                      <a:pt x="2784056" y="2169428"/>
                    </a:lnTo>
                    <a:cubicBezTo>
                      <a:pt x="2786682" y="2167177"/>
                      <a:pt x="2789308" y="2165301"/>
                      <a:pt x="2791558" y="2163050"/>
                    </a:cubicBezTo>
                    <a:cubicBezTo>
                      <a:pt x="2810691" y="2145419"/>
                      <a:pt x="2829823" y="2127037"/>
                      <a:pt x="2848580" y="2107905"/>
                    </a:cubicBezTo>
                    <a:lnTo>
                      <a:pt x="2855707" y="2100027"/>
                    </a:lnTo>
                    <a:cubicBezTo>
                      <a:pt x="2871463" y="2083521"/>
                      <a:pt x="2886468" y="2067015"/>
                      <a:pt x="2901474" y="2049758"/>
                    </a:cubicBezTo>
                    <a:cubicBezTo>
                      <a:pt x="2904850" y="2045632"/>
                      <a:pt x="2908227" y="2041505"/>
                      <a:pt x="2911603" y="2037379"/>
                    </a:cubicBezTo>
                    <a:lnTo>
                      <a:pt x="2919106" y="2028000"/>
                    </a:lnTo>
                    <a:cubicBezTo>
                      <a:pt x="2929609" y="2014870"/>
                      <a:pt x="2940488" y="2002116"/>
                      <a:pt x="2950617" y="1988611"/>
                    </a:cubicBezTo>
                    <a:cubicBezTo>
                      <a:pt x="2954744" y="1982984"/>
                      <a:pt x="2958870" y="1977357"/>
                      <a:pt x="2962622" y="1971730"/>
                    </a:cubicBezTo>
                    <a:lnTo>
                      <a:pt x="2970875" y="1960100"/>
                    </a:lnTo>
                    <a:cubicBezTo>
                      <a:pt x="2979128" y="1948471"/>
                      <a:pt x="2987756" y="1936466"/>
                      <a:pt x="2995634" y="1924462"/>
                    </a:cubicBezTo>
                    <a:cubicBezTo>
                      <a:pt x="2999760" y="1917710"/>
                      <a:pt x="3003887" y="1911332"/>
                      <a:pt x="3008013" y="1904580"/>
                    </a:cubicBezTo>
                    <a:lnTo>
                      <a:pt x="3015141" y="1893326"/>
                    </a:lnTo>
                    <a:cubicBezTo>
                      <a:pt x="3022269" y="1881696"/>
                      <a:pt x="3029771" y="1869692"/>
                      <a:pt x="3036524" y="1857687"/>
                    </a:cubicBezTo>
                    <a:cubicBezTo>
                      <a:pt x="3041026" y="1850185"/>
                      <a:pt x="3045152" y="1842307"/>
                      <a:pt x="3049279" y="1834429"/>
                    </a:cubicBezTo>
                    <a:lnTo>
                      <a:pt x="3053030" y="1826926"/>
                    </a:lnTo>
                    <a:cubicBezTo>
                      <a:pt x="3059782" y="1814171"/>
                      <a:pt x="3066910" y="1801041"/>
                      <a:pt x="3073288" y="1788287"/>
                    </a:cubicBezTo>
                    <a:cubicBezTo>
                      <a:pt x="3077789" y="1779283"/>
                      <a:pt x="3081916" y="1770280"/>
                      <a:pt x="3086042" y="1761277"/>
                    </a:cubicBezTo>
                    <a:lnTo>
                      <a:pt x="3088293" y="1756025"/>
                    </a:lnTo>
                    <a:cubicBezTo>
                      <a:pt x="3094295" y="1742895"/>
                      <a:pt x="3100298" y="1729765"/>
                      <a:pt x="3105549" y="1716635"/>
                    </a:cubicBezTo>
                    <a:cubicBezTo>
                      <a:pt x="3109676" y="1706131"/>
                      <a:pt x="3113803" y="1696002"/>
                      <a:pt x="3118679" y="1682873"/>
                    </a:cubicBezTo>
                    <a:cubicBezTo>
                      <a:pt x="3123931" y="1669368"/>
                      <a:pt x="3128808" y="1656238"/>
                      <a:pt x="3133310" y="1642358"/>
                    </a:cubicBezTo>
                    <a:cubicBezTo>
                      <a:pt x="3137061" y="1630728"/>
                      <a:pt x="3140813" y="1619099"/>
                      <a:pt x="3144564" y="1607470"/>
                    </a:cubicBezTo>
                    <a:cubicBezTo>
                      <a:pt x="3148690" y="1593965"/>
                      <a:pt x="3152817" y="1580085"/>
                      <a:pt x="3156568" y="1566580"/>
                    </a:cubicBezTo>
                    <a:cubicBezTo>
                      <a:pt x="3159944" y="1554575"/>
                      <a:pt x="3162946" y="1542571"/>
                      <a:pt x="3165572" y="1530566"/>
                    </a:cubicBezTo>
                    <a:cubicBezTo>
                      <a:pt x="3168948" y="1516686"/>
                      <a:pt x="3171949" y="1502806"/>
                      <a:pt x="3174575" y="1488926"/>
                    </a:cubicBezTo>
                    <a:cubicBezTo>
                      <a:pt x="3177201" y="1476921"/>
                      <a:pt x="3179452" y="1464542"/>
                      <a:pt x="3181327" y="1452162"/>
                    </a:cubicBezTo>
                    <a:cubicBezTo>
                      <a:pt x="3204211" y="1463416"/>
                      <a:pt x="3225594" y="1474671"/>
                      <a:pt x="3245476" y="1486300"/>
                    </a:cubicBezTo>
                    <a:cubicBezTo>
                      <a:pt x="3511074" y="1639732"/>
                      <a:pt x="3700894" y="1886948"/>
                      <a:pt x="3780048" y="2182933"/>
                    </a:cubicBezTo>
                    <a:cubicBezTo>
                      <a:pt x="3859202" y="2478917"/>
                      <a:pt x="3818688" y="2788407"/>
                      <a:pt x="3665256" y="3053630"/>
                    </a:cubicBezTo>
                    <a:cubicBezTo>
                      <a:pt x="3460806" y="3407761"/>
                      <a:pt x="3079665" y="3627592"/>
                      <a:pt x="2670389" y="3627592"/>
                    </a:cubicBezTo>
                    <a:lnTo>
                      <a:pt x="2670389" y="3627592"/>
                    </a:lnTo>
                    <a:cubicBezTo>
                      <a:pt x="2470065" y="3627592"/>
                      <a:pt x="2271992" y="3574322"/>
                      <a:pt x="2097928" y="3473785"/>
                    </a:cubicBezTo>
                    <a:cubicBezTo>
                      <a:pt x="2077670" y="3462156"/>
                      <a:pt x="2057412" y="3449401"/>
                      <a:pt x="2036405" y="3435146"/>
                    </a:cubicBezTo>
                    <a:lnTo>
                      <a:pt x="2036405" y="3435146"/>
                    </a:lnTo>
                    <a:close/>
                  </a:path>
                </a:pathLst>
              </a:custGeom>
              <a:solidFill>
                <a:schemeClr val="tx1"/>
              </a:solidFill>
              <a:ln w="37459" cap="flat">
                <a:noFill/>
                <a:prstDash val="solid"/>
                <a:miter/>
              </a:ln>
            </p:spPr>
            <p:txBody>
              <a:bodyPr rtlCol="0" anchor="ctr"/>
              <a:lstStyle/>
              <a:p>
                <a:endParaRPr lang="en-IN"/>
              </a:p>
            </p:txBody>
          </p:sp>
          <p:sp>
            <p:nvSpPr>
              <p:cNvPr id="56" name="Rectangle 392">
                <a:extLst>
                  <a:ext uri="{FF2B5EF4-FFF2-40B4-BE49-F238E27FC236}">
                    <a16:creationId xmlns:a16="http://schemas.microsoft.com/office/drawing/2014/main" id="{52BE98FA-6F40-43EC-B2B4-A76E83E5232F}"/>
                  </a:ext>
                </a:extLst>
              </p:cNvPr>
              <p:cNvSpPr/>
              <p:nvPr/>
            </p:nvSpPr>
            <p:spPr>
              <a:xfrm rot="19906339">
                <a:off x="5657215" y="3407921"/>
                <a:ext cx="664335" cy="127374"/>
              </a:xfrm>
              <a:custGeom>
                <a:avLst/>
                <a:gdLst>
                  <a:gd name="connsiteX0" fmla="*/ 0 w 634887"/>
                  <a:gd name="connsiteY0" fmla="*/ 0 h 128123"/>
                  <a:gd name="connsiteX1" fmla="*/ 634887 w 634887"/>
                  <a:gd name="connsiteY1" fmla="*/ 0 h 128123"/>
                  <a:gd name="connsiteX2" fmla="*/ 634887 w 634887"/>
                  <a:gd name="connsiteY2" fmla="*/ 128123 h 128123"/>
                  <a:gd name="connsiteX3" fmla="*/ 0 w 634887"/>
                  <a:gd name="connsiteY3" fmla="*/ 128123 h 128123"/>
                  <a:gd name="connsiteX4" fmla="*/ 0 w 634887"/>
                  <a:gd name="connsiteY4" fmla="*/ 0 h 128123"/>
                  <a:gd name="connsiteX0" fmla="*/ 0 w 634887"/>
                  <a:gd name="connsiteY0" fmla="*/ 15223 h 143346"/>
                  <a:gd name="connsiteX1" fmla="*/ 599817 w 634887"/>
                  <a:gd name="connsiteY1" fmla="*/ 0 h 143346"/>
                  <a:gd name="connsiteX2" fmla="*/ 634887 w 634887"/>
                  <a:gd name="connsiteY2" fmla="*/ 143346 h 143346"/>
                  <a:gd name="connsiteX3" fmla="*/ 0 w 634887"/>
                  <a:gd name="connsiteY3" fmla="*/ 143346 h 143346"/>
                  <a:gd name="connsiteX4" fmla="*/ 0 w 634887"/>
                  <a:gd name="connsiteY4" fmla="*/ 15223 h 143346"/>
                  <a:gd name="connsiteX0" fmla="*/ 0 w 599817"/>
                  <a:gd name="connsiteY0" fmla="*/ 15223 h 143346"/>
                  <a:gd name="connsiteX1" fmla="*/ 599817 w 599817"/>
                  <a:gd name="connsiteY1" fmla="*/ 0 h 143346"/>
                  <a:gd name="connsiteX2" fmla="*/ 584534 w 599817"/>
                  <a:gd name="connsiteY2" fmla="*/ 116315 h 143346"/>
                  <a:gd name="connsiteX3" fmla="*/ 0 w 599817"/>
                  <a:gd name="connsiteY3" fmla="*/ 143346 h 143346"/>
                  <a:gd name="connsiteX4" fmla="*/ 0 w 599817"/>
                  <a:gd name="connsiteY4" fmla="*/ 15223 h 143346"/>
                  <a:gd name="connsiteX0" fmla="*/ 0 w 624317"/>
                  <a:gd name="connsiteY0" fmla="*/ 15223 h 143346"/>
                  <a:gd name="connsiteX1" fmla="*/ 599817 w 624317"/>
                  <a:gd name="connsiteY1" fmla="*/ 0 h 143346"/>
                  <a:gd name="connsiteX2" fmla="*/ 624317 w 624317"/>
                  <a:gd name="connsiteY2" fmla="*/ 116049 h 143346"/>
                  <a:gd name="connsiteX3" fmla="*/ 0 w 624317"/>
                  <a:gd name="connsiteY3" fmla="*/ 143346 h 143346"/>
                  <a:gd name="connsiteX4" fmla="*/ 0 w 624317"/>
                  <a:gd name="connsiteY4" fmla="*/ 15223 h 143346"/>
                  <a:gd name="connsiteX0" fmla="*/ 0 w 624317"/>
                  <a:gd name="connsiteY0" fmla="*/ 15223 h 143346"/>
                  <a:gd name="connsiteX1" fmla="*/ 599817 w 624317"/>
                  <a:gd name="connsiteY1" fmla="*/ 0 h 143346"/>
                  <a:gd name="connsiteX2" fmla="*/ 624317 w 624317"/>
                  <a:gd name="connsiteY2" fmla="*/ 116049 h 143346"/>
                  <a:gd name="connsiteX3" fmla="*/ 0 w 624317"/>
                  <a:gd name="connsiteY3" fmla="*/ 143346 h 143346"/>
                  <a:gd name="connsiteX4" fmla="*/ 0 w 624317"/>
                  <a:gd name="connsiteY4" fmla="*/ 15223 h 143346"/>
                  <a:gd name="connsiteX0" fmla="*/ 43257 w 624317"/>
                  <a:gd name="connsiteY0" fmla="*/ 42048 h 143346"/>
                  <a:gd name="connsiteX1" fmla="*/ 599817 w 624317"/>
                  <a:gd name="connsiteY1" fmla="*/ 0 h 143346"/>
                  <a:gd name="connsiteX2" fmla="*/ 624317 w 624317"/>
                  <a:gd name="connsiteY2" fmla="*/ 116049 h 143346"/>
                  <a:gd name="connsiteX3" fmla="*/ 0 w 624317"/>
                  <a:gd name="connsiteY3" fmla="*/ 143346 h 143346"/>
                  <a:gd name="connsiteX4" fmla="*/ 43257 w 624317"/>
                  <a:gd name="connsiteY4" fmla="*/ 42048 h 143346"/>
                  <a:gd name="connsiteX0" fmla="*/ 118050 w 624317"/>
                  <a:gd name="connsiteY0" fmla="*/ 10127 h 143346"/>
                  <a:gd name="connsiteX1" fmla="*/ 599817 w 624317"/>
                  <a:gd name="connsiteY1" fmla="*/ 0 h 143346"/>
                  <a:gd name="connsiteX2" fmla="*/ 624317 w 624317"/>
                  <a:gd name="connsiteY2" fmla="*/ 116049 h 143346"/>
                  <a:gd name="connsiteX3" fmla="*/ 0 w 624317"/>
                  <a:gd name="connsiteY3" fmla="*/ 143346 h 143346"/>
                  <a:gd name="connsiteX4" fmla="*/ 118050 w 624317"/>
                  <a:gd name="connsiteY4" fmla="*/ 10127 h 143346"/>
                  <a:gd name="connsiteX0" fmla="*/ 147320 w 653587"/>
                  <a:gd name="connsiteY0" fmla="*/ 10127 h 124030"/>
                  <a:gd name="connsiteX1" fmla="*/ 629087 w 653587"/>
                  <a:gd name="connsiteY1" fmla="*/ 0 h 124030"/>
                  <a:gd name="connsiteX2" fmla="*/ 653587 w 653587"/>
                  <a:gd name="connsiteY2" fmla="*/ 116049 h 124030"/>
                  <a:gd name="connsiteX3" fmla="*/ 0 w 653587"/>
                  <a:gd name="connsiteY3" fmla="*/ 124030 h 124030"/>
                  <a:gd name="connsiteX4" fmla="*/ 147320 w 653587"/>
                  <a:gd name="connsiteY4" fmla="*/ 10127 h 124030"/>
                  <a:gd name="connsiteX0" fmla="*/ 151619 w 657886"/>
                  <a:gd name="connsiteY0" fmla="*/ 10127 h 125326"/>
                  <a:gd name="connsiteX1" fmla="*/ 633386 w 657886"/>
                  <a:gd name="connsiteY1" fmla="*/ 0 h 125326"/>
                  <a:gd name="connsiteX2" fmla="*/ 657886 w 657886"/>
                  <a:gd name="connsiteY2" fmla="*/ 116049 h 125326"/>
                  <a:gd name="connsiteX3" fmla="*/ 0 w 657886"/>
                  <a:gd name="connsiteY3" fmla="*/ 125326 h 125326"/>
                  <a:gd name="connsiteX4" fmla="*/ 151619 w 657886"/>
                  <a:gd name="connsiteY4" fmla="*/ 10127 h 125326"/>
                  <a:gd name="connsiteX0" fmla="*/ 153119 w 659386"/>
                  <a:gd name="connsiteY0" fmla="*/ 10127 h 128124"/>
                  <a:gd name="connsiteX1" fmla="*/ 634886 w 659386"/>
                  <a:gd name="connsiteY1" fmla="*/ 0 h 128124"/>
                  <a:gd name="connsiteX2" fmla="*/ 659386 w 659386"/>
                  <a:gd name="connsiteY2" fmla="*/ 116049 h 128124"/>
                  <a:gd name="connsiteX3" fmla="*/ 0 w 659386"/>
                  <a:gd name="connsiteY3" fmla="*/ 128124 h 128124"/>
                  <a:gd name="connsiteX4" fmla="*/ 153119 w 659386"/>
                  <a:gd name="connsiteY4" fmla="*/ 10127 h 128124"/>
                  <a:gd name="connsiteX0" fmla="*/ 153119 w 659386"/>
                  <a:gd name="connsiteY0" fmla="*/ 10127 h 128124"/>
                  <a:gd name="connsiteX1" fmla="*/ 634886 w 659386"/>
                  <a:gd name="connsiteY1" fmla="*/ 0 h 128124"/>
                  <a:gd name="connsiteX2" fmla="*/ 659386 w 659386"/>
                  <a:gd name="connsiteY2" fmla="*/ 116049 h 128124"/>
                  <a:gd name="connsiteX3" fmla="*/ 0 w 659386"/>
                  <a:gd name="connsiteY3" fmla="*/ 128124 h 128124"/>
                  <a:gd name="connsiteX4" fmla="*/ 153119 w 659386"/>
                  <a:gd name="connsiteY4" fmla="*/ 10127 h 128124"/>
                  <a:gd name="connsiteX0" fmla="*/ 153119 w 659386"/>
                  <a:gd name="connsiteY0" fmla="*/ 9377 h 127374"/>
                  <a:gd name="connsiteX1" fmla="*/ 636284 w 659386"/>
                  <a:gd name="connsiteY1" fmla="*/ 0 h 127374"/>
                  <a:gd name="connsiteX2" fmla="*/ 659386 w 659386"/>
                  <a:gd name="connsiteY2" fmla="*/ 115299 h 127374"/>
                  <a:gd name="connsiteX3" fmla="*/ 0 w 659386"/>
                  <a:gd name="connsiteY3" fmla="*/ 127374 h 127374"/>
                  <a:gd name="connsiteX4" fmla="*/ 153119 w 659386"/>
                  <a:gd name="connsiteY4" fmla="*/ 9377 h 127374"/>
                  <a:gd name="connsiteX0" fmla="*/ 153119 w 664335"/>
                  <a:gd name="connsiteY0" fmla="*/ 9377 h 127374"/>
                  <a:gd name="connsiteX1" fmla="*/ 636284 w 664335"/>
                  <a:gd name="connsiteY1" fmla="*/ 0 h 127374"/>
                  <a:gd name="connsiteX2" fmla="*/ 664335 w 664335"/>
                  <a:gd name="connsiteY2" fmla="*/ 116152 h 127374"/>
                  <a:gd name="connsiteX3" fmla="*/ 0 w 664335"/>
                  <a:gd name="connsiteY3" fmla="*/ 127374 h 127374"/>
                  <a:gd name="connsiteX4" fmla="*/ 153119 w 664335"/>
                  <a:gd name="connsiteY4" fmla="*/ 9377 h 127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335" h="127374">
                    <a:moveTo>
                      <a:pt x="153119" y="9377"/>
                    </a:moveTo>
                    <a:lnTo>
                      <a:pt x="636284" y="0"/>
                    </a:lnTo>
                    <a:lnTo>
                      <a:pt x="664335" y="116152"/>
                    </a:lnTo>
                    <a:lnTo>
                      <a:pt x="0" y="127374"/>
                    </a:lnTo>
                    <a:lnTo>
                      <a:pt x="153119" y="93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392">
                <a:extLst>
                  <a:ext uri="{FF2B5EF4-FFF2-40B4-BE49-F238E27FC236}">
                    <a16:creationId xmlns:a16="http://schemas.microsoft.com/office/drawing/2014/main" id="{941BD2AD-81B4-46C2-9F25-8F5B91A9250A}"/>
                  </a:ext>
                </a:extLst>
              </p:cNvPr>
              <p:cNvSpPr/>
              <p:nvPr/>
            </p:nvSpPr>
            <p:spPr>
              <a:xfrm rot="8942397" flipH="1">
                <a:off x="5867908" y="3763987"/>
                <a:ext cx="659386" cy="128124"/>
              </a:xfrm>
              <a:custGeom>
                <a:avLst/>
                <a:gdLst>
                  <a:gd name="connsiteX0" fmla="*/ 0 w 634887"/>
                  <a:gd name="connsiteY0" fmla="*/ 0 h 128123"/>
                  <a:gd name="connsiteX1" fmla="*/ 634887 w 634887"/>
                  <a:gd name="connsiteY1" fmla="*/ 0 h 128123"/>
                  <a:gd name="connsiteX2" fmla="*/ 634887 w 634887"/>
                  <a:gd name="connsiteY2" fmla="*/ 128123 h 128123"/>
                  <a:gd name="connsiteX3" fmla="*/ 0 w 634887"/>
                  <a:gd name="connsiteY3" fmla="*/ 128123 h 128123"/>
                  <a:gd name="connsiteX4" fmla="*/ 0 w 634887"/>
                  <a:gd name="connsiteY4" fmla="*/ 0 h 128123"/>
                  <a:gd name="connsiteX0" fmla="*/ 0 w 634887"/>
                  <a:gd name="connsiteY0" fmla="*/ 15223 h 143346"/>
                  <a:gd name="connsiteX1" fmla="*/ 599817 w 634887"/>
                  <a:gd name="connsiteY1" fmla="*/ 0 h 143346"/>
                  <a:gd name="connsiteX2" fmla="*/ 634887 w 634887"/>
                  <a:gd name="connsiteY2" fmla="*/ 143346 h 143346"/>
                  <a:gd name="connsiteX3" fmla="*/ 0 w 634887"/>
                  <a:gd name="connsiteY3" fmla="*/ 143346 h 143346"/>
                  <a:gd name="connsiteX4" fmla="*/ 0 w 634887"/>
                  <a:gd name="connsiteY4" fmla="*/ 15223 h 143346"/>
                  <a:gd name="connsiteX0" fmla="*/ 0 w 599817"/>
                  <a:gd name="connsiteY0" fmla="*/ 15223 h 143346"/>
                  <a:gd name="connsiteX1" fmla="*/ 599817 w 599817"/>
                  <a:gd name="connsiteY1" fmla="*/ 0 h 143346"/>
                  <a:gd name="connsiteX2" fmla="*/ 584534 w 599817"/>
                  <a:gd name="connsiteY2" fmla="*/ 116315 h 143346"/>
                  <a:gd name="connsiteX3" fmla="*/ 0 w 599817"/>
                  <a:gd name="connsiteY3" fmla="*/ 143346 h 143346"/>
                  <a:gd name="connsiteX4" fmla="*/ 0 w 599817"/>
                  <a:gd name="connsiteY4" fmla="*/ 15223 h 143346"/>
                  <a:gd name="connsiteX0" fmla="*/ 0 w 624317"/>
                  <a:gd name="connsiteY0" fmla="*/ 15223 h 143346"/>
                  <a:gd name="connsiteX1" fmla="*/ 599817 w 624317"/>
                  <a:gd name="connsiteY1" fmla="*/ 0 h 143346"/>
                  <a:gd name="connsiteX2" fmla="*/ 624317 w 624317"/>
                  <a:gd name="connsiteY2" fmla="*/ 116049 h 143346"/>
                  <a:gd name="connsiteX3" fmla="*/ 0 w 624317"/>
                  <a:gd name="connsiteY3" fmla="*/ 143346 h 143346"/>
                  <a:gd name="connsiteX4" fmla="*/ 0 w 624317"/>
                  <a:gd name="connsiteY4" fmla="*/ 15223 h 143346"/>
                  <a:gd name="connsiteX0" fmla="*/ 0 w 624317"/>
                  <a:gd name="connsiteY0" fmla="*/ 15223 h 143346"/>
                  <a:gd name="connsiteX1" fmla="*/ 599817 w 624317"/>
                  <a:gd name="connsiteY1" fmla="*/ 0 h 143346"/>
                  <a:gd name="connsiteX2" fmla="*/ 624317 w 624317"/>
                  <a:gd name="connsiteY2" fmla="*/ 116049 h 143346"/>
                  <a:gd name="connsiteX3" fmla="*/ 0 w 624317"/>
                  <a:gd name="connsiteY3" fmla="*/ 143346 h 143346"/>
                  <a:gd name="connsiteX4" fmla="*/ 0 w 624317"/>
                  <a:gd name="connsiteY4" fmla="*/ 15223 h 143346"/>
                  <a:gd name="connsiteX0" fmla="*/ 43257 w 624317"/>
                  <a:gd name="connsiteY0" fmla="*/ 42048 h 143346"/>
                  <a:gd name="connsiteX1" fmla="*/ 599817 w 624317"/>
                  <a:gd name="connsiteY1" fmla="*/ 0 h 143346"/>
                  <a:gd name="connsiteX2" fmla="*/ 624317 w 624317"/>
                  <a:gd name="connsiteY2" fmla="*/ 116049 h 143346"/>
                  <a:gd name="connsiteX3" fmla="*/ 0 w 624317"/>
                  <a:gd name="connsiteY3" fmla="*/ 143346 h 143346"/>
                  <a:gd name="connsiteX4" fmla="*/ 43257 w 624317"/>
                  <a:gd name="connsiteY4" fmla="*/ 42048 h 143346"/>
                  <a:gd name="connsiteX0" fmla="*/ 118050 w 624317"/>
                  <a:gd name="connsiteY0" fmla="*/ 10127 h 143346"/>
                  <a:gd name="connsiteX1" fmla="*/ 599817 w 624317"/>
                  <a:gd name="connsiteY1" fmla="*/ 0 h 143346"/>
                  <a:gd name="connsiteX2" fmla="*/ 624317 w 624317"/>
                  <a:gd name="connsiteY2" fmla="*/ 116049 h 143346"/>
                  <a:gd name="connsiteX3" fmla="*/ 0 w 624317"/>
                  <a:gd name="connsiteY3" fmla="*/ 143346 h 143346"/>
                  <a:gd name="connsiteX4" fmla="*/ 118050 w 624317"/>
                  <a:gd name="connsiteY4" fmla="*/ 10127 h 143346"/>
                  <a:gd name="connsiteX0" fmla="*/ 147320 w 653587"/>
                  <a:gd name="connsiteY0" fmla="*/ 10127 h 124030"/>
                  <a:gd name="connsiteX1" fmla="*/ 629087 w 653587"/>
                  <a:gd name="connsiteY1" fmla="*/ 0 h 124030"/>
                  <a:gd name="connsiteX2" fmla="*/ 653587 w 653587"/>
                  <a:gd name="connsiteY2" fmla="*/ 116049 h 124030"/>
                  <a:gd name="connsiteX3" fmla="*/ 0 w 653587"/>
                  <a:gd name="connsiteY3" fmla="*/ 124030 h 124030"/>
                  <a:gd name="connsiteX4" fmla="*/ 147320 w 653587"/>
                  <a:gd name="connsiteY4" fmla="*/ 10127 h 124030"/>
                  <a:gd name="connsiteX0" fmla="*/ 151619 w 657886"/>
                  <a:gd name="connsiteY0" fmla="*/ 10127 h 125326"/>
                  <a:gd name="connsiteX1" fmla="*/ 633386 w 657886"/>
                  <a:gd name="connsiteY1" fmla="*/ 0 h 125326"/>
                  <a:gd name="connsiteX2" fmla="*/ 657886 w 657886"/>
                  <a:gd name="connsiteY2" fmla="*/ 116049 h 125326"/>
                  <a:gd name="connsiteX3" fmla="*/ 0 w 657886"/>
                  <a:gd name="connsiteY3" fmla="*/ 125326 h 125326"/>
                  <a:gd name="connsiteX4" fmla="*/ 151619 w 657886"/>
                  <a:gd name="connsiteY4" fmla="*/ 10127 h 125326"/>
                  <a:gd name="connsiteX0" fmla="*/ 153119 w 659386"/>
                  <a:gd name="connsiteY0" fmla="*/ 10127 h 128124"/>
                  <a:gd name="connsiteX1" fmla="*/ 634886 w 659386"/>
                  <a:gd name="connsiteY1" fmla="*/ 0 h 128124"/>
                  <a:gd name="connsiteX2" fmla="*/ 659386 w 659386"/>
                  <a:gd name="connsiteY2" fmla="*/ 116049 h 128124"/>
                  <a:gd name="connsiteX3" fmla="*/ 0 w 659386"/>
                  <a:gd name="connsiteY3" fmla="*/ 128124 h 128124"/>
                  <a:gd name="connsiteX4" fmla="*/ 153119 w 659386"/>
                  <a:gd name="connsiteY4" fmla="*/ 10127 h 12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386" h="128124">
                    <a:moveTo>
                      <a:pt x="153119" y="10127"/>
                    </a:moveTo>
                    <a:lnTo>
                      <a:pt x="634886" y="0"/>
                    </a:lnTo>
                    <a:lnTo>
                      <a:pt x="659386" y="116049"/>
                    </a:lnTo>
                    <a:lnTo>
                      <a:pt x="0" y="128124"/>
                    </a:lnTo>
                    <a:lnTo>
                      <a:pt x="153119" y="101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394">
                <a:extLst>
                  <a:ext uri="{FF2B5EF4-FFF2-40B4-BE49-F238E27FC236}">
                    <a16:creationId xmlns:a16="http://schemas.microsoft.com/office/drawing/2014/main" id="{E60C7963-4630-4368-A9E5-A24FC4BB7CB2}"/>
                  </a:ext>
                </a:extLst>
              </p:cNvPr>
              <p:cNvSpPr/>
              <p:nvPr/>
            </p:nvSpPr>
            <p:spPr>
              <a:xfrm rot="19832208">
                <a:off x="5627644" y="3621455"/>
                <a:ext cx="813581" cy="121152"/>
              </a:xfrm>
              <a:custGeom>
                <a:avLst/>
                <a:gdLst>
                  <a:gd name="connsiteX0" fmla="*/ 0 w 820453"/>
                  <a:gd name="connsiteY0" fmla="*/ 0 h 114554"/>
                  <a:gd name="connsiteX1" fmla="*/ 820453 w 820453"/>
                  <a:gd name="connsiteY1" fmla="*/ 0 h 114554"/>
                  <a:gd name="connsiteX2" fmla="*/ 820453 w 820453"/>
                  <a:gd name="connsiteY2" fmla="*/ 114554 h 114554"/>
                  <a:gd name="connsiteX3" fmla="*/ 0 w 820453"/>
                  <a:gd name="connsiteY3" fmla="*/ 114554 h 114554"/>
                  <a:gd name="connsiteX4" fmla="*/ 0 w 820453"/>
                  <a:gd name="connsiteY4" fmla="*/ 0 h 114554"/>
                  <a:gd name="connsiteX0" fmla="*/ 115080 w 820453"/>
                  <a:gd name="connsiteY0" fmla="*/ 57719 h 114554"/>
                  <a:gd name="connsiteX1" fmla="*/ 820453 w 820453"/>
                  <a:gd name="connsiteY1" fmla="*/ 0 h 114554"/>
                  <a:gd name="connsiteX2" fmla="*/ 820453 w 820453"/>
                  <a:gd name="connsiteY2" fmla="*/ 114554 h 114554"/>
                  <a:gd name="connsiteX3" fmla="*/ 0 w 820453"/>
                  <a:gd name="connsiteY3" fmla="*/ 114554 h 114554"/>
                  <a:gd name="connsiteX4" fmla="*/ 115080 w 820453"/>
                  <a:gd name="connsiteY4" fmla="*/ 57719 h 114554"/>
                  <a:gd name="connsiteX0" fmla="*/ 55341 w 820453"/>
                  <a:gd name="connsiteY0" fmla="*/ 2091 h 114554"/>
                  <a:gd name="connsiteX1" fmla="*/ 820453 w 820453"/>
                  <a:gd name="connsiteY1" fmla="*/ 0 h 114554"/>
                  <a:gd name="connsiteX2" fmla="*/ 820453 w 820453"/>
                  <a:gd name="connsiteY2" fmla="*/ 114554 h 114554"/>
                  <a:gd name="connsiteX3" fmla="*/ 0 w 820453"/>
                  <a:gd name="connsiteY3" fmla="*/ 114554 h 114554"/>
                  <a:gd name="connsiteX4" fmla="*/ 55341 w 820453"/>
                  <a:gd name="connsiteY4" fmla="*/ 2091 h 114554"/>
                  <a:gd name="connsiteX0" fmla="*/ 55341 w 820453"/>
                  <a:gd name="connsiteY0" fmla="*/ 2091 h 114554"/>
                  <a:gd name="connsiteX1" fmla="*/ 820453 w 820453"/>
                  <a:gd name="connsiteY1" fmla="*/ 0 h 114554"/>
                  <a:gd name="connsiteX2" fmla="*/ 820453 w 820453"/>
                  <a:gd name="connsiteY2" fmla="*/ 114554 h 114554"/>
                  <a:gd name="connsiteX3" fmla="*/ 0 w 820453"/>
                  <a:gd name="connsiteY3" fmla="*/ 114554 h 114554"/>
                  <a:gd name="connsiteX4" fmla="*/ 24418 w 820453"/>
                  <a:gd name="connsiteY4" fmla="*/ 64159 h 114554"/>
                  <a:gd name="connsiteX5" fmla="*/ 55341 w 820453"/>
                  <a:gd name="connsiteY5" fmla="*/ 2091 h 114554"/>
                  <a:gd name="connsiteX0" fmla="*/ 55341 w 820453"/>
                  <a:gd name="connsiteY0" fmla="*/ 2091 h 114554"/>
                  <a:gd name="connsiteX1" fmla="*/ 820453 w 820453"/>
                  <a:gd name="connsiteY1" fmla="*/ 0 h 114554"/>
                  <a:gd name="connsiteX2" fmla="*/ 820453 w 820453"/>
                  <a:gd name="connsiteY2" fmla="*/ 114554 h 114554"/>
                  <a:gd name="connsiteX3" fmla="*/ 0 w 820453"/>
                  <a:gd name="connsiteY3" fmla="*/ 114554 h 114554"/>
                  <a:gd name="connsiteX4" fmla="*/ 6872 w 820453"/>
                  <a:gd name="connsiteY4" fmla="*/ 59717 h 114554"/>
                  <a:gd name="connsiteX5" fmla="*/ 55341 w 820453"/>
                  <a:gd name="connsiteY5" fmla="*/ 2091 h 114554"/>
                  <a:gd name="connsiteX0" fmla="*/ 48469 w 813581"/>
                  <a:gd name="connsiteY0" fmla="*/ 2091 h 114554"/>
                  <a:gd name="connsiteX1" fmla="*/ 813581 w 813581"/>
                  <a:gd name="connsiteY1" fmla="*/ 0 h 114554"/>
                  <a:gd name="connsiteX2" fmla="*/ 813581 w 813581"/>
                  <a:gd name="connsiteY2" fmla="*/ 114554 h 114554"/>
                  <a:gd name="connsiteX3" fmla="*/ 55972 w 813581"/>
                  <a:gd name="connsiteY3" fmla="*/ 80771 h 114554"/>
                  <a:gd name="connsiteX4" fmla="*/ 0 w 813581"/>
                  <a:gd name="connsiteY4" fmla="*/ 59717 h 114554"/>
                  <a:gd name="connsiteX5" fmla="*/ 48469 w 813581"/>
                  <a:gd name="connsiteY5" fmla="*/ 2091 h 114554"/>
                  <a:gd name="connsiteX0" fmla="*/ 48469 w 813581"/>
                  <a:gd name="connsiteY0" fmla="*/ 2091 h 117426"/>
                  <a:gd name="connsiteX1" fmla="*/ 813581 w 813581"/>
                  <a:gd name="connsiteY1" fmla="*/ 0 h 117426"/>
                  <a:gd name="connsiteX2" fmla="*/ 813581 w 813581"/>
                  <a:gd name="connsiteY2" fmla="*/ 114554 h 117426"/>
                  <a:gd name="connsiteX3" fmla="*/ 49851 w 813581"/>
                  <a:gd name="connsiteY3" fmla="*/ 117426 h 117426"/>
                  <a:gd name="connsiteX4" fmla="*/ 0 w 813581"/>
                  <a:gd name="connsiteY4" fmla="*/ 59717 h 117426"/>
                  <a:gd name="connsiteX5" fmla="*/ 48469 w 813581"/>
                  <a:gd name="connsiteY5" fmla="*/ 2091 h 117426"/>
                  <a:gd name="connsiteX0" fmla="*/ 48469 w 813581"/>
                  <a:gd name="connsiteY0" fmla="*/ 5817 h 121152"/>
                  <a:gd name="connsiteX1" fmla="*/ 810215 w 813581"/>
                  <a:gd name="connsiteY1" fmla="*/ 0 h 121152"/>
                  <a:gd name="connsiteX2" fmla="*/ 813581 w 813581"/>
                  <a:gd name="connsiteY2" fmla="*/ 118280 h 121152"/>
                  <a:gd name="connsiteX3" fmla="*/ 49851 w 813581"/>
                  <a:gd name="connsiteY3" fmla="*/ 121152 h 121152"/>
                  <a:gd name="connsiteX4" fmla="*/ 0 w 813581"/>
                  <a:gd name="connsiteY4" fmla="*/ 63443 h 121152"/>
                  <a:gd name="connsiteX5" fmla="*/ 48469 w 813581"/>
                  <a:gd name="connsiteY5" fmla="*/ 5817 h 12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581" h="121152">
                    <a:moveTo>
                      <a:pt x="48469" y="5817"/>
                    </a:moveTo>
                    <a:lnTo>
                      <a:pt x="810215" y="0"/>
                    </a:lnTo>
                    <a:lnTo>
                      <a:pt x="813581" y="118280"/>
                    </a:lnTo>
                    <a:lnTo>
                      <a:pt x="49851" y="121152"/>
                    </a:lnTo>
                    <a:lnTo>
                      <a:pt x="0" y="63443"/>
                    </a:lnTo>
                    <a:lnTo>
                      <a:pt x="48469" y="5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2" name="Straight Connector 51">
              <a:extLst>
                <a:ext uri="{FF2B5EF4-FFF2-40B4-BE49-F238E27FC236}">
                  <a16:creationId xmlns:a16="http://schemas.microsoft.com/office/drawing/2014/main" id="{5DE14BF5-7CAA-41D6-A0DC-7BAA121EC918}"/>
                </a:ext>
              </a:extLst>
            </p:cNvPr>
            <p:cNvCxnSpPr>
              <a:cxnSpLocks/>
            </p:cNvCxnSpPr>
            <p:nvPr/>
          </p:nvCxnSpPr>
          <p:spPr>
            <a:xfrm rot="1800000">
              <a:off x="8696294" y="77445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4172F1-7EBE-4ED2-958D-CD31EBDFC612}"/>
                </a:ext>
              </a:extLst>
            </p:cNvPr>
            <p:cNvCxnSpPr>
              <a:cxnSpLocks/>
            </p:cNvCxnSpPr>
            <p:nvPr/>
          </p:nvCxnSpPr>
          <p:spPr>
            <a:xfrm rot="1800000">
              <a:off x="7996194" y="619044"/>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C6A5853-15C8-4998-9D85-D1B9BC11EE37}"/>
                </a:ext>
              </a:extLst>
            </p:cNvPr>
            <p:cNvCxnSpPr>
              <a:cxnSpLocks/>
            </p:cNvCxnSpPr>
            <p:nvPr/>
          </p:nvCxnSpPr>
          <p:spPr>
            <a:xfrm rot="1800000">
              <a:off x="8584874" y="454458"/>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34F40D42-8273-4F0F-93E2-18511BB37F15}"/>
              </a:ext>
            </a:extLst>
          </p:cNvPr>
          <p:cNvGrpSpPr/>
          <p:nvPr/>
        </p:nvGrpSpPr>
        <p:grpSpPr>
          <a:xfrm>
            <a:off x="10351089" y="612461"/>
            <a:ext cx="661404" cy="797574"/>
            <a:chOff x="10347079" y="612461"/>
            <a:chExt cx="661404" cy="797574"/>
          </a:xfrm>
        </p:grpSpPr>
        <p:grpSp>
          <p:nvGrpSpPr>
            <p:cNvPr id="60" name="Group 59">
              <a:extLst>
                <a:ext uri="{FF2B5EF4-FFF2-40B4-BE49-F238E27FC236}">
                  <a16:creationId xmlns:a16="http://schemas.microsoft.com/office/drawing/2014/main" id="{550ECAD1-A154-4CA5-82C1-F1ACEB03704A}"/>
                </a:ext>
              </a:extLst>
            </p:cNvPr>
            <p:cNvGrpSpPr/>
            <p:nvPr/>
          </p:nvGrpSpPr>
          <p:grpSpPr>
            <a:xfrm rot="1800000">
              <a:off x="10347079" y="673237"/>
              <a:ext cx="613779" cy="598558"/>
              <a:chOff x="10347079" y="673237"/>
              <a:chExt cx="613779" cy="598558"/>
            </a:xfrm>
            <a:solidFill>
              <a:schemeClr val="tx1"/>
            </a:solidFill>
          </p:grpSpPr>
          <p:sp>
            <p:nvSpPr>
              <p:cNvPr id="64" name="Freeform: Shape 63">
                <a:extLst>
                  <a:ext uri="{FF2B5EF4-FFF2-40B4-BE49-F238E27FC236}">
                    <a16:creationId xmlns:a16="http://schemas.microsoft.com/office/drawing/2014/main" id="{5421FFF0-7018-46B7-A2EA-6621FFC45849}"/>
                  </a:ext>
                </a:extLst>
              </p:cNvPr>
              <p:cNvSpPr/>
              <p:nvPr/>
            </p:nvSpPr>
            <p:spPr>
              <a:xfrm>
                <a:off x="10652683" y="862560"/>
                <a:ext cx="308175" cy="409235"/>
              </a:xfrm>
              <a:custGeom>
                <a:avLst/>
                <a:gdLst>
                  <a:gd name="connsiteX0" fmla="*/ 81131 w 308175"/>
                  <a:gd name="connsiteY0" fmla="*/ 409235 h 409235"/>
                  <a:gd name="connsiteX1" fmla="*/ 74259 w 308175"/>
                  <a:gd name="connsiteY1" fmla="*/ 405238 h 409235"/>
                  <a:gd name="connsiteX2" fmla="*/ 1052 w 308175"/>
                  <a:gd name="connsiteY2" fmla="*/ 277056 h 409235"/>
                  <a:gd name="connsiteX3" fmla="*/ 1052 w 308175"/>
                  <a:gd name="connsiteY3" fmla="*/ 269202 h 409235"/>
                  <a:gd name="connsiteX4" fmla="*/ 74259 w 308175"/>
                  <a:gd name="connsiteY4" fmla="*/ 141020 h 409235"/>
                  <a:gd name="connsiteX5" fmla="*/ 83164 w 308175"/>
                  <a:gd name="connsiteY5" fmla="*/ 137303 h 409235"/>
                  <a:gd name="connsiteX6" fmla="*/ 89055 w 308175"/>
                  <a:gd name="connsiteY6" fmla="*/ 144947 h 409235"/>
                  <a:gd name="connsiteX7" fmla="*/ 89055 w 308175"/>
                  <a:gd name="connsiteY7" fmla="*/ 197187 h 409235"/>
                  <a:gd name="connsiteX8" fmla="*/ 169484 w 308175"/>
                  <a:gd name="connsiteY8" fmla="*/ 197187 h 409235"/>
                  <a:gd name="connsiteX9" fmla="*/ 107707 w 308175"/>
                  <a:gd name="connsiteY9" fmla="*/ 90182 h 409235"/>
                  <a:gd name="connsiteX10" fmla="*/ 104902 w 308175"/>
                  <a:gd name="connsiteY10" fmla="*/ 68584 h 409235"/>
                  <a:gd name="connsiteX11" fmla="*/ 118155 w 308175"/>
                  <a:gd name="connsiteY11" fmla="*/ 51334 h 409235"/>
                  <a:gd name="connsiteX12" fmla="*/ 200478 w 308175"/>
                  <a:gd name="connsiteY12" fmla="*/ 3792 h 409235"/>
                  <a:gd name="connsiteX13" fmla="*/ 222076 w 308175"/>
                  <a:gd name="connsiteY13" fmla="*/ 987 h 409235"/>
                  <a:gd name="connsiteX14" fmla="*/ 239326 w 308175"/>
                  <a:gd name="connsiteY14" fmla="*/ 14240 h 409235"/>
                  <a:gd name="connsiteX15" fmla="*/ 300332 w 308175"/>
                  <a:gd name="connsiteY15" fmla="*/ 119913 h 409235"/>
                  <a:gd name="connsiteX16" fmla="*/ 298509 w 308175"/>
                  <a:gd name="connsiteY16" fmla="*/ 180989 h 409235"/>
                  <a:gd name="connsiteX17" fmla="*/ 204756 w 308175"/>
                  <a:gd name="connsiteY17" fmla="*/ 322986 h 409235"/>
                  <a:gd name="connsiteX18" fmla="*/ 156231 w 308175"/>
                  <a:gd name="connsiteY18" fmla="*/ 349071 h 409235"/>
                  <a:gd name="connsiteX19" fmla="*/ 89125 w 308175"/>
                  <a:gd name="connsiteY19" fmla="*/ 349071 h 409235"/>
                  <a:gd name="connsiteX20" fmla="*/ 89125 w 308175"/>
                  <a:gd name="connsiteY20" fmla="*/ 401311 h 409235"/>
                  <a:gd name="connsiteX21" fmla="*/ 83235 w 308175"/>
                  <a:gd name="connsiteY21" fmla="*/ 408955 h 409235"/>
                  <a:gd name="connsiteX22" fmla="*/ 81201 w 308175"/>
                  <a:gd name="connsiteY22" fmla="*/ 409235 h 409235"/>
                  <a:gd name="connsiteX23" fmla="*/ 81201 w 308175"/>
                  <a:gd name="connsiteY23" fmla="*/ 409235 h 409235"/>
                  <a:gd name="connsiteX24" fmla="*/ 17040 w 308175"/>
                  <a:gd name="connsiteY24" fmla="*/ 273129 h 409235"/>
                  <a:gd name="connsiteX25" fmla="*/ 73207 w 308175"/>
                  <a:gd name="connsiteY25" fmla="*/ 371510 h 409235"/>
                  <a:gd name="connsiteX26" fmla="*/ 73207 w 308175"/>
                  <a:gd name="connsiteY26" fmla="*/ 341217 h 409235"/>
                  <a:gd name="connsiteX27" fmla="*/ 81131 w 308175"/>
                  <a:gd name="connsiteY27" fmla="*/ 333293 h 409235"/>
                  <a:gd name="connsiteX28" fmla="*/ 156161 w 308175"/>
                  <a:gd name="connsiteY28" fmla="*/ 333293 h 409235"/>
                  <a:gd name="connsiteX29" fmla="*/ 191433 w 308175"/>
                  <a:gd name="connsiteY29" fmla="*/ 314290 h 409235"/>
                  <a:gd name="connsiteX30" fmla="*/ 285185 w 308175"/>
                  <a:gd name="connsiteY30" fmla="*/ 172294 h 409235"/>
                  <a:gd name="connsiteX31" fmla="*/ 286518 w 308175"/>
                  <a:gd name="connsiteY31" fmla="*/ 127837 h 409235"/>
                  <a:gd name="connsiteX32" fmla="*/ 225512 w 308175"/>
                  <a:gd name="connsiteY32" fmla="*/ 22094 h 409235"/>
                  <a:gd name="connsiteX33" fmla="*/ 217869 w 308175"/>
                  <a:gd name="connsiteY33" fmla="*/ 16203 h 409235"/>
                  <a:gd name="connsiteX34" fmla="*/ 208332 w 308175"/>
                  <a:gd name="connsiteY34" fmla="*/ 17466 h 409235"/>
                  <a:gd name="connsiteX35" fmla="*/ 126009 w 308175"/>
                  <a:gd name="connsiteY35" fmla="*/ 65008 h 409235"/>
                  <a:gd name="connsiteX36" fmla="*/ 121381 w 308175"/>
                  <a:gd name="connsiteY36" fmla="*/ 82258 h 409235"/>
                  <a:gd name="connsiteX37" fmla="*/ 184771 w 308175"/>
                  <a:gd name="connsiteY37" fmla="*/ 191998 h 409235"/>
                  <a:gd name="connsiteX38" fmla="*/ 184771 w 308175"/>
                  <a:gd name="connsiteY38" fmla="*/ 206023 h 409235"/>
                  <a:gd name="connsiteX39" fmla="*/ 172640 w 308175"/>
                  <a:gd name="connsiteY39" fmla="*/ 213035 h 409235"/>
                  <a:gd name="connsiteX40" fmla="*/ 81201 w 308175"/>
                  <a:gd name="connsiteY40" fmla="*/ 213035 h 409235"/>
                  <a:gd name="connsiteX41" fmla="*/ 73277 w 308175"/>
                  <a:gd name="connsiteY41" fmla="*/ 205111 h 409235"/>
                  <a:gd name="connsiteX42" fmla="*/ 73277 w 308175"/>
                  <a:gd name="connsiteY42" fmla="*/ 174819 h 409235"/>
                  <a:gd name="connsiteX43" fmla="*/ 17110 w 308175"/>
                  <a:gd name="connsiteY43" fmla="*/ 273199 h 409235"/>
                  <a:gd name="connsiteX44" fmla="*/ 17110 w 308175"/>
                  <a:gd name="connsiteY44" fmla="*/ 273199 h 40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8175" h="409235">
                    <a:moveTo>
                      <a:pt x="81131" y="409235"/>
                    </a:moveTo>
                    <a:cubicBezTo>
                      <a:pt x="78326" y="409235"/>
                      <a:pt x="75732" y="407763"/>
                      <a:pt x="74259" y="405238"/>
                    </a:cubicBezTo>
                    <a:lnTo>
                      <a:pt x="1052" y="277056"/>
                    </a:lnTo>
                    <a:cubicBezTo>
                      <a:pt x="-351" y="274602"/>
                      <a:pt x="-351" y="271657"/>
                      <a:pt x="1052" y="269202"/>
                    </a:cubicBezTo>
                    <a:lnTo>
                      <a:pt x="74259" y="141020"/>
                    </a:lnTo>
                    <a:cubicBezTo>
                      <a:pt x="76012" y="137935"/>
                      <a:pt x="79658" y="136392"/>
                      <a:pt x="83164" y="137303"/>
                    </a:cubicBezTo>
                    <a:cubicBezTo>
                      <a:pt x="86600" y="138215"/>
                      <a:pt x="89055" y="141371"/>
                      <a:pt x="89055" y="144947"/>
                    </a:cubicBezTo>
                    <a:lnTo>
                      <a:pt x="89055" y="197187"/>
                    </a:lnTo>
                    <a:lnTo>
                      <a:pt x="169484" y="197187"/>
                    </a:lnTo>
                    <a:lnTo>
                      <a:pt x="107707" y="90182"/>
                    </a:lnTo>
                    <a:cubicBezTo>
                      <a:pt x="103921" y="83590"/>
                      <a:pt x="102939" y="75947"/>
                      <a:pt x="104902" y="68584"/>
                    </a:cubicBezTo>
                    <a:cubicBezTo>
                      <a:pt x="106866" y="61221"/>
                      <a:pt x="111564" y="55121"/>
                      <a:pt x="118155" y="51334"/>
                    </a:cubicBezTo>
                    <a:lnTo>
                      <a:pt x="200478" y="3792"/>
                    </a:lnTo>
                    <a:cubicBezTo>
                      <a:pt x="207070" y="5"/>
                      <a:pt x="214713" y="-976"/>
                      <a:pt x="222076" y="987"/>
                    </a:cubicBezTo>
                    <a:cubicBezTo>
                      <a:pt x="229439" y="2950"/>
                      <a:pt x="235539" y="7649"/>
                      <a:pt x="239326" y="14240"/>
                    </a:cubicBezTo>
                    <a:lnTo>
                      <a:pt x="300332" y="119913"/>
                    </a:lnTo>
                    <a:cubicBezTo>
                      <a:pt x="311411" y="139127"/>
                      <a:pt x="310710" y="162547"/>
                      <a:pt x="298509" y="180989"/>
                    </a:cubicBezTo>
                    <a:lnTo>
                      <a:pt x="204756" y="322986"/>
                    </a:lnTo>
                    <a:cubicBezTo>
                      <a:pt x="193957" y="339324"/>
                      <a:pt x="175795" y="349071"/>
                      <a:pt x="156231" y="349071"/>
                    </a:cubicBezTo>
                    <a:lnTo>
                      <a:pt x="89125" y="349071"/>
                    </a:lnTo>
                    <a:lnTo>
                      <a:pt x="89125" y="401311"/>
                    </a:lnTo>
                    <a:cubicBezTo>
                      <a:pt x="89125" y="404888"/>
                      <a:pt x="86741" y="408043"/>
                      <a:pt x="83235" y="408955"/>
                    </a:cubicBezTo>
                    <a:cubicBezTo>
                      <a:pt x="82533" y="409165"/>
                      <a:pt x="81902" y="409235"/>
                      <a:pt x="81201" y="409235"/>
                    </a:cubicBezTo>
                    <a:lnTo>
                      <a:pt x="81201" y="409235"/>
                    </a:lnTo>
                    <a:close/>
                    <a:moveTo>
                      <a:pt x="17040" y="273129"/>
                    </a:moveTo>
                    <a:lnTo>
                      <a:pt x="73207" y="371510"/>
                    </a:lnTo>
                    <a:lnTo>
                      <a:pt x="73207" y="341217"/>
                    </a:lnTo>
                    <a:cubicBezTo>
                      <a:pt x="73207" y="336870"/>
                      <a:pt x="76783" y="333293"/>
                      <a:pt x="81131" y="333293"/>
                    </a:cubicBezTo>
                    <a:lnTo>
                      <a:pt x="156161" y="333293"/>
                    </a:lnTo>
                    <a:cubicBezTo>
                      <a:pt x="170396" y="333293"/>
                      <a:pt x="183579" y="326211"/>
                      <a:pt x="191433" y="314290"/>
                    </a:cubicBezTo>
                    <a:lnTo>
                      <a:pt x="285185" y="172294"/>
                    </a:lnTo>
                    <a:cubicBezTo>
                      <a:pt x="294091" y="158831"/>
                      <a:pt x="294582" y="141791"/>
                      <a:pt x="286518" y="127837"/>
                    </a:cubicBezTo>
                    <a:lnTo>
                      <a:pt x="225512" y="22094"/>
                    </a:lnTo>
                    <a:cubicBezTo>
                      <a:pt x="223829" y="19148"/>
                      <a:pt x="221094" y="17115"/>
                      <a:pt x="217869" y="16203"/>
                    </a:cubicBezTo>
                    <a:cubicBezTo>
                      <a:pt x="214643" y="15362"/>
                      <a:pt x="211207" y="15783"/>
                      <a:pt x="208332" y="17466"/>
                    </a:cubicBezTo>
                    <a:lnTo>
                      <a:pt x="126009" y="65008"/>
                    </a:lnTo>
                    <a:cubicBezTo>
                      <a:pt x="119978" y="68514"/>
                      <a:pt x="117945" y="76227"/>
                      <a:pt x="121381" y="82258"/>
                    </a:cubicBezTo>
                    <a:lnTo>
                      <a:pt x="184771" y="191998"/>
                    </a:lnTo>
                    <a:cubicBezTo>
                      <a:pt x="187295" y="196416"/>
                      <a:pt x="187295" y="201605"/>
                      <a:pt x="184771" y="206023"/>
                    </a:cubicBezTo>
                    <a:cubicBezTo>
                      <a:pt x="182247" y="210440"/>
                      <a:pt x="177689" y="213035"/>
                      <a:pt x="172640" y="213035"/>
                    </a:cubicBezTo>
                    <a:lnTo>
                      <a:pt x="81201" y="213035"/>
                    </a:lnTo>
                    <a:cubicBezTo>
                      <a:pt x="76854" y="213035"/>
                      <a:pt x="73277" y="209459"/>
                      <a:pt x="73277" y="205111"/>
                    </a:cubicBezTo>
                    <a:lnTo>
                      <a:pt x="73277" y="174819"/>
                    </a:lnTo>
                    <a:lnTo>
                      <a:pt x="17110" y="273199"/>
                    </a:lnTo>
                    <a:lnTo>
                      <a:pt x="17110" y="273199"/>
                    </a:lnTo>
                    <a:close/>
                  </a:path>
                </a:pathLst>
              </a:custGeom>
              <a:grpFill/>
              <a:ln w="6927"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05081CE3-A171-4D5C-85B3-46A2BBED9601}"/>
                  </a:ext>
                </a:extLst>
              </p:cNvPr>
              <p:cNvSpPr/>
              <p:nvPr/>
            </p:nvSpPr>
            <p:spPr>
              <a:xfrm>
                <a:off x="10817329" y="1031247"/>
                <a:ext cx="134995" cy="44277"/>
              </a:xfrm>
              <a:custGeom>
                <a:avLst/>
                <a:gdLst>
                  <a:gd name="connsiteX0" fmla="*/ 18933 w 134995"/>
                  <a:gd name="connsiteY0" fmla="*/ 44277 h 44277"/>
                  <a:gd name="connsiteX1" fmla="*/ 7924 w 134995"/>
                  <a:gd name="connsiteY1" fmla="*/ 44277 h 44277"/>
                  <a:gd name="connsiteX2" fmla="*/ 0 w 134995"/>
                  <a:gd name="connsiteY2" fmla="*/ 36353 h 44277"/>
                  <a:gd name="connsiteX3" fmla="*/ 7924 w 134995"/>
                  <a:gd name="connsiteY3" fmla="*/ 28430 h 44277"/>
                  <a:gd name="connsiteX4" fmla="*/ 13463 w 134995"/>
                  <a:gd name="connsiteY4" fmla="*/ 28430 h 44277"/>
                  <a:gd name="connsiteX5" fmla="*/ 120399 w 134995"/>
                  <a:gd name="connsiteY5" fmla="*/ 3747 h 44277"/>
                  <a:gd name="connsiteX6" fmla="*/ 131268 w 134995"/>
                  <a:gd name="connsiteY6" fmla="*/ 1152 h 44277"/>
                  <a:gd name="connsiteX7" fmla="*/ 133792 w 134995"/>
                  <a:gd name="connsiteY7" fmla="*/ 12021 h 44277"/>
                  <a:gd name="connsiteX8" fmla="*/ 18793 w 134995"/>
                  <a:gd name="connsiteY8" fmla="*/ 44207 h 44277"/>
                  <a:gd name="connsiteX9" fmla="*/ 18793 w 134995"/>
                  <a:gd name="connsiteY9" fmla="*/ 44207 h 4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995" h="44277">
                    <a:moveTo>
                      <a:pt x="18933" y="44277"/>
                    </a:moveTo>
                    <a:lnTo>
                      <a:pt x="7924" y="44277"/>
                    </a:lnTo>
                    <a:cubicBezTo>
                      <a:pt x="3576" y="44277"/>
                      <a:pt x="0" y="40701"/>
                      <a:pt x="0" y="36353"/>
                    </a:cubicBezTo>
                    <a:cubicBezTo>
                      <a:pt x="0" y="32006"/>
                      <a:pt x="3576" y="28430"/>
                      <a:pt x="7924" y="28430"/>
                    </a:cubicBezTo>
                    <a:lnTo>
                      <a:pt x="13463" y="28430"/>
                    </a:lnTo>
                    <a:cubicBezTo>
                      <a:pt x="60515" y="28430"/>
                      <a:pt x="105043" y="28500"/>
                      <a:pt x="120399" y="3747"/>
                    </a:cubicBezTo>
                    <a:cubicBezTo>
                      <a:pt x="122713" y="30"/>
                      <a:pt x="127552" y="-1092"/>
                      <a:pt x="131268" y="1152"/>
                    </a:cubicBezTo>
                    <a:cubicBezTo>
                      <a:pt x="134985" y="3466"/>
                      <a:pt x="136106" y="8375"/>
                      <a:pt x="133792" y="12021"/>
                    </a:cubicBezTo>
                    <a:cubicBezTo>
                      <a:pt x="114509" y="43155"/>
                      <a:pt x="68439" y="44207"/>
                      <a:pt x="18793" y="44207"/>
                    </a:cubicBezTo>
                    <a:lnTo>
                      <a:pt x="18793" y="44207"/>
                    </a:lnTo>
                    <a:close/>
                  </a:path>
                </a:pathLst>
              </a:custGeom>
              <a:grpFill/>
              <a:ln w="6927"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A18756FB-371D-4232-88A9-C96C9FCC4101}"/>
                  </a:ext>
                </a:extLst>
              </p:cNvPr>
              <p:cNvSpPr/>
              <p:nvPr/>
            </p:nvSpPr>
            <p:spPr>
              <a:xfrm>
                <a:off x="10458441" y="673237"/>
                <a:ext cx="421013" cy="225160"/>
              </a:xfrm>
              <a:custGeom>
                <a:avLst/>
                <a:gdLst>
                  <a:gd name="connsiteX0" fmla="*/ 113533 w 421013"/>
                  <a:gd name="connsiteY0" fmla="*/ 225161 h 225160"/>
                  <a:gd name="connsiteX1" fmla="*/ 100840 w 421013"/>
                  <a:gd name="connsiteY1" fmla="*/ 222145 h 225160"/>
                  <a:gd name="connsiteX2" fmla="*/ 15783 w 421013"/>
                  <a:gd name="connsiteY2" fmla="*/ 179722 h 225160"/>
                  <a:gd name="connsiteX3" fmla="*/ 1478 w 421013"/>
                  <a:gd name="connsiteY3" fmla="*/ 163313 h 225160"/>
                  <a:gd name="connsiteX4" fmla="*/ 3021 w 421013"/>
                  <a:gd name="connsiteY4" fmla="*/ 141646 h 225160"/>
                  <a:gd name="connsiteX5" fmla="*/ 57505 w 421013"/>
                  <a:gd name="connsiteY5" fmla="*/ 32396 h 225160"/>
                  <a:gd name="connsiteX6" fmla="*/ 109536 w 421013"/>
                  <a:gd name="connsiteY6" fmla="*/ 140 h 225160"/>
                  <a:gd name="connsiteX7" fmla="*/ 279721 w 421013"/>
                  <a:gd name="connsiteY7" fmla="*/ 0 h 225160"/>
                  <a:gd name="connsiteX8" fmla="*/ 328175 w 421013"/>
                  <a:gd name="connsiteY8" fmla="*/ 26015 h 225160"/>
                  <a:gd name="connsiteX9" fmla="*/ 365200 w 421013"/>
                  <a:gd name="connsiteY9" fmla="*/ 81972 h 225160"/>
                  <a:gd name="connsiteX10" fmla="*/ 408745 w 421013"/>
                  <a:gd name="connsiteY10" fmla="*/ 53152 h 225160"/>
                  <a:gd name="connsiteX11" fmla="*/ 418352 w 421013"/>
                  <a:gd name="connsiteY11" fmla="*/ 53853 h 225160"/>
                  <a:gd name="connsiteX12" fmla="*/ 420175 w 421013"/>
                  <a:gd name="connsiteY12" fmla="*/ 63320 h 225160"/>
                  <a:gd name="connsiteX13" fmla="*/ 353700 w 421013"/>
                  <a:gd name="connsiteY13" fmla="*/ 195078 h 225160"/>
                  <a:gd name="connsiteX14" fmla="*/ 347178 w 421013"/>
                  <a:gd name="connsiteY14" fmla="*/ 199426 h 225160"/>
                  <a:gd name="connsiteX15" fmla="*/ 199852 w 421013"/>
                  <a:gd name="connsiteY15" fmla="*/ 209173 h 225160"/>
                  <a:gd name="connsiteX16" fmla="*/ 191859 w 421013"/>
                  <a:gd name="connsiteY16" fmla="*/ 203774 h 225160"/>
                  <a:gd name="connsiteX17" fmla="*/ 195014 w 421013"/>
                  <a:gd name="connsiteY17" fmla="*/ 194658 h 225160"/>
                  <a:gd name="connsiteX18" fmla="*/ 238560 w 421013"/>
                  <a:gd name="connsiteY18" fmla="*/ 165838 h 225160"/>
                  <a:gd name="connsiteX19" fmla="*/ 194173 w 421013"/>
                  <a:gd name="connsiteY19" fmla="*/ 98801 h 225160"/>
                  <a:gd name="connsiteX20" fmla="*/ 139057 w 421013"/>
                  <a:gd name="connsiteY20" fmla="*/ 209383 h 225160"/>
                  <a:gd name="connsiteX21" fmla="*/ 122648 w 421013"/>
                  <a:gd name="connsiteY21" fmla="*/ 223688 h 225160"/>
                  <a:gd name="connsiteX22" fmla="*/ 113603 w 421013"/>
                  <a:gd name="connsiteY22" fmla="*/ 225161 h 225160"/>
                  <a:gd name="connsiteX23" fmla="*/ 113603 w 421013"/>
                  <a:gd name="connsiteY23" fmla="*/ 225161 h 225160"/>
                  <a:gd name="connsiteX24" fmla="*/ 279721 w 421013"/>
                  <a:gd name="connsiteY24" fmla="*/ 15847 h 225160"/>
                  <a:gd name="connsiteX25" fmla="*/ 109536 w 421013"/>
                  <a:gd name="connsiteY25" fmla="*/ 15988 h 225160"/>
                  <a:gd name="connsiteX26" fmla="*/ 71670 w 421013"/>
                  <a:gd name="connsiteY26" fmla="*/ 39408 h 225160"/>
                  <a:gd name="connsiteX27" fmla="*/ 17185 w 421013"/>
                  <a:gd name="connsiteY27" fmla="*/ 148658 h 225160"/>
                  <a:gd name="connsiteX28" fmla="*/ 16484 w 421013"/>
                  <a:gd name="connsiteY28" fmla="*/ 158265 h 225160"/>
                  <a:gd name="connsiteX29" fmla="*/ 22795 w 421013"/>
                  <a:gd name="connsiteY29" fmla="*/ 165557 h 225160"/>
                  <a:gd name="connsiteX30" fmla="*/ 107853 w 421013"/>
                  <a:gd name="connsiteY30" fmla="*/ 207981 h 225160"/>
                  <a:gd name="connsiteX31" fmla="*/ 117459 w 421013"/>
                  <a:gd name="connsiteY31" fmla="*/ 208682 h 225160"/>
                  <a:gd name="connsiteX32" fmla="*/ 124752 w 421013"/>
                  <a:gd name="connsiteY32" fmla="*/ 202371 h 225160"/>
                  <a:gd name="connsiteX33" fmla="*/ 181270 w 421013"/>
                  <a:gd name="connsiteY33" fmla="*/ 88984 h 225160"/>
                  <a:gd name="connsiteX34" fmla="*/ 192981 w 421013"/>
                  <a:gd name="connsiteY34" fmla="*/ 81271 h 225160"/>
                  <a:gd name="connsiteX35" fmla="*/ 205532 w 421013"/>
                  <a:gd name="connsiteY35" fmla="*/ 87512 h 225160"/>
                  <a:gd name="connsiteX36" fmla="*/ 256020 w 421013"/>
                  <a:gd name="connsiteY36" fmla="*/ 163804 h 225160"/>
                  <a:gd name="connsiteX37" fmla="*/ 253776 w 421013"/>
                  <a:gd name="connsiteY37" fmla="*/ 174743 h 225160"/>
                  <a:gd name="connsiteX38" fmla="*/ 228462 w 421013"/>
                  <a:gd name="connsiteY38" fmla="*/ 191502 h 225160"/>
                  <a:gd name="connsiteX39" fmla="*/ 341499 w 421013"/>
                  <a:gd name="connsiteY39" fmla="*/ 184069 h 225160"/>
                  <a:gd name="connsiteX40" fmla="*/ 392547 w 421013"/>
                  <a:gd name="connsiteY40" fmla="*/ 82954 h 225160"/>
                  <a:gd name="connsiteX41" fmla="*/ 367233 w 421013"/>
                  <a:gd name="connsiteY41" fmla="*/ 99713 h 225160"/>
                  <a:gd name="connsiteX42" fmla="*/ 361273 w 421013"/>
                  <a:gd name="connsiteY42" fmla="*/ 100905 h 225160"/>
                  <a:gd name="connsiteX43" fmla="*/ 356224 w 421013"/>
                  <a:gd name="connsiteY43" fmla="*/ 97539 h 225160"/>
                  <a:gd name="connsiteX44" fmla="*/ 314852 w 421013"/>
                  <a:gd name="connsiteY44" fmla="*/ 34991 h 225160"/>
                  <a:gd name="connsiteX45" fmla="*/ 279581 w 421013"/>
                  <a:gd name="connsiteY45" fmla="*/ 16058 h 225160"/>
                  <a:gd name="connsiteX46" fmla="*/ 279581 w 421013"/>
                  <a:gd name="connsiteY46" fmla="*/ 16058 h 22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1013" h="225160">
                    <a:moveTo>
                      <a:pt x="113533" y="225161"/>
                    </a:moveTo>
                    <a:cubicBezTo>
                      <a:pt x="109185" y="225161"/>
                      <a:pt x="104837" y="224179"/>
                      <a:pt x="100840" y="222145"/>
                    </a:cubicBezTo>
                    <a:lnTo>
                      <a:pt x="15783" y="179722"/>
                    </a:lnTo>
                    <a:cubicBezTo>
                      <a:pt x="8981" y="176356"/>
                      <a:pt x="3932" y="170536"/>
                      <a:pt x="1478" y="163313"/>
                    </a:cubicBezTo>
                    <a:cubicBezTo>
                      <a:pt x="-906" y="156091"/>
                      <a:pt x="-415" y="148377"/>
                      <a:pt x="3021" y="141646"/>
                    </a:cubicBezTo>
                    <a:lnTo>
                      <a:pt x="57505" y="32396"/>
                    </a:lnTo>
                    <a:cubicBezTo>
                      <a:pt x="67462" y="12552"/>
                      <a:pt x="87377" y="210"/>
                      <a:pt x="109536" y="140"/>
                    </a:cubicBezTo>
                    <a:lnTo>
                      <a:pt x="279721" y="0"/>
                    </a:lnTo>
                    <a:cubicBezTo>
                      <a:pt x="299285" y="0"/>
                      <a:pt x="317377" y="9747"/>
                      <a:pt x="328175" y="26015"/>
                    </a:cubicBezTo>
                    <a:lnTo>
                      <a:pt x="365200" y="81972"/>
                    </a:lnTo>
                    <a:lnTo>
                      <a:pt x="408745" y="53152"/>
                    </a:lnTo>
                    <a:cubicBezTo>
                      <a:pt x="411761" y="51189"/>
                      <a:pt x="415687" y="51469"/>
                      <a:pt x="418352" y="53853"/>
                    </a:cubicBezTo>
                    <a:cubicBezTo>
                      <a:pt x="421017" y="56238"/>
                      <a:pt x="421788" y="60164"/>
                      <a:pt x="420175" y="63320"/>
                    </a:cubicBezTo>
                    <a:lnTo>
                      <a:pt x="353700" y="195078"/>
                    </a:lnTo>
                    <a:cubicBezTo>
                      <a:pt x="352438" y="197603"/>
                      <a:pt x="349983" y="199216"/>
                      <a:pt x="347178" y="199426"/>
                    </a:cubicBezTo>
                    <a:lnTo>
                      <a:pt x="199852" y="209173"/>
                    </a:lnTo>
                    <a:cubicBezTo>
                      <a:pt x="196276" y="209383"/>
                      <a:pt x="192981" y="207209"/>
                      <a:pt x="191859" y="203774"/>
                    </a:cubicBezTo>
                    <a:cubicBezTo>
                      <a:pt x="190737" y="200408"/>
                      <a:pt x="191999" y="196621"/>
                      <a:pt x="195014" y="194658"/>
                    </a:cubicBezTo>
                    <a:lnTo>
                      <a:pt x="238560" y="165838"/>
                    </a:lnTo>
                    <a:lnTo>
                      <a:pt x="194173" y="98801"/>
                    </a:lnTo>
                    <a:lnTo>
                      <a:pt x="139057" y="209383"/>
                    </a:lnTo>
                    <a:cubicBezTo>
                      <a:pt x="135691" y="216185"/>
                      <a:pt x="129871" y="221234"/>
                      <a:pt x="122648" y="223688"/>
                    </a:cubicBezTo>
                    <a:cubicBezTo>
                      <a:pt x="119703" y="224670"/>
                      <a:pt x="116618" y="225161"/>
                      <a:pt x="113603" y="225161"/>
                    </a:cubicBezTo>
                    <a:lnTo>
                      <a:pt x="113603" y="225161"/>
                    </a:lnTo>
                    <a:close/>
                    <a:moveTo>
                      <a:pt x="279721" y="15847"/>
                    </a:moveTo>
                    <a:lnTo>
                      <a:pt x="109536" y="15988"/>
                    </a:lnTo>
                    <a:cubicBezTo>
                      <a:pt x="93408" y="15988"/>
                      <a:pt x="78892" y="24963"/>
                      <a:pt x="71670" y="39408"/>
                    </a:cubicBezTo>
                    <a:lnTo>
                      <a:pt x="17185" y="148658"/>
                    </a:lnTo>
                    <a:cubicBezTo>
                      <a:pt x="15713" y="151673"/>
                      <a:pt x="15432" y="155109"/>
                      <a:pt x="16484" y="158265"/>
                    </a:cubicBezTo>
                    <a:cubicBezTo>
                      <a:pt x="17536" y="161490"/>
                      <a:pt x="19780" y="164015"/>
                      <a:pt x="22795" y="165557"/>
                    </a:cubicBezTo>
                    <a:lnTo>
                      <a:pt x="107853" y="207981"/>
                    </a:lnTo>
                    <a:cubicBezTo>
                      <a:pt x="110868" y="209453"/>
                      <a:pt x="114304" y="209734"/>
                      <a:pt x="117459" y="208682"/>
                    </a:cubicBezTo>
                    <a:cubicBezTo>
                      <a:pt x="120685" y="207630"/>
                      <a:pt x="123209" y="205386"/>
                      <a:pt x="124752" y="202371"/>
                    </a:cubicBezTo>
                    <a:lnTo>
                      <a:pt x="181270" y="88984"/>
                    </a:lnTo>
                    <a:cubicBezTo>
                      <a:pt x="183514" y="84426"/>
                      <a:pt x="187932" y="81551"/>
                      <a:pt x="192981" y="81271"/>
                    </a:cubicBezTo>
                    <a:cubicBezTo>
                      <a:pt x="198029" y="80920"/>
                      <a:pt x="202727" y="83305"/>
                      <a:pt x="205532" y="87512"/>
                    </a:cubicBezTo>
                    <a:lnTo>
                      <a:pt x="256020" y="163804"/>
                    </a:lnTo>
                    <a:cubicBezTo>
                      <a:pt x="258404" y="167450"/>
                      <a:pt x="257423" y="172359"/>
                      <a:pt x="253776" y="174743"/>
                    </a:cubicBezTo>
                    <a:lnTo>
                      <a:pt x="228462" y="191502"/>
                    </a:lnTo>
                    <a:lnTo>
                      <a:pt x="341499" y="184069"/>
                    </a:lnTo>
                    <a:lnTo>
                      <a:pt x="392547" y="82954"/>
                    </a:lnTo>
                    <a:lnTo>
                      <a:pt x="367233" y="99713"/>
                    </a:lnTo>
                    <a:cubicBezTo>
                      <a:pt x="365480" y="100905"/>
                      <a:pt x="363377" y="101256"/>
                      <a:pt x="361273" y="100905"/>
                    </a:cubicBezTo>
                    <a:cubicBezTo>
                      <a:pt x="359239" y="100484"/>
                      <a:pt x="357416" y="99292"/>
                      <a:pt x="356224" y="97539"/>
                    </a:cubicBezTo>
                    <a:lnTo>
                      <a:pt x="314852" y="34991"/>
                    </a:lnTo>
                    <a:cubicBezTo>
                      <a:pt x="306999" y="23140"/>
                      <a:pt x="293816" y="16058"/>
                      <a:pt x="279581" y="16058"/>
                    </a:cubicBezTo>
                    <a:lnTo>
                      <a:pt x="279581" y="16058"/>
                    </a:lnTo>
                    <a:close/>
                  </a:path>
                </a:pathLst>
              </a:custGeom>
              <a:grpFill/>
              <a:ln w="6927"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D6428454-716D-44D8-B9D0-9BD664047566}"/>
                  </a:ext>
                </a:extLst>
              </p:cNvPr>
              <p:cNvSpPr/>
              <p:nvPr/>
            </p:nvSpPr>
            <p:spPr>
              <a:xfrm>
                <a:off x="10560118" y="673447"/>
                <a:ext cx="105364" cy="99572"/>
              </a:xfrm>
              <a:custGeom>
                <a:avLst/>
                <a:gdLst>
                  <a:gd name="connsiteX0" fmla="*/ 97403 w 105364"/>
                  <a:gd name="connsiteY0" fmla="*/ 99503 h 99572"/>
                  <a:gd name="connsiteX1" fmla="*/ 90812 w 105364"/>
                  <a:gd name="connsiteY1" fmla="*/ 95926 h 99572"/>
                  <a:gd name="connsiteX2" fmla="*/ 87727 w 105364"/>
                  <a:gd name="connsiteY2" fmla="*/ 91298 h 99572"/>
                  <a:gd name="connsiteX3" fmla="*/ 8138 w 105364"/>
                  <a:gd name="connsiteY3" fmla="*/ 15777 h 99572"/>
                  <a:gd name="connsiteX4" fmla="*/ 4 w 105364"/>
                  <a:gd name="connsiteY4" fmla="*/ 8134 h 99572"/>
                  <a:gd name="connsiteX5" fmla="*/ 7647 w 105364"/>
                  <a:gd name="connsiteY5" fmla="*/ 0 h 99572"/>
                  <a:gd name="connsiteX6" fmla="*/ 9190 w 105364"/>
                  <a:gd name="connsiteY6" fmla="*/ 0 h 99572"/>
                  <a:gd name="connsiteX7" fmla="*/ 100980 w 105364"/>
                  <a:gd name="connsiteY7" fmla="*/ 82673 h 99572"/>
                  <a:gd name="connsiteX8" fmla="*/ 104065 w 105364"/>
                  <a:gd name="connsiteY8" fmla="*/ 87301 h 99572"/>
                  <a:gd name="connsiteX9" fmla="*/ 101821 w 105364"/>
                  <a:gd name="connsiteY9" fmla="*/ 98240 h 99572"/>
                  <a:gd name="connsiteX10" fmla="*/ 97473 w 105364"/>
                  <a:gd name="connsiteY10" fmla="*/ 99573 h 99572"/>
                  <a:gd name="connsiteX11" fmla="*/ 97473 w 105364"/>
                  <a:gd name="connsiteY11" fmla="*/ 99573 h 9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364" h="99572">
                    <a:moveTo>
                      <a:pt x="97403" y="99503"/>
                    </a:moveTo>
                    <a:cubicBezTo>
                      <a:pt x="94809" y="99503"/>
                      <a:pt x="92355" y="98240"/>
                      <a:pt x="90812" y="95926"/>
                    </a:cubicBezTo>
                    <a:lnTo>
                      <a:pt x="87727" y="91298"/>
                    </a:lnTo>
                    <a:cubicBezTo>
                      <a:pt x="61781" y="52030"/>
                      <a:pt x="37309" y="14936"/>
                      <a:pt x="8138" y="15777"/>
                    </a:cubicBezTo>
                    <a:cubicBezTo>
                      <a:pt x="3791" y="15918"/>
                      <a:pt x="144" y="12482"/>
                      <a:pt x="4" y="8134"/>
                    </a:cubicBezTo>
                    <a:cubicBezTo>
                      <a:pt x="-136" y="3787"/>
                      <a:pt x="3300" y="140"/>
                      <a:pt x="7647" y="0"/>
                    </a:cubicBezTo>
                    <a:cubicBezTo>
                      <a:pt x="8138" y="0"/>
                      <a:pt x="8629" y="0"/>
                      <a:pt x="9190" y="0"/>
                    </a:cubicBezTo>
                    <a:cubicBezTo>
                      <a:pt x="46355" y="0"/>
                      <a:pt x="72861" y="40180"/>
                      <a:pt x="100980" y="82673"/>
                    </a:cubicBezTo>
                    <a:lnTo>
                      <a:pt x="104065" y="87301"/>
                    </a:lnTo>
                    <a:cubicBezTo>
                      <a:pt x="106449" y="90948"/>
                      <a:pt x="105467" y="95856"/>
                      <a:pt x="101821" y="98240"/>
                    </a:cubicBezTo>
                    <a:cubicBezTo>
                      <a:pt x="100489" y="99152"/>
                      <a:pt x="98946" y="99573"/>
                      <a:pt x="97473" y="99573"/>
                    </a:cubicBezTo>
                    <a:lnTo>
                      <a:pt x="97473" y="99573"/>
                    </a:lnTo>
                    <a:close/>
                  </a:path>
                </a:pathLst>
              </a:custGeom>
              <a:grpFill/>
              <a:ln w="6927"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1A66324-387E-4C6E-9A6E-25C2AFF31474}"/>
                  </a:ext>
                </a:extLst>
              </p:cNvPr>
              <p:cNvSpPr/>
              <p:nvPr/>
            </p:nvSpPr>
            <p:spPr>
              <a:xfrm>
                <a:off x="10347079" y="875327"/>
                <a:ext cx="292561" cy="338407"/>
              </a:xfrm>
              <a:custGeom>
                <a:avLst/>
                <a:gdLst>
                  <a:gd name="connsiteX0" fmla="*/ 264162 w 292561"/>
                  <a:gd name="connsiteY0" fmla="*/ 338337 h 338407"/>
                  <a:gd name="connsiteX1" fmla="*/ 142080 w 292561"/>
                  <a:gd name="connsiteY1" fmla="*/ 338337 h 338407"/>
                  <a:gd name="connsiteX2" fmla="*/ 90050 w 292561"/>
                  <a:gd name="connsiteY2" fmla="*/ 306221 h 338407"/>
                  <a:gd name="connsiteX3" fmla="*/ 13968 w 292561"/>
                  <a:gd name="connsiteY3" fmla="*/ 153987 h 338407"/>
                  <a:gd name="connsiteX4" fmla="*/ 15651 w 292561"/>
                  <a:gd name="connsiteY4" fmla="*/ 98942 h 338407"/>
                  <a:gd name="connsiteX5" fmla="*/ 49239 w 292561"/>
                  <a:gd name="connsiteY5" fmla="*/ 40811 h 338407"/>
                  <a:gd name="connsiteX6" fmla="*/ 3940 w 292561"/>
                  <a:gd name="connsiteY6" fmla="*/ 14726 h 338407"/>
                  <a:gd name="connsiteX7" fmla="*/ 294 w 292561"/>
                  <a:gd name="connsiteY7" fmla="*/ 5820 h 338407"/>
                  <a:gd name="connsiteX8" fmla="*/ 7937 w 292561"/>
                  <a:gd name="connsiteY8" fmla="*/ 0 h 338407"/>
                  <a:gd name="connsiteX9" fmla="*/ 7937 w 292561"/>
                  <a:gd name="connsiteY9" fmla="*/ 0 h 338407"/>
                  <a:gd name="connsiteX10" fmla="*/ 155544 w 292561"/>
                  <a:gd name="connsiteY10" fmla="*/ 701 h 338407"/>
                  <a:gd name="connsiteX11" fmla="*/ 162346 w 292561"/>
                  <a:gd name="connsiteY11" fmla="*/ 4628 h 338407"/>
                  <a:gd name="connsiteX12" fmla="*/ 236745 w 292561"/>
                  <a:gd name="connsiteY12" fmla="*/ 132109 h 338407"/>
                  <a:gd name="connsiteX13" fmla="*/ 235553 w 292561"/>
                  <a:gd name="connsiteY13" fmla="*/ 141716 h 338407"/>
                  <a:gd name="connsiteX14" fmla="*/ 226016 w 292561"/>
                  <a:gd name="connsiteY14" fmla="*/ 142978 h 338407"/>
                  <a:gd name="connsiteX15" fmla="*/ 180788 w 292561"/>
                  <a:gd name="connsiteY15" fmla="*/ 116893 h 338407"/>
                  <a:gd name="connsiteX16" fmla="*/ 140608 w 292561"/>
                  <a:gd name="connsiteY16" fmla="*/ 186524 h 338407"/>
                  <a:gd name="connsiteX17" fmla="*/ 264162 w 292561"/>
                  <a:gd name="connsiteY17" fmla="*/ 186524 h 338407"/>
                  <a:gd name="connsiteX18" fmla="*/ 292562 w 292561"/>
                  <a:gd name="connsiteY18" fmla="*/ 214923 h 338407"/>
                  <a:gd name="connsiteX19" fmla="*/ 292562 w 292561"/>
                  <a:gd name="connsiteY19" fmla="*/ 310008 h 338407"/>
                  <a:gd name="connsiteX20" fmla="*/ 264162 w 292561"/>
                  <a:gd name="connsiteY20" fmla="*/ 338407 h 338407"/>
                  <a:gd name="connsiteX21" fmla="*/ 264162 w 292561"/>
                  <a:gd name="connsiteY21" fmla="*/ 338407 h 338407"/>
                  <a:gd name="connsiteX22" fmla="*/ 22523 w 292561"/>
                  <a:gd name="connsiteY22" fmla="*/ 102939 h 338407"/>
                  <a:gd name="connsiteX23" fmla="*/ 29395 w 292561"/>
                  <a:gd name="connsiteY23" fmla="*/ 106865 h 338407"/>
                  <a:gd name="connsiteX24" fmla="*/ 28202 w 292561"/>
                  <a:gd name="connsiteY24" fmla="*/ 146975 h 338407"/>
                  <a:gd name="connsiteX25" fmla="*/ 104285 w 292561"/>
                  <a:gd name="connsiteY25" fmla="*/ 299139 h 338407"/>
                  <a:gd name="connsiteX26" fmla="*/ 142150 w 292561"/>
                  <a:gd name="connsiteY26" fmla="*/ 322560 h 338407"/>
                  <a:gd name="connsiteX27" fmla="*/ 264233 w 292561"/>
                  <a:gd name="connsiteY27" fmla="*/ 322560 h 338407"/>
                  <a:gd name="connsiteX28" fmla="*/ 276854 w 292561"/>
                  <a:gd name="connsiteY28" fmla="*/ 309938 h 338407"/>
                  <a:gd name="connsiteX29" fmla="*/ 276854 w 292561"/>
                  <a:gd name="connsiteY29" fmla="*/ 214853 h 338407"/>
                  <a:gd name="connsiteX30" fmla="*/ 264233 w 292561"/>
                  <a:gd name="connsiteY30" fmla="*/ 202231 h 338407"/>
                  <a:gd name="connsiteX31" fmla="*/ 137452 w 292561"/>
                  <a:gd name="connsiteY31" fmla="*/ 202231 h 338407"/>
                  <a:gd name="connsiteX32" fmla="*/ 125321 w 292561"/>
                  <a:gd name="connsiteY32" fmla="*/ 195219 h 338407"/>
                  <a:gd name="connsiteX33" fmla="*/ 125321 w 292561"/>
                  <a:gd name="connsiteY33" fmla="*/ 181194 h 338407"/>
                  <a:gd name="connsiteX34" fmla="*/ 171041 w 292561"/>
                  <a:gd name="connsiteY34" fmla="*/ 101957 h 338407"/>
                  <a:gd name="connsiteX35" fmla="*/ 181839 w 292561"/>
                  <a:gd name="connsiteY35" fmla="*/ 99082 h 338407"/>
                  <a:gd name="connsiteX36" fmla="*/ 208135 w 292561"/>
                  <a:gd name="connsiteY36" fmla="*/ 114228 h 338407"/>
                  <a:gd name="connsiteX37" fmla="*/ 151056 w 292561"/>
                  <a:gd name="connsiteY37" fmla="*/ 16408 h 338407"/>
                  <a:gd name="connsiteX38" fmla="*/ 37809 w 292561"/>
                  <a:gd name="connsiteY38" fmla="*/ 15847 h 338407"/>
                  <a:gd name="connsiteX39" fmla="*/ 64105 w 292561"/>
                  <a:gd name="connsiteY39" fmla="*/ 30994 h 338407"/>
                  <a:gd name="connsiteX40" fmla="*/ 67821 w 292561"/>
                  <a:gd name="connsiteY40" fmla="*/ 35762 h 338407"/>
                  <a:gd name="connsiteX41" fmla="*/ 67050 w 292561"/>
                  <a:gd name="connsiteY41" fmla="*/ 41792 h 338407"/>
                  <a:gd name="connsiteX42" fmla="*/ 29535 w 292561"/>
                  <a:gd name="connsiteY42" fmla="*/ 106725 h 338407"/>
                  <a:gd name="connsiteX43" fmla="*/ 22663 w 292561"/>
                  <a:gd name="connsiteY43" fmla="*/ 102798 h 338407"/>
                  <a:gd name="connsiteX44" fmla="*/ 22663 w 292561"/>
                  <a:gd name="connsiteY44" fmla="*/ 102798 h 33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2561" h="338407">
                    <a:moveTo>
                      <a:pt x="264162" y="338337"/>
                    </a:moveTo>
                    <a:lnTo>
                      <a:pt x="142080" y="338337"/>
                    </a:lnTo>
                    <a:cubicBezTo>
                      <a:pt x="119922" y="338337"/>
                      <a:pt x="100007" y="325996"/>
                      <a:pt x="90050" y="306221"/>
                    </a:cubicBezTo>
                    <a:lnTo>
                      <a:pt x="13968" y="153987"/>
                    </a:lnTo>
                    <a:cubicBezTo>
                      <a:pt x="5203" y="136457"/>
                      <a:pt x="5834" y="115911"/>
                      <a:pt x="15651" y="98942"/>
                    </a:cubicBezTo>
                    <a:lnTo>
                      <a:pt x="49239" y="40811"/>
                    </a:lnTo>
                    <a:lnTo>
                      <a:pt x="3940" y="14726"/>
                    </a:lnTo>
                    <a:cubicBezTo>
                      <a:pt x="855" y="12902"/>
                      <a:pt x="-688" y="9256"/>
                      <a:pt x="294" y="5820"/>
                    </a:cubicBezTo>
                    <a:cubicBezTo>
                      <a:pt x="1206" y="2384"/>
                      <a:pt x="4361" y="0"/>
                      <a:pt x="7937" y="0"/>
                    </a:cubicBezTo>
                    <a:lnTo>
                      <a:pt x="7937" y="0"/>
                    </a:lnTo>
                    <a:lnTo>
                      <a:pt x="155544" y="701"/>
                    </a:lnTo>
                    <a:cubicBezTo>
                      <a:pt x="158349" y="701"/>
                      <a:pt x="160943" y="2174"/>
                      <a:pt x="162346" y="4628"/>
                    </a:cubicBezTo>
                    <a:lnTo>
                      <a:pt x="236745" y="132109"/>
                    </a:lnTo>
                    <a:cubicBezTo>
                      <a:pt x="238568" y="135195"/>
                      <a:pt x="238077" y="139121"/>
                      <a:pt x="235553" y="141716"/>
                    </a:cubicBezTo>
                    <a:cubicBezTo>
                      <a:pt x="233028" y="144240"/>
                      <a:pt x="229101" y="144801"/>
                      <a:pt x="226016" y="142978"/>
                    </a:cubicBezTo>
                    <a:lnTo>
                      <a:pt x="180788" y="116893"/>
                    </a:lnTo>
                    <a:lnTo>
                      <a:pt x="140608" y="186524"/>
                    </a:lnTo>
                    <a:lnTo>
                      <a:pt x="264162" y="186524"/>
                    </a:lnTo>
                    <a:cubicBezTo>
                      <a:pt x="279870" y="186524"/>
                      <a:pt x="292562" y="199286"/>
                      <a:pt x="292562" y="214923"/>
                    </a:cubicBezTo>
                    <a:lnTo>
                      <a:pt x="292562" y="310008"/>
                    </a:lnTo>
                    <a:cubicBezTo>
                      <a:pt x="292562" y="325715"/>
                      <a:pt x="279800" y="338407"/>
                      <a:pt x="264162" y="338407"/>
                    </a:cubicBezTo>
                    <a:lnTo>
                      <a:pt x="264162" y="338407"/>
                    </a:lnTo>
                    <a:close/>
                    <a:moveTo>
                      <a:pt x="22523" y="102939"/>
                    </a:moveTo>
                    <a:lnTo>
                      <a:pt x="29395" y="106865"/>
                    </a:lnTo>
                    <a:cubicBezTo>
                      <a:pt x="22242" y="119207"/>
                      <a:pt x="21821" y="134213"/>
                      <a:pt x="28202" y="146975"/>
                    </a:cubicBezTo>
                    <a:lnTo>
                      <a:pt x="104285" y="299139"/>
                    </a:lnTo>
                    <a:cubicBezTo>
                      <a:pt x="111507" y="313584"/>
                      <a:pt x="126022" y="322560"/>
                      <a:pt x="142150" y="322560"/>
                    </a:cubicBezTo>
                    <a:lnTo>
                      <a:pt x="264233" y="322560"/>
                    </a:lnTo>
                    <a:cubicBezTo>
                      <a:pt x="271175" y="322560"/>
                      <a:pt x="276854" y="316880"/>
                      <a:pt x="276854" y="309938"/>
                    </a:cubicBezTo>
                    <a:lnTo>
                      <a:pt x="276854" y="214853"/>
                    </a:lnTo>
                    <a:cubicBezTo>
                      <a:pt x="276854" y="207911"/>
                      <a:pt x="271175" y="202231"/>
                      <a:pt x="264233" y="202231"/>
                    </a:cubicBezTo>
                    <a:lnTo>
                      <a:pt x="137452" y="202231"/>
                    </a:lnTo>
                    <a:cubicBezTo>
                      <a:pt x="132403" y="202231"/>
                      <a:pt x="127846" y="199636"/>
                      <a:pt x="125321" y="195219"/>
                    </a:cubicBezTo>
                    <a:cubicBezTo>
                      <a:pt x="122797" y="190801"/>
                      <a:pt x="122797" y="185612"/>
                      <a:pt x="125321" y="181194"/>
                    </a:cubicBezTo>
                    <a:lnTo>
                      <a:pt x="171041" y="101957"/>
                    </a:lnTo>
                    <a:cubicBezTo>
                      <a:pt x="173214" y="98170"/>
                      <a:pt x="178053" y="96908"/>
                      <a:pt x="181839" y="99082"/>
                    </a:cubicBezTo>
                    <a:lnTo>
                      <a:pt x="208135" y="114228"/>
                    </a:lnTo>
                    <a:lnTo>
                      <a:pt x="151056" y="16408"/>
                    </a:lnTo>
                    <a:lnTo>
                      <a:pt x="37809" y="15847"/>
                    </a:lnTo>
                    <a:lnTo>
                      <a:pt x="64105" y="30994"/>
                    </a:lnTo>
                    <a:cubicBezTo>
                      <a:pt x="65928" y="32046"/>
                      <a:pt x="67260" y="33799"/>
                      <a:pt x="67821" y="35762"/>
                    </a:cubicBezTo>
                    <a:cubicBezTo>
                      <a:pt x="68382" y="37796"/>
                      <a:pt x="68102" y="39969"/>
                      <a:pt x="67050" y="41792"/>
                    </a:cubicBezTo>
                    <a:lnTo>
                      <a:pt x="29535" y="106725"/>
                    </a:lnTo>
                    <a:lnTo>
                      <a:pt x="22663" y="102798"/>
                    </a:lnTo>
                    <a:lnTo>
                      <a:pt x="22663" y="102798"/>
                    </a:lnTo>
                    <a:close/>
                  </a:path>
                </a:pathLst>
              </a:custGeom>
              <a:grpFill/>
              <a:ln w="6927"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AB13D70-A9FF-4B25-BDCC-17010AFDE24B}"/>
                  </a:ext>
                </a:extLst>
              </p:cNvPr>
              <p:cNvSpPr/>
              <p:nvPr/>
            </p:nvSpPr>
            <p:spPr>
              <a:xfrm>
                <a:off x="10431107" y="1052584"/>
                <a:ext cx="56029" cy="133311"/>
              </a:xfrm>
              <a:custGeom>
                <a:avLst/>
                <a:gdLst>
                  <a:gd name="connsiteX0" fmla="*/ 13104 w 56029"/>
                  <a:gd name="connsiteY0" fmla="*/ 133312 h 133311"/>
                  <a:gd name="connsiteX1" fmla="*/ 6162 w 56029"/>
                  <a:gd name="connsiteY1" fmla="*/ 129104 h 133311"/>
                  <a:gd name="connsiteX2" fmla="*/ 38488 w 56029"/>
                  <a:gd name="connsiteY2" fmla="*/ 8776 h 133311"/>
                  <a:gd name="connsiteX3" fmla="*/ 41293 w 56029"/>
                  <a:gd name="connsiteY3" fmla="*/ 3937 h 133311"/>
                  <a:gd name="connsiteX4" fmla="*/ 52092 w 56029"/>
                  <a:gd name="connsiteY4" fmla="*/ 1062 h 133311"/>
                  <a:gd name="connsiteX5" fmla="*/ 54967 w 56029"/>
                  <a:gd name="connsiteY5" fmla="*/ 11861 h 133311"/>
                  <a:gd name="connsiteX6" fmla="*/ 52162 w 56029"/>
                  <a:gd name="connsiteY6" fmla="*/ 16699 h 133311"/>
                  <a:gd name="connsiteX7" fmla="*/ 20046 w 56029"/>
                  <a:gd name="connsiteY7" fmla="*/ 121671 h 133311"/>
                  <a:gd name="connsiteX8" fmla="*/ 16821 w 56029"/>
                  <a:gd name="connsiteY8" fmla="*/ 132400 h 133311"/>
                  <a:gd name="connsiteX9" fmla="*/ 13104 w 56029"/>
                  <a:gd name="connsiteY9" fmla="*/ 133312 h 133311"/>
                  <a:gd name="connsiteX10" fmla="*/ 13104 w 56029"/>
                  <a:gd name="connsiteY10" fmla="*/ 133312 h 13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9" h="133311">
                    <a:moveTo>
                      <a:pt x="13104" y="133312"/>
                    </a:moveTo>
                    <a:cubicBezTo>
                      <a:pt x="10299" y="133312"/>
                      <a:pt x="7565" y="131769"/>
                      <a:pt x="6162" y="129104"/>
                    </a:cubicBezTo>
                    <a:cubicBezTo>
                      <a:pt x="-11789" y="95656"/>
                      <a:pt x="12683" y="53443"/>
                      <a:pt x="38488" y="8776"/>
                    </a:cubicBezTo>
                    <a:lnTo>
                      <a:pt x="41293" y="3937"/>
                    </a:lnTo>
                    <a:cubicBezTo>
                      <a:pt x="43467" y="151"/>
                      <a:pt x="48305" y="-1112"/>
                      <a:pt x="52092" y="1062"/>
                    </a:cubicBezTo>
                    <a:cubicBezTo>
                      <a:pt x="55879" y="3236"/>
                      <a:pt x="57141" y="8074"/>
                      <a:pt x="54967" y="11861"/>
                    </a:cubicBezTo>
                    <a:lnTo>
                      <a:pt x="52162" y="16699"/>
                    </a:lnTo>
                    <a:cubicBezTo>
                      <a:pt x="28601" y="57440"/>
                      <a:pt x="6302" y="95937"/>
                      <a:pt x="20046" y="121671"/>
                    </a:cubicBezTo>
                    <a:cubicBezTo>
                      <a:pt x="22080" y="125528"/>
                      <a:pt x="20677" y="130296"/>
                      <a:pt x="16821" y="132400"/>
                    </a:cubicBezTo>
                    <a:cubicBezTo>
                      <a:pt x="15629" y="133031"/>
                      <a:pt x="14366" y="133312"/>
                      <a:pt x="13104" y="133312"/>
                    </a:cubicBezTo>
                    <a:lnTo>
                      <a:pt x="13104" y="133312"/>
                    </a:lnTo>
                    <a:close/>
                  </a:path>
                </a:pathLst>
              </a:custGeom>
              <a:grpFill/>
              <a:ln w="6927" cap="flat">
                <a:noFill/>
                <a:prstDash val="solid"/>
                <a:miter/>
              </a:ln>
            </p:spPr>
            <p:txBody>
              <a:bodyPr rtlCol="0" anchor="ctr"/>
              <a:lstStyle/>
              <a:p>
                <a:endParaRPr lang="en-IN"/>
              </a:p>
            </p:txBody>
          </p:sp>
        </p:grpSp>
        <p:cxnSp>
          <p:nvCxnSpPr>
            <p:cNvPr id="61" name="Straight Connector 60">
              <a:extLst>
                <a:ext uri="{FF2B5EF4-FFF2-40B4-BE49-F238E27FC236}">
                  <a16:creationId xmlns:a16="http://schemas.microsoft.com/office/drawing/2014/main" id="{F2562F84-ED59-488E-8C98-9E27C116CBEE}"/>
                </a:ext>
              </a:extLst>
            </p:cNvPr>
            <p:cNvCxnSpPr>
              <a:cxnSpLocks/>
            </p:cNvCxnSpPr>
            <p:nvPr/>
          </p:nvCxnSpPr>
          <p:spPr>
            <a:xfrm rot="1800000">
              <a:off x="10895830" y="1094146"/>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EC14DF-C33D-4407-B8DF-FB66C94CB035}"/>
                </a:ext>
              </a:extLst>
            </p:cNvPr>
            <p:cNvCxnSpPr>
              <a:cxnSpLocks/>
            </p:cNvCxnSpPr>
            <p:nvPr/>
          </p:nvCxnSpPr>
          <p:spPr>
            <a:xfrm rot="1800000">
              <a:off x="10352533" y="612461"/>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80E98E-9E19-4852-A27F-29E6FC911CA5}"/>
                </a:ext>
              </a:extLst>
            </p:cNvPr>
            <p:cNvCxnSpPr>
              <a:cxnSpLocks/>
            </p:cNvCxnSpPr>
            <p:nvPr/>
          </p:nvCxnSpPr>
          <p:spPr>
            <a:xfrm rot="1800000">
              <a:off x="11008483" y="85379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7C12D19B-C251-49C0-B063-CD4F3182C97F}"/>
              </a:ext>
            </a:extLst>
          </p:cNvPr>
          <p:cNvGrpSpPr/>
          <p:nvPr/>
        </p:nvGrpSpPr>
        <p:grpSpPr>
          <a:xfrm>
            <a:off x="3500520" y="1921837"/>
            <a:ext cx="639202" cy="882241"/>
            <a:chOff x="3500520" y="1921837"/>
            <a:chExt cx="639202" cy="882241"/>
          </a:xfrm>
        </p:grpSpPr>
        <p:grpSp>
          <p:nvGrpSpPr>
            <p:cNvPr id="90" name="Group 89">
              <a:extLst>
                <a:ext uri="{FF2B5EF4-FFF2-40B4-BE49-F238E27FC236}">
                  <a16:creationId xmlns:a16="http://schemas.microsoft.com/office/drawing/2014/main" id="{101B1A15-181E-469F-91C0-966DC1FBAB3A}"/>
                </a:ext>
              </a:extLst>
            </p:cNvPr>
            <p:cNvGrpSpPr/>
            <p:nvPr/>
          </p:nvGrpSpPr>
          <p:grpSpPr>
            <a:xfrm rot="1800000">
              <a:off x="3500520" y="2074318"/>
              <a:ext cx="639202" cy="466900"/>
              <a:chOff x="4001323" y="1905293"/>
              <a:chExt cx="4198665" cy="3066883"/>
            </a:xfrm>
          </p:grpSpPr>
          <p:sp>
            <p:nvSpPr>
              <p:cNvPr id="94" name="Freeform: Shape 93">
                <a:extLst>
                  <a:ext uri="{FF2B5EF4-FFF2-40B4-BE49-F238E27FC236}">
                    <a16:creationId xmlns:a16="http://schemas.microsoft.com/office/drawing/2014/main" id="{90639FCB-57A2-4AFA-A742-AECC29A10EFF}"/>
                  </a:ext>
                </a:extLst>
              </p:cNvPr>
              <p:cNvSpPr/>
              <p:nvPr/>
            </p:nvSpPr>
            <p:spPr>
              <a:xfrm>
                <a:off x="4001323" y="1905293"/>
                <a:ext cx="4198665" cy="3066883"/>
              </a:xfrm>
              <a:custGeom>
                <a:avLst/>
                <a:gdLst>
                  <a:gd name="connsiteX0" fmla="*/ 4043755 w 4198665"/>
                  <a:gd name="connsiteY0" fmla="*/ 2205143 h 3066883"/>
                  <a:gd name="connsiteX1" fmla="*/ 4043755 w 4198665"/>
                  <a:gd name="connsiteY1" fmla="*/ 778784 h 3066883"/>
                  <a:gd name="connsiteX2" fmla="*/ 4014127 w 4198665"/>
                  <a:gd name="connsiteY2" fmla="*/ 731379 h 3066883"/>
                  <a:gd name="connsiteX3" fmla="*/ 3958681 w 4198665"/>
                  <a:gd name="connsiteY3" fmla="*/ 737728 h 3066883"/>
                  <a:gd name="connsiteX4" fmla="*/ 3486754 w 4198665"/>
                  <a:gd name="connsiteY4" fmla="*/ 1112729 h 3066883"/>
                  <a:gd name="connsiteX5" fmla="*/ 3486754 w 4198665"/>
                  <a:gd name="connsiteY5" fmla="*/ 778784 h 3066883"/>
                  <a:gd name="connsiteX6" fmla="*/ 3457127 w 4198665"/>
                  <a:gd name="connsiteY6" fmla="*/ 731379 h 3066883"/>
                  <a:gd name="connsiteX7" fmla="*/ 3401681 w 4198665"/>
                  <a:gd name="connsiteY7" fmla="*/ 737728 h 3066883"/>
                  <a:gd name="connsiteX8" fmla="*/ 2931024 w 4198665"/>
                  <a:gd name="connsiteY8" fmla="*/ 1112729 h 3066883"/>
                  <a:gd name="connsiteX9" fmla="*/ 2931024 w 4198665"/>
                  <a:gd name="connsiteY9" fmla="*/ 778784 h 3066883"/>
                  <a:gd name="connsiteX10" fmla="*/ 2901396 w 4198665"/>
                  <a:gd name="connsiteY10" fmla="*/ 731379 h 3066883"/>
                  <a:gd name="connsiteX11" fmla="*/ 2845950 w 4198665"/>
                  <a:gd name="connsiteY11" fmla="*/ 737728 h 3066883"/>
                  <a:gd name="connsiteX12" fmla="*/ 2351168 w 4198665"/>
                  <a:gd name="connsiteY12" fmla="*/ 1130929 h 3066883"/>
                  <a:gd name="connsiteX13" fmla="*/ 2274136 w 4198665"/>
                  <a:gd name="connsiteY13" fmla="*/ 381350 h 3066883"/>
                  <a:gd name="connsiteX14" fmla="*/ 2368098 w 4198665"/>
                  <a:gd name="connsiteY14" fmla="*/ 254798 h 3066883"/>
                  <a:gd name="connsiteX15" fmla="*/ 2368098 w 4198665"/>
                  <a:gd name="connsiteY15" fmla="*/ 133324 h 3066883"/>
                  <a:gd name="connsiteX16" fmla="*/ 2234774 w 4198665"/>
                  <a:gd name="connsiteY16" fmla="*/ 0 h 3066883"/>
                  <a:gd name="connsiteX17" fmla="*/ 1852153 w 4198665"/>
                  <a:gd name="connsiteY17" fmla="*/ 0 h 3066883"/>
                  <a:gd name="connsiteX18" fmla="*/ 1718829 w 4198665"/>
                  <a:gd name="connsiteY18" fmla="*/ 133324 h 3066883"/>
                  <a:gd name="connsiteX19" fmla="*/ 1718829 w 4198665"/>
                  <a:gd name="connsiteY19" fmla="*/ 254798 h 3066883"/>
                  <a:gd name="connsiteX20" fmla="*/ 1812791 w 4198665"/>
                  <a:gd name="connsiteY20" fmla="*/ 381350 h 3066883"/>
                  <a:gd name="connsiteX21" fmla="*/ 1724331 w 4198665"/>
                  <a:gd name="connsiteY21" fmla="*/ 1241398 h 3066883"/>
                  <a:gd name="connsiteX22" fmla="*/ 1262986 w 4198665"/>
                  <a:gd name="connsiteY22" fmla="*/ 1201189 h 3066883"/>
                  <a:gd name="connsiteX23" fmla="*/ 0 w 4198665"/>
                  <a:gd name="connsiteY23" fmla="*/ 1786546 h 3066883"/>
                  <a:gd name="connsiteX24" fmla="*/ 0 w 4198665"/>
                  <a:gd name="connsiteY24" fmla="*/ 2481526 h 3066883"/>
                  <a:gd name="connsiteX25" fmla="*/ 1262986 w 4198665"/>
                  <a:gd name="connsiteY25" fmla="*/ 3066884 h 3066883"/>
                  <a:gd name="connsiteX26" fmla="*/ 2516236 w 4198665"/>
                  <a:gd name="connsiteY26" fmla="*/ 2554749 h 3066883"/>
                  <a:gd name="connsiteX27" fmla="*/ 4022592 w 4198665"/>
                  <a:gd name="connsiteY27" fmla="*/ 2554749 h 3066883"/>
                  <a:gd name="connsiteX28" fmla="*/ 4147028 w 4198665"/>
                  <a:gd name="connsiteY28" fmla="*/ 2503112 h 3066883"/>
                  <a:gd name="connsiteX29" fmla="*/ 4198665 w 4198665"/>
                  <a:gd name="connsiteY29" fmla="*/ 2378676 h 3066883"/>
                  <a:gd name="connsiteX30" fmla="*/ 4044178 w 4198665"/>
                  <a:gd name="connsiteY30" fmla="*/ 2205143 h 3066883"/>
                  <a:gd name="connsiteX31" fmla="*/ 4044178 w 4198665"/>
                  <a:gd name="connsiteY31" fmla="*/ 2205143 h 3066883"/>
                  <a:gd name="connsiteX32" fmla="*/ 2276252 w 4198665"/>
                  <a:gd name="connsiteY32" fmla="*/ 1433978 h 3066883"/>
                  <a:gd name="connsiteX33" fmla="*/ 1827181 w 4198665"/>
                  <a:gd name="connsiteY33" fmla="*/ 1262137 h 3066883"/>
                  <a:gd name="connsiteX34" fmla="*/ 1917334 w 4198665"/>
                  <a:gd name="connsiteY34" fmla="*/ 388122 h 3066883"/>
                  <a:gd name="connsiteX35" fmla="*/ 2169169 w 4198665"/>
                  <a:gd name="connsiteY35" fmla="*/ 388122 h 3066883"/>
                  <a:gd name="connsiteX36" fmla="*/ 2276675 w 4198665"/>
                  <a:gd name="connsiteY36" fmla="*/ 1434401 h 3066883"/>
                  <a:gd name="connsiteX37" fmla="*/ 1823372 w 4198665"/>
                  <a:gd name="connsiteY37" fmla="*/ 133324 h 3066883"/>
                  <a:gd name="connsiteX38" fmla="*/ 1851730 w 4198665"/>
                  <a:gd name="connsiteY38" fmla="*/ 104966 h 3066883"/>
                  <a:gd name="connsiteX39" fmla="*/ 2234350 w 4198665"/>
                  <a:gd name="connsiteY39" fmla="*/ 104966 h 3066883"/>
                  <a:gd name="connsiteX40" fmla="*/ 2262708 w 4198665"/>
                  <a:gd name="connsiteY40" fmla="*/ 133324 h 3066883"/>
                  <a:gd name="connsiteX41" fmla="*/ 2262708 w 4198665"/>
                  <a:gd name="connsiteY41" fmla="*/ 254798 h 3066883"/>
                  <a:gd name="connsiteX42" fmla="*/ 2234350 w 4198665"/>
                  <a:gd name="connsiteY42" fmla="*/ 283156 h 3066883"/>
                  <a:gd name="connsiteX43" fmla="*/ 2217420 w 4198665"/>
                  <a:gd name="connsiteY43" fmla="*/ 283156 h 3066883"/>
                  <a:gd name="connsiteX44" fmla="*/ 2216574 w 4198665"/>
                  <a:gd name="connsiteY44" fmla="*/ 283156 h 3066883"/>
                  <a:gd name="connsiteX45" fmla="*/ 1870353 w 4198665"/>
                  <a:gd name="connsiteY45" fmla="*/ 283156 h 3066883"/>
                  <a:gd name="connsiteX46" fmla="*/ 1869506 w 4198665"/>
                  <a:gd name="connsiteY46" fmla="*/ 283156 h 3066883"/>
                  <a:gd name="connsiteX47" fmla="*/ 1852153 w 4198665"/>
                  <a:gd name="connsiteY47" fmla="*/ 283156 h 3066883"/>
                  <a:gd name="connsiteX48" fmla="*/ 1823795 w 4198665"/>
                  <a:gd name="connsiteY48" fmla="*/ 254798 h 3066883"/>
                  <a:gd name="connsiteX49" fmla="*/ 1823795 w 4198665"/>
                  <a:gd name="connsiteY49" fmla="*/ 133324 h 3066883"/>
                  <a:gd name="connsiteX50" fmla="*/ 2420158 w 4198665"/>
                  <a:gd name="connsiteY50" fmla="*/ 2481526 h 3066883"/>
                  <a:gd name="connsiteX51" fmla="*/ 2419311 w 4198665"/>
                  <a:gd name="connsiteY51" fmla="*/ 2497610 h 3066883"/>
                  <a:gd name="connsiteX52" fmla="*/ 1262139 w 4198665"/>
                  <a:gd name="connsiteY52" fmla="*/ 2961917 h 3066883"/>
                  <a:gd name="connsiteX53" fmla="*/ 104120 w 4198665"/>
                  <a:gd name="connsiteY53" fmla="*/ 2481526 h 3066883"/>
                  <a:gd name="connsiteX54" fmla="*/ 104120 w 4198665"/>
                  <a:gd name="connsiteY54" fmla="*/ 2024414 h 3066883"/>
                  <a:gd name="connsiteX55" fmla="*/ 321672 w 4198665"/>
                  <a:gd name="connsiteY55" fmla="*/ 2180594 h 3066883"/>
                  <a:gd name="connsiteX56" fmla="*/ 1262139 w 4198665"/>
                  <a:gd name="connsiteY56" fmla="*/ 2371481 h 3066883"/>
                  <a:gd name="connsiteX57" fmla="*/ 1628676 w 4198665"/>
                  <a:gd name="connsiteY57" fmla="*/ 2346509 h 3066883"/>
                  <a:gd name="connsiteX58" fmla="*/ 1848344 w 4198665"/>
                  <a:gd name="connsiteY58" fmla="*/ 2306300 h 3066883"/>
                  <a:gd name="connsiteX59" fmla="*/ 2202606 w 4198665"/>
                  <a:gd name="connsiteY59" fmla="*/ 2180594 h 3066883"/>
                  <a:gd name="connsiteX60" fmla="*/ 2420158 w 4198665"/>
                  <a:gd name="connsiteY60" fmla="*/ 2024414 h 3066883"/>
                  <a:gd name="connsiteX61" fmla="*/ 2420158 w 4198665"/>
                  <a:gd name="connsiteY61" fmla="*/ 2481103 h 3066883"/>
                  <a:gd name="connsiteX62" fmla="*/ 2347359 w 4198665"/>
                  <a:gd name="connsiteY62" fmla="*/ 1949075 h 3066883"/>
                  <a:gd name="connsiteX63" fmla="*/ 2347359 w 4198665"/>
                  <a:gd name="connsiteY63" fmla="*/ 1949075 h 3066883"/>
                  <a:gd name="connsiteX64" fmla="*/ 2155202 w 4198665"/>
                  <a:gd name="connsiteY64" fmla="*/ 2087479 h 3066883"/>
                  <a:gd name="connsiteX65" fmla="*/ 1824218 w 4198665"/>
                  <a:gd name="connsiteY65" fmla="*/ 2204720 h 3066883"/>
                  <a:gd name="connsiteX66" fmla="*/ 1614708 w 4198665"/>
                  <a:gd name="connsiteY66" fmla="*/ 2243235 h 3066883"/>
                  <a:gd name="connsiteX67" fmla="*/ 1262139 w 4198665"/>
                  <a:gd name="connsiteY67" fmla="*/ 2267361 h 3066883"/>
                  <a:gd name="connsiteX68" fmla="*/ 369499 w 4198665"/>
                  <a:gd name="connsiteY68" fmla="*/ 2087902 h 3066883"/>
                  <a:gd name="connsiteX69" fmla="*/ 104543 w 4198665"/>
                  <a:gd name="connsiteY69" fmla="*/ 1787393 h 3066883"/>
                  <a:gd name="connsiteX70" fmla="*/ 1262562 w 4198665"/>
                  <a:gd name="connsiteY70" fmla="*/ 1307002 h 3066883"/>
                  <a:gd name="connsiteX71" fmla="*/ 1759884 w 4198665"/>
                  <a:gd name="connsiteY71" fmla="*/ 1354829 h 3066883"/>
                  <a:gd name="connsiteX72" fmla="*/ 2302071 w 4198665"/>
                  <a:gd name="connsiteY72" fmla="*/ 1580846 h 3066883"/>
                  <a:gd name="connsiteX73" fmla="*/ 2306303 w 4198665"/>
                  <a:gd name="connsiteY73" fmla="*/ 1585079 h 3066883"/>
                  <a:gd name="connsiteX74" fmla="*/ 2420158 w 4198665"/>
                  <a:gd name="connsiteY74" fmla="*/ 1786970 h 3066883"/>
                  <a:gd name="connsiteX75" fmla="*/ 2347359 w 4198665"/>
                  <a:gd name="connsiteY75" fmla="*/ 1949499 h 3066883"/>
                  <a:gd name="connsiteX76" fmla="*/ 2347359 w 4198665"/>
                  <a:gd name="connsiteY76" fmla="*/ 1949499 h 3066883"/>
                  <a:gd name="connsiteX77" fmla="*/ 2390954 w 4198665"/>
                  <a:gd name="connsiteY77" fmla="*/ 1519898 h 3066883"/>
                  <a:gd name="connsiteX78" fmla="*/ 2373600 w 4198665"/>
                  <a:gd name="connsiteY78" fmla="*/ 1350597 h 3066883"/>
                  <a:gd name="connsiteX79" fmla="*/ 2373600 w 4198665"/>
                  <a:gd name="connsiteY79" fmla="*/ 1246900 h 3066883"/>
                  <a:gd name="connsiteX80" fmla="*/ 2826057 w 4198665"/>
                  <a:gd name="connsiteY80" fmla="*/ 887559 h 3066883"/>
                  <a:gd name="connsiteX81" fmla="*/ 2826057 w 4198665"/>
                  <a:gd name="connsiteY81" fmla="*/ 1221505 h 3066883"/>
                  <a:gd name="connsiteX82" fmla="*/ 2855685 w 4198665"/>
                  <a:gd name="connsiteY82" fmla="*/ 1268909 h 3066883"/>
                  <a:gd name="connsiteX83" fmla="*/ 2911131 w 4198665"/>
                  <a:gd name="connsiteY83" fmla="*/ 1262561 h 3066883"/>
                  <a:gd name="connsiteX84" fmla="*/ 3381788 w 4198665"/>
                  <a:gd name="connsiteY84" fmla="*/ 887559 h 3066883"/>
                  <a:gd name="connsiteX85" fmla="*/ 3381788 w 4198665"/>
                  <a:gd name="connsiteY85" fmla="*/ 1221505 h 3066883"/>
                  <a:gd name="connsiteX86" fmla="*/ 3411416 w 4198665"/>
                  <a:gd name="connsiteY86" fmla="*/ 1268909 h 3066883"/>
                  <a:gd name="connsiteX87" fmla="*/ 3466861 w 4198665"/>
                  <a:gd name="connsiteY87" fmla="*/ 1262561 h 3066883"/>
                  <a:gd name="connsiteX88" fmla="*/ 3938788 w 4198665"/>
                  <a:gd name="connsiteY88" fmla="*/ 887559 h 3066883"/>
                  <a:gd name="connsiteX89" fmla="*/ 3938788 w 4198665"/>
                  <a:gd name="connsiteY89" fmla="*/ 2203026 h 3066883"/>
                  <a:gd name="connsiteX90" fmla="*/ 2525125 w 4198665"/>
                  <a:gd name="connsiteY90" fmla="*/ 2203026 h 3066883"/>
                  <a:gd name="connsiteX91" fmla="*/ 2525125 w 4198665"/>
                  <a:gd name="connsiteY91" fmla="*/ 1763691 h 3066883"/>
                  <a:gd name="connsiteX92" fmla="*/ 2523008 w 4198665"/>
                  <a:gd name="connsiteY92" fmla="*/ 1753110 h 3066883"/>
                  <a:gd name="connsiteX93" fmla="*/ 2390530 w 4198665"/>
                  <a:gd name="connsiteY93" fmla="*/ 1520321 h 3066883"/>
                  <a:gd name="connsiteX94" fmla="*/ 2390530 w 4198665"/>
                  <a:gd name="connsiteY94" fmla="*/ 1520321 h 3066883"/>
                  <a:gd name="connsiteX95" fmla="*/ 4072536 w 4198665"/>
                  <a:gd name="connsiteY95" fmla="*/ 2428620 h 3066883"/>
                  <a:gd name="connsiteX96" fmla="*/ 4022169 w 4198665"/>
                  <a:gd name="connsiteY96" fmla="*/ 2449359 h 3066883"/>
                  <a:gd name="connsiteX97" fmla="*/ 2525125 w 4198665"/>
                  <a:gd name="connsiteY97" fmla="*/ 2449359 h 3066883"/>
                  <a:gd name="connsiteX98" fmla="*/ 2525125 w 4198665"/>
                  <a:gd name="connsiteY98" fmla="*/ 2307993 h 3066883"/>
                  <a:gd name="connsiteX99" fmla="*/ 4021746 w 4198665"/>
                  <a:gd name="connsiteY99" fmla="*/ 2307993 h 3066883"/>
                  <a:gd name="connsiteX100" fmla="*/ 4093275 w 4198665"/>
                  <a:gd name="connsiteY100" fmla="*/ 2378676 h 3066883"/>
                  <a:gd name="connsiteX101" fmla="*/ 4072536 w 4198665"/>
                  <a:gd name="connsiteY101" fmla="*/ 2428620 h 3066883"/>
                  <a:gd name="connsiteX102" fmla="*/ 4072536 w 4198665"/>
                  <a:gd name="connsiteY102" fmla="*/ 2428620 h 306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198665" h="3066883">
                    <a:moveTo>
                      <a:pt x="4043755" y="2205143"/>
                    </a:moveTo>
                    <a:lnTo>
                      <a:pt x="4043755" y="778784"/>
                    </a:lnTo>
                    <a:cubicBezTo>
                      <a:pt x="4043755" y="758468"/>
                      <a:pt x="4032327" y="740268"/>
                      <a:pt x="4014127" y="731379"/>
                    </a:cubicBezTo>
                    <a:cubicBezTo>
                      <a:pt x="3995927" y="722491"/>
                      <a:pt x="3974341" y="725031"/>
                      <a:pt x="3958681" y="737728"/>
                    </a:cubicBezTo>
                    <a:lnTo>
                      <a:pt x="3486754" y="1112729"/>
                    </a:lnTo>
                    <a:lnTo>
                      <a:pt x="3486754" y="778784"/>
                    </a:lnTo>
                    <a:cubicBezTo>
                      <a:pt x="3486754" y="758468"/>
                      <a:pt x="3475327" y="740268"/>
                      <a:pt x="3457127" y="731379"/>
                    </a:cubicBezTo>
                    <a:cubicBezTo>
                      <a:pt x="3438927" y="722491"/>
                      <a:pt x="3417341" y="725031"/>
                      <a:pt x="3401681" y="737728"/>
                    </a:cubicBezTo>
                    <a:lnTo>
                      <a:pt x="2931024" y="1112729"/>
                    </a:lnTo>
                    <a:lnTo>
                      <a:pt x="2931024" y="778784"/>
                    </a:lnTo>
                    <a:cubicBezTo>
                      <a:pt x="2931024" y="758468"/>
                      <a:pt x="2919596" y="740268"/>
                      <a:pt x="2901396" y="731379"/>
                    </a:cubicBezTo>
                    <a:cubicBezTo>
                      <a:pt x="2883196" y="722491"/>
                      <a:pt x="2861611" y="725031"/>
                      <a:pt x="2845950" y="737728"/>
                    </a:cubicBezTo>
                    <a:lnTo>
                      <a:pt x="2351168" y="1130929"/>
                    </a:lnTo>
                    <a:lnTo>
                      <a:pt x="2274136" y="381350"/>
                    </a:lnTo>
                    <a:cubicBezTo>
                      <a:pt x="2328312" y="364420"/>
                      <a:pt x="2368098" y="314476"/>
                      <a:pt x="2368098" y="254798"/>
                    </a:cubicBezTo>
                    <a:lnTo>
                      <a:pt x="2368098" y="133324"/>
                    </a:lnTo>
                    <a:cubicBezTo>
                      <a:pt x="2368098" y="59679"/>
                      <a:pt x="2308419" y="0"/>
                      <a:pt x="2234774" y="0"/>
                    </a:cubicBezTo>
                    <a:lnTo>
                      <a:pt x="1852153" y="0"/>
                    </a:lnTo>
                    <a:cubicBezTo>
                      <a:pt x="1778507" y="0"/>
                      <a:pt x="1718829" y="59679"/>
                      <a:pt x="1718829" y="133324"/>
                    </a:cubicBezTo>
                    <a:lnTo>
                      <a:pt x="1718829" y="254798"/>
                    </a:lnTo>
                    <a:cubicBezTo>
                      <a:pt x="1718829" y="314476"/>
                      <a:pt x="1758614" y="364420"/>
                      <a:pt x="1812791" y="381350"/>
                    </a:cubicBezTo>
                    <a:lnTo>
                      <a:pt x="1724331" y="1241398"/>
                    </a:lnTo>
                    <a:cubicBezTo>
                      <a:pt x="1577886" y="1215156"/>
                      <a:pt x="1423398" y="1201189"/>
                      <a:pt x="1262986" y="1201189"/>
                    </a:cubicBezTo>
                    <a:cubicBezTo>
                      <a:pt x="554884" y="1201189"/>
                      <a:pt x="0" y="1458103"/>
                      <a:pt x="0" y="1786546"/>
                    </a:cubicBezTo>
                    <a:lnTo>
                      <a:pt x="0" y="2481526"/>
                    </a:lnTo>
                    <a:cubicBezTo>
                      <a:pt x="0" y="2809546"/>
                      <a:pt x="554884" y="3066884"/>
                      <a:pt x="1262986" y="3066884"/>
                    </a:cubicBezTo>
                    <a:cubicBezTo>
                      <a:pt x="1919450" y="3066884"/>
                      <a:pt x="2440897" y="2850179"/>
                      <a:pt x="2516236" y="2554749"/>
                    </a:cubicBezTo>
                    <a:lnTo>
                      <a:pt x="4022592" y="2554749"/>
                    </a:lnTo>
                    <a:cubicBezTo>
                      <a:pt x="4068727" y="2554749"/>
                      <a:pt x="4114438" y="2536126"/>
                      <a:pt x="4147028" y="2503112"/>
                    </a:cubicBezTo>
                    <a:cubicBezTo>
                      <a:pt x="4180042" y="2470522"/>
                      <a:pt x="4198665" y="2425234"/>
                      <a:pt x="4198665" y="2378676"/>
                    </a:cubicBezTo>
                    <a:cubicBezTo>
                      <a:pt x="4198665" y="2289370"/>
                      <a:pt x="4130945" y="2216147"/>
                      <a:pt x="4044178" y="2205143"/>
                    </a:cubicBezTo>
                    <a:lnTo>
                      <a:pt x="4044178" y="2205143"/>
                    </a:lnTo>
                    <a:close/>
                    <a:moveTo>
                      <a:pt x="2276252" y="1433978"/>
                    </a:moveTo>
                    <a:cubicBezTo>
                      <a:pt x="2159011" y="1361601"/>
                      <a:pt x="2004524" y="1302346"/>
                      <a:pt x="1827181" y="1262137"/>
                    </a:cubicBezTo>
                    <a:lnTo>
                      <a:pt x="1917334" y="388122"/>
                    </a:lnTo>
                    <a:lnTo>
                      <a:pt x="2169169" y="388122"/>
                    </a:lnTo>
                    <a:lnTo>
                      <a:pt x="2276675" y="1434401"/>
                    </a:lnTo>
                    <a:close/>
                    <a:moveTo>
                      <a:pt x="1823372" y="133324"/>
                    </a:moveTo>
                    <a:cubicBezTo>
                      <a:pt x="1823372" y="117664"/>
                      <a:pt x="1836069" y="104966"/>
                      <a:pt x="1851730" y="104966"/>
                    </a:cubicBezTo>
                    <a:lnTo>
                      <a:pt x="2234350" y="104966"/>
                    </a:lnTo>
                    <a:cubicBezTo>
                      <a:pt x="2250010" y="104966"/>
                      <a:pt x="2262708" y="117664"/>
                      <a:pt x="2262708" y="133324"/>
                    </a:cubicBezTo>
                    <a:lnTo>
                      <a:pt x="2262708" y="254798"/>
                    </a:lnTo>
                    <a:cubicBezTo>
                      <a:pt x="2262708" y="270458"/>
                      <a:pt x="2250010" y="283156"/>
                      <a:pt x="2234350" y="283156"/>
                    </a:cubicBezTo>
                    <a:lnTo>
                      <a:pt x="2217420" y="283156"/>
                    </a:lnTo>
                    <a:cubicBezTo>
                      <a:pt x="2217420" y="283156"/>
                      <a:pt x="2216997" y="283156"/>
                      <a:pt x="2216574" y="283156"/>
                    </a:cubicBezTo>
                    <a:lnTo>
                      <a:pt x="1870353" y="283156"/>
                    </a:lnTo>
                    <a:cubicBezTo>
                      <a:pt x="1870353" y="283156"/>
                      <a:pt x="1869930" y="283156"/>
                      <a:pt x="1869506" y="283156"/>
                    </a:cubicBezTo>
                    <a:lnTo>
                      <a:pt x="1852153" y="283156"/>
                    </a:lnTo>
                    <a:cubicBezTo>
                      <a:pt x="1836493" y="283156"/>
                      <a:pt x="1823795" y="270458"/>
                      <a:pt x="1823795" y="254798"/>
                    </a:cubicBezTo>
                    <a:lnTo>
                      <a:pt x="1823795" y="133324"/>
                    </a:lnTo>
                    <a:close/>
                    <a:moveTo>
                      <a:pt x="2420158" y="2481526"/>
                    </a:moveTo>
                    <a:cubicBezTo>
                      <a:pt x="2420158" y="2487028"/>
                      <a:pt x="2419735" y="2492954"/>
                      <a:pt x="2419311" y="2497610"/>
                    </a:cubicBezTo>
                    <a:cubicBezTo>
                      <a:pt x="2397726" y="2753677"/>
                      <a:pt x="1878395" y="2961917"/>
                      <a:pt x="1262139" y="2961917"/>
                    </a:cubicBezTo>
                    <a:cubicBezTo>
                      <a:pt x="634456" y="2961917"/>
                      <a:pt x="104120" y="2741826"/>
                      <a:pt x="104120" y="2481526"/>
                    </a:cubicBezTo>
                    <a:lnTo>
                      <a:pt x="104120" y="2024414"/>
                    </a:lnTo>
                    <a:cubicBezTo>
                      <a:pt x="157450" y="2081553"/>
                      <a:pt x="230673" y="2134460"/>
                      <a:pt x="321672" y="2180594"/>
                    </a:cubicBezTo>
                    <a:cubicBezTo>
                      <a:pt x="558693" y="2302067"/>
                      <a:pt x="901528" y="2371481"/>
                      <a:pt x="1262139" y="2371481"/>
                    </a:cubicBezTo>
                    <a:cubicBezTo>
                      <a:pt x="1389115" y="2371481"/>
                      <a:pt x="1512705" y="2363016"/>
                      <a:pt x="1628676" y="2346509"/>
                    </a:cubicBezTo>
                    <a:cubicBezTo>
                      <a:pt x="1701899" y="2337197"/>
                      <a:pt x="1775544" y="2323653"/>
                      <a:pt x="1848344" y="2306300"/>
                    </a:cubicBezTo>
                    <a:cubicBezTo>
                      <a:pt x="1982938" y="2274133"/>
                      <a:pt x="2102295" y="2232231"/>
                      <a:pt x="2202606" y="2180594"/>
                    </a:cubicBezTo>
                    <a:cubicBezTo>
                      <a:pt x="2292759" y="2134883"/>
                      <a:pt x="2365982" y="2082400"/>
                      <a:pt x="2420158" y="2024414"/>
                    </a:cubicBezTo>
                    <a:lnTo>
                      <a:pt x="2420158" y="2481103"/>
                    </a:lnTo>
                    <a:close/>
                    <a:moveTo>
                      <a:pt x="2347359" y="1949075"/>
                    </a:moveTo>
                    <a:lnTo>
                      <a:pt x="2347359" y="1949075"/>
                    </a:lnTo>
                    <a:cubicBezTo>
                      <a:pt x="2301224" y="1999866"/>
                      <a:pt x="2236466" y="2046000"/>
                      <a:pt x="2155202" y="2087479"/>
                    </a:cubicBezTo>
                    <a:cubicBezTo>
                      <a:pt x="2062086" y="2135306"/>
                      <a:pt x="1950771" y="2174669"/>
                      <a:pt x="1824218" y="2204720"/>
                    </a:cubicBezTo>
                    <a:cubicBezTo>
                      <a:pt x="1755228" y="2221226"/>
                      <a:pt x="1684968" y="2233924"/>
                      <a:pt x="1614708" y="2243235"/>
                    </a:cubicBezTo>
                    <a:cubicBezTo>
                      <a:pt x="1502970" y="2259319"/>
                      <a:pt x="1384459" y="2267361"/>
                      <a:pt x="1262139" y="2267361"/>
                    </a:cubicBezTo>
                    <a:cubicBezTo>
                      <a:pt x="917612" y="2267361"/>
                      <a:pt x="592130" y="2201757"/>
                      <a:pt x="369499" y="2087902"/>
                    </a:cubicBezTo>
                    <a:cubicBezTo>
                      <a:pt x="198505" y="2000712"/>
                      <a:pt x="104543" y="1894053"/>
                      <a:pt x="104543" y="1787393"/>
                    </a:cubicBezTo>
                    <a:cubicBezTo>
                      <a:pt x="104543" y="1527093"/>
                      <a:pt x="634879" y="1307002"/>
                      <a:pt x="1262562" y="1307002"/>
                    </a:cubicBezTo>
                    <a:cubicBezTo>
                      <a:pt x="1436519" y="1307002"/>
                      <a:pt x="1604127" y="1323086"/>
                      <a:pt x="1759884" y="1354829"/>
                    </a:cubicBezTo>
                    <a:cubicBezTo>
                      <a:pt x="1992673" y="1402234"/>
                      <a:pt x="2185253" y="1482228"/>
                      <a:pt x="2302071" y="1580846"/>
                    </a:cubicBezTo>
                    <a:cubicBezTo>
                      <a:pt x="2303340" y="1582116"/>
                      <a:pt x="2305033" y="1583809"/>
                      <a:pt x="2306303" y="1585079"/>
                    </a:cubicBezTo>
                    <a:cubicBezTo>
                      <a:pt x="2358363" y="1629520"/>
                      <a:pt x="2420158" y="1700203"/>
                      <a:pt x="2420158" y="1786970"/>
                    </a:cubicBezTo>
                    <a:cubicBezTo>
                      <a:pt x="2420158" y="1841569"/>
                      <a:pt x="2395609" y="1896592"/>
                      <a:pt x="2347359" y="1949499"/>
                    </a:cubicBezTo>
                    <a:lnTo>
                      <a:pt x="2347359" y="1949499"/>
                    </a:lnTo>
                    <a:close/>
                    <a:moveTo>
                      <a:pt x="2390954" y="1519898"/>
                    </a:moveTo>
                    <a:lnTo>
                      <a:pt x="2373600" y="1350597"/>
                    </a:lnTo>
                    <a:lnTo>
                      <a:pt x="2373600" y="1246900"/>
                    </a:lnTo>
                    <a:lnTo>
                      <a:pt x="2826057" y="887559"/>
                    </a:lnTo>
                    <a:lnTo>
                      <a:pt x="2826057" y="1221505"/>
                    </a:lnTo>
                    <a:cubicBezTo>
                      <a:pt x="2826057" y="1241821"/>
                      <a:pt x="2837485" y="1260021"/>
                      <a:pt x="2855685" y="1268909"/>
                    </a:cubicBezTo>
                    <a:cubicBezTo>
                      <a:pt x="2873885" y="1277798"/>
                      <a:pt x="2895471" y="1275258"/>
                      <a:pt x="2911131" y="1262561"/>
                    </a:cubicBezTo>
                    <a:lnTo>
                      <a:pt x="3381788" y="887559"/>
                    </a:lnTo>
                    <a:lnTo>
                      <a:pt x="3381788" y="1221505"/>
                    </a:lnTo>
                    <a:cubicBezTo>
                      <a:pt x="3381788" y="1241821"/>
                      <a:pt x="3393216" y="1260021"/>
                      <a:pt x="3411416" y="1268909"/>
                    </a:cubicBezTo>
                    <a:cubicBezTo>
                      <a:pt x="3429615" y="1277798"/>
                      <a:pt x="3451201" y="1275258"/>
                      <a:pt x="3466861" y="1262561"/>
                    </a:cubicBezTo>
                    <a:lnTo>
                      <a:pt x="3938788" y="887559"/>
                    </a:lnTo>
                    <a:lnTo>
                      <a:pt x="3938788" y="2203026"/>
                    </a:lnTo>
                    <a:lnTo>
                      <a:pt x="2525125" y="2203026"/>
                    </a:lnTo>
                    <a:lnTo>
                      <a:pt x="2525125" y="1763691"/>
                    </a:lnTo>
                    <a:cubicBezTo>
                      <a:pt x="2525125" y="1759882"/>
                      <a:pt x="2523855" y="1756496"/>
                      <a:pt x="2523008" y="1753110"/>
                    </a:cubicBezTo>
                    <a:cubicBezTo>
                      <a:pt x="2513274" y="1670576"/>
                      <a:pt x="2467986" y="1591004"/>
                      <a:pt x="2390530" y="1520321"/>
                    </a:cubicBezTo>
                    <a:lnTo>
                      <a:pt x="2390530" y="1520321"/>
                    </a:lnTo>
                    <a:close/>
                    <a:moveTo>
                      <a:pt x="4072536" y="2428620"/>
                    </a:moveTo>
                    <a:cubicBezTo>
                      <a:pt x="4059415" y="2441741"/>
                      <a:pt x="4040792" y="2449359"/>
                      <a:pt x="4022169" y="2449359"/>
                    </a:cubicBezTo>
                    <a:lnTo>
                      <a:pt x="2525125" y="2449359"/>
                    </a:lnTo>
                    <a:lnTo>
                      <a:pt x="2525125" y="2307993"/>
                    </a:lnTo>
                    <a:lnTo>
                      <a:pt x="4021746" y="2307993"/>
                    </a:lnTo>
                    <a:cubicBezTo>
                      <a:pt x="4061108" y="2307993"/>
                      <a:pt x="4093275" y="2339737"/>
                      <a:pt x="4093275" y="2378676"/>
                    </a:cubicBezTo>
                    <a:cubicBezTo>
                      <a:pt x="4093275" y="2397299"/>
                      <a:pt x="4085657" y="2415499"/>
                      <a:pt x="4072536" y="2428620"/>
                    </a:cubicBezTo>
                    <a:lnTo>
                      <a:pt x="4072536" y="2428620"/>
                    </a:lnTo>
                    <a:close/>
                  </a:path>
                </a:pathLst>
              </a:custGeom>
              <a:solidFill>
                <a:schemeClr val="tx1"/>
              </a:solidFill>
              <a:ln w="42237"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4A91D52E-F3F0-426C-951A-0E6CD452647A}"/>
                  </a:ext>
                </a:extLst>
              </p:cNvPr>
              <p:cNvSpPr/>
              <p:nvPr/>
            </p:nvSpPr>
            <p:spPr>
              <a:xfrm>
                <a:off x="4336539" y="3384981"/>
                <a:ext cx="1852576" cy="614561"/>
              </a:xfrm>
              <a:custGeom>
                <a:avLst/>
                <a:gdLst>
                  <a:gd name="connsiteX0" fmla="*/ 1780623 w 1852576"/>
                  <a:gd name="connsiteY0" fmla="*/ 180729 h 614561"/>
                  <a:gd name="connsiteX1" fmla="*/ 1417473 w 1852576"/>
                  <a:gd name="connsiteY1" fmla="*/ 50367 h 614561"/>
                  <a:gd name="connsiteX2" fmla="*/ 926923 w 1852576"/>
                  <a:gd name="connsiteY2" fmla="*/ 0 h 614561"/>
                  <a:gd name="connsiteX3" fmla="*/ 73646 w 1852576"/>
                  <a:gd name="connsiteY3" fmla="*/ 180729 h 614561"/>
                  <a:gd name="connsiteX4" fmla="*/ 0 w 1852576"/>
                  <a:gd name="connsiteY4" fmla="*/ 307281 h 614561"/>
                  <a:gd name="connsiteX5" fmla="*/ 73223 w 1852576"/>
                  <a:gd name="connsiteY5" fmla="*/ 433833 h 614561"/>
                  <a:gd name="connsiteX6" fmla="*/ 435104 w 1852576"/>
                  <a:gd name="connsiteY6" fmla="*/ 564195 h 614561"/>
                  <a:gd name="connsiteX7" fmla="*/ 926500 w 1852576"/>
                  <a:gd name="connsiteY7" fmla="*/ 614562 h 614561"/>
                  <a:gd name="connsiteX8" fmla="*/ 1371762 w 1852576"/>
                  <a:gd name="connsiteY8" fmla="*/ 573930 h 614561"/>
                  <a:gd name="connsiteX9" fmla="*/ 1417473 w 1852576"/>
                  <a:gd name="connsiteY9" fmla="*/ 564195 h 614561"/>
                  <a:gd name="connsiteX10" fmla="*/ 1482230 w 1852576"/>
                  <a:gd name="connsiteY10" fmla="*/ 548535 h 614561"/>
                  <a:gd name="connsiteX11" fmla="*/ 1736605 w 1852576"/>
                  <a:gd name="connsiteY11" fmla="*/ 456266 h 614561"/>
                  <a:gd name="connsiteX12" fmla="*/ 1779354 w 1852576"/>
                  <a:gd name="connsiteY12" fmla="*/ 433410 h 614561"/>
                  <a:gd name="connsiteX13" fmla="*/ 1798823 w 1852576"/>
                  <a:gd name="connsiteY13" fmla="*/ 418596 h 614561"/>
                  <a:gd name="connsiteX14" fmla="*/ 1810251 w 1852576"/>
                  <a:gd name="connsiteY14" fmla="*/ 410131 h 614561"/>
                  <a:gd name="connsiteX15" fmla="*/ 1818293 w 1852576"/>
                  <a:gd name="connsiteY15" fmla="*/ 399550 h 614561"/>
                  <a:gd name="connsiteX16" fmla="*/ 1833107 w 1852576"/>
                  <a:gd name="connsiteY16" fmla="*/ 380080 h 614561"/>
                  <a:gd name="connsiteX17" fmla="*/ 1839456 w 1852576"/>
                  <a:gd name="connsiteY17" fmla="*/ 364420 h 614561"/>
                  <a:gd name="connsiteX18" fmla="*/ 1852576 w 1852576"/>
                  <a:gd name="connsiteY18" fmla="*/ 306858 h 614561"/>
                  <a:gd name="connsiteX19" fmla="*/ 1779354 w 1852576"/>
                  <a:gd name="connsiteY19" fmla="*/ 180305 h 614561"/>
                  <a:gd name="connsiteX20" fmla="*/ 1779354 w 1852576"/>
                  <a:gd name="connsiteY20" fmla="*/ 180305 h 614561"/>
                  <a:gd name="connsiteX21" fmla="*/ 1728140 w 1852576"/>
                  <a:gd name="connsiteY21" fmla="*/ 342834 h 614561"/>
                  <a:gd name="connsiteX22" fmla="*/ 1395464 w 1852576"/>
                  <a:gd name="connsiteY22" fmla="*/ 461768 h 614561"/>
                  <a:gd name="connsiteX23" fmla="*/ 1352292 w 1852576"/>
                  <a:gd name="connsiteY23" fmla="*/ 470656 h 614561"/>
                  <a:gd name="connsiteX24" fmla="*/ 926923 w 1852576"/>
                  <a:gd name="connsiteY24" fmla="*/ 509595 h 614561"/>
                  <a:gd name="connsiteX25" fmla="*/ 458383 w 1852576"/>
                  <a:gd name="connsiteY25" fmla="*/ 461768 h 614561"/>
                  <a:gd name="connsiteX26" fmla="*/ 126129 w 1852576"/>
                  <a:gd name="connsiteY26" fmla="*/ 342834 h 614561"/>
                  <a:gd name="connsiteX27" fmla="*/ 105390 w 1852576"/>
                  <a:gd name="connsiteY27" fmla="*/ 307281 h 614561"/>
                  <a:gd name="connsiteX28" fmla="*/ 126129 w 1852576"/>
                  <a:gd name="connsiteY28" fmla="*/ 271728 h 614561"/>
                  <a:gd name="connsiteX29" fmla="*/ 926923 w 1852576"/>
                  <a:gd name="connsiteY29" fmla="*/ 104966 h 614561"/>
                  <a:gd name="connsiteX30" fmla="*/ 1395040 w 1852576"/>
                  <a:gd name="connsiteY30" fmla="*/ 152794 h 614561"/>
                  <a:gd name="connsiteX31" fmla="*/ 1514821 w 1852576"/>
                  <a:gd name="connsiteY31" fmla="*/ 183268 h 614561"/>
                  <a:gd name="connsiteX32" fmla="*/ 1591006 w 1852576"/>
                  <a:gd name="connsiteY32" fmla="*/ 209087 h 614561"/>
                  <a:gd name="connsiteX33" fmla="*/ 1663382 w 1852576"/>
                  <a:gd name="connsiteY33" fmla="*/ 238714 h 614561"/>
                  <a:gd name="connsiteX34" fmla="*/ 1728563 w 1852576"/>
                  <a:gd name="connsiteY34" fmla="*/ 271728 h 614561"/>
                  <a:gd name="connsiteX35" fmla="*/ 1728563 w 1852576"/>
                  <a:gd name="connsiteY35" fmla="*/ 271728 h 614561"/>
                  <a:gd name="connsiteX36" fmla="*/ 1749303 w 1852576"/>
                  <a:gd name="connsiteY36" fmla="*/ 307281 h 614561"/>
                  <a:gd name="connsiteX37" fmla="*/ 1728563 w 1852576"/>
                  <a:gd name="connsiteY37" fmla="*/ 342834 h 614561"/>
                  <a:gd name="connsiteX38" fmla="*/ 1728563 w 1852576"/>
                  <a:gd name="connsiteY38" fmla="*/ 342834 h 6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52576" h="614561">
                    <a:moveTo>
                      <a:pt x="1780623" y="180729"/>
                    </a:moveTo>
                    <a:cubicBezTo>
                      <a:pt x="1714596" y="142636"/>
                      <a:pt x="1598202" y="89306"/>
                      <a:pt x="1417473" y="50367"/>
                    </a:cubicBezTo>
                    <a:cubicBezTo>
                      <a:pt x="1268488" y="16930"/>
                      <a:pt x="1103419" y="0"/>
                      <a:pt x="926923" y="0"/>
                    </a:cubicBezTo>
                    <a:cubicBezTo>
                      <a:pt x="439759" y="0"/>
                      <a:pt x="167608" y="126552"/>
                      <a:pt x="73646" y="180729"/>
                    </a:cubicBezTo>
                    <a:cubicBezTo>
                      <a:pt x="27511" y="206970"/>
                      <a:pt x="0" y="254375"/>
                      <a:pt x="0" y="307281"/>
                    </a:cubicBezTo>
                    <a:cubicBezTo>
                      <a:pt x="0" y="360188"/>
                      <a:pt x="27511" y="407169"/>
                      <a:pt x="73223" y="433833"/>
                    </a:cubicBezTo>
                    <a:cubicBezTo>
                      <a:pt x="138404" y="471503"/>
                      <a:pt x="254375" y="524409"/>
                      <a:pt x="435104" y="564195"/>
                    </a:cubicBezTo>
                    <a:cubicBezTo>
                      <a:pt x="584089" y="597632"/>
                      <a:pt x="749580" y="614562"/>
                      <a:pt x="926500" y="614562"/>
                    </a:cubicBezTo>
                    <a:cubicBezTo>
                      <a:pt x="1086066" y="614562"/>
                      <a:pt x="1236321" y="601018"/>
                      <a:pt x="1371762" y="573930"/>
                    </a:cubicBezTo>
                    <a:cubicBezTo>
                      <a:pt x="1387422" y="570967"/>
                      <a:pt x="1402659" y="567581"/>
                      <a:pt x="1417473" y="564195"/>
                    </a:cubicBezTo>
                    <a:cubicBezTo>
                      <a:pt x="1440328" y="559116"/>
                      <a:pt x="1461914" y="554037"/>
                      <a:pt x="1482230" y="548535"/>
                    </a:cubicBezTo>
                    <a:cubicBezTo>
                      <a:pt x="1595662" y="519330"/>
                      <a:pt x="1678620" y="485470"/>
                      <a:pt x="1736605" y="456266"/>
                    </a:cubicBezTo>
                    <a:cubicBezTo>
                      <a:pt x="1752689" y="448224"/>
                      <a:pt x="1767079" y="440605"/>
                      <a:pt x="1779354" y="433410"/>
                    </a:cubicBezTo>
                    <a:cubicBezTo>
                      <a:pt x="1786549" y="429177"/>
                      <a:pt x="1792474" y="423675"/>
                      <a:pt x="1798823" y="418596"/>
                    </a:cubicBezTo>
                    <a:cubicBezTo>
                      <a:pt x="1802633" y="415633"/>
                      <a:pt x="1806865" y="413094"/>
                      <a:pt x="1810251" y="410131"/>
                    </a:cubicBezTo>
                    <a:cubicBezTo>
                      <a:pt x="1813637" y="407169"/>
                      <a:pt x="1815330" y="402936"/>
                      <a:pt x="1818293" y="399550"/>
                    </a:cubicBezTo>
                    <a:cubicBezTo>
                      <a:pt x="1823372" y="393201"/>
                      <a:pt x="1829298" y="387276"/>
                      <a:pt x="1833107" y="380080"/>
                    </a:cubicBezTo>
                    <a:cubicBezTo>
                      <a:pt x="1836070" y="375001"/>
                      <a:pt x="1837339" y="369499"/>
                      <a:pt x="1839456" y="364420"/>
                    </a:cubicBezTo>
                    <a:cubicBezTo>
                      <a:pt x="1847074" y="346643"/>
                      <a:pt x="1852576" y="327174"/>
                      <a:pt x="1852576" y="306858"/>
                    </a:cubicBezTo>
                    <a:cubicBezTo>
                      <a:pt x="1852576" y="253951"/>
                      <a:pt x="1825065" y="206547"/>
                      <a:pt x="1779354" y="180305"/>
                    </a:cubicBezTo>
                    <a:lnTo>
                      <a:pt x="1779354" y="180305"/>
                    </a:lnTo>
                    <a:close/>
                    <a:moveTo>
                      <a:pt x="1728140" y="342834"/>
                    </a:moveTo>
                    <a:cubicBezTo>
                      <a:pt x="1645183" y="390662"/>
                      <a:pt x="1527095" y="432987"/>
                      <a:pt x="1395464" y="461768"/>
                    </a:cubicBezTo>
                    <a:cubicBezTo>
                      <a:pt x="1381496" y="464731"/>
                      <a:pt x="1367529" y="468117"/>
                      <a:pt x="1352292" y="470656"/>
                    </a:cubicBezTo>
                    <a:cubicBezTo>
                      <a:pt x="1222777" y="496475"/>
                      <a:pt x="1079717" y="509595"/>
                      <a:pt x="926923" y="509595"/>
                    </a:cubicBezTo>
                    <a:cubicBezTo>
                      <a:pt x="757622" y="509595"/>
                      <a:pt x="599749" y="493512"/>
                      <a:pt x="458383" y="461768"/>
                    </a:cubicBezTo>
                    <a:cubicBezTo>
                      <a:pt x="327174" y="432987"/>
                      <a:pt x="209087" y="391085"/>
                      <a:pt x="126129" y="342834"/>
                    </a:cubicBezTo>
                    <a:cubicBezTo>
                      <a:pt x="107506" y="331830"/>
                      <a:pt x="105390" y="314476"/>
                      <a:pt x="105390" y="307281"/>
                    </a:cubicBezTo>
                    <a:cubicBezTo>
                      <a:pt x="105390" y="300086"/>
                      <a:pt x="107506" y="282732"/>
                      <a:pt x="126129" y="271728"/>
                    </a:cubicBezTo>
                    <a:cubicBezTo>
                      <a:pt x="193850" y="232789"/>
                      <a:pt x="452457" y="104966"/>
                      <a:pt x="926923" y="104966"/>
                    </a:cubicBezTo>
                    <a:cubicBezTo>
                      <a:pt x="1095801" y="104966"/>
                      <a:pt x="1252827" y="121050"/>
                      <a:pt x="1395040" y="152794"/>
                    </a:cubicBezTo>
                    <a:cubicBezTo>
                      <a:pt x="1439059" y="162106"/>
                      <a:pt x="1478844" y="172687"/>
                      <a:pt x="1514821" y="183268"/>
                    </a:cubicBezTo>
                    <a:cubicBezTo>
                      <a:pt x="1543179" y="191733"/>
                      <a:pt x="1567727" y="200198"/>
                      <a:pt x="1591006" y="209087"/>
                    </a:cubicBezTo>
                    <a:cubicBezTo>
                      <a:pt x="1618518" y="219245"/>
                      <a:pt x="1642643" y="229403"/>
                      <a:pt x="1663382" y="238714"/>
                    </a:cubicBezTo>
                    <a:cubicBezTo>
                      <a:pt x="1690894" y="251412"/>
                      <a:pt x="1712903" y="262839"/>
                      <a:pt x="1728563" y="271728"/>
                    </a:cubicBezTo>
                    <a:lnTo>
                      <a:pt x="1728563" y="271728"/>
                    </a:lnTo>
                    <a:cubicBezTo>
                      <a:pt x="1747186" y="282732"/>
                      <a:pt x="1749303" y="300086"/>
                      <a:pt x="1749303" y="307281"/>
                    </a:cubicBezTo>
                    <a:cubicBezTo>
                      <a:pt x="1749303" y="314476"/>
                      <a:pt x="1747186" y="331830"/>
                      <a:pt x="1728563" y="342834"/>
                    </a:cubicBezTo>
                    <a:lnTo>
                      <a:pt x="1728563" y="342834"/>
                    </a:lnTo>
                    <a:close/>
                  </a:path>
                </a:pathLst>
              </a:custGeom>
              <a:solidFill>
                <a:schemeClr val="tx1"/>
              </a:solidFill>
              <a:ln w="42237"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FCB4A54-9499-48CE-A41F-CF79F9D75588}"/>
                  </a:ext>
                </a:extLst>
              </p:cNvPr>
              <p:cNvSpPr/>
              <p:nvPr/>
            </p:nvSpPr>
            <p:spPr>
              <a:xfrm>
                <a:off x="4835553" y="4333489"/>
                <a:ext cx="1033582" cy="438065"/>
              </a:xfrm>
              <a:custGeom>
                <a:avLst/>
                <a:gdLst>
                  <a:gd name="connsiteX0" fmla="*/ 815608 w 1033582"/>
                  <a:gd name="connsiteY0" fmla="*/ 847 h 438065"/>
                  <a:gd name="connsiteX1" fmla="*/ 712757 w 1033582"/>
                  <a:gd name="connsiteY1" fmla="*/ 847 h 438065"/>
                  <a:gd name="connsiteX2" fmla="*/ 691595 w 1033582"/>
                  <a:gd name="connsiteY2" fmla="*/ 5079 h 438065"/>
                  <a:gd name="connsiteX3" fmla="*/ 641228 w 1033582"/>
                  <a:gd name="connsiteY3" fmla="*/ 27088 h 438065"/>
                  <a:gd name="connsiteX4" fmla="*/ 385583 w 1033582"/>
                  <a:gd name="connsiteY4" fmla="*/ 160836 h 438065"/>
                  <a:gd name="connsiteX5" fmla="*/ 76186 w 1033582"/>
                  <a:gd name="connsiteY5" fmla="*/ 5926 h 438065"/>
                  <a:gd name="connsiteX6" fmla="*/ 24972 w 1033582"/>
                  <a:gd name="connsiteY6" fmla="*/ 8042 h 438065"/>
                  <a:gd name="connsiteX7" fmla="*/ 0 w 1033582"/>
                  <a:gd name="connsiteY7" fmla="*/ 52483 h 438065"/>
                  <a:gd name="connsiteX8" fmla="*/ 0 w 1033582"/>
                  <a:gd name="connsiteY8" fmla="*/ 385583 h 438065"/>
                  <a:gd name="connsiteX9" fmla="*/ 24972 w 1033582"/>
                  <a:gd name="connsiteY9" fmla="*/ 430024 h 438065"/>
                  <a:gd name="connsiteX10" fmla="*/ 52483 w 1033582"/>
                  <a:gd name="connsiteY10" fmla="*/ 438066 h 438065"/>
                  <a:gd name="connsiteX11" fmla="*/ 75762 w 1033582"/>
                  <a:gd name="connsiteY11" fmla="*/ 432563 h 438065"/>
                  <a:gd name="connsiteX12" fmla="*/ 385160 w 1033582"/>
                  <a:gd name="connsiteY12" fmla="*/ 278077 h 438065"/>
                  <a:gd name="connsiteX13" fmla="*/ 644190 w 1033582"/>
                  <a:gd name="connsiteY13" fmla="*/ 413094 h 438065"/>
                  <a:gd name="connsiteX14" fmla="*/ 690325 w 1033582"/>
                  <a:gd name="connsiteY14" fmla="*/ 433410 h 438065"/>
                  <a:gd name="connsiteX15" fmla="*/ 711488 w 1033582"/>
                  <a:gd name="connsiteY15" fmla="*/ 438066 h 438065"/>
                  <a:gd name="connsiteX16" fmla="*/ 814761 w 1033582"/>
                  <a:gd name="connsiteY16" fmla="*/ 438066 h 438065"/>
                  <a:gd name="connsiteX17" fmla="*/ 1033583 w 1033582"/>
                  <a:gd name="connsiteY17" fmla="*/ 219245 h 438065"/>
                  <a:gd name="connsiteX18" fmla="*/ 1033583 w 1033582"/>
                  <a:gd name="connsiteY18" fmla="*/ 219245 h 438065"/>
                  <a:gd name="connsiteX19" fmla="*/ 814761 w 1033582"/>
                  <a:gd name="connsiteY19" fmla="*/ 0 h 438065"/>
                  <a:gd name="connsiteX20" fmla="*/ 814761 w 1033582"/>
                  <a:gd name="connsiteY20" fmla="*/ 0 h 438065"/>
                  <a:gd name="connsiteX21" fmla="*/ 105390 w 1033582"/>
                  <a:gd name="connsiteY21" fmla="*/ 301779 h 438065"/>
                  <a:gd name="connsiteX22" fmla="*/ 105390 w 1033582"/>
                  <a:gd name="connsiteY22" fmla="*/ 138403 h 438065"/>
                  <a:gd name="connsiteX23" fmla="*/ 268765 w 1033582"/>
                  <a:gd name="connsiteY23" fmla="*/ 220091 h 438065"/>
                  <a:gd name="connsiteX24" fmla="*/ 105390 w 1033582"/>
                  <a:gd name="connsiteY24" fmla="*/ 301779 h 438065"/>
                  <a:gd name="connsiteX25" fmla="*/ 929463 w 1033582"/>
                  <a:gd name="connsiteY25" fmla="*/ 220091 h 438065"/>
                  <a:gd name="connsiteX26" fmla="*/ 815608 w 1033582"/>
                  <a:gd name="connsiteY26" fmla="*/ 333946 h 438065"/>
                  <a:gd name="connsiteX27" fmla="*/ 723339 w 1033582"/>
                  <a:gd name="connsiteY27" fmla="*/ 333946 h 438065"/>
                  <a:gd name="connsiteX28" fmla="*/ 499861 w 1033582"/>
                  <a:gd name="connsiteY28" fmla="*/ 219668 h 438065"/>
                  <a:gd name="connsiteX29" fmla="*/ 687362 w 1033582"/>
                  <a:gd name="connsiteY29" fmla="*/ 121473 h 438065"/>
                  <a:gd name="connsiteX30" fmla="*/ 724185 w 1033582"/>
                  <a:gd name="connsiteY30" fmla="*/ 105390 h 438065"/>
                  <a:gd name="connsiteX31" fmla="*/ 816031 w 1033582"/>
                  <a:gd name="connsiteY31" fmla="*/ 105390 h 438065"/>
                  <a:gd name="connsiteX32" fmla="*/ 929886 w 1033582"/>
                  <a:gd name="connsiteY32" fmla="*/ 219245 h 438065"/>
                  <a:gd name="connsiteX33" fmla="*/ 929886 w 1033582"/>
                  <a:gd name="connsiteY33" fmla="*/ 219245 h 43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3582" h="438065">
                    <a:moveTo>
                      <a:pt x="815608" y="847"/>
                    </a:moveTo>
                    <a:lnTo>
                      <a:pt x="712757" y="847"/>
                    </a:lnTo>
                    <a:cubicBezTo>
                      <a:pt x="705562" y="847"/>
                      <a:pt x="698367" y="2540"/>
                      <a:pt x="691595" y="5079"/>
                    </a:cubicBezTo>
                    <a:lnTo>
                      <a:pt x="641228" y="27088"/>
                    </a:lnTo>
                    <a:lnTo>
                      <a:pt x="385583" y="160836"/>
                    </a:lnTo>
                    <a:lnTo>
                      <a:pt x="76186" y="5926"/>
                    </a:lnTo>
                    <a:cubicBezTo>
                      <a:pt x="60102" y="-2116"/>
                      <a:pt x="40632" y="-1270"/>
                      <a:pt x="24972" y="8042"/>
                    </a:cubicBezTo>
                    <a:cubicBezTo>
                      <a:pt x="9312" y="17777"/>
                      <a:pt x="0" y="34283"/>
                      <a:pt x="0" y="52483"/>
                    </a:cubicBezTo>
                    <a:lnTo>
                      <a:pt x="0" y="385583"/>
                    </a:lnTo>
                    <a:cubicBezTo>
                      <a:pt x="0" y="403783"/>
                      <a:pt x="9312" y="420712"/>
                      <a:pt x="24972" y="430024"/>
                    </a:cubicBezTo>
                    <a:cubicBezTo>
                      <a:pt x="33437" y="435103"/>
                      <a:pt x="43172" y="438066"/>
                      <a:pt x="52483" y="438066"/>
                    </a:cubicBezTo>
                    <a:cubicBezTo>
                      <a:pt x="60525" y="438066"/>
                      <a:pt x="68567" y="436373"/>
                      <a:pt x="75762" y="432563"/>
                    </a:cubicBezTo>
                    <a:lnTo>
                      <a:pt x="385160" y="278077"/>
                    </a:lnTo>
                    <a:lnTo>
                      <a:pt x="644190" y="413094"/>
                    </a:lnTo>
                    <a:lnTo>
                      <a:pt x="690325" y="433410"/>
                    </a:lnTo>
                    <a:cubicBezTo>
                      <a:pt x="697097" y="436373"/>
                      <a:pt x="704292" y="438066"/>
                      <a:pt x="711488" y="438066"/>
                    </a:cubicBezTo>
                    <a:lnTo>
                      <a:pt x="814761" y="438066"/>
                    </a:lnTo>
                    <a:cubicBezTo>
                      <a:pt x="935388" y="438066"/>
                      <a:pt x="1033583" y="339871"/>
                      <a:pt x="1033583" y="219245"/>
                    </a:cubicBezTo>
                    <a:lnTo>
                      <a:pt x="1033583" y="219245"/>
                    </a:lnTo>
                    <a:cubicBezTo>
                      <a:pt x="1033583" y="98194"/>
                      <a:pt x="935388" y="0"/>
                      <a:pt x="814761" y="0"/>
                    </a:cubicBezTo>
                    <a:lnTo>
                      <a:pt x="814761" y="0"/>
                    </a:lnTo>
                    <a:close/>
                    <a:moveTo>
                      <a:pt x="105390" y="301779"/>
                    </a:moveTo>
                    <a:lnTo>
                      <a:pt x="105390" y="138403"/>
                    </a:lnTo>
                    <a:lnTo>
                      <a:pt x="268765" y="220091"/>
                    </a:lnTo>
                    <a:lnTo>
                      <a:pt x="105390" y="301779"/>
                    </a:lnTo>
                    <a:close/>
                    <a:moveTo>
                      <a:pt x="929463" y="220091"/>
                    </a:moveTo>
                    <a:cubicBezTo>
                      <a:pt x="929463" y="282732"/>
                      <a:pt x="878249" y="333946"/>
                      <a:pt x="815608" y="333946"/>
                    </a:cubicBezTo>
                    <a:lnTo>
                      <a:pt x="723339" y="333946"/>
                    </a:lnTo>
                    <a:lnTo>
                      <a:pt x="499861" y="219668"/>
                    </a:lnTo>
                    <a:lnTo>
                      <a:pt x="687362" y="121473"/>
                    </a:lnTo>
                    <a:lnTo>
                      <a:pt x="724185" y="105390"/>
                    </a:lnTo>
                    <a:lnTo>
                      <a:pt x="816031" y="105390"/>
                    </a:lnTo>
                    <a:cubicBezTo>
                      <a:pt x="878672" y="105390"/>
                      <a:pt x="929886" y="156603"/>
                      <a:pt x="929886" y="219245"/>
                    </a:cubicBezTo>
                    <a:lnTo>
                      <a:pt x="929886" y="219245"/>
                    </a:lnTo>
                    <a:close/>
                  </a:path>
                </a:pathLst>
              </a:custGeom>
              <a:solidFill>
                <a:schemeClr val="tx1"/>
              </a:solidFill>
              <a:ln w="42237" cap="flat">
                <a:noFill/>
                <a:prstDash val="solid"/>
                <a:miter/>
              </a:ln>
            </p:spPr>
            <p:txBody>
              <a:bodyPr rtlCol="0" anchor="ctr"/>
              <a:lstStyle/>
              <a:p>
                <a:endParaRPr lang="en-IN"/>
              </a:p>
            </p:txBody>
          </p:sp>
          <p:sp>
            <p:nvSpPr>
              <p:cNvPr id="97" name="Rectangle 96">
                <a:extLst>
                  <a:ext uri="{FF2B5EF4-FFF2-40B4-BE49-F238E27FC236}">
                    <a16:creationId xmlns:a16="http://schemas.microsoft.com/office/drawing/2014/main" id="{D8E68529-6A2C-484A-BCF5-D047ABB75545}"/>
                  </a:ext>
                </a:extLst>
              </p:cNvPr>
              <p:cNvSpPr/>
              <p:nvPr/>
            </p:nvSpPr>
            <p:spPr>
              <a:xfrm>
                <a:off x="6610250" y="3419265"/>
                <a:ext cx="303047" cy="400395"/>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97">
                <a:extLst>
                  <a:ext uri="{FF2B5EF4-FFF2-40B4-BE49-F238E27FC236}">
                    <a16:creationId xmlns:a16="http://schemas.microsoft.com/office/drawing/2014/main" id="{205D796B-919C-4BEC-989A-27D784074FED}"/>
                  </a:ext>
                </a:extLst>
              </p:cNvPr>
              <p:cNvSpPr/>
              <p:nvPr/>
            </p:nvSpPr>
            <p:spPr>
              <a:xfrm>
                <a:off x="7055513" y="3419265"/>
                <a:ext cx="303047" cy="400395"/>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98">
                <a:extLst>
                  <a:ext uri="{FF2B5EF4-FFF2-40B4-BE49-F238E27FC236}">
                    <a16:creationId xmlns:a16="http://schemas.microsoft.com/office/drawing/2014/main" id="{C3C4F273-339C-42B1-9DC3-3B7826AB2752}"/>
                  </a:ext>
                </a:extLst>
              </p:cNvPr>
              <p:cNvSpPr/>
              <p:nvPr/>
            </p:nvSpPr>
            <p:spPr>
              <a:xfrm>
                <a:off x="7500776" y="3419265"/>
                <a:ext cx="303047" cy="400395"/>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Rounded Corners 99">
                <a:extLst>
                  <a:ext uri="{FF2B5EF4-FFF2-40B4-BE49-F238E27FC236}">
                    <a16:creationId xmlns:a16="http://schemas.microsoft.com/office/drawing/2014/main" id="{690E5E6E-A350-4A54-9BE0-1169B77DD3BD}"/>
                  </a:ext>
                </a:extLst>
              </p:cNvPr>
              <p:cNvSpPr/>
              <p:nvPr/>
            </p:nvSpPr>
            <p:spPr>
              <a:xfrm>
                <a:off x="5824538" y="2009246"/>
                <a:ext cx="439737" cy="182034"/>
              </a:xfrm>
              <a:prstGeom prst="roundRect">
                <a:avLst>
                  <a:gd name="adj" fmla="val 131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1" name="Straight Connector 90">
              <a:extLst>
                <a:ext uri="{FF2B5EF4-FFF2-40B4-BE49-F238E27FC236}">
                  <a16:creationId xmlns:a16="http://schemas.microsoft.com/office/drawing/2014/main" id="{DEEF55B3-8990-4799-8F43-E7A859F5DD2E}"/>
                </a:ext>
              </a:extLst>
            </p:cNvPr>
            <p:cNvCxnSpPr>
              <a:cxnSpLocks/>
            </p:cNvCxnSpPr>
            <p:nvPr/>
          </p:nvCxnSpPr>
          <p:spPr>
            <a:xfrm rot="1800000">
              <a:off x="4041951" y="248818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994E865-FA19-4A7A-A054-5BBD1C3AE4FD}"/>
                </a:ext>
              </a:extLst>
            </p:cNvPr>
            <p:cNvCxnSpPr>
              <a:cxnSpLocks/>
            </p:cNvCxnSpPr>
            <p:nvPr/>
          </p:nvCxnSpPr>
          <p:spPr>
            <a:xfrm rot="1800000">
              <a:off x="3522409" y="19218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5CDD045-D0DD-4BE5-8F96-01F09E3556A5}"/>
                </a:ext>
              </a:extLst>
            </p:cNvPr>
            <p:cNvCxnSpPr>
              <a:cxnSpLocks/>
            </p:cNvCxnSpPr>
            <p:nvPr/>
          </p:nvCxnSpPr>
          <p:spPr>
            <a:xfrm rot="1800000">
              <a:off x="3681522" y="2556473"/>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1F0B0BB6-1020-4F48-AECF-D7E852DA22E8}"/>
              </a:ext>
            </a:extLst>
          </p:cNvPr>
          <p:cNvGrpSpPr/>
          <p:nvPr/>
        </p:nvGrpSpPr>
        <p:grpSpPr>
          <a:xfrm>
            <a:off x="5793964" y="1921837"/>
            <a:ext cx="630060" cy="859550"/>
            <a:chOff x="10366761" y="1822387"/>
            <a:chExt cx="630060" cy="859550"/>
          </a:xfrm>
        </p:grpSpPr>
        <p:grpSp>
          <p:nvGrpSpPr>
            <p:cNvPr id="102" name="Group 101">
              <a:extLst>
                <a:ext uri="{FF2B5EF4-FFF2-40B4-BE49-F238E27FC236}">
                  <a16:creationId xmlns:a16="http://schemas.microsoft.com/office/drawing/2014/main" id="{0C31DC0D-876B-490B-85BB-1F1283541E14}"/>
                </a:ext>
              </a:extLst>
            </p:cNvPr>
            <p:cNvGrpSpPr/>
            <p:nvPr/>
          </p:nvGrpSpPr>
          <p:grpSpPr>
            <a:xfrm rot="1800000">
              <a:off x="10366761" y="2041171"/>
              <a:ext cx="630060" cy="556628"/>
              <a:chOff x="4328150" y="1379517"/>
              <a:chExt cx="3535704" cy="3123632"/>
            </a:xfrm>
          </p:grpSpPr>
          <p:sp>
            <p:nvSpPr>
              <p:cNvPr id="106" name="Freeform: Shape 105">
                <a:extLst>
                  <a:ext uri="{FF2B5EF4-FFF2-40B4-BE49-F238E27FC236}">
                    <a16:creationId xmlns:a16="http://schemas.microsoft.com/office/drawing/2014/main" id="{A6D3865E-3583-4732-A257-F88F741A3BB6}"/>
                  </a:ext>
                </a:extLst>
              </p:cNvPr>
              <p:cNvSpPr/>
              <p:nvPr/>
            </p:nvSpPr>
            <p:spPr>
              <a:xfrm>
                <a:off x="5707579" y="2952218"/>
                <a:ext cx="830072" cy="781582"/>
              </a:xfrm>
              <a:custGeom>
                <a:avLst/>
                <a:gdLst>
                  <a:gd name="connsiteX0" fmla="*/ 721227 w 830072"/>
                  <a:gd name="connsiteY0" fmla="*/ 781581 h 781582"/>
                  <a:gd name="connsiteX1" fmla="*/ 665652 w 830072"/>
                  <a:gd name="connsiteY1" fmla="*/ 745305 h 781582"/>
                  <a:gd name="connsiteX2" fmla="*/ 676131 w 830072"/>
                  <a:gd name="connsiteY2" fmla="*/ 679775 h 781582"/>
                  <a:gd name="connsiteX3" fmla="*/ 706011 w 830072"/>
                  <a:gd name="connsiteY3" fmla="*/ 592605 h 781582"/>
                  <a:gd name="connsiteX4" fmla="*/ 384150 w 830072"/>
                  <a:gd name="connsiteY4" fmla="*/ 518227 h 781582"/>
                  <a:gd name="connsiteX5" fmla="*/ 15338 w 830072"/>
                  <a:gd name="connsiteY5" fmla="*/ 371324 h 781582"/>
                  <a:gd name="connsiteX6" fmla="*/ 131761 w 830072"/>
                  <a:gd name="connsiteY6" fmla="*/ 19581 h 781582"/>
                  <a:gd name="connsiteX7" fmla="*/ 218004 w 830072"/>
                  <a:gd name="connsiteY7" fmla="*/ 16230 h 781582"/>
                  <a:gd name="connsiteX8" fmla="*/ 221355 w 830072"/>
                  <a:gd name="connsiteY8" fmla="*/ 102473 h 781582"/>
                  <a:gd name="connsiteX9" fmla="*/ 126871 w 830072"/>
                  <a:gd name="connsiteY9" fmla="*/ 322528 h 781582"/>
                  <a:gd name="connsiteX10" fmla="*/ 384129 w 830072"/>
                  <a:gd name="connsiteY10" fmla="*/ 396279 h 781582"/>
                  <a:gd name="connsiteX11" fmla="*/ 817544 w 830072"/>
                  <a:gd name="connsiteY11" fmla="*/ 543182 h 781582"/>
                  <a:gd name="connsiteX12" fmla="*/ 766324 w 830072"/>
                  <a:gd name="connsiteY12" fmla="*/ 762039 h 781582"/>
                  <a:gd name="connsiteX13" fmla="*/ 766351 w 830072"/>
                  <a:gd name="connsiteY13" fmla="*/ 762067 h 781582"/>
                  <a:gd name="connsiteX14" fmla="*/ 721234 w 830072"/>
                  <a:gd name="connsiteY14" fmla="*/ 781581 h 78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072" h="781582">
                    <a:moveTo>
                      <a:pt x="721227" y="781581"/>
                    </a:moveTo>
                    <a:cubicBezTo>
                      <a:pt x="697170" y="781526"/>
                      <a:pt x="675399" y="767320"/>
                      <a:pt x="665652" y="745305"/>
                    </a:cubicBezTo>
                    <a:cubicBezTo>
                      <a:pt x="655913" y="723317"/>
                      <a:pt x="659995" y="697652"/>
                      <a:pt x="676131" y="679775"/>
                    </a:cubicBezTo>
                    <a:cubicBezTo>
                      <a:pt x="690775" y="663305"/>
                      <a:pt x="718203" y="618815"/>
                      <a:pt x="706011" y="592605"/>
                    </a:cubicBezTo>
                    <a:cubicBezTo>
                      <a:pt x="700515" y="580413"/>
                      <a:pt x="658470" y="518227"/>
                      <a:pt x="384150" y="518227"/>
                    </a:cubicBezTo>
                    <a:cubicBezTo>
                      <a:pt x="179338" y="518227"/>
                      <a:pt x="58609" y="470058"/>
                      <a:pt x="15338" y="371324"/>
                    </a:cubicBezTo>
                    <a:cubicBezTo>
                      <a:pt x="-49893" y="221968"/>
                      <a:pt x="112874" y="40315"/>
                      <a:pt x="131761" y="19581"/>
                    </a:cubicBezTo>
                    <a:cubicBezTo>
                      <a:pt x="154654" y="-5158"/>
                      <a:pt x="193265" y="-6656"/>
                      <a:pt x="218004" y="16230"/>
                    </a:cubicBezTo>
                    <a:cubicBezTo>
                      <a:pt x="242743" y="39123"/>
                      <a:pt x="244269" y="77734"/>
                      <a:pt x="221355" y="102473"/>
                    </a:cubicBezTo>
                    <a:cubicBezTo>
                      <a:pt x="179282" y="148196"/>
                      <a:pt x="99435" y="262195"/>
                      <a:pt x="126871" y="322528"/>
                    </a:cubicBezTo>
                    <a:cubicBezTo>
                      <a:pt x="147604" y="369478"/>
                      <a:pt x="241468" y="396279"/>
                      <a:pt x="384129" y="396279"/>
                    </a:cubicBezTo>
                    <a:cubicBezTo>
                      <a:pt x="631612" y="396279"/>
                      <a:pt x="773674" y="444448"/>
                      <a:pt x="817544" y="543182"/>
                    </a:cubicBezTo>
                    <a:cubicBezTo>
                      <a:pt x="861442" y="641945"/>
                      <a:pt x="776697" y="750446"/>
                      <a:pt x="766324" y="762039"/>
                    </a:cubicBezTo>
                    <a:lnTo>
                      <a:pt x="766351" y="762067"/>
                    </a:lnTo>
                    <a:cubicBezTo>
                      <a:pt x="754731" y="774614"/>
                      <a:pt x="738352" y="781693"/>
                      <a:pt x="721234" y="781581"/>
                    </a:cubicBezTo>
                    <a:close/>
                  </a:path>
                </a:pathLst>
              </a:custGeom>
              <a:solidFill>
                <a:schemeClr val="accent1"/>
              </a:solidFill>
              <a:ln w="6967"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0DAF00FC-456E-4746-B39B-0EBBCA065181}"/>
                  </a:ext>
                </a:extLst>
              </p:cNvPr>
              <p:cNvSpPr/>
              <p:nvPr/>
            </p:nvSpPr>
            <p:spPr>
              <a:xfrm>
                <a:off x="6247146" y="2953519"/>
                <a:ext cx="292156" cy="399913"/>
              </a:xfrm>
              <a:custGeom>
                <a:avLst/>
                <a:gdLst>
                  <a:gd name="connsiteX0" fmla="*/ 140208 w 292156"/>
                  <a:gd name="connsiteY0" fmla="*/ 399891 h 399913"/>
                  <a:gd name="connsiteX1" fmla="*/ 81429 w 292156"/>
                  <a:gd name="connsiteY1" fmla="*/ 351450 h 399913"/>
                  <a:gd name="connsiteX2" fmla="*/ 115824 w 292156"/>
                  <a:gd name="connsiteY2" fmla="*/ 283467 h 399913"/>
                  <a:gd name="connsiteX3" fmla="*/ 169462 w 292156"/>
                  <a:gd name="connsiteY3" fmla="*/ 222507 h 399913"/>
                  <a:gd name="connsiteX4" fmla="*/ 60960 w 292156"/>
                  <a:gd name="connsiteY4" fmla="*/ 121920 h 399913"/>
                  <a:gd name="connsiteX5" fmla="*/ 0 w 292156"/>
                  <a:gd name="connsiteY5" fmla="*/ 60960 h 399913"/>
                  <a:gd name="connsiteX6" fmla="*/ 60960 w 292156"/>
                  <a:gd name="connsiteY6" fmla="*/ 0 h 399913"/>
                  <a:gd name="connsiteX7" fmla="*/ 204923 w 292156"/>
                  <a:gd name="connsiteY7" fmla="*/ 64583 h 399913"/>
                  <a:gd name="connsiteX8" fmla="*/ 288957 w 292156"/>
                  <a:gd name="connsiteY8" fmla="*/ 198123 h 399913"/>
                  <a:gd name="connsiteX9" fmla="*/ 167037 w 292156"/>
                  <a:gd name="connsiteY9" fmla="*/ 393795 h 399913"/>
                  <a:gd name="connsiteX10" fmla="*/ 140208 w 292156"/>
                  <a:gd name="connsiteY10" fmla="*/ 399891 h 3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156" h="399913">
                    <a:moveTo>
                      <a:pt x="140208" y="399891"/>
                    </a:moveTo>
                    <a:cubicBezTo>
                      <a:pt x="111686" y="399480"/>
                      <a:pt x="87274" y="379373"/>
                      <a:pt x="81429" y="351450"/>
                    </a:cubicBezTo>
                    <a:cubicBezTo>
                      <a:pt x="75576" y="323527"/>
                      <a:pt x="89858" y="295276"/>
                      <a:pt x="115824" y="283467"/>
                    </a:cubicBezTo>
                    <a:cubicBezTo>
                      <a:pt x="176784" y="257258"/>
                      <a:pt x="171287" y="232874"/>
                      <a:pt x="169462" y="222507"/>
                    </a:cubicBezTo>
                    <a:cubicBezTo>
                      <a:pt x="151341" y="173628"/>
                      <a:pt x="111059" y="136293"/>
                      <a:pt x="60960" y="121920"/>
                    </a:cubicBezTo>
                    <a:cubicBezTo>
                      <a:pt x="27296" y="121920"/>
                      <a:pt x="0" y="94624"/>
                      <a:pt x="0" y="60960"/>
                    </a:cubicBezTo>
                    <a:cubicBezTo>
                      <a:pt x="0" y="27296"/>
                      <a:pt x="27296" y="0"/>
                      <a:pt x="60960" y="0"/>
                    </a:cubicBezTo>
                    <a:cubicBezTo>
                      <a:pt x="114277" y="6855"/>
                      <a:pt x="164348" y="29337"/>
                      <a:pt x="204923" y="64583"/>
                    </a:cubicBezTo>
                    <a:cubicBezTo>
                      <a:pt x="245498" y="99821"/>
                      <a:pt x="274731" y="146304"/>
                      <a:pt x="288957" y="198123"/>
                    </a:cubicBezTo>
                    <a:cubicBezTo>
                      <a:pt x="296879" y="237145"/>
                      <a:pt x="300550" y="335287"/>
                      <a:pt x="167037" y="393795"/>
                    </a:cubicBezTo>
                    <a:cubicBezTo>
                      <a:pt x="158740" y="398065"/>
                      <a:pt x="149516" y="400162"/>
                      <a:pt x="140208" y="399891"/>
                    </a:cubicBezTo>
                    <a:close/>
                  </a:path>
                </a:pathLst>
              </a:custGeom>
              <a:solidFill>
                <a:schemeClr val="accent1"/>
              </a:solidFill>
              <a:ln w="696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62216A32-C86D-4304-BF41-F6B3D70F9839}"/>
                  </a:ext>
                </a:extLst>
              </p:cNvPr>
              <p:cNvSpPr/>
              <p:nvPr/>
            </p:nvSpPr>
            <p:spPr>
              <a:xfrm>
                <a:off x="6035040" y="1633132"/>
                <a:ext cx="1828814" cy="1496571"/>
              </a:xfrm>
              <a:custGeom>
                <a:avLst/>
                <a:gdLst>
                  <a:gd name="connsiteX0" fmla="*/ 60960 w 1828814"/>
                  <a:gd name="connsiteY0" fmla="*/ 1496572 h 1496571"/>
                  <a:gd name="connsiteX1" fmla="*/ 0 w 1828814"/>
                  <a:gd name="connsiteY1" fmla="*/ 1435612 h 1496571"/>
                  <a:gd name="connsiteX2" fmla="*/ 0 w 1828814"/>
                  <a:gd name="connsiteY2" fmla="*/ 564476 h 1496571"/>
                  <a:gd name="connsiteX3" fmla="*/ 60960 w 1828814"/>
                  <a:gd name="connsiteY3" fmla="*/ 503516 h 1496571"/>
                  <a:gd name="connsiteX4" fmla="*/ 373110 w 1828814"/>
                  <a:gd name="connsiteY4" fmla="*/ 373458 h 1496571"/>
                  <a:gd name="connsiteX5" fmla="*/ 502324 w 1828814"/>
                  <a:gd name="connsiteY5" fmla="*/ 60960 h 1496571"/>
                  <a:gd name="connsiteX6" fmla="*/ 563284 w 1828814"/>
                  <a:gd name="connsiteY6" fmla="*/ 0 h 1496571"/>
                  <a:gd name="connsiteX7" fmla="*/ 1767854 w 1828814"/>
                  <a:gd name="connsiteY7" fmla="*/ 0 h 1496571"/>
                  <a:gd name="connsiteX8" fmla="*/ 1810965 w 1828814"/>
                  <a:gd name="connsiteY8" fmla="*/ 17853 h 1496571"/>
                  <a:gd name="connsiteX9" fmla="*/ 1828814 w 1828814"/>
                  <a:gd name="connsiteY9" fmla="*/ 60960 h 1496571"/>
                  <a:gd name="connsiteX10" fmla="*/ 1478890 w 1828814"/>
                  <a:gd name="connsiteY10" fmla="*/ 393788 h 1496571"/>
                  <a:gd name="connsiteX11" fmla="*/ 1360641 w 1828814"/>
                  <a:gd name="connsiteY11" fmla="*/ 576668 h 1496571"/>
                  <a:gd name="connsiteX12" fmla="*/ 1135688 w 1828814"/>
                  <a:gd name="connsiteY12" fmla="*/ 666882 h 1496571"/>
                  <a:gd name="connsiteX13" fmla="*/ 1017440 w 1828814"/>
                  <a:gd name="connsiteY13" fmla="*/ 849762 h 1496571"/>
                  <a:gd name="connsiteX14" fmla="*/ 792487 w 1828814"/>
                  <a:gd name="connsiteY14" fmla="*/ 942428 h 1496571"/>
                  <a:gd name="connsiteX15" fmla="*/ 674211 w 1828814"/>
                  <a:gd name="connsiteY15" fmla="*/ 1125308 h 1496571"/>
                  <a:gd name="connsiteX16" fmla="*/ 469998 w 1828814"/>
                  <a:gd name="connsiteY16" fmla="*/ 1213104 h 1496571"/>
                  <a:gd name="connsiteX17" fmla="*/ 348078 w 1828814"/>
                  <a:gd name="connsiteY17" fmla="*/ 1400854 h 1496571"/>
                  <a:gd name="connsiteX18" fmla="*/ 60967 w 1828814"/>
                  <a:gd name="connsiteY18" fmla="*/ 1496565 h 1496571"/>
                  <a:gd name="connsiteX19" fmla="*/ 121920 w 1828814"/>
                  <a:gd name="connsiteY19" fmla="*/ 622370 h 1496571"/>
                  <a:gd name="connsiteX20" fmla="*/ 121920 w 1828814"/>
                  <a:gd name="connsiteY20" fmla="*/ 1369148 h 1496571"/>
                  <a:gd name="connsiteX21" fmla="*/ 271868 w 1828814"/>
                  <a:gd name="connsiteY21" fmla="*/ 1308188 h 1496571"/>
                  <a:gd name="connsiteX22" fmla="*/ 348071 w 1828814"/>
                  <a:gd name="connsiteY22" fmla="*/ 1203330 h 1496571"/>
                  <a:gd name="connsiteX23" fmla="*/ 337732 w 1828814"/>
                  <a:gd name="connsiteY23" fmla="*/ 1137528 h 1496571"/>
                  <a:gd name="connsiteX24" fmla="*/ 393788 w 1828814"/>
                  <a:gd name="connsiteY24" fmla="*/ 1101523 h 1496571"/>
                  <a:gd name="connsiteX25" fmla="*/ 598634 w 1828814"/>
                  <a:gd name="connsiteY25" fmla="*/ 1034467 h 1496571"/>
                  <a:gd name="connsiteX26" fmla="*/ 676656 w 1828814"/>
                  <a:gd name="connsiteY26" fmla="*/ 887564 h 1496571"/>
                  <a:gd name="connsiteX27" fmla="*/ 737616 w 1828814"/>
                  <a:gd name="connsiteY27" fmla="*/ 826604 h 1496571"/>
                  <a:gd name="connsiteX28" fmla="*/ 941822 w 1828814"/>
                  <a:gd name="connsiteY28" fmla="*/ 759548 h 1496571"/>
                  <a:gd name="connsiteX29" fmla="*/ 1019843 w 1828814"/>
                  <a:gd name="connsiteY29" fmla="*/ 612645 h 1496571"/>
                  <a:gd name="connsiteX30" fmla="*/ 1080804 w 1828814"/>
                  <a:gd name="connsiteY30" fmla="*/ 551685 h 1496571"/>
                  <a:gd name="connsiteX31" fmla="*/ 1285023 w 1828814"/>
                  <a:gd name="connsiteY31" fmla="*/ 484629 h 1496571"/>
                  <a:gd name="connsiteX32" fmla="*/ 1363038 w 1828814"/>
                  <a:gd name="connsiteY32" fmla="*/ 337698 h 1496571"/>
                  <a:gd name="connsiteX33" fmla="*/ 1423998 w 1828814"/>
                  <a:gd name="connsiteY33" fmla="*/ 276738 h 1496571"/>
                  <a:gd name="connsiteX34" fmla="*/ 1582417 w 1828814"/>
                  <a:gd name="connsiteY34" fmla="*/ 240621 h 1496571"/>
                  <a:gd name="connsiteX35" fmla="*/ 1695266 w 1828814"/>
                  <a:gd name="connsiteY35" fmla="*/ 123738 h 1496571"/>
                  <a:gd name="connsiteX36" fmla="*/ 621193 w 1828814"/>
                  <a:gd name="connsiteY36" fmla="*/ 123738 h 1496571"/>
                  <a:gd name="connsiteX37" fmla="*/ 458942 w 1828814"/>
                  <a:gd name="connsiteY37" fmla="*/ 460572 h 1496571"/>
                  <a:gd name="connsiteX38" fmla="*/ 121920 w 1828814"/>
                  <a:gd name="connsiteY38" fmla="*/ 622391 h 149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8814" h="1496571">
                    <a:moveTo>
                      <a:pt x="60960" y="1496572"/>
                    </a:moveTo>
                    <a:cubicBezTo>
                      <a:pt x="27296" y="1496572"/>
                      <a:pt x="0" y="1469275"/>
                      <a:pt x="0" y="1435612"/>
                    </a:cubicBezTo>
                    <a:lnTo>
                      <a:pt x="0" y="564476"/>
                    </a:lnTo>
                    <a:cubicBezTo>
                      <a:pt x="0" y="530812"/>
                      <a:pt x="27296" y="503516"/>
                      <a:pt x="60960" y="503516"/>
                    </a:cubicBezTo>
                    <a:cubicBezTo>
                      <a:pt x="178115" y="503188"/>
                      <a:pt x="290379" y="456434"/>
                      <a:pt x="373110" y="373458"/>
                    </a:cubicBezTo>
                    <a:cubicBezTo>
                      <a:pt x="455841" y="290511"/>
                      <a:pt x="502324" y="178115"/>
                      <a:pt x="502324" y="60960"/>
                    </a:cubicBezTo>
                    <a:cubicBezTo>
                      <a:pt x="502324" y="27269"/>
                      <a:pt x="529593" y="0"/>
                      <a:pt x="563284" y="0"/>
                    </a:cubicBezTo>
                    <a:lnTo>
                      <a:pt x="1767854" y="0"/>
                    </a:lnTo>
                    <a:cubicBezTo>
                      <a:pt x="1784017" y="0"/>
                      <a:pt x="1799532" y="6423"/>
                      <a:pt x="1810965" y="17853"/>
                    </a:cubicBezTo>
                    <a:cubicBezTo>
                      <a:pt x="1822391" y="29282"/>
                      <a:pt x="1828814" y="44795"/>
                      <a:pt x="1828814" y="60960"/>
                    </a:cubicBezTo>
                    <a:cubicBezTo>
                      <a:pt x="1828814" y="231049"/>
                      <a:pt x="1676414" y="371856"/>
                      <a:pt x="1478890" y="393788"/>
                    </a:cubicBezTo>
                    <a:cubicBezTo>
                      <a:pt x="1461883" y="466612"/>
                      <a:pt x="1420082" y="531272"/>
                      <a:pt x="1360641" y="576668"/>
                    </a:cubicBezTo>
                    <a:cubicBezTo>
                      <a:pt x="1295738" y="627449"/>
                      <a:pt x="1217709" y="658744"/>
                      <a:pt x="1135688" y="666882"/>
                    </a:cubicBezTo>
                    <a:cubicBezTo>
                      <a:pt x="1118682" y="739706"/>
                      <a:pt x="1076881" y="804365"/>
                      <a:pt x="1017440" y="849762"/>
                    </a:cubicBezTo>
                    <a:cubicBezTo>
                      <a:pt x="952808" y="901442"/>
                      <a:pt x="874759" y="933580"/>
                      <a:pt x="792487" y="942428"/>
                    </a:cubicBezTo>
                    <a:cubicBezTo>
                      <a:pt x="775697" y="1015364"/>
                      <a:pt x="733840" y="1080079"/>
                      <a:pt x="674211" y="1125308"/>
                    </a:cubicBezTo>
                    <a:cubicBezTo>
                      <a:pt x="615104" y="1172090"/>
                      <a:pt x="544641" y="1202375"/>
                      <a:pt x="469998" y="1213104"/>
                    </a:cubicBezTo>
                    <a:cubicBezTo>
                      <a:pt x="452992" y="1288186"/>
                      <a:pt x="409777" y="1354754"/>
                      <a:pt x="348078" y="1400854"/>
                    </a:cubicBezTo>
                    <a:cubicBezTo>
                      <a:pt x="265486" y="1463416"/>
                      <a:pt x="164599" y="1497059"/>
                      <a:pt x="60967" y="1496565"/>
                    </a:cubicBezTo>
                    <a:close/>
                    <a:moveTo>
                      <a:pt x="121920" y="622370"/>
                    </a:moveTo>
                    <a:lnTo>
                      <a:pt x="121920" y="1369148"/>
                    </a:lnTo>
                    <a:cubicBezTo>
                      <a:pt x="176129" y="1361421"/>
                      <a:pt x="227649" y="1340465"/>
                      <a:pt x="271868" y="1308188"/>
                    </a:cubicBezTo>
                    <a:cubicBezTo>
                      <a:pt x="307872" y="1282306"/>
                      <a:pt x="334569" y="1245570"/>
                      <a:pt x="348071" y="1203330"/>
                    </a:cubicBezTo>
                    <a:cubicBezTo>
                      <a:pt x="331880" y="1185397"/>
                      <a:pt x="327825" y="1159571"/>
                      <a:pt x="337732" y="1137528"/>
                    </a:cubicBezTo>
                    <a:cubicBezTo>
                      <a:pt x="347632" y="1115457"/>
                      <a:pt x="369627" y="1101356"/>
                      <a:pt x="393788" y="1101523"/>
                    </a:cubicBezTo>
                    <a:cubicBezTo>
                      <a:pt x="467650" y="1102610"/>
                      <a:pt x="539715" y="1079013"/>
                      <a:pt x="598634" y="1034467"/>
                    </a:cubicBezTo>
                    <a:cubicBezTo>
                      <a:pt x="646009" y="1000260"/>
                      <a:pt x="674852" y="945995"/>
                      <a:pt x="676656" y="887564"/>
                    </a:cubicBezTo>
                    <a:cubicBezTo>
                      <a:pt x="676656" y="853900"/>
                      <a:pt x="703952" y="826604"/>
                      <a:pt x="737616" y="826604"/>
                    </a:cubicBezTo>
                    <a:cubicBezTo>
                      <a:pt x="811277" y="827879"/>
                      <a:pt x="883230" y="804261"/>
                      <a:pt x="941822" y="759548"/>
                    </a:cubicBezTo>
                    <a:cubicBezTo>
                      <a:pt x="989370" y="725473"/>
                      <a:pt x="1018241" y="671103"/>
                      <a:pt x="1019843" y="612645"/>
                    </a:cubicBezTo>
                    <a:cubicBezTo>
                      <a:pt x="1019843" y="578953"/>
                      <a:pt x="1047140" y="551685"/>
                      <a:pt x="1080804" y="551685"/>
                    </a:cubicBezTo>
                    <a:cubicBezTo>
                      <a:pt x="1154506" y="552932"/>
                      <a:pt x="1226425" y="529314"/>
                      <a:pt x="1285023" y="484629"/>
                    </a:cubicBezTo>
                    <a:cubicBezTo>
                      <a:pt x="1332342" y="450338"/>
                      <a:pt x="1361171" y="396101"/>
                      <a:pt x="1363038" y="337698"/>
                    </a:cubicBezTo>
                    <a:cubicBezTo>
                      <a:pt x="1363038" y="304034"/>
                      <a:pt x="1390341" y="276738"/>
                      <a:pt x="1423998" y="276738"/>
                    </a:cubicBezTo>
                    <a:cubicBezTo>
                      <a:pt x="1479189" y="280353"/>
                      <a:pt x="1534248" y="267778"/>
                      <a:pt x="1582417" y="240621"/>
                    </a:cubicBezTo>
                    <a:cubicBezTo>
                      <a:pt x="1630607" y="213465"/>
                      <a:pt x="1669830" y="172834"/>
                      <a:pt x="1695266" y="123738"/>
                    </a:cubicBezTo>
                    <a:lnTo>
                      <a:pt x="621193" y="123738"/>
                    </a:lnTo>
                    <a:cubicBezTo>
                      <a:pt x="606876" y="251155"/>
                      <a:pt x="549664" y="369947"/>
                      <a:pt x="458942" y="460572"/>
                    </a:cubicBezTo>
                    <a:cubicBezTo>
                      <a:pt x="368212" y="551197"/>
                      <a:pt x="249365" y="608235"/>
                      <a:pt x="121920" y="622391"/>
                    </a:cubicBezTo>
                    <a:close/>
                  </a:path>
                </a:pathLst>
              </a:custGeom>
              <a:solidFill>
                <a:schemeClr val="tx1"/>
              </a:solidFill>
              <a:ln w="696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51894FCE-79A0-4AF9-A745-AB6EAE66E3EA}"/>
                  </a:ext>
                </a:extLst>
              </p:cNvPr>
              <p:cNvSpPr/>
              <p:nvPr/>
            </p:nvSpPr>
            <p:spPr>
              <a:xfrm>
                <a:off x="7226219" y="1908065"/>
                <a:ext cx="293806" cy="121920"/>
              </a:xfrm>
              <a:custGeom>
                <a:avLst/>
                <a:gdLst>
                  <a:gd name="connsiteX0" fmla="*/ 232846 w 293806"/>
                  <a:gd name="connsiteY0" fmla="*/ 121920 h 121920"/>
                  <a:gd name="connsiteX1" fmla="*/ 60960 w 293806"/>
                  <a:gd name="connsiteY1" fmla="*/ 121920 h 121920"/>
                  <a:gd name="connsiteX2" fmla="*/ 0 w 293806"/>
                  <a:gd name="connsiteY2" fmla="*/ 60960 h 121920"/>
                  <a:gd name="connsiteX3" fmla="*/ 60960 w 293806"/>
                  <a:gd name="connsiteY3" fmla="*/ 0 h 121920"/>
                  <a:gd name="connsiteX4" fmla="*/ 232874 w 293806"/>
                  <a:gd name="connsiteY4" fmla="*/ 0 h 121920"/>
                  <a:gd name="connsiteX5" fmla="*/ 232846 w 293806"/>
                  <a:gd name="connsiteY5" fmla="*/ 0 h 121920"/>
                  <a:gd name="connsiteX6" fmla="*/ 293806 w 293806"/>
                  <a:gd name="connsiteY6" fmla="*/ 60960 h 121920"/>
                  <a:gd name="connsiteX7" fmla="*/ 232846 w 293806"/>
                  <a:gd name="connsiteY7"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806" h="121920">
                    <a:moveTo>
                      <a:pt x="232846" y="121920"/>
                    </a:moveTo>
                    <a:lnTo>
                      <a:pt x="60960" y="121920"/>
                    </a:lnTo>
                    <a:cubicBezTo>
                      <a:pt x="27268" y="121920"/>
                      <a:pt x="0" y="94624"/>
                      <a:pt x="0" y="60960"/>
                    </a:cubicBezTo>
                    <a:cubicBezTo>
                      <a:pt x="0" y="27296"/>
                      <a:pt x="27268" y="0"/>
                      <a:pt x="60960" y="0"/>
                    </a:cubicBezTo>
                    <a:lnTo>
                      <a:pt x="232874" y="0"/>
                    </a:lnTo>
                    <a:lnTo>
                      <a:pt x="232846" y="0"/>
                    </a:lnTo>
                    <a:cubicBezTo>
                      <a:pt x="266538" y="0"/>
                      <a:pt x="293806" y="27296"/>
                      <a:pt x="293806" y="60960"/>
                    </a:cubicBezTo>
                    <a:cubicBezTo>
                      <a:pt x="293806" y="94624"/>
                      <a:pt x="266538" y="121920"/>
                      <a:pt x="232846" y="121920"/>
                    </a:cubicBezTo>
                    <a:close/>
                  </a:path>
                </a:pathLst>
              </a:custGeom>
              <a:solidFill>
                <a:schemeClr val="tx1"/>
              </a:solidFill>
              <a:ln w="696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E00A2F29-9915-4DBA-8B63-504F9B07A285}"/>
                  </a:ext>
                </a:extLst>
              </p:cNvPr>
              <p:cNvSpPr/>
              <p:nvPr/>
            </p:nvSpPr>
            <p:spPr>
              <a:xfrm>
                <a:off x="6883003" y="2182977"/>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52"/>
                      <a:pt x="0" y="60960"/>
                    </a:cubicBezTo>
                    <a:cubicBezTo>
                      <a:pt x="0" y="27296"/>
                      <a:pt x="27296" y="0"/>
                      <a:pt x="60960" y="0"/>
                    </a:cubicBezTo>
                    <a:lnTo>
                      <a:pt x="232874" y="0"/>
                    </a:lnTo>
                    <a:cubicBezTo>
                      <a:pt x="266538" y="0"/>
                      <a:pt x="293834" y="27296"/>
                      <a:pt x="293834" y="60960"/>
                    </a:cubicBezTo>
                    <a:cubicBezTo>
                      <a:pt x="293834" y="94652"/>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3FB1CC5-F8F4-4FB6-9468-22DE9827B4D0}"/>
                  </a:ext>
                </a:extLst>
              </p:cNvPr>
              <p:cNvSpPr/>
              <p:nvPr/>
            </p:nvSpPr>
            <p:spPr>
              <a:xfrm>
                <a:off x="6539747" y="2457889"/>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24"/>
                      <a:pt x="0" y="60960"/>
                    </a:cubicBezTo>
                    <a:cubicBezTo>
                      <a:pt x="0" y="27296"/>
                      <a:pt x="27296" y="0"/>
                      <a:pt x="60960" y="0"/>
                    </a:cubicBezTo>
                    <a:lnTo>
                      <a:pt x="232874" y="0"/>
                    </a:lnTo>
                    <a:cubicBezTo>
                      <a:pt x="266538" y="0"/>
                      <a:pt x="293834" y="27296"/>
                      <a:pt x="293834" y="60960"/>
                    </a:cubicBezTo>
                    <a:cubicBezTo>
                      <a:pt x="293834" y="94624"/>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8242D2F-AA38-4123-A967-94369AC181EE}"/>
                  </a:ext>
                </a:extLst>
              </p:cNvPr>
              <p:cNvSpPr/>
              <p:nvPr/>
            </p:nvSpPr>
            <p:spPr>
              <a:xfrm>
                <a:off x="6217899" y="2732802"/>
                <a:ext cx="272494" cy="121920"/>
              </a:xfrm>
              <a:custGeom>
                <a:avLst/>
                <a:gdLst>
                  <a:gd name="connsiteX0" fmla="*/ 210908 w 272494"/>
                  <a:gd name="connsiteY0" fmla="*/ 121920 h 121920"/>
                  <a:gd name="connsiteX1" fmla="*/ 60960 w 272494"/>
                  <a:gd name="connsiteY1" fmla="*/ 121920 h 121920"/>
                  <a:gd name="connsiteX2" fmla="*/ 0 w 272494"/>
                  <a:gd name="connsiteY2" fmla="*/ 60960 h 121920"/>
                  <a:gd name="connsiteX3" fmla="*/ 60960 w 272494"/>
                  <a:gd name="connsiteY3" fmla="*/ 0 h 121920"/>
                  <a:gd name="connsiteX4" fmla="*/ 211535 w 272494"/>
                  <a:gd name="connsiteY4" fmla="*/ 0 h 121920"/>
                  <a:gd name="connsiteX5" fmla="*/ 272495 w 272494"/>
                  <a:gd name="connsiteY5" fmla="*/ 60960 h 121920"/>
                  <a:gd name="connsiteX6" fmla="*/ 211535 w 27249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494" h="121920">
                    <a:moveTo>
                      <a:pt x="210908" y="121920"/>
                    </a:moveTo>
                    <a:lnTo>
                      <a:pt x="60960" y="121920"/>
                    </a:lnTo>
                    <a:cubicBezTo>
                      <a:pt x="27296" y="121920"/>
                      <a:pt x="0" y="94624"/>
                      <a:pt x="0" y="60960"/>
                    </a:cubicBezTo>
                    <a:cubicBezTo>
                      <a:pt x="0" y="27296"/>
                      <a:pt x="27296" y="0"/>
                      <a:pt x="60960" y="0"/>
                    </a:cubicBezTo>
                    <a:lnTo>
                      <a:pt x="211535" y="0"/>
                    </a:lnTo>
                    <a:cubicBezTo>
                      <a:pt x="245198" y="0"/>
                      <a:pt x="272495" y="27296"/>
                      <a:pt x="272495" y="60960"/>
                    </a:cubicBezTo>
                    <a:cubicBezTo>
                      <a:pt x="272495" y="94624"/>
                      <a:pt x="245198" y="121920"/>
                      <a:pt x="211535" y="121920"/>
                    </a:cubicBezTo>
                    <a:close/>
                  </a:path>
                </a:pathLst>
              </a:custGeom>
              <a:solidFill>
                <a:schemeClr val="tx1"/>
              </a:solidFill>
              <a:ln w="6967"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839ADF90-6397-4475-91EA-0B358DA0C12B}"/>
                  </a:ext>
                </a:extLst>
              </p:cNvPr>
              <p:cNvSpPr/>
              <p:nvPr/>
            </p:nvSpPr>
            <p:spPr>
              <a:xfrm>
                <a:off x="4328150" y="1631286"/>
                <a:ext cx="1828809" cy="1498456"/>
              </a:xfrm>
              <a:custGeom>
                <a:avLst/>
                <a:gdLst>
                  <a:gd name="connsiteX0" fmla="*/ 1767849 w 1828809"/>
                  <a:gd name="connsiteY0" fmla="*/ 1498418 h 1498456"/>
                  <a:gd name="connsiteX1" fmla="*/ 1757482 w 1828809"/>
                  <a:gd name="connsiteY1" fmla="*/ 1498418 h 1498456"/>
                  <a:gd name="connsiteX2" fmla="*/ 1477066 w 1828809"/>
                  <a:gd name="connsiteY2" fmla="*/ 1404525 h 1498456"/>
                  <a:gd name="connsiteX3" fmla="*/ 1358818 w 1828809"/>
                  <a:gd name="connsiteY3" fmla="*/ 1217375 h 1498456"/>
                  <a:gd name="connsiteX4" fmla="*/ 1153978 w 1828809"/>
                  <a:gd name="connsiteY4" fmla="*/ 1127161 h 1498456"/>
                  <a:gd name="connsiteX5" fmla="*/ 1036329 w 1828809"/>
                  <a:gd name="connsiteY5" fmla="*/ 944281 h 1498456"/>
                  <a:gd name="connsiteX6" fmla="*/ 810777 w 1828809"/>
                  <a:gd name="connsiteY6" fmla="*/ 853440 h 1498456"/>
                  <a:gd name="connsiteX7" fmla="*/ 693128 w 1828809"/>
                  <a:gd name="connsiteY7" fmla="*/ 670560 h 1498456"/>
                  <a:gd name="connsiteX8" fmla="*/ 467576 w 1828809"/>
                  <a:gd name="connsiteY8" fmla="*/ 578521 h 1498456"/>
                  <a:gd name="connsiteX9" fmla="*/ 349926 w 1828809"/>
                  <a:gd name="connsiteY9" fmla="*/ 395641 h 1498456"/>
                  <a:gd name="connsiteX10" fmla="*/ 121922 w 1828809"/>
                  <a:gd name="connsiteY10" fmla="*/ 304800 h 1498456"/>
                  <a:gd name="connsiteX11" fmla="*/ 0 w 1828809"/>
                  <a:gd name="connsiteY11" fmla="*/ 60960 h 1498456"/>
                  <a:gd name="connsiteX12" fmla="*/ 60962 w 1828809"/>
                  <a:gd name="connsiteY12" fmla="*/ 0 h 1498456"/>
                  <a:gd name="connsiteX13" fmla="*/ 1265532 w 1828809"/>
                  <a:gd name="connsiteY13" fmla="*/ 0 h 1498456"/>
                  <a:gd name="connsiteX14" fmla="*/ 1308636 w 1828809"/>
                  <a:gd name="connsiteY14" fmla="*/ 17853 h 1498456"/>
                  <a:gd name="connsiteX15" fmla="*/ 1326492 w 1828809"/>
                  <a:gd name="connsiteY15" fmla="*/ 60960 h 1498456"/>
                  <a:gd name="connsiteX16" fmla="*/ 1455051 w 1828809"/>
                  <a:gd name="connsiteY16" fmla="*/ 374657 h 1498456"/>
                  <a:gd name="connsiteX17" fmla="*/ 1767849 w 1828809"/>
                  <a:gd name="connsiteY17" fmla="*/ 505369 h 1498456"/>
                  <a:gd name="connsiteX18" fmla="*/ 1810953 w 1828809"/>
                  <a:gd name="connsiteY18" fmla="*/ 523225 h 1498456"/>
                  <a:gd name="connsiteX19" fmla="*/ 1828809 w 1828809"/>
                  <a:gd name="connsiteY19" fmla="*/ 566329 h 1498456"/>
                  <a:gd name="connsiteX20" fmla="*/ 1828809 w 1828809"/>
                  <a:gd name="connsiteY20" fmla="*/ 1437465 h 1498456"/>
                  <a:gd name="connsiteX21" fmla="*/ 1810953 w 1828809"/>
                  <a:gd name="connsiteY21" fmla="*/ 1480569 h 1498456"/>
                  <a:gd name="connsiteX22" fmla="*/ 1767849 w 1828809"/>
                  <a:gd name="connsiteY22" fmla="*/ 1498425 h 1498456"/>
                  <a:gd name="connsiteX23" fmla="*/ 1480111 w 1828809"/>
                  <a:gd name="connsiteY23" fmla="*/ 1203357 h 1498456"/>
                  <a:gd name="connsiteX24" fmla="*/ 1553263 w 1828809"/>
                  <a:gd name="connsiteY24" fmla="*/ 1310034 h 1498456"/>
                  <a:gd name="connsiteX25" fmla="*/ 1706889 w 1828809"/>
                  <a:gd name="connsiteY25" fmla="*/ 1370994 h 1498456"/>
                  <a:gd name="connsiteX26" fmla="*/ 1706889 w 1828809"/>
                  <a:gd name="connsiteY26" fmla="*/ 624216 h 1498456"/>
                  <a:gd name="connsiteX27" fmla="*/ 1369324 w 1828809"/>
                  <a:gd name="connsiteY27" fmla="*/ 461694 h 1498456"/>
                  <a:gd name="connsiteX28" fmla="*/ 1207616 w 1828809"/>
                  <a:gd name="connsiteY28" fmla="*/ 123745 h 1498456"/>
                  <a:gd name="connsiteX29" fmla="*/ 133536 w 1828809"/>
                  <a:gd name="connsiteY29" fmla="*/ 123745 h 1498456"/>
                  <a:gd name="connsiteX30" fmla="*/ 199366 w 1828809"/>
                  <a:gd name="connsiteY30" fmla="*/ 212733 h 1498456"/>
                  <a:gd name="connsiteX31" fmla="*/ 404804 w 1828809"/>
                  <a:gd name="connsiteY31" fmla="*/ 279789 h 1498456"/>
                  <a:gd name="connsiteX32" fmla="*/ 447915 w 1828809"/>
                  <a:gd name="connsiteY32" fmla="*/ 297638 h 1498456"/>
                  <a:gd name="connsiteX33" fmla="*/ 465764 w 1828809"/>
                  <a:gd name="connsiteY33" fmla="*/ 340749 h 1498456"/>
                  <a:gd name="connsiteX34" fmla="*/ 543786 w 1828809"/>
                  <a:gd name="connsiteY34" fmla="*/ 487652 h 1498456"/>
                  <a:gd name="connsiteX35" fmla="*/ 747999 w 1828809"/>
                  <a:gd name="connsiteY35" fmla="*/ 554708 h 1498456"/>
                  <a:gd name="connsiteX36" fmla="*/ 791110 w 1828809"/>
                  <a:gd name="connsiteY36" fmla="*/ 572557 h 1498456"/>
                  <a:gd name="connsiteX37" fmla="*/ 808959 w 1828809"/>
                  <a:gd name="connsiteY37" fmla="*/ 615668 h 1498456"/>
                  <a:gd name="connsiteX38" fmla="*/ 886981 w 1828809"/>
                  <a:gd name="connsiteY38" fmla="*/ 761373 h 1498456"/>
                  <a:gd name="connsiteX39" fmla="*/ 1091193 w 1828809"/>
                  <a:gd name="connsiteY39" fmla="*/ 828429 h 1498456"/>
                  <a:gd name="connsiteX40" fmla="*/ 1134304 w 1828809"/>
                  <a:gd name="connsiteY40" fmla="*/ 846278 h 1498456"/>
                  <a:gd name="connsiteX41" fmla="*/ 1152153 w 1828809"/>
                  <a:gd name="connsiteY41" fmla="*/ 889389 h 1498456"/>
                  <a:gd name="connsiteX42" fmla="*/ 1230175 w 1828809"/>
                  <a:gd name="connsiteY42" fmla="*/ 1036292 h 1498456"/>
                  <a:gd name="connsiteX43" fmla="*/ 1435015 w 1828809"/>
                  <a:gd name="connsiteY43" fmla="*/ 1103348 h 1498456"/>
                  <a:gd name="connsiteX44" fmla="*/ 1478125 w 1828809"/>
                  <a:gd name="connsiteY44" fmla="*/ 1121197 h 1498456"/>
                  <a:gd name="connsiteX45" fmla="*/ 1495975 w 1828809"/>
                  <a:gd name="connsiteY45" fmla="*/ 1164308 h 1498456"/>
                  <a:gd name="connsiteX46" fmla="*/ 1480111 w 1828809"/>
                  <a:gd name="connsiteY46" fmla="*/ 1203337 h 149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28809" h="1498456">
                    <a:moveTo>
                      <a:pt x="1767849" y="1498418"/>
                    </a:moveTo>
                    <a:lnTo>
                      <a:pt x="1757482" y="1498418"/>
                    </a:lnTo>
                    <a:cubicBezTo>
                      <a:pt x="1656080" y="1499748"/>
                      <a:pt x="1557241" y="1466656"/>
                      <a:pt x="1477066" y="1404525"/>
                    </a:cubicBezTo>
                    <a:cubicBezTo>
                      <a:pt x="1416434" y="1358370"/>
                      <a:pt x="1374466" y="1291941"/>
                      <a:pt x="1358818" y="1217375"/>
                    </a:cubicBezTo>
                    <a:cubicBezTo>
                      <a:pt x="1283785" y="1205838"/>
                      <a:pt x="1213141" y="1174731"/>
                      <a:pt x="1153978" y="1127161"/>
                    </a:cubicBezTo>
                    <a:cubicBezTo>
                      <a:pt x="1094704" y="1081744"/>
                      <a:pt x="1053098" y="1017050"/>
                      <a:pt x="1036329" y="944281"/>
                    </a:cubicBezTo>
                    <a:cubicBezTo>
                      <a:pt x="954037" y="936116"/>
                      <a:pt x="875764" y="904605"/>
                      <a:pt x="810777" y="853440"/>
                    </a:cubicBezTo>
                    <a:cubicBezTo>
                      <a:pt x="751503" y="808023"/>
                      <a:pt x="709897" y="743357"/>
                      <a:pt x="693128" y="670560"/>
                    </a:cubicBezTo>
                    <a:cubicBezTo>
                      <a:pt x="610696" y="662040"/>
                      <a:pt x="532430" y="630117"/>
                      <a:pt x="467576" y="578521"/>
                    </a:cubicBezTo>
                    <a:cubicBezTo>
                      <a:pt x="408274" y="533104"/>
                      <a:pt x="366696" y="468410"/>
                      <a:pt x="349926" y="395641"/>
                    </a:cubicBezTo>
                    <a:cubicBezTo>
                      <a:pt x="266756" y="387936"/>
                      <a:pt x="187592" y="356397"/>
                      <a:pt x="121922" y="304800"/>
                    </a:cubicBezTo>
                    <a:cubicBezTo>
                      <a:pt x="45830" y="246696"/>
                      <a:pt x="843" y="156699"/>
                      <a:pt x="0" y="60960"/>
                    </a:cubicBezTo>
                    <a:cubicBezTo>
                      <a:pt x="0" y="27296"/>
                      <a:pt x="27298" y="0"/>
                      <a:pt x="60962" y="0"/>
                    </a:cubicBezTo>
                    <a:lnTo>
                      <a:pt x="1265532" y="0"/>
                    </a:lnTo>
                    <a:cubicBezTo>
                      <a:pt x="1281695" y="0"/>
                      <a:pt x="1297210" y="6423"/>
                      <a:pt x="1308636" y="17853"/>
                    </a:cubicBezTo>
                    <a:cubicBezTo>
                      <a:pt x="1320068" y="29310"/>
                      <a:pt x="1326492" y="44795"/>
                      <a:pt x="1326492" y="60960"/>
                    </a:cubicBezTo>
                    <a:cubicBezTo>
                      <a:pt x="1326025" y="178442"/>
                      <a:pt x="1372264" y="291298"/>
                      <a:pt x="1455051" y="374657"/>
                    </a:cubicBezTo>
                    <a:cubicBezTo>
                      <a:pt x="1537838" y="458015"/>
                      <a:pt x="1650367" y="505041"/>
                      <a:pt x="1767849" y="505369"/>
                    </a:cubicBezTo>
                    <a:cubicBezTo>
                      <a:pt x="1784012" y="505369"/>
                      <a:pt x="1799527" y="511792"/>
                      <a:pt x="1810953" y="523225"/>
                    </a:cubicBezTo>
                    <a:cubicBezTo>
                      <a:pt x="1822386" y="534651"/>
                      <a:pt x="1828809" y="550166"/>
                      <a:pt x="1828809" y="566329"/>
                    </a:cubicBezTo>
                    <a:lnTo>
                      <a:pt x="1828809" y="1437465"/>
                    </a:lnTo>
                    <a:cubicBezTo>
                      <a:pt x="1828809" y="1453628"/>
                      <a:pt x="1822386" y="1469115"/>
                      <a:pt x="1810953" y="1480569"/>
                    </a:cubicBezTo>
                    <a:cubicBezTo>
                      <a:pt x="1799527" y="1492001"/>
                      <a:pt x="1784012" y="1498425"/>
                      <a:pt x="1767849" y="1498425"/>
                    </a:cubicBezTo>
                    <a:close/>
                    <a:moveTo>
                      <a:pt x="1480111" y="1203357"/>
                    </a:moveTo>
                    <a:cubicBezTo>
                      <a:pt x="1492463" y="1245841"/>
                      <a:pt x="1518101" y="1283233"/>
                      <a:pt x="1553263" y="1310034"/>
                    </a:cubicBezTo>
                    <a:cubicBezTo>
                      <a:pt x="1598220" y="1343510"/>
                      <a:pt x="1651210" y="1364515"/>
                      <a:pt x="1706889" y="1370994"/>
                    </a:cubicBezTo>
                    <a:lnTo>
                      <a:pt x="1706889" y="624216"/>
                    </a:lnTo>
                    <a:cubicBezTo>
                      <a:pt x="1579173" y="610011"/>
                      <a:pt x="1460109" y="552667"/>
                      <a:pt x="1369324" y="461694"/>
                    </a:cubicBezTo>
                    <a:cubicBezTo>
                      <a:pt x="1278567" y="370693"/>
                      <a:pt x="1221522" y="251490"/>
                      <a:pt x="1207616" y="123745"/>
                    </a:cubicBezTo>
                    <a:lnTo>
                      <a:pt x="133536" y="123745"/>
                    </a:lnTo>
                    <a:cubicBezTo>
                      <a:pt x="147114" y="158740"/>
                      <a:pt x="169868" y="189471"/>
                      <a:pt x="199366" y="212733"/>
                    </a:cubicBezTo>
                    <a:cubicBezTo>
                      <a:pt x="258528" y="257175"/>
                      <a:pt x="330781" y="280771"/>
                      <a:pt x="404804" y="279789"/>
                    </a:cubicBezTo>
                    <a:cubicBezTo>
                      <a:pt x="420967" y="279789"/>
                      <a:pt x="436455" y="286212"/>
                      <a:pt x="447915" y="297638"/>
                    </a:cubicBezTo>
                    <a:cubicBezTo>
                      <a:pt x="459341" y="309071"/>
                      <a:pt x="465764" y="324586"/>
                      <a:pt x="465764" y="340749"/>
                    </a:cubicBezTo>
                    <a:cubicBezTo>
                      <a:pt x="467645" y="399152"/>
                      <a:pt x="496460" y="453389"/>
                      <a:pt x="543786" y="487652"/>
                    </a:cubicBezTo>
                    <a:cubicBezTo>
                      <a:pt x="602378" y="532366"/>
                      <a:pt x="674303" y="555990"/>
                      <a:pt x="747999" y="554708"/>
                    </a:cubicBezTo>
                    <a:cubicBezTo>
                      <a:pt x="764162" y="554708"/>
                      <a:pt x="779677" y="561132"/>
                      <a:pt x="791110" y="572557"/>
                    </a:cubicBezTo>
                    <a:cubicBezTo>
                      <a:pt x="802535" y="584018"/>
                      <a:pt x="808959" y="599505"/>
                      <a:pt x="808959" y="615668"/>
                    </a:cubicBezTo>
                    <a:cubicBezTo>
                      <a:pt x="810944" y="673716"/>
                      <a:pt x="839766" y="727549"/>
                      <a:pt x="886981" y="761373"/>
                    </a:cubicBezTo>
                    <a:cubicBezTo>
                      <a:pt x="945572" y="806086"/>
                      <a:pt x="1017525" y="829711"/>
                      <a:pt x="1091193" y="828429"/>
                    </a:cubicBezTo>
                    <a:cubicBezTo>
                      <a:pt x="1107356" y="828429"/>
                      <a:pt x="1122871" y="834853"/>
                      <a:pt x="1134304" y="846278"/>
                    </a:cubicBezTo>
                    <a:cubicBezTo>
                      <a:pt x="1145730" y="857711"/>
                      <a:pt x="1152153" y="873226"/>
                      <a:pt x="1152153" y="889389"/>
                    </a:cubicBezTo>
                    <a:cubicBezTo>
                      <a:pt x="1153951" y="947820"/>
                      <a:pt x="1182800" y="1002085"/>
                      <a:pt x="1230175" y="1036292"/>
                    </a:cubicBezTo>
                    <a:cubicBezTo>
                      <a:pt x="1289094" y="1080838"/>
                      <a:pt x="1361159" y="1104435"/>
                      <a:pt x="1435015" y="1103348"/>
                    </a:cubicBezTo>
                    <a:cubicBezTo>
                      <a:pt x="1451185" y="1103348"/>
                      <a:pt x="1466665" y="1109772"/>
                      <a:pt x="1478125" y="1121197"/>
                    </a:cubicBezTo>
                    <a:cubicBezTo>
                      <a:pt x="1489551" y="1132658"/>
                      <a:pt x="1495975" y="1148145"/>
                      <a:pt x="1495975" y="1164308"/>
                    </a:cubicBezTo>
                    <a:cubicBezTo>
                      <a:pt x="1495487" y="1178785"/>
                      <a:pt x="1489850" y="1192615"/>
                      <a:pt x="1480111" y="1203337"/>
                    </a:cubicBezTo>
                    <a:close/>
                  </a:path>
                </a:pathLst>
              </a:custGeom>
              <a:solidFill>
                <a:schemeClr val="tx1"/>
              </a:solidFill>
              <a:ln w="6967"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28665BF4-B65A-4A30-827B-FA82CE985B52}"/>
                  </a:ext>
                </a:extLst>
              </p:cNvPr>
              <p:cNvSpPr/>
              <p:nvPr/>
            </p:nvSpPr>
            <p:spPr>
              <a:xfrm>
                <a:off x="4671960" y="1908065"/>
                <a:ext cx="293806" cy="121920"/>
              </a:xfrm>
              <a:custGeom>
                <a:avLst/>
                <a:gdLst>
                  <a:gd name="connsiteX0" fmla="*/ 232846 w 293806"/>
                  <a:gd name="connsiteY0" fmla="*/ 121920 h 121920"/>
                  <a:gd name="connsiteX1" fmla="*/ 60960 w 293806"/>
                  <a:gd name="connsiteY1" fmla="*/ 121920 h 121920"/>
                  <a:gd name="connsiteX2" fmla="*/ 0 w 293806"/>
                  <a:gd name="connsiteY2" fmla="*/ 60960 h 121920"/>
                  <a:gd name="connsiteX3" fmla="*/ 60960 w 293806"/>
                  <a:gd name="connsiteY3" fmla="*/ 0 h 121920"/>
                  <a:gd name="connsiteX4" fmla="*/ 232874 w 293806"/>
                  <a:gd name="connsiteY4" fmla="*/ 0 h 121920"/>
                  <a:gd name="connsiteX5" fmla="*/ 232846 w 293806"/>
                  <a:gd name="connsiteY5" fmla="*/ 0 h 121920"/>
                  <a:gd name="connsiteX6" fmla="*/ 293806 w 293806"/>
                  <a:gd name="connsiteY6" fmla="*/ 60960 h 121920"/>
                  <a:gd name="connsiteX7" fmla="*/ 232846 w 293806"/>
                  <a:gd name="connsiteY7"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806" h="121920">
                    <a:moveTo>
                      <a:pt x="232846" y="121920"/>
                    </a:moveTo>
                    <a:lnTo>
                      <a:pt x="60960" y="121920"/>
                    </a:lnTo>
                    <a:cubicBezTo>
                      <a:pt x="27268" y="121920"/>
                      <a:pt x="0" y="94624"/>
                      <a:pt x="0" y="60960"/>
                    </a:cubicBezTo>
                    <a:cubicBezTo>
                      <a:pt x="0" y="27296"/>
                      <a:pt x="27268" y="0"/>
                      <a:pt x="60960" y="0"/>
                    </a:cubicBezTo>
                    <a:lnTo>
                      <a:pt x="232874" y="0"/>
                    </a:lnTo>
                    <a:lnTo>
                      <a:pt x="232846" y="0"/>
                    </a:lnTo>
                    <a:cubicBezTo>
                      <a:pt x="266538" y="0"/>
                      <a:pt x="293806" y="27296"/>
                      <a:pt x="293806" y="60960"/>
                    </a:cubicBezTo>
                    <a:cubicBezTo>
                      <a:pt x="293806" y="94624"/>
                      <a:pt x="266538" y="121920"/>
                      <a:pt x="232846" y="121920"/>
                    </a:cubicBezTo>
                    <a:close/>
                  </a:path>
                </a:pathLst>
              </a:custGeom>
              <a:solidFill>
                <a:schemeClr val="tx1"/>
              </a:solidFill>
              <a:ln w="696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B63F09F4-EE71-4D70-BD83-CECE065A698A}"/>
                  </a:ext>
                </a:extLst>
              </p:cNvPr>
              <p:cNvSpPr/>
              <p:nvPr/>
            </p:nvSpPr>
            <p:spPr>
              <a:xfrm>
                <a:off x="5015189" y="2182977"/>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52"/>
                      <a:pt x="0" y="60960"/>
                    </a:cubicBezTo>
                    <a:cubicBezTo>
                      <a:pt x="0" y="27296"/>
                      <a:pt x="27296" y="0"/>
                      <a:pt x="60960" y="0"/>
                    </a:cubicBezTo>
                    <a:lnTo>
                      <a:pt x="232874" y="0"/>
                    </a:lnTo>
                    <a:cubicBezTo>
                      <a:pt x="266538" y="0"/>
                      <a:pt x="293834" y="27296"/>
                      <a:pt x="293834" y="60960"/>
                    </a:cubicBezTo>
                    <a:cubicBezTo>
                      <a:pt x="293834" y="94652"/>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228A592-6542-4C1E-96F8-DA78E42FE3D2}"/>
                  </a:ext>
                </a:extLst>
              </p:cNvPr>
              <p:cNvSpPr/>
              <p:nvPr/>
            </p:nvSpPr>
            <p:spPr>
              <a:xfrm>
                <a:off x="5358376" y="2457889"/>
                <a:ext cx="293834" cy="121920"/>
              </a:xfrm>
              <a:custGeom>
                <a:avLst/>
                <a:gdLst>
                  <a:gd name="connsiteX0" fmla="*/ 232874 w 293834"/>
                  <a:gd name="connsiteY0" fmla="*/ 121920 h 121920"/>
                  <a:gd name="connsiteX1" fmla="*/ 60960 w 293834"/>
                  <a:gd name="connsiteY1" fmla="*/ 121920 h 121920"/>
                  <a:gd name="connsiteX2" fmla="*/ 0 w 293834"/>
                  <a:gd name="connsiteY2" fmla="*/ 60960 h 121920"/>
                  <a:gd name="connsiteX3" fmla="*/ 60960 w 293834"/>
                  <a:gd name="connsiteY3" fmla="*/ 0 h 121920"/>
                  <a:gd name="connsiteX4" fmla="*/ 232874 w 293834"/>
                  <a:gd name="connsiteY4" fmla="*/ 0 h 121920"/>
                  <a:gd name="connsiteX5" fmla="*/ 293834 w 293834"/>
                  <a:gd name="connsiteY5" fmla="*/ 60960 h 121920"/>
                  <a:gd name="connsiteX6" fmla="*/ 232874 w 293834"/>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834" h="121920">
                    <a:moveTo>
                      <a:pt x="232874" y="121920"/>
                    </a:moveTo>
                    <a:lnTo>
                      <a:pt x="60960" y="121920"/>
                    </a:lnTo>
                    <a:cubicBezTo>
                      <a:pt x="27296" y="121920"/>
                      <a:pt x="0" y="94624"/>
                      <a:pt x="0" y="60960"/>
                    </a:cubicBezTo>
                    <a:cubicBezTo>
                      <a:pt x="0" y="27296"/>
                      <a:pt x="27296" y="0"/>
                      <a:pt x="60960" y="0"/>
                    </a:cubicBezTo>
                    <a:lnTo>
                      <a:pt x="232874" y="0"/>
                    </a:lnTo>
                    <a:cubicBezTo>
                      <a:pt x="266538" y="0"/>
                      <a:pt x="293834" y="27296"/>
                      <a:pt x="293834" y="60960"/>
                    </a:cubicBezTo>
                    <a:cubicBezTo>
                      <a:pt x="293834" y="94624"/>
                      <a:pt x="266538" y="121920"/>
                      <a:pt x="232874" y="121920"/>
                    </a:cubicBezTo>
                    <a:close/>
                  </a:path>
                </a:pathLst>
              </a:custGeom>
              <a:solidFill>
                <a:schemeClr val="tx1"/>
              </a:solidFill>
              <a:ln w="6967"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3CD1BD70-8D83-4974-8365-63F01B40553F}"/>
                  </a:ext>
                </a:extLst>
              </p:cNvPr>
              <p:cNvSpPr/>
              <p:nvPr/>
            </p:nvSpPr>
            <p:spPr>
              <a:xfrm>
                <a:off x="5702212" y="2732802"/>
                <a:ext cx="271867" cy="121920"/>
              </a:xfrm>
              <a:custGeom>
                <a:avLst/>
                <a:gdLst>
                  <a:gd name="connsiteX0" fmla="*/ 210908 w 271867"/>
                  <a:gd name="connsiteY0" fmla="*/ 121920 h 121920"/>
                  <a:gd name="connsiteX1" fmla="*/ 60960 w 271867"/>
                  <a:gd name="connsiteY1" fmla="*/ 121920 h 121920"/>
                  <a:gd name="connsiteX2" fmla="*/ 0 w 271867"/>
                  <a:gd name="connsiteY2" fmla="*/ 60960 h 121920"/>
                  <a:gd name="connsiteX3" fmla="*/ 60960 w 271867"/>
                  <a:gd name="connsiteY3" fmla="*/ 0 h 121920"/>
                  <a:gd name="connsiteX4" fmla="*/ 210908 w 271867"/>
                  <a:gd name="connsiteY4" fmla="*/ 0 h 121920"/>
                  <a:gd name="connsiteX5" fmla="*/ 271868 w 271867"/>
                  <a:gd name="connsiteY5" fmla="*/ 60960 h 121920"/>
                  <a:gd name="connsiteX6" fmla="*/ 210908 w 271867"/>
                  <a:gd name="connsiteY6"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867" h="121920">
                    <a:moveTo>
                      <a:pt x="210908" y="121920"/>
                    </a:moveTo>
                    <a:lnTo>
                      <a:pt x="60960" y="121920"/>
                    </a:lnTo>
                    <a:cubicBezTo>
                      <a:pt x="27268" y="121920"/>
                      <a:pt x="0" y="94624"/>
                      <a:pt x="0" y="60960"/>
                    </a:cubicBezTo>
                    <a:cubicBezTo>
                      <a:pt x="0" y="27296"/>
                      <a:pt x="27268" y="0"/>
                      <a:pt x="60960" y="0"/>
                    </a:cubicBezTo>
                    <a:lnTo>
                      <a:pt x="210908" y="0"/>
                    </a:lnTo>
                    <a:cubicBezTo>
                      <a:pt x="244572" y="0"/>
                      <a:pt x="271868" y="27296"/>
                      <a:pt x="271868" y="60960"/>
                    </a:cubicBezTo>
                    <a:cubicBezTo>
                      <a:pt x="271868" y="94624"/>
                      <a:pt x="244572" y="121920"/>
                      <a:pt x="210908" y="121920"/>
                    </a:cubicBezTo>
                    <a:close/>
                  </a:path>
                </a:pathLst>
              </a:custGeom>
              <a:solidFill>
                <a:schemeClr val="tx1"/>
              </a:solidFill>
              <a:ln w="696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2A14C88A-744A-4AAB-8761-6A4830768518}"/>
                  </a:ext>
                </a:extLst>
              </p:cNvPr>
              <p:cNvSpPr/>
              <p:nvPr/>
            </p:nvSpPr>
            <p:spPr>
              <a:xfrm>
                <a:off x="5780653" y="3504532"/>
                <a:ext cx="639336" cy="487110"/>
              </a:xfrm>
              <a:custGeom>
                <a:avLst/>
                <a:gdLst>
                  <a:gd name="connsiteX0" fmla="*/ 549433 w 639336"/>
                  <a:gd name="connsiteY0" fmla="*/ 487111 h 487110"/>
                  <a:gd name="connsiteX1" fmla="*/ 508586 w 639336"/>
                  <a:gd name="connsiteY1" fmla="*/ 470648 h 487110"/>
                  <a:gd name="connsiteX2" fmla="*/ 504908 w 639336"/>
                  <a:gd name="connsiteY2" fmla="*/ 384705 h 487110"/>
                  <a:gd name="connsiteX3" fmla="*/ 521377 w 639336"/>
                  <a:gd name="connsiteY3" fmla="*/ 350574 h 487110"/>
                  <a:gd name="connsiteX4" fmla="*/ 314113 w 639336"/>
                  <a:gd name="connsiteY4" fmla="*/ 311553 h 487110"/>
                  <a:gd name="connsiteX5" fmla="*/ 9313 w 639336"/>
                  <a:gd name="connsiteY5" fmla="*/ 200599 h 487110"/>
                  <a:gd name="connsiteX6" fmla="*/ 64776 w 639336"/>
                  <a:gd name="connsiteY6" fmla="*/ 17719 h 487110"/>
                  <a:gd name="connsiteX7" fmla="*/ 64797 w 639336"/>
                  <a:gd name="connsiteY7" fmla="*/ 17719 h 487110"/>
                  <a:gd name="connsiteX8" fmla="*/ 150740 w 639336"/>
                  <a:gd name="connsiteY8" fmla="*/ 17719 h 487110"/>
                  <a:gd name="connsiteX9" fmla="*/ 168785 w 639336"/>
                  <a:gd name="connsiteY9" fmla="*/ 61011 h 487110"/>
                  <a:gd name="connsiteX10" fmla="*/ 150740 w 639336"/>
                  <a:gd name="connsiteY10" fmla="*/ 104282 h 487110"/>
                  <a:gd name="connsiteX11" fmla="*/ 122086 w 639336"/>
                  <a:gd name="connsiteY11" fmla="*/ 154875 h 487110"/>
                  <a:gd name="connsiteX12" fmla="*/ 312288 w 639336"/>
                  <a:gd name="connsiteY12" fmla="*/ 190225 h 487110"/>
                  <a:gd name="connsiteX13" fmla="*/ 631105 w 639336"/>
                  <a:gd name="connsiteY13" fmla="*/ 302405 h 487110"/>
                  <a:gd name="connsiteX14" fmla="*/ 635104 w 639336"/>
                  <a:gd name="connsiteY14" fmla="*/ 390689 h 487110"/>
                  <a:gd name="connsiteX15" fmla="*/ 592704 w 639336"/>
                  <a:gd name="connsiteY15" fmla="*/ 468223 h 487110"/>
                  <a:gd name="connsiteX16" fmla="*/ 549440 w 639336"/>
                  <a:gd name="connsiteY16" fmla="*/ 487111 h 48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9336" h="487110">
                    <a:moveTo>
                      <a:pt x="549433" y="487111"/>
                    </a:moveTo>
                    <a:cubicBezTo>
                      <a:pt x="534217" y="486922"/>
                      <a:pt x="519663" y="481042"/>
                      <a:pt x="508586" y="470648"/>
                    </a:cubicBezTo>
                    <a:cubicBezTo>
                      <a:pt x="483903" y="447894"/>
                      <a:pt x="482266" y="409472"/>
                      <a:pt x="504908" y="384705"/>
                    </a:cubicBezTo>
                    <a:cubicBezTo>
                      <a:pt x="513888" y="375369"/>
                      <a:pt x="519663" y="363393"/>
                      <a:pt x="521377" y="350574"/>
                    </a:cubicBezTo>
                    <a:cubicBezTo>
                      <a:pt x="521377" y="350574"/>
                      <a:pt x="495767" y="311553"/>
                      <a:pt x="314113" y="311553"/>
                    </a:cubicBezTo>
                    <a:cubicBezTo>
                      <a:pt x="203786" y="311553"/>
                      <a:pt x="51985" y="299960"/>
                      <a:pt x="9313" y="200599"/>
                    </a:cubicBezTo>
                    <a:cubicBezTo>
                      <a:pt x="-27263" y="111611"/>
                      <a:pt x="55030" y="26267"/>
                      <a:pt x="64776" y="17719"/>
                    </a:cubicBezTo>
                    <a:lnTo>
                      <a:pt x="64797" y="17719"/>
                    </a:lnTo>
                    <a:cubicBezTo>
                      <a:pt x="88561" y="-5906"/>
                      <a:pt x="126956" y="-5906"/>
                      <a:pt x="150740" y="17719"/>
                    </a:cubicBezTo>
                    <a:cubicBezTo>
                      <a:pt x="162285" y="29172"/>
                      <a:pt x="168785" y="44743"/>
                      <a:pt x="168785" y="61011"/>
                    </a:cubicBezTo>
                    <a:cubicBezTo>
                      <a:pt x="168785" y="77257"/>
                      <a:pt x="162285" y="92828"/>
                      <a:pt x="150740" y="104282"/>
                    </a:cubicBezTo>
                    <a:cubicBezTo>
                      <a:pt x="135964" y="117616"/>
                      <a:pt x="125925" y="135361"/>
                      <a:pt x="122086" y="154875"/>
                    </a:cubicBezTo>
                    <a:cubicBezTo>
                      <a:pt x="122086" y="154875"/>
                      <a:pt x="145871" y="190225"/>
                      <a:pt x="312288" y="190225"/>
                    </a:cubicBezTo>
                    <a:cubicBezTo>
                      <a:pt x="495168" y="190225"/>
                      <a:pt x="597574" y="226202"/>
                      <a:pt x="631105" y="302405"/>
                    </a:cubicBezTo>
                    <a:cubicBezTo>
                      <a:pt x="640497" y="330900"/>
                      <a:pt x="641883" y="361435"/>
                      <a:pt x="635104" y="390689"/>
                    </a:cubicBezTo>
                    <a:cubicBezTo>
                      <a:pt x="628332" y="419922"/>
                      <a:pt x="613660" y="446752"/>
                      <a:pt x="592704" y="468223"/>
                    </a:cubicBezTo>
                    <a:cubicBezTo>
                      <a:pt x="581411" y="480088"/>
                      <a:pt x="565819" y="486895"/>
                      <a:pt x="549440" y="487111"/>
                    </a:cubicBezTo>
                    <a:close/>
                  </a:path>
                </a:pathLst>
              </a:custGeom>
              <a:solidFill>
                <a:schemeClr val="accent1"/>
              </a:solidFill>
              <a:ln w="696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254F79ED-13BD-484A-A692-392C8B5F4059}"/>
                  </a:ext>
                </a:extLst>
              </p:cNvPr>
              <p:cNvSpPr/>
              <p:nvPr/>
            </p:nvSpPr>
            <p:spPr>
              <a:xfrm>
                <a:off x="5862064" y="3838531"/>
                <a:ext cx="462089" cy="351256"/>
              </a:xfrm>
              <a:custGeom>
                <a:avLst/>
                <a:gdLst>
                  <a:gd name="connsiteX0" fmla="*/ 391177 w 462089"/>
                  <a:gd name="connsiteY0" fmla="*/ 351250 h 351256"/>
                  <a:gd name="connsiteX1" fmla="*/ 352776 w 462089"/>
                  <a:gd name="connsiteY1" fmla="*/ 337232 h 351256"/>
                  <a:gd name="connsiteX2" fmla="*/ 334488 w 462089"/>
                  <a:gd name="connsiteY2" fmla="*/ 268957 h 351256"/>
                  <a:gd name="connsiteX3" fmla="*/ 233900 w 462089"/>
                  <a:gd name="connsiteY3" fmla="*/ 261036 h 351256"/>
                  <a:gd name="connsiteX4" fmla="*/ 20540 w 462089"/>
                  <a:gd name="connsiteY4" fmla="*/ 177517 h 351256"/>
                  <a:gd name="connsiteX5" fmla="*/ 14444 w 462089"/>
                  <a:gd name="connsiteY5" fmla="*/ 34885 h 351256"/>
                  <a:gd name="connsiteX6" fmla="*/ 95817 w 462089"/>
                  <a:gd name="connsiteY6" fmla="*/ 5930 h 351256"/>
                  <a:gd name="connsiteX7" fmla="*/ 124778 w 462089"/>
                  <a:gd name="connsiteY7" fmla="*/ 87303 h 351256"/>
                  <a:gd name="connsiteX8" fmla="*/ 124778 w 462089"/>
                  <a:gd name="connsiteY8" fmla="*/ 112906 h 351256"/>
                  <a:gd name="connsiteX9" fmla="*/ 233907 w 462089"/>
                  <a:gd name="connsiteY9" fmla="*/ 139116 h 351256"/>
                  <a:gd name="connsiteX10" fmla="*/ 453363 w 462089"/>
                  <a:gd name="connsiteY10" fmla="*/ 218963 h 351256"/>
                  <a:gd name="connsiteX11" fmla="*/ 460950 w 462089"/>
                  <a:gd name="connsiteY11" fmla="*/ 277366 h 351256"/>
                  <a:gd name="connsiteX12" fmla="*/ 436894 w 462089"/>
                  <a:gd name="connsiteY12" fmla="*/ 331143 h 351256"/>
                  <a:gd name="connsiteX13" fmla="*/ 391177 w 462089"/>
                  <a:gd name="connsiteY13" fmla="*/ 351250 h 3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089" h="351256">
                    <a:moveTo>
                      <a:pt x="391177" y="351250"/>
                    </a:moveTo>
                    <a:cubicBezTo>
                      <a:pt x="377083" y="351465"/>
                      <a:pt x="363421" y="346463"/>
                      <a:pt x="352776" y="337232"/>
                    </a:cubicBezTo>
                    <a:cubicBezTo>
                      <a:pt x="332774" y="320686"/>
                      <a:pt x="325431" y="293285"/>
                      <a:pt x="334488" y="268957"/>
                    </a:cubicBezTo>
                    <a:cubicBezTo>
                      <a:pt x="301479" y="261823"/>
                      <a:pt x="267627" y="259155"/>
                      <a:pt x="233900" y="261036"/>
                    </a:cubicBezTo>
                    <a:cubicBezTo>
                      <a:pt x="126625" y="261036"/>
                      <a:pt x="55291" y="233001"/>
                      <a:pt x="20540" y="177517"/>
                    </a:cubicBezTo>
                    <a:cubicBezTo>
                      <a:pt x="-4499" y="133786"/>
                      <a:pt x="-6784" y="80608"/>
                      <a:pt x="14444" y="34885"/>
                    </a:cubicBezTo>
                    <a:cubicBezTo>
                      <a:pt x="28921" y="4405"/>
                      <a:pt x="65365" y="-8554"/>
                      <a:pt x="95817" y="5930"/>
                    </a:cubicBezTo>
                    <a:cubicBezTo>
                      <a:pt x="126297" y="20407"/>
                      <a:pt x="139256" y="56816"/>
                      <a:pt x="124778" y="87303"/>
                    </a:cubicBezTo>
                    <a:cubicBezTo>
                      <a:pt x="124778" y="90947"/>
                      <a:pt x="118682" y="105591"/>
                      <a:pt x="124778" y="112906"/>
                    </a:cubicBezTo>
                    <a:cubicBezTo>
                      <a:pt x="130874" y="120229"/>
                      <a:pt x="144913" y="139116"/>
                      <a:pt x="233907" y="139116"/>
                    </a:cubicBezTo>
                    <a:cubicBezTo>
                      <a:pt x="311922" y="139116"/>
                      <a:pt x="416787" y="147037"/>
                      <a:pt x="453363" y="218963"/>
                    </a:cubicBezTo>
                    <a:cubicBezTo>
                      <a:pt x="461222" y="237362"/>
                      <a:pt x="463834" y="257580"/>
                      <a:pt x="460950" y="277366"/>
                    </a:cubicBezTo>
                    <a:cubicBezTo>
                      <a:pt x="458038" y="297180"/>
                      <a:pt x="449713" y="315795"/>
                      <a:pt x="436894" y="331143"/>
                    </a:cubicBezTo>
                    <a:cubicBezTo>
                      <a:pt x="425217" y="344067"/>
                      <a:pt x="408594" y="351389"/>
                      <a:pt x="391177" y="351250"/>
                    </a:cubicBezTo>
                    <a:close/>
                  </a:path>
                </a:pathLst>
              </a:custGeom>
              <a:solidFill>
                <a:schemeClr val="accent1"/>
              </a:solidFill>
              <a:ln w="696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2DB57C96-DD63-4F85-A3BA-25290C368CDD}"/>
                  </a:ext>
                </a:extLst>
              </p:cNvPr>
              <p:cNvSpPr/>
              <p:nvPr/>
            </p:nvSpPr>
            <p:spPr>
              <a:xfrm>
                <a:off x="6035040" y="1887373"/>
                <a:ext cx="121920" cy="2615776"/>
              </a:xfrm>
              <a:custGeom>
                <a:avLst/>
                <a:gdLst>
                  <a:gd name="connsiteX0" fmla="*/ 60960 w 121920"/>
                  <a:gd name="connsiteY0" fmla="*/ 2615776 h 2615776"/>
                  <a:gd name="connsiteX1" fmla="*/ 0 w 121920"/>
                  <a:gd name="connsiteY1" fmla="*/ 2554816 h 2615776"/>
                  <a:gd name="connsiteX2" fmla="*/ 0 w 121920"/>
                  <a:gd name="connsiteY2" fmla="*/ 60960 h 2615776"/>
                  <a:gd name="connsiteX3" fmla="*/ 60960 w 121920"/>
                  <a:gd name="connsiteY3" fmla="*/ 0 h 2615776"/>
                  <a:gd name="connsiteX4" fmla="*/ 121920 w 121920"/>
                  <a:gd name="connsiteY4" fmla="*/ 60960 h 2615776"/>
                  <a:gd name="connsiteX5" fmla="*/ 121920 w 121920"/>
                  <a:gd name="connsiteY5" fmla="*/ 2554816 h 2615776"/>
                  <a:gd name="connsiteX6" fmla="*/ 104071 w 121920"/>
                  <a:gd name="connsiteY6" fmla="*/ 2597920 h 2615776"/>
                  <a:gd name="connsiteX7" fmla="*/ 60960 w 121920"/>
                  <a:gd name="connsiteY7" fmla="*/ 2615776 h 261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 h="2615776">
                    <a:moveTo>
                      <a:pt x="60960" y="2615776"/>
                    </a:moveTo>
                    <a:cubicBezTo>
                      <a:pt x="27296" y="2615776"/>
                      <a:pt x="0" y="2588480"/>
                      <a:pt x="0" y="2554816"/>
                    </a:cubicBezTo>
                    <a:lnTo>
                      <a:pt x="0" y="60960"/>
                    </a:lnTo>
                    <a:cubicBezTo>
                      <a:pt x="0" y="27296"/>
                      <a:pt x="27296" y="0"/>
                      <a:pt x="60960" y="0"/>
                    </a:cubicBezTo>
                    <a:cubicBezTo>
                      <a:pt x="94624" y="0"/>
                      <a:pt x="121920" y="27296"/>
                      <a:pt x="121920" y="60960"/>
                    </a:cubicBezTo>
                    <a:lnTo>
                      <a:pt x="121920" y="2554816"/>
                    </a:lnTo>
                    <a:cubicBezTo>
                      <a:pt x="121920" y="2570979"/>
                      <a:pt x="115497" y="2586495"/>
                      <a:pt x="104071" y="2597920"/>
                    </a:cubicBezTo>
                    <a:cubicBezTo>
                      <a:pt x="92638" y="2609353"/>
                      <a:pt x="77123" y="2615776"/>
                      <a:pt x="60960" y="2615776"/>
                    </a:cubicBezTo>
                    <a:close/>
                  </a:path>
                </a:pathLst>
              </a:custGeom>
              <a:solidFill>
                <a:schemeClr val="tx1"/>
              </a:solidFill>
              <a:ln w="6967" cap="flat">
                <a:noFill/>
                <a:prstDash val="solid"/>
                <a:miter/>
              </a:ln>
            </p:spPr>
            <p:txBody>
              <a:bodyPr rtlCol="0" anchor="ctr"/>
              <a:lstStyle/>
              <a:p>
                <a:endParaRPr lang="en-IN"/>
              </a:p>
            </p:txBody>
          </p:sp>
          <p:sp>
            <p:nvSpPr>
              <p:cNvPr id="121" name="Oval 120">
                <a:extLst>
                  <a:ext uri="{FF2B5EF4-FFF2-40B4-BE49-F238E27FC236}">
                    <a16:creationId xmlns:a16="http://schemas.microsoft.com/office/drawing/2014/main" id="{7B452122-B807-4333-9663-A8D5548D0AB9}"/>
                  </a:ext>
                </a:extLst>
              </p:cNvPr>
              <p:cNvSpPr/>
              <p:nvPr/>
            </p:nvSpPr>
            <p:spPr>
              <a:xfrm>
                <a:off x="5780833" y="1379517"/>
                <a:ext cx="630333" cy="630333"/>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03" name="Straight Connector 102">
              <a:extLst>
                <a:ext uri="{FF2B5EF4-FFF2-40B4-BE49-F238E27FC236}">
                  <a16:creationId xmlns:a16="http://schemas.microsoft.com/office/drawing/2014/main" id="{4FF4C0B8-5B5E-447F-B103-EECF6BEFA715}"/>
                </a:ext>
              </a:extLst>
            </p:cNvPr>
            <p:cNvCxnSpPr>
              <a:cxnSpLocks/>
            </p:cNvCxnSpPr>
            <p:nvPr/>
          </p:nvCxnSpPr>
          <p:spPr>
            <a:xfrm rot="1800000">
              <a:off x="10742894" y="236604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FB4F401-522F-49B1-8FA8-7AA40F68C405}"/>
                </a:ext>
              </a:extLst>
            </p:cNvPr>
            <p:cNvCxnSpPr>
              <a:cxnSpLocks/>
            </p:cNvCxnSpPr>
            <p:nvPr/>
          </p:nvCxnSpPr>
          <p:spPr>
            <a:xfrm rot="1800000">
              <a:off x="10473491" y="182238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6DD9E89-7201-415A-BDA2-6ABE33C02F5D}"/>
                </a:ext>
              </a:extLst>
            </p:cNvPr>
            <p:cNvCxnSpPr>
              <a:cxnSpLocks/>
            </p:cNvCxnSpPr>
            <p:nvPr/>
          </p:nvCxnSpPr>
          <p:spPr>
            <a:xfrm rot="1800000">
              <a:off x="10495806" y="2300940"/>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63A43F2-6F60-4DD7-8D86-32BDAD65EE8D}"/>
              </a:ext>
            </a:extLst>
          </p:cNvPr>
          <p:cNvGrpSpPr/>
          <p:nvPr/>
        </p:nvGrpSpPr>
        <p:grpSpPr>
          <a:xfrm>
            <a:off x="8105837" y="1976890"/>
            <a:ext cx="580920" cy="770534"/>
            <a:chOff x="8105837" y="1976890"/>
            <a:chExt cx="580920" cy="770534"/>
          </a:xfrm>
        </p:grpSpPr>
        <p:grpSp>
          <p:nvGrpSpPr>
            <p:cNvPr id="123" name="Group 122">
              <a:extLst>
                <a:ext uri="{FF2B5EF4-FFF2-40B4-BE49-F238E27FC236}">
                  <a16:creationId xmlns:a16="http://schemas.microsoft.com/office/drawing/2014/main" id="{605E1965-5FF9-432A-8777-DC0204E0A92D}"/>
                </a:ext>
              </a:extLst>
            </p:cNvPr>
            <p:cNvGrpSpPr/>
            <p:nvPr/>
          </p:nvGrpSpPr>
          <p:grpSpPr>
            <a:xfrm rot="1800000">
              <a:off x="8111571" y="2032894"/>
              <a:ext cx="575186" cy="488746"/>
              <a:chOff x="3423411" y="1160200"/>
              <a:chExt cx="5343307" cy="4540293"/>
            </a:xfrm>
          </p:grpSpPr>
          <p:sp>
            <p:nvSpPr>
              <p:cNvPr id="127" name="Freeform: Shape 126">
                <a:extLst>
                  <a:ext uri="{FF2B5EF4-FFF2-40B4-BE49-F238E27FC236}">
                    <a16:creationId xmlns:a16="http://schemas.microsoft.com/office/drawing/2014/main" id="{089CE036-A319-47DF-9561-CE7B70E61C81}"/>
                  </a:ext>
                </a:extLst>
              </p:cNvPr>
              <p:cNvSpPr/>
              <p:nvPr/>
            </p:nvSpPr>
            <p:spPr>
              <a:xfrm>
                <a:off x="4226965" y="1160200"/>
                <a:ext cx="3736721" cy="2629489"/>
              </a:xfrm>
              <a:custGeom>
                <a:avLst/>
                <a:gdLst>
                  <a:gd name="connsiteX0" fmla="*/ 751926 w 3736721"/>
                  <a:gd name="connsiteY0" fmla="*/ 1804798 h 2629489"/>
                  <a:gd name="connsiteX1" fmla="*/ 1503852 w 3736721"/>
                  <a:gd name="connsiteY1" fmla="*/ 1511036 h 2629489"/>
                  <a:gd name="connsiteX2" fmla="*/ 1344393 w 3736721"/>
                  <a:gd name="connsiteY2" fmla="*/ 1316991 h 2629489"/>
                  <a:gd name="connsiteX3" fmla="*/ 853440 w 3736721"/>
                  <a:gd name="connsiteY3" fmla="*/ 190901 h 2629489"/>
                  <a:gd name="connsiteX4" fmla="*/ 1736976 w 3736721"/>
                  <a:gd name="connsiteY4" fmla="*/ 190901 h 2629489"/>
                  <a:gd name="connsiteX5" fmla="*/ 1736976 w 3736721"/>
                  <a:gd name="connsiteY5" fmla="*/ 2326294 h 2629489"/>
                  <a:gd name="connsiteX6" fmla="*/ 1582907 w 3736721"/>
                  <a:gd name="connsiteY6" fmla="*/ 2326294 h 2629489"/>
                  <a:gd name="connsiteX7" fmla="*/ 1487681 w 3736721"/>
                  <a:gd name="connsiteY7" fmla="*/ 2421520 h 2629489"/>
                  <a:gd name="connsiteX8" fmla="*/ 1489478 w 3736721"/>
                  <a:gd name="connsiteY8" fmla="*/ 2439038 h 2629489"/>
                  <a:gd name="connsiteX9" fmla="*/ 1408626 w 3736721"/>
                  <a:gd name="connsiteY9" fmla="*/ 2439038 h 2629489"/>
                  <a:gd name="connsiteX10" fmla="*/ 1313400 w 3736721"/>
                  <a:gd name="connsiteY10" fmla="*/ 2534264 h 2629489"/>
                  <a:gd name="connsiteX11" fmla="*/ 1408626 w 3736721"/>
                  <a:gd name="connsiteY11" fmla="*/ 2629489 h 2629489"/>
                  <a:gd name="connsiteX12" fmla="*/ 2252634 w 3736721"/>
                  <a:gd name="connsiteY12" fmla="*/ 2629489 h 2629489"/>
                  <a:gd name="connsiteX13" fmla="*/ 2347860 w 3736721"/>
                  <a:gd name="connsiteY13" fmla="*/ 2534264 h 2629489"/>
                  <a:gd name="connsiteX14" fmla="*/ 2252634 w 3736721"/>
                  <a:gd name="connsiteY14" fmla="*/ 2439038 h 2629489"/>
                  <a:gd name="connsiteX15" fmla="*/ 2172680 w 3736721"/>
                  <a:gd name="connsiteY15" fmla="*/ 2439038 h 2629489"/>
                  <a:gd name="connsiteX16" fmla="*/ 2174477 w 3736721"/>
                  <a:gd name="connsiteY16" fmla="*/ 2421520 h 2629489"/>
                  <a:gd name="connsiteX17" fmla="*/ 2079250 w 3736721"/>
                  <a:gd name="connsiteY17" fmla="*/ 2326294 h 2629489"/>
                  <a:gd name="connsiteX18" fmla="*/ 1928326 w 3736721"/>
                  <a:gd name="connsiteY18" fmla="*/ 2326294 h 2629489"/>
                  <a:gd name="connsiteX19" fmla="*/ 1928326 w 3736721"/>
                  <a:gd name="connsiteY19" fmla="*/ 190901 h 2629489"/>
                  <a:gd name="connsiteX20" fmla="*/ 2852737 w 3736721"/>
                  <a:gd name="connsiteY20" fmla="*/ 190901 h 2629489"/>
                  <a:gd name="connsiteX21" fmla="*/ 2375709 w 3736721"/>
                  <a:gd name="connsiteY21" fmla="*/ 1325076 h 2629489"/>
                  <a:gd name="connsiteX22" fmla="*/ 2232870 w 3736721"/>
                  <a:gd name="connsiteY22" fmla="*/ 1511036 h 2629489"/>
                  <a:gd name="connsiteX23" fmla="*/ 2984796 w 3736721"/>
                  <a:gd name="connsiteY23" fmla="*/ 1804798 h 2629489"/>
                  <a:gd name="connsiteX24" fmla="*/ 3736722 w 3736721"/>
                  <a:gd name="connsiteY24" fmla="*/ 1511036 h 2629489"/>
                  <a:gd name="connsiteX25" fmla="*/ 3577263 w 3736721"/>
                  <a:gd name="connsiteY25" fmla="*/ 1316541 h 2629489"/>
                  <a:gd name="connsiteX26" fmla="*/ 3086310 w 3736721"/>
                  <a:gd name="connsiteY26" fmla="*/ 190452 h 2629489"/>
                  <a:gd name="connsiteX27" fmla="*/ 3279907 w 3736721"/>
                  <a:gd name="connsiteY27" fmla="*/ 190452 h 2629489"/>
                  <a:gd name="connsiteX28" fmla="*/ 3375132 w 3736721"/>
                  <a:gd name="connsiteY28" fmla="*/ 95226 h 2629489"/>
                  <a:gd name="connsiteX29" fmla="*/ 3279907 w 3736721"/>
                  <a:gd name="connsiteY29" fmla="*/ 0 h 2629489"/>
                  <a:gd name="connsiteX30" fmla="*/ 385845 w 3736721"/>
                  <a:gd name="connsiteY30" fmla="*/ 0 h 2629489"/>
                  <a:gd name="connsiteX31" fmla="*/ 290619 w 3736721"/>
                  <a:gd name="connsiteY31" fmla="*/ 95226 h 2629489"/>
                  <a:gd name="connsiteX32" fmla="*/ 385845 w 3736721"/>
                  <a:gd name="connsiteY32" fmla="*/ 190452 h 2629489"/>
                  <a:gd name="connsiteX33" fmla="*/ 619867 w 3736721"/>
                  <a:gd name="connsiteY33" fmla="*/ 190452 h 2629489"/>
                  <a:gd name="connsiteX34" fmla="*/ 142839 w 3736721"/>
                  <a:gd name="connsiteY34" fmla="*/ 1324627 h 2629489"/>
                  <a:gd name="connsiteX35" fmla="*/ 0 w 3736721"/>
                  <a:gd name="connsiteY35" fmla="*/ 1510586 h 2629489"/>
                  <a:gd name="connsiteX36" fmla="*/ 751926 w 3736721"/>
                  <a:gd name="connsiteY36" fmla="*/ 1803900 h 2629489"/>
                  <a:gd name="connsiteX37" fmla="*/ 751926 w 3736721"/>
                  <a:gd name="connsiteY37" fmla="*/ 1803900 h 2629489"/>
                  <a:gd name="connsiteX38" fmla="*/ 751926 w 3736721"/>
                  <a:gd name="connsiteY38" fmla="*/ 1614347 h 2629489"/>
                  <a:gd name="connsiteX39" fmla="*/ 202131 w 3736721"/>
                  <a:gd name="connsiteY39" fmla="*/ 1511485 h 2629489"/>
                  <a:gd name="connsiteX40" fmla="*/ 751926 w 3736721"/>
                  <a:gd name="connsiteY40" fmla="*/ 1408623 h 2629489"/>
                  <a:gd name="connsiteX41" fmla="*/ 1301721 w 3736721"/>
                  <a:gd name="connsiteY41" fmla="*/ 1511485 h 2629489"/>
                  <a:gd name="connsiteX42" fmla="*/ 751926 w 3736721"/>
                  <a:gd name="connsiteY42" fmla="*/ 1614347 h 2629489"/>
                  <a:gd name="connsiteX43" fmla="*/ 2984347 w 3736721"/>
                  <a:gd name="connsiteY43" fmla="*/ 1614347 h 2629489"/>
                  <a:gd name="connsiteX44" fmla="*/ 2434551 w 3736721"/>
                  <a:gd name="connsiteY44" fmla="*/ 1511485 h 2629489"/>
                  <a:gd name="connsiteX45" fmla="*/ 2984347 w 3736721"/>
                  <a:gd name="connsiteY45" fmla="*/ 1408623 h 2629489"/>
                  <a:gd name="connsiteX46" fmla="*/ 3534142 w 3736721"/>
                  <a:gd name="connsiteY46" fmla="*/ 1511485 h 2629489"/>
                  <a:gd name="connsiteX47" fmla="*/ 2984347 w 3736721"/>
                  <a:gd name="connsiteY47" fmla="*/ 1614347 h 2629489"/>
                  <a:gd name="connsiteX48" fmla="*/ 2984347 w 3736721"/>
                  <a:gd name="connsiteY48" fmla="*/ 1217722 h 2629489"/>
                  <a:gd name="connsiteX49" fmla="*/ 2614223 w 3736721"/>
                  <a:gd name="connsiteY49" fmla="*/ 1249614 h 2629489"/>
                  <a:gd name="connsiteX50" fmla="*/ 2970422 w 3736721"/>
                  <a:gd name="connsiteY50" fmla="*/ 402464 h 2629489"/>
                  <a:gd name="connsiteX51" fmla="*/ 3338300 w 3736721"/>
                  <a:gd name="connsiteY51" fmla="*/ 1246470 h 2629489"/>
                  <a:gd name="connsiteX52" fmla="*/ 2984347 w 3736721"/>
                  <a:gd name="connsiteY52" fmla="*/ 1217722 h 2629489"/>
                  <a:gd name="connsiteX53" fmla="*/ 2984347 w 3736721"/>
                  <a:gd name="connsiteY53" fmla="*/ 1217722 h 2629489"/>
                  <a:gd name="connsiteX54" fmla="*/ 738001 w 3736721"/>
                  <a:gd name="connsiteY54" fmla="*/ 402464 h 2629489"/>
                  <a:gd name="connsiteX55" fmla="*/ 1105879 w 3736721"/>
                  <a:gd name="connsiteY55" fmla="*/ 1246470 h 2629489"/>
                  <a:gd name="connsiteX56" fmla="*/ 751926 w 3736721"/>
                  <a:gd name="connsiteY56" fmla="*/ 1217722 h 2629489"/>
                  <a:gd name="connsiteX57" fmla="*/ 381353 w 3736721"/>
                  <a:gd name="connsiteY57" fmla="*/ 1249614 h 2629489"/>
                  <a:gd name="connsiteX58" fmla="*/ 737552 w 3736721"/>
                  <a:gd name="connsiteY58" fmla="*/ 402464 h 262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736721" h="2629489">
                    <a:moveTo>
                      <a:pt x="751926" y="1804798"/>
                    </a:moveTo>
                    <a:cubicBezTo>
                      <a:pt x="1098692" y="1804798"/>
                      <a:pt x="1503852" y="1727989"/>
                      <a:pt x="1503852" y="1511036"/>
                    </a:cubicBezTo>
                    <a:cubicBezTo>
                      <a:pt x="1503852" y="1426141"/>
                      <a:pt x="1441416" y="1362807"/>
                      <a:pt x="1344393" y="1316991"/>
                    </a:cubicBezTo>
                    <a:lnTo>
                      <a:pt x="853440" y="190901"/>
                    </a:lnTo>
                    <a:lnTo>
                      <a:pt x="1736976" y="190901"/>
                    </a:lnTo>
                    <a:lnTo>
                      <a:pt x="1736976" y="2326294"/>
                    </a:lnTo>
                    <a:lnTo>
                      <a:pt x="1582907" y="2326294"/>
                    </a:lnTo>
                    <a:cubicBezTo>
                      <a:pt x="1530353" y="2326294"/>
                      <a:pt x="1487681" y="2368966"/>
                      <a:pt x="1487681" y="2421520"/>
                    </a:cubicBezTo>
                    <a:cubicBezTo>
                      <a:pt x="1487681" y="2427359"/>
                      <a:pt x="1488131" y="2433199"/>
                      <a:pt x="1489478" y="2439038"/>
                    </a:cubicBezTo>
                    <a:lnTo>
                      <a:pt x="1408626" y="2439038"/>
                    </a:lnTo>
                    <a:cubicBezTo>
                      <a:pt x="1356072" y="2439038"/>
                      <a:pt x="1313400" y="2481710"/>
                      <a:pt x="1313400" y="2534264"/>
                    </a:cubicBezTo>
                    <a:cubicBezTo>
                      <a:pt x="1313400" y="2586818"/>
                      <a:pt x="1356072" y="2629489"/>
                      <a:pt x="1408626" y="2629489"/>
                    </a:cubicBezTo>
                    <a:lnTo>
                      <a:pt x="2252634" y="2629489"/>
                    </a:lnTo>
                    <a:cubicBezTo>
                      <a:pt x="2305188" y="2629489"/>
                      <a:pt x="2347860" y="2586818"/>
                      <a:pt x="2347860" y="2534264"/>
                    </a:cubicBezTo>
                    <a:cubicBezTo>
                      <a:pt x="2347860" y="2481710"/>
                      <a:pt x="2305188" y="2439038"/>
                      <a:pt x="2252634" y="2439038"/>
                    </a:cubicBezTo>
                    <a:lnTo>
                      <a:pt x="2172680" y="2439038"/>
                    </a:lnTo>
                    <a:cubicBezTo>
                      <a:pt x="2173578" y="2433199"/>
                      <a:pt x="2174477" y="2427359"/>
                      <a:pt x="2174477" y="2421520"/>
                    </a:cubicBezTo>
                    <a:cubicBezTo>
                      <a:pt x="2174477" y="2368966"/>
                      <a:pt x="2131804" y="2326294"/>
                      <a:pt x="2079250" y="2326294"/>
                    </a:cubicBezTo>
                    <a:lnTo>
                      <a:pt x="1928326" y="2326294"/>
                    </a:lnTo>
                    <a:lnTo>
                      <a:pt x="1928326" y="190901"/>
                    </a:lnTo>
                    <a:lnTo>
                      <a:pt x="2852737" y="190901"/>
                    </a:lnTo>
                    <a:lnTo>
                      <a:pt x="2375709" y="1325076"/>
                    </a:lnTo>
                    <a:cubicBezTo>
                      <a:pt x="2288568" y="1369994"/>
                      <a:pt x="2232870" y="1431082"/>
                      <a:pt x="2232870" y="1511036"/>
                    </a:cubicBezTo>
                    <a:cubicBezTo>
                      <a:pt x="2232870" y="1727540"/>
                      <a:pt x="2638029" y="1804798"/>
                      <a:pt x="2984796" y="1804798"/>
                    </a:cubicBezTo>
                    <a:cubicBezTo>
                      <a:pt x="3331562" y="1804798"/>
                      <a:pt x="3736722" y="1727989"/>
                      <a:pt x="3736722" y="1511036"/>
                    </a:cubicBezTo>
                    <a:cubicBezTo>
                      <a:pt x="3736722" y="1426141"/>
                      <a:pt x="3674286" y="1362358"/>
                      <a:pt x="3577263" y="1316541"/>
                    </a:cubicBezTo>
                    <a:lnTo>
                      <a:pt x="3086310" y="190452"/>
                    </a:lnTo>
                    <a:lnTo>
                      <a:pt x="3279907" y="190452"/>
                    </a:lnTo>
                    <a:cubicBezTo>
                      <a:pt x="3332460" y="190452"/>
                      <a:pt x="3375132" y="147780"/>
                      <a:pt x="3375132" y="95226"/>
                    </a:cubicBezTo>
                    <a:cubicBezTo>
                      <a:pt x="3375132" y="42672"/>
                      <a:pt x="3332460" y="0"/>
                      <a:pt x="3279907" y="0"/>
                    </a:cubicBezTo>
                    <a:lnTo>
                      <a:pt x="385845" y="0"/>
                    </a:lnTo>
                    <a:cubicBezTo>
                      <a:pt x="333291" y="0"/>
                      <a:pt x="290619" y="42672"/>
                      <a:pt x="290619" y="95226"/>
                    </a:cubicBezTo>
                    <a:cubicBezTo>
                      <a:pt x="290619" y="147780"/>
                      <a:pt x="333291" y="190452"/>
                      <a:pt x="385845" y="190452"/>
                    </a:cubicBezTo>
                    <a:lnTo>
                      <a:pt x="619867" y="190452"/>
                    </a:lnTo>
                    <a:lnTo>
                      <a:pt x="142839" y="1324627"/>
                    </a:lnTo>
                    <a:cubicBezTo>
                      <a:pt x="55249" y="1369544"/>
                      <a:pt x="0" y="1430633"/>
                      <a:pt x="0" y="1510586"/>
                    </a:cubicBezTo>
                    <a:cubicBezTo>
                      <a:pt x="0" y="1727090"/>
                      <a:pt x="405160" y="1803900"/>
                      <a:pt x="751926" y="1803900"/>
                    </a:cubicBezTo>
                    <a:lnTo>
                      <a:pt x="751926" y="1803900"/>
                    </a:lnTo>
                    <a:close/>
                    <a:moveTo>
                      <a:pt x="751926" y="1614347"/>
                    </a:moveTo>
                    <a:cubicBezTo>
                      <a:pt x="443789" y="1614347"/>
                      <a:pt x="256481" y="1550114"/>
                      <a:pt x="202131" y="1511485"/>
                    </a:cubicBezTo>
                    <a:cubicBezTo>
                      <a:pt x="256481" y="1472855"/>
                      <a:pt x="443789" y="1408623"/>
                      <a:pt x="751926" y="1408623"/>
                    </a:cubicBezTo>
                    <a:cubicBezTo>
                      <a:pt x="1060063" y="1408623"/>
                      <a:pt x="1247371" y="1472855"/>
                      <a:pt x="1301721" y="1511485"/>
                    </a:cubicBezTo>
                    <a:cubicBezTo>
                      <a:pt x="1247371" y="1550114"/>
                      <a:pt x="1060063" y="1614347"/>
                      <a:pt x="751926" y="1614347"/>
                    </a:cubicBezTo>
                    <a:close/>
                    <a:moveTo>
                      <a:pt x="2984347" y="1614347"/>
                    </a:moveTo>
                    <a:cubicBezTo>
                      <a:pt x="2676210" y="1614347"/>
                      <a:pt x="2488902" y="1550114"/>
                      <a:pt x="2434551" y="1511485"/>
                    </a:cubicBezTo>
                    <a:cubicBezTo>
                      <a:pt x="2488902" y="1472855"/>
                      <a:pt x="2676210" y="1408623"/>
                      <a:pt x="2984347" y="1408623"/>
                    </a:cubicBezTo>
                    <a:cubicBezTo>
                      <a:pt x="3292484" y="1408623"/>
                      <a:pt x="3479791" y="1472855"/>
                      <a:pt x="3534142" y="1511485"/>
                    </a:cubicBezTo>
                    <a:cubicBezTo>
                      <a:pt x="3479791" y="1550114"/>
                      <a:pt x="3292484" y="1614347"/>
                      <a:pt x="2984347" y="1614347"/>
                    </a:cubicBezTo>
                    <a:close/>
                    <a:moveTo>
                      <a:pt x="2984347" y="1217722"/>
                    </a:moveTo>
                    <a:cubicBezTo>
                      <a:pt x="2861271" y="1217722"/>
                      <a:pt x="2731010" y="1227604"/>
                      <a:pt x="2614223" y="1249614"/>
                    </a:cubicBezTo>
                    <a:lnTo>
                      <a:pt x="2970422" y="402464"/>
                    </a:lnTo>
                    <a:lnTo>
                      <a:pt x="3338300" y="1246470"/>
                    </a:lnTo>
                    <a:cubicBezTo>
                      <a:pt x="3225556" y="1226257"/>
                      <a:pt x="3101582" y="1217722"/>
                      <a:pt x="2984347" y="1217722"/>
                    </a:cubicBezTo>
                    <a:lnTo>
                      <a:pt x="2984347" y="1217722"/>
                    </a:lnTo>
                    <a:close/>
                    <a:moveTo>
                      <a:pt x="738001" y="402464"/>
                    </a:moveTo>
                    <a:lnTo>
                      <a:pt x="1105879" y="1246470"/>
                    </a:lnTo>
                    <a:cubicBezTo>
                      <a:pt x="993135" y="1226257"/>
                      <a:pt x="869162" y="1217722"/>
                      <a:pt x="751926" y="1217722"/>
                    </a:cubicBezTo>
                    <a:cubicBezTo>
                      <a:pt x="628851" y="1217722"/>
                      <a:pt x="498589" y="1227604"/>
                      <a:pt x="381353" y="1249614"/>
                    </a:cubicBezTo>
                    <a:lnTo>
                      <a:pt x="737552" y="402464"/>
                    </a:lnTo>
                    <a:close/>
                  </a:path>
                </a:pathLst>
              </a:custGeom>
              <a:solidFill>
                <a:schemeClr val="tx1"/>
              </a:solidFill>
              <a:ln w="44904"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F77B82D-1B8E-488A-860B-2AEDCB39F10E}"/>
                  </a:ext>
                </a:extLst>
              </p:cNvPr>
              <p:cNvSpPr/>
              <p:nvPr/>
            </p:nvSpPr>
            <p:spPr>
              <a:xfrm>
                <a:off x="3423411" y="3559313"/>
                <a:ext cx="5343307" cy="2141180"/>
              </a:xfrm>
              <a:custGeom>
                <a:avLst/>
                <a:gdLst>
                  <a:gd name="connsiteX0" fmla="*/ 5292650 w 5343307"/>
                  <a:gd name="connsiteY0" fmla="*/ 398369 h 2141180"/>
                  <a:gd name="connsiteX1" fmla="*/ 5078392 w 5343307"/>
                  <a:gd name="connsiteY1" fmla="*/ 243403 h 2141180"/>
                  <a:gd name="connsiteX2" fmla="*/ 4817419 w 5343307"/>
                  <a:gd name="connsiteY2" fmla="*/ 286524 h 2141180"/>
                  <a:gd name="connsiteX3" fmla="*/ 4784629 w 5343307"/>
                  <a:gd name="connsiteY3" fmla="*/ 307186 h 2141180"/>
                  <a:gd name="connsiteX4" fmla="*/ 4720396 w 5343307"/>
                  <a:gd name="connsiteY4" fmla="*/ 144135 h 2141180"/>
                  <a:gd name="connsiteX5" fmla="*/ 4475144 w 5343307"/>
                  <a:gd name="connsiteY5" fmla="*/ 2194 h 2141180"/>
                  <a:gd name="connsiteX6" fmla="*/ 4206086 w 5343307"/>
                  <a:gd name="connsiteY6" fmla="*/ 88436 h 2141180"/>
                  <a:gd name="connsiteX7" fmla="*/ 4094240 w 5343307"/>
                  <a:gd name="connsiteY7" fmla="*/ 187705 h 2141180"/>
                  <a:gd name="connsiteX8" fmla="*/ 4039890 w 5343307"/>
                  <a:gd name="connsiteY8" fmla="*/ 102810 h 2141180"/>
                  <a:gd name="connsiteX9" fmla="*/ 3640569 w 5343307"/>
                  <a:gd name="connsiteY9" fmla="*/ 76758 h 2141180"/>
                  <a:gd name="connsiteX10" fmla="*/ 3007227 w 5343307"/>
                  <a:gd name="connsiteY10" fmla="*/ 607687 h 2141180"/>
                  <a:gd name="connsiteX11" fmla="*/ 2987463 w 5343307"/>
                  <a:gd name="connsiteY11" fmla="*/ 630145 h 2141180"/>
                  <a:gd name="connsiteX12" fmla="*/ 2953325 w 5343307"/>
                  <a:gd name="connsiteY12" fmla="*/ 613975 h 2141180"/>
                  <a:gd name="connsiteX13" fmla="*/ 2664054 w 5343307"/>
                  <a:gd name="connsiteY13" fmla="*/ 451373 h 2141180"/>
                  <a:gd name="connsiteX14" fmla="*/ 1900000 w 5343307"/>
                  <a:gd name="connsiteY14" fmla="*/ 384894 h 2141180"/>
                  <a:gd name="connsiteX15" fmla="*/ 1403208 w 5343307"/>
                  <a:gd name="connsiteY15" fmla="*/ 594660 h 2141180"/>
                  <a:gd name="connsiteX16" fmla="*/ 1403208 w 5343307"/>
                  <a:gd name="connsiteY16" fmla="*/ 484163 h 2141180"/>
                  <a:gd name="connsiteX17" fmla="*/ 1307982 w 5343307"/>
                  <a:gd name="connsiteY17" fmla="*/ 388937 h 2141180"/>
                  <a:gd name="connsiteX18" fmla="*/ 95198 w 5343307"/>
                  <a:gd name="connsiteY18" fmla="*/ 388937 h 2141180"/>
                  <a:gd name="connsiteX19" fmla="*/ 13447 w 5343307"/>
                  <a:gd name="connsiteY19" fmla="*/ 435202 h 2141180"/>
                  <a:gd name="connsiteX20" fmla="*/ 11202 w 5343307"/>
                  <a:gd name="connsiteY20" fmla="*/ 529080 h 2141180"/>
                  <a:gd name="connsiteX21" fmla="*/ 851167 w 5343307"/>
                  <a:gd name="connsiteY21" fmla="*/ 2090873 h 2141180"/>
                  <a:gd name="connsiteX22" fmla="*/ 935163 w 5343307"/>
                  <a:gd name="connsiteY22" fmla="*/ 2141181 h 2141180"/>
                  <a:gd name="connsiteX23" fmla="*/ 1307982 w 5343307"/>
                  <a:gd name="connsiteY23" fmla="*/ 2141181 h 2141180"/>
                  <a:gd name="connsiteX24" fmla="*/ 1403208 w 5343307"/>
                  <a:gd name="connsiteY24" fmla="*/ 2045955 h 2141180"/>
                  <a:gd name="connsiteX25" fmla="*/ 1403208 w 5343307"/>
                  <a:gd name="connsiteY25" fmla="*/ 1852359 h 2141180"/>
                  <a:gd name="connsiteX26" fmla="*/ 1729312 w 5343307"/>
                  <a:gd name="connsiteY26" fmla="*/ 1647534 h 2141180"/>
                  <a:gd name="connsiteX27" fmla="*/ 1900898 w 5343307"/>
                  <a:gd name="connsiteY27" fmla="*/ 1643941 h 2141180"/>
                  <a:gd name="connsiteX28" fmla="*/ 2282701 w 5343307"/>
                  <a:gd name="connsiteY28" fmla="*/ 1861343 h 2141180"/>
                  <a:gd name="connsiteX29" fmla="*/ 2779493 w 5343307"/>
                  <a:gd name="connsiteY29" fmla="*/ 1992503 h 2141180"/>
                  <a:gd name="connsiteX30" fmla="*/ 2942096 w 5343307"/>
                  <a:gd name="connsiteY30" fmla="*/ 1979028 h 2141180"/>
                  <a:gd name="connsiteX31" fmla="*/ 3509409 w 5343307"/>
                  <a:gd name="connsiteY31" fmla="*/ 1885150 h 2141180"/>
                  <a:gd name="connsiteX32" fmla="*/ 4187220 w 5343307"/>
                  <a:gd name="connsiteY32" fmla="*/ 1599921 h 2141180"/>
                  <a:gd name="connsiteX33" fmla="*/ 5202365 w 5343307"/>
                  <a:gd name="connsiteY33" fmla="*/ 855184 h 2141180"/>
                  <a:gd name="connsiteX34" fmla="*/ 5292201 w 5343307"/>
                  <a:gd name="connsiteY34" fmla="*/ 399268 h 2141180"/>
                  <a:gd name="connsiteX35" fmla="*/ 5292201 w 5343307"/>
                  <a:gd name="connsiteY35" fmla="*/ 399268 h 2141180"/>
                  <a:gd name="connsiteX36" fmla="*/ 1212756 w 5343307"/>
                  <a:gd name="connsiteY36" fmla="*/ 1949831 h 2141180"/>
                  <a:gd name="connsiteX37" fmla="*/ 992209 w 5343307"/>
                  <a:gd name="connsiteY37" fmla="*/ 1949831 h 2141180"/>
                  <a:gd name="connsiteX38" fmla="*/ 254657 w 5343307"/>
                  <a:gd name="connsiteY38" fmla="*/ 578939 h 2141180"/>
                  <a:gd name="connsiteX39" fmla="*/ 1212756 w 5343307"/>
                  <a:gd name="connsiteY39" fmla="*/ 578939 h 2141180"/>
                  <a:gd name="connsiteX40" fmla="*/ 1212756 w 5343307"/>
                  <a:gd name="connsiteY40" fmla="*/ 1949831 h 2141180"/>
                  <a:gd name="connsiteX41" fmla="*/ 4052017 w 5343307"/>
                  <a:gd name="connsiteY41" fmla="*/ 481018 h 2141180"/>
                  <a:gd name="connsiteX42" fmla="*/ 4333204 w 5343307"/>
                  <a:gd name="connsiteY42" fmla="*/ 230826 h 2141180"/>
                  <a:gd name="connsiteX43" fmla="*/ 4455381 w 5343307"/>
                  <a:gd name="connsiteY43" fmla="*/ 191747 h 2141180"/>
                  <a:gd name="connsiteX44" fmla="*/ 4566328 w 5343307"/>
                  <a:gd name="connsiteY44" fmla="*/ 255980 h 2141180"/>
                  <a:gd name="connsiteX45" fmla="*/ 4594177 w 5343307"/>
                  <a:gd name="connsiteY45" fmla="*/ 376360 h 2141180"/>
                  <a:gd name="connsiteX46" fmla="*/ 4556895 w 5343307"/>
                  <a:gd name="connsiteY46" fmla="*/ 453618 h 2141180"/>
                  <a:gd name="connsiteX47" fmla="*/ 4551954 w 5343307"/>
                  <a:gd name="connsiteY47" fmla="*/ 459008 h 2141180"/>
                  <a:gd name="connsiteX48" fmla="*/ 4527249 w 5343307"/>
                  <a:gd name="connsiteY48" fmla="*/ 479671 h 2141180"/>
                  <a:gd name="connsiteX49" fmla="*/ 3927146 w 5343307"/>
                  <a:gd name="connsiteY49" fmla="*/ 888423 h 2141180"/>
                  <a:gd name="connsiteX50" fmla="*/ 3798680 w 5343307"/>
                  <a:gd name="connsiteY50" fmla="*/ 707853 h 2141180"/>
                  <a:gd name="connsiteX51" fmla="*/ 4017431 w 5343307"/>
                  <a:gd name="connsiteY51" fmla="*/ 516054 h 2141180"/>
                  <a:gd name="connsiteX52" fmla="*/ 4051568 w 5343307"/>
                  <a:gd name="connsiteY52" fmla="*/ 480569 h 2141180"/>
                  <a:gd name="connsiteX53" fmla="*/ 4051568 w 5343307"/>
                  <a:gd name="connsiteY53" fmla="*/ 480569 h 2141180"/>
                  <a:gd name="connsiteX54" fmla="*/ 3763644 w 5343307"/>
                  <a:gd name="connsiteY54" fmla="*/ 222741 h 2141180"/>
                  <a:gd name="connsiteX55" fmla="*/ 3900195 w 5343307"/>
                  <a:gd name="connsiteY55" fmla="*/ 231724 h 2141180"/>
                  <a:gd name="connsiteX56" fmla="*/ 3926247 w 5343307"/>
                  <a:gd name="connsiteY56" fmla="*/ 304042 h 2141180"/>
                  <a:gd name="connsiteX57" fmla="*/ 3910975 w 5343307"/>
                  <a:gd name="connsiteY57" fmla="*/ 351655 h 2141180"/>
                  <a:gd name="connsiteX58" fmla="*/ 3576337 w 5343307"/>
                  <a:gd name="connsiteY58" fmla="*/ 649460 h 2141180"/>
                  <a:gd name="connsiteX59" fmla="*/ 3254724 w 5343307"/>
                  <a:gd name="connsiteY59" fmla="*/ 649460 h 2141180"/>
                  <a:gd name="connsiteX60" fmla="*/ 3764094 w 5343307"/>
                  <a:gd name="connsiteY60" fmla="*/ 222292 h 2141180"/>
                  <a:gd name="connsiteX61" fmla="*/ 5090071 w 5343307"/>
                  <a:gd name="connsiteY61" fmla="*/ 701116 h 2141180"/>
                  <a:gd name="connsiteX62" fmla="*/ 4074926 w 5343307"/>
                  <a:gd name="connsiteY62" fmla="*/ 1445404 h 2141180"/>
                  <a:gd name="connsiteX63" fmla="*/ 3478416 w 5343307"/>
                  <a:gd name="connsiteY63" fmla="*/ 1696494 h 2141180"/>
                  <a:gd name="connsiteX64" fmla="*/ 2911102 w 5343307"/>
                  <a:gd name="connsiteY64" fmla="*/ 1790373 h 2141180"/>
                  <a:gd name="connsiteX65" fmla="*/ 2377478 w 5343307"/>
                  <a:gd name="connsiteY65" fmla="*/ 1695147 h 2141180"/>
                  <a:gd name="connsiteX66" fmla="*/ 1995675 w 5343307"/>
                  <a:gd name="connsiteY66" fmla="*/ 1477745 h 2141180"/>
                  <a:gd name="connsiteX67" fmla="*/ 1628247 w 5343307"/>
                  <a:gd name="connsiteY67" fmla="*/ 1485830 h 2141180"/>
                  <a:gd name="connsiteX68" fmla="*/ 1419378 w 5343307"/>
                  <a:gd name="connsiteY68" fmla="*/ 1616990 h 2141180"/>
                  <a:gd name="connsiteX69" fmla="*/ 1419378 w 5343307"/>
                  <a:gd name="connsiteY69" fmla="*/ 794544 h 2141180"/>
                  <a:gd name="connsiteX70" fmla="*/ 1979056 w 5343307"/>
                  <a:gd name="connsiteY70" fmla="*/ 558277 h 2141180"/>
                  <a:gd name="connsiteX71" fmla="*/ 2563438 w 5343307"/>
                  <a:gd name="connsiteY71" fmla="*/ 612178 h 2141180"/>
                  <a:gd name="connsiteX72" fmla="*/ 2860794 w 5343307"/>
                  <a:gd name="connsiteY72" fmla="*/ 779722 h 2141180"/>
                  <a:gd name="connsiteX73" fmla="*/ 3090774 w 5343307"/>
                  <a:gd name="connsiteY73" fmla="*/ 839912 h 2141180"/>
                  <a:gd name="connsiteX74" fmla="*/ 3612271 w 5343307"/>
                  <a:gd name="connsiteY74" fmla="*/ 839912 h 2141180"/>
                  <a:gd name="connsiteX75" fmla="*/ 3748821 w 5343307"/>
                  <a:gd name="connsiteY75" fmla="*/ 962537 h 2141180"/>
                  <a:gd name="connsiteX76" fmla="*/ 3638773 w 5343307"/>
                  <a:gd name="connsiteY76" fmla="*/ 1112114 h 2141180"/>
                  <a:gd name="connsiteX77" fmla="*/ 3468534 w 5343307"/>
                  <a:gd name="connsiteY77" fmla="*/ 1147599 h 2141180"/>
                  <a:gd name="connsiteX78" fmla="*/ 2398140 w 5343307"/>
                  <a:gd name="connsiteY78" fmla="*/ 1150294 h 2141180"/>
                  <a:gd name="connsiteX79" fmla="*/ 2269674 w 5343307"/>
                  <a:gd name="connsiteY79" fmla="*/ 1191169 h 2141180"/>
                  <a:gd name="connsiteX80" fmla="*/ 2310550 w 5343307"/>
                  <a:gd name="connsiteY80" fmla="*/ 1319634 h 2141180"/>
                  <a:gd name="connsiteX81" fmla="*/ 3524681 w 5343307"/>
                  <a:gd name="connsiteY81" fmla="*/ 1328618 h 2141180"/>
                  <a:gd name="connsiteX82" fmla="*/ 3674707 w 5343307"/>
                  <a:gd name="connsiteY82" fmla="*/ 1299421 h 2141180"/>
                  <a:gd name="connsiteX83" fmla="*/ 3895254 w 5343307"/>
                  <a:gd name="connsiteY83" fmla="*/ 1141310 h 2141180"/>
                  <a:gd name="connsiteX84" fmla="*/ 4635052 w 5343307"/>
                  <a:gd name="connsiteY84" fmla="*/ 637332 h 2141180"/>
                  <a:gd name="connsiteX85" fmla="*/ 4688954 w 5343307"/>
                  <a:gd name="connsiteY85" fmla="*/ 592414 h 2141180"/>
                  <a:gd name="connsiteX86" fmla="*/ 4918484 w 5343307"/>
                  <a:gd name="connsiteY86" fmla="*/ 448677 h 2141180"/>
                  <a:gd name="connsiteX87" fmla="*/ 5034821 w 5343307"/>
                  <a:gd name="connsiteY87" fmla="*/ 429363 h 2141180"/>
                  <a:gd name="connsiteX88" fmla="*/ 5130048 w 5343307"/>
                  <a:gd name="connsiteY88" fmla="*/ 498536 h 2141180"/>
                  <a:gd name="connsiteX89" fmla="*/ 5090071 w 5343307"/>
                  <a:gd name="connsiteY89" fmla="*/ 701116 h 2141180"/>
                  <a:gd name="connsiteX90" fmla="*/ 5090071 w 5343307"/>
                  <a:gd name="connsiteY90" fmla="*/ 701116 h 21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343307" h="2141180">
                    <a:moveTo>
                      <a:pt x="5292650" y="398369"/>
                    </a:moveTo>
                    <a:cubicBezTo>
                      <a:pt x="5244588" y="319314"/>
                      <a:pt x="5168228" y="264514"/>
                      <a:pt x="5078392" y="243403"/>
                    </a:cubicBezTo>
                    <a:cubicBezTo>
                      <a:pt x="4988556" y="221842"/>
                      <a:pt x="4895576" y="237114"/>
                      <a:pt x="4817419" y="286524"/>
                    </a:cubicBezTo>
                    <a:lnTo>
                      <a:pt x="4784629" y="307186"/>
                    </a:lnTo>
                    <a:cubicBezTo>
                      <a:pt x="4777891" y="248793"/>
                      <a:pt x="4755881" y="193095"/>
                      <a:pt x="4720396" y="144135"/>
                    </a:cubicBezTo>
                    <a:cubicBezTo>
                      <a:pt x="4662901" y="64630"/>
                      <a:pt x="4573515" y="12974"/>
                      <a:pt x="4475144" y="2194"/>
                    </a:cubicBezTo>
                    <a:cubicBezTo>
                      <a:pt x="4377223" y="-9035"/>
                      <a:pt x="4279302" y="23306"/>
                      <a:pt x="4206086" y="88436"/>
                    </a:cubicBezTo>
                    <a:lnTo>
                      <a:pt x="4094240" y="187705"/>
                    </a:lnTo>
                    <a:cubicBezTo>
                      <a:pt x="4081214" y="156712"/>
                      <a:pt x="4063247" y="127964"/>
                      <a:pt x="4039890" y="102810"/>
                    </a:cubicBezTo>
                    <a:cubicBezTo>
                      <a:pt x="3934782" y="-11730"/>
                      <a:pt x="3759602" y="-23409"/>
                      <a:pt x="3640569" y="76758"/>
                    </a:cubicBezTo>
                    <a:lnTo>
                      <a:pt x="3007227" y="607687"/>
                    </a:lnTo>
                    <a:cubicBezTo>
                      <a:pt x="2999141" y="614424"/>
                      <a:pt x="2992853" y="622060"/>
                      <a:pt x="2987463" y="630145"/>
                    </a:cubicBezTo>
                    <a:cubicBezTo>
                      <a:pt x="2975784" y="625654"/>
                      <a:pt x="2964105" y="620263"/>
                      <a:pt x="2953325" y="613975"/>
                    </a:cubicBezTo>
                    <a:lnTo>
                      <a:pt x="2664054" y="451373"/>
                    </a:lnTo>
                    <a:cubicBezTo>
                      <a:pt x="2296625" y="195341"/>
                      <a:pt x="1911229" y="379055"/>
                      <a:pt x="1900000" y="384894"/>
                    </a:cubicBezTo>
                    <a:lnTo>
                      <a:pt x="1403208" y="594660"/>
                    </a:lnTo>
                    <a:lnTo>
                      <a:pt x="1403208" y="484163"/>
                    </a:lnTo>
                    <a:cubicBezTo>
                      <a:pt x="1403208" y="431609"/>
                      <a:pt x="1360536" y="388937"/>
                      <a:pt x="1307982" y="388937"/>
                    </a:cubicBezTo>
                    <a:lnTo>
                      <a:pt x="95198" y="388937"/>
                    </a:lnTo>
                    <a:cubicBezTo>
                      <a:pt x="61510" y="388937"/>
                      <a:pt x="30516" y="406455"/>
                      <a:pt x="13447" y="435202"/>
                    </a:cubicBezTo>
                    <a:cubicBezTo>
                      <a:pt x="-3621" y="463949"/>
                      <a:pt x="-4520" y="499434"/>
                      <a:pt x="11202" y="529080"/>
                    </a:cubicBezTo>
                    <a:lnTo>
                      <a:pt x="851167" y="2090873"/>
                    </a:lnTo>
                    <a:cubicBezTo>
                      <a:pt x="867786" y="2121866"/>
                      <a:pt x="900127" y="2141181"/>
                      <a:pt x="935163" y="2141181"/>
                    </a:cubicBezTo>
                    <a:lnTo>
                      <a:pt x="1307982" y="2141181"/>
                    </a:lnTo>
                    <a:cubicBezTo>
                      <a:pt x="1360536" y="2141181"/>
                      <a:pt x="1403208" y="2098509"/>
                      <a:pt x="1403208" y="2045955"/>
                    </a:cubicBezTo>
                    <a:lnTo>
                      <a:pt x="1403208" y="1852359"/>
                    </a:lnTo>
                    <a:lnTo>
                      <a:pt x="1729312" y="1647534"/>
                    </a:lnTo>
                    <a:cubicBezTo>
                      <a:pt x="1781417" y="1614744"/>
                      <a:pt x="1847446" y="1613397"/>
                      <a:pt x="1900898" y="1643941"/>
                    </a:cubicBezTo>
                    <a:lnTo>
                      <a:pt x="2282701" y="1861343"/>
                    </a:lnTo>
                    <a:cubicBezTo>
                      <a:pt x="2434523" y="1947585"/>
                      <a:pt x="2606559" y="1992503"/>
                      <a:pt x="2779493" y="1992503"/>
                    </a:cubicBezTo>
                    <a:cubicBezTo>
                      <a:pt x="2833844" y="1992503"/>
                      <a:pt x="2888194" y="1988011"/>
                      <a:pt x="2942096" y="1979028"/>
                    </a:cubicBezTo>
                    <a:lnTo>
                      <a:pt x="3509409" y="1885150"/>
                    </a:lnTo>
                    <a:cubicBezTo>
                      <a:pt x="3753313" y="1844723"/>
                      <a:pt x="3987785" y="1746353"/>
                      <a:pt x="4187220" y="1599921"/>
                    </a:cubicBezTo>
                    <a:lnTo>
                      <a:pt x="5202365" y="855184"/>
                    </a:lnTo>
                    <a:cubicBezTo>
                      <a:pt x="5347450" y="748728"/>
                      <a:pt x="5386080" y="552887"/>
                      <a:pt x="5292201" y="399268"/>
                    </a:cubicBezTo>
                    <a:lnTo>
                      <a:pt x="5292201" y="399268"/>
                    </a:lnTo>
                    <a:close/>
                    <a:moveTo>
                      <a:pt x="1212756" y="1949831"/>
                    </a:moveTo>
                    <a:lnTo>
                      <a:pt x="992209" y="1949831"/>
                    </a:lnTo>
                    <a:lnTo>
                      <a:pt x="254657" y="578939"/>
                    </a:lnTo>
                    <a:lnTo>
                      <a:pt x="1212756" y="578939"/>
                    </a:lnTo>
                    <a:lnTo>
                      <a:pt x="1212756" y="1949831"/>
                    </a:lnTo>
                    <a:close/>
                    <a:moveTo>
                      <a:pt x="4052017" y="481018"/>
                    </a:moveTo>
                    <a:lnTo>
                      <a:pt x="4333204" y="230826"/>
                    </a:lnTo>
                    <a:cubicBezTo>
                      <a:pt x="4366892" y="200731"/>
                      <a:pt x="4409115" y="185459"/>
                      <a:pt x="4455381" y="191747"/>
                    </a:cubicBezTo>
                    <a:cubicBezTo>
                      <a:pt x="4500298" y="196688"/>
                      <a:pt x="4539826" y="219597"/>
                      <a:pt x="4566328" y="255980"/>
                    </a:cubicBezTo>
                    <a:cubicBezTo>
                      <a:pt x="4591482" y="291016"/>
                      <a:pt x="4601364" y="333688"/>
                      <a:pt x="4594177" y="376360"/>
                    </a:cubicBezTo>
                    <a:cubicBezTo>
                      <a:pt x="4589236" y="405556"/>
                      <a:pt x="4576210" y="432058"/>
                      <a:pt x="4556895" y="453618"/>
                    </a:cubicBezTo>
                    <a:cubicBezTo>
                      <a:pt x="4555098" y="455415"/>
                      <a:pt x="4553302" y="457212"/>
                      <a:pt x="4551954" y="459008"/>
                    </a:cubicBezTo>
                    <a:cubicBezTo>
                      <a:pt x="4544767" y="466645"/>
                      <a:pt x="4536233" y="473382"/>
                      <a:pt x="4527249" y="479671"/>
                    </a:cubicBezTo>
                    <a:lnTo>
                      <a:pt x="3927146" y="888423"/>
                    </a:lnTo>
                    <a:cubicBezTo>
                      <a:pt x="3906483" y="813859"/>
                      <a:pt x="3860218" y="750525"/>
                      <a:pt x="3798680" y="707853"/>
                    </a:cubicBezTo>
                    <a:lnTo>
                      <a:pt x="4017431" y="516054"/>
                    </a:lnTo>
                    <a:cubicBezTo>
                      <a:pt x="4030008" y="505274"/>
                      <a:pt x="4041237" y="493146"/>
                      <a:pt x="4051568" y="480569"/>
                    </a:cubicBezTo>
                    <a:lnTo>
                      <a:pt x="4051568" y="480569"/>
                    </a:lnTo>
                    <a:close/>
                    <a:moveTo>
                      <a:pt x="3763644" y="222741"/>
                    </a:moveTo>
                    <a:cubicBezTo>
                      <a:pt x="3804071" y="188603"/>
                      <a:pt x="3864260" y="192646"/>
                      <a:pt x="3900195" y="231724"/>
                    </a:cubicBezTo>
                    <a:cubicBezTo>
                      <a:pt x="3918162" y="251488"/>
                      <a:pt x="3927595" y="277091"/>
                      <a:pt x="3926247" y="304042"/>
                    </a:cubicBezTo>
                    <a:cubicBezTo>
                      <a:pt x="3925349" y="321560"/>
                      <a:pt x="3919959" y="337730"/>
                      <a:pt x="3910975" y="351655"/>
                    </a:cubicBezTo>
                    <a:lnTo>
                      <a:pt x="3576337" y="649460"/>
                    </a:lnTo>
                    <a:lnTo>
                      <a:pt x="3254724" y="649460"/>
                    </a:lnTo>
                    <a:lnTo>
                      <a:pt x="3764094" y="222292"/>
                    </a:lnTo>
                    <a:close/>
                    <a:moveTo>
                      <a:pt x="5090071" y="701116"/>
                    </a:moveTo>
                    <a:lnTo>
                      <a:pt x="4074926" y="1445404"/>
                    </a:lnTo>
                    <a:cubicBezTo>
                      <a:pt x="3899296" y="1574318"/>
                      <a:pt x="3693123" y="1661009"/>
                      <a:pt x="3478416" y="1696494"/>
                    </a:cubicBezTo>
                    <a:lnTo>
                      <a:pt x="2911102" y="1790373"/>
                    </a:lnTo>
                    <a:cubicBezTo>
                      <a:pt x="2727837" y="1820018"/>
                      <a:pt x="2538733" y="1786779"/>
                      <a:pt x="2377478" y="1695147"/>
                    </a:cubicBezTo>
                    <a:lnTo>
                      <a:pt x="1995675" y="1477745"/>
                    </a:lnTo>
                    <a:cubicBezTo>
                      <a:pt x="1880685" y="1412614"/>
                      <a:pt x="1740092" y="1415758"/>
                      <a:pt x="1628247" y="1485830"/>
                    </a:cubicBezTo>
                    <a:lnTo>
                      <a:pt x="1419378" y="1616990"/>
                    </a:lnTo>
                    <a:lnTo>
                      <a:pt x="1419378" y="794544"/>
                    </a:lnTo>
                    <a:lnTo>
                      <a:pt x="1979056" y="558277"/>
                    </a:lnTo>
                    <a:cubicBezTo>
                      <a:pt x="1991183" y="552437"/>
                      <a:pt x="2281353" y="416786"/>
                      <a:pt x="2563438" y="612178"/>
                    </a:cubicBezTo>
                    <a:lnTo>
                      <a:pt x="2860794" y="779722"/>
                    </a:lnTo>
                    <a:cubicBezTo>
                      <a:pt x="2930417" y="819249"/>
                      <a:pt x="3010371" y="839912"/>
                      <a:pt x="3090774" y="839912"/>
                    </a:cubicBezTo>
                    <a:lnTo>
                      <a:pt x="3612271" y="839912"/>
                    </a:lnTo>
                    <a:cubicBezTo>
                      <a:pt x="3682343" y="839912"/>
                      <a:pt x="3741185" y="892465"/>
                      <a:pt x="3748821" y="962537"/>
                    </a:cubicBezTo>
                    <a:cubicBezTo>
                      <a:pt x="3756457" y="1032609"/>
                      <a:pt x="3707946" y="1098638"/>
                      <a:pt x="3638773" y="1112114"/>
                    </a:cubicBezTo>
                    <a:lnTo>
                      <a:pt x="3468534" y="1147599"/>
                    </a:lnTo>
                    <a:cubicBezTo>
                      <a:pt x="3463143" y="1150294"/>
                      <a:pt x="2881007" y="1399588"/>
                      <a:pt x="2398140" y="1150294"/>
                    </a:cubicBezTo>
                    <a:cubicBezTo>
                      <a:pt x="2351874" y="1126488"/>
                      <a:pt x="2293930" y="1144005"/>
                      <a:pt x="2269674" y="1191169"/>
                    </a:cubicBezTo>
                    <a:cubicBezTo>
                      <a:pt x="2245419" y="1237884"/>
                      <a:pt x="2263835" y="1295378"/>
                      <a:pt x="2310550" y="1319634"/>
                    </a:cubicBezTo>
                    <a:cubicBezTo>
                      <a:pt x="2875617" y="1611600"/>
                      <a:pt x="3517943" y="1334008"/>
                      <a:pt x="3524681" y="1328618"/>
                    </a:cubicBezTo>
                    <a:lnTo>
                      <a:pt x="3674707" y="1299421"/>
                    </a:lnTo>
                    <a:cubicBezTo>
                      <a:pt x="3770382" y="1281005"/>
                      <a:pt x="3848989" y="1220815"/>
                      <a:pt x="3895254" y="1141310"/>
                    </a:cubicBezTo>
                    <a:lnTo>
                      <a:pt x="4635052" y="637332"/>
                    </a:lnTo>
                    <a:cubicBezTo>
                      <a:pt x="4654816" y="623857"/>
                      <a:pt x="4672783" y="609034"/>
                      <a:pt x="4688954" y="592414"/>
                    </a:cubicBezTo>
                    <a:lnTo>
                      <a:pt x="4918484" y="448677"/>
                    </a:lnTo>
                    <a:cubicBezTo>
                      <a:pt x="4953520" y="427117"/>
                      <a:pt x="4993946" y="419930"/>
                      <a:pt x="5034821" y="429363"/>
                    </a:cubicBezTo>
                    <a:cubicBezTo>
                      <a:pt x="5074799" y="438795"/>
                      <a:pt x="5108487" y="463500"/>
                      <a:pt x="5130048" y="498536"/>
                    </a:cubicBezTo>
                    <a:cubicBezTo>
                      <a:pt x="5171372" y="565464"/>
                      <a:pt x="5153405" y="654850"/>
                      <a:pt x="5090071" y="701116"/>
                    </a:cubicBezTo>
                    <a:lnTo>
                      <a:pt x="5090071" y="701116"/>
                    </a:lnTo>
                    <a:close/>
                  </a:path>
                </a:pathLst>
              </a:custGeom>
              <a:solidFill>
                <a:schemeClr val="tx1"/>
              </a:solidFill>
              <a:ln w="44904" cap="flat">
                <a:noFill/>
                <a:prstDash val="solid"/>
                <a:miter/>
              </a:ln>
            </p:spPr>
            <p:txBody>
              <a:bodyPr rtlCol="0" anchor="ctr"/>
              <a:lstStyle/>
              <a:p>
                <a:endParaRPr lang="en-IN"/>
              </a:p>
            </p:txBody>
          </p:sp>
          <p:sp>
            <p:nvSpPr>
              <p:cNvPr id="129" name="Isosceles Triangle 443">
                <a:extLst>
                  <a:ext uri="{FF2B5EF4-FFF2-40B4-BE49-F238E27FC236}">
                    <a16:creationId xmlns:a16="http://schemas.microsoft.com/office/drawing/2014/main" id="{F34A512F-B113-4378-BC02-EFB2FB5A5053}"/>
                  </a:ext>
                </a:extLst>
              </p:cNvPr>
              <p:cNvSpPr/>
              <p:nvPr/>
            </p:nvSpPr>
            <p:spPr>
              <a:xfrm>
                <a:off x="4605865" y="1559608"/>
                <a:ext cx="726017" cy="853390"/>
              </a:xfrm>
              <a:custGeom>
                <a:avLst/>
                <a:gdLst>
                  <a:gd name="connsiteX0" fmla="*/ 0 w 740834"/>
                  <a:gd name="connsiteY0" fmla="*/ 853391 h 853391"/>
                  <a:gd name="connsiteX1" fmla="*/ 370417 w 740834"/>
                  <a:gd name="connsiteY1" fmla="*/ 0 h 853391"/>
                  <a:gd name="connsiteX2" fmla="*/ 740834 w 740834"/>
                  <a:gd name="connsiteY2" fmla="*/ 853391 h 853391"/>
                  <a:gd name="connsiteX3" fmla="*/ 0 w 740834"/>
                  <a:gd name="connsiteY3" fmla="*/ 853391 h 853391"/>
                  <a:gd name="connsiteX0" fmla="*/ 0 w 622301"/>
                  <a:gd name="connsiteY0" fmla="*/ 760257 h 853391"/>
                  <a:gd name="connsiteX1" fmla="*/ 251884 w 622301"/>
                  <a:gd name="connsiteY1" fmla="*/ 0 h 853391"/>
                  <a:gd name="connsiteX2" fmla="*/ 622301 w 622301"/>
                  <a:gd name="connsiteY2" fmla="*/ 853391 h 853391"/>
                  <a:gd name="connsiteX3" fmla="*/ 0 w 622301"/>
                  <a:gd name="connsiteY3" fmla="*/ 760257 h 853391"/>
                  <a:gd name="connsiteX0" fmla="*/ 0 w 730251"/>
                  <a:gd name="connsiteY0" fmla="*/ 853390 h 853391"/>
                  <a:gd name="connsiteX1" fmla="*/ 359834 w 730251"/>
                  <a:gd name="connsiteY1" fmla="*/ 0 h 853391"/>
                  <a:gd name="connsiteX2" fmla="*/ 730251 w 730251"/>
                  <a:gd name="connsiteY2" fmla="*/ 853391 h 853391"/>
                  <a:gd name="connsiteX3" fmla="*/ 0 w 730251"/>
                  <a:gd name="connsiteY3" fmla="*/ 853390 h 853391"/>
                  <a:gd name="connsiteX0" fmla="*/ 0 w 702734"/>
                  <a:gd name="connsiteY0" fmla="*/ 853390 h 853390"/>
                  <a:gd name="connsiteX1" fmla="*/ 359834 w 702734"/>
                  <a:gd name="connsiteY1" fmla="*/ 0 h 853390"/>
                  <a:gd name="connsiteX2" fmla="*/ 702734 w 702734"/>
                  <a:gd name="connsiteY2" fmla="*/ 792008 h 853390"/>
                  <a:gd name="connsiteX3" fmla="*/ 0 w 702734"/>
                  <a:gd name="connsiteY3" fmla="*/ 853390 h 853390"/>
                  <a:gd name="connsiteX0" fmla="*/ 0 w 721784"/>
                  <a:gd name="connsiteY0" fmla="*/ 853390 h 853390"/>
                  <a:gd name="connsiteX1" fmla="*/ 359834 w 721784"/>
                  <a:gd name="connsiteY1" fmla="*/ 0 h 853390"/>
                  <a:gd name="connsiteX2" fmla="*/ 721784 w 721784"/>
                  <a:gd name="connsiteY2" fmla="*/ 847041 h 853390"/>
                  <a:gd name="connsiteX3" fmla="*/ 0 w 721784"/>
                  <a:gd name="connsiteY3" fmla="*/ 853390 h 853390"/>
                  <a:gd name="connsiteX0" fmla="*/ 0 w 721784"/>
                  <a:gd name="connsiteY0" fmla="*/ 853390 h 853390"/>
                  <a:gd name="connsiteX1" fmla="*/ 359834 w 721784"/>
                  <a:gd name="connsiteY1" fmla="*/ 0 h 853390"/>
                  <a:gd name="connsiteX2" fmla="*/ 721784 w 721784"/>
                  <a:gd name="connsiteY2" fmla="*/ 847041 h 853390"/>
                  <a:gd name="connsiteX3" fmla="*/ 0 w 721784"/>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Lst>
                <a:ahLst/>
                <a:cxnLst>
                  <a:cxn ang="0">
                    <a:pos x="connsiteX0" y="connsiteY0"/>
                  </a:cxn>
                  <a:cxn ang="0">
                    <a:pos x="connsiteX1" y="connsiteY1"/>
                  </a:cxn>
                  <a:cxn ang="0">
                    <a:pos x="connsiteX2" y="connsiteY2"/>
                  </a:cxn>
                  <a:cxn ang="0">
                    <a:pos x="connsiteX3" y="connsiteY3"/>
                  </a:cxn>
                </a:cxnLst>
                <a:rect l="l" t="t" r="r" b="b"/>
                <a:pathLst>
                  <a:path w="726017" h="853390">
                    <a:moveTo>
                      <a:pt x="0" y="853390"/>
                    </a:moveTo>
                    <a:lnTo>
                      <a:pt x="359834" y="0"/>
                    </a:lnTo>
                    <a:lnTo>
                      <a:pt x="726017" y="847041"/>
                    </a:lnTo>
                    <a:cubicBezTo>
                      <a:pt x="536222" y="808940"/>
                      <a:pt x="253295" y="802591"/>
                      <a:pt x="0" y="8533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Isosceles Triangle 443">
                <a:extLst>
                  <a:ext uri="{FF2B5EF4-FFF2-40B4-BE49-F238E27FC236}">
                    <a16:creationId xmlns:a16="http://schemas.microsoft.com/office/drawing/2014/main" id="{38161888-5F36-42ED-851E-8FF29ED31A62}"/>
                  </a:ext>
                </a:extLst>
              </p:cNvPr>
              <p:cNvSpPr/>
              <p:nvPr/>
            </p:nvSpPr>
            <p:spPr>
              <a:xfrm>
                <a:off x="6844880" y="1559608"/>
                <a:ext cx="726017" cy="853390"/>
              </a:xfrm>
              <a:custGeom>
                <a:avLst/>
                <a:gdLst>
                  <a:gd name="connsiteX0" fmla="*/ 0 w 740834"/>
                  <a:gd name="connsiteY0" fmla="*/ 853391 h 853391"/>
                  <a:gd name="connsiteX1" fmla="*/ 370417 w 740834"/>
                  <a:gd name="connsiteY1" fmla="*/ 0 h 853391"/>
                  <a:gd name="connsiteX2" fmla="*/ 740834 w 740834"/>
                  <a:gd name="connsiteY2" fmla="*/ 853391 h 853391"/>
                  <a:gd name="connsiteX3" fmla="*/ 0 w 740834"/>
                  <a:gd name="connsiteY3" fmla="*/ 853391 h 853391"/>
                  <a:gd name="connsiteX0" fmla="*/ 0 w 622301"/>
                  <a:gd name="connsiteY0" fmla="*/ 760257 h 853391"/>
                  <a:gd name="connsiteX1" fmla="*/ 251884 w 622301"/>
                  <a:gd name="connsiteY1" fmla="*/ 0 h 853391"/>
                  <a:gd name="connsiteX2" fmla="*/ 622301 w 622301"/>
                  <a:gd name="connsiteY2" fmla="*/ 853391 h 853391"/>
                  <a:gd name="connsiteX3" fmla="*/ 0 w 622301"/>
                  <a:gd name="connsiteY3" fmla="*/ 760257 h 853391"/>
                  <a:gd name="connsiteX0" fmla="*/ 0 w 730251"/>
                  <a:gd name="connsiteY0" fmla="*/ 853390 h 853391"/>
                  <a:gd name="connsiteX1" fmla="*/ 359834 w 730251"/>
                  <a:gd name="connsiteY1" fmla="*/ 0 h 853391"/>
                  <a:gd name="connsiteX2" fmla="*/ 730251 w 730251"/>
                  <a:gd name="connsiteY2" fmla="*/ 853391 h 853391"/>
                  <a:gd name="connsiteX3" fmla="*/ 0 w 730251"/>
                  <a:gd name="connsiteY3" fmla="*/ 853390 h 853391"/>
                  <a:gd name="connsiteX0" fmla="*/ 0 w 702734"/>
                  <a:gd name="connsiteY0" fmla="*/ 853390 h 853390"/>
                  <a:gd name="connsiteX1" fmla="*/ 359834 w 702734"/>
                  <a:gd name="connsiteY1" fmla="*/ 0 h 853390"/>
                  <a:gd name="connsiteX2" fmla="*/ 702734 w 702734"/>
                  <a:gd name="connsiteY2" fmla="*/ 792008 h 853390"/>
                  <a:gd name="connsiteX3" fmla="*/ 0 w 702734"/>
                  <a:gd name="connsiteY3" fmla="*/ 853390 h 853390"/>
                  <a:gd name="connsiteX0" fmla="*/ 0 w 721784"/>
                  <a:gd name="connsiteY0" fmla="*/ 853390 h 853390"/>
                  <a:gd name="connsiteX1" fmla="*/ 359834 w 721784"/>
                  <a:gd name="connsiteY1" fmla="*/ 0 h 853390"/>
                  <a:gd name="connsiteX2" fmla="*/ 721784 w 721784"/>
                  <a:gd name="connsiteY2" fmla="*/ 847041 h 853390"/>
                  <a:gd name="connsiteX3" fmla="*/ 0 w 721784"/>
                  <a:gd name="connsiteY3" fmla="*/ 853390 h 853390"/>
                  <a:gd name="connsiteX0" fmla="*/ 0 w 721784"/>
                  <a:gd name="connsiteY0" fmla="*/ 853390 h 853390"/>
                  <a:gd name="connsiteX1" fmla="*/ 359834 w 721784"/>
                  <a:gd name="connsiteY1" fmla="*/ 0 h 853390"/>
                  <a:gd name="connsiteX2" fmla="*/ 721784 w 721784"/>
                  <a:gd name="connsiteY2" fmla="*/ 847041 h 853390"/>
                  <a:gd name="connsiteX3" fmla="*/ 0 w 721784"/>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 name="connsiteX0" fmla="*/ 0 w 726017"/>
                  <a:gd name="connsiteY0" fmla="*/ 853390 h 853390"/>
                  <a:gd name="connsiteX1" fmla="*/ 359834 w 726017"/>
                  <a:gd name="connsiteY1" fmla="*/ 0 h 853390"/>
                  <a:gd name="connsiteX2" fmla="*/ 726017 w 726017"/>
                  <a:gd name="connsiteY2" fmla="*/ 847041 h 853390"/>
                  <a:gd name="connsiteX3" fmla="*/ 0 w 726017"/>
                  <a:gd name="connsiteY3" fmla="*/ 853390 h 853390"/>
                </a:gdLst>
                <a:ahLst/>
                <a:cxnLst>
                  <a:cxn ang="0">
                    <a:pos x="connsiteX0" y="connsiteY0"/>
                  </a:cxn>
                  <a:cxn ang="0">
                    <a:pos x="connsiteX1" y="connsiteY1"/>
                  </a:cxn>
                  <a:cxn ang="0">
                    <a:pos x="connsiteX2" y="connsiteY2"/>
                  </a:cxn>
                  <a:cxn ang="0">
                    <a:pos x="connsiteX3" y="connsiteY3"/>
                  </a:cxn>
                </a:cxnLst>
                <a:rect l="l" t="t" r="r" b="b"/>
                <a:pathLst>
                  <a:path w="726017" h="853390">
                    <a:moveTo>
                      <a:pt x="0" y="853390"/>
                    </a:moveTo>
                    <a:lnTo>
                      <a:pt x="359834" y="0"/>
                    </a:lnTo>
                    <a:lnTo>
                      <a:pt x="726017" y="847041"/>
                    </a:lnTo>
                    <a:cubicBezTo>
                      <a:pt x="536222" y="808940"/>
                      <a:pt x="253295" y="802591"/>
                      <a:pt x="0" y="8533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445">
                <a:extLst>
                  <a:ext uri="{FF2B5EF4-FFF2-40B4-BE49-F238E27FC236}">
                    <a16:creationId xmlns:a16="http://schemas.microsoft.com/office/drawing/2014/main" id="{71F0FE3F-7744-4E71-95A2-9105DB4EEF6C}"/>
                  </a:ext>
                </a:extLst>
              </p:cNvPr>
              <p:cNvSpPr/>
              <p:nvPr/>
            </p:nvSpPr>
            <p:spPr>
              <a:xfrm rot="16200000">
                <a:off x="3461997" y="4355232"/>
                <a:ext cx="1390273" cy="956728"/>
              </a:xfrm>
              <a:custGeom>
                <a:avLst/>
                <a:gdLst>
                  <a:gd name="connsiteX0" fmla="*/ 0 w 1377574"/>
                  <a:gd name="connsiteY0" fmla="*/ 0 h 960961"/>
                  <a:gd name="connsiteX1" fmla="*/ 1377574 w 1377574"/>
                  <a:gd name="connsiteY1" fmla="*/ 0 h 960961"/>
                  <a:gd name="connsiteX2" fmla="*/ 1377574 w 1377574"/>
                  <a:gd name="connsiteY2" fmla="*/ 960961 h 960961"/>
                  <a:gd name="connsiteX3" fmla="*/ 0 w 1377574"/>
                  <a:gd name="connsiteY3" fmla="*/ 960961 h 960961"/>
                  <a:gd name="connsiteX4" fmla="*/ 0 w 1377574"/>
                  <a:gd name="connsiteY4" fmla="*/ 0 h 960961"/>
                  <a:gd name="connsiteX0" fmla="*/ 0 w 1377574"/>
                  <a:gd name="connsiteY0" fmla="*/ 0 h 960961"/>
                  <a:gd name="connsiteX1" fmla="*/ 1360641 w 1377574"/>
                  <a:gd name="connsiteY1" fmla="*/ 38100 h 960961"/>
                  <a:gd name="connsiteX2" fmla="*/ 1377574 w 1377574"/>
                  <a:gd name="connsiteY2" fmla="*/ 960961 h 960961"/>
                  <a:gd name="connsiteX3" fmla="*/ 0 w 1377574"/>
                  <a:gd name="connsiteY3" fmla="*/ 960961 h 960961"/>
                  <a:gd name="connsiteX4" fmla="*/ 0 w 1377574"/>
                  <a:gd name="connsiteY4" fmla="*/ 0 h 960961"/>
                  <a:gd name="connsiteX0" fmla="*/ 0 w 1377574"/>
                  <a:gd name="connsiteY0" fmla="*/ 0 h 960961"/>
                  <a:gd name="connsiteX1" fmla="*/ 1373341 w 1377574"/>
                  <a:gd name="connsiteY1" fmla="*/ 8467 h 960961"/>
                  <a:gd name="connsiteX2" fmla="*/ 1377574 w 1377574"/>
                  <a:gd name="connsiteY2" fmla="*/ 960961 h 960961"/>
                  <a:gd name="connsiteX3" fmla="*/ 0 w 1377574"/>
                  <a:gd name="connsiteY3" fmla="*/ 960961 h 960961"/>
                  <a:gd name="connsiteX4" fmla="*/ 0 w 1377574"/>
                  <a:gd name="connsiteY4" fmla="*/ 0 h 960961"/>
                  <a:gd name="connsiteX0" fmla="*/ 410634 w 1377574"/>
                  <a:gd name="connsiteY0" fmla="*/ 351369 h 952494"/>
                  <a:gd name="connsiteX1" fmla="*/ 1373341 w 1377574"/>
                  <a:gd name="connsiteY1" fmla="*/ 0 h 952494"/>
                  <a:gd name="connsiteX2" fmla="*/ 1377574 w 1377574"/>
                  <a:gd name="connsiteY2" fmla="*/ 952494 h 952494"/>
                  <a:gd name="connsiteX3" fmla="*/ 0 w 1377574"/>
                  <a:gd name="connsiteY3" fmla="*/ 952494 h 952494"/>
                  <a:gd name="connsiteX4" fmla="*/ 410634 w 1377574"/>
                  <a:gd name="connsiteY4" fmla="*/ 351369 h 952494"/>
                  <a:gd name="connsiteX0" fmla="*/ 0 w 1390273"/>
                  <a:gd name="connsiteY0" fmla="*/ 740835 h 952494"/>
                  <a:gd name="connsiteX1" fmla="*/ 1386040 w 1390273"/>
                  <a:gd name="connsiteY1" fmla="*/ 0 h 952494"/>
                  <a:gd name="connsiteX2" fmla="*/ 1390273 w 1390273"/>
                  <a:gd name="connsiteY2" fmla="*/ 952494 h 952494"/>
                  <a:gd name="connsiteX3" fmla="*/ 12699 w 1390273"/>
                  <a:gd name="connsiteY3" fmla="*/ 952494 h 952494"/>
                  <a:gd name="connsiteX4" fmla="*/ 0 w 1390273"/>
                  <a:gd name="connsiteY4" fmla="*/ 740835 h 952494"/>
                  <a:gd name="connsiteX0" fmla="*/ 0 w 1390273"/>
                  <a:gd name="connsiteY0" fmla="*/ 740836 h 952495"/>
                  <a:gd name="connsiteX1" fmla="*/ 1386040 w 1390273"/>
                  <a:gd name="connsiteY1" fmla="*/ 0 h 952495"/>
                  <a:gd name="connsiteX2" fmla="*/ 1390273 w 1390273"/>
                  <a:gd name="connsiteY2" fmla="*/ 952495 h 952495"/>
                  <a:gd name="connsiteX3" fmla="*/ 12699 w 1390273"/>
                  <a:gd name="connsiteY3" fmla="*/ 952495 h 952495"/>
                  <a:gd name="connsiteX4" fmla="*/ 0 w 1390273"/>
                  <a:gd name="connsiteY4" fmla="*/ 740836 h 952495"/>
                  <a:gd name="connsiteX0" fmla="*/ 0 w 1390273"/>
                  <a:gd name="connsiteY0" fmla="*/ 745069 h 956728"/>
                  <a:gd name="connsiteX1" fmla="*/ 1390273 w 1390273"/>
                  <a:gd name="connsiteY1" fmla="*/ 0 h 956728"/>
                  <a:gd name="connsiteX2" fmla="*/ 1390273 w 1390273"/>
                  <a:gd name="connsiteY2" fmla="*/ 956728 h 956728"/>
                  <a:gd name="connsiteX3" fmla="*/ 12699 w 1390273"/>
                  <a:gd name="connsiteY3" fmla="*/ 956728 h 956728"/>
                  <a:gd name="connsiteX4" fmla="*/ 0 w 1390273"/>
                  <a:gd name="connsiteY4" fmla="*/ 745069 h 95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273" h="956728">
                    <a:moveTo>
                      <a:pt x="0" y="745069"/>
                    </a:moveTo>
                    <a:lnTo>
                      <a:pt x="1390273" y="0"/>
                    </a:lnTo>
                    <a:lnTo>
                      <a:pt x="1390273" y="956728"/>
                    </a:lnTo>
                    <a:lnTo>
                      <a:pt x="12699" y="956728"/>
                    </a:lnTo>
                    <a:lnTo>
                      <a:pt x="0" y="7450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24" name="Straight Connector 123">
              <a:extLst>
                <a:ext uri="{FF2B5EF4-FFF2-40B4-BE49-F238E27FC236}">
                  <a16:creationId xmlns:a16="http://schemas.microsoft.com/office/drawing/2014/main" id="{66E3D385-CB31-41E2-AA94-3E53D2710AEE}"/>
                </a:ext>
              </a:extLst>
            </p:cNvPr>
            <p:cNvCxnSpPr>
              <a:cxnSpLocks/>
            </p:cNvCxnSpPr>
            <p:nvPr/>
          </p:nvCxnSpPr>
          <p:spPr>
            <a:xfrm rot="1800000">
              <a:off x="8590595" y="243153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48613DD-E939-479E-9D83-487A4FA79FDE}"/>
                </a:ext>
              </a:extLst>
            </p:cNvPr>
            <p:cNvCxnSpPr>
              <a:cxnSpLocks/>
            </p:cNvCxnSpPr>
            <p:nvPr/>
          </p:nvCxnSpPr>
          <p:spPr>
            <a:xfrm rot="1800000">
              <a:off x="8105837" y="19768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1CA0139-58DD-4C72-95B5-92797BF50D82}"/>
                </a:ext>
              </a:extLst>
            </p:cNvPr>
            <p:cNvCxnSpPr>
              <a:cxnSpLocks/>
            </p:cNvCxnSpPr>
            <p:nvPr/>
          </p:nvCxnSpPr>
          <p:spPr>
            <a:xfrm rot="1800000">
              <a:off x="8642481" y="2263078"/>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B35D0135-ECC5-4321-A9E2-2C735727E25E}"/>
              </a:ext>
            </a:extLst>
          </p:cNvPr>
          <p:cNvGrpSpPr/>
          <p:nvPr/>
        </p:nvGrpSpPr>
        <p:grpSpPr>
          <a:xfrm>
            <a:off x="10444877" y="2019565"/>
            <a:ext cx="473828" cy="746903"/>
            <a:chOff x="10510982" y="2019565"/>
            <a:chExt cx="473828" cy="746903"/>
          </a:xfrm>
        </p:grpSpPr>
        <p:grpSp>
          <p:nvGrpSpPr>
            <p:cNvPr id="133" name="Group 132">
              <a:extLst>
                <a:ext uri="{FF2B5EF4-FFF2-40B4-BE49-F238E27FC236}">
                  <a16:creationId xmlns:a16="http://schemas.microsoft.com/office/drawing/2014/main" id="{5AB9D5D5-4C13-4C0F-90F7-6FF9B7EE86DB}"/>
                </a:ext>
              </a:extLst>
            </p:cNvPr>
            <p:cNvGrpSpPr/>
            <p:nvPr/>
          </p:nvGrpSpPr>
          <p:grpSpPr>
            <a:xfrm rot="1800000">
              <a:off x="10566768" y="2059101"/>
              <a:ext cx="418042" cy="418588"/>
              <a:chOff x="4106779" y="1439779"/>
              <a:chExt cx="3962528" cy="3967700"/>
            </a:xfrm>
          </p:grpSpPr>
          <p:sp>
            <p:nvSpPr>
              <p:cNvPr id="137" name="Graphic 447">
                <a:extLst>
                  <a:ext uri="{FF2B5EF4-FFF2-40B4-BE49-F238E27FC236}">
                    <a16:creationId xmlns:a16="http://schemas.microsoft.com/office/drawing/2014/main" id="{56DBE3F7-9EEB-4AAF-9CD0-8B455AFC9D60}"/>
                  </a:ext>
                </a:extLst>
              </p:cNvPr>
              <p:cNvSpPr/>
              <p:nvPr/>
            </p:nvSpPr>
            <p:spPr>
              <a:xfrm>
                <a:off x="4106779" y="1439779"/>
                <a:ext cx="3962528" cy="3967700"/>
              </a:xfrm>
              <a:custGeom>
                <a:avLst/>
                <a:gdLst>
                  <a:gd name="connsiteX0" fmla="*/ 3884153 w 3962528"/>
                  <a:gd name="connsiteY0" fmla="*/ 3966905 h 3967700"/>
                  <a:gd name="connsiteX1" fmla="*/ 78375 w 3962528"/>
                  <a:gd name="connsiteY1" fmla="*/ 3966905 h 3967700"/>
                  <a:gd name="connsiteX2" fmla="*/ 23075 w 3962528"/>
                  <a:gd name="connsiteY2" fmla="*/ 3943830 h 3967700"/>
                  <a:gd name="connsiteX3" fmla="*/ 0 w 3962528"/>
                  <a:gd name="connsiteY3" fmla="*/ 3888529 h 3967700"/>
                  <a:gd name="connsiteX4" fmla="*/ 0 w 3962528"/>
                  <a:gd name="connsiteY4" fmla="*/ 2638105 h 3967700"/>
                  <a:gd name="connsiteX5" fmla="*/ 23075 w 3962528"/>
                  <a:gd name="connsiteY5" fmla="*/ 2582805 h 3967700"/>
                  <a:gd name="connsiteX6" fmla="*/ 78375 w 3962528"/>
                  <a:gd name="connsiteY6" fmla="*/ 2559730 h 3967700"/>
                  <a:gd name="connsiteX7" fmla="*/ 533509 w 3962528"/>
                  <a:gd name="connsiteY7" fmla="*/ 2559730 h 3967700"/>
                  <a:gd name="connsiteX8" fmla="*/ 533509 w 3962528"/>
                  <a:gd name="connsiteY8" fmla="*/ 2170638 h 3967700"/>
                  <a:gd name="connsiteX9" fmla="*/ 556584 w 3962528"/>
                  <a:gd name="connsiteY9" fmla="*/ 2115338 h 3967700"/>
                  <a:gd name="connsiteX10" fmla="*/ 611884 w 3962528"/>
                  <a:gd name="connsiteY10" fmla="*/ 2092263 h 3967700"/>
                  <a:gd name="connsiteX11" fmla="*/ 1029621 w 3962528"/>
                  <a:gd name="connsiteY11" fmla="*/ 2092263 h 3967700"/>
                  <a:gd name="connsiteX12" fmla="*/ 1029621 w 3962528"/>
                  <a:gd name="connsiteY12" fmla="*/ 1719483 h 3967700"/>
                  <a:gd name="connsiteX13" fmla="*/ 1281456 w 3962528"/>
                  <a:gd name="connsiteY13" fmla="*/ 1075373 h 3967700"/>
                  <a:gd name="connsiteX14" fmla="*/ 1902889 w 3962528"/>
                  <a:gd name="connsiteY14" fmla="*/ 771420 h 3967700"/>
                  <a:gd name="connsiteX15" fmla="*/ 1902889 w 3962528"/>
                  <a:gd name="connsiteY15" fmla="*/ 78375 h 3967700"/>
                  <a:gd name="connsiteX16" fmla="*/ 1925964 w 3962528"/>
                  <a:gd name="connsiteY16" fmla="*/ 23075 h 3967700"/>
                  <a:gd name="connsiteX17" fmla="*/ 1981264 w 3962528"/>
                  <a:gd name="connsiteY17" fmla="*/ 0 h 3967700"/>
                  <a:gd name="connsiteX18" fmla="*/ 2036564 w 3962528"/>
                  <a:gd name="connsiteY18" fmla="*/ 23075 h 3967700"/>
                  <a:gd name="connsiteX19" fmla="*/ 2059640 w 3962528"/>
                  <a:gd name="connsiteY19" fmla="*/ 78375 h 3967700"/>
                  <a:gd name="connsiteX20" fmla="*/ 2059640 w 3962528"/>
                  <a:gd name="connsiteY20" fmla="*/ 99859 h 3967700"/>
                  <a:gd name="connsiteX21" fmla="*/ 2669933 w 3962528"/>
                  <a:gd name="connsiteY21" fmla="*/ 99859 h 3967700"/>
                  <a:gd name="connsiteX22" fmla="*/ 2725233 w 3962528"/>
                  <a:gd name="connsiteY22" fmla="*/ 122934 h 3967700"/>
                  <a:gd name="connsiteX23" fmla="*/ 2748308 w 3962528"/>
                  <a:gd name="connsiteY23" fmla="*/ 178234 h 3967700"/>
                  <a:gd name="connsiteX24" fmla="*/ 2748308 w 3962528"/>
                  <a:gd name="connsiteY24" fmla="*/ 524359 h 3967700"/>
                  <a:gd name="connsiteX25" fmla="*/ 2725233 w 3962528"/>
                  <a:gd name="connsiteY25" fmla="*/ 579659 h 3967700"/>
                  <a:gd name="connsiteX26" fmla="*/ 2669933 w 3962528"/>
                  <a:gd name="connsiteY26" fmla="*/ 602734 h 3967700"/>
                  <a:gd name="connsiteX27" fmla="*/ 2059640 w 3962528"/>
                  <a:gd name="connsiteY27" fmla="*/ 602734 h 3967700"/>
                  <a:gd name="connsiteX28" fmla="*/ 2059640 w 3962528"/>
                  <a:gd name="connsiteY28" fmla="*/ 771818 h 3967700"/>
                  <a:gd name="connsiteX29" fmla="*/ 2681072 w 3962528"/>
                  <a:gd name="connsiteY29" fmla="*/ 1075771 h 3967700"/>
                  <a:gd name="connsiteX30" fmla="*/ 2932908 w 3962528"/>
                  <a:gd name="connsiteY30" fmla="*/ 1720278 h 3967700"/>
                  <a:gd name="connsiteX31" fmla="*/ 2932908 w 3962528"/>
                  <a:gd name="connsiteY31" fmla="*/ 2093058 h 3967700"/>
                  <a:gd name="connsiteX32" fmla="*/ 3350246 w 3962528"/>
                  <a:gd name="connsiteY32" fmla="*/ 2093058 h 3967700"/>
                  <a:gd name="connsiteX33" fmla="*/ 3405546 w 3962528"/>
                  <a:gd name="connsiteY33" fmla="*/ 2116133 h 3967700"/>
                  <a:gd name="connsiteX34" fmla="*/ 3428621 w 3962528"/>
                  <a:gd name="connsiteY34" fmla="*/ 2171434 h 3967700"/>
                  <a:gd name="connsiteX35" fmla="*/ 3428621 w 3962528"/>
                  <a:gd name="connsiteY35" fmla="*/ 2560525 h 3967700"/>
                  <a:gd name="connsiteX36" fmla="*/ 3884153 w 3962528"/>
                  <a:gd name="connsiteY36" fmla="*/ 2560525 h 3967700"/>
                  <a:gd name="connsiteX37" fmla="*/ 3939453 w 3962528"/>
                  <a:gd name="connsiteY37" fmla="*/ 2583600 h 3967700"/>
                  <a:gd name="connsiteX38" fmla="*/ 3962528 w 3962528"/>
                  <a:gd name="connsiteY38" fmla="*/ 2638901 h 3967700"/>
                  <a:gd name="connsiteX39" fmla="*/ 3962528 w 3962528"/>
                  <a:gd name="connsiteY39" fmla="*/ 3889325 h 3967700"/>
                  <a:gd name="connsiteX40" fmla="*/ 3939453 w 3962528"/>
                  <a:gd name="connsiteY40" fmla="*/ 3944625 h 3967700"/>
                  <a:gd name="connsiteX41" fmla="*/ 3884153 w 3962528"/>
                  <a:gd name="connsiteY41" fmla="*/ 3967700 h 3967700"/>
                  <a:gd name="connsiteX42" fmla="*/ 3884153 w 3962528"/>
                  <a:gd name="connsiteY42" fmla="*/ 3967700 h 3967700"/>
                  <a:gd name="connsiteX43" fmla="*/ 3429019 w 3962528"/>
                  <a:gd name="connsiteY43" fmla="*/ 3810154 h 3967700"/>
                  <a:gd name="connsiteX44" fmla="*/ 3805778 w 3962528"/>
                  <a:gd name="connsiteY44" fmla="*/ 3810154 h 3967700"/>
                  <a:gd name="connsiteX45" fmla="*/ 3805778 w 3962528"/>
                  <a:gd name="connsiteY45" fmla="*/ 2716480 h 3967700"/>
                  <a:gd name="connsiteX46" fmla="*/ 3429019 w 3962528"/>
                  <a:gd name="connsiteY46" fmla="*/ 2716480 h 3967700"/>
                  <a:gd name="connsiteX47" fmla="*/ 3429019 w 3962528"/>
                  <a:gd name="connsiteY47" fmla="*/ 3810154 h 3967700"/>
                  <a:gd name="connsiteX48" fmla="*/ 157148 w 3962528"/>
                  <a:gd name="connsiteY48" fmla="*/ 3810154 h 3967700"/>
                  <a:gd name="connsiteX49" fmla="*/ 533907 w 3962528"/>
                  <a:gd name="connsiteY49" fmla="*/ 3810154 h 3967700"/>
                  <a:gd name="connsiteX50" fmla="*/ 533907 w 3962528"/>
                  <a:gd name="connsiteY50" fmla="*/ 2716480 h 3967700"/>
                  <a:gd name="connsiteX51" fmla="*/ 155955 w 3962528"/>
                  <a:gd name="connsiteY51" fmla="*/ 2716480 h 3967700"/>
                  <a:gd name="connsiteX52" fmla="*/ 157148 w 3962528"/>
                  <a:gd name="connsiteY52" fmla="*/ 3810154 h 3967700"/>
                  <a:gd name="connsiteX53" fmla="*/ 690658 w 3962528"/>
                  <a:gd name="connsiteY53" fmla="*/ 3810154 h 3967700"/>
                  <a:gd name="connsiteX54" fmla="*/ 3272269 w 3962528"/>
                  <a:gd name="connsiteY54" fmla="*/ 3810154 h 3967700"/>
                  <a:gd name="connsiteX55" fmla="*/ 3272269 w 3962528"/>
                  <a:gd name="connsiteY55" fmla="*/ 2249411 h 3967700"/>
                  <a:gd name="connsiteX56" fmla="*/ 689862 w 3962528"/>
                  <a:gd name="connsiteY56" fmla="*/ 2249411 h 3967700"/>
                  <a:gd name="connsiteX57" fmla="*/ 690658 w 3962528"/>
                  <a:gd name="connsiteY57" fmla="*/ 3810552 h 3967700"/>
                  <a:gd name="connsiteX58" fmla="*/ 1186769 w 3962528"/>
                  <a:gd name="connsiteY58" fmla="*/ 2092660 h 3967700"/>
                  <a:gd name="connsiteX59" fmla="*/ 2776555 w 3962528"/>
                  <a:gd name="connsiteY59" fmla="*/ 2092660 h 3967700"/>
                  <a:gd name="connsiteX60" fmla="*/ 2776555 w 3962528"/>
                  <a:gd name="connsiteY60" fmla="*/ 1719881 h 3967700"/>
                  <a:gd name="connsiteX61" fmla="*/ 2539838 w 3962528"/>
                  <a:gd name="connsiteY61" fmla="*/ 1164888 h 3967700"/>
                  <a:gd name="connsiteX62" fmla="*/ 1981662 w 3962528"/>
                  <a:gd name="connsiteY62" fmla="*/ 935730 h 3967700"/>
                  <a:gd name="connsiteX63" fmla="*/ 1423487 w 3962528"/>
                  <a:gd name="connsiteY63" fmla="*/ 1164888 h 3967700"/>
                  <a:gd name="connsiteX64" fmla="*/ 1186769 w 3962528"/>
                  <a:gd name="connsiteY64" fmla="*/ 1719881 h 3967700"/>
                  <a:gd name="connsiteX65" fmla="*/ 1186769 w 3962528"/>
                  <a:gd name="connsiteY65" fmla="*/ 2092660 h 3967700"/>
                  <a:gd name="connsiteX66" fmla="*/ 2060037 w 3962528"/>
                  <a:gd name="connsiteY66" fmla="*/ 445983 h 3967700"/>
                  <a:gd name="connsiteX67" fmla="*/ 2591955 w 3962528"/>
                  <a:gd name="connsiteY67" fmla="*/ 445983 h 3967700"/>
                  <a:gd name="connsiteX68" fmla="*/ 2591955 w 3962528"/>
                  <a:gd name="connsiteY68" fmla="*/ 256212 h 3967700"/>
                  <a:gd name="connsiteX69" fmla="*/ 2060037 w 3962528"/>
                  <a:gd name="connsiteY69" fmla="*/ 256212 h 3967700"/>
                  <a:gd name="connsiteX70" fmla="*/ 2060037 w 3962528"/>
                  <a:gd name="connsiteY70" fmla="*/ 446381 h 3967700"/>
                  <a:gd name="connsiteX71" fmla="*/ 2829070 w 3962528"/>
                  <a:gd name="connsiteY71" fmla="*/ 3641468 h 3967700"/>
                  <a:gd name="connsiteX72" fmla="*/ 2773770 w 3962528"/>
                  <a:gd name="connsiteY72" fmla="*/ 3618393 h 3967700"/>
                  <a:gd name="connsiteX73" fmla="*/ 2750695 w 3962528"/>
                  <a:gd name="connsiteY73" fmla="*/ 3563093 h 3967700"/>
                  <a:gd name="connsiteX74" fmla="*/ 2750695 w 3962528"/>
                  <a:gd name="connsiteY74" fmla="*/ 2565697 h 3967700"/>
                  <a:gd name="connsiteX75" fmla="*/ 2773770 w 3962528"/>
                  <a:gd name="connsiteY75" fmla="*/ 2510397 h 3967700"/>
                  <a:gd name="connsiteX76" fmla="*/ 2829070 w 3962528"/>
                  <a:gd name="connsiteY76" fmla="*/ 2487322 h 3967700"/>
                  <a:gd name="connsiteX77" fmla="*/ 2884371 w 3962528"/>
                  <a:gd name="connsiteY77" fmla="*/ 2510397 h 3967700"/>
                  <a:gd name="connsiteX78" fmla="*/ 2907446 w 3962528"/>
                  <a:gd name="connsiteY78" fmla="*/ 2565697 h 3967700"/>
                  <a:gd name="connsiteX79" fmla="*/ 2907446 w 3962528"/>
                  <a:gd name="connsiteY79" fmla="*/ 3563093 h 3967700"/>
                  <a:gd name="connsiteX80" fmla="*/ 2901478 w 3962528"/>
                  <a:gd name="connsiteY80" fmla="*/ 3593329 h 3967700"/>
                  <a:gd name="connsiteX81" fmla="*/ 2884371 w 3962528"/>
                  <a:gd name="connsiteY81" fmla="*/ 3618791 h 3967700"/>
                  <a:gd name="connsiteX82" fmla="*/ 2858909 w 3962528"/>
                  <a:gd name="connsiteY82" fmla="*/ 3635898 h 3967700"/>
                  <a:gd name="connsiteX83" fmla="*/ 2828672 w 3962528"/>
                  <a:gd name="connsiteY83" fmla="*/ 3641866 h 3967700"/>
                  <a:gd name="connsiteX84" fmla="*/ 2829070 w 3962528"/>
                  <a:gd name="connsiteY84" fmla="*/ 3641866 h 3967700"/>
                  <a:gd name="connsiteX85" fmla="*/ 2264131 w 3962528"/>
                  <a:gd name="connsiteY85" fmla="*/ 3641468 h 3967700"/>
                  <a:gd name="connsiteX86" fmla="*/ 2208831 w 3962528"/>
                  <a:gd name="connsiteY86" fmla="*/ 3618393 h 3967700"/>
                  <a:gd name="connsiteX87" fmla="*/ 2185756 w 3962528"/>
                  <a:gd name="connsiteY87" fmla="*/ 3563093 h 3967700"/>
                  <a:gd name="connsiteX88" fmla="*/ 2185756 w 3962528"/>
                  <a:gd name="connsiteY88" fmla="*/ 2565697 h 3967700"/>
                  <a:gd name="connsiteX89" fmla="*/ 2208831 w 3962528"/>
                  <a:gd name="connsiteY89" fmla="*/ 2510397 h 3967700"/>
                  <a:gd name="connsiteX90" fmla="*/ 2264131 w 3962528"/>
                  <a:gd name="connsiteY90" fmla="*/ 2487322 h 3967700"/>
                  <a:gd name="connsiteX91" fmla="*/ 2319432 w 3962528"/>
                  <a:gd name="connsiteY91" fmla="*/ 2510397 h 3967700"/>
                  <a:gd name="connsiteX92" fmla="*/ 2342507 w 3962528"/>
                  <a:gd name="connsiteY92" fmla="*/ 2565697 h 3967700"/>
                  <a:gd name="connsiteX93" fmla="*/ 2342507 w 3962528"/>
                  <a:gd name="connsiteY93" fmla="*/ 3563093 h 3967700"/>
                  <a:gd name="connsiteX94" fmla="*/ 2336539 w 3962528"/>
                  <a:gd name="connsiteY94" fmla="*/ 3593329 h 3967700"/>
                  <a:gd name="connsiteX95" fmla="*/ 2319432 w 3962528"/>
                  <a:gd name="connsiteY95" fmla="*/ 3618791 h 3967700"/>
                  <a:gd name="connsiteX96" fmla="*/ 2293970 w 3962528"/>
                  <a:gd name="connsiteY96" fmla="*/ 3635898 h 3967700"/>
                  <a:gd name="connsiteX97" fmla="*/ 2263734 w 3962528"/>
                  <a:gd name="connsiteY97" fmla="*/ 3641866 h 3967700"/>
                  <a:gd name="connsiteX98" fmla="*/ 2264529 w 3962528"/>
                  <a:gd name="connsiteY98" fmla="*/ 3641866 h 3967700"/>
                  <a:gd name="connsiteX99" fmla="*/ 1699193 w 3962528"/>
                  <a:gd name="connsiteY99" fmla="*/ 3641468 h 3967700"/>
                  <a:gd name="connsiteX100" fmla="*/ 1643892 w 3962528"/>
                  <a:gd name="connsiteY100" fmla="*/ 3618393 h 3967700"/>
                  <a:gd name="connsiteX101" fmla="*/ 1620817 w 3962528"/>
                  <a:gd name="connsiteY101" fmla="*/ 3563093 h 3967700"/>
                  <a:gd name="connsiteX102" fmla="*/ 1620817 w 3962528"/>
                  <a:gd name="connsiteY102" fmla="*/ 2565697 h 3967700"/>
                  <a:gd name="connsiteX103" fmla="*/ 1643892 w 3962528"/>
                  <a:gd name="connsiteY103" fmla="*/ 2510397 h 3967700"/>
                  <a:gd name="connsiteX104" fmla="*/ 1699193 w 3962528"/>
                  <a:gd name="connsiteY104" fmla="*/ 2487322 h 3967700"/>
                  <a:gd name="connsiteX105" fmla="*/ 1754493 w 3962528"/>
                  <a:gd name="connsiteY105" fmla="*/ 2510397 h 3967700"/>
                  <a:gd name="connsiteX106" fmla="*/ 1777568 w 3962528"/>
                  <a:gd name="connsiteY106" fmla="*/ 2565697 h 3967700"/>
                  <a:gd name="connsiteX107" fmla="*/ 1777568 w 3962528"/>
                  <a:gd name="connsiteY107" fmla="*/ 3563093 h 3967700"/>
                  <a:gd name="connsiteX108" fmla="*/ 1771600 w 3962528"/>
                  <a:gd name="connsiteY108" fmla="*/ 3593329 h 3967700"/>
                  <a:gd name="connsiteX109" fmla="*/ 1754493 w 3962528"/>
                  <a:gd name="connsiteY109" fmla="*/ 3618791 h 3967700"/>
                  <a:gd name="connsiteX110" fmla="*/ 1729031 w 3962528"/>
                  <a:gd name="connsiteY110" fmla="*/ 3635898 h 3967700"/>
                  <a:gd name="connsiteX111" fmla="*/ 1698795 w 3962528"/>
                  <a:gd name="connsiteY111" fmla="*/ 3641866 h 3967700"/>
                  <a:gd name="connsiteX112" fmla="*/ 1699193 w 3962528"/>
                  <a:gd name="connsiteY112" fmla="*/ 3641866 h 3967700"/>
                  <a:gd name="connsiteX113" fmla="*/ 1134254 w 3962528"/>
                  <a:gd name="connsiteY113" fmla="*/ 3641468 h 3967700"/>
                  <a:gd name="connsiteX114" fmla="*/ 1078954 w 3962528"/>
                  <a:gd name="connsiteY114" fmla="*/ 3618393 h 3967700"/>
                  <a:gd name="connsiteX115" fmla="*/ 1055879 w 3962528"/>
                  <a:gd name="connsiteY115" fmla="*/ 3563093 h 3967700"/>
                  <a:gd name="connsiteX116" fmla="*/ 1055879 w 3962528"/>
                  <a:gd name="connsiteY116" fmla="*/ 2565697 h 3967700"/>
                  <a:gd name="connsiteX117" fmla="*/ 1078954 w 3962528"/>
                  <a:gd name="connsiteY117" fmla="*/ 2510397 h 3967700"/>
                  <a:gd name="connsiteX118" fmla="*/ 1134254 w 3962528"/>
                  <a:gd name="connsiteY118" fmla="*/ 2487322 h 3967700"/>
                  <a:gd name="connsiteX119" fmla="*/ 1189554 w 3962528"/>
                  <a:gd name="connsiteY119" fmla="*/ 2510397 h 3967700"/>
                  <a:gd name="connsiteX120" fmla="*/ 1212629 w 3962528"/>
                  <a:gd name="connsiteY120" fmla="*/ 2565697 h 3967700"/>
                  <a:gd name="connsiteX121" fmla="*/ 1212629 w 3962528"/>
                  <a:gd name="connsiteY121" fmla="*/ 3563093 h 3967700"/>
                  <a:gd name="connsiteX122" fmla="*/ 1206662 w 3962528"/>
                  <a:gd name="connsiteY122" fmla="*/ 3593329 h 3967700"/>
                  <a:gd name="connsiteX123" fmla="*/ 1189554 w 3962528"/>
                  <a:gd name="connsiteY123" fmla="*/ 3618791 h 3967700"/>
                  <a:gd name="connsiteX124" fmla="*/ 1164092 w 3962528"/>
                  <a:gd name="connsiteY124" fmla="*/ 3635898 h 3967700"/>
                  <a:gd name="connsiteX125" fmla="*/ 1133856 w 3962528"/>
                  <a:gd name="connsiteY125" fmla="*/ 3641866 h 3967700"/>
                  <a:gd name="connsiteX126" fmla="*/ 1134254 w 3962528"/>
                  <a:gd name="connsiteY126" fmla="*/ 3641866 h 396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962528" h="3967700">
                    <a:moveTo>
                      <a:pt x="3884153" y="3966905"/>
                    </a:moveTo>
                    <a:lnTo>
                      <a:pt x="78375" y="3966905"/>
                    </a:lnTo>
                    <a:cubicBezTo>
                      <a:pt x="57687" y="3966905"/>
                      <a:pt x="37795" y="3958550"/>
                      <a:pt x="23075" y="3943830"/>
                    </a:cubicBezTo>
                    <a:cubicBezTo>
                      <a:pt x="8355" y="3929110"/>
                      <a:pt x="0" y="3909217"/>
                      <a:pt x="0" y="3888529"/>
                    </a:cubicBezTo>
                    <a:lnTo>
                      <a:pt x="0" y="2638105"/>
                    </a:lnTo>
                    <a:cubicBezTo>
                      <a:pt x="0" y="2617417"/>
                      <a:pt x="8355" y="2597525"/>
                      <a:pt x="23075" y="2582805"/>
                    </a:cubicBezTo>
                    <a:cubicBezTo>
                      <a:pt x="37795" y="2568085"/>
                      <a:pt x="57687" y="2559730"/>
                      <a:pt x="78375" y="2559730"/>
                    </a:cubicBezTo>
                    <a:lnTo>
                      <a:pt x="533509" y="2559730"/>
                    </a:lnTo>
                    <a:lnTo>
                      <a:pt x="533509" y="2170638"/>
                    </a:lnTo>
                    <a:cubicBezTo>
                      <a:pt x="533509" y="2149950"/>
                      <a:pt x="541864" y="2130058"/>
                      <a:pt x="556584" y="2115338"/>
                    </a:cubicBezTo>
                    <a:cubicBezTo>
                      <a:pt x="571304" y="2100617"/>
                      <a:pt x="591196" y="2092263"/>
                      <a:pt x="611884" y="2092263"/>
                    </a:cubicBezTo>
                    <a:lnTo>
                      <a:pt x="1029621" y="2092263"/>
                    </a:lnTo>
                    <a:lnTo>
                      <a:pt x="1029621" y="1719483"/>
                    </a:lnTo>
                    <a:cubicBezTo>
                      <a:pt x="1029621" y="1480776"/>
                      <a:pt x="1119931" y="1250822"/>
                      <a:pt x="1281456" y="1075373"/>
                    </a:cubicBezTo>
                    <a:cubicBezTo>
                      <a:pt x="1442981" y="899924"/>
                      <a:pt x="1664978" y="791312"/>
                      <a:pt x="1902889" y="771420"/>
                    </a:cubicBezTo>
                    <a:lnTo>
                      <a:pt x="1902889" y="78375"/>
                    </a:lnTo>
                    <a:cubicBezTo>
                      <a:pt x="1902889" y="57687"/>
                      <a:pt x="1911244" y="37795"/>
                      <a:pt x="1925964" y="23075"/>
                    </a:cubicBezTo>
                    <a:cubicBezTo>
                      <a:pt x="1940684" y="8355"/>
                      <a:pt x="1960576" y="0"/>
                      <a:pt x="1981264" y="0"/>
                    </a:cubicBezTo>
                    <a:cubicBezTo>
                      <a:pt x="2001952" y="0"/>
                      <a:pt x="2021844" y="8355"/>
                      <a:pt x="2036564" y="23075"/>
                    </a:cubicBezTo>
                    <a:cubicBezTo>
                      <a:pt x="2051285" y="37795"/>
                      <a:pt x="2059640" y="57687"/>
                      <a:pt x="2059640" y="78375"/>
                    </a:cubicBezTo>
                    <a:lnTo>
                      <a:pt x="2059640" y="99859"/>
                    </a:lnTo>
                    <a:lnTo>
                      <a:pt x="2669933" y="99859"/>
                    </a:lnTo>
                    <a:cubicBezTo>
                      <a:pt x="2690620" y="99859"/>
                      <a:pt x="2710513" y="108214"/>
                      <a:pt x="2725233" y="122934"/>
                    </a:cubicBezTo>
                    <a:cubicBezTo>
                      <a:pt x="2739953" y="137654"/>
                      <a:pt x="2748308" y="157546"/>
                      <a:pt x="2748308" y="178234"/>
                    </a:cubicBezTo>
                    <a:lnTo>
                      <a:pt x="2748308" y="524359"/>
                    </a:lnTo>
                    <a:cubicBezTo>
                      <a:pt x="2748308" y="545047"/>
                      <a:pt x="2739953" y="564939"/>
                      <a:pt x="2725233" y="579659"/>
                    </a:cubicBezTo>
                    <a:cubicBezTo>
                      <a:pt x="2710513" y="594379"/>
                      <a:pt x="2690620" y="602734"/>
                      <a:pt x="2669933" y="602734"/>
                    </a:cubicBezTo>
                    <a:lnTo>
                      <a:pt x="2059640" y="602734"/>
                    </a:lnTo>
                    <a:lnTo>
                      <a:pt x="2059640" y="771818"/>
                    </a:lnTo>
                    <a:cubicBezTo>
                      <a:pt x="2297550" y="791710"/>
                      <a:pt x="2519150" y="900321"/>
                      <a:pt x="2681072" y="1075771"/>
                    </a:cubicBezTo>
                    <a:cubicBezTo>
                      <a:pt x="2842995" y="1251220"/>
                      <a:pt x="2932908" y="1481174"/>
                      <a:pt x="2932908" y="1720278"/>
                    </a:cubicBezTo>
                    <a:lnTo>
                      <a:pt x="2932908" y="2093058"/>
                    </a:lnTo>
                    <a:lnTo>
                      <a:pt x="3350246" y="2093058"/>
                    </a:lnTo>
                    <a:cubicBezTo>
                      <a:pt x="3370934" y="2093058"/>
                      <a:pt x="3390826" y="2101413"/>
                      <a:pt x="3405546" y="2116133"/>
                    </a:cubicBezTo>
                    <a:cubicBezTo>
                      <a:pt x="3420267" y="2130854"/>
                      <a:pt x="3428621" y="2150746"/>
                      <a:pt x="3428621" y="2171434"/>
                    </a:cubicBezTo>
                    <a:lnTo>
                      <a:pt x="3428621" y="2560525"/>
                    </a:lnTo>
                    <a:lnTo>
                      <a:pt x="3884153" y="2560525"/>
                    </a:lnTo>
                    <a:cubicBezTo>
                      <a:pt x="3904841" y="2560525"/>
                      <a:pt x="3924733" y="2568880"/>
                      <a:pt x="3939453" y="2583600"/>
                    </a:cubicBezTo>
                    <a:cubicBezTo>
                      <a:pt x="3954174" y="2598320"/>
                      <a:pt x="3962528" y="2618213"/>
                      <a:pt x="3962528" y="2638901"/>
                    </a:cubicBezTo>
                    <a:lnTo>
                      <a:pt x="3962528" y="3889325"/>
                    </a:lnTo>
                    <a:cubicBezTo>
                      <a:pt x="3962528" y="3910013"/>
                      <a:pt x="3954174" y="3929905"/>
                      <a:pt x="3939453" y="3944625"/>
                    </a:cubicBezTo>
                    <a:cubicBezTo>
                      <a:pt x="3924733" y="3959345"/>
                      <a:pt x="3904841" y="3967700"/>
                      <a:pt x="3884153" y="3967700"/>
                    </a:cubicBezTo>
                    <a:lnTo>
                      <a:pt x="3884153" y="3967700"/>
                    </a:lnTo>
                    <a:close/>
                    <a:moveTo>
                      <a:pt x="3429019" y="3810154"/>
                    </a:moveTo>
                    <a:lnTo>
                      <a:pt x="3805778" y="3810154"/>
                    </a:lnTo>
                    <a:lnTo>
                      <a:pt x="3805778" y="2716480"/>
                    </a:lnTo>
                    <a:lnTo>
                      <a:pt x="3429019" y="2716480"/>
                    </a:lnTo>
                    <a:lnTo>
                      <a:pt x="3429019" y="3810154"/>
                    </a:lnTo>
                    <a:close/>
                    <a:moveTo>
                      <a:pt x="157148" y="3810154"/>
                    </a:moveTo>
                    <a:lnTo>
                      <a:pt x="533907" y="3810154"/>
                    </a:lnTo>
                    <a:lnTo>
                      <a:pt x="533907" y="2716480"/>
                    </a:lnTo>
                    <a:lnTo>
                      <a:pt x="155955" y="2716480"/>
                    </a:lnTo>
                    <a:lnTo>
                      <a:pt x="157148" y="3810154"/>
                    </a:lnTo>
                    <a:close/>
                    <a:moveTo>
                      <a:pt x="690658" y="3810154"/>
                    </a:moveTo>
                    <a:lnTo>
                      <a:pt x="3272269" y="3810154"/>
                    </a:lnTo>
                    <a:lnTo>
                      <a:pt x="3272269" y="2249411"/>
                    </a:lnTo>
                    <a:lnTo>
                      <a:pt x="689862" y="2249411"/>
                    </a:lnTo>
                    <a:lnTo>
                      <a:pt x="690658" y="3810552"/>
                    </a:lnTo>
                    <a:close/>
                    <a:moveTo>
                      <a:pt x="1186769" y="2092660"/>
                    </a:moveTo>
                    <a:lnTo>
                      <a:pt x="2776555" y="2092660"/>
                    </a:lnTo>
                    <a:lnTo>
                      <a:pt x="2776555" y="1719881"/>
                    </a:lnTo>
                    <a:cubicBezTo>
                      <a:pt x="2773770" y="1511012"/>
                      <a:pt x="2688631" y="1311692"/>
                      <a:pt x="2539838" y="1164888"/>
                    </a:cubicBezTo>
                    <a:cubicBezTo>
                      <a:pt x="2391044" y="1018083"/>
                      <a:pt x="2190530" y="935730"/>
                      <a:pt x="1981662" y="935730"/>
                    </a:cubicBezTo>
                    <a:cubicBezTo>
                      <a:pt x="1772794" y="935730"/>
                      <a:pt x="1572280" y="1018083"/>
                      <a:pt x="1423487" y="1164888"/>
                    </a:cubicBezTo>
                    <a:cubicBezTo>
                      <a:pt x="1274693" y="1311692"/>
                      <a:pt x="1189554" y="1511012"/>
                      <a:pt x="1186769" y="1719881"/>
                    </a:cubicBezTo>
                    <a:lnTo>
                      <a:pt x="1186769" y="2092660"/>
                    </a:lnTo>
                    <a:close/>
                    <a:moveTo>
                      <a:pt x="2060037" y="445983"/>
                    </a:moveTo>
                    <a:lnTo>
                      <a:pt x="2591955" y="445983"/>
                    </a:lnTo>
                    <a:lnTo>
                      <a:pt x="2591955" y="256212"/>
                    </a:lnTo>
                    <a:lnTo>
                      <a:pt x="2060037" y="256212"/>
                    </a:lnTo>
                    <a:lnTo>
                      <a:pt x="2060037" y="446381"/>
                    </a:lnTo>
                    <a:close/>
                    <a:moveTo>
                      <a:pt x="2829070" y="3641468"/>
                    </a:moveTo>
                    <a:cubicBezTo>
                      <a:pt x="2808382" y="3641468"/>
                      <a:pt x="2788490" y="3633113"/>
                      <a:pt x="2773770" y="3618393"/>
                    </a:cubicBezTo>
                    <a:cubicBezTo>
                      <a:pt x="2759050" y="3603673"/>
                      <a:pt x="2750695" y="3583781"/>
                      <a:pt x="2750695" y="3563093"/>
                    </a:cubicBezTo>
                    <a:lnTo>
                      <a:pt x="2750695" y="2565697"/>
                    </a:lnTo>
                    <a:cubicBezTo>
                      <a:pt x="2750695" y="2545010"/>
                      <a:pt x="2759050" y="2525117"/>
                      <a:pt x="2773770" y="2510397"/>
                    </a:cubicBezTo>
                    <a:cubicBezTo>
                      <a:pt x="2788490" y="2495677"/>
                      <a:pt x="2808382" y="2487322"/>
                      <a:pt x="2829070" y="2487322"/>
                    </a:cubicBezTo>
                    <a:cubicBezTo>
                      <a:pt x="2849758" y="2487322"/>
                      <a:pt x="2869650" y="2495677"/>
                      <a:pt x="2884371" y="2510397"/>
                    </a:cubicBezTo>
                    <a:cubicBezTo>
                      <a:pt x="2899091" y="2525117"/>
                      <a:pt x="2907446" y="2545010"/>
                      <a:pt x="2907446" y="2565697"/>
                    </a:cubicBezTo>
                    <a:lnTo>
                      <a:pt x="2907446" y="3563093"/>
                    </a:lnTo>
                    <a:cubicBezTo>
                      <a:pt x="2907446" y="3573437"/>
                      <a:pt x="2905456" y="3583781"/>
                      <a:pt x="2901478" y="3593329"/>
                    </a:cubicBezTo>
                    <a:cubicBezTo>
                      <a:pt x="2897500" y="3602877"/>
                      <a:pt x="2891532" y="3611630"/>
                      <a:pt x="2884371" y="3618791"/>
                    </a:cubicBezTo>
                    <a:cubicBezTo>
                      <a:pt x="2877209" y="3625952"/>
                      <a:pt x="2868457" y="3631920"/>
                      <a:pt x="2858909" y="3635898"/>
                    </a:cubicBezTo>
                    <a:cubicBezTo>
                      <a:pt x="2849360" y="3639877"/>
                      <a:pt x="2839016" y="3641866"/>
                      <a:pt x="2828672" y="3641866"/>
                    </a:cubicBezTo>
                    <a:lnTo>
                      <a:pt x="2829070" y="3641866"/>
                    </a:lnTo>
                    <a:close/>
                    <a:moveTo>
                      <a:pt x="2264131" y="3641468"/>
                    </a:moveTo>
                    <a:cubicBezTo>
                      <a:pt x="2243444" y="3641468"/>
                      <a:pt x="2223551" y="3633113"/>
                      <a:pt x="2208831" y="3618393"/>
                    </a:cubicBezTo>
                    <a:cubicBezTo>
                      <a:pt x="2194111" y="3603673"/>
                      <a:pt x="2185756" y="3583781"/>
                      <a:pt x="2185756" y="3563093"/>
                    </a:cubicBezTo>
                    <a:lnTo>
                      <a:pt x="2185756" y="2565697"/>
                    </a:lnTo>
                    <a:cubicBezTo>
                      <a:pt x="2185756" y="2545010"/>
                      <a:pt x="2194111" y="2525117"/>
                      <a:pt x="2208831" y="2510397"/>
                    </a:cubicBezTo>
                    <a:cubicBezTo>
                      <a:pt x="2223551" y="2495677"/>
                      <a:pt x="2243444" y="2487322"/>
                      <a:pt x="2264131" y="2487322"/>
                    </a:cubicBezTo>
                    <a:cubicBezTo>
                      <a:pt x="2284819" y="2487322"/>
                      <a:pt x="2304712" y="2495677"/>
                      <a:pt x="2319432" y="2510397"/>
                    </a:cubicBezTo>
                    <a:cubicBezTo>
                      <a:pt x="2334152" y="2525117"/>
                      <a:pt x="2342507" y="2545010"/>
                      <a:pt x="2342507" y="2565697"/>
                    </a:cubicBezTo>
                    <a:lnTo>
                      <a:pt x="2342507" y="3563093"/>
                    </a:lnTo>
                    <a:cubicBezTo>
                      <a:pt x="2342507" y="3573437"/>
                      <a:pt x="2340518" y="3583781"/>
                      <a:pt x="2336539" y="3593329"/>
                    </a:cubicBezTo>
                    <a:cubicBezTo>
                      <a:pt x="2332561" y="3602877"/>
                      <a:pt x="2326593" y="3611630"/>
                      <a:pt x="2319432" y="3618791"/>
                    </a:cubicBezTo>
                    <a:cubicBezTo>
                      <a:pt x="2312271" y="3625952"/>
                      <a:pt x="2303518" y="3631920"/>
                      <a:pt x="2293970" y="3635898"/>
                    </a:cubicBezTo>
                    <a:cubicBezTo>
                      <a:pt x="2284421" y="3639877"/>
                      <a:pt x="2274078" y="3641866"/>
                      <a:pt x="2263734" y="3641866"/>
                    </a:cubicBezTo>
                    <a:lnTo>
                      <a:pt x="2264529" y="3641866"/>
                    </a:lnTo>
                    <a:close/>
                    <a:moveTo>
                      <a:pt x="1699193" y="3641468"/>
                    </a:moveTo>
                    <a:cubicBezTo>
                      <a:pt x="1678505" y="3641468"/>
                      <a:pt x="1658612" y="3633113"/>
                      <a:pt x="1643892" y="3618393"/>
                    </a:cubicBezTo>
                    <a:cubicBezTo>
                      <a:pt x="1629172" y="3603673"/>
                      <a:pt x="1620817" y="3583781"/>
                      <a:pt x="1620817" y="3563093"/>
                    </a:cubicBezTo>
                    <a:lnTo>
                      <a:pt x="1620817" y="2565697"/>
                    </a:lnTo>
                    <a:cubicBezTo>
                      <a:pt x="1620817" y="2545010"/>
                      <a:pt x="1629172" y="2525117"/>
                      <a:pt x="1643892" y="2510397"/>
                    </a:cubicBezTo>
                    <a:cubicBezTo>
                      <a:pt x="1658612" y="2495677"/>
                      <a:pt x="1678505" y="2487322"/>
                      <a:pt x="1699193" y="2487322"/>
                    </a:cubicBezTo>
                    <a:cubicBezTo>
                      <a:pt x="1719881" y="2487322"/>
                      <a:pt x="1739773" y="2495677"/>
                      <a:pt x="1754493" y="2510397"/>
                    </a:cubicBezTo>
                    <a:cubicBezTo>
                      <a:pt x="1769213" y="2525117"/>
                      <a:pt x="1777568" y="2545010"/>
                      <a:pt x="1777568" y="2565697"/>
                    </a:cubicBezTo>
                    <a:lnTo>
                      <a:pt x="1777568" y="3563093"/>
                    </a:lnTo>
                    <a:cubicBezTo>
                      <a:pt x="1777568" y="3573437"/>
                      <a:pt x="1775579" y="3583781"/>
                      <a:pt x="1771600" y="3593329"/>
                    </a:cubicBezTo>
                    <a:cubicBezTo>
                      <a:pt x="1767622" y="3602877"/>
                      <a:pt x="1761654" y="3611630"/>
                      <a:pt x="1754493" y="3618791"/>
                    </a:cubicBezTo>
                    <a:cubicBezTo>
                      <a:pt x="1747332" y="3625952"/>
                      <a:pt x="1738579" y="3631920"/>
                      <a:pt x="1729031" y="3635898"/>
                    </a:cubicBezTo>
                    <a:cubicBezTo>
                      <a:pt x="1719483" y="3639877"/>
                      <a:pt x="1709139" y="3641866"/>
                      <a:pt x="1698795" y="3641866"/>
                    </a:cubicBezTo>
                    <a:lnTo>
                      <a:pt x="1699193" y="3641866"/>
                    </a:lnTo>
                    <a:close/>
                    <a:moveTo>
                      <a:pt x="1134254" y="3641468"/>
                    </a:moveTo>
                    <a:cubicBezTo>
                      <a:pt x="1113566" y="3641468"/>
                      <a:pt x="1093674" y="3633113"/>
                      <a:pt x="1078954" y="3618393"/>
                    </a:cubicBezTo>
                    <a:cubicBezTo>
                      <a:pt x="1064233" y="3603673"/>
                      <a:pt x="1055879" y="3583781"/>
                      <a:pt x="1055879" y="3563093"/>
                    </a:cubicBezTo>
                    <a:lnTo>
                      <a:pt x="1055879" y="2565697"/>
                    </a:lnTo>
                    <a:cubicBezTo>
                      <a:pt x="1055879" y="2545010"/>
                      <a:pt x="1064233" y="2525117"/>
                      <a:pt x="1078954" y="2510397"/>
                    </a:cubicBezTo>
                    <a:cubicBezTo>
                      <a:pt x="1093674" y="2495677"/>
                      <a:pt x="1113566" y="2487322"/>
                      <a:pt x="1134254" y="2487322"/>
                    </a:cubicBezTo>
                    <a:cubicBezTo>
                      <a:pt x="1154942" y="2487322"/>
                      <a:pt x="1174834" y="2495677"/>
                      <a:pt x="1189554" y="2510397"/>
                    </a:cubicBezTo>
                    <a:cubicBezTo>
                      <a:pt x="1204274" y="2525117"/>
                      <a:pt x="1212629" y="2545010"/>
                      <a:pt x="1212629" y="2565697"/>
                    </a:cubicBezTo>
                    <a:lnTo>
                      <a:pt x="1212629" y="3563093"/>
                    </a:lnTo>
                    <a:cubicBezTo>
                      <a:pt x="1212629" y="3573437"/>
                      <a:pt x="1210640" y="3583781"/>
                      <a:pt x="1206662" y="3593329"/>
                    </a:cubicBezTo>
                    <a:cubicBezTo>
                      <a:pt x="1202683" y="3602877"/>
                      <a:pt x="1196715" y="3611630"/>
                      <a:pt x="1189554" y="3618791"/>
                    </a:cubicBezTo>
                    <a:cubicBezTo>
                      <a:pt x="1182393" y="3625952"/>
                      <a:pt x="1173640" y="3631920"/>
                      <a:pt x="1164092" y="3635898"/>
                    </a:cubicBezTo>
                    <a:cubicBezTo>
                      <a:pt x="1154544" y="3639877"/>
                      <a:pt x="1144200" y="3641866"/>
                      <a:pt x="1133856" y="3641866"/>
                    </a:cubicBezTo>
                    <a:lnTo>
                      <a:pt x="1134254" y="3641866"/>
                    </a:lnTo>
                    <a:close/>
                  </a:path>
                </a:pathLst>
              </a:custGeom>
              <a:solidFill>
                <a:schemeClr val="tx1"/>
              </a:solidFill>
              <a:ln w="39719" cap="flat">
                <a:noFill/>
                <a:prstDash val="solid"/>
                <a:miter/>
              </a:ln>
            </p:spPr>
            <p:txBody>
              <a:bodyPr rtlCol="0" anchor="ctr"/>
              <a:lstStyle/>
              <a:p>
                <a:endParaRPr lang="en-IN"/>
              </a:p>
            </p:txBody>
          </p:sp>
          <p:sp>
            <p:nvSpPr>
              <p:cNvPr id="138" name="Rectangle 137">
                <a:extLst>
                  <a:ext uri="{FF2B5EF4-FFF2-40B4-BE49-F238E27FC236}">
                    <a16:creationId xmlns:a16="http://schemas.microsoft.com/office/drawing/2014/main" id="{28A2E7EA-341C-4C35-8AC3-21104E612DB5}"/>
                  </a:ext>
                </a:extLst>
              </p:cNvPr>
              <p:cNvSpPr/>
              <p:nvPr/>
            </p:nvSpPr>
            <p:spPr>
              <a:xfrm>
                <a:off x="6167438" y="1695450"/>
                <a:ext cx="533929" cy="192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Rectangle 138">
                <a:extLst>
                  <a:ext uri="{FF2B5EF4-FFF2-40B4-BE49-F238E27FC236}">
                    <a16:creationId xmlns:a16="http://schemas.microsoft.com/office/drawing/2014/main" id="{0E6A7833-A28A-457F-B6BB-082D183A2D24}"/>
                  </a:ext>
                </a:extLst>
              </p:cNvPr>
              <p:cNvSpPr/>
              <p:nvPr/>
            </p:nvSpPr>
            <p:spPr>
              <a:xfrm>
                <a:off x="4260850" y="4155017"/>
                <a:ext cx="378883" cy="109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139">
                <a:extLst>
                  <a:ext uri="{FF2B5EF4-FFF2-40B4-BE49-F238E27FC236}">
                    <a16:creationId xmlns:a16="http://schemas.microsoft.com/office/drawing/2014/main" id="{8EA94FAE-3BA8-4A54-A93C-DE6996AD8065}"/>
                  </a:ext>
                </a:extLst>
              </p:cNvPr>
              <p:cNvSpPr/>
              <p:nvPr/>
            </p:nvSpPr>
            <p:spPr>
              <a:xfrm>
                <a:off x="7535337" y="4155017"/>
                <a:ext cx="378883" cy="109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34" name="Straight Connector 133">
              <a:extLst>
                <a:ext uri="{FF2B5EF4-FFF2-40B4-BE49-F238E27FC236}">
                  <a16:creationId xmlns:a16="http://schemas.microsoft.com/office/drawing/2014/main" id="{43E8F597-8E07-4219-939C-5AAB8A7C9692}"/>
                </a:ext>
              </a:extLst>
            </p:cNvPr>
            <p:cNvCxnSpPr>
              <a:cxnSpLocks/>
            </p:cNvCxnSpPr>
            <p:nvPr/>
          </p:nvCxnSpPr>
          <p:spPr>
            <a:xfrm rot="1800000">
              <a:off x="10923924" y="245057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CCC3E00-73F2-4B57-AA2D-A8D89C294E92}"/>
                </a:ext>
              </a:extLst>
            </p:cNvPr>
            <p:cNvCxnSpPr>
              <a:cxnSpLocks/>
            </p:cNvCxnSpPr>
            <p:nvPr/>
          </p:nvCxnSpPr>
          <p:spPr>
            <a:xfrm rot="1800000">
              <a:off x="10510982" y="2019565"/>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EF8E45D-D0C9-402E-8CAB-F73100488B5B}"/>
                </a:ext>
              </a:extLst>
            </p:cNvPr>
            <p:cNvCxnSpPr>
              <a:cxnSpLocks/>
            </p:cNvCxnSpPr>
            <p:nvPr/>
          </p:nvCxnSpPr>
          <p:spPr>
            <a:xfrm rot="1800000">
              <a:off x="10594735" y="2509952"/>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0028B2D0-4626-42D3-A08C-91003F1950A7}"/>
              </a:ext>
            </a:extLst>
          </p:cNvPr>
          <p:cNvGrpSpPr/>
          <p:nvPr/>
        </p:nvGrpSpPr>
        <p:grpSpPr>
          <a:xfrm>
            <a:off x="1238916" y="3535771"/>
            <a:ext cx="516122" cy="633789"/>
            <a:chOff x="1238916" y="3535771"/>
            <a:chExt cx="516122" cy="633789"/>
          </a:xfrm>
        </p:grpSpPr>
        <p:grpSp>
          <p:nvGrpSpPr>
            <p:cNvPr id="142" name="Group 141">
              <a:extLst>
                <a:ext uri="{FF2B5EF4-FFF2-40B4-BE49-F238E27FC236}">
                  <a16:creationId xmlns:a16="http://schemas.microsoft.com/office/drawing/2014/main" id="{EA948E6A-CC30-4167-8557-1667DCFD1788}"/>
                </a:ext>
              </a:extLst>
            </p:cNvPr>
            <p:cNvGrpSpPr/>
            <p:nvPr/>
          </p:nvGrpSpPr>
          <p:grpSpPr>
            <a:xfrm rot="1800000">
              <a:off x="1329109" y="3604445"/>
              <a:ext cx="425018" cy="457992"/>
              <a:chOff x="4610100" y="1828800"/>
              <a:chExt cx="2971837" cy="3202415"/>
            </a:xfrm>
          </p:grpSpPr>
          <p:sp>
            <p:nvSpPr>
              <p:cNvPr id="146" name="Freeform: Shape 145">
                <a:extLst>
                  <a:ext uri="{FF2B5EF4-FFF2-40B4-BE49-F238E27FC236}">
                    <a16:creationId xmlns:a16="http://schemas.microsoft.com/office/drawing/2014/main" id="{99C9FDC5-CF9B-4054-93E4-1857FFFCEF52}"/>
                  </a:ext>
                </a:extLst>
              </p:cNvPr>
              <p:cNvSpPr/>
              <p:nvPr/>
            </p:nvSpPr>
            <p:spPr>
              <a:xfrm>
                <a:off x="4610100" y="1828800"/>
                <a:ext cx="2971837" cy="3202415"/>
              </a:xfrm>
              <a:custGeom>
                <a:avLst/>
                <a:gdLst>
                  <a:gd name="connsiteX0" fmla="*/ 0 w 2971837"/>
                  <a:gd name="connsiteY0" fmla="*/ 1769364 h 3202415"/>
                  <a:gd name="connsiteX1" fmla="*/ 0 w 2971837"/>
                  <a:gd name="connsiteY1" fmla="*/ 1094423 h 3202415"/>
                  <a:gd name="connsiteX2" fmla="*/ 1238 w 2971837"/>
                  <a:gd name="connsiteY2" fmla="*/ 1091660 h 3202415"/>
                  <a:gd name="connsiteX3" fmla="*/ 80010 w 2971837"/>
                  <a:gd name="connsiteY3" fmla="*/ 1028319 h 3202415"/>
                  <a:gd name="connsiteX4" fmla="*/ 630269 w 2971837"/>
                  <a:gd name="connsiteY4" fmla="*/ 1028605 h 3202415"/>
                  <a:gd name="connsiteX5" fmla="*/ 644366 w 2971837"/>
                  <a:gd name="connsiteY5" fmla="*/ 1028605 h 3202415"/>
                  <a:gd name="connsiteX6" fmla="*/ 644366 w 2971837"/>
                  <a:gd name="connsiteY6" fmla="*/ 1012888 h 3202415"/>
                  <a:gd name="connsiteX7" fmla="*/ 644462 w 2971837"/>
                  <a:gd name="connsiteY7" fmla="*/ 86678 h 3202415"/>
                  <a:gd name="connsiteX8" fmla="*/ 647510 w 2971837"/>
                  <a:gd name="connsiteY8" fmla="*/ 55912 h 3202415"/>
                  <a:gd name="connsiteX9" fmla="*/ 724090 w 2971837"/>
                  <a:gd name="connsiteY9" fmla="*/ 95 h 3202415"/>
                  <a:gd name="connsiteX10" fmla="*/ 2398871 w 2971837"/>
                  <a:gd name="connsiteY10" fmla="*/ 0 h 3202415"/>
                  <a:gd name="connsiteX11" fmla="*/ 2460974 w 2971837"/>
                  <a:gd name="connsiteY11" fmla="*/ 25718 h 3202415"/>
                  <a:gd name="connsiteX12" fmla="*/ 2944845 w 2971837"/>
                  <a:gd name="connsiteY12" fmla="*/ 509492 h 3202415"/>
                  <a:gd name="connsiteX13" fmla="*/ 2971800 w 2971837"/>
                  <a:gd name="connsiteY13" fmla="*/ 574262 h 3202415"/>
                  <a:gd name="connsiteX14" fmla="*/ 2971610 w 2971837"/>
                  <a:gd name="connsiteY14" fmla="*/ 3120295 h 3202415"/>
                  <a:gd name="connsiteX15" fmla="*/ 2971514 w 2971837"/>
                  <a:gd name="connsiteY15" fmla="*/ 3128582 h 3202415"/>
                  <a:gd name="connsiteX16" fmla="*/ 2961513 w 2971837"/>
                  <a:gd name="connsiteY16" fmla="*/ 3164015 h 3202415"/>
                  <a:gd name="connsiteX17" fmla="*/ 2890933 w 2971837"/>
                  <a:gd name="connsiteY17" fmla="*/ 3202400 h 3202415"/>
                  <a:gd name="connsiteX18" fmla="*/ 1150811 w 2971837"/>
                  <a:gd name="connsiteY18" fmla="*/ 3202400 h 3202415"/>
                  <a:gd name="connsiteX19" fmla="*/ 724090 w 2971837"/>
                  <a:gd name="connsiteY19" fmla="*/ 3202210 h 3202415"/>
                  <a:gd name="connsiteX20" fmla="*/ 692753 w 2971837"/>
                  <a:gd name="connsiteY20" fmla="*/ 3196876 h 3202415"/>
                  <a:gd name="connsiteX21" fmla="*/ 644462 w 2971837"/>
                  <a:gd name="connsiteY21" fmla="*/ 3121057 h 3202415"/>
                  <a:gd name="connsiteX22" fmla="*/ 645128 w 2971837"/>
                  <a:gd name="connsiteY22" fmla="*/ 2763870 h 3202415"/>
                  <a:gd name="connsiteX23" fmla="*/ 617982 w 2971837"/>
                  <a:gd name="connsiteY23" fmla="*/ 2711577 h 3202415"/>
                  <a:gd name="connsiteX24" fmla="*/ 327279 w 2971837"/>
                  <a:gd name="connsiteY24" fmla="*/ 2458403 h 3202415"/>
                  <a:gd name="connsiteX25" fmla="*/ 202883 w 2971837"/>
                  <a:gd name="connsiteY25" fmla="*/ 2307241 h 3202415"/>
                  <a:gd name="connsiteX26" fmla="*/ 72676 w 2971837"/>
                  <a:gd name="connsiteY26" fmla="*/ 2077974 h 3202415"/>
                  <a:gd name="connsiteX27" fmla="*/ 6477 w 2971837"/>
                  <a:gd name="connsiteY27" fmla="*/ 1833277 h 3202415"/>
                  <a:gd name="connsiteX28" fmla="*/ 191 w 2971837"/>
                  <a:gd name="connsiteY28" fmla="*/ 1769459 h 3202415"/>
                  <a:gd name="connsiteX29" fmla="*/ 795242 w 2971837"/>
                  <a:gd name="connsiteY29" fmla="*/ 1028129 h 3202415"/>
                  <a:gd name="connsiteX30" fmla="*/ 807815 w 2971837"/>
                  <a:gd name="connsiteY30" fmla="*/ 1028129 h 3202415"/>
                  <a:gd name="connsiteX31" fmla="*/ 1357027 w 2971837"/>
                  <a:gd name="connsiteY31" fmla="*/ 1028129 h 3202415"/>
                  <a:gd name="connsiteX32" fmla="*/ 1438466 w 2971837"/>
                  <a:gd name="connsiteY32" fmla="*/ 1109377 h 3202415"/>
                  <a:gd name="connsiteX33" fmla="*/ 1438466 w 2971837"/>
                  <a:gd name="connsiteY33" fmla="*/ 1737551 h 3202415"/>
                  <a:gd name="connsiteX34" fmla="*/ 1419320 w 2971837"/>
                  <a:gd name="connsiteY34" fmla="*/ 1911477 h 3202415"/>
                  <a:gd name="connsiteX35" fmla="*/ 1316260 w 2971837"/>
                  <a:gd name="connsiteY35" fmla="*/ 2180273 h 3202415"/>
                  <a:gd name="connsiteX36" fmla="*/ 1175671 w 2971837"/>
                  <a:gd name="connsiteY36" fmla="*/ 2385251 h 3202415"/>
                  <a:gd name="connsiteX37" fmla="*/ 1031748 w 2971837"/>
                  <a:gd name="connsiteY37" fmla="*/ 2538698 h 3202415"/>
                  <a:gd name="connsiteX38" fmla="*/ 801719 w 2971837"/>
                  <a:gd name="connsiteY38" fmla="*/ 2725198 h 3202415"/>
                  <a:gd name="connsiteX39" fmla="*/ 793813 w 2971837"/>
                  <a:gd name="connsiteY39" fmla="*/ 2740438 h 3202415"/>
                  <a:gd name="connsiteX40" fmla="*/ 793813 w 2971837"/>
                  <a:gd name="connsiteY40" fmla="*/ 3040475 h 3202415"/>
                  <a:gd name="connsiteX41" fmla="*/ 806672 w 2971837"/>
                  <a:gd name="connsiteY41" fmla="*/ 3052953 h 3202415"/>
                  <a:gd name="connsiteX42" fmla="*/ 2809589 w 2971837"/>
                  <a:gd name="connsiteY42" fmla="*/ 3052763 h 3202415"/>
                  <a:gd name="connsiteX43" fmla="*/ 2821686 w 2971837"/>
                  <a:gd name="connsiteY43" fmla="*/ 3052763 h 3202415"/>
                  <a:gd name="connsiteX44" fmla="*/ 2821686 w 2971837"/>
                  <a:gd name="connsiteY44" fmla="*/ 3039142 h 3202415"/>
                  <a:gd name="connsiteX45" fmla="*/ 2821686 w 2971837"/>
                  <a:gd name="connsiteY45" fmla="*/ 656082 h 3202415"/>
                  <a:gd name="connsiteX46" fmla="*/ 2807494 w 2971837"/>
                  <a:gd name="connsiteY46" fmla="*/ 642271 h 3202415"/>
                  <a:gd name="connsiteX47" fmla="*/ 2404586 w 2971837"/>
                  <a:gd name="connsiteY47" fmla="*/ 642271 h 3202415"/>
                  <a:gd name="connsiteX48" fmla="*/ 2342864 w 2971837"/>
                  <a:gd name="connsiteY48" fmla="*/ 610267 h 3202415"/>
                  <a:gd name="connsiteX49" fmla="*/ 2329434 w 2971837"/>
                  <a:gd name="connsiteY49" fmla="*/ 559118 h 3202415"/>
                  <a:gd name="connsiteX50" fmla="*/ 2329434 w 2971837"/>
                  <a:gd name="connsiteY50" fmla="*/ 164497 h 3202415"/>
                  <a:gd name="connsiteX51" fmla="*/ 2328767 w 2971837"/>
                  <a:gd name="connsiteY51" fmla="*/ 150114 h 3202415"/>
                  <a:gd name="connsiteX52" fmla="*/ 795242 w 2971837"/>
                  <a:gd name="connsiteY52" fmla="*/ 150114 h 3202415"/>
                  <a:gd name="connsiteX53" fmla="*/ 795242 w 2971837"/>
                  <a:gd name="connsiteY53" fmla="*/ 1028129 h 3202415"/>
                  <a:gd name="connsiteX54" fmla="*/ 719900 w 2971837"/>
                  <a:gd name="connsiteY54" fmla="*/ 1177576 h 3202415"/>
                  <a:gd name="connsiteX55" fmla="*/ 163354 w 2971837"/>
                  <a:gd name="connsiteY55" fmla="*/ 1177576 h 3202415"/>
                  <a:gd name="connsiteX56" fmla="*/ 149543 w 2971837"/>
                  <a:gd name="connsiteY56" fmla="*/ 1190720 h 3202415"/>
                  <a:gd name="connsiteX57" fmla="*/ 150019 w 2971837"/>
                  <a:gd name="connsiteY57" fmla="*/ 1736884 h 3202415"/>
                  <a:gd name="connsiteX58" fmla="*/ 160496 w 2971837"/>
                  <a:gd name="connsiteY58" fmla="*/ 1854422 h 3202415"/>
                  <a:gd name="connsiteX59" fmla="*/ 258318 w 2971837"/>
                  <a:gd name="connsiteY59" fmla="*/ 2120075 h 3202415"/>
                  <a:gd name="connsiteX60" fmla="*/ 442722 w 2971837"/>
                  <a:gd name="connsiteY60" fmla="*/ 2365534 h 3202415"/>
                  <a:gd name="connsiteX61" fmla="*/ 709327 w 2971837"/>
                  <a:gd name="connsiteY61" fmla="*/ 2594801 h 3202415"/>
                  <a:gd name="connsiteX62" fmla="*/ 729806 w 2971837"/>
                  <a:gd name="connsiteY62" fmla="*/ 2594324 h 3202415"/>
                  <a:gd name="connsiteX63" fmla="*/ 854393 w 2971837"/>
                  <a:gd name="connsiteY63" fmla="*/ 2498027 h 3202415"/>
                  <a:gd name="connsiteX64" fmla="*/ 1070801 w 2971837"/>
                  <a:gd name="connsiteY64" fmla="*/ 2279714 h 3202415"/>
                  <a:gd name="connsiteX65" fmla="*/ 1233107 w 2971837"/>
                  <a:gd name="connsiteY65" fmla="*/ 2010823 h 3202415"/>
                  <a:gd name="connsiteX66" fmla="*/ 1288828 w 2971837"/>
                  <a:gd name="connsiteY66" fmla="*/ 1740313 h 3202415"/>
                  <a:gd name="connsiteX67" fmla="*/ 1289018 w 2971837"/>
                  <a:gd name="connsiteY67" fmla="*/ 1191006 h 3202415"/>
                  <a:gd name="connsiteX68" fmla="*/ 1275398 w 2971837"/>
                  <a:gd name="connsiteY68" fmla="*/ 1177576 h 3202415"/>
                  <a:gd name="connsiteX69" fmla="*/ 719900 w 2971837"/>
                  <a:gd name="connsiteY69" fmla="*/ 1177576 h 3202415"/>
                  <a:gd name="connsiteX70" fmla="*/ 2480024 w 2971837"/>
                  <a:gd name="connsiteY70" fmla="*/ 492824 h 3202415"/>
                  <a:gd name="connsiteX71" fmla="*/ 2712720 w 2971837"/>
                  <a:gd name="connsiteY71" fmla="*/ 492824 h 3202415"/>
                  <a:gd name="connsiteX72" fmla="*/ 2480024 w 2971837"/>
                  <a:gd name="connsiteY72" fmla="*/ 262223 h 3202415"/>
                  <a:gd name="connsiteX73" fmla="*/ 2480024 w 2971837"/>
                  <a:gd name="connsiteY73" fmla="*/ 492824 h 320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971837" h="3202415">
                    <a:moveTo>
                      <a:pt x="0" y="1769364"/>
                    </a:moveTo>
                    <a:cubicBezTo>
                      <a:pt x="0" y="1544384"/>
                      <a:pt x="0" y="1319403"/>
                      <a:pt x="0" y="1094423"/>
                    </a:cubicBezTo>
                    <a:cubicBezTo>
                      <a:pt x="476" y="1093470"/>
                      <a:pt x="1143" y="1092613"/>
                      <a:pt x="1238" y="1091660"/>
                    </a:cubicBezTo>
                    <a:cubicBezTo>
                      <a:pt x="6763" y="1053084"/>
                      <a:pt x="41624" y="1028129"/>
                      <a:pt x="80010" y="1028319"/>
                    </a:cubicBezTo>
                    <a:cubicBezTo>
                      <a:pt x="263462" y="1028986"/>
                      <a:pt x="446913" y="1028605"/>
                      <a:pt x="630269" y="1028605"/>
                    </a:cubicBezTo>
                    <a:lnTo>
                      <a:pt x="644366" y="1028605"/>
                    </a:lnTo>
                    <a:lnTo>
                      <a:pt x="644366" y="1012888"/>
                    </a:lnTo>
                    <a:cubicBezTo>
                      <a:pt x="644366" y="704183"/>
                      <a:pt x="644366" y="395383"/>
                      <a:pt x="644462" y="86678"/>
                    </a:cubicBezTo>
                    <a:cubicBezTo>
                      <a:pt x="644462" y="76391"/>
                      <a:pt x="644843" y="65723"/>
                      <a:pt x="647510" y="55912"/>
                    </a:cubicBezTo>
                    <a:cubicBezTo>
                      <a:pt x="656939" y="20669"/>
                      <a:pt x="685800" y="95"/>
                      <a:pt x="724090" y="95"/>
                    </a:cubicBezTo>
                    <a:cubicBezTo>
                      <a:pt x="1282351" y="95"/>
                      <a:pt x="1840611" y="95"/>
                      <a:pt x="2398871" y="0"/>
                    </a:cubicBezTo>
                    <a:cubicBezTo>
                      <a:pt x="2423446" y="0"/>
                      <a:pt x="2443639" y="8382"/>
                      <a:pt x="2460974" y="25718"/>
                    </a:cubicBezTo>
                    <a:cubicBezTo>
                      <a:pt x="2622137" y="187071"/>
                      <a:pt x="2783396" y="348425"/>
                      <a:pt x="2944845" y="509492"/>
                    </a:cubicBezTo>
                    <a:cubicBezTo>
                      <a:pt x="2963037" y="527685"/>
                      <a:pt x="2971800" y="548450"/>
                      <a:pt x="2971800" y="574262"/>
                    </a:cubicBezTo>
                    <a:cubicBezTo>
                      <a:pt x="2971610" y="1422940"/>
                      <a:pt x="2971610" y="2271617"/>
                      <a:pt x="2971610" y="3120295"/>
                    </a:cubicBezTo>
                    <a:cubicBezTo>
                      <a:pt x="2971610" y="3123057"/>
                      <a:pt x="2972181" y="3126010"/>
                      <a:pt x="2971514" y="3128582"/>
                    </a:cubicBezTo>
                    <a:cubicBezTo>
                      <a:pt x="2968466" y="3140488"/>
                      <a:pt x="2967228" y="3153442"/>
                      <a:pt x="2961513" y="3164015"/>
                    </a:cubicBezTo>
                    <a:cubicBezTo>
                      <a:pt x="2946654" y="3191447"/>
                      <a:pt x="2921699" y="3202400"/>
                      <a:pt x="2890933" y="3202400"/>
                    </a:cubicBezTo>
                    <a:cubicBezTo>
                      <a:pt x="2310860" y="3202305"/>
                      <a:pt x="1730788" y="3202400"/>
                      <a:pt x="1150811" y="3202400"/>
                    </a:cubicBezTo>
                    <a:cubicBezTo>
                      <a:pt x="1008602" y="3202400"/>
                      <a:pt x="866299" y="3202496"/>
                      <a:pt x="724090" y="3202210"/>
                    </a:cubicBezTo>
                    <a:cubicBezTo>
                      <a:pt x="713613" y="3202210"/>
                      <a:pt x="702374" y="3200686"/>
                      <a:pt x="692753" y="3196876"/>
                    </a:cubicBezTo>
                    <a:cubicBezTo>
                      <a:pt x="658940" y="3183350"/>
                      <a:pt x="644462" y="3156680"/>
                      <a:pt x="644462" y="3121057"/>
                    </a:cubicBezTo>
                    <a:cubicBezTo>
                      <a:pt x="644462" y="3001995"/>
                      <a:pt x="643604" y="2882932"/>
                      <a:pt x="645128" y="2763870"/>
                    </a:cubicBezTo>
                    <a:cubicBezTo>
                      <a:pt x="645414" y="2739295"/>
                      <a:pt x="637985" y="2725484"/>
                      <a:pt x="617982" y="2711577"/>
                    </a:cubicBezTo>
                    <a:cubicBezTo>
                      <a:pt x="511969" y="2637758"/>
                      <a:pt x="415385" y="2552891"/>
                      <a:pt x="327279" y="2458403"/>
                    </a:cubicBezTo>
                    <a:cubicBezTo>
                      <a:pt x="282702" y="2410587"/>
                      <a:pt x="240887" y="2360390"/>
                      <a:pt x="202883" y="2307241"/>
                    </a:cubicBezTo>
                    <a:cubicBezTo>
                      <a:pt x="151448" y="2235422"/>
                      <a:pt x="107061" y="2159508"/>
                      <a:pt x="72676" y="2077974"/>
                    </a:cubicBezTo>
                    <a:cubicBezTo>
                      <a:pt x="39529" y="1999393"/>
                      <a:pt x="16383" y="1918145"/>
                      <a:pt x="6477" y="1833277"/>
                    </a:cubicBezTo>
                    <a:cubicBezTo>
                      <a:pt x="4000" y="1812036"/>
                      <a:pt x="2286" y="1790795"/>
                      <a:pt x="191" y="1769459"/>
                    </a:cubicBezTo>
                    <a:close/>
                    <a:moveTo>
                      <a:pt x="795242" y="1028129"/>
                    </a:moveTo>
                    <a:lnTo>
                      <a:pt x="807815" y="1028129"/>
                    </a:lnTo>
                    <a:cubicBezTo>
                      <a:pt x="990886" y="1028129"/>
                      <a:pt x="1173956" y="1028129"/>
                      <a:pt x="1357027" y="1028129"/>
                    </a:cubicBezTo>
                    <a:cubicBezTo>
                      <a:pt x="1407319" y="1028129"/>
                      <a:pt x="1438466" y="1059180"/>
                      <a:pt x="1438466" y="1109377"/>
                    </a:cubicBezTo>
                    <a:cubicBezTo>
                      <a:pt x="1438466" y="1318736"/>
                      <a:pt x="1438561" y="1528191"/>
                      <a:pt x="1438466" y="1737551"/>
                    </a:cubicBezTo>
                    <a:cubicBezTo>
                      <a:pt x="1438466" y="1796129"/>
                      <a:pt x="1431703" y="1854137"/>
                      <a:pt x="1419320" y="1911477"/>
                    </a:cubicBezTo>
                    <a:cubicBezTo>
                      <a:pt x="1398746" y="2006346"/>
                      <a:pt x="1362932" y="2095405"/>
                      <a:pt x="1316260" y="2180273"/>
                    </a:cubicBezTo>
                    <a:cubicBezTo>
                      <a:pt x="1276160" y="2253234"/>
                      <a:pt x="1228630" y="2321243"/>
                      <a:pt x="1175671" y="2385251"/>
                    </a:cubicBezTo>
                    <a:cubicBezTo>
                      <a:pt x="1130903" y="2439353"/>
                      <a:pt x="1082897" y="2490407"/>
                      <a:pt x="1031748" y="2538698"/>
                    </a:cubicBezTo>
                    <a:cubicBezTo>
                      <a:pt x="959644" y="2606612"/>
                      <a:pt x="883063" y="2668905"/>
                      <a:pt x="801719" y="2725198"/>
                    </a:cubicBezTo>
                    <a:cubicBezTo>
                      <a:pt x="795814" y="2729294"/>
                      <a:pt x="793813" y="2733485"/>
                      <a:pt x="793813" y="2740438"/>
                    </a:cubicBezTo>
                    <a:cubicBezTo>
                      <a:pt x="794004" y="2840450"/>
                      <a:pt x="794099" y="2940463"/>
                      <a:pt x="793813" y="3040475"/>
                    </a:cubicBezTo>
                    <a:cubicBezTo>
                      <a:pt x="793813" y="3050667"/>
                      <a:pt x="796957" y="3052953"/>
                      <a:pt x="806672" y="3052953"/>
                    </a:cubicBezTo>
                    <a:cubicBezTo>
                      <a:pt x="1474280" y="3052763"/>
                      <a:pt x="2141887" y="3052763"/>
                      <a:pt x="2809589" y="3052763"/>
                    </a:cubicBezTo>
                    <a:lnTo>
                      <a:pt x="2821686" y="3052763"/>
                    </a:lnTo>
                    <a:lnTo>
                      <a:pt x="2821686" y="3039142"/>
                    </a:lnTo>
                    <a:cubicBezTo>
                      <a:pt x="2821686" y="2244757"/>
                      <a:pt x="2821686" y="1450467"/>
                      <a:pt x="2821686" y="656082"/>
                    </a:cubicBezTo>
                    <a:cubicBezTo>
                      <a:pt x="2821686" y="646874"/>
                      <a:pt x="2816952" y="642271"/>
                      <a:pt x="2807494" y="642271"/>
                    </a:cubicBezTo>
                    <a:cubicBezTo>
                      <a:pt x="2673191" y="642271"/>
                      <a:pt x="2538889" y="642271"/>
                      <a:pt x="2404586" y="642271"/>
                    </a:cubicBezTo>
                    <a:cubicBezTo>
                      <a:pt x="2378583" y="642271"/>
                      <a:pt x="2358295" y="631412"/>
                      <a:pt x="2342864" y="610267"/>
                    </a:cubicBezTo>
                    <a:cubicBezTo>
                      <a:pt x="2331625" y="594836"/>
                      <a:pt x="2329434" y="577406"/>
                      <a:pt x="2329434" y="559118"/>
                    </a:cubicBezTo>
                    <a:cubicBezTo>
                      <a:pt x="2329434" y="427577"/>
                      <a:pt x="2329434" y="296037"/>
                      <a:pt x="2329434" y="164497"/>
                    </a:cubicBezTo>
                    <a:cubicBezTo>
                      <a:pt x="2329434" y="159734"/>
                      <a:pt x="2328958" y="155067"/>
                      <a:pt x="2328767" y="150114"/>
                    </a:cubicBezTo>
                    <a:lnTo>
                      <a:pt x="795242" y="150114"/>
                    </a:lnTo>
                    <a:lnTo>
                      <a:pt x="795242" y="1028129"/>
                    </a:lnTo>
                    <a:close/>
                    <a:moveTo>
                      <a:pt x="719900" y="1177576"/>
                    </a:moveTo>
                    <a:cubicBezTo>
                      <a:pt x="534353" y="1177576"/>
                      <a:pt x="348901" y="1177576"/>
                      <a:pt x="163354" y="1177576"/>
                    </a:cubicBezTo>
                    <a:cubicBezTo>
                      <a:pt x="154210" y="1177576"/>
                      <a:pt x="149606" y="1181957"/>
                      <a:pt x="149543" y="1190720"/>
                    </a:cubicBezTo>
                    <a:cubicBezTo>
                      <a:pt x="149543" y="1372743"/>
                      <a:pt x="148971" y="1554861"/>
                      <a:pt x="150019" y="1736884"/>
                    </a:cubicBezTo>
                    <a:cubicBezTo>
                      <a:pt x="150209" y="1776127"/>
                      <a:pt x="154019" y="1815656"/>
                      <a:pt x="160496" y="1854422"/>
                    </a:cubicBezTo>
                    <a:cubicBezTo>
                      <a:pt x="176308" y="1948910"/>
                      <a:pt x="211169" y="2036826"/>
                      <a:pt x="258318" y="2120075"/>
                    </a:cubicBezTo>
                    <a:cubicBezTo>
                      <a:pt x="309182" y="2209895"/>
                      <a:pt x="371856" y="2290858"/>
                      <a:pt x="442722" y="2365534"/>
                    </a:cubicBezTo>
                    <a:cubicBezTo>
                      <a:pt x="523780" y="2450973"/>
                      <a:pt x="612934" y="2526983"/>
                      <a:pt x="709327" y="2594801"/>
                    </a:cubicBezTo>
                    <a:cubicBezTo>
                      <a:pt x="717613" y="2600611"/>
                      <a:pt x="722471" y="2599944"/>
                      <a:pt x="729806" y="2594324"/>
                    </a:cubicBezTo>
                    <a:cubicBezTo>
                      <a:pt x="771239" y="2562130"/>
                      <a:pt x="813911" y="2531364"/>
                      <a:pt x="854393" y="2498027"/>
                    </a:cubicBezTo>
                    <a:cubicBezTo>
                      <a:pt x="933831" y="2432685"/>
                      <a:pt x="1006126" y="2360009"/>
                      <a:pt x="1070801" y="2279714"/>
                    </a:cubicBezTo>
                    <a:cubicBezTo>
                      <a:pt x="1137095" y="2197418"/>
                      <a:pt x="1193292" y="2109121"/>
                      <a:pt x="1233107" y="2010823"/>
                    </a:cubicBezTo>
                    <a:cubicBezTo>
                      <a:pt x="1268254" y="1924145"/>
                      <a:pt x="1288542" y="1834134"/>
                      <a:pt x="1288828" y="1740313"/>
                    </a:cubicBezTo>
                    <a:cubicBezTo>
                      <a:pt x="1289399" y="1557242"/>
                      <a:pt x="1289018" y="1374077"/>
                      <a:pt x="1289018" y="1191006"/>
                    </a:cubicBezTo>
                    <a:cubicBezTo>
                      <a:pt x="1289018" y="1182053"/>
                      <a:pt x="1284475" y="1177576"/>
                      <a:pt x="1275398" y="1177576"/>
                    </a:cubicBezTo>
                    <a:cubicBezTo>
                      <a:pt x="1090232" y="1177576"/>
                      <a:pt x="905065" y="1177576"/>
                      <a:pt x="719900" y="1177576"/>
                    </a:cubicBezTo>
                    <a:close/>
                    <a:moveTo>
                      <a:pt x="2480024" y="492824"/>
                    </a:moveTo>
                    <a:lnTo>
                      <a:pt x="2712720" y="492824"/>
                    </a:lnTo>
                    <a:cubicBezTo>
                      <a:pt x="2634424" y="415290"/>
                      <a:pt x="2556605" y="338138"/>
                      <a:pt x="2480024" y="262223"/>
                    </a:cubicBezTo>
                    <a:lnTo>
                      <a:pt x="2480024" y="492824"/>
                    </a:lnTo>
                    <a:close/>
                  </a:path>
                </a:pathLst>
              </a:custGeom>
              <a:solidFill>
                <a:schemeClr val="tx1"/>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5485E15F-D300-4975-87DF-4036EEEF66DB}"/>
                  </a:ext>
                </a:extLst>
              </p:cNvPr>
              <p:cNvSpPr/>
              <p:nvPr/>
            </p:nvSpPr>
            <p:spPr>
              <a:xfrm>
                <a:off x="7090124" y="2091118"/>
                <a:ext cx="232695" cy="230600"/>
              </a:xfrm>
              <a:custGeom>
                <a:avLst/>
                <a:gdLst>
                  <a:gd name="connsiteX0" fmla="*/ 0 w 232695"/>
                  <a:gd name="connsiteY0" fmla="*/ 230505 h 230600"/>
                  <a:gd name="connsiteX1" fmla="*/ 0 w 232695"/>
                  <a:gd name="connsiteY1" fmla="*/ 0 h 230600"/>
                  <a:gd name="connsiteX2" fmla="*/ 232696 w 232695"/>
                  <a:gd name="connsiteY2" fmla="*/ 230600 h 230600"/>
                  <a:gd name="connsiteX3" fmla="*/ 0 w 232695"/>
                  <a:gd name="connsiteY3" fmla="*/ 230600 h 230600"/>
                </a:gdLst>
                <a:ahLst/>
                <a:cxnLst>
                  <a:cxn ang="0">
                    <a:pos x="connsiteX0" y="connsiteY0"/>
                  </a:cxn>
                  <a:cxn ang="0">
                    <a:pos x="connsiteX1" y="connsiteY1"/>
                  </a:cxn>
                  <a:cxn ang="0">
                    <a:pos x="connsiteX2" y="connsiteY2"/>
                  </a:cxn>
                  <a:cxn ang="0">
                    <a:pos x="connsiteX3" y="connsiteY3"/>
                  </a:cxn>
                </a:cxnLst>
                <a:rect l="l" t="t" r="r" b="b"/>
                <a:pathLst>
                  <a:path w="232695" h="230600">
                    <a:moveTo>
                      <a:pt x="0" y="230505"/>
                    </a:moveTo>
                    <a:lnTo>
                      <a:pt x="0" y="0"/>
                    </a:lnTo>
                    <a:cubicBezTo>
                      <a:pt x="76581" y="75914"/>
                      <a:pt x="154496" y="152971"/>
                      <a:pt x="232696" y="230600"/>
                    </a:cubicBezTo>
                    <a:lnTo>
                      <a:pt x="0" y="230600"/>
                    </a:lnTo>
                    <a:close/>
                  </a:path>
                </a:pathLst>
              </a:custGeom>
              <a:solidFill>
                <a:schemeClr val="accent1"/>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E5359B5-1745-4E73-B370-A1F81C1D9509}"/>
                  </a:ext>
                </a:extLst>
              </p:cNvPr>
              <p:cNvSpPr/>
              <p:nvPr/>
            </p:nvSpPr>
            <p:spPr>
              <a:xfrm>
                <a:off x="6343859" y="3899534"/>
                <a:ext cx="910781" cy="149161"/>
              </a:xfrm>
              <a:custGeom>
                <a:avLst/>
                <a:gdLst>
                  <a:gd name="connsiteX0" fmla="*/ 454991 w 910781"/>
                  <a:gd name="connsiteY0" fmla="*/ 149162 h 149161"/>
                  <a:gd name="connsiteX1" fmla="*/ 78182 w 910781"/>
                  <a:gd name="connsiteY1" fmla="*/ 149162 h 149161"/>
                  <a:gd name="connsiteX2" fmla="*/ 6173 w 910781"/>
                  <a:gd name="connsiteY2" fmla="*/ 45244 h 149161"/>
                  <a:gd name="connsiteX3" fmla="*/ 68276 w 910781"/>
                  <a:gd name="connsiteY3" fmla="*/ 286 h 149161"/>
                  <a:gd name="connsiteX4" fmla="*/ 77610 w 910781"/>
                  <a:gd name="connsiteY4" fmla="*/ 0 h 149161"/>
                  <a:gd name="connsiteX5" fmla="*/ 834276 w 910781"/>
                  <a:gd name="connsiteY5" fmla="*/ 0 h 149161"/>
                  <a:gd name="connsiteX6" fmla="*/ 910095 w 910781"/>
                  <a:gd name="connsiteY6" fmla="*/ 64961 h 149161"/>
                  <a:gd name="connsiteX7" fmla="*/ 835896 w 910781"/>
                  <a:gd name="connsiteY7" fmla="*/ 149162 h 149161"/>
                  <a:gd name="connsiteX8" fmla="*/ 454991 w 910781"/>
                  <a:gd name="connsiteY8" fmla="*/ 149162 h 14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781" h="149161">
                    <a:moveTo>
                      <a:pt x="454991" y="149162"/>
                    </a:moveTo>
                    <a:cubicBezTo>
                      <a:pt x="329356" y="149162"/>
                      <a:pt x="203816" y="149162"/>
                      <a:pt x="78182" y="149162"/>
                    </a:cubicBezTo>
                    <a:cubicBezTo>
                      <a:pt x="20841" y="149162"/>
                      <a:pt x="-15068" y="98298"/>
                      <a:pt x="6173" y="45244"/>
                    </a:cubicBezTo>
                    <a:cubicBezTo>
                      <a:pt x="17031" y="18193"/>
                      <a:pt x="39034" y="3429"/>
                      <a:pt x="68276" y="286"/>
                    </a:cubicBezTo>
                    <a:cubicBezTo>
                      <a:pt x="71324" y="0"/>
                      <a:pt x="74467" y="0"/>
                      <a:pt x="77610" y="0"/>
                    </a:cubicBezTo>
                    <a:cubicBezTo>
                      <a:pt x="329832" y="0"/>
                      <a:pt x="582054" y="0"/>
                      <a:pt x="834276" y="0"/>
                    </a:cubicBezTo>
                    <a:cubicBezTo>
                      <a:pt x="874281" y="0"/>
                      <a:pt x="904856" y="26670"/>
                      <a:pt x="910095" y="64961"/>
                    </a:cubicBezTo>
                    <a:cubicBezTo>
                      <a:pt x="916096" y="108680"/>
                      <a:pt x="881996" y="149162"/>
                      <a:pt x="835896" y="149162"/>
                    </a:cubicBezTo>
                    <a:cubicBezTo>
                      <a:pt x="708927" y="149162"/>
                      <a:pt x="581959" y="149162"/>
                      <a:pt x="454991" y="149162"/>
                    </a:cubicBezTo>
                    <a:close/>
                  </a:path>
                </a:pathLst>
              </a:custGeom>
              <a:solidFill>
                <a:schemeClr val="accent1"/>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E3EF78AB-D9FC-4D6C-9DC3-49BD9F8135A8}"/>
                  </a:ext>
                </a:extLst>
              </p:cNvPr>
              <p:cNvSpPr/>
              <p:nvPr/>
            </p:nvSpPr>
            <p:spPr>
              <a:xfrm>
                <a:off x="6343627" y="3417337"/>
                <a:ext cx="911370" cy="149013"/>
              </a:xfrm>
              <a:custGeom>
                <a:avLst/>
                <a:gdLst>
                  <a:gd name="connsiteX0" fmla="*/ 455508 w 911370"/>
                  <a:gd name="connsiteY0" fmla="*/ 42 h 149013"/>
                  <a:gd name="connsiteX1" fmla="*/ 834413 w 911370"/>
                  <a:gd name="connsiteY1" fmla="*/ 42 h 149013"/>
                  <a:gd name="connsiteX2" fmla="*/ 910708 w 911370"/>
                  <a:gd name="connsiteY2" fmla="*/ 65670 h 149013"/>
                  <a:gd name="connsiteX3" fmla="*/ 851653 w 911370"/>
                  <a:gd name="connsiteY3" fmla="*/ 147204 h 149013"/>
                  <a:gd name="connsiteX4" fmla="*/ 830031 w 911370"/>
                  <a:gd name="connsiteY4" fmla="*/ 149013 h 149013"/>
                  <a:gd name="connsiteX5" fmla="*/ 78509 w 911370"/>
                  <a:gd name="connsiteY5" fmla="*/ 149013 h 149013"/>
                  <a:gd name="connsiteX6" fmla="*/ 1928 w 911370"/>
                  <a:gd name="connsiteY6" fmla="*/ 90625 h 149013"/>
                  <a:gd name="connsiteX7" fmla="*/ 73461 w 911370"/>
                  <a:gd name="connsiteY7" fmla="*/ 42 h 149013"/>
                  <a:gd name="connsiteX8" fmla="*/ 455508 w 911370"/>
                  <a:gd name="connsiteY8" fmla="*/ 42 h 14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370" h="149013">
                    <a:moveTo>
                      <a:pt x="455508" y="42"/>
                    </a:moveTo>
                    <a:cubicBezTo>
                      <a:pt x="581810" y="42"/>
                      <a:pt x="708111" y="42"/>
                      <a:pt x="834413" y="42"/>
                    </a:cubicBezTo>
                    <a:cubicBezTo>
                      <a:pt x="875275" y="42"/>
                      <a:pt x="904898" y="25474"/>
                      <a:pt x="910708" y="65670"/>
                    </a:cubicBezTo>
                    <a:cubicBezTo>
                      <a:pt x="916042" y="102627"/>
                      <a:pt x="888515" y="140917"/>
                      <a:pt x="851653" y="147204"/>
                    </a:cubicBezTo>
                    <a:cubicBezTo>
                      <a:pt x="844509" y="148442"/>
                      <a:pt x="837270" y="149013"/>
                      <a:pt x="830031" y="149013"/>
                    </a:cubicBezTo>
                    <a:cubicBezTo>
                      <a:pt x="579524" y="149013"/>
                      <a:pt x="329016" y="149013"/>
                      <a:pt x="78509" y="149013"/>
                    </a:cubicBezTo>
                    <a:cubicBezTo>
                      <a:pt x="39456" y="149013"/>
                      <a:pt x="10310" y="126725"/>
                      <a:pt x="1928" y="90625"/>
                    </a:cubicBezTo>
                    <a:cubicBezTo>
                      <a:pt x="-8740" y="44715"/>
                      <a:pt x="26217" y="138"/>
                      <a:pt x="73461" y="42"/>
                    </a:cubicBezTo>
                    <a:cubicBezTo>
                      <a:pt x="200810" y="-53"/>
                      <a:pt x="328159" y="42"/>
                      <a:pt x="455508" y="42"/>
                    </a:cubicBezTo>
                    <a:close/>
                  </a:path>
                </a:pathLst>
              </a:custGeom>
              <a:solidFill>
                <a:schemeClr val="accent1"/>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B16AA117-51B1-4267-83C2-C585C7EE2D9F}"/>
                  </a:ext>
                </a:extLst>
              </p:cNvPr>
              <p:cNvSpPr/>
              <p:nvPr/>
            </p:nvSpPr>
            <p:spPr>
              <a:xfrm>
                <a:off x="6343690" y="2933985"/>
                <a:ext cx="911779" cy="149828"/>
              </a:xfrm>
              <a:custGeom>
                <a:avLst/>
                <a:gdLst>
                  <a:gd name="connsiteX0" fmla="*/ 455254 w 911779"/>
                  <a:gd name="connsiteY0" fmla="*/ 149828 h 149828"/>
                  <a:gd name="connsiteX1" fmla="*/ 80541 w 911779"/>
                  <a:gd name="connsiteY1" fmla="*/ 149828 h 149828"/>
                  <a:gd name="connsiteX2" fmla="*/ 10627 w 911779"/>
                  <a:gd name="connsiteY2" fmla="*/ 113443 h 149828"/>
                  <a:gd name="connsiteX3" fmla="*/ 62348 w 911779"/>
                  <a:gd name="connsiteY3" fmla="*/ 1810 h 149828"/>
                  <a:gd name="connsiteX4" fmla="*/ 88161 w 911779"/>
                  <a:gd name="connsiteY4" fmla="*/ 191 h 149828"/>
                  <a:gd name="connsiteX5" fmla="*/ 827301 w 911779"/>
                  <a:gd name="connsiteY5" fmla="*/ 0 h 149828"/>
                  <a:gd name="connsiteX6" fmla="*/ 894452 w 911779"/>
                  <a:gd name="connsiteY6" fmla="*/ 27908 h 149828"/>
                  <a:gd name="connsiteX7" fmla="*/ 905025 w 911779"/>
                  <a:gd name="connsiteY7" fmla="*/ 104775 h 149828"/>
                  <a:gd name="connsiteX8" fmla="*/ 843493 w 911779"/>
                  <a:gd name="connsiteY8" fmla="*/ 148971 h 149828"/>
                  <a:gd name="connsiteX9" fmla="*/ 825872 w 911779"/>
                  <a:gd name="connsiteY9" fmla="*/ 149542 h 149828"/>
                  <a:gd name="connsiteX10" fmla="*/ 455254 w 911779"/>
                  <a:gd name="connsiteY10" fmla="*/ 149542 h 1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779" h="149828">
                    <a:moveTo>
                      <a:pt x="455254" y="149828"/>
                    </a:moveTo>
                    <a:cubicBezTo>
                      <a:pt x="330382" y="149828"/>
                      <a:pt x="205414" y="149733"/>
                      <a:pt x="80541" y="149828"/>
                    </a:cubicBezTo>
                    <a:cubicBezTo>
                      <a:pt x="50632" y="149828"/>
                      <a:pt x="27106" y="139255"/>
                      <a:pt x="10627" y="113443"/>
                    </a:cubicBezTo>
                    <a:cubicBezTo>
                      <a:pt x="-16805" y="70485"/>
                      <a:pt x="11866" y="8096"/>
                      <a:pt x="62348" y="1810"/>
                    </a:cubicBezTo>
                    <a:cubicBezTo>
                      <a:pt x="70921" y="762"/>
                      <a:pt x="79588" y="191"/>
                      <a:pt x="88161" y="191"/>
                    </a:cubicBezTo>
                    <a:cubicBezTo>
                      <a:pt x="334573" y="191"/>
                      <a:pt x="580889" y="191"/>
                      <a:pt x="827301" y="0"/>
                    </a:cubicBezTo>
                    <a:cubicBezTo>
                      <a:pt x="853781" y="0"/>
                      <a:pt x="877212" y="6382"/>
                      <a:pt x="894452" y="27908"/>
                    </a:cubicBezTo>
                    <a:cubicBezTo>
                      <a:pt x="913216" y="51340"/>
                      <a:pt x="916741" y="77915"/>
                      <a:pt x="905025" y="104775"/>
                    </a:cubicBezTo>
                    <a:cubicBezTo>
                      <a:pt x="893690" y="130874"/>
                      <a:pt x="872640" y="146304"/>
                      <a:pt x="843493" y="148971"/>
                    </a:cubicBezTo>
                    <a:cubicBezTo>
                      <a:pt x="837683" y="149447"/>
                      <a:pt x="831778" y="149542"/>
                      <a:pt x="825872" y="149542"/>
                    </a:cubicBezTo>
                    <a:cubicBezTo>
                      <a:pt x="702333" y="149542"/>
                      <a:pt x="578794" y="149542"/>
                      <a:pt x="455254" y="149542"/>
                    </a:cubicBezTo>
                    <a:close/>
                  </a:path>
                </a:pathLst>
              </a:custGeom>
              <a:solidFill>
                <a:schemeClr val="accent1"/>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EABC9C8-4713-4017-8A94-169D9A93966A}"/>
                  </a:ext>
                </a:extLst>
              </p:cNvPr>
              <p:cNvSpPr/>
              <p:nvPr/>
            </p:nvSpPr>
            <p:spPr>
              <a:xfrm>
                <a:off x="5024030" y="3340988"/>
                <a:ext cx="648714" cy="567208"/>
              </a:xfrm>
              <a:custGeom>
                <a:avLst/>
                <a:gdLst>
                  <a:gd name="connsiteX0" fmla="*/ 249200 w 648714"/>
                  <a:gd name="connsiteY0" fmla="*/ 378619 h 567208"/>
                  <a:gd name="connsiteX1" fmla="*/ 372453 w 648714"/>
                  <a:gd name="connsiteY1" fmla="*/ 216408 h 567208"/>
                  <a:gd name="connsiteX2" fmla="*/ 511899 w 648714"/>
                  <a:gd name="connsiteY2" fmla="*/ 31814 h 567208"/>
                  <a:gd name="connsiteX3" fmla="*/ 642487 w 648714"/>
                  <a:gd name="connsiteY3" fmla="*/ 47340 h 567208"/>
                  <a:gd name="connsiteX4" fmla="*/ 634105 w 648714"/>
                  <a:gd name="connsiteY4" fmla="*/ 118110 h 567208"/>
                  <a:gd name="connsiteX5" fmla="*/ 464465 w 648714"/>
                  <a:gd name="connsiteY5" fmla="*/ 342138 h 567208"/>
                  <a:gd name="connsiteX6" fmla="*/ 319304 w 648714"/>
                  <a:gd name="connsiteY6" fmla="*/ 534067 h 567208"/>
                  <a:gd name="connsiteX7" fmla="*/ 201575 w 648714"/>
                  <a:gd name="connsiteY7" fmla="*/ 542735 h 567208"/>
                  <a:gd name="connsiteX8" fmla="*/ 25743 w 648714"/>
                  <a:gd name="connsiteY8" fmla="*/ 366332 h 567208"/>
                  <a:gd name="connsiteX9" fmla="*/ 2026 w 648714"/>
                  <a:gd name="connsiteY9" fmla="*/ 292989 h 567208"/>
                  <a:gd name="connsiteX10" fmla="*/ 54985 w 648714"/>
                  <a:gd name="connsiteY10" fmla="*/ 237744 h 567208"/>
                  <a:gd name="connsiteX11" fmla="*/ 126613 w 648714"/>
                  <a:gd name="connsiteY11" fmla="*/ 256318 h 567208"/>
                  <a:gd name="connsiteX12" fmla="*/ 243104 w 648714"/>
                  <a:gd name="connsiteY12" fmla="*/ 373190 h 567208"/>
                  <a:gd name="connsiteX13" fmla="*/ 249009 w 648714"/>
                  <a:gd name="connsiteY13" fmla="*/ 378619 h 56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714" h="567208">
                    <a:moveTo>
                      <a:pt x="249200" y="378619"/>
                    </a:moveTo>
                    <a:cubicBezTo>
                      <a:pt x="290824" y="323850"/>
                      <a:pt x="331782" y="270225"/>
                      <a:pt x="372453" y="216408"/>
                    </a:cubicBezTo>
                    <a:cubicBezTo>
                      <a:pt x="419031" y="154877"/>
                      <a:pt x="465132" y="93155"/>
                      <a:pt x="511899" y="31814"/>
                    </a:cubicBezTo>
                    <a:cubicBezTo>
                      <a:pt x="548761" y="-16573"/>
                      <a:pt x="618389" y="-8477"/>
                      <a:pt x="642487" y="47340"/>
                    </a:cubicBezTo>
                    <a:cubicBezTo>
                      <a:pt x="653060" y="71724"/>
                      <a:pt x="650107" y="96774"/>
                      <a:pt x="634105" y="118110"/>
                    </a:cubicBezTo>
                    <a:cubicBezTo>
                      <a:pt x="577908" y="193072"/>
                      <a:pt x="521043" y="267462"/>
                      <a:pt x="464465" y="342138"/>
                    </a:cubicBezTo>
                    <a:cubicBezTo>
                      <a:pt x="415983" y="406051"/>
                      <a:pt x="367500" y="469964"/>
                      <a:pt x="319304" y="534067"/>
                    </a:cubicBezTo>
                    <a:cubicBezTo>
                      <a:pt x="288919" y="574548"/>
                      <a:pt x="237198" y="578549"/>
                      <a:pt x="201575" y="542735"/>
                    </a:cubicBezTo>
                    <a:cubicBezTo>
                      <a:pt x="142996" y="483870"/>
                      <a:pt x="84417" y="425006"/>
                      <a:pt x="25743" y="366332"/>
                    </a:cubicBezTo>
                    <a:cubicBezTo>
                      <a:pt x="5265" y="345853"/>
                      <a:pt x="-4546" y="321850"/>
                      <a:pt x="2026" y="292989"/>
                    </a:cubicBezTo>
                    <a:cubicBezTo>
                      <a:pt x="8598" y="264319"/>
                      <a:pt x="26791" y="245460"/>
                      <a:pt x="54985" y="237744"/>
                    </a:cubicBezTo>
                    <a:cubicBezTo>
                      <a:pt x="82036" y="230315"/>
                      <a:pt x="106611" y="236601"/>
                      <a:pt x="126613" y="256318"/>
                    </a:cubicBezTo>
                    <a:cubicBezTo>
                      <a:pt x="165761" y="294990"/>
                      <a:pt x="204337" y="334233"/>
                      <a:pt x="243104" y="373190"/>
                    </a:cubicBezTo>
                    <a:cubicBezTo>
                      <a:pt x="244818" y="374904"/>
                      <a:pt x="246628" y="376428"/>
                      <a:pt x="249009" y="378619"/>
                    </a:cubicBezTo>
                    <a:close/>
                  </a:path>
                </a:pathLst>
              </a:custGeom>
              <a:solidFill>
                <a:schemeClr val="accent1"/>
              </a:solidFill>
              <a:ln w="9525" cap="flat">
                <a:noFill/>
                <a:prstDash val="solid"/>
                <a:miter/>
              </a:ln>
            </p:spPr>
            <p:txBody>
              <a:bodyPr rtlCol="0" anchor="ctr"/>
              <a:lstStyle/>
              <a:p>
                <a:endParaRPr lang="en-IN"/>
              </a:p>
            </p:txBody>
          </p:sp>
        </p:grpSp>
        <p:cxnSp>
          <p:nvCxnSpPr>
            <p:cNvPr id="143" name="Straight Connector 142">
              <a:extLst>
                <a:ext uri="{FF2B5EF4-FFF2-40B4-BE49-F238E27FC236}">
                  <a16:creationId xmlns:a16="http://schemas.microsoft.com/office/drawing/2014/main" id="{B0B2B0CD-4DDD-41D2-A22D-2FDC0E789C27}"/>
                </a:ext>
              </a:extLst>
            </p:cNvPr>
            <p:cNvCxnSpPr>
              <a:cxnSpLocks/>
            </p:cNvCxnSpPr>
            <p:nvPr/>
          </p:nvCxnSpPr>
          <p:spPr>
            <a:xfrm rot="1800000">
              <a:off x="1755038" y="3853671"/>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0AB0DEF-A225-48A0-BE67-A2DCD3AF2507}"/>
                </a:ext>
              </a:extLst>
            </p:cNvPr>
            <p:cNvCxnSpPr>
              <a:cxnSpLocks/>
            </p:cNvCxnSpPr>
            <p:nvPr/>
          </p:nvCxnSpPr>
          <p:spPr>
            <a:xfrm rot="1800000">
              <a:off x="1238916" y="3741774"/>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5D67366-B809-41E7-843D-43D7F4E7DD40}"/>
                </a:ext>
              </a:extLst>
            </p:cNvPr>
            <p:cNvCxnSpPr>
              <a:cxnSpLocks/>
            </p:cNvCxnSpPr>
            <p:nvPr/>
          </p:nvCxnSpPr>
          <p:spPr>
            <a:xfrm rot="1800000">
              <a:off x="1483956" y="3535771"/>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47C5AB26-AD0D-44EF-A71B-F7D817FA6BE9}"/>
              </a:ext>
            </a:extLst>
          </p:cNvPr>
          <p:cNvGrpSpPr/>
          <p:nvPr/>
        </p:nvGrpSpPr>
        <p:grpSpPr>
          <a:xfrm>
            <a:off x="3455023" y="3385346"/>
            <a:ext cx="670759" cy="860500"/>
            <a:chOff x="3455023" y="3385346"/>
            <a:chExt cx="670759" cy="860500"/>
          </a:xfrm>
        </p:grpSpPr>
        <p:grpSp>
          <p:nvGrpSpPr>
            <p:cNvPr id="153" name="Group 152">
              <a:extLst>
                <a:ext uri="{FF2B5EF4-FFF2-40B4-BE49-F238E27FC236}">
                  <a16:creationId xmlns:a16="http://schemas.microsoft.com/office/drawing/2014/main" id="{5F7B361A-67B9-4EF9-99A3-6FF68E9EF80C}"/>
                </a:ext>
              </a:extLst>
            </p:cNvPr>
            <p:cNvGrpSpPr/>
            <p:nvPr/>
          </p:nvGrpSpPr>
          <p:grpSpPr>
            <a:xfrm rot="1800000">
              <a:off x="3547406" y="3385346"/>
              <a:ext cx="578376" cy="668178"/>
              <a:chOff x="4667250" y="1776412"/>
              <a:chExt cx="2857257" cy="3300888"/>
            </a:xfrm>
          </p:grpSpPr>
          <p:sp>
            <p:nvSpPr>
              <p:cNvPr id="157" name="Freeform: Shape 156">
                <a:extLst>
                  <a:ext uri="{FF2B5EF4-FFF2-40B4-BE49-F238E27FC236}">
                    <a16:creationId xmlns:a16="http://schemas.microsoft.com/office/drawing/2014/main" id="{E42C452A-3EF9-4E21-9FD6-6A91A91E5C7F}"/>
                  </a:ext>
                </a:extLst>
              </p:cNvPr>
              <p:cNvSpPr/>
              <p:nvPr/>
            </p:nvSpPr>
            <p:spPr>
              <a:xfrm>
                <a:off x="4667250" y="2539174"/>
                <a:ext cx="2514710" cy="2538126"/>
              </a:xfrm>
              <a:custGeom>
                <a:avLst/>
                <a:gdLst>
                  <a:gd name="connsiteX0" fmla="*/ 0 w 2514710"/>
                  <a:gd name="connsiteY0" fmla="*/ 612267 h 2538126"/>
                  <a:gd name="connsiteX1" fmla="*/ 5715 w 2514710"/>
                  <a:gd name="connsiteY1" fmla="*/ 601885 h 2538126"/>
                  <a:gd name="connsiteX2" fmla="*/ 59341 w 2514710"/>
                  <a:gd name="connsiteY2" fmla="*/ 568357 h 2538126"/>
                  <a:gd name="connsiteX3" fmla="*/ 313754 w 2514710"/>
                  <a:gd name="connsiteY3" fmla="*/ 568357 h 2538126"/>
                  <a:gd name="connsiteX4" fmla="*/ 327755 w 2514710"/>
                  <a:gd name="connsiteY4" fmla="*/ 568357 h 2538126"/>
                  <a:gd name="connsiteX5" fmla="*/ 327755 w 2514710"/>
                  <a:gd name="connsiteY5" fmla="*/ 554546 h 2538126"/>
                  <a:gd name="connsiteX6" fmla="*/ 327755 w 2514710"/>
                  <a:gd name="connsiteY6" fmla="*/ 151638 h 2538126"/>
                  <a:gd name="connsiteX7" fmla="*/ 479679 w 2514710"/>
                  <a:gd name="connsiteY7" fmla="*/ 0 h 2538126"/>
                  <a:gd name="connsiteX8" fmla="*/ 1731836 w 2514710"/>
                  <a:gd name="connsiteY8" fmla="*/ 0 h 2538126"/>
                  <a:gd name="connsiteX9" fmla="*/ 1796034 w 2514710"/>
                  <a:gd name="connsiteY9" fmla="*/ 63817 h 2538126"/>
                  <a:gd name="connsiteX10" fmla="*/ 1798225 w 2514710"/>
                  <a:gd name="connsiteY10" fmla="*/ 92773 h 2538126"/>
                  <a:gd name="connsiteX11" fmla="*/ 2051399 w 2514710"/>
                  <a:gd name="connsiteY11" fmla="*/ 298894 h 2538126"/>
                  <a:gd name="connsiteX12" fmla="*/ 2110264 w 2514710"/>
                  <a:gd name="connsiteY12" fmla="*/ 288226 h 2538126"/>
                  <a:gd name="connsiteX13" fmla="*/ 2186559 w 2514710"/>
                  <a:gd name="connsiteY13" fmla="*/ 343567 h 2538126"/>
                  <a:gd name="connsiteX14" fmla="*/ 2187035 w 2514710"/>
                  <a:gd name="connsiteY14" fmla="*/ 554355 h 2538126"/>
                  <a:gd name="connsiteX15" fmla="*/ 2187035 w 2514710"/>
                  <a:gd name="connsiteY15" fmla="*/ 568357 h 2538126"/>
                  <a:gd name="connsiteX16" fmla="*/ 2199799 w 2514710"/>
                  <a:gd name="connsiteY16" fmla="*/ 568357 h 2538126"/>
                  <a:gd name="connsiteX17" fmla="*/ 2453164 w 2514710"/>
                  <a:gd name="connsiteY17" fmla="*/ 568357 h 2538126"/>
                  <a:gd name="connsiteX18" fmla="*/ 2514505 w 2514710"/>
                  <a:gd name="connsiteY18" fmla="*/ 630174 h 2538126"/>
                  <a:gd name="connsiteX19" fmla="*/ 2514314 w 2514710"/>
                  <a:gd name="connsiteY19" fmla="*/ 959358 h 2538126"/>
                  <a:gd name="connsiteX20" fmla="*/ 2441258 w 2514710"/>
                  <a:gd name="connsiteY20" fmla="*/ 1149382 h 2538126"/>
                  <a:gd name="connsiteX21" fmla="*/ 2322862 w 2514710"/>
                  <a:gd name="connsiteY21" fmla="*/ 1232535 h 2538126"/>
                  <a:gd name="connsiteX22" fmla="*/ 2315813 w 2514710"/>
                  <a:gd name="connsiteY22" fmla="*/ 1243013 h 2538126"/>
                  <a:gd name="connsiteX23" fmla="*/ 2315813 w 2514710"/>
                  <a:gd name="connsiteY23" fmla="*/ 1251299 h 2538126"/>
                  <a:gd name="connsiteX24" fmla="*/ 2316290 w 2514710"/>
                  <a:gd name="connsiteY24" fmla="*/ 2473547 h 2538126"/>
                  <a:gd name="connsiteX25" fmla="*/ 2251901 w 2514710"/>
                  <a:gd name="connsiteY25" fmla="*/ 2538127 h 2538126"/>
                  <a:gd name="connsiteX26" fmla="*/ 262509 w 2514710"/>
                  <a:gd name="connsiteY26" fmla="*/ 2537841 h 2538126"/>
                  <a:gd name="connsiteX27" fmla="*/ 197644 w 2514710"/>
                  <a:gd name="connsiteY27" fmla="*/ 2474690 h 2538126"/>
                  <a:gd name="connsiteX28" fmla="*/ 197644 w 2514710"/>
                  <a:gd name="connsiteY28" fmla="*/ 2464308 h 2538126"/>
                  <a:gd name="connsiteX29" fmla="*/ 197834 w 2514710"/>
                  <a:gd name="connsiteY29" fmla="*/ 1248251 h 2538126"/>
                  <a:gd name="connsiteX30" fmla="*/ 186214 w 2514710"/>
                  <a:gd name="connsiteY30" fmla="*/ 1230059 h 2538126"/>
                  <a:gd name="connsiteX31" fmla="*/ 24860 w 2514710"/>
                  <a:gd name="connsiteY31" fmla="*/ 1073087 h 2538126"/>
                  <a:gd name="connsiteX32" fmla="*/ 2191 w 2514710"/>
                  <a:gd name="connsiteY32" fmla="*/ 990695 h 2538126"/>
                  <a:gd name="connsiteX33" fmla="*/ 0 w 2514710"/>
                  <a:gd name="connsiteY33" fmla="*/ 982027 h 2538126"/>
                  <a:gd name="connsiteX34" fmla="*/ 0 w 2514710"/>
                  <a:gd name="connsiteY34" fmla="*/ 612362 h 2538126"/>
                  <a:gd name="connsiteX35" fmla="*/ 2198942 w 2514710"/>
                  <a:gd name="connsiteY35" fmla="*/ 2420493 h 2538126"/>
                  <a:gd name="connsiteX36" fmla="*/ 2198942 w 2514710"/>
                  <a:gd name="connsiteY36" fmla="*/ 1251680 h 2538126"/>
                  <a:gd name="connsiteX37" fmla="*/ 1975961 w 2514710"/>
                  <a:gd name="connsiteY37" fmla="*/ 1126903 h 2538126"/>
                  <a:gd name="connsiteX38" fmla="*/ 1734503 w 2514710"/>
                  <a:gd name="connsiteY38" fmla="*/ 1249871 h 2538126"/>
                  <a:gd name="connsiteX39" fmla="*/ 1492949 w 2514710"/>
                  <a:gd name="connsiteY39" fmla="*/ 1127284 h 2538126"/>
                  <a:gd name="connsiteX40" fmla="*/ 1251966 w 2514710"/>
                  <a:gd name="connsiteY40" fmla="*/ 1249871 h 2538126"/>
                  <a:gd name="connsiteX41" fmla="*/ 1010412 w 2514710"/>
                  <a:gd name="connsiteY41" fmla="*/ 1127284 h 2538126"/>
                  <a:gd name="connsiteX42" fmla="*/ 769334 w 2514710"/>
                  <a:gd name="connsiteY42" fmla="*/ 1249775 h 2538126"/>
                  <a:gd name="connsiteX43" fmla="*/ 527304 w 2514710"/>
                  <a:gd name="connsiteY43" fmla="*/ 1126617 h 2538126"/>
                  <a:gd name="connsiteX44" fmla="*/ 429768 w 2514710"/>
                  <a:gd name="connsiteY44" fmla="*/ 1213676 h 2538126"/>
                  <a:gd name="connsiteX45" fmla="*/ 303943 w 2514710"/>
                  <a:gd name="connsiteY45" fmla="*/ 1250633 h 2538126"/>
                  <a:gd name="connsiteX46" fmla="*/ 303943 w 2514710"/>
                  <a:gd name="connsiteY46" fmla="*/ 2419350 h 2538126"/>
                  <a:gd name="connsiteX47" fmla="*/ 1362837 w 2514710"/>
                  <a:gd name="connsiteY47" fmla="*/ 2419350 h 2538126"/>
                  <a:gd name="connsiteX48" fmla="*/ 1362837 w 2514710"/>
                  <a:gd name="connsiteY48" fmla="*/ 2404205 h 2538126"/>
                  <a:gd name="connsiteX49" fmla="*/ 1362837 w 2514710"/>
                  <a:gd name="connsiteY49" fmla="*/ 1458087 h 2538126"/>
                  <a:gd name="connsiteX50" fmla="*/ 1362837 w 2514710"/>
                  <a:gd name="connsiteY50" fmla="*/ 1447705 h 2538126"/>
                  <a:gd name="connsiteX51" fmla="*/ 1419511 w 2514710"/>
                  <a:gd name="connsiteY51" fmla="*/ 1392746 h 2538126"/>
                  <a:gd name="connsiteX52" fmla="*/ 2021777 w 2514710"/>
                  <a:gd name="connsiteY52" fmla="*/ 1393031 h 2538126"/>
                  <a:gd name="connsiteX53" fmla="*/ 2049113 w 2514710"/>
                  <a:gd name="connsiteY53" fmla="*/ 1400747 h 2538126"/>
                  <a:gd name="connsiteX54" fmla="*/ 2079022 w 2514710"/>
                  <a:gd name="connsiteY54" fmla="*/ 1459992 h 2538126"/>
                  <a:gd name="connsiteX55" fmla="*/ 2078927 w 2514710"/>
                  <a:gd name="connsiteY55" fmla="*/ 2407158 h 2538126"/>
                  <a:gd name="connsiteX56" fmla="*/ 2078927 w 2514710"/>
                  <a:gd name="connsiteY56" fmla="*/ 2420303 h 2538126"/>
                  <a:gd name="connsiteX57" fmla="*/ 2199132 w 2514710"/>
                  <a:gd name="connsiteY57" fmla="*/ 2420303 h 2538126"/>
                  <a:gd name="connsiteX58" fmla="*/ 2069687 w 2514710"/>
                  <a:gd name="connsiteY58" fmla="*/ 567118 h 2538126"/>
                  <a:gd name="connsiteX59" fmla="*/ 2069687 w 2514710"/>
                  <a:gd name="connsiteY59" fmla="*/ 414623 h 2538126"/>
                  <a:gd name="connsiteX60" fmla="*/ 1818513 w 2514710"/>
                  <a:gd name="connsiteY60" fmla="*/ 341186 h 2538126"/>
                  <a:gd name="connsiteX61" fmla="*/ 1683830 w 2514710"/>
                  <a:gd name="connsiteY61" fmla="*/ 116205 h 2538126"/>
                  <a:gd name="connsiteX62" fmla="*/ 1670685 w 2514710"/>
                  <a:gd name="connsiteY62" fmla="*/ 116205 h 2538126"/>
                  <a:gd name="connsiteX63" fmla="*/ 483965 w 2514710"/>
                  <a:gd name="connsiteY63" fmla="*/ 116205 h 2538126"/>
                  <a:gd name="connsiteX64" fmla="*/ 444056 w 2514710"/>
                  <a:gd name="connsiteY64" fmla="*/ 155924 h 2538126"/>
                  <a:gd name="connsiteX65" fmla="*/ 444056 w 2514710"/>
                  <a:gd name="connsiteY65" fmla="*/ 555688 h 2538126"/>
                  <a:gd name="connsiteX66" fmla="*/ 444056 w 2514710"/>
                  <a:gd name="connsiteY66" fmla="*/ 567214 h 2538126"/>
                  <a:gd name="connsiteX67" fmla="*/ 2069687 w 2514710"/>
                  <a:gd name="connsiteY67" fmla="*/ 567214 h 2538126"/>
                  <a:gd name="connsiteX68" fmla="*/ 1962150 w 2514710"/>
                  <a:gd name="connsiteY68" fmla="*/ 2420493 h 2538126"/>
                  <a:gd name="connsiteX69" fmla="*/ 1962150 w 2514710"/>
                  <a:gd name="connsiteY69" fmla="*/ 2408873 h 2538126"/>
                  <a:gd name="connsiteX70" fmla="*/ 1962341 w 2514710"/>
                  <a:gd name="connsiteY70" fmla="*/ 1520190 h 2538126"/>
                  <a:gd name="connsiteX71" fmla="*/ 1949577 w 2514710"/>
                  <a:gd name="connsiteY71" fmla="*/ 1507522 h 2538126"/>
                  <a:gd name="connsiteX72" fmla="*/ 1489710 w 2514710"/>
                  <a:gd name="connsiteY72" fmla="*/ 1507712 h 2538126"/>
                  <a:gd name="connsiteX73" fmla="*/ 1479614 w 2514710"/>
                  <a:gd name="connsiteY73" fmla="*/ 1508189 h 2538126"/>
                  <a:gd name="connsiteX74" fmla="*/ 1479614 w 2514710"/>
                  <a:gd name="connsiteY74" fmla="*/ 2420493 h 2538126"/>
                  <a:gd name="connsiteX75" fmla="*/ 1962055 w 2514710"/>
                  <a:gd name="connsiteY75" fmla="*/ 2420493 h 2538126"/>
                  <a:gd name="connsiteX76" fmla="*/ 1555528 w 2514710"/>
                  <a:gd name="connsiteY76" fmla="*/ 685133 h 2538126"/>
                  <a:gd name="connsiteX77" fmla="*/ 1555147 w 2514710"/>
                  <a:gd name="connsiteY77" fmla="*/ 691515 h 2538126"/>
                  <a:gd name="connsiteX78" fmla="*/ 1555623 w 2514710"/>
                  <a:gd name="connsiteY78" fmla="*/ 958310 h 2538126"/>
                  <a:gd name="connsiteX79" fmla="*/ 1666780 w 2514710"/>
                  <a:gd name="connsiteY79" fmla="*/ 1121093 h 2538126"/>
                  <a:gd name="connsiteX80" fmla="*/ 1918526 w 2514710"/>
                  <a:gd name="connsiteY80" fmla="*/ 954024 h 2538126"/>
                  <a:gd name="connsiteX81" fmla="*/ 1918526 w 2514710"/>
                  <a:gd name="connsiteY81" fmla="*/ 696563 h 2538126"/>
                  <a:gd name="connsiteX82" fmla="*/ 1918526 w 2514710"/>
                  <a:gd name="connsiteY82" fmla="*/ 685133 h 2538126"/>
                  <a:gd name="connsiteX83" fmla="*/ 1555528 w 2514710"/>
                  <a:gd name="connsiteY83" fmla="*/ 685133 h 2538126"/>
                  <a:gd name="connsiteX84" fmla="*/ 1076039 w 2514710"/>
                  <a:gd name="connsiteY84" fmla="*/ 685133 h 2538126"/>
                  <a:gd name="connsiteX85" fmla="*/ 1075468 w 2514710"/>
                  <a:gd name="connsiteY85" fmla="*/ 689420 h 2538126"/>
                  <a:gd name="connsiteX86" fmla="*/ 1075944 w 2514710"/>
                  <a:gd name="connsiteY86" fmla="*/ 958310 h 2538126"/>
                  <a:gd name="connsiteX87" fmla="*/ 1187101 w 2514710"/>
                  <a:gd name="connsiteY87" fmla="*/ 1121093 h 2538126"/>
                  <a:gd name="connsiteX88" fmla="*/ 1438751 w 2514710"/>
                  <a:gd name="connsiteY88" fmla="*/ 953929 h 2538126"/>
                  <a:gd name="connsiteX89" fmla="*/ 1438751 w 2514710"/>
                  <a:gd name="connsiteY89" fmla="*/ 696468 h 2538126"/>
                  <a:gd name="connsiteX90" fmla="*/ 1438751 w 2514710"/>
                  <a:gd name="connsiteY90" fmla="*/ 685133 h 2538126"/>
                  <a:gd name="connsiteX91" fmla="*/ 1075944 w 2514710"/>
                  <a:gd name="connsiteY91" fmla="*/ 685133 h 2538126"/>
                  <a:gd name="connsiteX92" fmla="*/ 116396 w 2514710"/>
                  <a:gd name="connsiteY92" fmla="*/ 685133 h 2538126"/>
                  <a:gd name="connsiteX93" fmla="*/ 116396 w 2514710"/>
                  <a:gd name="connsiteY93" fmla="*/ 695992 h 2538126"/>
                  <a:gd name="connsiteX94" fmla="*/ 116396 w 2514710"/>
                  <a:gd name="connsiteY94" fmla="*/ 954500 h 2538126"/>
                  <a:gd name="connsiteX95" fmla="*/ 233267 w 2514710"/>
                  <a:gd name="connsiteY95" fmla="*/ 1123760 h 2538126"/>
                  <a:gd name="connsiteX96" fmla="*/ 479870 w 2514710"/>
                  <a:gd name="connsiteY96" fmla="*/ 953167 h 2538126"/>
                  <a:gd name="connsiteX97" fmla="*/ 479870 w 2514710"/>
                  <a:gd name="connsiteY97" fmla="*/ 696754 h 2538126"/>
                  <a:gd name="connsiteX98" fmla="*/ 479870 w 2514710"/>
                  <a:gd name="connsiteY98" fmla="*/ 685038 h 2538126"/>
                  <a:gd name="connsiteX99" fmla="*/ 116300 w 2514710"/>
                  <a:gd name="connsiteY99" fmla="*/ 685038 h 2538126"/>
                  <a:gd name="connsiteX100" fmla="*/ 596075 w 2514710"/>
                  <a:gd name="connsiteY100" fmla="*/ 685133 h 2538126"/>
                  <a:gd name="connsiteX101" fmla="*/ 596075 w 2514710"/>
                  <a:gd name="connsiteY101" fmla="*/ 696754 h 2538126"/>
                  <a:gd name="connsiteX102" fmla="*/ 596075 w 2514710"/>
                  <a:gd name="connsiteY102" fmla="*/ 954119 h 2538126"/>
                  <a:gd name="connsiteX103" fmla="*/ 711708 w 2514710"/>
                  <a:gd name="connsiteY103" fmla="*/ 1122998 h 2538126"/>
                  <a:gd name="connsiteX104" fmla="*/ 959358 w 2514710"/>
                  <a:gd name="connsiteY104" fmla="*/ 955548 h 2538126"/>
                  <a:gd name="connsiteX105" fmla="*/ 959358 w 2514710"/>
                  <a:gd name="connsiteY105" fmla="*/ 692944 h 2538126"/>
                  <a:gd name="connsiteX106" fmla="*/ 958691 w 2514710"/>
                  <a:gd name="connsiteY106" fmla="*/ 685133 h 2538126"/>
                  <a:gd name="connsiteX107" fmla="*/ 595979 w 2514710"/>
                  <a:gd name="connsiteY107" fmla="*/ 685133 h 2538126"/>
                  <a:gd name="connsiteX108" fmla="*/ 2034921 w 2514710"/>
                  <a:gd name="connsiteY108" fmla="*/ 685133 h 2538126"/>
                  <a:gd name="connsiteX109" fmla="*/ 2034921 w 2514710"/>
                  <a:gd name="connsiteY109" fmla="*/ 698183 h 2538126"/>
                  <a:gd name="connsiteX110" fmla="*/ 2034921 w 2514710"/>
                  <a:gd name="connsiteY110" fmla="*/ 951547 h 2538126"/>
                  <a:gd name="connsiteX111" fmla="*/ 2147983 w 2514710"/>
                  <a:gd name="connsiteY111" fmla="*/ 1121950 h 2538126"/>
                  <a:gd name="connsiteX112" fmla="*/ 2397633 w 2514710"/>
                  <a:gd name="connsiteY112" fmla="*/ 956215 h 2538126"/>
                  <a:gd name="connsiteX113" fmla="*/ 2397633 w 2514710"/>
                  <a:gd name="connsiteY113" fmla="*/ 697706 h 2538126"/>
                  <a:gd name="connsiteX114" fmla="*/ 2397633 w 2514710"/>
                  <a:gd name="connsiteY114" fmla="*/ 685038 h 2538126"/>
                  <a:gd name="connsiteX115" fmla="*/ 2034921 w 2514710"/>
                  <a:gd name="connsiteY115" fmla="*/ 685038 h 253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514710" h="2538126">
                    <a:moveTo>
                      <a:pt x="0" y="612267"/>
                    </a:moveTo>
                    <a:cubicBezTo>
                      <a:pt x="1905" y="608838"/>
                      <a:pt x="4000" y="605409"/>
                      <a:pt x="5715" y="601885"/>
                    </a:cubicBezTo>
                    <a:cubicBezTo>
                      <a:pt x="16478" y="579310"/>
                      <a:pt x="34481" y="568357"/>
                      <a:pt x="59341" y="568357"/>
                    </a:cubicBezTo>
                    <a:cubicBezTo>
                      <a:pt x="144113" y="568357"/>
                      <a:pt x="228886" y="568357"/>
                      <a:pt x="313754" y="568357"/>
                    </a:cubicBezTo>
                    <a:lnTo>
                      <a:pt x="327755" y="568357"/>
                    </a:lnTo>
                    <a:lnTo>
                      <a:pt x="327755" y="554546"/>
                    </a:lnTo>
                    <a:cubicBezTo>
                      <a:pt x="327755" y="420243"/>
                      <a:pt x="327755" y="285940"/>
                      <a:pt x="327755" y="151638"/>
                    </a:cubicBezTo>
                    <a:cubicBezTo>
                      <a:pt x="327755" y="66484"/>
                      <a:pt x="394430" y="0"/>
                      <a:pt x="479679" y="0"/>
                    </a:cubicBezTo>
                    <a:cubicBezTo>
                      <a:pt x="897065" y="0"/>
                      <a:pt x="1314450" y="0"/>
                      <a:pt x="1731836" y="0"/>
                    </a:cubicBezTo>
                    <a:cubicBezTo>
                      <a:pt x="1771460" y="0"/>
                      <a:pt x="1795653" y="24289"/>
                      <a:pt x="1796034" y="63817"/>
                    </a:cubicBezTo>
                    <a:cubicBezTo>
                      <a:pt x="1796034" y="73438"/>
                      <a:pt x="1796987" y="83153"/>
                      <a:pt x="1798225" y="92773"/>
                    </a:cubicBezTo>
                    <a:cubicBezTo>
                      <a:pt x="1814798" y="216217"/>
                      <a:pt x="1926812" y="307753"/>
                      <a:pt x="2051399" y="298894"/>
                    </a:cubicBezTo>
                    <a:cubicBezTo>
                      <a:pt x="2071211" y="297466"/>
                      <a:pt x="2091023" y="293370"/>
                      <a:pt x="2110264" y="288226"/>
                    </a:cubicBezTo>
                    <a:cubicBezTo>
                      <a:pt x="2149793" y="277749"/>
                      <a:pt x="2186083" y="302609"/>
                      <a:pt x="2186559" y="343567"/>
                    </a:cubicBezTo>
                    <a:cubicBezTo>
                      <a:pt x="2187416" y="413861"/>
                      <a:pt x="2186940" y="484060"/>
                      <a:pt x="2187035" y="554355"/>
                    </a:cubicBezTo>
                    <a:cubicBezTo>
                      <a:pt x="2187035" y="558451"/>
                      <a:pt x="2187035" y="562547"/>
                      <a:pt x="2187035" y="568357"/>
                    </a:cubicBezTo>
                    <a:lnTo>
                      <a:pt x="2199799" y="568357"/>
                    </a:lnTo>
                    <a:cubicBezTo>
                      <a:pt x="2284286" y="568357"/>
                      <a:pt x="2368677" y="568357"/>
                      <a:pt x="2453164" y="568357"/>
                    </a:cubicBezTo>
                    <a:cubicBezTo>
                      <a:pt x="2490407" y="568357"/>
                      <a:pt x="2514410" y="592646"/>
                      <a:pt x="2514505" y="630174"/>
                    </a:cubicBezTo>
                    <a:cubicBezTo>
                      <a:pt x="2514505" y="739902"/>
                      <a:pt x="2515076" y="849630"/>
                      <a:pt x="2514314" y="959358"/>
                    </a:cubicBezTo>
                    <a:cubicBezTo>
                      <a:pt x="2513743" y="1031462"/>
                      <a:pt x="2488216" y="1094613"/>
                      <a:pt x="2441258" y="1149382"/>
                    </a:cubicBezTo>
                    <a:cubicBezTo>
                      <a:pt x="2408777" y="1187196"/>
                      <a:pt x="2368963" y="1214247"/>
                      <a:pt x="2322862" y="1232535"/>
                    </a:cubicBezTo>
                    <a:cubicBezTo>
                      <a:pt x="2317147" y="1234821"/>
                      <a:pt x="2315242" y="1237488"/>
                      <a:pt x="2315813" y="1243013"/>
                    </a:cubicBezTo>
                    <a:cubicBezTo>
                      <a:pt x="2316099" y="1245775"/>
                      <a:pt x="2315813" y="1248537"/>
                      <a:pt x="2315813" y="1251299"/>
                    </a:cubicBezTo>
                    <a:cubicBezTo>
                      <a:pt x="2315813" y="1658684"/>
                      <a:pt x="2315528" y="2066163"/>
                      <a:pt x="2316290" y="2473547"/>
                    </a:cubicBezTo>
                    <a:cubicBezTo>
                      <a:pt x="2316290" y="2513076"/>
                      <a:pt x="2287905" y="2538127"/>
                      <a:pt x="2251901" y="2538127"/>
                    </a:cubicBezTo>
                    <a:cubicBezTo>
                      <a:pt x="1588770" y="2537651"/>
                      <a:pt x="925640" y="2537841"/>
                      <a:pt x="262509" y="2537841"/>
                    </a:cubicBezTo>
                    <a:cubicBezTo>
                      <a:pt x="222218" y="2537841"/>
                      <a:pt x="198692" y="2514981"/>
                      <a:pt x="197644" y="2474690"/>
                    </a:cubicBezTo>
                    <a:cubicBezTo>
                      <a:pt x="197644" y="2471261"/>
                      <a:pt x="197644" y="2467737"/>
                      <a:pt x="197644" y="2464308"/>
                    </a:cubicBezTo>
                    <a:cubicBezTo>
                      <a:pt x="197644" y="2058924"/>
                      <a:pt x="197644" y="1653635"/>
                      <a:pt x="197834" y="1248251"/>
                    </a:cubicBezTo>
                    <a:cubicBezTo>
                      <a:pt x="197834" y="1238917"/>
                      <a:pt x="195929" y="1234059"/>
                      <a:pt x="186214" y="1230059"/>
                    </a:cubicBezTo>
                    <a:cubicBezTo>
                      <a:pt x="111347" y="1199579"/>
                      <a:pt x="58198" y="1146334"/>
                      <a:pt x="24860" y="1073087"/>
                    </a:cubicBezTo>
                    <a:cubicBezTo>
                      <a:pt x="12954" y="1046893"/>
                      <a:pt x="5620" y="1019270"/>
                      <a:pt x="2191" y="990695"/>
                    </a:cubicBezTo>
                    <a:cubicBezTo>
                      <a:pt x="1810" y="987743"/>
                      <a:pt x="762" y="984980"/>
                      <a:pt x="0" y="982027"/>
                    </a:cubicBezTo>
                    <a:cubicBezTo>
                      <a:pt x="0" y="858774"/>
                      <a:pt x="0" y="735521"/>
                      <a:pt x="0" y="612362"/>
                    </a:cubicBezTo>
                    <a:close/>
                    <a:moveTo>
                      <a:pt x="2198942" y="2420493"/>
                    </a:moveTo>
                    <a:lnTo>
                      <a:pt x="2198942" y="1251680"/>
                    </a:lnTo>
                    <a:cubicBezTo>
                      <a:pt x="2106263" y="1242346"/>
                      <a:pt x="2030730" y="1202912"/>
                      <a:pt x="1975961" y="1126903"/>
                    </a:cubicBezTo>
                    <a:cubicBezTo>
                      <a:pt x="1914144" y="1206056"/>
                      <a:pt x="1834801" y="1249966"/>
                      <a:pt x="1734503" y="1249871"/>
                    </a:cubicBezTo>
                    <a:cubicBezTo>
                      <a:pt x="1634014" y="1249871"/>
                      <a:pt x="1554004" y="1206532"/>
                      <a:pt x="1492949" y="1127284"/>
                    </a:cubicBezTo>
                    <a:cubicBezTo>
                      <a:pt x="1431703" y="1206246"/>
                      <a:pt x="1352169" y="1249871"/>
                      <a:pt x="1251966" y="1249871"/>
                    </a:cubicBezTo>
                    <a:cubicBezTo>
                      <a:pt x="1151477" y="1249871"/>
                      <a:pt x="1071277" y="1206913"/>
                      <a:pt x="1010412" y="1127284"/>
                    </a:cubicBezTo>
                    <a:cubicBezTo>
                      <a:pt x="949166" y="1206056"/>
                      <a:pt x="869537" y="1249775"/>
                      <a:pt x="769334" y="1249775"/>
                    </a:cubicBezTo>
                    <a:cubicBezTo>
                      <a:pt x="668846" y="1249775"/>
                      <a:pt x="588645" y="1206532"/>
                      <a:pt x="527304" y="1126617"/>
                    </a:cubicBezTo>
                    <a:cubicBezTo>
                      <a:pt x="501015" y="1163098"/>
                      <a:pt x="468725" y="1192054"/>
                      <a:pt x="429768" y="1213676"/>
                    </a:cubicBezTo>
                    <a:cubicBezTo>
                      <a:pt x="390620" y="1235488"/>
                      <a:pt x="348615" y="1247394"/>
                      <a:pt x="303943" y="1250633"/>
                    </a:cubicBezTo>
                    <a:lnTo>
                      <a:pt x="303943" y="2419350"/>
                    </a:lnTo>
                    <a:lnTo>
                      <a:pt x="1362837" y="2419350"/>
                    </a:lnTo>
                    <a:lnTo>
                      <a:pt x="1362837" y="2404205"/>
                    </a:lnTo>
                    <a:cubicBezTo>
                      <a:pt x="1362837" y="2088833"/>
                      <a:pt x="1362837" y="1773460"/>
                      <a:pt x="1362837" y="1458087"/>
                    </a:cubicBezTo>
                    <a:cubicBezTo>
                      <a:pt x="1362837" y="1454658"/>
                      <a:pt x="1362742" y="1451134"/>
                      <a:pt x="1362837" y="1447705"/>
                    </a:cubicBezTo>
                    <a:cubicBezTo>
                      <a:pt x="1364647" y="1416844"/>
                      <a:pt x="1389031" y="1392841"/>
                      <a:pt x="1419511" y="1392746"/>
                    </a:cubicBezTo>
                    <a:cubicBezTo>
                      <a:pt x="1620298" y="1392650"/>
                      <a:pt x="1820989" y="1392555"/>
                      <a:pt x="2021777" y="1393031"/>
                    </a:cubicBezTo>
                    <a:cubicBezTo>
                      <a:pt x="2030921" y="1393031"/>
                      <a:pt x="2040827" y="1396460"/>
                      <a:pt x="2049113" y="1400747"/>
                    </a:cubicBezTo>
                    <a:cubicBezTo>
                      <a:pt x="2072735" y="1413129"/>
                      <a:pt x="2079022" y="1434846"/>
                      <a:pt x="2079022" y="1459992"/>
                    </a:cubicBezTo>
                    <a:cubicBezTo>
                      <a:pt x="2078831" y="1775746"/>
                      <a:pt x="2078927" y="2091404"/>
                      <a:pt x="2078927" y="2407158"/>
                    </a:cubicBezTo>
                    <a:lnTo>
                      <a:pt x="2078927" y="2420303"/>
                    </a:lnTo>
                    <a:lnTo>
                      <a:pt x="2199132" y="2420303"/>
                    </a:lnTo>
                    <a:close/>
                    <a:moveTo>
                      <a:pt x="2069687" y="567118"/>
                    </a:moveTo>
                    <a:lnTo>
                      <a:pt x="2069687" y="414623"/>
                    </a:lnTo>
                    <a:cubicBezTo>
                      <a:pt x="1976152" y="421957"/>
                      <a:pt x="1892237" y="398050"/>
                      <a:pt x="1818513" y="341186"/>
                    </a:cubicBezTo>
                    <a:cubicBezTo>
                      <a:pt x="1744504" y="284131"/>
                      <a:pt x="1700975" y="208121"/>
                      <a:pt x="1683830" y="116205"/>
                    </a:cubicBezTo>
                    <a:lnTo>
                      <a:pt x="1670685" y="116205"/>
                    </a:lnTo>
                    <a:cubicBezTo>
                      <a:pt x="1275112" y="116205"/>
                      <a:pt x="879538" y="116205"/>
                      <a:pt x="483965" y="116205"/>
                    </a:cubicBezTo>
                    <a:cubicBezTo>
                      <a:pt x="456343" y="116205"/>
                      <a:pt x="444056" y="128302"/>
                      <a:pt x="444056" y="155924"/>
                    </a:cubicBezTo>
                    <a:cubicBezTo>
                      <a:pt x="444056" y="289179"/>
                      <a:pt x="444056" y="422434"/>
                      <a:pt x="444056" y="555688"/>
                    </a:cubicBezTo>
                    <a:lnTo>
                      <a:pt x="444056" y="567214"/>
                    </a:lnTo>
                    <a:lnTo>
                      <a:pt x="2069687" y="567214"/>
                    </a:lnTo>
                    <a:close/>
                    <a:moveTo>
                      <a:pt x="1962150" y="2420493"/>
                    </a:moveTo>
                    <a:lnTo>
                      <a:pt x="1962150" y="2408873"/>
                    </a:lnTo>
                    <a:cubicBezTo>
                      <a:pt x="1962150" y="2112645"/>
                      <a:pt x="1962150" y="1816418"/>
                      <a:pt x="1962341" y="1520190"/>
                    </a:cubicBezTo>
                    <a:cubicBezTo>
                      <a:pt x="1962341" y="1510189"/>
                      <a:pt x="1959483" y="1507522"/>
                      <a:pt x="1949577" y="1507522"/>
                    </a:cubicBezTo>
                    <a:cubicBezTo>
                      <a:pt x="1796320" y="1507808"/>
                      <a:pt x="1642967" y="1507712"/>
                      <a:pt x="1489710" y="1507712"/>
                    </a:cubicBezTo>
                    <a:cubicBezTo>
                      <a:pt x="1486376" y="1507712"/>
                      <a:pt x="1483043" y="1507998"/>
                      <a:pt x="1479614" y="1508189"/>
                    </a:cubicBezTo>
                    <a:lnTo>
                      <a:pt x="1479614" y="2420493"/>
                    </a:lnTo>
                    <a:lnTo>
                      <a:pt x="1962055" y="2420493"/>
                    </a:lnTo>
                    <a:close/>
                    <a:moveTo>
                      <a:pt x="1555528" y="685133"/>
                    </a:moveTo>
                    <a:cubicBezTo>
                      <a:pt x="1555337" y="688086"/>
                      <a:pt x="1555147" y="689801"/>
                      <a:pt x="1555147" y="691515"/>
                    </a:cubicBezTo>
                    <a:cubicBezTo>
                      <a:pt x="1555147" y="780479"/>
                      <a:pt x="1553528" y="869442"/>
                      <a:pt x="1555623" y="958310"/>
                    </a:cubicBezTo>
                    <a:cubicBezTo>
                      <a:pt x="1557433" y="1035272"/>
                      <a:pt x="1596581" y="1090803"/>
                      <a:pt x="1666780" y="1121093"/>
                    </a:cubicBezTo>
                    <a:cubicBezTo>
                      <a:pt x="1785652" y="1172337"/>
                      <a:pt x="1918240" y="1083469"/>
                      <a:pt x="1918526" y="954024"/>
                    </a:cubicBezTo>
                    <a:cubicBezTo>
                      <a:pt x="1918716" y="868204"/>
                      <a:pt x="1918526" y="782384"/>
                      <a:pt x="1918526" y="696563"/>
                    </a:cubicBezTo>
                    <a:lnTo>
                      <a:pt x="1918526" y="685133"/>
                    </a:lnTo>
                    <a:lnTo>
                      <a:pt x="1555528" y="685133"/>
                    </a:lnTo>
                    <a:close/>
                    <a:moveTo>
                      <a:pt x="1076039" y="685133"/>
                    </a:moveTo>
                    <a:cubicBezTo>
                      <a:pt x="1075754" y="687419"/>
                      <a:pt x="1075468" y="688372"/>
                      <a:pt x="1075468" y="689420"/>
                    </a:cubicBezTo>
                    <a:cubicBezTo>
                      <a:pt x="1075468" y="779050"/>
                      <a:pt x="1073753" y="868680"/>
                      <a:pt x="1075944" y="958310"/>
                    </a:cubicBezTo>
                    <a:cubicBezTo>
                      <a:pt x="1077849" y="1035177"/>
                      <a:pt x="1116902" y="1090898"/>
                      <a:pt x="1187101" y="1121093"/>
                    </a:cubicBezTo>
                    <a:cubicBezTo>
                      <a:pt x="1306068" y="1172337"/>
                      <a:pt x="1438561" y="1083469"/>
                      <a:pt x="1438751" y="953929"/>
                    </a:cubicBezTo>
                    <a:cubicBezTo>
                      <a:pt x="1438847" y="868109"/>
                      <a:pt x="1438751" y="782288"/>
                      <a:pt x="1438751" y="696468"/>
                    </a:cubicBezTo>
                    <a:lnTo>
                      <a:pt x="1438751" y="685133"/>
                    </a:lnTo>
                    <a:lnTo>
                      <a:pt x="1075944" y="685133"/>
                    </a:lnTo>
                    <a:close/>
                    <a:moveTo>
                      <a:pt x="116396" y="685133"/>
                    </a:moveTo>
                    <a:lnTo>
                      <a:pt x="116396" y="695992"/>
                    </a:lnTo>
                    <a:cubicBezTo>
                      <a:pt x="116396" y="782193"/>
                      <a:pt x="116396" y="868299"/>
                      <a:pt x="116396" y="954500"/>
                    </a:cubicBezTo>
                    <a:cubicBezTo>
                      <a:pt x="116396" y="1028795"/>
                      <a:pt x="163925" y="1097471"/>
                      <a:pt x="233267" y="1123760"/>
                    </a:cubicBezTo>
                    <a:cubicBezTo>
                      <a:pt x="351949" y="1168813"/>
                      <a:pt x="479774" y="1080326"/>
                      <a:pt x="479870" y="953167"/>
                    </a:cubicBezTo>
                    <a:cubicBezTo>
                      <a:pt x="479870" y="867727"/>
                      <a:pt x="479870" y="782193"/>
                      <a:pt x="479870" y="696754"/>
                    </a:cubicBezTo>
                    <a:lnTo>
                      <a:pt x="479870" y="685038"/>
                    </a:lnTo>
                    <a:lnTo>
                      <a:pt x="116300" y="685038"/>
                    </a:lnTo>
                    <a:close/>
                    <a:moveTo>
                      <a:pt x="596075" y="685133"/>
                    </a:moveTo>
                    <a:lnTo>
                      <a:pt x="596075" y="696754"/>
                    </a:lnTo>
                    <a:cubicBezTo>
                      <a:pt x="596075" y="782574"/>
                      <a:pt x="596075" y="868394"/>
                      <a:pt x="596075" y="954119"/>
                    </a:cubicBezTo>
                    <a:cubicBezTo>
                      <a:pt x="596075" y="1028319"/>
                      <a:pt x="642461" y="1095947"/>
                      <a:pt x="711708" y="1122998"/>
                    </a:cubicBezTo>
                    <a:cubicBezTo>
                      <a:pt x="829342" y="1169003"/>
                      <a:pt x="958501" y="1081945"/>
                      <a:pt x="959358" y="955548"/>
                    </a:cubicBezTo>
                    <a:cubicBezTo>
                      <a:pt x="959930" y="868013"/>
                      <a:pt x="959453" y="780479"/>
                      <a:pt x="959358" y="692944"/>
                    </a:cubicBezTo>
                    <a:cubicBezTo>
                      <a:pt x="959358" y="690277"/>
                      <a:pt x="958882" y="687705"/>
                      <a:pt x="958691" y="685133"/>
                    </a:cubicBezTo>
                    <a:lnTo>
                      <a:pt x="595979" y="685133"/>
                    </a:lnTo>
                    <a:close/>
                    <a:moveTo>
                      <a:pt x="2034921" y="685133"/>
                    </a:moveTo>
                    <a:lnTo>
                      <a:pt x="2034921" y="698183"/>
                    </a:lnTo>
                    <a:cubicBezTo>
                      <a:pt x="2034921" y="782669"/>
                      <a:pt x="2034921" y="867061"/>
                      <a:pt x="2034921" y="951547"/>
                    </a:cubicBezTo>
                    <a:cubicBezTo>
                      <a:pt x="2034921" y="1027843"/>
                      <a:pt x="2077593" y="1092232"/>
                      <a:pt x="2147983" y="1121950"/>
                    </a:cubicBezTo>
                    <a:cubicBezTo>
                      <a:pt x="2264283" y="1171194"/>
                      <a:pt x="2397538" y="1082707"/>
                      <a:pt x="2397633" y="956215"/>
                    </a:cubicBezTo>
                    <a:cubicBezTo>
                      <a:pt x="2397633" y="870013"/>
                      <a:pt x="2397633" y="783812"/>
                      <a:pt x="2397633" y="697706"/>
                    </a:cubicBezTo>
                    <a:lnTo>
                      <a:pt x="2397633" y="685038"/>
                    </a:lnTo>
                    <a:lnTo>
                      <a:pt x="2034921" y="685038"/>
                    </a:lnTo>
                    <a:close/>
                  </a:path>
                </a:pathLst>
              </a:custGeom>
              <a:solidFill>
                <a:schemeClr val="tx1"/>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D5A72D86-3D4A-489A-98C6-1AD49E4502DE}"/>
                  </a:ext>
                </a:extLst>
              </p:cNvPr>
              <p:cNvSpPr/>
              <p:nvPr/>
            </p:nvSpPr>
            <p:spPr>
              <a:xfrm>
                <a:off x="6645919" y="1776412"/>
                <a:ext cx="878588" cy="878878"/>
              </a:xfrm>
              <a:custGeom>
                <a:avLst/>
                <a:gdLst>
                  <a:gd name="connsiteX0" fmla="*/ 106353 w 878588"/>
                  <a:gd name="connsiteY0" fmla="*/ 0 h 878878"/>
                  <a:gd name="connsiteX1" fmla="*/ 156264 w 878588"/>
                  <a:gd name="connsiteY1" fmla="*/ 5906 h 878878"/>
                  <a:gd name="connsiteX2" fmla="*/ 427536 w 878588"/>
                  <a:gd name="connsiteY2" fmla="*/ 87630 h 878878"/>
                  <a:gd name="connsiteX3" fmla="*/ 741289 w 878588"/>
                  <a:gd name="connsiteY3" fmla="*/ 366046 h 878878"/>
                  <a:gd name="connsiteX4" fmla="*/ 870544 w 878588"/>
                  <a:gd name="connsiteY4" fmla="*/ 707422 h 878878"/>
                  <a:gd name="connsiteX5" fmla="*/ 878545 w 878588"/>
                  <a:gd name="connsiteY5" fmla="*/ 818960 h 878878"/>
                  <a:gd name="connsiteX6" fmla="*/ 823014 w 878588"/>
                  <a:gd name="connsiteY6" fmla="*/ 878872 h 878878"/>
                  <a:gd name="connsiteX7" fmla="*/ 762339 w 878588"/>
                  <a:gd name="connsiteY7" fmla="*/ 819722 h 878878"/>
                  <a:gd name="connsiteX8" fmla="*/ 733860 w 878588"/>
                  <a:gd name="connsiteY8" fmla="*/ 622649 h 878878"/>
                  <a:gd name="connsiteX9" fmla="*/ 634228 w 878588"/>
                  <a:gd name="connsiteY9" fmla="*/ 415766 h 878878"/>
                  <a:gd name="connsiteX10" fmla="*/ 411629 w 878588"/>
                  <a:gd name="connsiteY10" fmla="*/ 211741 h 878878"/>
                  <a:gd name="connsiteX11" fmla="*/ 102352 w 878588"/>
                  <a:gd name="connsiteY11" fmla="*/ 118205 h 878878"/>
                  <a:gd name="connsiteX12" fmla="*/ 61966 w 878588"/>
                  <a:gd name="connsiteY12" fmla="*/ 116681 h 878878"/>
                  <a:gd name="connsiteX13" fmla="*/ 721 w 878588"/>
                  <a:gd name="connsiteY13" fmla="*/ 67437 h 878878"/>
                  <a:gd name="connsiteX14" fmla="*/ 42821 w 878588"/>
                  <a:gd name="connsiteY14" fmla="*/ 2096 h 878878"/>
                  <a:gd name="connsiteX15" fmla="*/ 46060 w 878588"/>
                  <a:gd name="connsiteY15" fmla="*/ 0 h 878878"/>
                  <a:gd name="connsiteX16" fmla="*/ 106258 w 878588"/>
                  <a:gd name="connsiteY16" fmla="*/ 0 h 8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588" h="878878">
                    <a:moveTo>
                      <a:pt x="106353" y="0"/>
                    </a:moveTo>
                    <a:cubicBezTo>
                      <a:pt x="123021" y="2000"/>
                      <a:pt x="139690" y="3905"/>
                      <a:pt x="156264" y="5906"/>
                    </a:cubicBezTo>
                    <a:cubicBezTo>
                      <a:pt x="251609" y="16955"/>
                      <a:pt x="342192" y="44196"/>
                      <a:pt x="427536" y="87630"/>
                    </a:cubicBezTo>
                    <a:cubicBezTo>
                      <a:pt x="556219" y="153067"/>
                      <a:pt x="661089" y="245936"/>
                      <a:pt x="741289" y="366046"/>
                    </a:cubicBezTo>
                    <a:cubicBezTo>
                      <a:pt x="810536" y="469773"/>
                      <a:pt x="854446" y="583597"/>
                      <a:pt x="870544" y="707422"/>
                    </a:cubicBezTo>
                    <a:cubicBezTo>
                      <a:pt x="875306" y="744284"/>
                      <a:pt x="877211" y="781717"/>
                      <a:pt x="878545" y="818960"/>
                    </a:cubicBezTo>
                    <a:cubicBezTo>
                      <a:pt x="879783" y="852392"/>
                      <a:pt x="854446" y="878491"/>
                      <a:pt x="823014" y="878872"/>
                    </a:cubicBezTo>
                    <a:cubicBezTo>
                      <a:pt x="787867" y="879348"/>
                      <a:pt x="762816" y="855536"/>
                      <a:pt x="762339" y="819722"/>
                    </a:cubicBezTo>
                    <a:cubicBezTo>
                      <a:pt x="761578" y="752761"/>
                      <a:pt x="752624" y="687038"/>
                      <a:pt x="733860" y="622649"/>
                    </a:cubicBezTo>
                    <a:cubicBezTo>
                      <a:pt x="712143" y="548069"/>
                      <a:pt x="678901" y="479108"/>
                      <a:pt x="634228" y="415766"/>
                    </a:cubicBezTo>
                    <a:cubicBezTo>
                      <a:pt x="574888" y="331661"/>
                      <a:pt x="500688" y="263462"/>
                      <a:pt x="411629" y="211741"/>
                    </a:cubicBezTo>
                    <a:cubicBezTo>
                      <a:pt x="315903" y="156210"/>
                      <a:pt x="212842" y="124873"/>
                      <a:pt x="102352" y="118205"/>
                    </a:cubicBezTo>
                    <a:cubicBezTo>
                      <a:pt x="88922" y="117348"/>
                      <a:pt x="75396" y="116872"/>
                      <a:pt x="61966" y="116681"/>
                    </a:cubicBezTo>
                    <a:cubicBezTo>
                      <a:pt x="29581" y="116110"/>
                      <a:pt x="5292" y="96679"/>
                      <a:pt x="721" y="67437"/>
                    </a:cubicBezTo>
                    <a:cubicBezTo>
                      <a:pt x="-3756" y="38767"/>
                      <a:pt x="12912" y="12954"/>
                      <a:pt x="42821" y="2096"/>
                    </a:cubicBezTo>
                    <a:cubicBezTo>
                      <a:pt x="43964" y="1619"/>
                      <a:pt x="45012" y="762"/>
                      <a:pt x="46060" y="0"/>
                    </a:cubicBezTo>
                    <a:cubicBezTo>
                      <a:pt x="66157" y="0"/>
                      <a:pt x="86255" y="0"/>
                      <a:pt x="106258" y="0"/>
                    </a:cubicBezTo>
                    <a:close/>
                  </a:path>
                </a:pathLst>
              </a:custGeom>
              <a:solidFill>
                <a:schemeClr val="tx1"/>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E08D4EB7-88AE-499B-A645-6C718E2C7908}"/>
                  </a:ext>
                </a:extLst>
              </p:cNvPr>
              <p:cNvSpPr/>
              <p:nvPr/>
            </p:nvSpPr>
            <p:spPr>
              <a:xfrm>
                <a:off x="6646162" y="2002525"/>
                <a:ext cx="652654" cy="653266"/>
              </a:xfrm>
              <a:custGeom>
                <a:avLst/>
                <a:gdLst>
                  <a:gd name="connsiteX0" fmla="*/ 83821 w 652654"/>
                  <a:gd name="connsiteY0" fmla="*/ 10 h 653266"/>
                  <a:gd name="connsiteX1" fmla="*/ 295562 w 652654"/>
                  <a:gd name="connsiteY1" fmla="*/ 49730 h 653266"/>
                  <a:gd name="connsiteX2" fmla="*/ 473679 w 652654"/>
                  <a:gd name="connsiteY2" fmla="*/ 169936 h 653266"/>
                  <a:gd name="connsiteX3" fmla="*/ 637033 w 652654"/>
                  <a:gd name="connsiteY3" fmla="*/ 458734 h 653266"/>
                  <a:gd name="connsiteX4" fmla="*/ 652654 w 652654"/>
                  <a:gd name="connsiteY4" fmla="*/ 591131 h 653266"/>
                  <a:gd name="connsiteX5" fmla="*/ 609887 w 652654"/>
                  <a:gd name="connsiteY5" fmla="*/ 650948 h 653266"/>
                  <a:gd name="connsiteX6" fmla="*/ 544831 w 652654"/>
                  <a:gd name="connsiteY6" fmla="*/ 624945 h 653266"/>
                  <a:gd name="connsiteX7" fmla="*/ 536449 w 652654"/>
                  <a:gd name="connsiteY7" fmla="*/ 592465 h 653266"/>
                  <a:gd name="connsiteX8" fmla="*/ 509112 w 652654"/>
                  <a:gd name="connsiteY8" fmla="*/ 436159 h 653266"/>
                  <a:gd name="connsiteX9" fmla="*/ 369857 w 652654"/>
                  <a:gd name="connsiteY9" fmla="*/ 232515 h 653266"/>
                  <a:gd name="connsiteX10" fmla="*/ 108300 w 652654"/>
                  <a:gd name="connsiteY10" fmla="*/ 119167 h 653266"/>
                  <a:gd name="connsiteX11" fmla="*/ 59628 w 652654"/>
                  <a:gd name="connsiteY11" fmla="*/ 116691 h 653266"/>
                  <a:gd name="connsiteX12" fmla="*/ 1 w 652654"/>
                  <a:gd name="connsiteY12" fmla="*/ 58112 h 653266"/>
                  <a:gd name="connsiteX13" fmla="*/ 61152 w 652654"/>
                  <a:gd name="connsiteY13" fmla="*/ 10 h 653266"/>
                  <a:gd name="connsiteX14" fmla="*/ 84012 w 652654"/>
                  <a:gd name="connsiteY14" fmla="*/ 10 h 6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654" h="653266">
                    <a:moveTo>
                      <a:pt x="83821" y="10"/>
                    </a:moveTo>
                    <a:cubicBezTo>
                      <a:pt x="157354" y="4201"/>
                      <a:pt x="227934" y="20012"/>
                      <a:pt x="295562" y="49730"/>
                    </a:cubicBezTo>
                    <a:cubicBezTo>
                      <a:pt x="362237" y="79067"/>
                      <a:pt x="421482" y="119072"/>
                      <a:pt x="473679" y="169936"/>
                    </a:cubicBezTo>
                    <a:cubicBezTo>
                      <a:pt x="556166" y="250422"/>
                      <a:pt x="609982" y="347101"/>
                      <a:pt x="637033" y="458734"/>
                    </a:cubicBezTo>
                    <a:cubicBezTo>
                      <a:pt x="647511" y="502168"/>
                      <a:pt x="652464" y="546459"/>
                      <a:pt x="652654" y="591131"/>
                    </a:cubicBezTo>
                    <a:cubicBezTo>
                      <a:pt x="652749" y="621611"/>
                      <a:pt x="637319" y="643042"/>
                      <a:pt x="609887" y="650948"/>
                    </a:cubicBezTo>
                    <a:cubicBezTo>
                      <a:pt x="584932" y="658187"/>
                      <a:pt x="557785" y="648186"/>
                      <a:pt x="544831" y="624945"/>
                    </a:cubicBezTo>
                    <a:cubicBezTo>
                      <a:pt x="539592" y="615420"/>
                      <a:pt x="536640" y="603418"/>
                      <a:pt x="536449" y="592465"/>
                    </a:cubicBezTo>
                    <a:cubicBezTo>
                      <a:pt x="535401" y="538839"/>
                      <a:pt x="527115" y="486642"/>
                      <a:pt x="509112" y="436159"/>
                    </a:cubicBezTo>
                    <a:cubicBezTo>
                      <a:pt x="480633" y="356054"/>
                      <a:pt x="434436" y="288046"/>
                      <a:pt x="369857" y="232515"/>
                    </a:cubicBezTo>
                    <a:cubicBezTo>
                      <a:pt x="294324" y="167554"/>
                      <a:pt x="206979" y="130312"/>
                      <a:pt x="108300" y="119167"/>
                    </a:cubicBezTo>
                    <a:cubicBezTo>
                      <a:pt x="92203" y="117358"/>
                      <a:pt x="75915" y="116881"/>
                      <a:pt x="59628" y="116691"/>
                    </a:cubicBezTo>
                    <a:cubicBezTo>
                      <a:pt x="25814" y="116215"/>
                      <a:pt x="-189" y="90878"/>
                      <a:pt x="1" y="58112"/>
                    </a:cubicBezTo>
                    <a:cubicBezTo>
                      <a:pt x="192" y="24679"/>
                      <a:pt x="26862" y="-562"/>
                      <a:pt x="61152" y="10"/>
                    </a:cubicBezTo>
                    <a:cubicBezTo>
                      <a:pt x="68772" y="105"/>
                      <a:pt x="76392" y="10"/>
                      <a:pt x="84012" y="10"/>
                    </a:cubicBezTo>
                    <a:close/>
                  </a:path>
                </a:pathLst>
              </a:custGeom>
              <a:solidFill>
                <a:schemeClr val="accent1"/>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1543E4B-2F70-4E3D-A617-72672C10C5B2}"/>
                  </a:ext>
                </a:extLst>
              </p:cNvPr>
              <p:cNvSpPr/>
              <p:nvPr/>
            </p:nvSpPr>
            <p:spPr>
              <a:xfrm>
                <a:off x="6646063" y="2239273"/>
                <a:ext cx="416386" cy="416121"/>
              </a:xfrm>
              <a:custGeom>
                <a:avLst/>
                <a:gdLst>
                  <a:gd name="connsiteX0" fmla="*/ 416057 w 416386"/>
                  <a:gd name="connsiteY0" fmla="*/ 350287 h 416121"/>
                  <a:gd name="connsiteX1" fmla="*/ 388340 w 416386"/>
                  <a:gd name="connsiteY1" fmla="*/ 407342 h 416121"/>
                  <a:gd name="connsiteX2" fmla="*/ 299852 w 416386"/>
                  <a:gd name="connsiteY2" fmla="*/ 359241 h 416121"/>
                  <a:gd name="connsiteX3" fmla="*/ 266324 w 416386"/>
                  <a:gd name="connsiteY3" fmla="*/ 235892 h 416121"/>
                  <a:gd name="connsiteX4" fmla="*/ 64108 w 416386"/>
                  <a:gd name="connsiteY4" fmla="*/ 116734 h 416121"/>
                  <a:gd name="connsiteX5" fmla="*/ 2767 w 416386"/>
                  <a:gd name="connsiteY5" fmla="*/ 75491 h 416121"/>
                  <a:gd name="connsiteX6" fmla="*/ 53726 w 416386"/>
                  <a:gd name="connsiteY6" fmla="*/ 339 h 416121"/>
                  <a:gd name="connsiteX7" fmla="*/ 172884 w 416386"/>
                  <a:gd name="connsiteY7" fmla="*/ 18627 h 416121"/>
                  <a:gd name="connsiteX8" fmla="*/ 383672 w 416386"/>
                  <a:gd name="connsiteY8" fmla="*/ 208746 h 416121"/>
                  <a:gd name="connsiteX9" fmla="*/ 416057 w 416386"/>
                  <a:gd name="connsiteY9" fmla="*/ 350192 h 41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386" h="416121">
                    <a:moveTo>
                      <a:pt x="416057" y="350287"/>
                    </a:moveTo>
                    <a:cubicBezTo>
                      <a:pt x="418058" y="372195"/>
                      <a:pt x="411200" y="393817"/>
                      <a:pt x="388340" y="407342"/>
                    </a:cubicBezTo>
                    <a:cubicBezTo>
                      <a:pt x="349001" y="430678"/>
                      <a:pt x="301091" y="405056"/>
                      <a:pt x="299852" y="359241"/>
                    </a:cubicBezTo>
                    <a:cubicBezTo>
                      <a:pt x="298614" y="315140"/>
                      <a:pt x="289375" y="273611"/>
                      <a:pt x="266324" y="235892"/>
                    </a:cubicBezTo>
                    <a:cubicBezTo>
                      <a:pt x="220128" y="160454"/>
                      <a:pt x="152596" y="120259"/>
                      <a:pt x="64108" y="116734"/>
                    </a:cubicBezTo>
                    <a:cubicBezTo>
                      <a:pt x="32771" y="115496"/>
                      <a:pt x="11435" y="102161"/>
                      <a:pt x="2767" y="75491"/>
                    </a:cubicBezTo>
                    <a:cubicBezTo>
                      <a:pt x="-8662" y="40344"/>
                      <a:pt x="16674" y="2149"/>
                      <a:pt x="53726" y="339"/>
                    </a:cubicBezTo>
                    <a:cubicBezTo>
                      <a:pt x="94588" y="-1661"/>
                      <a:pt x="134308" y="5292"/>
                      <a:pt x="172884" y="18627"/>
                    </a:cubicBezTo>
                    <a:cubicBezTo>
                      <a:pt x="269849" y="52250"/>
                      <a:pt x="339762" y="116449"/>
                      <a:pt x="383672" y="208746"/>
                    </a:cubicBezTo>
                    <a:cubicBezTo>
                      <a:pt x="404342" y="252180"/>
                      <a:pt x="414724" y="298567"/>
                      <a:pt x="416057" y="350192"/>
                    </a:cubicBezTo>
                    <a:close/>
                  </a:path>
                </a:pathLst>
              </a:custGeom>
              <a:solidFill>
                <a:schemeClr val="tx1"/>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691A9A9-34C4-41D1-A961-FCAD9C6CFDA8}"/>
                  </a:ext>
                </a:extLst>
              </p:cNvPr>
              <p:cNvSpPr/>
              <p:nvPr/>
            </p:nvSpPr>
            <p:spPr>
              <a:xfrm>
                <a:off x="6600231" y="2493349"/>
                <a:ext cx="207681" cy="207940"/>
              </a:xfrm>
              <a:custGeom>
                <a:avLst/>
                <a:gdLst>
                  <a:gd name="connsiteX0" fmla="*/ 104701 w 207681"/>
                  <a:gd name="connsiteY0" fmla="*/ 207845 h 207940"/>
                  <a:gd name="connsiteX1" fmla="*/ 22 w 207681"/>
                  <a:gd name="connsiteY1" fmla="*/ 109166 h 207940"/>
                  <a:gd name="connsiteX2" fmla="*/ 100701 w 207681"/>
                  <a:gd name="connsiteY2" fmla="*/ 10 h 207940"/>
                  <a:gd name="connsiteX3" fmla="*/ 207667 w 207681"/>
                  <a:gd name="connsiteY3" fmla="*/ 100022 h 207940"/>
                  <a:gd name="connsiteX4" fmla="*/ 104701 w 207681"/>
                  <a:gd name="connsiteY4" fmla="*/ 207940 h 20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81" h="207940">
                    <a:moveTo>
                      <a:pt x="104701" y="207845"/>
                    </a:moveTo>
                    <a:cubicBezTo>
                      <a:pt x="49075" y="208893"/>
                      <a:pt x="1070" y="163554"/>
                      <a:pt x="22" y="109166"/>
                    </a:cubicBezTo>
                    <a:cubicBezTo>
                      <a:pt x="-1121" y="48492"/>
                      <a:pt x="42884" y="772"/>
                      <a:pt x="100701" y="10"/>
                    </a:cubicBezTo>
                    <a:cubicBezTo>
                      <a:pt x="158804" y="-752"/>
                      <a:pt x="206809" y="44110"/>
                      <a:pt x="207667" y="100022"/>
                    </a:cubicBezTo>
                    <a:cubicBezTo>
                      <a:pt x="208619" y="160792"/>
                      <a:pt x="164709" y="206797"/>
                      <a:pt x="104701" y="207940"/>
                    </a:cubicBezTo>
                    <a:close/>
                  </a:path>
                </a:pathLst>
              </a:custGeom>
              <a:solidFill>
                <a:schemeClr val="accent1"/>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DA8CC85-ED3A-412A-B29F-062C9176290C}"/>
                  </a:ext>
                </a:extLst>
              </p:cNvPr>
              <p:cNvSpPr/>
              <p:nvPr/>
            </p:nvSpPr>
            <p:spPr>
              <a:xfrm>
                <a:off x="4971097" y="3665981"/>
                <a:ext cx="1895094" cy="1293875"/>
              </a:xfrm>
              <a:custGeom>
                <a:avLst/>
                <a:gdLst>
                  <a:gd name="connsiteX0" fmla="*/ 1895094 w 1895094"/>
                  <a:gd name="connsiteY0" fmla="*/ 1293686 h 1293875"/>
                  <a:gd name="connsiteX1" fmla="*/ 1774889 w 1895094"/>
                  <a:gd name="connsiteY1" fmla="*/ 1293686 h 1293875"/>
                  <a:gd name="connsiteX2" fmla="*/ 1774889 w 1895094"/>
                  <a:gd name="connsiteY2" fmla="*/ 1280541 h 1293875"/>
                  <a:gd name="connsiteX3" fmla="*/ 1774984 w 1895094"/>
                  <a:gd name="connsiteY3" fmla="*/ 333375 h 1293875"/>
                  <a:gd name="connsiteX4" fmla="*/ 1745075 w 1895094"/>
                  <a:gd name="connsiteY4" fmla="*/ 274130 h 1293875"/>
                  <a:gd name="connsiteX5" fmla="*/ 1717739 w 1895094"/>
                  <a:gd name="connsiteY5" fmla="*/ 266414 h 1293875"/>
                  <a:gd name="connsiteX6" fmla="*/ 1115473 w 1895094"/>
                  <a:gd name="connsiteY6" fmla="*/ 266129 h 1293875"/>
                  <a:gd name="connsiteX7" fmla="*/ 1058799 w 1895094"/>
                  <a:gd name="connsiteY7" fmla="*/ 321088 h 1293875"/>
                  <a:gd name="connsiteX8" fmla="*/ 1058799 w 1895094"/>
                  <a:gd name="connsiteY8" fmla="*/ 331470 h 1293875"/>
                  <a:gd name="connsiteX9" fmla="*/ 1058799 w 1895094"/>
                  <a:gd name="connsiteY9" fmla="*/ 1277588 h 1293875"/>
                  <a:gd name="connsiteX10" fmla="*/ 1058799 w 1895094"/>
                  <a:gd name="connsiteY10" fmla="*/ 1292733 h 1293875"/>
                  <a:gd name="connsiteX11" fmla="*/ 0 w 1895094"/>
                  <a:gd name="connsiteY11" fmla="*/ 1292733 h 1293875"/>
                  <a:gd name="connsiteX12" fmla="*/ 0 w 1895094"/>
                  <a:gd name="connsiteY12" fmla="*/ 124015 h 1293875"/>
                  <a:gd name="connsiteX13" fmla="*/ 125825 w 1895094"/>
                  <a:gd name="connsiteY13" fmla="*/ 87058 h 1293875"/>
                  <a:gd name="connsiteX14" fmla="*/ 223361 w 1895094"/>
                  <a:gd name="connsiteY14" fmla="*/ 0 h 1293875"/>
                  <a:gd name="connsiteX15" fmla="*/ 465392 w 1895094"/>
                  <a:gd name="connsiteY15" fmla="*/ 123158 h 1293875"/>
                  <a:gd name="connsiteX16" fmla="*/ 706469 w 1895094"/>
                  <a:gd name="connsiteY16" fmla="*/ 667 h 1293875"/>
                  <a:gd name="connsiteX17" fmla="*/ 948023 w 1895094"/>
                  <a:gd name="connsiteY17" fmla="*/ 123254 h 1293875"/>
                  <a:gd name="connsiteX18" fmla="*/ 1189006 w 1895094"/>
                  <a:gd name="connsiteY18" fmla="*/ 667 h 1293875"/>
                  <a:gd name="connsiteX19" fmla="*/ 1430560 w 1895094"/>
                  <a:gd name="connsiteY19" fmla="*/ 123254 h 1293875"/>
                  <a:gd name="connsiteX20" fmla="*/ 1672019 w 1895094"/>
                  <a:gd name="connsiteY20" fmla="*/ 286 h 1293875"/>
                  <a:gd name="connsiteX21" fmla="*/ 1894999 w 1895094"/>
                  <a:gd name="connsiteY21" fmla="*/ 125063 h 1293875"/>
                  <a:gd name="connsiteX22" fmla="*/ 1894999 w 1895094"/>
                  <a:gd name="connsiteY22" fmla="*/ 1293876 h 1293875"/>
                  <a:gd name="connsiteX23" fmla="*/ 533114 w 1895094"/>
                  <a:gd name="connsiteY23" fmla="*/ 844201 h 1293875"/>
                  <a:gd name="connsiteX24" fmla="*/ 867442 w 1895094"/>
                  <a:gd name="connsiteY24" fmla="*/ 844582 h 1293875"/>
                  <a:gd name="connsiteX25" fmla="*/ 932307 w 1895094"/>
                  <a:gd name="connsiteY25" fmla="*/ 780193 h 1293875"/>
                  <a:gd name="connsiteX26" fmla="*/ 931831 w 1895094"/>
                  <a:gd name="connsiteY26" fmla="*/ 352425 h 1293875"/>
                  <a:gd name="connsiteX27" fmla="*/ 868775 w 1895094"/>
                  <a:gd name="connsiteY27" fmla="*/ 289084 h 1293875"/>
                  <a:gd name="connsiteX28" fmla="*/ 194977 w 1895094"/>
                  <a:gd name="connsiteY28" fmla="*/ 289084 h 1293875"/>
                  <a:gd name="connsiteX29" fmla="*/ 132016 w 1895094"/>
                  <a:gd name="connsiteY29" fmla="*/ 352520 h 1293875"/>
                  <a:gd name="connsiteX30" fmla="*/ 132016 w 1895094"/>
                  <a:gd name="connsiteY30" fmla="*/ 780383 h 1293875"/>
                  <a:gd name="connsiteX31" fmla="*/ 133350 w 1895094"/>
                  <a:gd name="connsiteY31" fmla="*/ 797909 h 1293875"/>
                  <a:gd name="connsiteX32" fmla="*/ 195739 w 1895094"/>
                  <a:gd name="connsiteY32" fmla="*/ 844296 h 1293875"/>
                  <a:gd name="connsiteX33" fmla="*/ 533210 w 1895094"/>
                  <a:gd name="connsiteY33" fmla="*/ 844296 h 12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5094" h="1293875">
                    <a:moveTo>
                      <a:pt x="1895094" y="1293686"/>
                    </a:moveTo>
                    <a:lnTo>
                      <a:pt x="1774889" y="1293686"/>
                    </a:lnTo>
                    <a:lnTo>
                      <a:pt x="1774889" y="1280541"/>
                    </a:lnTo>
                    <a:cubicBezTo>
                      <a:pt x="1774889" y="964787"/>
                      <a:pt x="1774889" y="649129"/>
                      <a:pt x="1774984" y="333375"/>
                    </a:cubicBezTo>
                    <a:cubicBezTo>
                      <a:pt x="1774984" y="308229"/>
                      <a:pt x="1768697" y="286512"/>
                      <a:pt x="1745075" y="274130"/>
                    </a:cubicBezTo>
                    <a:cubicBezTo>
                      <a:pt x="1736789" y="269748"/>
                      <a:pt x="1726883" y="266414"/>
                      <a:pt x="1717739" y="266414"/>
                    </a:cubicBezTo>
                    <a:cubicBezTo>
                      <a:pt x="1516952" y="265938"/>
                      <a:pt x="1316260" y="266033"/>
                      <a:pt x="1115473" y="266129"/>
                    </a:cubicBezTo>
                    <a:cubicBezTo>
                      <a:pt x="1084993" y="266129"/>
                      <a:pt x="1060609" y="290227"/>
                      <a:pt x="1058799" y="321088"/>
                    </a:cubicBezTo>
                    <a:cubicBezTo>
                      <a:pt x="1058609" y="324517"/>
                      <a:pt x="1058799" y="328041"/>
                      <a:pt x="1058799" y="331470"/>
                    </a:cubicBezTo>
                    <a:cubicBezTo>
                      <a:pt x="1058799" y="646843"/>
                      <a:pt x="1058799" y="962215"/>
                      <a:pt x="1058799" y="1277588"/>
                    </a:cubicBezTo>
                    <a:lnTo>
                      <a:pt x="1058799" y="1292733"/>
                    </a:lnTo>
                    <a:lnTo>
                      <a:pt x="0" y="1292733"/>
                    </a:lnTo>
                    <a:lnTo>
                      <a:pt x="0" y="124015"/>
                    </a:lnTo>
                    <a:cubicBezTo>
                      <a:pt x="44672" y="120777"/>
                      <a:pt x="86678" y="108775"/>
                      <a:pt x="125825" y="87058"/>
                    </a:cubicBezTo>
                    <a:cubicBezTo>
                      <a:pt x="164687" y="65437"/>
                      <a:pt x="196977" y="36481"/>
                      <a:pt x="223361" y="0"/>
                    </a:cubicBezTo>
                    <a:cubicBezTo>
                      <a:pt x="284798" y="79915"/>
                      <a:pt x="364903" y="123158"/>
                      <a:pt x="465392" y="123158"/>
                    </a:cubicBezTo>
                    <a:cubicBezTo>
                      <a:pt x="565690" y="123158"/>
                      <a:pt x="645224" y="79343"/>
                      <a:pt x="706469" y="667"/>
                    </a:cubicBezTo>
                    <a:cubicBezTo>
                      <a:pt x="767334" y="80296"/>
                      <a:pt x="847535" y="123158"/>
                      <a:pt x="948023" y="123254"/>
                    </a:cubicBezTo>
                    <a:cubicBezTo>
                      <a:pt x="1048226" y="123254"/>
                      <a:pt x="1127760" y="79629"/>
                      <a:pt x="1189006" y="667"/>
                    </a:cubicBezTo>
                    <a:cubicBezTo>
                      <a:pt x="1250061" y="79915"/>
                      <a:pt x="1330071" y="123254"/>
                      <a:pt x="1430560" y="123254"/>
                    </a:cubicBezTo>
                    <a:cubicBezTo>
                      <a:pt x="1530858" y="123254"/>
                      <a:pt x="1610297" y="79438"/>
                      <a:pt x="1672019" y="286"/>
                    </a:cubicBezTo>
                    <a:cubicBezTo>
                      <a:pt x="1726883" y="76295"/>
                      <a:pt x="1802416" y="115824"/>
                      <a:pt x="1894999" y="125063"/>
                    </a:cubicBezTo>
                    <a:lnTo>
                      <a:pt x="1894999" y="1293876"/>
                    </a:lnTo>
                    <a:close/>
                    <a:moveTo>
                      <a:pt x="533114" y="844201"/>
                    </a:moveTo>
                    <a:cubicBezTo>
                      <a:pt x="644557" y="844201"/>
                      <a:pt x="755999" y="843534"/>
                      <a:pt x="867442" y="844582"/>
                    </a:cubicBezTo>
                    <a:cubicBezTo>
                      <a:pt x="909447" y="844963"/>
                      <a:pt x="932498" y="812673"/>
                      <a:pt x="932307" y="780193"/>
                    </a:cubicBezTo>
                    <a:cubicBezTo>
                      <a:pt x="931259" y="637604"/>
                      <a:pt x="931831" y="495014"/>
                      <a:pt x="931831" y="352425"/>
                    </a:cubicBezTo>
                    <a:cubicBezTo>
                      <a:pt x="931831" y="312896"/>
                      <a:pt x="908399" y="289084"/>
                      <a:pt x="868775" y="289084"/>
                    </a:cubicBezTo>
                    <a:cubicBezTo>
                      <a:pt x="644176" y="289084"/>
                      <a:pt x="419576" y="289084"/>
                      <a:pt x="194977" y="289084"/>
                    </a:cubicBezTo>
                    <a:cubicBezTo>
                      <a:pt x="155639" y="289084"/>
                      <a:pt x="132016" y="312896"/>
                      <a:pt x="132016" y="352520"/>
                    </a:cubicBezTo>
                    <a:cubicBezTo>
                      <a:pt x="132016" y="495109"/>
                      <a:pt x="132016" y="637699"/>
                      <a:pt x="132016" y="780383"/>
                    </a:cubicBezTo>
                    <a:cubicBezTo>
                      <a:pt x="132016" y="786194"/>
                      <a:pt x="132016" y="792289"/>
                      <a:pt x="133350" y="797909"/>
                    </a:cubicBezTo>
                    <a:cubicBezTo>
                      <a:pt x="139922" y="827341"/>
                      <a:pt x="162782" y="844296"/>
                      <a:pt x="195739" y="844296"/>
                    </a:cubicBezTo>
                    <a:cubicBezTo>
                      <a:pt x="308229" y="844296"/>
                      <a:pt x="420719" y="844296"/>
                      <a:pt x="533210" y="844296"/>
                    </a:cubicBezTo>
                    <a:close/>
                  </a:path>
                </a:pathLst>
              </a:custGeom>
              <a:solidFill>
                <a:srgbClr val="FFFFFF"/>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2B9100D-8EC7-4BAC-B03A-9BFF8EC54404}"/>
                  </a:ext>
                </a:extLst>
              </p:cNvPr>
              <p:cNvSpPr/>
              <p:nvPr/>
            </p:nvSpPr>
            <p:spPr>
              <a:xfrm>
                <a:off x="6146958" y="4046695"/>
                <a:ext cx="482726" cy="912971"/>
              </a:xfrm>
              <a:custGeom>
                <a:avLst/>
                <a:gdLst>
                  <a:gd name="connsiteX0" fmla="*/ 482441 w 482726"/>
                  <a:gd name="connsiteY0" fmla="*/ 912971 h 912971"/>
                  <a:gd name="connsiteX1" fmla="*/ 0 w 482726"/>
                  <a:gd name="connsiteY1" fmla="*/ 912971 h 912971"/>
                  <a:gd name="connsiteX2" fmla="*/ 0 w 482726"/>
                  <a:gd name="connsiteY2" fmla="*/ 667 h 912971"/>
                  <a:gd name="connsiteX3" fmla="*/ 10096 w 482726"/>
                  <a:gd name="connsiteY3" fmla="*/ 190 h 912971"/>
                  <a:gd name="connsiteX4" fmla="*/ 469963 w 482726"/>
                  <a:gd name="connsiteY4" fmla="*/ 0 h 912971"/>
                  <a:gd name="connsiteX5" fmla="*/ 482727 w 482726"/>
                  <a:gd name="connsiteY5" fmla="*/ 12668 h 912971"/>
                  <a:gd name="connsiteX6" fmla="*/ 482536 w 482726"/>
                  <a:gd name="connsiteY6" fmla="*/ 901351 h 912971"/>
                  <a:gd name="connsiteX7" fmla="*/ 482536 w 482726"/>
                  <a:gd name="connsiteY7" fmla="*/ 912971 h 91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726" h="912971">
                    <a:moveTo>
                      <a:pt x="482441" y="912971"/>
                    </a:moveTo>
                    <a:lnTo>
                      <a:pt x="0" y="912971"/>
                    </a:lnTo>
                    <a:lnTo>
                      <a:pt x="0" y="667"/>
                    </a:lnTo>
                    <a:cubicBezTo>
                      <a:pt x="3334" y="476"/>
                      <a:pt x="6667" y="190"/>
                      <a:pt x="10096" y="190"/>
                    </a:cubicBezTo>
                    <a:cubicBezTo>
                      <a:pt x="163354" y="190"/>
                      <a:pt x="316706" y="190"/>
                      <a:pt x="469963" y="0"/>
                    </a:cubicBezTo>
                    <a:cubicBezTo>
                      <a:pt x="479869" y="0"/>
                      <a:pt x="482727" y="2572"/>
                      <a:pt x="482727" y="12668"/>
                    </a:cubicBezTo>
                    <a:cubicBezTo>
                      <a:pt x="482441" y="308896"/>
                      <a:pt x="482536" y="605123"/>
                      <a:pt x="482536" y="901351"/>
                    </a:cubicBezTo>
                    <a:lnTo>
                      <a:pt x="482536" y="912971"/>
                    </a:lnTo>
                    <a:close/>
                  </a:path>
                </a:pathLst>
              </a:custGeom>
              <a:solidFill>
                <a:schemeClr val="accent1"/>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B33C4B3-321E-478A-B759-A962806773E7}"/>
                  </a:ext>
                </a:extLst>
              </p:cNvPr>
              <p:cNvSpPr/>
              <p:nvPr/>
            </p:nvSpPr>
            <p:spPr>
              <a:xfrm>
                <a:off x="5102976" y="3954874"/>
                <a:ext cx="800335" cy="555501"/>
              </a:xfrm>
              <a:custGeom>
                <a:avLst/>
                <a:gdLst>
                  <a:gd name="connsiteX0" fmla="*/ 401235 w 800335"/>
                  <a:gd name="connsiteY0" fmla="*/ 555212 h 555501"/>
                  <a:gd name="connsiteX1" fmla="*/ 63765 w 800335"/>
                  <a:gd name="connsiteY1" fmla="*/ 555212 h 555501"/>
                  <a:gd name="connsiteX2" fmla="*/ 1376 w 800335"/>
                  <a:gd name="connsiteY2" fmla="*/ 508825 h 555501"/>
                  <a:gd name="connsiteX3" fmla="*/ 42 w 800335"/>
                  <a:gd name="connsiteY3" fmla="*/ 491300 h 555501"/>
                  <a:gd name="connsiteX4" fmla="*/ 42 w 800335"/>
                  <a:gd name="connsiteY4" fmla="*/ 63436 h 555501"/>
                  <a:gd name="connsiteX5" fmla="*/ 63003 w 800335"/>
                  <a:gd name="connsiteY5" fmla="*/ 0 h 555501"/>
                  <a:gd name="connsiteX6" fmla="*/ 736801 w 800335"/>
                  <a:gd name="connsiteY6" fmla="*/ 0 h 555501"/>
                  <a:gd name="connsiteX7" fmla="*/ 799857 w 800335"/>
                  <a:gd name="connsiteY7" fmla="*/ 63341 h 555501"/>
                  <a:gd name="connsiteX8" fmla="*/ 800333 w 800335"/>
                  <a:gd name="connsiteY8" fmla="*/ 491109 h 555501"/>
                  <a:gd name="connsiteX9" fmla="*/ 735468 w 800335"/>
                  <a:gd name="connsiteY9" fmla="*/ 555498 h 555501"/>
                  <a:gd name="connsiteX10" fmla="*/ 401140 w 800335"/>
                  <a:gd name="connsiteY10" fmla="*/ 555117 h 555501"/>
                  <a:gd name="connsiteX11" fmla="*/ 114914 w 800335"/>
                  <a:gd name="connsiteY11" fmla="*/ 442436 h 555501"/>
                  <a:gd name="connsiteX12" fmla="*/ 128249 w 800335"/>
                  <a:gd name="connsiteY12" fmla="*/ 442436 h 555501"/>
                  <a:gd name="connsiteX13" fmla="*/ 668031 w 800335"/>
                  <a:gd name="connsiteY13" fmla="*/ 442436 h 555501"/>
                  <a:gd name="connsiteX14" fmla="*/ 683652 w 800335"/>
                  <a:gd name="connsiteY14" fmla="*/ 427101 h 555501"/>
                  <a:gd name="connsiteX15" fmla="*/ 683652 w 800335"/>
                  <a:gd name="connsiteY15" fmla="*/ 128111 h 555501"/>
                  <a:gd name="connsiteX16" fmla="*/ 683652 w 800335"/>
                  <a:gd name="connsiteY16" fmla="*/ 116300 h 555501"/>
                  <a:gd name="connsiteX17" fmla="*/ 673174 w 800335"/>
                  <a:gd name="connsiteY17" fmla="*/ 116300 h 555501"/>
                  <a:gd name="connsiteX18" fmla="*/ 127106 w 800335"/>
                  <a:gd name="connsiteY18" fmla="*/ 116110 h 555501"/>
                  <a:gd name="connsiteX19" fmla="*/ 114628 w 800335"/>
                  <a:gd name="connsiteY19" fmla="*/ 129445 h 555501"/>
                  <a:gd name="connsiteX20" fmla="*/ 114819 w 800335"/>
                  <a:gd name="connsiteY20" fmla="*/ 413957 h 555501"/>
                  <a:gd name="connsiteX21" fmla="*/ 114819 w 800335"/>
                  <a:gd name="connsiteY21" fmla="*/ 442627 h 55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0335" h="555501">
                    <a:moveTo>
                      <a:pt x="401235" y="555212"/>
                    </a:moveTo>
                    <a:cubicBezTo>
                      <a:pt x="288745" y="555212"/>
                      <a:pt x="176255" y="555212"/>
                      <a:pt x="63765" y="555212"/>
                    </a:cubicBezTo>
                    <a:cubicBezTo>
                      <a:pt x="30808" y="555212"/>
                      <a:pt x="7948" y="538258"/>
                      <a:pt x="1376" y="508825"/>
                    </a:cubicBezTo>
                    <a:cubicBezTo>
                      <a:pt x="138" y="503206"/>
                      <a:pt x="42" y="497110"/>
                      <a:pt x="42" y="491300"/>
                    </a:cubicBezTo>
                    <a:cubicBezTo>
                      <a:pt x="42" y="348710"/>
                      <a:pt x="-53" y="206121"/>
                      <a:pt x="42" y="63436"/>
                    </a:cubicBezTo>
                    <a:cubicBezTo>
                      <a:pt x="42" y="23813"/>
                      <a:pt x="23664" y="0"/>
                      <a:pt x="63003" y="0"/>
                    </a:cubicBezTo>
                    <a:cubicBezTo>
                      <a:pt x="287602" y="0"/>
                      <a:pt x="512202" y="0"/>
                      <a:pt x="736801" y="0"/>
                    </a:cubicBezTo>
                    <a:cubicBezTo>
                      <a:pt x="776330" y="0"/>
                      <a:pt x="799857" y="23813"/>
                      <a:pt x="799857" y="63341"/>
                    </a:cubicBezTo>
                    <a:cubicBezTo>
                      <a:pt x="799857" y="205930"/>
                      <a:pt x="799285" y="348520"/>
                      <a:pt x="800333" y="491109"/>
                    </a:cubicBezTo>
                    <a:cubicBezTo>
                      <a:pt x="800619" y="523589"/>
                      <a:pt x="777568" y="555879"/>
                      <a:pt x="735468" y="555498"/>
                    </a:cubicBezTo>
                    <a:cubicBezTo>
                      <a:pt x="624025" y="554450"/>
                      <a:pt x="512583" y="555117"/>
                      <a:pt x="401140" y="555117"/>
                    </a:cubicBezTo>
                    <a:close/>
                    <a:moveTo>
                      <a:pt x="114914" y="442436"/>
                    </a:moveTo>
                    <a:lnTo>
                      <a:pt x="128249" y="442436"/>
                    </a:lnTo>
                    <a:cubicBezTo>
                      <a:pt x="308176" y="442436"/>
                      <a:pt x="488103" y="442436"/>
                      <a:pt x="668031" y="442436"/>
                    </a:cubicBezTo>
                    <a:cubicBezTo>
                      <a:pt x="678441" y="442436"/>
                      <a:pt x="683652" y="437321"/>
                      <a:pt x="683652" y="427101"/>
                    </a:cubicBezTo>
                    <a:cubicBezTo>
                      <a:pt x="683652" y="327469"/>
                      <a:pt x="683652" y="227743"/>
                      <a:pt x="683652" y="128111"/>
                    </a:cubicBezTo>
                    <a:lnTo>
                      <a:pt x="683652" y="116300"/>
                    </a:lnTo>
                    <a:lnTo>
                      <a:pt x="673174" y="116300"/>
                    </a:lnTo>
                    <a:cubicBezTo>
                      <a:pt x="491151" y="116300"/>
                      <a:pt x="309129" y="116300"/>
                      <a:pt x="127106" y="116110"/>
                    </a:cubicBezTo>
                    <a:cubicBezTo>
                      <a:pt x="116438" y="116110"/>
                      <a:pt x="114628" y="120015"/>
                      <a:pt x="114628" y="129445"/>
                    </a:cubicBezTo>
                    <a:cubicBezTo>
                      <a:pt x="114914" y="224314"/>
                      <a:pt x="114819" y="319087"/>
                      <a:pt x="114819" y="413957"/>
                    </a:cubicBezTo>
                    <a:cubicBezTo>
                      <a:pt x="114819" y="422910"/>
                      <a:pt x="114819" y="431959"/>
                      <a:pt x="114819" y="442627"/>
                    </a:cubicBezTo>
                    <a:close/>
                  </a:path>
                </a:pathLst>
              </a:custGeom>
              <a:solidFill>
                <a:schemeClr val="tx1"/>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C3302057-B47A-432B-9F1E-816FD0FF4D60}"/>
                  </a:ext>
                </a:extLst>
              </p:cNvPr>
              <p:cNvSpPr/>
              <p:nvPr/>
            </p:nvSpPr>
            <p:spPr>
              <a:xfrm>
                <a:off x="5217604" y="4070889"/>
                <a:ext cx="569023" cy="326517"/>
              </a:xfrm>
              <a:custGeom>
                <a:avLst/>
                <a:gdLst>
                  <a:gd name="connsiteX0" fmla="*/ 191 w 569023"/>
                  <a:gd name="connsiteY0" fmla="*/ 326517 h 326517"/>
                  <a:gd name="connsiteX1" fmla="*/ 191 w 569023"/>
                  <a:gd name="connsiteY1" fmla="*/ 297847 h 326517"/>
                  <a:gd name="connsiteX2" fmla="*/ 0 w 569023"/>
                  <a:gd name="connsiteY2" fmla="*/ 13335 h 326517"/>
                  <a:gd name="connsiteX3" fmla="*/ 12478 w 569023"/>
                  <a:gd name="connsiteY3" fmla="*/ 0 h 326517"/>
                  <a:gd name="connsiteX4" fmla="*/ 558546 w 569023"/>
                  <a:gd name="connsiteY4" fmla="*/ 191 h 326517"/>
                  <a:gd name="connsiteX5" fmla="*/ 569024 w 569023"/>
                  <a:gd name="connsiteY5" fmla="*/ 191 h 326517"/>
                  <a:gd name="connsiteX6" fmla="*/ 569024 w 569023"/>
                  <a:gd name="connsiteY6" fmla="*/ 12001 h 326517"/>
                  <a:gd name="connsiteX7" fmla="*/ 569024 w 569023"/>
                  <a:gd name="connsiteY7" fmla="*/ 310991 h 326517"/>
                  <a:gd name="connsiteX8" fmla="*/ 553403 w 569023"/>
                  <a:gd name="connsiteY8" fmla="*/ 326326 h 326517"/>
                  <a:gd name="connsiteX9" fmla="*/ 13621 w 569023"/>
                  <a:gd name="connsiteY9" fmla="*/ 326326 h 326517"/>
                  <a:gd name="connsiteX10" fmla="*/ 286 w 569023"/>
                  <a:gd name="connsiteY10" fmla="*/ 326326 h 326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9023" h="326517">
                    <a:moveTo>
                      <a:pt x="191" y="326517"/>
                    </a:moveTo>
                    <a:cubicBezTo>
                      <a:pt x="191" y="315849"/>
                      <a:pt x="191" y="306800"/>
                      <a:pt x="191" y="297847"/>
                    </a:cubicBezTo>
                    <a:cubicBezTo>
                      <a:pt x="191" y="202978"/>
                      <a:pt x="286" y="108204"/>
                      <a:pt x="0" y="13335"/>
                    </a:cubicBezTo>
                    <a:cubicBezTo>
                      <a:pt x="0" y="3905"/>
                      <a:pt x="1810" y="0"/>
                      <a:pt x="12478" y="0"/>
                    </a:cubicBezTo>
                    <a:cubicBezTo>
                      <a:pt x="194500" y="286"/>
                      <a:pt x="376523" y="191"/>
                      <a:pt x="558546" y="191"/>
                    </a:cubicBezTo>
                    <a:lnTo>
                      <a:pt x="569024" y="191"/>
                    </a:lnTo>
                    <a:lnTo>
                      <a:pt x="569024" y="12001"/>
                    </a:lnTo>
                    <a:cubicBezTo>
                      <a:pt x="569024" y="111633"/>
                      <a:pt x="569024" y="211360"/>
                      <a:pt x="569024" y="310991"/>
                    </a:cubicBezTo>
                    <a:cubicBezTo>
                      <a:pt x="569024" y="321212"/>
                      <a:pt x="563813" y="326326"/>
                      <a:pt x="553403" y="326326"/>
                    </a:cubicBezTo>
                    <a:cubicBezTo>
                      <a:pt x="373475" y="326326"/>
                      <a:pt x="193548" y="326326"/>
                      <a:pt x="13621" y="326326"/>
                    </a:cubicBezTo>
                    <a:lnTo>
                      <a:pt x="286" y="326326"/>
                    </a:lnTo>
                    <a:close/>
                  </a:path>
                </a:pathLst>
              </a:custGeom>
              <a:solidFill>
                <a:schemeClr val="accent1"/>
              </a:solidFill>
              <a:ln w="9525" cap="flat">
                <a:noFill/>
                <a:prstDash val="solid"/>
                <a:miter/>
              </a:ln>
            </p:spPr>
            <p:txBody>
              <a:bodyPr rtlCol="0" anchor="ctr"/>
              <a:lstStyle/>
              <a:p>
                <a:endParaRPr lang="en-IN"/>
              </a:p>
            </p:txBody>
          </p:sp>
        </p:grpSp>
        <p:cxnSp>
          <p:nvCxnSpPr>
            <p:cNvPr id="154" name="Straight Connector 153">
              <a:extLst>
                <a:ext uri="{FF2B5EF4-FFF2-40B4-BE49-F238E27FC236}">
                  <a16:creationId xmlns:a16="http://schemas.microsoft.com/office/drawing/2014/main" id="{C453B402-8300-403B-834A-36051D00C923}"/>
                </a:ext>
              </a:extLst>
            </p:cNvPr>
            <p:cNvCxnSpPr>
              <a:cxnSpLocks/>
            </p:cNvCxnSpPr>
            <p:nvPr/>
          </p:nvCxnSpPr>
          <p:spPr>
            <a:xfrm rot="1800000">
              <a:off x="3966304" y="392995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8E2328D-3773-4CC6-AF4E-EEF3F9D6565B}"/>
                </a:ext>
              </a:extLst>
            </p:cNvPr>
            <p:cNvCxnSpPr>
              <a:cxnSpLocks/>
            </p:cNvCxnSpPr>
            <p:nvPr/>
          </p:nvCxnSpPr>
          <p:spPr>
            <a:xfrm rot="1800000">
              <a:off x="3455023" y="347422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FD5AF8-EDE1-4728-B796-9A3D492F3C3D}"/>
                </a:ext>
              </a:extLst>
            </p:cNvPr>
            <p:cNvCxnSpPr>
              <a:cxnSpLocks/>
            </p:cNvCxnSpPr>
            <p:nvPr/>
          </p:nvCxnSpPr>
          <p:spPr>
            <a:xfrm rot="1800000">
              <a:off x="3549632" y="4060662"/>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15DC6D7-A6FB-4548-A42D-F432986CF497}"/>
              </a:ext>
            </a:extLst>
          </p:cNvPr>
          <p:cNvGrpSpPr/>
          <p:nvPr/>
        </p:nvGrpSpPr>
        <p:grpSpPr>
          <a:xfrm>
            <a:off x="5706247" y="3259330"/>
            <a:ext cx="805494" cy="986516"/>
            <a:chOff x="5706247" y="3259330"/>
            <a:chExt cx="805494" cy="986516"/>
          </a:xfrm>
        </p:grpSpPr>
        <p:grpSp>
          <p:nvGrpSpPr>
            <p:cNvPr id="167" name="Group 166">
              <a:extLst>
                <a:ext uri="{FF2B5EF4-FFF2-40B4-BE49-F238E27FC236}">
                  <a16:creationId xmlns:a16="http://schemas.microsoft.com/office/drawing/2014/main" id="{21431F19-D6BB-4640-A4F4-B7574FC57B02}"/>
                </a:ext>
              </a:extLst>
            </p:cNvPr>
            <p:cNvGrpSpPr/>
            <p:nvPr/>
          </p:nvGrpSpPr>
          <p:grpSpPr>
            <a:xfrm rot="1800000">
              <a:off x="5706247" y="3462792"/>
              <a:ext cx="805494" cy="563508"/>
              <a:chOff x="4043986" y="1987616"/>
              <a:chExt cx="4126992" cy="2887165"/>
            </a:xfrm>
          </p:grpSpPr>
          <p:sp>
            <p:nvSpPr>
              <p:cNvPr id="171" name="Graphic 485">
                <a:extLst>
                  <a:ext uri="{FF2B5EF4-FFF2-40B4-BE49-F238E27FC236}">
                    <a16:creationId xmlns:a16="http://schemas.microsoft.com/office/drawing/2014/main" id="{D40C4FE7-2983-45D8-879F-8D930DECE1D4}"/>
                  </a:ext>
                </a:extLst>
              </p:cNvPr>
              <p:cNvSpPr/>
              <p:nvPr/>
            </p:nvSpPr>
            <p:spPr>
              <a:xfrm>
                <a:off x="4043986" y="1987616"/>
                <a:ext cx="4126992" cy="2887165"/>
              </a:xfrm>
              <a:custGeom>
                <a:avLst/>
                <a:gdLst>
                  <a:gd name="connsiteX0" fmla="*/ 4003009 w 4126992"/>
                  <a:gd name="connsiteY0" fmla="*/ 842843 h 2887165"/>
                  <a:gd name="connsiteX1" fmla="*/ 2146803 w 4126992"/>
                  <a:gd name="connsiteY1" fmla="*/ 17590 h 2887165"/>
                  <a:gd name="connsiteX2" fmla="*/ 2146803 w 4126992"/>
                  <a:gd name="connsiteY2" fmla="*/ 17590 h 2887165"/>
                  <a:gd name="connsiteX3" fmla="*/ 1979701 w 4126992"/>
                  <a:gd name="connsiteY3" fmla="*/ 17590 h 2887165"/>
                  <a:gd name="connsiteX4" fmla="*/ 123006 w 4126992"/>
                  <a:gd name="connsiteY4" fmla="*/ 842843 h 2887165"/>
                  <a:gd name="connsiteX5" fmla="*/ 123006 w 4126992"/>
                  <a:gd name="connsiteY5" fmla="*/ 842843 h 2887165"/>
                  <a:gd name="connsiteX6" fmla="*/ 15025 w 4126992"/>
                  <a:gd name="connsiteY6" fmla="*/ 954245 h 2887165"/>
                  <a:gd name="connsiteX7" fmla="*/ 15025 w 4126992"/>
                  <a:gd name="connsiteY7" fmla="*/ 1109133 h 2887165"/>
                  <a:gd name="connsiteX8" fmla="*/ 123006 w 4126992"/>
                  <a:gd name="connsiteY8" fmla="*/ 1220535 h 2887165"/>
                  <a:gd name="connsiteX9" fmla="*/ 535388 w 4126992"/>
                  <a:gd name="connsiteY9" fmla="*/ 1399853 h 2887165"/>
                  <a:gd name="connsiteX10" fmla="*/ 411771 w 4126992"/>
                  <a:gd name="connsiteY10" fmla="*/ 1443339 h 2887165"/>
                  <a:gd name="connsiteX11" fmla="*/ 411771 w 4126992"/>
                  <a:gd name="connsiteY11" fmla="*/ 2784070 h 2887165"/>
                  <a:gd name="connsiteX12" fmla="*/ 514866 w 4126992"/>
                  <a:gd name="connsiteY12" fmla="*/ 2887166 h 2887165"/>
                  <a:gd name="connsiteX13" fmla="*/ 617962 w 4126992"/>
                  <a:gd name="connsiteY13" fmla="*/ 2784070 h 2887165"/>
                  <a:gd name="connsiteX14" fmla="*/ 617962 w 4126992"/>
                  <a:gd name="connsiteY14" fmla="*/ 1570864 h 2887165"/>
                  <a:gd name="connsiteX15" fmla="*/ 2061786 w 4126992"/>
                  <a:gd name="connsiteY15" fmla="*/ 1030467 h 2887165"/>
                  <a:gd name="connsiteX16" fmla="*/ 1810155 w 4126992"/>
                  <a:gd name="connsiteY16" fmla="*/ 919066 h 2887165"/>
                  <a:gd name="connsiteX17" fmla="*/ 803631 w 4126992"/>
                  <a:gd name="connsiteY17" fmla="*/ 1296757 h 2887165"/>
                  <a:gd name="connsiteX18" fmla="*/ 205580 w 4126992"/>
                  <a:gd name="connsiteY18" fmla="*/ 1030467 h 2887165"/>
                  <a:gd name="connsiteX19" fmla="*/ 2061786 w 4126992"/>
                  <a:gd name="connsiteY19" fmla="*/ 205214 h 2887165"/>
                  <a:gd name="connsiteX20" fmla="*/ 3918480 w 4126992"/>
                  <a:gd name="connsiteY20" fmla="*/ 1030467 h 2887165"/>
                  <a:gd name="connsiteX21" fmla="*/ 2061786 w 4126992"/>
                  <a:gd name="connsiteY21" fmla="*/ 1855721 h 2887165"/>
                  <a:gd name="connsiteX22" fmla="*/ 1306893 w 4126992"/>
                  <a:gd name="connsiteY22" fmla="*/ 1521515 h 2887165"/>
                  <a:gd name="connsiteX23" fmla="*/ 1030343 w 4126992"/>
                  <a:gd name="connsiteY23" fmla="*/ 1624611 h 2887165"/>
                  <a:gd name="connsiteX24" fmla="*/ 1977258 w 4126992"/>
                  <a:gd name="connsiteY24" fmla="*/ 2036993 h 2887165"/>
                  <a:gd name="connsiteX25" fmla="*/ 1977258 w 4126992"/>
                  <a:gd name="connsiteY25" fmla="*/ 2036993 h 2887165"/>
                  <a:gd name="connsiteX26" fmla="*/ 2144360 w 4126992"/>
                  <a:gd name="connsiteY26" fmla="*/ 2036993 h 2887165"/>
                  <a:gd name="connsiteX27" fmla="*/ 3091274 w 4126992"/>
                  <a:gd name="connsiteY27" fmla="*/ 1624611 h 2887165"/>
                  <a:gd name="connsiteX28" fmla="*/ 3091274 w 4126992"/>
                  <a:gd name="connsiteY28" fmla="*/ 2268103 h 2887165"/>
                  <a:gd name="connsiteX29" fmla="*/ 2059832 w 4126992"/>
                  <a:gd name="connsiteY29" fmla="*/ 2680486 h 2887165"/>
                  <a:gd name="connsiteX30" fmla="*/ 1028389 w 4126992"/>
                  <a:gd name="connsiteY30" fmla="*/ 2268103 h 2887165"/>
                  <a:gd name="connsiteX31" fmla="*/ 1028389 w 4126992"/>
                  <a:gd name="connsiteY31" fmla="*/ 1624611 h 2887165"/>
                  <a:gd name="connsiteX32" fmla="*/ 822198 w 4126992"/>
                  <a:gd name="connsiteY32" fmla="*/ 1700833 h 2887165"/>
                  <a:gd name="connsiteX33" fmla="*/ 822198 w 4126992"/>
                  <a:gd name="connsiteY33" fmla="*/ 2354586 h 2887165"/>
                  <a:gd name="connsiteX34" fmla="*/ 884251 w 4126992"/>
                  <a:gd name="connsiteY34" fmla="*/ 2414196 h 2887165"/>
                  <a:gd name="connsiteX35" fmla="*/ 884251 w 4126992"/>
                  <a:gd name="connsiteY35" fmla="*/ 2414196 h 2887165"/>
                  <a:gd name="connsiteX36" fmla="*/ 2062275 w 4126992"/>
                  <a:gd name="connsiteY36" fmla="*/ 2886677 h 2887165"/>
                  <a:gd name="connsiteX37" fmla="*/ 3238344 w 4126992"/>
                  <a:gd name="connsiteY37" fmla="*/ 2420548 h 2887165"/>
                  <a:gd name="connsiteX38" fmla="*/ 3300397 w 4126992"/>
                  <a:gd name="connsiteY38" fmla="*/ 2360938 h 2887165"/>
                  <a:gd name="connsiteX39" fmla="*/ 3300397 w 4126992"/>
                  <a:gd name="connsiteY39" fmla="*/ 1536173 h 2887165"/>
                  <a:gd name="connsiteX40" fmla="*/ 4003986 w 4126992"/>
                  <a:gd name="connsiteY40" fmla="*/ 1224444 h 2887165"/>
                  <a:gd name="connsiteX41" fmla="*/ 4003986 w 4126992"/>
                  <a:gd name="connsiteY41" fmla="*/ 1224444 h 2887165"/>
                  <a:gd name="connsiteX42" fmla="*/ 4111968 w 4126992"/>
                  <a:gd name="connsiteY42" fmla="*/ 1113042 h 2887165"/>
                  <a:gd name="connsiteX43" fmla="*/ 4111968 w 4126992"/>
                  <a:gd name="connsiteY43" fmla="*/ 958154 h 2887165"/>
                  <a:gd name="connsiteX44" fmla="*/ 4003986 w 4126992"/>
                  <a:gd name="connsiteY44" fmla="*/ 846752 h 2887165"/>
                  <a:gd name="connsiteX45" fmla="*/ 4003986 w 4126992"/>
                  <a:gd name="connsiteY45" fmla="*/ 842355 h 288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26992" h="2887165">
                    <a:moveTo>
                      <a:pt x="4003009" y="842843"/>
                    </a:moveTo>
                    <a:lnTo>
                      <a:pt x="2146803" y="17590"/>
                    </a:lnTo>
                    <a:lnTo>
                      <a:pt x="2146803" y="17590"/>
                    </a:lnTo>
                    <a:cubicBezTo>
                      <a:pt x="2093545" y="-5863"/>
                      <a:pt x="2032958" y="-5863"/>
                      <a:pt x="1979701" y="17590"/>
                    </a:cubicBezTo>
                    <a:lnTo>
                      <a:pt x="123006" y="842843"/>
                    </a:lnTo>
                    <a:lnTo>
                      <a:pt x="123006" y="842843"/>
                    </a:lnTo>
                    <a:cubicBezTo>
                      <a:pt x="74146" y="864342"/>
                      <a:pt x="35057" y="904407"/>
                      <a:pt x="15025" y="954245"/>
                    </a:cubicBezTo>
                    <a:cubicBezTo>
                      <a:pt x="-5008" y="1004083"/>
                      <a:pt x="-5008" y="1059784"/>
                      <a:pt x="15025" y="1109133"/>
                    </a:cubicBezTo>
                    <a:cubicBezTo>
                      <a:pt x="35057" y="1158970"/>
                      <a:pt x="74146" y="1198548"/>
                      <a:pt x="123006" y="1220535"/>
                    </a:cubicBezTo>
                    <a:lnTo>
                      <a:pt x="535388" y="1399853"/>
                    </a:lnTo>
                    <a:lnTo>
                      <a:pt x="411771" y="1443339"/>
                    </a:lnTo>
                    <a:lnTo>
                      <a:pt x="411771" y="2784070"/>
                    </a:lnTo>
                    <a:cubicBezTo>
                      <a:pt x="411771" y="2841237"/>
                      <a:pt x="458188" y="2887166"/>
                      <a:pt x="514866" y="2887166"/>
                    </a:cubicBezTo>
                    <a:cubicBezTo>
                      <a:pt x="571544" y="2887166"/>
                      <a:pt x="617962" y="2840748"/>
                      <a:pt x="617962" y="2784070"/>
                    </a:cubicBezTo>
                    <a:lnTo>
                      <a:pt x="617962" y="1570864"/>
                    </a:lnTo>
                    <a:lnTo>
                      <a:pt x="2061786" y="1030467"/>
                    </a:lnTo>
                    <a:lnTo>
                      <a:pt x="1810155" y="919066"/>
                    </a:lnTo>
                    <a:lnTo>
                      <a:pt x="803631" y="1296757"/>
                    </a:lnTo>
                    <a:lnTo>
                      <a:pt x="205580" y="1030467"/>
                    </a:lnTo>
                    <a:lnTo>
                      <a:pt x="2061786" y="205214"/>
                    </a:lnTo>
                    <a:lnTo>
                      <a:pt x="3918480" y="1030467"/>
                    </a:lnTo>
                    <a:lnTo>
                      <a:pt x="2061786" y="1855721"/>
                    </a:lnTo>
                    <a:lnTo>
                      <a:pt x="1306893" y="1521515"/>
                    </a:lnTo>
                    <a:lnTo>
                      <a:pt x="1030343" y="1624611"/>
                    </a:lnTo>
                    <a:lnTo>
                      <a:pt x="1977258" y="2036993"/>
                    </a:lnTo>
                    <a:lnTo>
                      <a:pt x="1977258" y="2036993"/>
                    </a:lnTo>
                    <a:cubicBezTo>
                      <a:pt x="2030515" y="2060446"/>
                      <a:pt x="2091102" y="2060446"/>
                      <a:pt x="2144360" y="2036993"/>
                    </a:cubicBezTo>
                    <a:lnTo>
                      <a:pt x="3091274" y="1624611"/>
                    </a:lnTo>
                    <a:lnTo>
                      <a:pt x="3091274" y="2268103"/>
                    </a:lnTo>
                    <a:cubicBezTo>
                      <a:pt x="2807395" y="2523644"/>
                      <a:pt x="2441920" y="2670225"/>
                      <a:pt x="2059832" y="2680486"/>
                    </a:cubicBezTo>
                    <a:cubicBezTo>
                      <a:pt x="1677743" y="2669736"/>
                      <a:pt x="1312268" y="2523644"/>
                      <a:pt x="1028389" y="2268103"/>
                    </a:cubicBezTo>
                    <a:lnTo>
                      <a:pt x="1028389" y="1624611"/>
                    </a:lnTo>
                    <a:lnTo>
                      <a:pt x="822198" y="1700833"/>
                    </a:lnTo>
                    <a:lnTo>
                      <a:pt x="822198" y="2354586"/>
                    </a:lnTo>
                    <a:lnTo>
                      <a:pt x="884251" y="2414196"/>
                    </a:lnTo>
                    <a:lnTo>
                      <a:pt x="884251" y="2414196"/>
                    </a:lnTo>
                    <a:cubicBezTo>
                      <a:pt x="1207218" y="2708336"/>
                      <a:pt x="1625463" y="2876416"/>
                      <a:pt x="2062275" y="2886677"/>
                    </a:cubicBezTo>
                    <a:cubicBezTo>
                      <a:pt x="2497621" y="2877393"/>
                      <a:pt x="2914888" y="2712245"/>
                      <a:pt x="3238344" y="2420548"/>
                    </a:cubicBezTo>
                    <a:lnTo>
                      <a:pt x="3300397" y="2360938"/>
                    </a:lnTo>
                    <a:lnTo>
                      <a:pt x="3300397" y="1536173"/>
                    </a:lnTo>
                    <a:lnTo>
                      <a:pt x="4003986" y="1224444"/>
                    </a:lnTo>
                    <a:lnTo>
                      <a:pt x="4003986" y="1224444"/>
                    </a:lnTo>
                    <a:cubicBezTo>
                      <a:pt x="4052846" y="1202945"/>
                      <a:pt x="4091935" y="1162879"/>
                      <a:pt x="4111968" y="1113042"/>
                    </a:cubicBezTo>
                    <a:cubicBezTo>
                      <a:pt x="4132000" y="1063204"/>
                      <a:pt x="4132000" y="1007503"/>
                      <a:pt x="4111968" y="958154"/>
                    </a:cubicBezTo>
                    <a:cubicBezTo>
                      <a:pt x="4091935" y="908316"/>
                      <a:pt x="4052846" y="868739"/>
                      <a:pt x="4003986" y="846752"/>
                    </a:cubicBezTo>
                    <a:lnTo>
                      <a:pt x="4003986" y="842355"/>
                    </a:lnTo>
                    <a:close/>
                  </a:path>
                </a:pathLst>
              </a:custGeom>
              <a:solidFill>
                <a:schemeClr val="tx1"/>
              </a:solidFill>
              <a:ln w="48759" cap="flat">
                <a:noFill/>
                <a:prstDash val="solid"/>
                <a:miter/>
              </a:ln>
            </p:spPr>
            <p:txBody>
              <a:bodyPr rtlCol="0" anchor="ctr"/>
              <a:lstStyle/>
              <a:p>
                <a:endParaRPr lang="en-IN"/>
              </a:p>
            </p:txBody>
          </p:sp>
          <p:sp>
            <p:nvSpPr>
              <p:cNvPr id="172" name="Rectangle 487">
                <a:extLst>
                  <a:ext uri="{FF2B5EF4-FFF2-40B4-BE49-F238E27FC236}">
                    <a16:creationId xmlns:a16="http://schemas.microsoft.com/office/drawing/2014/main" id="{A4EFC8A1-8093-4184-8773-F30AC454A741}"/>
                  </a:ext>
                </a:extLst>
              </p:cNvPr>
              <p:cNvSpPr/>
              <p:nvPr/>
            </p:nvSpPr>
            <p:spPr>
              <a:xfrm>
                <a:off x="5060950" y="3613152"/>
                <a:ext cx="2082800" cy="1052043"/>
              </a:xfrm>
              <a:custGeom>
                <a:avLst/>
                <a:gdLst>
                  <a:gd name="connsiteX0" fmla="*/ 0 w 2082800"/>
                  <a:gd name="connsiteY0" fmla="*/ 0 h 1066800"/>
                  <a:gd name="connsiteX1" fmla="*/ 2082800 w 2082800"/>
                  <a:gd name="connsiteY1" fmla="*/ 0 h 1066800"/>
                  <a:gd name="connsiteX2" fmla="*/ 2082800 w 2082800"/>
                  <a:gd name="connsiteY2" fmla="*/ 1066800 h 1066800"/>
                  <a:gd name="connsiteX3" fmla="*/ 0 w 2082800"/>
                  <a:gd name="connsiteY3" fmla="*/ 1066800 h 1066800"/>
                  <a:gd name="connsiteX4" fmla="*/ 0 w 2082800"/>
                  <a:gd name="connsiteY4" fmla="*/ 0 h 1066800"/>
                  <a:gd name="connsiteX0" fmla="*/ 0 w 2082800"/>
                  <a:gd name="connsiteY0" fmla="*/ 0 h 1066800"/>
                  <a:gd name="connsiteX1" fmla="*/ 2082800 w 2082800"/>
                  <a:gd name="connsiteY1" fmla="*/ 0 h 1066800"/>
                  <a:gd name="connsiteX2" fmla="*/ 2082800 w 2082800"/>
                  <a:gd name="connsiteY2" fmla="*/ 1066800 h 1066800"/>
                  <a:gd name="connsiteX3" fmla="*/ 0 w 2082800"/>
                  <a:gd name="connsiteY3" fmla="*/ 685800 h 1066800"/>
                  <a:gd name="connsiteX4" fmla="*/ 0 w 2082800"/>
                  <a:gd name="connsiteY4" fmla="*/ 0 h 1066800"/>
                  <a:gd name="connsiteX0" fmla="*/ 0 w 2095500"/>
                  <a:gd name="connsiteY0" fmla="*/ 0 h 685800"/>
                  <a:gd name="connsiteX1" fmla="*/ 2082800 w 2095500"/>
                  <a:gd name="connsiteY1" fmla="*/ 0 h 685800"/>
                  <a:gd name="connsiteX2" fmla="*/ 2095500 w 2095500"/>
                  <a:gd name="connsiteY2" fmla="*/ 660400 h 685800"/>
                  <a:gd name="connsiteX3" fmla="*/ 0 w 2095500"/>
                  <a:gd name="connsiteY3" fmla="*/ 685800 h 685800"/>
                  <a:gd name="connsiteX4" fmla="*/ 0 w 2095500"/>
                  <a:gd name="connsiteY4" fmla="*/ 0 h 685800"/>
                  <a:gd name="connsiteX0" fmla="*/ 0 w 2095500"/>
                  <a:gd name="connsiteY0" fmla="*/ 0 h 855263"/>
                  <a:gd name="connsiteX1" fmla="*/ 2082800 w 2095500"/>
                  <a:gd name="connsiteY1" fmla="*/ 0 h 855263"/>
                  <a:gd name="connsiteX2" fmla="*/ 2095500 w 2095500"/>
                  <a:gd name="connsiteY2" fmla="*/ 660400 h 855263"/>
                  <a:gd name="connsiteX3" fmla="*/ 0 w 2095500"/>
                  <a:gd name="connsiteY3" fmla="*/ 685800 h 855263"/>
                  <a:gd name="connsiteX4" fmla="*/ 0 w 2095500"/>
                  <a:gd name="connsiteY4" fmla="*/ 0 h 855263"/>
                  <a:gd name="connsiteX0" fmla="*/ 0 w 2095500"/>
                  <a:gd name="connsiteY0" fmla="*/ 0 h 997330"/>
                  <a:gd name="connsiteX1" fmla="*/ 2082800 w 2095500"/>
                  <a:gd name="connsiteY1" fmla="*/ 0 h 997330"/>
                  <a:gd name="connsiteX2" fmla="*/ 2095500 w 2095500"/>
                  <a:gd name="connsiteY2" fmla="*/ 660400 h 997330"/>
                  <a:gd name="connsiteX3" fmla="*/ 0 w 2095500"/>
                  <a:gd name="connsiteY3" fmla="*/ 685800 h 997330"/>
                  <a:gd name="connsiteX4" fmla="*/ 0 w 2095500"/>
                  <a:gd name="connsiteY4" fmla="*/ 0 h 997330"/>
                  <a:gd name="connsiteX0" fmla="*/ 0 w 2095500"/>
                  <a:gd name="connsiteY0" fmla="*/ 0 h 977931"/>
                  <a:gd name="connsiteX1" fmla="*/ 2082800 w 2095500"/>
                  <a:gd name="connsiteY1" fmla="*/ 0 h 977931"/>
                  <a:gd name="connsiteX2" fmla="*/ 2095500 w 2095500"/>
                  <a:gd name="connsiteY2" fmla="*/ 660400 h 977931"/>
                  <a:gd name="connsiteX3" fmla="*/ 6350 w 2095500"/>
                  <a:gd name="connsiteY3" fmla="*/ 647700 h 977931"/>
                  <a:gd name="connsiteX4" fmla="*/ 0 w 2095500"/>
                  <a:gd name="connsiteY4" fmla="*/ 0 h 977931"/>
                  <a:gd name="connsiteX0" fmla="*/ 0 w 2095500"/>
                  <a:gd name="connsiteY0" fmla="*/ 0 h 1004374"/>
                  <a:gd name="connsiteX1" fmla="*/ 2082800 w 2095500"/>
                  <a:gd name="connsiteY1" fmla="*/ 0 h 1004374"/>
                  <a:gd name="connsiteX2" fmla="*/ 2095500 w 2095500"/>
                  <a:gd name="connsiteY2" fmla="*/ 660400 h 1004374"/>
                  <a:gd name="connsiteX3" fmla="*/ 6350 w 2095500"/>
                  <a:gd name="connsiteY3" fmla="*/ 647700 h 1004374"/>
                  <a:gd name="connsiteX4" fmla="*/ 0 w 2095500"/>
                  <a:gd name="connsiteY4" fmla="*/ 0 h 1004374"/>
                  <a:gd name="connsiteX0" fmla="*/ 0 w 2095500"/>
                  <a:gd name="connsiteY0" fmla="*/ 0 h 1039975"/>
                  <a:gd name="connsiteX1" fmla="*/ 2082800 w 2095500"/>
                  <a:gd name="connsiteY1" fmla="*/ 0 h 1039975"/>
                  <a:gd name="connsiteX2" fmla="*/ 2095500 w 2095500"/>
                  <a:gd name="connsiteY2" fmla="*/ 660400 h 1039975"/>
                  <a:gd name="connsiteX3" fmla="*/ 6350 w 2095500"/>
                  <a:gd name="connsiteY3" fmla="*/ 647700 h 1039975"/>
                  <a:gd name="connsiteX4" fmla="*/ 0 w 2095500"/>
                  <a:gd name="connsiteY4" fmla="*/ 0 h 1039975"/>
                  <a:gd name="connsiteX0" fmla="*/ 0 w 2095500"/>
                  <a:gd name="connsiteY0" fmla="*/ 0 h 1044847"/>
                  <a:gd name="connsiteX1" fmla="*/ 2082800 w 2095500"/>
                  <a:gd name="connsiteY1" fmla="*/ 0 h 1044847"/>
                  <a:gd name="connsiteX2" fmla="*/ 2095500 w 2095500"/>
                  <a:gd name="connsiteY2" fmla="*/ 660400 h 1044847"/>
                  <a:gd name="connsiteX3" fmla="*/ 6350 w 2095500"/>
                  <a:gd name="connsiteY3" fmla="*/ 647700 h 1044847"/>
                  <a:gd name="connsiteX4" fmla="*/ 0 w 2095500"/>
                  <a:gd name="connsiteY4" fmla="*/ 0 h 1044847"/>
                  <a:gd name="connsiteX0" fmla="*/ 0 w 2082800"/>
                  <a:gd name="connsiteY0" fmla="*/ 0 h 1035075"/>
                  <a:gd name="connsiteX1" fmla="*/ 2082800 w 2082800"/>
                  <a:gd name="connsiteY1" fmla="*/ 0 h 1035075"/>
                  <a:gd name="connsiteX2" fmla="*/ 2082800 w 2082800"/>
                  <a:gd name="connsiteY2" fmla="*/ 641350 h 1035075"/>
                  <a:gd name="connsiteX3" fmla="*/ 6350 w 2082800"/>
                  <a:gd name="connsiteY3" fmla="*/ 647700 h 1035075"/>
                  <a:gd name="connsiteX4" fmla="*/ 0 w 2082800"/>
                  <a:gd name="connsiteY4" fmla="*/ 0 h 1035075"/>
                  <a:gd name="connsiteX0" fmla="*/ 0 w 2082800"/>
                  <a:gd name="connsiteY0" fmla="*/ 0 h 1049600"/>
                  <a:gd name="connsiteX1" fmla="*/ 2082800 w 2082800"/>
                  <a:gd name="connsiteY1" fmla="*/ 0 h 1049600"/>
                  <a:gd name="connsiteX2" fmla="*/ 2082800 w 2082800"/>
                  <a:gd name="connsiteY2" fmla="*/ 641350 h 1049600"/>
                  <a:gd name="connsiteX3" fmla="*/ 6350 w 2082800"/>
                  <a:gd name="connsiteY3" fmla="*/ 647700 h 1049600"/>
                  <a:gd name="connsiteX4" fmla="*/ 0 w 2082800"/>
                  <a:gd name="connsiteY4" fmla="*/ 0 h 1049600"/>
                  <a:gd name="connsiteX0" fmla="*/ 0 w 2082800"/>
                  <a:gd name="connsiteY0" fmla="*/ 12702 h 1062302"/>
                  <a:gd name="connsiteX1" fmla="*/ 1022350 w 2082800"/>
                  <a:gd name="connsiteY1" fmla="*/ 0 h 1062302"/>
                  <a:gd name="connsiteX2" fmla="*/ 2082800 w 2082800"/>
                  <a:gd name="connsiteY2" fmla="*/ 12702 h 1062302"/>
                  <a:gd name="connsiteX3" fmla="*/ 2082800 w 2082800"/>
                  <a:gd name="connsiteY3" fmla="*/ 654052 h 1062302"/>
                  <a:gd name="connsiteX4" fmla="*/ 6350 w 2082800"/>
                  <a:gd name="connsiteY4" fmla="*/ 660402 h 1062302"/>
                  <a:gd name="connsiteX5" fmla="*/ 0 w 2082800"/>
                  <a:gd name="connsiteY5" fmla="*/ 12702 h 1062302"/>
                  <a:gd name="connsiteX0" fmla="*/ 0 w 2082800"/>
                  <a:gd name="connsiteY0" fmla="*/ 0 h 1049600"/>
                  <a:gd name="connsiteX1" fmla="*/ 1047750 w 2082800"/>
                  <a:gd name="connsiteY1" fmla="*/ 450848 h 1049600"/>
                  <a:gd name="connsiteX2" fmla="*/ 2082800 w 2082800"/>
                  <a:gd name="connsiteY2" fmla="*/ 0 h 1049600"/>
                  <a:gd name="connsiteX3" fmla="*/ 2082800 w 2082800"/>
                  <a:gd name="connsiteY3" fmla="*/ 641350 h 1049600"/>
                  <a:gd name="connsiteX4" fmla="*/ 6350 w 2082800"/>
                  <a:gd name="connsiteY4" fmla="*/ 647700 h 1049600"/>
                  <a:gd name="connsiteX5" fmla="*/ 0 w 2082800"/>
                  <a:gd name="connsiteY5" fmla="*/ 0 h 1049600"/>
                  <a:gd name="connsiteX0" fmla="*/ 0 w 2082800"/>
                  <a:gd name="connsiteY0" fmla="*/ 0 h 1052043"/>
                  <a:gd name="connsiteX1" fmla="*/ 1047750 w 2082800"/>
                  <a:gd name="connsiteY1" fmla="*/ 450848 h 1052043"/>
                  <a:gd name="connsiteX2" fmla="*/ 2082800 w 2082800"/>
                  <a:gd name="connsiteY2" fmla="*/ 0 h 1052043"/>
                  <a:gd name="connsiteX3" fmla="*/ 2082800 w 2082800"/>
                  <a:gd name="connsiteY3" fmla="*/ 641350 h 1052043"/>
                  <a:gd name="connsiteX4" fmla="*/ 6350 w 2082800"/>
                  <a:gd name="connsiteY4" fmla="*/ 647700 h 1052043"/>
                  <a:gd name="connsiteX5" fmla="*/ 0 w 2082800"/>
                  <a:gd name="connsiteY5" fmla="*/ 0 h 10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800" h="1052043">
                    <a:moveTo>
                      <a:pt x="0" y="0"/>
                    </a:moveTo>
                    <a:lnTo>
                      <a:pt x="1047750" y="450848"/>
                    </a:lnTo>
                    <a:lnTo>
                      <a:pt x="2082800" y="0"/>
                    </a:lnTo>
                    <a:lnTo>
                      <a:pt x="2082800" y="641350"/>
                    </a:lnTo>
                    <a:cubicBezTo>
                      <a:pt x="1365250" y="1221317"/>
                      <a:pt x="571500" y="1153583"/>
                      <a:pt x="6350" y="647700"/>
                    </a:cubicBezTo>
                    <a:cubicBezTo>
                      <a:pt x="4233" y="431800"/>
                      <a:pt x="2117" y="215900"/>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8" name="Straight Connector 167">
              <a:extLst>
                <a:ext uri="{FF2B5EF4-FFF2-40B4-BE49-F238E27FC236}">
                  <a16:creationId xmlns:a16="http://schemas.microsoft.com/office/drawing/2014/main" id="{4225BC89-A489-4E6A-AF35-85109BDD7FDB}"/>
                </a:ext>
              </a:extLst>
            </p:cNvPr>
            <p:cNvCxnSpPr>
              <a:cxnSpLocks/>
            </p:cNvCxnSpPr>
            <p:nvPr/>
          </p:nvCxnSpPr>
          <p:spPr>
            <a:xfrm rot="1800000">
              <a:off x="6313648" y="392995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7D7D065-0786-4CFA-BABD-480F1FEB8CEF}"/>
                </a:ext>
              </a:extLst>
            </p:cNvPr>
            <p:cNvCxnSpPr>
              <a:cxnSpLocks/>
            </p:cNvCxnSpPr>
            <p:nvPr/>
          </p:nvCxnSpPr>
          <p:spPr>
            <a:xfrm rot="1800000">
              <a:off x="5773697" y="325933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DBF6542-F0D2-4B16-ADA0-55D22A126435}"/>
                </a:ext>
              </a:extLst>
            </p:cNvPr>
            <p:cNvCxnSpPr>
              <a:cxnSpLocks/>
            </p:cNvCxnSpPr>
            <p:nvPr/>
          </p:nvCxnSpPr>
          <p:spPr>
            <a:xfrm rot="1800000">
              <a:off x="5870650" y="402668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681FA2B7-4E8A-4EDF-9A93-B950C7B2638F}"/>
              </a:ext>
            </a:extLst>
          </p:cNvPr>
          <p:cNvGrpSpPr/>
          <p:nvPr/>
        </p:nvGrpSpPr>
        <p:grpSpPr>
          <a:xfrm>
            <a:off x="8058882" y="3359113"/>
            <a:ext cx="680565" cy="739315"/>
            <a:chOff x="8714515" y="5188661"/>
            <a:chExt cx="680565" cy="739315"/>
          </a:xfrm>
        </p:grpSpPr>
        <p:grpSp>
          <p:nvGrpSpPr>
            <p:cNvPr id="174" name="Group 173">
              <a:extLst>
                <a:ext uri="{FF2B5EF4-FFF2-40B4-BE49-F238E27FC236}">
                  <a16:creationId xmlns:a16="http://schemas.microsoft.com/office/drawing/2014/main" id="{2171AE10-DEC2-4C40-8E15-5EAD6A5D2C84}"/>
                </a:ext>
              </a:extLst>
            </p:cNvPr>
            <p:cNvGrpSpPr/>
            <p:nvPr/>
          </p:nvGrpSpPr>
          <p:grpSpPr>
            <a:xfrm rot="1800000">
              <a:off x="8868643" y="5406979"/>
              <a:ext cx="452536" cy="452536"/>
              <a:chOff x="3399884" y="732789"/>
              <a:chExt cx="5388516" cy="5388516"/>
            </a:xfrm>
          </p:grpSpPr>
          <p:sp>
            <p:nvSpPr>
              <p:cNvPr id="178" name="Freeform: Shape 177">
                <a:extLst>
                  <a:ext uri="{FF2B5EF4-FFF2-40B4-BE49-F238E27FC236}">
                    <a16:creationId xmlns:a16="http://schemas.microsoft.com/office/drawing/2014/main" id="{121AD381-FE55-4A37-A0DC-2B101C3962B2}"/>
                  </a:ext>
                </a:extLst>
              </p:cNvPr>
              <p:cNvSpPr/>
              <p:nvPr/>
            </p:nvSpPr>
            <p:spPr>
              <a:xfrm>
                <a:off x="3399884" y="732789"/>
                <a:ext cx="5388516" cy="5388516"/>
              </a:xfrm>
              <a:custGeom>
                <a:avLst/>
                <a:gdLst>
                  <a:gd name="connsiteX0" fmla="*/ 582073 w 681894"/>
                  <a:gd name="connsiteY0" fmla="*/ 582168 h 681894"/>
                  <a:gd name="connsiteX1" fmla="*/ 99727 w 681894"/>
                  <a:gd name="connsiteY1" fmla="*/ 582168 h 681894"/>
                  <a:gd name="connsiteX2" fmla="*/ 99727 w 681894"/>
                  <a:gd name="connsiteY2" fmla="*/ 99727 h 681894"/>
                  <a:gd name="connsiteX3" fmla="*/ 582168 w 681894"/>
                  <a:gd name="connsiteY3" fmla="*/ 99727 h 681894"/>
                  <a:gd name="connsiteX4" fmla="*/ 582168 w 681894"/>
                  <a:gd name="connsiteY4" fmla="*/ 582168 h 681894"/>
                  <a:gd name="connsiteX5" fmla="*/ 119634 w 681894"/>
                  <a:gd name="connsiteY5" fmla="*/ 119729 h 681894"/>
                  <a:gd name="connsiteX6" fmla="*/ 119634 w 681894"/>
                  <a:gd name="connsiteY6" fmla="*/ 562261 h 681894"/>
                  <a:gd name="connsiteX7" fmla="*/ 562166 w 681894"/>
                  <a:gd name="connsiteY7" fmla="*/ 562261 h 681894"/>
                  <a:gd name="connsiteX8" fmla="*/ 562166 w 681894"/>
                  <a:gd name="connsiteY8" fmla="*/ 119729 h 681894"/>
                  <a:gd name="connsiteX9" fmla="*/ 119634 w 681894"/>
                  <a:gd name="connsiteY9" fmla="*/ 119729 h 68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894" h="681894">
                    <a:moveTo>
                      <a:pt x="582073" y="582168"/>
                    </a:moveTo>
                    <a:cubicBezTo>
                      <a:pt x="449104" y="715137"/>
                      <a:pt x="232696" y="715137"/>
                      <a:pt x="99727" y="582168"/>
                    </a:cubicBezTo>
                    <a:cubicBezTo>
                      <a:pt x="-33242" y="449199"/>
                      <a:pt x="-33242" y="232791"/>
                      <a:pt x="99727" y="99727"/>
                    </a:cubicBezTo>
                    <a:cubicBezTo>
                      <a:pt x="232696" y="-33242"/>
                      <a:pt x="449104" y="-33242"/>
                      <a:pt x="582168" y="99727"/>
                    </a:cubicBezTo>
                    <a:cubicBezTo>
                      <a:pt x="715137" y="232696"/>
                      <a:pt x="715137" y="449104"/>
                      <a:pt x="582168" y="582168"/>
                    </a:cubicBezTo>
                    <a:close/>
                    <a:moveTo>
                      <a:pt x="119634" y="119729"/>
                    </a:moveTo>
                    <a:cubicBezTo>
                      <a:pt x="-2381" y="241744"/>
                      <a:pt x="-2381" y="440246"/>
                      <a:pt x="119634" y="562261"/>
                    </a:cubicBezTo>
                    <a:cubicBezTo>
                      <a:pt x="241649" y="684276"/>
                      <a:pt x="440150" y="684276"/>
                      <a:pt x="562166" y="562261"/>
                    </a:cubicBezTo>
                    <a:cubicBezTo>
                      <a:pt x="684181" y="440246"/>
                      <a:pt x="684181" y="241744"/>
                      <a:pt x="562166" y="119729"/>
                    </a:cubicBezTo>
                    <a:cubicBezTo>
                      <a:pt x="440150" y="-2286"/>
                      <a:pt x="241649" y="-2286"/>
                      <a:pt x="119634" y="119729"/>
                    </a:cubicBezTo>
                    <a:close/>
                  </a:path>
                </a:pathLst>
              </a:custGeom>
              <a:solidFill>
                <a:schemeClr val="tx1"/>
              </a:solid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159B41D0-380F-445A-9CBE-E483E0226A37}"/>
                  </a:ext>
                </a:extLst>
              </p:cNvPr>
              <p:cNvSpPr/>
              <p:nvPr/>
            </p:nvSpPr>
            <p:spPr>
              <a:xfrm rot="18900000">
                <a:off x="5981813" y="951750"/>
                <a:ext cx="222797" cy="4949917"/>
              </a:xfrm>
              <a:custGeom>
                <a:avLst/>
                <a:gdLst>
                  <a:gd name="connsiteX0" fmla="*/ 0 w 28194"/>
                  <a:gd name="connsiteY0" fmla="*/ 0 h 650652"/>
                  <a:gd name="connsiteX1" fmla="*/ 28194 w 28194"/>
                  <a:gd name="connsiteY1" fmla="*/ 0 h 650652"/>
                  <a:gd name="connsiteX2" fmla="*/ 28194 w 28194"/>
                  <a:gd name="connsiteY2" fmla="*/ 650653 h 650652"/>
                  <a:gd name="connsiteX3" fmla="*/ 0 w 28194"/>
                  <a:gd name="connsiteY3" fmla="*/ 650653 h 650652"/>
                </a:gdLst>
                <a:ahLst/>
                <a:cxnLst>
                  <a:cxn ang="0">
                    <a:pos x="connsiteX0" y="connsiteY0"/>
                  </a:cxn>
                  <a:cxn ang="0">
                    <a:pos x="connsiteX1" y="connsiteY1"/>
                  </a:cxn>
                  <a:cxn ang="0">
                    <a:pos x="connsiteX2" y="connsiteY2"/>
                  </a:cxn>
                  <a:cxn ang="0">
                    <a:pos x="connsiteX3" y="connsiteY3"/>
                  </a:cxn>
                </a:cxnLst>
                <a:rect l="l" t="t" r="r" b="b"/>
                <a:pathLst>
                  <a:path w="28194" h="650652">
                    <a:moveTo>
                      <a:pt x="0" y="0"/>
                    </a:moveTo>
                    <a:lnTo>
                      <a:pt x="28194" y="0"/>
                    </a:lnTo>
                    <a:lnTo>
                      <a:pt x="28194" y="650653"/>
                    </a:lnTo>
                    <a:lnTo>
                      <a:pt x="0" y="650653"/>
                    </a:lnTo>
                    <a:close/>
                  </a:path>
                </a:pathLst>
              </a:custGeom>
              <a:solidFill>
                <a:schemeClr val="accent1"/>
              </a:solidFill>
              <a:ln w="9525" cap="flat">
                <a:noFill/>
                <a:prstDash val="solid"/>
                <a:miter/>
              </a:ln>
            </p:spPr>
            <p:txBody>
              <a:bodyPr rtlCol="0" anchor="ctr"/>
              <a:lstStyle/>
              <a:p>
                <a:endParaRPr lang="en-IN"/>
              </a:p>
            </p:txBody>
          </p:sp>
        </p:grpSp>
        <p:cxnSp>
          <p:nvCxnSpPr>
            <p:cNvPr id="175" name="Straight Connector 174">
              <a:extLst>
                <a:ext uri="{FF2B5EF4-FFF2-40B4-BE49-F238E27FC236}">
                  <a16:creationId xmlns:a16="http://schemas.microsoft.com/office/drawing/2014/main" id="{5443FCF9-7986-494C-8508-8B12D6C04CCA}"/>
                </a:ext>
              </a:extLst>
            </p:cNvPr>
            <p:cNvCxnSpPr>
              <a:cxnSpLocks/>
            </p:cNvCxnSpPr>
            <p:nvPr/>
          </p:nvCxnSpPr>
          <p:spPr>
            <a:xfrm flipH="1">
              <a:off x="8714515" y="535208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F77D352-8763-44D7-8421-E138FD1BC540}"/>
                </a:ext>
              </a:extLst>
            </p:cNvPr>
            <p:cNvCxnSpPr>
              <a:cxnSpLocks/>
            </p:cNvCxnSpPr>
            <p:nvPr/>
          </p:nvCxnSpPr>
          <p:spPr>
            <a:xfrm rot="1800000">
              <a:off x="9395080" y="561208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AF17931-3CD0-46A1-86DD-1F0572D7D917}"/>
                </a:ext>
              </a:extLst>
            </p:cNvPr>
            <p:cNvCxnSpPr>
              <a:cxnSpLocks/>
            </p:cNvCxnSpPr>
            <p:nvPr/>
          </p:nvCxnSpPr>
          <p:spPr>
            <a:xfrm rot="1800000">
              <a:off x="9235222" y="5188661"/>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DDB9F3A4-E620-40B4-9EA8-B98725E2EB9C}"/>
              </a:ext>
            </a:extLst>
          </p:cNvPr>
          <p:cNvGrpSpPr/>
          <p:nvPr/>
        </p:nvGrpSpPr>
        <p:grpSpPr>
          <a:xfrm>
            <a:off x="1178398" y="436968"/>
            <a:ext cx="725118" cy="878830"/>
            <a:chOff x="1178398" y="436968"/>
            <a:chExt cx="725118" cy="878830"/>
          </a:xfrm>
        </p:grpSpPr>
        <p:grpSp>
          <p:nvGrpSpPr>
            <p:cNvPr id="181" name="Group 180">
              <a:extLst>
                <a:ext uri="{FF2B5EF4-FFF2-40B4-BE49-F238E27FC236}">
                  <a16:creationId xmlns:a16="http://schemas.microsoft.com/office/drawing/2014/main" id="{71DB6395-8488-48A2-88F4-FE0EC76D3F5A}"/>
                </a:ext>
              </a:extLst>
            </p:cNvPr>
            <p:cNvGrpSpPr/>
            <p:nvPr/>
          </p:nvGrpSpPr>
          <p:grpSpPr>
            <a:xfrm rot="1800000">
              <a:off x="1179720" y="519352"/>
              <a:ext cx="723796" cy="619464"/>
              <a:chOff x="4105275" y="1724025"/>
              <a:chExt cx="3980034" cy="3406330"/>
            </a:xfrm>
          </p:grpSpPr>
          <p:sp>
            <p:nvSpPr>
              <p:cNvPr id="185" name="Freeform: Shape 184">
                <a:extLst>
                  <a:ext uri="{FF2B5EF4-FFF2-40B4-BE49-F238E27FC236}">
                    <a16:creationId xmlns:a16="http://schemas.microsoft.com/office/drawing/2014/main" id="{E5A58617-C3FC-4F90-A937-497BB5BCEE00}"/>
                  </a:ext>
                </a:extLst>
              </p:cNvPr>
              <p:cNvSpPr/>
              <p:nvPr/>
            </p:nvSpPr>
            <p:spPr>
              <a:xfrm>
                <a:off x="4105275" y="1724025"/>
                <a:ext cx="3980034" cy="3406235"/>
              </a:xfrm>
              <a:custGeom>
                <a:avLst/>
                <a:gdLst>
                  <a:gd name="connsiteX0" fmla="*/ 0 w 3980034"/>
                  <a:gd name="connsiteY0" fmla="*/ 797624 h 3406235"/>
                  <a:gd name="connsiteX1" fmla="*/ 0 w 3980034"/>
                  <a:gd name="connsiteY1" fmla="*/ 108109 h 3406235"/>
                  <a:gd name="connsiteX2" fmla="*/ 15335 w 3980034"/>
                  <a:gd name="connsiteY2" fmla="*/ 66866 h 3406235"/>
                  <a:gd name="connsiteX3" fmla="*/ 132302 w 3980034"/>
                  <a:gd name="connsiteY3" fmla="*/ 0 h 3406235"/>
                  <a:gd name="connsiteX4" fmla="*/ 1071182 w 3980034"/>
                  <a:gd name="connsiteY4" fmla="*/ 0 h 3406235"/>
                  <a:gd name="connsiteX5" fmla="*/ 2644712 w 3980034"/>
                  <a:gd name="connsiteY5" fmla="*/ 0 h 3406235"/>
                  <a:gd name="connsiteX6" fmla="*/ 2700909 w 3980034"/>
                  <a:gd name="connsiteY6" fmla="*/ 12287 h 3406235"/>
                  <a:gd name="connsiteX7" fmla="*/ 2774156 w 3980034"/>
                  <a:gd name="connsiteY7" fmla="*/ 134493 h 3406235"/>
                  <a:gd name="connsiteX8" fmla="*/ 2774156 w 3980034"/>
                  <a:gd name="connsiteY8" fmla="*/ 773144 h 3406235"/>
                  <a:gd name="connsiteX9" fmla="*/ 2772156 w 3980034"/>
                  <a:gd name="connsiteY9" fmla="*/ 801053 h 3406235"/>
                  <a:gd name="connsiteX10" fmla="*/ 2644616 w 3980034"/>
                  <a:gd name="connsiteY10" fmla="*/ 907637 h 3406235"/>
                  <a:gd name="connsiteX11" fmla="*/ 2446211 w 3980034"/>
                  <a:gd name="connsiteY11" fmla="*/ 907637 h 3406235"/>
                  <a:gd name="connsiteX12" fmla="*/ 2435352 w 3980034"/>
                  <a:gd name="connsiteY12" fmla="*/ 907637 h 3406235"/>
                  <a:gd name="connsiteX13" fmla="*/ 2435352 w 3980034"/>
                  <a:gd name="connsiteY13" fmla="*/ 1117378 h 3406235"/>
                  <a:gd name="connsiteX14" fmla="*/ 2443258 w 3980034"/>
                  <a:gd name="connsiteY14" fmla="*/ 1117759 h 3406235"/>
                  <a:gd name="connsiteX15" fmla="*/ 2642711 w 3980034"/>
                  <a:gd name="connsiteY15" fmla="*/ 1117759 h 3406235"/>
                  <a:gd name="connsiteX16" fmla="*/ 2773395 w 3980034"/>
                  <a:gd name="connsiteY16" fmla="*/ 1241203 h 3406235"/>
                  <a:gd name="connsiteX17" fmla="*/ 2774252 w 3980034"/>
                  <a:gd name="connsiteY17" fmla="*/ 1330452 h 3406235"/>
                  <a:gd name="connsiteX18" fmla="*/ 2774918 w 3980034"/>
                  <a:gd name="connsiteY18" fmla="*/ 1342739 h 3406235"/>
                  <a:gd name="connsiteX19" fmla="*/ 2779871 w 3980034"/>
                  <a:gd name="connsiteY19" fmla="*/ 1343216 h 3406235"/>
                  <a:gd name="connsiteX20" fmla="*/ 3140583 w 3980034"/>
                  <a:gd name="connsiteY20" fmla="*/ 1408652 h 3406235"/>
                  <a:gd name="connsiteX21" fmla="*/ 3356229 w 3980034"/>
                  <a:gd name="connsiteY21" fmla="*/ 1552575 h 3406235"/>
                  <a:gd name="connsiteX22" fmla="*/ 3557969 w 3980034"/>
                  <a:gd name="connsiteY22" fmla="*/ 1865567 h 3406235"/>
                  <a:gd name="connsiteX23" fmla="*/ 3594354 w 3980034"/>
                  <a:gd name="connsiteY23" fmla="*/ 2204657 h 3406235"/>
                  <a:gd name="connsiteX24" fmla="*/ 3600450 w 3980034"/>
                  <a:gd name="connsiteY24" fmla="*/ 2215420 h 3406235"/>
                  <a:gd name="connsiteX25" fmla="*/ 3666268 w 3980034"/>
                  <a:gd name="connsiteY25" fmla="*/ 2247900 h 3406235"/>
                  <a:gd name="connsiteX26" fmla="*/ 3871817 w 3980034"/>
                  <a:gd name="connsiteY26" fmla="*/ 2436590 h 3406235"/>
                  <a:gd name="connsiteX27" fmla="*/ 3957257 w 3980034"/>
                  <a:gd name="connsiteY27" fmla="*/ 2620613 h 3406235"/>
                  <a:gd name="connsiteX28" fmla="*/ 3977069 w 3980034"/>
                  <a:gd name="connsiteY28" fmla="*/ 2846356 h 3406235"/>
                  <a:gd name="connsiteX29" fmla="*/ 3921443 w 3980034"/>
                  <a:gd name="connsiteY29" fmla="*/ 3049238 h 3406235"/>
                  <a:gd name="connsiteX30" fmla="*/ 3816001 w 3980034"/>
                  <a:gd name="connsiteY30" fmla="*/ 3206496 h 3406235"/>
                  <a:gd name="connsiteX31" fmla="*/ 3692938 w 3980034"/>
                  <a:gd name="connsiteY31" fmla="*/ 3309271 h 3406235"/>
                  <a:gd name="connsiteX32" fmla="*/ 3445288 w 3980034"/>
                  <a:gd name="connsiteY32" fmla="*/ 3400235 h 3406235"/>
                  <a:gd name="connsiteX33" fmla="*/ 3398425 w 3980034"/>
                  <a:gd name="connsiteY33" fmla="*/ 3406235 h 3406235"/>
                  <a:gd name="connsiteX34" fmla="*/ 1173671 w 3980034"/>
                  <a:gd name="connsiteY34" fmla="*/ 3406235 h 3406235"/>
                  <a:gd name="connsiteX35" fmla="*/ 1156716 w 3980034"/>
                  <a:gd name="connsiteY35" fmla="*/ 3403759 h 3406235"/>
                  <a:gd name="connsiteX36" fmla="*/ 903256 w 3980034"/>
                  <a:gd name="connsiteY36" fmla="*/ 3322606 h 3406235"/>
                  <a:gd name="connsiteX37" fmla="*/ 715137 w 3980034"/>
                  <a:gd name="connsiteY37" fmla="*/ 3153728 h 3406235"/>
                  <a:gd name="connsiteX38" fmla="*/ 694849 w 3980034"/>
                  <a:gd name="connsiteY38" fmla="*/ 3143250 h 3406235"/>
                  <a:gd name="connsiteX39" fmla="*/ 128969 w 3980034"/>
                  <a:gd name="connsiteY39" fmla="*/ 3143345 h 3406235"/>
                  <a:gd name="connsiteX40" fmla="*/ 16669 w 3980034"/>
                  <a:gd name="connsiteY40" fmla="*/ 3078195 h 3406235"/>
                  <a:gd name="connsiteX41" fmla="*/ 0 w 3980034"/>
                  <a:gd name="connsiteY41" fmla="*/ 3034379 h 3406235"/>
                  <a:gd name="connsiteX42" fmla="*/ 0 w 3980034"/>
                  <a:gd name="connsiteY42" fmla="*/ 2344865 h 3406235"/>
                  <a:gd name="connsiteX43" fmla="*/ 2096 w 3980034"/>
                  <a:gd name="connsiteY43" fmla="*/ 2339435 h 3406235"/>
                  <a:gd name="connsiteX44" fmla="*/ 58674 w 3980034"/>
                  <a:gd name="connsiteY44" fmla="*/ 2256187 h 3406235"/>
                  <a:gd name="connsiteX45" fmla="*/ 136493 w 3980034"/>
                  <a:gd name="connsiteY45" fmla="*/ 2235803 h 3406235"/>
                  <a:gd name="connsiteX46" fmla="*/ 325374 w 3980034"/>
                  <a:gd name="connsiteY46" fmla="*/ 2235803 h 3406235"/>
                  <a:gd name="connsiteX47" fmla="*/ 337947 w 3980034"/>
                  <a:gd name="connsiteY47" fmla="*/ 2235803 h 3406235"/>
                  <a:gd name="connsiteX48" fmla="*/ 337947 w 3980034"/>
                  <a:gd name="connsiteY48" fmla="*/ 2025396 h 3406235"/>
                  <a:gd name="connsiteX49" fmla="*/ 324707 w 3980034"/>
                  <a:gd name="connsiteY49" fmla="*/ 2025396 h 3406235"/>
                  <a:gd name="connsiteX50" fmla="*/ 125444 w 3980034"/>
                  <a:gd name="connsiteY50" fmla="*/ 2025301 h 3406235"/>
                  <a:gd name="connsiteX51" fmla="*/ 24955 w 3980034"/>
                  <a:gd name="connsiteY51" fmla="*/ 1974152 h 3406235"/>
                  <a:gd name="connsiteX52" fmla="*/ 0 w 3980034"/>
                  <a:gd name="connsiteY52" fmla="*/ 1915001 h 3406235"/>
                  <a:gd name="connsiteX53" fmla="*/ 0 w 3980034"/>
                  <a:gd name="connsiteY53" fmla="*/ 1227487 h 3406235"/>
                  <a:gd name="connsiteX54" fmla="*/ 20765 w 3980034"/>
                  <a:gd name="connsiteY54" fmla="*/ 1176338 h 3406235"/>
                  <a:gd name="connsiteX55" fmla="*/ 128778 w 3980034"/>
                  <a:gd name="connsiteY55" fmla="*/ 1117949 h 3406235"/>
                  <a:gd name="connsiteX56" fmla="*/ 325946 w 3980034"/>
                  <a:gd name="connsiteY56" fmla="*/ 1117759 h 3406235"/>
                  <a:gd name="connsiteX57" fmla="*/ 338233 w 3980034"/>
                  <a:gd name="connsiteY57" fmla="*/ 1117759 h 3406235"/>
                  <a:gd name="connsiteX58" fmla="*/ 338233 w 3980034"/>
                  <a:gd name="connsiteY58" fmla="*/ 907637 h 3406235"/>
                  <a:gd name="connsiteX59" fmla="*/ 326422 w 3980034"/>
                  <a:gd name="connsiteY59" fmla="*/ 907637 h 3406235"/>
                  <a:gd name="connsiteX60" fmla="*/ 128207 w 3980034"/>
                  <a:gd name="connsiteY60" fmla="*/ 907542 h 3406235"/>
                  <a:gd name="connsiteX61" fmla="*/ 19336 w 3980034"/>
                  <a:gd name="connsiteY61" fmla="*/ 846963 h 3406235"/>
                  <a:gd name="connsiteX62" fmla="*/ 0 w 3980034"/>
                  <a:gd name="connsiteY62" fmla="*/ 797624 h 3406235"/>
                  <a:gd name="connsiteX63" fmla="*/ 2286476 w 3980034"/>
                  <a:gd name="connsiteY63" fmla="*/ 3312700 h 3406235"/>
                  <a:gd name="connsiteX64" fmla="*/ 3351086 w 3980034"/>
                  <a:gd name="connsiteY64" fmla="*/ 3312700 h 3406235"/>
                  <a:gd name="connsiteX65" fmla="*/ 3403949 w 3980034"/>
                  <a:gd name="connsiteY65" fmla="*/ 3310985 h 3406235"/>
                  <a:gd name="connsiteX66" fmla="*/ 3620929 w 3980034"/>
                  <a:gd name="connsiteY66" fmla="*/ 3244787 h 3406235"/>
                  <a:gd name="connsiteX67" fmla="*/ 3848672 w 3980034"/>
                  <a:gd name="connsiteY67" fmla="*/ 2986564 h 3406235"/>
                  <a:gd name="connsiteX68" fmla="*/ 3883819 w 3980034"/>
                  <a:gd name="connsiteY68" fmla="*/ 2718245 h 3406235"/>
                  <a:gd name="connsiteX69" fmla="*/ 3789521 w 3980034"/>
                  <a:gd name="connsiteY69" fmla="*/ 2480310 h 3406235"/>
                  <a:gd name="connsiteX70" fmla="*/ 3534061 w 3980034"/>
                  <a:gd name="connsiteY70" fmla="*/ 2289524 h 3406235"/>
                  <a:gd name="connsiteX71" fmla="*/ 3496913 w 3980034"/>
                  <a:gd name="connsiteY71" fmla="*/ 2226850 h 3406235"/>
                  <a:gd name="connsiteX72" fmla="*/ 3499295 w 3980034"/>
                  <a:gd name="connsiteY72" fmla="*/ 2017205 h 3406235"/>
                  <a:gd name="connsiteX73" fmla="*/ 3410712 w 3980034"/>
                  <a:gd name="connsiteY73" fmla="*/ 1767268 h 3406235"/>
                  <a:gd name="connsiteX74" fmla="*/ 3252502 w 3980034"/>
                  <a:gd name="connsiteY74" fmla="*/ 1584960 h 3406235"/>
                  <a:gd name="connsiteX75" fmla="*/ 3060859 w 3980034"/>
                  <a:gd name="connsiteY75" fmla="*/ 1476566 h 3406235"/>
                  <a:gd name="connsiteX76" fmla="*/ 2723960 w 3980034"/>
                  <a:gd name="connsiteY76" fmla="*/ 1442276 h 3406235"/>
                  <a:gd name="connsiteX77" fmla="*/ 2484311 w 3980034"/>
                  <a:gd name="connsiteY77" fmla="*/ 1526667 h 3406235"/>
                  <a:gd name="connsiteX78" fmla="*/ 2299811 w 3980034"/>
                  <a:gd name="connsiteY78" fmla="*/ 1683734 h 3406235"/>
                  <a:gd name="connsiteX79" fmla="*/ 2187797 w 3980034"/>
                  <a:gd name="connsiteY79" fmla="*/ 1879187 h 3406235"/>
                  <a:gd name="connsiteX80" fmla="*/ 2121218 w 3980034"/>
                  <a:gd name="connsiteY80" fmla="*/ 1908620 h 3406235"/>
                  <a:gd name="connsiteX81" fmla="*/ 1807369 w 3980034"/>
                  <a:gd name="connsiteY81" fmla="*/ 1873663 h 3406235"/>
                  <a:gd name="connsiteX82" fmla="*/ 1532954 w 3980034"/>
                  <a:gd name="connsiteY82" fmla="*/ 1987677 h 3406235"/>
                  <a:gd name="connsiteX83" fmla="*/ 1336453 w 3980034"/>
                  <a:gd name="connsiteY83" fmla="*/ 2235232 h 3406235"/>
                  <a:gd name="connsiteX84" fmla="*/ 1284065 w 3980034"/>
                  <a:gd name="connsiteY84" fmla="*/ 2265045 h 3406235"/>
                  <a:gd name="connsiteX85" fmla="*/ 1215771 w 3980034"/>
                  <a:gd name="connsiteY85" fmla="*/ 2260378 h 3406235"/>
                  <a:gd name="connsiteX86" fmla="*/ 992219 w 3980034"/>
                  <a:gd name="connsiteY86" fmla="*/ 2309813 h 3406235"/>
                  <a:gd name="connsiteX87" fmla="*/ 760571 w 3980034"/>
                  <a:gd name="connsiteY87" fmla="*/ 2520315 h 3406235"/>
                  <a:gd name="connsiteX88" fmla="*/ 688562 w 3980034"/>
                  <a:gd name="connsiteY88" fmla="*/ 2800541 h 3406235"/>
                  <a:gd name="connsiteX89" fmla="*/ 730568 w 3980034"/>
                  <a:gd name="connsiteY89" fmla="*/ 2993422 h 3406235"/>
                  <a:gd name="connsiteX90" fmla="*/ 888397 w 3980034"/>
                  <a:gd name="connsiteY90" fmla="*/ 3199543 h 3406235"/>
                  <a:gd name="connsiteX91" fmla="*/ 1209485 w 3980034"/>
                  <a:gd name="connsiteY91" fmla="*/ 3312605 h 3406235"/>
                  <a:gd name="connsiteX92" fmla="*/ 2286476 w 3980034"/>
                  <a:gd name="connsiteY92" fmla="*/ 3312890 h 3406235"/>
                  <a:gd name="connsiteX93" fmla="*/ 1387697 w 3980034"/>
                  <a:gd name="connsiteY93" fmla="*/ 93536 h 3406235"/>
                  <a:gd name="connsiteX94" fmla="*/ 132207 w 3980034"/>
                  <a:gd name="connsiteY94" fmla="*/ 93536 h 3406235"/>
                  <a:gd name="connsiteX95" fmla="*/ 93536 w 3980034"/>
                  <a:gd name="connsiteY95" fmla="*/ 132302 h 3406235"/>
                  <a:gd name="connsiteX96" fmla="*/ 93536 w 3980034"/>
                  <a:gd name="connsiteY96" fmla="*/ 777050 h 3406235"/>
                  <a:gd name="connsiteX97" fmla="*/ 130778 w 3980034"/>
                  <a:gd name="connsiteY97" fmla="*/ 814197 h 3406235"/>
                  <a:gd name="connsiteX98" fmla="*/ 2642807 w 3980034"/>
                  <a:gd name="connsiteY98" fmla="*/ 814197 h 3406235"/>
                  <a:gd name="connsiteX99" fmla="*/ 2680621 w 3980034"/>
                  <a:gd name="connsiteY99" fmla="*/ 776478 h 3406235"/>
                  <a:gd name="connsiteX100" fmla="*/ 2680621 w 3980034"/>
                  <a:gd name="connsiteY100" fmla="*/ 132683 h 3406235"/>
                  <a:gd name="connsiteX101" fmla="*/ 2641092 w 3980034"/>
                  <a:gd name="connsiteY101" fmla="*/ 93440 h 3406235"/>
                  <a:gd name="connsiteX102" fmla="*/ 1387697 w 3980034"/>
                  <a:gd name="connsiteY102" fmla="*/ 93440 h 3406235"/>
                  <a:gd name="connsiteX103" fmla="*/ 2153793 w 3980034"/>
                  <a:gd name="connsiteY103" fmla="*/ 1729835 h 3406235"/>
                  <a:gd name="connsiteX104" fmla="*/ 2141125 w 3980034"/>
                  <a:gd name="connsiteY104" fmla="*/ 1729835 h 3406235"/>
                  <a:gd name="connsiteX105" fmla="*/ 1692402 w 3980034"/>
                  <a:gd name="connsiteY105" fmla="*/ 1729835 h 3406235"/>
                  <a:gd name="connsiteX106" fmla="*/ 1640967 w 3980034"/>
                  <a:gd name="connsiteY106" fmla="*/ 1678210 h 3406235"/>
                  <a:gd name="connsiteX107" fmla="*/ 1640967 w 3980034"/>
                  <a:gd name="connsiteY107" fmla="*/ 1463231 h 3406235"/>
                  <a:gd name="connsiteX108" fmla="*/ 1689545 w 3980034"/>
                  <a:gd name="connsiteY108" fmla="*/ 1414177 h 3406235"/>
                  <a:gd name="connsiteX109" fmla="*/ 2492407 w 3980034"/>
                  <a:gd name="connsiteY109" fmla="*/ 1414082 h 3406235"/>
                  <a:gd name="connsiteX110" fmla="*/ 2506313 w 3980034"/>
                  <a:gd name="connsiteY110" fmla="*/ 1411319 h 3406235"/>
                  <a:gd name="connsiteX111" fmla="*/ 2671286 w 3980034"/>
                  <a:gd name="connsiteY111" fmla="*/ 1357884 h 3406235"/>
                  <a:gd name="connsiteX112" fmla="*/ 2680811 w 3980034"/>
                  <a:gd name="connsiteY112" fmla="*/ 1345311 h 3406235"/>
                  <a:gd name="connsiteX113" fmla="*/ 2680621 w 3980034"/>
                  <a:gd name="connsiteY113" fmla="*/ 1251871 h 3406235"/>
                  <a:gd name="connsiteX114" fmla="*/ 2640140 w 3980034"/>
                  <a:gd name="connsiteY114" fmla="*/ 1211390 h 3406235"/>
                  <a:gd name="connsiteX115" fmla="*/ 132969 w 3980034"/>
                  <a:gd name="connsiteY115" fmla="*/ 1211390 h 3406235"/>
                  <a:gd name="connsiteX116" fmla="*/ 93536 w 3980034"/>
                  <a:gd name="connsiteY116" fmla="*/ 1250728 h 3406235"/>
                  <a:gd name="connsiteX117" fmla="*/ 93536 w 3980034"/>
                  <a:gd name="connsiteY117" fmla="*/ 1890427 h 3406235"/>
                  <a:gd name="connsiteX118" fmla="*/ 135446 w 3980034"/>
                  <a:gd name="connsiteY118" fmla="*/ 1932051 h 3406235"/>
                  <a:gd name="connsiteX119" fmla="*/ 1421225 w 3980034"/>
                  <a:gd name="connsiteY119" fmla="*/ 1932432 h 3406235"/>
                  <a:gd name="connsiteX120" fmla="*/ 1476375 w 3980034"/>
                  <a:gd name="connsiteY120" fmla="*/ 1913382 h 3406235"/>
                  <a:gd name="connsiteX121" fmla="*/ 1492282 w 3980034"/>
                  <a:gd name="connsiteY121" fmla="*/ 1901762 h 3406235"/>
                  <a:gd name="connsiteX122" fmla="*/ 1793272 w 3980034"/>
                  <a:gd name="connsiteY122" fmla="*/ 1781556 h 3406235"/>
                  <a:gd name="connsiteX123" fmla="*/ 2039684 w 3980034"/>
                  <a:gd name="connsiteY123" fmla="*/ 1787938 h 3406235"/>
                  <a:gd name="connsiteX124" fmla="*/ 2115598 w 3980034"/>
                  <a:gd name="connsiteY124" fmla="*/ 1806512 h 3406235"/>
                  <a:gd name="connsiteX125" fmla="*/ 2153888 w 3980034"/>
                  <a:gd name="connsiteY125" fmla="*/ 1729835 h 3406235"/>
                  <a:gd name="connsiteX126" fmla="*/ 2340293 w 3980034"/>
                  <a:gd name="connsiteY126" fmla="*/ 1117378 h 3406235"/>
                  <a:gd name="connsiteX127" fmla="*/ 2340293 w 3980034"/>
                  <a:gd name="connsiteY127" fmla="*/ 908304 h 3406235"/>
                  <a:gd name="connsiteX128" fmla="*/ 433102 w 3980034"/>
                  <a:gd name="connsiteY128" fmla="*/ 908304 h 3406235"/>
                  <a:gd name="connsiteX129" fmla="*/ 433102 w 3980034"/>
                  <a:gd name="connsiteY129" fmla="*/ 1117378 h 3406235"/>
                  <a:gd name="connsiteX130" fmla="*/ 2340293 w 3980034"/>
                  <a:gd name="connsiteY130" fmla="*/ 1117378 h 3406235"/>
                  <a:gd name="connsiteX131" fmla="*/ 792385 w 3980034"/>
                  <a:gd name="connsiteY131" fmla="*/ 2329339 h 3406235"/>
                  <a:gd name="connsiteX132" fmla="*/ 780002 w 3980034"/>
                  <a:gd name="connsiteY132" fmla="*/ 2329339 h 3406235"/>
                  <a:gd name="connsiteX133" fmla="*/ 136208 w 3980034"/>
                  <a:gd name="connsiteY133" fmla="*/ 2329339 h 3406235"/>
                  <a:gd name="connsiteX134" fmla="*/ 124778 w 3980034"/>
                  <a:gd name="connsiteY134" fmla="*/ 2329720 h 3406235"/>
                  <a:gd name="connsiteX135" fmla="*/ 93440 w 3980034"/>
                  <a:gd name="connsiteY135" fmla="*/ 2364296 h 3406235"/>
                  <a:gd name="connsiteX136" fmla="*/ 93440 w 3980034"/>
                  <a:gd name="connsiteY136" fmla="*/ 3015234 h 3406235"/>
                  <a:gd name="connsiteX137" fmla="*/ 96107 w 3980034"/>
                  <a:gd name="connsiteY137" fmla="*/ 3029331 h 3406235"/>
                  <a:gd name="connsiteX138" fmla="*/ 135065 w 3980034"/>
                  <a:gd name="connsiteY138" fmla="*/ 3050762 h 3406235"/>
                  <a:gd name="connsiteX139" fmla="*/ 391478 w 3980034"/>
                  <a:gd name="connsiteY139" fmla="*/ 3050000 h 3406235"/>
                  <a:gd name="connsiteX140" fmla="*/ 639604 w 3980034"/>
                  <a:gd name="connsiteY140" fmla="*/ 3050000 h 3406235"/>
                  <a:gd name="connsiteX141" fmla="*/ 650177 w 3980034"/>
                  <a:gd name="connsiteY141" fmla="*/ 3050000 h 3406235"/>
                  <a:gd name="connsiteX142" fmla="*/ 792099 w 3980034"/>
                  <a:gd name="connsiteY142" fmla="*/ 2329339 h 3406235"/>
                  <a:gd name="connsiteX143" fmla="*/ 1354931 w 3980034"/>
                  <a:gd name="connsiteY143" fmla="*/ 2025968 h 3406235"/>
                  <a:gd name="connsiteX144" fmla="*/ 433102 w 3980034"/>
                  <a:gd name="connsiteY144" fmla="*/ 2025968 h 3406235"/>
                  <a:gd name="connsiteX145" fmla="*/ 433102 w 3980034"/>
                  <a:gd name="connsiteY145" fmla="*/ 2037588 h 3406235"/>
                  <a:gd name="connsiteX146" fmla="*/ 432911 w 3980034"/>
                  <a:gd name="connsiteY146" fmla="*/ 2224469 h 3406235"/>
                  <a:gd name="connsiteX147" fmla="*/ 445865 w 3980034"/>
                  <a:gd name="connsiteY147" fmla="*/ 2236756 h 3406235"/>
                  <a:gd name="connsiteX148" fmla="*/ 919258 w 3980034"/>
                  <a:gd name="connsiteY148" fmla="*/ 2236375 h 3406235"/>
                  <a:gd name="connsiteX149" fmla="*/ 937927 w 3980034"/>
                  <a:gd name="connsiteY149" fmla="*/ 2231993 h 3406235"/>
                  <a:gd name="connsiteX150" fmla="*/ 1057656 w 3980034"/>
                  <a:gd name="connsiteY150" fmla="*/ 2187035 h 3406235"/>
                  <a:gd name="connsiteX151" fmla="*/ 1254728 w 3980034"/>
                  <a:gd name="connsiteY151" fmla="*/ 2168557 h 3406235"/>
                  <a:gd name="connsiteX152" fmla="*/ 1268825 w 3980034"/>
                  <a:gd name="connsiteY152" fmla="*/ 2160270 h 3406235"/>
                  <a:gd name="connsiteX153" fmla="*/ 1301496 w 3980034"/>
                  <a:gd name="connsiteY153" fmla="*/ 2102930 h 3406235"/>
                  <a:gd name="connsiteX154" fmla="*/ 1354836 w 3980034"/>
                  <a:gd name="connsiteY154" fmla="*/ 2025968 h 3406235"/>
                  <a:gd name="connsiteX155" fmla="*/ 1734979 w 3980034"/>
                  <a:gd name="connsiteY155" fmla="*/ 1636681 h 3406235"/>
                  <a:gd name="connsiteX156" fmla="*/ 1855089 w 3980034"/>
                  <a:gd name="connsiteY156" fmla="*/ 1636681 h 3406235"/>
                  <a:gd name="connsiteX157" fmla="*/ 2209133 w 3980034"/>
                  <a:gd name="connsiteY157" fmla="*/ 1636681 h 3406235"/>
                  <a:gd name="connsiteX158" fmla="*/ 2223135 w 3980034"/>
                  <a:gd name="connsiteY158" fmla="*/ 1630775 h 3406235"/>
                  <a:gd name="connsiteX159" fmla="*/ 2326481 w 3980034"/>
                  <a:gd name="connsiteY159" fmla="*/ 1524857 h 3406235"/>
                  <a:gd name="connsiteX160" fmla="*/ 2346960 w 3980034"/>
                  <a:gd name="connsiteY160" fmla="*/ 1508189 h 3406235"/>
                  <a:gd name="connsiteX161" fmla="*/ 1734884 w 3980034"/>
                  <a:gd name="connsiteY161" fmla="*/ 1508189 h 3406235"/>
                  <a:gd name="connsiteX162" fmla="*/ 1734884 w 3980034"/>
                  <a:gd name="connsiteY162" fmla="*/ 1636681 h 340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980034" h="3406235">
                    <a:moveTo>
                      <a:pt x="0" y="797624"/>
                    </a:moveTo>
                    <a:cubicBezTo>
                      <a:pt x="0" y="567785"/>
                      <a:pt x="0" y="337947"/>
                      <a:pt x="0" y="108109"/>
                    </a:cubicBezTo>
                    <a:cubicBezTo>
                      <a:pt x="4953" y="94298"/>
                      <a:pt x="8096" y="79343"/>
                      <a:pt x="15335" y="66866"/>
                    </a:cubicBezTo>
                    <a:cubicBezTo>
                      <a:pt x="41148" y="22193"/>
                      <a:pt x="80391" y="0"/>
                      <a:pt x="132302" y="0"/>
                    </a:cubicBezTo>
                    <a:cubicBezTo>
                      <a:pt x="445294" y="95"/>
                      <a:pt x="758285" y="0"/>
                      <a:pt x="1071182" y="0"/>
                    </a:cubicBezTo>
                    <a:cubicBezTo>
                      <a:pt x="1595723" y="0"/>
                      <a:pt x="2120170" y="0"/>
                      <a:pt x="2644712" y="0"/>
                    </a:cubicBezTo>
                    <a:cubicBezTo>
                      <a:pt x="2664333" y="0"/>
                      <a:pt x="2683288" y="3429"/>
                      <a:pt x="2700909" y="12287"/>
                    </a:cubicBezTo>
                    <a:cubicBezTo>
                      <a:pt x="2750820" y="37624"/>
                      <a:pt x="2774156" y="79058"/>
                      <a:pt x="2774156" y="134493"/>
                    </a:cubicBezTo>
                    <a:cubicBezTo>
                      <a:pt x="2774156" y="347377"/>
                      <a:pt x="2774156" y="560261"/>
                      <a:pt x="2774156" y="773144"/>
                    </a:cubicBezTo>
                    <a:cubicBezTo>
                      <a:pt x="2774156" y="782479"/>
                      <a:pt x="2773775" y="791909"/>
                      <a:pt x="2772156" y="801053"/>
                    </a:cubicBezTo>
                    <a:cubicBezTo>
                      <a:pt x="2760726" y="864584"/>
                      <a:pt x="2709101" y="907542"/>
                      <a:pt x="2644616" y="907637"/>
                    </a:cubicBezTo>
                    <a:cubicBezTo>
                      <a:pt x="2578513" y="907637"/>
                      <a:pt x="2512409" y="907637"/>
                      <a:pt x="2446211" y="907637"/>
                    </a:cubicBezTo>
                    <a:lnTo>
                      <a:pt x="2435352" y="907637"/>
                    </a:lnTo>
                    <a:lnTo>
                      <a:pt x="2435352" y="1117378"/>
                    </a:lnTo>
                    <a:cubicBezTo>
                      <a:pt x="2438495" y="1117568"/>
                      <a:pt x="2440877" y="1117759"/>
                      <a:pt x="2443258" y="1117759"/>
                    </a:cubicBezTo>
                    <a:cubicBezTo>
                      <a:pt x="2509742" y="1117759"/>
                      <a:pt x="2576227" y="1117568"/>
                      <a:pt x="2642711" y="1117759"/>
                    </a:cubicBezTo>
                    <a:cubicBezTo>
                      <a:pt x="2715863" y="1117949"/>
                      <a:pt x="2769965" y="1168718"/>
                      <a:pt x="2773395" y="1241203"/>
                    </a:cubicBezTo>
                    <a:cubicBezTo>
                      <a:pt x="2774823" y="1270921"/>
                      <a:pt x="2774061" y="1300734"/>
                      <a:pt x="2774252" y="1330452"/>
                    </a:cubicBezTo>
                    <a:cubicBezTo>
                      <a:pt x="2774252" y="1334453"/>
                      <a:pt x="2774633" y="1338548"/>
                      <a:pt x="2774918" y="1342739"/>
                    </a:cubicBezTo>
                    <a:cubicBezTo>
                      <a:pt x="2777204" y="1343025"/>
                      <a:pt x="2778538" y="1343311"/>
                      <a:pt x="2779871" y="1343216"/>
                    </a:cubicBezTo>
                    <a:cubicBezTo>
                      <a:pt x="2905506" y="1335214"/>
                      <a:pt x="3025807" y="1357884"/>
                      <a:pt x="3140583" y="1408652"/>
                    </a:cubicBezTo>
                    <a:cubicBezTo>
                      <a:pt x="3220593" y="1444085"/>
                      <a:pt x="3292507" y="1492282"/>
                      <a:pt x="3356229" y="1552575"/>
                    </a:cubicBezTo>
                    <a:cubicBezTo>
                      <a:pt x="3449098" y="1640491"/>
                      <a:pt x="3516630" y="1744694"/>
                      <a:pt x="3557969" y="1865567"/>
                    </a:cubicBezTo>
                    <a:cubicBezTo>
                      <a:pt x="3595688" y="1975676"/>
                      <a:pt x="3607784" y="2088928"/>
                      <a:pt x="3594354" y="2204657"/>
                    </a:cubicBezTo>
                    <a:cubicBezTo>
                      <a:pt x="3593687" y="2210657"/>
                      <a:pt x="3595116" y="2212848"/>
                      <a:pt x="3600450" y="2215420"/>
                    </a:cubicBezTo>
                    <a:cubicBezTo>
                      <a:pt x="3622643" y="2225802"/>
                      <a:pt x="3645027" y="2235899"/>
                      <a:pt x="3666268" y="2247900"/>
                    </a:cubicBezTo>
                    <a:cubicBezTo>
                      <a:pt x="3749516" y="2294573"/>
                      <a:pt x="3817811" y="2358009"/>
                      <a:pt x="3871817" y="2436590"/>
                    </a:cubicBezTo>
                    <a:cubicBezTo>
                      <a:pt x="3910584" y="2493074"/>
                      <a:pt x="3938969" y="2554510"/>
                      <a:pt x="3957257" y="2620613"/>
                    </a:cubicBezTo>
                    <a:cubicBezTo>
                      <a:pt x="3977735" y="2694623"/>
                      <a:pt x="3984593" y="2769870"/>
                      <a:pt x="3977069" y="2846356"/>
                    </a:cubicBezTo>
                    <a:cubicBezTo>
                      <a:pt x="3970115" y="2917127"/>
                      <a:pt x="3951541" y="2984754"/>
                      <a:pt x="3921443" y="3049238"/>
                    </a:cubicBezTo>
                    <a:cubicBezTo>
                      <a:pt x="3894391" y="3107150"/>
                      <a:pt x="3859245" y="3159633"/>
                      <a:pt x="3816001" y="3206496"/>
                    </a:cubicBezTo>
                    <a:cubicBezTo>
                      <a:pt x="3779520" y="3246025"/>
                      <a:pt x="3738467" y="3280410"/>
                      <a:pt x="3692938" y="3309271"/>
                    </a:cubicBezTo>
                    <a:cubicBezTo>
                      <a:pt x="3616928" y="3357467"/>
                      <a:pt x="3534347" y="3387757"/>
                      <a:pt x="3445288" y="3400235"/>
                    </a:cubicBezTo>
                    <a:cubicBezTo>
                      <a:pt x="3429667" y="3402425"/>
                      <a:pt x="3414046" y="3404235"/>
                      <a:pt x="3398425" y="3406235"/>
                    </a:cubicBezTo>
                    <a:lnTo>
                      <a:pt x="1173671" y="3406235"/>
                    </a:lnTo>
                    <a:cubicBezTo>
                      <a:pt x="1168051" y="3405378"/>
                      <a:pt x="1162431" y="3404330"/>
                      <a:pt x="1156716" y="3403759"/>
                    </a:cubicBezTo>
                    <a:cubicBezTo>
                      <a:pt x="1066419" y="3394710"/>
                      <a:pt x="981837" y="3368135"/>
                      <a:pt x="903256" y="3322606"/>
                    </a:cubicBezTo>
                    <a:cubicBezTo>
                      <a:pt x="828770" y="3279458"/>
                      <a:pt x="766001" y="3223070"/>
                      <a:pt x="715137" y="3153728"/>
                    </a:cubicBezTo>
                    <a:cubicBezTo>
                      <a:pt x="709708" y="3146298"/>
                      <a:pt x="704183" y="3143250"/>
                      <a:pt x="694849" y="3143250"/>
                    </a:cubicBezTo>
                    <a:cubicBezTo>
                      <a:pt x="506254" y="3143536"/>
                      <a:pt x="317564" y="3143631"/>
                      <a:pt x="128969" y="3143345"/>
                    </a:cubicBezTo>
                    <a:cubicBezTo>
                      <a:pt x="79248" y="3143345"/>
                      <a:pt x="41148" y="3121438"/>
                      <a:pt x="16669" y="3078195"/>
                    </a:cubicBezTo>
                    <a:cubicBezTo>
                      <a:pt x="9049" y="3064764"/>
                      <a:pt x="5429" y="3049048"/>
                      <a:pt x="0" y="3034379"/>
                    </a:cubicBezTo>
                    <a:cubicBezTo>
                      <a:pt x="0" y="2804541"/>
                      <a:pt x="0" y="2574703"/>
                      <a:pt x="0" y="2344865"/>
                    </a:cubicBezTo>
                    <a:cubicBezTo>
                      <a:pt x="762" y="2343055"/>
                      <a:pt x="1715" y="2341340"/>
                      <a:pt x="2096" y="2339435"/>
                    </a:cubicBezTo>
                    <a:cubicBezTo>
                      <a:pt x="9620" y="2304002"/>
                      <a:pt x="28480" y="2276285"/>
                      <a:pt x="58674" y="2256187"/>
                    </a:cubicBezTo>
                    <a:cubicBezTo>
                      <a:pt x="82296" y="2240471"/>
                      <a:pt x="108776" y="2235803"/>
                      <a:pt x="136493" y="2235803"/>
                    </a:cubicBezTo>
                    <a:cubicBezTo>
                      <a:pt x="199454" y="2235803"/>
                      <a:pt x="262414" y="2235803"/>
                      <a:pt x="325374" y="2235803"/>
                    </a:cubicBezTo>
                    <a:lnTo>
                      <a:pt x="337947" y="2235803"/>
                    </a:lnTo>
                    <a:lnTo>
                      <a:pt x="337947" y="2025396"/>
                    </a:lnTo>
                    <a:lnTo>
                      <a:pt x="324707" y="2025396"/>
                    </a:lnTo>
                    <a:cubicBezTo>
                      <a:pt x="258318" y="2025396"/>
                      <a:pt x="191834" y="2025777"/>
                      <a:pt x="125444" y="2025301"/>
                    </a:cubicBezTo>
                    <a:cubicBezTo>
                      <a:pt x="83725" y="2025015"/>
                      <a:pt x="50578" y="2006822"/>
                      <a:pt x="24955" y="1974152"/>
                    </a:cubicBezTo>
                    <a:cubicBezTo>
                      <a:pt x="11430" y="1956530"/>
                      <a:pt x="5525" y="1935861"/>
                      <a:pt x="0" y="1915001"/>
                    </a:cubicBezTo>
                    <a:cubicBezTo>
                      <a:pt x="0" y="1685830"/>
                      <a:pt x="0" y="1456658"/>
                      <a:pt x="0" y="1227487"/>
                    </a:cubicBezTo>
                    <a:cubicBezTo>
                      <a:pt x="6763" y="1210342"/>
                      <a:pt x="11144" y="1191673"/>
                      <a:pt x="20765" y="1176338"/>
                    </a:cubicBezTo>
                    <a:cubicBezTo>
                      <a:pt x="45434" y="1137285"/>
                      <a:pt x="82868" y="1118426"/>
                      <a:pt x="128778" y="1117949"/>
                    </a:cubicBezTo>
                    <a:cubicBezTo>
                      <a:pt x="194501" y="1117283"/>
                      <a:pt x="260223" y="1117759"/>
                      <a:pt x="325946" y="1117759"/>
                    </a:cubicBezTo>
                    <a:lnTo>
                      <a:pt x="338233" y="1117759"/>
                    </a:lnTo>
                    <a:lnTo>
                      <a:pt x="338233" y="907637"/>
                    </a:lnTo>
                    <a:lnTo>
                      <a:pt x="326422" y="907637"/>
                    </a:lnTo>
                    <a:cubicBezTo>
                      <a:pt x="260318" y="907637"/>
                      <a:pt x="194215" y="908018"/>
                      <a:pt x="128207" y="907542"/>
                    </a:cubicBezTo>
                    <a:cubicBezTo>
                      <a:pt x="81153" y="907256"/>
                      <a:pt x="43910" y="886968"/>
                      <a:pt x="19336" y="846963"/>
                    </a:cubicBezTo>
                    <a:cubicBezTo>
                      <a:pt x="10192" y="832104"/>
                      <a:pt x="6287" y="814102"/>
                      <a:pt x="0" y="797624"/>
                    </a:cubicBezTo>
                    <a:close/>
                    <a:moveTo>
                      <a:pt x="2286476" y="3312700"/>
                    </a:moveTo>
                    <a:cubicBezTo>
                      <a:pt x="2641378" y="3312700"/>
                      <a:pt x="2996184" y="3312700"/>
                      <a:pt x="3351086" y="3312700"/>
                    </a:cubicBezTo>
                    <a:cubicBezTo>
                      <a:pt x="3368707" y="3312700"/>
                      <a:pt x="3386328" y="3312224"/>
                      <a:pt x="3403949" y="3310985"/>
                    </a:cubicBezTo>
                    <a:cubicBezTo>
                      <a:pt x="3481292" y="3305556"/>
                      <a:pt x="3553873" y="3283172"/>
                      <a:pt x="3620929" y="3244787"/>
                    </a:cubicBezTo>
                    <a:cubicBezTo>
                      <a:pt x="3725990" y="3184684"/>
                      <a:pt x="3802285" y="3098578"/>
                      <a:pt x="3848672" y="2986564"/>
                    </a:cubicBezTo>
                    <a:cubicBezTo>
                      <a:pt x="3884295" y="2900363"/>
                      <a:pt x="3896106" y="2810637"/>
                      <a:pt x="3883819" y="2718245"/>
                    </a:cubicBezTo>
                    <a:cubicBezTo>
                      <a:pt x="3872198" y="2631281"/>
                      <a:pt x="3841147" y="2551748"/>
                      <a:pt x="3789521" y="2480310"/>
                    </a:cubicBezTo>
                    <a:cubicBezTo>
                      <a:pt x="3724275" y="2389918"/>
                      <a:pt x="3639026" y="2326577"/>
                      <a:pt x="3534061" y="2289524"/>
                    </a:cubicBezTo>
                    <a:cubicBezTo>
                      <a:pt x="3502343" y="2278285"/>
                      <a:pt x="3491198" y="2259711"/>
                      <a:pt x="3496913" y="2226850"/>
                    </a:cubicBezTo>
                    <a:cubicBezTo>
                      <a:pt x="3509105" y="2157127"/>
                      <a:pt x="3509677" y="2087118"/>
                      <a:pt x="3499295" y="2017205"/>
                    </a:cubicBezTo>
                    <a:cubicBezTo>
                      <a:pt x="3486150" y="1928146"/>
                      <a:pt x="3456813" y="1844707"/>
                      <a:pt x="3410712" y="1767268"/>
                    </a:cubicBezTo>
                    <a:cubicBezTo>
                      <a:pt x="3368897" y="1696974"/>
                      <a:pt x="3316129" y="1636205"/>
                      <a:pt x="3252502" y="1584960"/>
                    </a:cubicBezTo>
                    <a:cubicBezTo>
                      <a:pt x="3194685" y="1538383"/>
                      <a:pt x="3130772" y="1502283"/>
                      <a:pt x="3060859" y="1476566"/>
                    </a:cubicBezTo>
                    <a:cubicBezTo>
                      <a:pt x="2951416" y="1436370"/>
                      <a:pt x="2839022" y="1425226"/>
                      <a:pt x="2723960" y="1442276"/>
                    </a:cubicBezTo>
                    <a:cubicBezTo>
                      <a:pt x="2638806" y="1454849"/>
                      <a:pt x="2558891" y="1483328"/>
                      <a:pt x="2484311" y="1526667"/>
                    </a:cubicBezTo>
                    <a:cubicBezTo>
                      <a:pt x="2413349" y="1567910"/>
                      <a:pt x="2351818" y="1620298"/>
                      <a:pt x="2299811" y="1683734"/>
                    </a:cubicBezTo>
                    <a:cubicBezTo>
                      <a:pt x="2251520" y="1742599"/>
                      <a:pt x="2213896" y="1807559"/>
                      <a:pt x="2187797" y="1879187"/>
                    </a:cubicBezTo>
                    <a:cubicBezTo>
                      <a:pt x="2176748" y="1909572"/>
                      <a:pt x="2151698" y="1920240"/>
                      <a:pt x="2121218" y="1908620"/>
                    </a:cubicBezTo>
                    <a:cubicBezTo>
                      <a:pt x="2019586" y="1869853"/>
                      <a:pt x="1915001" y="1857566"/>
                      <a:pt x="1807369" y="1873663"/>
                    </a:cubicBezTo>
                    <a:cubicBezTo>
                      <a:pt x="1706404" y="1888808"/>
                      <a:pt x="1614678" y="1926812"/>
                      <a:pt x="1532954" y="1987677"/>
                    </a:cubicBezTo>
                    <a:cubicBezTo>
                      <a:pt x="1445705" y="2052733"/>
                      <a:pt x="1380173" y="2135410"/>
                      <a:pt x="1336453" y="2235232"/>
                    </a:cubicBezTo>
                    <a:cubicBezTo>
                      <a:pt x="1326737" y="2257425"/>
                      <a:pt x="1308354" y="2267331"/>
                      <a:pt x="1284065" y="2265045"/>
                    </a:cubicBezTo>
                    <a:cubicBezTo>
                      <a:pt x="1261396" y="2262854"/>
                      <a:pt x="1238536" y="2260378"/>
                      <a:pt x="1215771" y="2260378"/>
                    </a:cubicBezTo>
                    <a:cubicBezTo>
                      <a:pt x="1137761" y="2260378"/>
                      <a:pt x="1063085" y="2276570"/>
                      <a:pt x="992219" y="2309813"/>
                    </a:cubicBezTo>
                    <a:cubicBezTo>
                      <a:pt x="893255" y="2356199"/>
                      <a:pt x="815816" y="2426399"/>
                      <a:pt x="760571" y="2520315"/>
                    </a:cubicBezTo>
                    <a:cubicBezTo>
                      <a:pt x="709803" y="2606516"/>
                      <a:pt x="686086" y="2700338"/>
                      <a:pt x="688562" y="2800541"/>
                    </a:cubicBezTo>
                    <a:cubicBezTo>
                      <a:pt x="690182" y="2867501"/>
                      <a:pt x="704279" y="2931890"/>
                      <a:pt x="730568" y="2993422"/>
                    </a:cubicBezTo>
                    <a:cubicBezTo>
                      <a:pt x="765620" y="3075432"/>
                      <a:pt x="818293" y="3144488"/>
                      <a:pt x="888397" y="3199543"/>
                    </a:cubicBezTo>
                    <a:cubicBezTo>
                      <a:pt x="982409" y="3273362"/>
                      <a:pt x="1089851" y="3312319"/>
                      <a:pt x="1209485" y="3312605"/>
                    </a:cubicBezTo>
                    <a:cubicBezTo>
                      <a:pt x="1568482" y="3313366"/>
                      <a:pt x="1927479" y="3312890"/>
                      <a:pt x="2286476" y="3312890"/>
                    </a:cubicBezTo>
                    <a:close/>
                    <a:moveTo>
                      <a:pt x="1387697" y="93536"/>
                    </a:moveTo>
                    <a:cubicBezTo>
                      <a:pt x="969169" y="93536"/>
                      <a:pt x="550736" y="93536"/>
                      <a:pt x="132207" y="93536"/>
                    </a:cubicBezTo>
                    <a:cubicBezTo>
                      <a:pt x="106299" y="93536"/>
                      <a:pt x="93536" y="106299"/>
                      <a:pt x="93536" y="132302"/>
                    </a:cubicBezTo>
                    <a:cubicBezTo>
                      <a:pt x="93536" y="347186"/>
                      <a:pt x="93536" y="562166"/>
                      <a:pt x="93536" y="777050"/>
                    </a:cubicBezTo>
                    <a:cubicBezTo>
                      <a:pt x="93536" y="800862"/>
                      <a:pt x="106871" y="814197"/>
                      <a:pt x="130778" y="814197"/>
                    </a:cubicBezTo>
                    <a:cubicBezTo>
                      <a:pt x="968121" y="814197"/>
                      <a:pt x="1805464" y="814197"/>
                      <a:pt x="2642807" y="814197"/>
                    </a:cubicBezTo>
                    <a:cubicBezTo>
                      <a:pt x="2667476" y="814197"/>
                      <a:pt x="2680621" y="801148"/>
                      <a:pt x="2680621" y="776478"/>
                    </a:cubicBezTo>
                    <a:cubicBezTo>
                      <a:pt x="2680621" y="561880"/>
                      <a:pt x="2680621" y="347282"/>
                      <a:pt x="2680621" y="132683"/>
                    </a:cubicBezTo>
                    <a:cubicBezTo>
                      <a:pt x="2680621" y="106013"/>
                      <a:pt x="2667857" y="93440"/>
                      <a:pt x="2641092" y="93440"/>
                    </a:cubicBezTo>
                    <a:cubicBezTo>
                      <a:pt x="2223326" y="93440"/>
                      <a:pt x="1805464" y="93440"/>
                      <a:pt x="1387697" y="93440"/>
                    </a:cubicBezTo>
                    <a:close/>
                    <a:moveTo>
                      <a:pt x="2153793" y="1729835"/>
                    </a:moveTo>
                    <a:lnTo>
                      <a:pt x="2141125" y="1729835"/>
                    </a:lnTo>
                    <a:cubicBezTo>
                      <a:pt x="1991582" y="1729835"/>
                      <a:pt x="1842040" y="1729835"/>
                      <a:pt x="1692402" y="1729835"/>
                    </a:cubicBezTo>
                    <a:cubicBezTo>
                      <a:pt x="1660112" y="1729835"/>
                      <a:pt x="1641062" y="1710690"/>
                      <a:pt x="1640967" y="1678210"/>
                    </a:cubicBezTo>
                    <a:cubicBezTo>
                      <a:pt x="1640967" y="1606582"/>
                      <a:pt x="1640967" y="1534859"/>
                      <a:pt x="1640967" y="1463231"/>
                    </a:cubicBezTo>
                    <a:cubicBezTo>
                      <a:pt x="1640967" y="1433893"/>
                      <a:pt x="1660493" y="1414177"/>
                      <a:pt x="1689545" y="1414177"/>
                    </a:cubicBezTo>
                    <a:cubicBezTo>
                      <a:pt x="1957197" y="1414177"/>
                      <a:pt x="2224754" y="1414177"/>
                      <a:pt x="2492407" y="1414082"/>
                    </a:cubicBezTo>
                    <a:cubicBezTo>
                      <a:pt x="2497074" y="1414082"/>
                      <a:pt x="2502122" y="1413224"/>
                      <a:pt x="2506313" y="1411319"/>
                    </a:cubicBezTo>
                    <a:cubicBezTo>
                      <a:pt x="2559368" y="1387507"/>
                      <a:pt x="2614136" y="1369124"/>
                      <a:pt x="2671286" y="1357884"/>
                    </a:cubicBezTo>
                    <a:cubicBezTo>
                      <a:pt x="2679097" y="1356360"/>
                      <a:pt x="2680907" y="1352741"/>
                      <a:pt x="2680811" y="1345311"/>
                    </a:cubicBezTo>
                    <a:cubicBezTo>
                      <a:pt x="2680430" y="1314164"/>
                      <a:pt x="2680716" y="1283018"/>
                      <a:pt x="2680621" y="1251871"/>
                    </a:cubicBezTo>
                    <a:cubicBezTo>
                      <a:pt x="2680621" y="1223963"/>
                      <a:pt x="2668048" y="1211390"/>
                      <a:pt x="2640140" y="1211390"/>
                    </a:cubicBezTo>
                    <a:cubicBezTo>
                      <a:pt x="1804416" y="1211390"/>
                      <a:pt x="968693" y="1211390"/>
                      <a:pt x="132969" y="1211390"/>
                    </a:cubicBezTo>
                    <a:cubicBezTo>
                      <a:pt x="106490" y="1211390"/>
                      <a:pt x="93536" y="1224343"/>
                      <a:pt x="93536" y="1250728"/>
                    </a:cubicBezTo>
                    <a:cubicBezTo>
                      <a:pt x="93536" y="1463993"/>
                      <a:pt x="93536" y="1677162"/>
                      <a:pt x="93536" y="1890427"/>
                    </a:cubicBezTo>
                    <a:cubicBezTo>
                      <a:pt x="93536" y="1920812"/>
                      <a:pt x="104870" y="1932051"/>
                      <a:pt x="135446" y="1932051"/>
                    </a:cubicBezTo>
                    <a:cubicBezTo>
                      <a:pt x="564071" y="1932051"/>
                      <a:pt x="992696" y="1931956"/>
                      <a:pt x="1421225" y="1932432"/>
                    </a:cubicBezTo>
                    <a:cubicBezTo>
                      <a:pt x="1442752" y="1932432"/>
                      <a:pt x="1461040" y="1929384"/>
                      <a:pt x="1476375" y="1913382"/>
                    </a:cubicBezTo>
                    <a:cubicBezTo>
                      <a:pt x="1480852" y="1908715"/>
                      <a:pt x="1486853" y="1905572"/>
                      <a:pt x="1492282" y="1901762"/>
                    </a:cubicBezTo>
                    <a:cubicBezTo>
                      <a:pt x="1583341" y="1838420"/>
                      <a:pt x="1683449" y="1798034"/>
                      <a:pt x="1793272" y="1781556"/>
                    </a:cubicBezTo>
                    <a:cubicBezTo>
                      <a:pt x="1875854" y="1769078"/>
                      <a:pt x="1957959" y="1770983"/>
                      <a:pt x="2039684" y="1787938"/>
                    </a:cubicBezTo>
                    <a:cubicBezTo>
                      <a:pt x="2065306" y="1793272"/>
                      <a:pt x="2090547" y="1800320"/>
                      <a:pt x="2115598" y="1806512"/>
                    </a:cubicBezTo>
                    <a:cubicBezTo>
                      <a:pt x="2128171" y="1781270"/>
                      <a:pt x="2140744" y="1756124"/>
                      <a:pt x="2153888" y="1729835"/>
                    </a:cubicBezTo>
                    <a:close/>
                    <a:moveTo>
                      <a:pt x="2340293" y="1117378"/>
                    </a:moveTo>
                    <a:lnTo>
                      <a:pt x="2340293" y="908304"/>
                    </a:lnTo>
                    <a:lnTo>
                      <a:pt x="433102" y="908304"/>
                    </a:lnTo>
                    <a:lnTo>
                      <a:pt x="433102" y="1117378"/>
                    </a:lnTo>
                    <a:lnTo>
                      <a:pt x="2340293" y="1117378"/>
                    </a:lnTo>
                    <a:close/>
                    <a:moveTo>
                      <a:pt x="792385" y="2329339"/>
                    </a:moveTo>
                    <a:lnTo>
                      <a:pt x="780002" y="2329339"/>
                    </a:lnTo>
                    <a:cubicBezTo>
                      <a:pt x="565404" y="2329339"/>
                      <a:pt x="350806" y="2329339"/>
                      <a:pt x="136208" y="2329339"/>
                    </a:cubicBezTo>
                    <a:cubicBezTo>
                      <a:pt x="132398" y="2329339"/>
                      <a:pt x="128588" y="2329339"/>
                      <a:pt x="124778" y="2329720"/>
                    </a:cubicBezTo>
                    <a:cubicBezTo>
                      <a:pt x="105537" y="2331720"/>
                      <a:pt x="93440" y="2344960"/>
                      <a:pt x="93440" y="2364296"/>
                    </a:cubicBezTo>
                    <a:cubicBezTo>
                      <a:pt x="93440" y="2581275"/>
                      <a:pt x="93440" y="2798255"/>
                      <a:pt x="93440" y="3015234"/>
                    </a:cubicBezTo>
                    <a:cubicBezTo>
                      <a:pt x="93440" y="3019901"/>
                      <a:pt x="94298" y="3024949"/>
                      <a:pt x="96107" y="3029331"/>
                    </a:cubicBezTo>
                    <a:cubicBezTo>
                      <a:pt x="103442" y="3046381"/>
                      <a:pt x="117920" y="3050762"/>
                      <a:pt x="135065" y="3050762"/>
                    </a:cubicBezTo>
                    <a:cubicBezTo>
                      <a:pt x="220504" y="3050381"/>
                      <a:pt x="306038" y="3050191"/>
                      <a:pt x="391478" y="3050000"/>
                    </a:cubicBezTo>
                    <a:cubicBezTo>
                      <a:pt x="474155" y="3049905"/>
                      <a:pt x="556927" y="3050000"/>
                      <a:pt x="639604" y="3050000"/>
                    </a:cubicBezTo>
                    <a:lnTo>
                      <a:pt x="650177" y="3050000"/>
                    </a:lnTo>
                    <a:cubicBezTo>
                      <a:pt x="542544" y="2778443"/>
                      <a:pt x="589693" y="2539365"/>
                      <a:pt x="792099" y="2329339"/>
                    </a:cubicBezTo>
                    <a:close/>
                    <a:moveTo>
                      <a:pt x="1354931" y="2025968"/>
                    </a:moveTo>
                    <a:lnTo>
                      <a:pt x="433102" y="2025968"/>
                    </a:lnTo>
                    <a:lnTo>
                      <a:pt x="433102" y="2037588"/>
                    </a:lnTo>
                    <a:cubicBezTo>
                      <a:pt x="433102" y="2099882"/>
                      <a:pt x="433388" y="2162175"/>
                      <a:pt x="432911" y="2224469"/>
                    </a:cubicBezTo>
                    <a:cubicBezTo>
                      <a:pt x="432911" y="2234851"/>
                      <a:pt x="436340" y="2236756"/>
                      <a:pt x="445865" y="2236756"/>
                    </a:cubicBezTo>
                    <a:cubicBezTo>
                      <a:pt x="603695" y="2236470"/>
                      <a:pt x="761429" y="2236565"/>
                      <a:pt x="919258" y="2236375"/>
                    </a:cubicBezTo>
                    <a:cubicBezTo>
                      <a:pt x="925544" y="2236375"/>
                      <a:pt x="932307" y="2234851"/>
                      <a:pt x="937927" y="2231993"/>
                    </a:cubicBezTo>
                    <a:cubicBezTo>
                      <a:pt x="976217" y="2212658"/>
                      <a:pt x="1016222" y="2197989"/>
                      <a:pt x="1057656" y="2187035"/>
                    </a:cubicBezTo>
                    <a:cubicBezTo>
                      <a:pt x="1122331" y="2169986"/>
                      <a:pt x="1188053" y="2163699"/>
                      <a:pt x="1254728" y="2168557"/>
                    </a:cubicBezTo>
                    <a:cubicBezTo>
                      <a:pt x="1262158" y="2169128"/>
                      <a:pt x="1265492" y="2166557"/>
                      <a:pt x="1268825" y="2160270"/>
                    </a:cubicBezTo>
                    <a:cubicBezTo>
                      <a:pt x="1279208" y="2140934"/>
                      <a:pt x="1289495" y="2121408"/>
                      <a:pt x="1301496" y="2102930"/>
                    </a:cubicBezTo>
                    <a:cubicBezTo>
                      <a:pt x="1318355" y="2077022"/>
                      <a:pt x="1336739" y="2051971"/>
                      <a:pt x="1354836" y="2025968"/>
                    </a:cubicBezTo>
                    <a:close/>
                    <a:moveTo>
                      <a:pt x="1734979" y="1636681"/>
                    </a:moveTo>
                    <a:lnTo>
                      <a:pt x="1855089" y="1636681"/>
                    </a:lnTo>
                    <a:cubicBezTo>
                      <a:pt x="1973104" y="1636681"/>
                      <a:pt x="2091118" y="1636681"/>
                      <a:pt x="2209133" y="1636681"/>
                    </a:cubicBezTo>
                    <a:cubicBezTo>
                      <a:pt x="2214753" y="1636681"/>
                      <a:pt x="2218849" y="1636109"/>
                      <a:pt x="2223135" y="1630775"/>
                    </a:cubicBezTo>
                    <a:cubicBezTo>
                      <a:pt x="2254187" y="1592199"/>
                      <a:pt x="2288667" y="1556861"/>
                      <a:pt x="2326481" y="1524857"/>
                    </a:cubicBezTo>
                    <a:cubicBezTo>
                      <a:pt x="2332577" y="1519714"/>
                      <a:pt x="2338959" y="1514761"/>
                      <a:pt x="2346960" y="1508189"/>
                    </a:cubicBezTo>
                    <a:lnTo>
                      <a:pt x="1734884" y="1508189"/>
                    </a:lnTo>
                    <a:lnTo>
                      <a:pt x="1734884" y="1636681"/>
                    </a:lnTo>
                    <a:close/>
                  </a:path>
                </a:pathLst>
              </a:custGeom>
              <a:solidFill>
                <a:schemeClr val="tx1"/>
              </a:solid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A4B7F45A-75D1-48C5-93B9-3C658FA11CE3}"/>
                  </a:ext>
                </a:extLst>
              </p:cNvPr>
              <p:cNvSpPr/>
              <p:nvPr/>
            </p:nvSpPr>
            <p:spPr>
              <a:xfrm>
                <a:off x="4105275" y="4758499"/>
                <a:ext cx="1173670" cy="371856"/>
              </a:xfrm>
              <a:custGeom>
                <a:avLst/>
                <a:gdLst>
                  <a:gd name="connsiteX0" fmla="*/ 0 w 1173670"/>
                  <a:gd name="connsiteY0" fmla="*/ 0 h 371856"/>
                  <a:gd name="connsiteX1" fmla="*/ 16669 w 1173670"/>
                  <a:gd name="connsiteY1" fmla="*/ 43815 h 371856"/>
                  <a:gd name="connsiteX2" fmla="*/ 128969 w 1173670"/>
                  <a:gd name="connsiteY2" fmla="*/ 108966 h 371856"/>
                  <a:gd name="connsiteX3" fmla="*/ 694849 w 1173670"/>
                  <a:gd name="connsiteY3" fmla="*/ 108871 h 371856"/>
                  <a:gd name="connsiteX4" fmla="*/ 715137 w 1173670"/>
                  <a:gd name="connsiteY4" fmla="*/ 119348 h 371856"/>
                  <a:gd name="connsiteX5" fmla="*/ 903256 w 1173670"/>
                  <a:gd name="connsiteY5" fmla="*/ 288227 h 371856"/>
                  <a:gd name="connsiteX6" fmla="*/ 1156716 w 1173670"/>
                  <a:gd name="connsiteY6" fmla="*/ 369380 h 371856"/>
                  <a:gd name="connsiteX7" fmla="*/ 1173671 w 1173670"/>
                  <a:gd name="connsiteY7" fmla="*/ 371856 h 371856"/>
                  <a:gd name="connsiteX8" fmla="*/ 0 w 1173670"/>
                  <a:gd name="connsiteY8" fmla="*/ 371856 h 371856"/>
                  <a:gd name="connsiteX9" fmla="*/ 0 w 1173670"/>
                  <a:gd name="connsiteY9" fmla="*/ 95 h 37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3670" h="371856">
                    <a:moveTo>
                      <a:pt x="0" y="0"/>
                    </a:moveTo>
                    <a:cubicBezTo>
                      <a:pt x="5429" y="14669"/>
                      <a:pt x="9049" y="30385"/>
                      <a:pt x="16669" y="43815"/>
                    </a:cubicBezTo>
                    <a:cubicBezTo>
                      <a:pt x="41148" y="87059"/>
                      <a:pt x="79248" y="108871"/>
                      <a:pt x="128969" y="108966"/>
                    </a:cubicBezTo>
                    <a:cubicBezTo>
                      <a:pt x="317564" y="109157"/>
                      <a:pt x="506254" y="109157"/>
                      <a:pt x="694849" y="108871"/>
                    </a:cubicBezTo>
                    <a:cubicBezTo>
                      <a:pt x="704183" y="108871"/>
                      <a:pt x="709613" y="111824"/>
                      <a:pt x="715137" y="119348"/>
                    </a:cubicBezTo>
                    <a:cubicBezTo>
                      <a:pt x="766001" y="188691"/>
                      <a:pt x="828770" y="245078"/>
                      <a:pt x="903256" y="288227"/>
                    </a:cubicBezTo>
                    <a:cubicBezTo>
                      <a:pt x="981837" y="333756"/>
                      <a:pt x="1066419" y="360331"/>
                      <a:pt x="1156716" y="369380"/>
                    </a:cubicBezTo>
                    <a:cubicBezTo>
                      <a:pt x="1162431" y="369951"/>
                      <a:pt x="1168051" y="370999"/>
                      <a:pt x="1173671" y="371856"/>
                    </a:cubicBezTo>
                    <a:lnTo>
                      <a:pt x="0" y="371856"/>
                    </a:lnTo>
                    <a:cubicBezTo>
                      <a:pt x="0" y="247936"/>
                      <a:pt x="0" y="124016"/>
                      <a:pt x="0" y="95"/>
                    </a:cubicBezTo>
                    <a:close/>
                  </a:path>
                </a:pathLst>
              </a:custGeom>
              <a:solidFill>
                <a:srgbClr val="FFFFFF"/>
              </a:solid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F1383B6D-406B-476A-BC3D-3E259D5B7C80}"/>
                  </a:ext>
                </a:extLst>
              </p:cNvPr>
              <p:cNvSpPr/>
              <p:nvPr/>
            </p:nvSpPr>
            <p:spPr>
              <a:xfrm>
                <a:off x="4105275" y="3638835"/>
                <a:ext cx="338042" cy="429958"/>
              </a:xfrm>
              <a:custGeom>
                <a:avLst/>
                <a:gdLst>
                  <a:gd name="connsiteX0" fmla="*/ 0 w 338042"/>
                  <a:gd name="connsiteY0" fmla="*/ 191 h 429958"/>
                  <a:gd name="connsiteX1" fmla="*/ 25051 w 338042"/>
                  <a:gd name="connsiteY1" fmla="*/ 59246 h 429958"/>
                  <a:gd name="connsiteX2" fmla="*/ 125540 w 338042"/>
                  <a:gd name="connsiteY2" fmla="*/ 110395 h 429958"/>
                  <a:gd name="connsiteX3" fmla="*/ 324803 w 338042"/>
                  <a:gd name="connsiteY3" fmla="*/ 110490 h 429958"/>
                  <a:gd name="connsiteX4" fmla="*/ 338042 w 338042"/>
                  <a:gd name="connsiteY4" fmla="*/ 110490 h 429958"/>
                  <a:gd name="connsiteX5" fmla="*/ 338042 w 338042"/>
                  <a:gd name="connsiteY5" fmla="*/ 320897 h 429958"/>
                  <a:gd name="connsiteX6" fmla="*/ 325469 w 338042"/>
                  <a:gd name="connsiteY6" fmla="*/ 320897 h 429958"/>
                  <a:gd name="connsiteX7" fmla="*/ 136589 w 338042"/>
                  <a:gd name="connsiteY7" fmla="*/ 320897 h 429958"/>
                  <a:gd name="connsiteX8" fmla="*/ 58769 w 338042"/>
                  <a:gd name="connsiteY8" fmla="*/ 341281 h 429958"/>
                  <a:gd name="connsiteX9" fmla="*/ 2191 w 338042"/>
                  <a:gd name="connsiteY9" fmla="*/ 424529 h 429958"/>
                  <a:gd name="connsiteX10" fmla="*/ 95 w 338042"/>
                  <a:gd name="connsiteY10" fmla="*/ 429959 h 429958"/>
                  <a:gd name="connsiteX11" fmla="*/ 95 w 338042"/>
                  <a:gd name="connsiteY11" fmla="*/ 0 h 4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042" h="429958">
                    <a:moveTo>
                      <a:pt x="0" y="191"/>
                    </a:moveTo>
                    <a:cubicBezTo>
                      <a:pt x="5525" y="21050"/>
                      <a:pt x="11430" y="41720"/>
                      <a:pt x="25051" y="59246"/>
                    </a:cubicBezTo>
                    <a:cubicBezTo>
                      <a:pt x="50578" y="92012"/>
                      <a:pt x="83820" y="110109"/>
                      <a:pt x="125540" y="110395"/>
                    </a:cubicBezTo>
                    <a:cubicBezTo>
                      <a:pt x="191929" y="110871"/>
                      <a:pt x="258413" y="110490"/>
                      <a:pt x="324803" y="110490"/>
                    </a:cubicBezTo>
                    <a:lnTo>
                      <a:pt x="338042" y="110490"/>
                    </a:lnTo>
                    <a:lnTo>
                      <a:pt x="338042" y="320897"/>
                    </a:lnTo>
                    <a:lnTo>
                      <a:pt x="325469" y="320897"/>
                    </a:lnTo>
                    <a:cubicBezTo>
                      <a:pt x="262509" y="320897"/>
                      <a:pt x="199549" y="320897"/>
                      <a:pt x="136589" y="320897"/>
                    </a:cubicBezTo>
                    <a:cubicBezTo>
                      <a:pt x="108871" y="320897"/>
                      <a:pt x="82391" y="325565"/>
                      <a:pt x="58769" y="341281"/>
                    </a:cubicBezTo>
                    <a:cubicBezTo>
                      <a:pt x="28480" y="361379"/>
                      <a:pt x="9716" y="389096"/>
                      <a:pt x="2191" y="424529"/>
                    </a:cubicBezTo>
                    <a:cubicBezTo>
                      <a:pt x="1810" y="426434"/>
                      <a:pt x="762" y="428149"/>
                      <a:pt x="95" y="429959"/>
                    </a:cubicBezTo>
                    <a:lnTo>
                      <a:pt x="95" y="0"/>
                    </a:lnTo>
                    <a:close/>
                  </a:path>
                </a:pathLst>
              </a:custGeom>
              <a:solidFill>
                <a:srgbClr val="FFFFFF"/>
              </a:solid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B8262798-180E-4470-B86B-DB4923308CCF}"/>
                  </a:ext>
                </a:extLst>
              </p:cNvPr>
              <p:cNvSpPr/>
              <p:nvPr/>
            </p:nvSpPr>
            <p:spPr>
              <a:xfrm>
                <a:off x="5840158" y="3232213"/>
                <a:ext cx="612076" cy="128492"/>
              </a:xfrm>
              <a:custGeom>
                <a:avLst/>
                <a:gdLst>
                  <a:gd name="connsiteX0" fmla="*/ 0 w 612076"/>
                  <a:gd name="connsiteY0" fmla="*/ 128492 h 128492"/>
                  <a:gd name="connsiteX1" fmla="*/ 0 w 612076"/>
                  <a:gd name="connsiteY1" fmla="*/ 0 h 128492"/>
                  <a:gd name="connsiteX2" fmla="*/ 612076 w 612076"/>
                  <a:gd name="connsiteY2" fmla="*/ 0 h 128492"/>
                  <a:gd name="connsiteX3" fmla="*/ 591598 w 612076"/>
                  <a:gd name="connsiteY3" fmla="*/ 16669 h 128492"/>
                  <a:gd name="connsiteX4" fmla="*/ 488251 w 612076"/>
                  <a:gd name="connsiteY4" fmla="*/ 122587 h 128492"/>
                  <a:gd name="connsiteX5" fmla="*/ 474250 w 612076"/>
                  <a:gd name="connsiteY5" fmla="*/ 128492 h 128492"/>
                  <a:gd name="connsiteX6" fmla="*/ 120205 w 612076"/>
                  <a:gd name="connsiteY6" fmla="*/ 128492 h 128492"/>
                  <a:gd name="connsiteX7" fmla="*/ 95 w 612076"/>
                  <a:gd name="connsiteY7" fmla="*/ 128492 h 12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76" h="128492">
                    <a:moveTo>
                      <a:pt x="0" y="128492"/>
                    </a:moveTo>
                    <a:lnTo>
                      <a:pt x="0" y="0"/>
                    </a:lnTo>
                    <a:lnTo>
                      <a:pt x="612076" y="0"/>
                    </a:lnTo>
                    <a:cubicBezTo>
                      <a:pt x="604076" y="6477"/>
                      <a:pt x="597694" y="11430"/>
                      <a:pt x="591598" y="16669"/>
                    </a:cubicBezTo>
                    <a:cubicBezTo>
                      <a:pt x="553784" y="48673"/>
                      <a:pt x="519208" y="84011"/>
                      <a:pt x="488251" y="122587"/>
                    </a:cubicBezTo>
                    <a:cubicBezTo>
                      <a:pt x="483965" y="127921"/>
                      <a:pt x="479870" y="128492"/>
                      <a:pt x="474250" y="128492"/>
                    </a:cubicBezTo>
                    <a:cubicBezTo>
                      <a:pt x="356235" y="128492"/>
                      <a:pt x="238220" y="128492"/>
                      <a:pt x="120205" y="128492"/>
                    </a:cubicBezTo>
                    <a:lnTo>
                      <a:pt x="95" y="128492"/>
                    </a:lnTo>
                    <a:close/>
                  </a:path>
                </a:pathLst>
              </a:custGeom>
              <a:solidFill>
                <a:schemeClr val="accent1"/>
              </a:solidFill>
              <a:ln w="9525"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1DD5050A-7FE1-4BD6-845C-68CC55312996}"/>
                  </a:ext>
                </a:extLst>
              </p:cNvPr>
              <p:cNvSpPr/>
              <p:nvPr/>
            </p:nvSpPr>
            <p:spPr>
              <a:xfrm>
                <a:off x="6884537" y="3276829"/>
                <a:ext cx="545252" cy="359184"/>
              </a:xfrm>
              <a:custGeom>
                <a:avLst/>
                <a:gdLst>
                  <a:gd name="connsiteX0" fmla="*/ 68522 w 545252"/>
                  <a:gd name="connsiteY0" fmla="*/ 342 h 359184"/>
                  <a:gd name="connsiteX1" fmla="*/ 308648 w 545252"/>
                  <a:gd name="connsiteY1" fmla="*/ 64350 h 359184"/>
                  <a:gd name="connsiteX2" fmla="*/ 526389 w 545252"/>
                  <a:gd name="connsiteY2" fmla="*/ 268566 h 359184"/>
                  <a:gd name="connsiteX3" fmla="*/ 544010 w 545252"/>
                  <a:gd name="connsiteY3" fmla="*/ 304476 h 359184"/>
                  <a:gd name="connsiteX4" fmla="*/ 515721 w 545252"/>
                  <a:gd name="connsiteY4" fmla="*/ 356006 h 359184"/>
                  <a:gd name="connsiteX5" fmla="*/ 457714 w 545252"/>
                  <a:gd name="connsiteY5" fmla="*/ 335337 h 359184"/>
                  <a:gd name="connsiteX6" fmla="*/ 370655 w 545252"/>
                  <a:gd name="connsiteY6" fmla="*/ 222561 h 359184"/>
                  <a:gd name="connsiteX7" fmla="*/ 79285 w 545252"/>
                  <a:gd name="connsiteY7" fmla="*/ 94164 h 359184"/>
                  <a:gd name="connsiteX8" fmla="*/ 44043 w 545252"/>
                  <a:gd name="connsiteY8" fmla="*/ 92449 h 359184"/>
                  <a:gd name="connsiteX9" fmla="*/ 38 w 545252"/>
                  <a:gd name="connsiteY9" fmla="*/ 48444 h 359184"/>
                  <a:gd name="connsiteX10" fmla="*/ 40519 w 545252"/>
                  <a:gd name="connsiteY10" fmla="*/ 438 h 359184"/>
                  <a:gd name="connsiteX11" fmla="*/ 68522 w 545252"/>
                  <a:gd name="connsiteY11" fmla="*/ 247 h 35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52" h="359184">
                    <a:moveTo>
                      <a:pt x="68522" y="342"/>
                    </a:moveTo>
                    <a:cubicBezTo>
                      <a:pt x="153390" y="3295"/>
                      <a:pt x="233591" y="24631"/>
                      <a:pt x="308648" y="64350"/>
                    </a:cubicBezTo>
                    <a:cubicBezTo>
                      <a:pt x="399802" y="112547"/>
                      <a:pt x="472668" y="180365"/>
                      <a:pt x="526389" y="268566"/>
                    </a:cubicBezTo>
                    <a:cubicBezTo>
                      <a:pt x="533342" y="279996"/>
                      <a:pt x="540772" y="291807"/>
                      <a:pt x="544010" y="304476"/>
                    </a:cubicBezTo>
                    <a:cubicBezTo>
                      <a:pt x="549535" y="326574"/>
                      <a:pt x="536009" y="348862"/>
                      <a:pt x="515721" y="356006"/>
                    </a:cubicBezTo>
                    <a:cubicBezTo>
                      <a:pt x="492575" y="364197"/>
                      <a:pt x="469334" y="356291"/>
                      <a:pt x="457714" y="335337"/>
                    </a:cubicBezTo>
                    <a:cubicBezTo>
                      <a:pt x="434378" y="293331"/>
                      <a:pt x="405707" y="255422"/>
                      <a:pt x="370655" y="222561"/>
                    </a:cubicBezTo>
                    <a:cubicBezTo>
                      <a:pt x="288645" y="145599"/>
                      <a:pt x="191585" y="102545"/>
                      <a:pt x="79285" y="94164"/>
                    </a:cubicBezTo>
                    <a:cubicBezTo>
                      <a:pt x="67570" y="93306"/>
                      <a:pt x="55854" y="93020"/>
                      <a:pt x="44043" y="92449"/>
                    </a:cubicBezTo>
                    <a:cubicBezTo>
                      <a:pt x="20326" y="91401"/>
                      <a:pt x="895" y="72161"/>
                      <a:pt x="38" y="48444"/>
                    </a:cubicBezTo>
                    <a:cubicBezTo>
                      <a:pt x="-915" y="23678"/>
                      <a:pt x="16325" y="2724"/>
                      <a:pt x="40519" y="438"/>
                    </a:cubicBezTo>
                    <a:cubicBezTo>
                      <a:pt x="49758" y="-420"/>
                      <a:pt x="59188" y="247"/>
                      <a:pt x="68522" y="247"/>
                    </a:cubicBezTo>
                    <a:close/>
                  </a:path>
                </a:pathLst>
              </a:custGeom>
              <a:solidFill>
                <a:schemeClr val="tx1"/>
              </a:solidFill>
              <a:ln w="9525"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91C2B2A4-B8E8-4F3A-BC5C-0D0D43C8C389}"/>
                  </a:ext>
                </a:extLst>
              </p:cNvPr>
              <p:cNvSpPr/>
              <p:nvPr/>
            </p:nvSpPr>
            <p:spPr>
              <a:xfrm>
                <a:off x="5746241" y="2020061"/>
                <a:ext cx="908113" cy="315658"/>
              </a:xfrm>
              <a:custGeom>
                <a:avLst/>
                <a:gdLst>
                  <a:gd name="connsiteX0" fmla="*/ 453866 w 908113"/>
                  <a:gd name="connsiteY0" fmla="*/ 0 h 315658"/>
                  <a:gd name="connsiteX1" fmla="*/ 856679 w 908113"/>
                  <a:gd name="connsiteY1" fmla="*/ 0 h 315658"/>
                  <a:gd name="connsiteX2" fmla="*/ 908113 w 908113"/>
                  <a:gd name="connsiteY2" fmla="*/ 51340 h 315658"/>
                  <a:gd name="connsiteX3" fmla="*/ 908113 w 908113"/>
                  <a:gd name="connsiteY3" fmla="*/ 263081 h 315658"/>
                  <a:gd name="connsiteX4" fmla="*/ 855726 w 908113"/>
                  <a:gd name="connsiteY4" fmla="*/ 315659 h 315658"/>
                  <a:gd name="connsiteX5" fmla="*/ 50006 w 908113"/>
                  <a:gd name="connsiteY5" fmla="*/ 315659 h 315658"/>
                  <a:gd name="connsiteX6" fmla="*/ 0 w 908113"/>
                  <a:gd name="connsiteY6" fmla="*/ 265748 h 315658"/>
                  <a:gd name="connsiteX7" fmla="*/ 0 w 908113"/>
                  <a:gd name="connsiteY7" fmla="*/ 50863 h 315658"/>
                  <a:gd name="connsiteX8" fmla="*/ 50863 w 908113"/>
                  <a:gd name="connsiteY8" fmla="*/ 0 h 315658"/>
                  <a:gd name="connsiteX9" fmla="*/ 453676 w 908113"/>
                  <a:gd name="connsiteY9" fmla="*/ 0 h 315658"/>
                  <a:gd name="connsiteX10" fmla="*/ 94107 w 908113"/>
                  <a:gd name="connsiteY10" fmla="*/ 222218 h 315658"/>
                  <a:gd name="connsiteX11" fmla="*/ 813816 w 908113"/>
                  <a:gd name="connsiteY11" fmla="*/ 222218 h 315658"/>
                  <a:gd name="connsiteX12" fmla="*/ 813816 w 908113"/>
                  <a:gd name="connsiteY12" fmla="*/ 93345 h 315658"/>
                  <a:gd name="connsiteX13" fmla="*/ 94107 w 908113"/>
                  <a:gd name="connsiteY13" fmla="*/ 93345 h 315658"/>
                  <a:gd name="connsiteX14" fmla="*/ 94107 w 908113"/>
                  <a:gd name="connsiteY14" fmla="*/ 222218 h 31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8113" h="315658">
                    <a:moveTo>
                      <a:pt x="453866" y="0"/>
                    </a:moveTo>
                    <a:cubicBezTo>
                      <a:pt x="588169" y="0"/>
                      <a:pt x="722471" y="0"/>
                      <a:pt x="856679" y="0"/>
                    </a:cubicBezTo>
                    <a:cubicBezTo>
                      <a:pt x="889445" y="0"/>
                      <a:pt x="908113" y="18669"/>
                      <a:pt x="908113" y="51340"/>
                    </a:cubicBezTo>
                    <a:cubicBezTo>
                      <a:pt x="908113" y="121920"/>
                      <a:pt x="908113" y="192500"/>
                      <a:pt x="908113" y="263081"/>
                    </a:cubicBezTo>
                    <a:cubicBezTo>
                      <a:pt x="908113" y="297275"/>
                      <a:pt x="889730" y="315659"/>
                      <a:pt x="855726" y="315659"/>
                    </a:cubicBezTo>
                    <a:cubicBezTo>
                      <a:pt x="587121" y="315659"/>
                      <a:pt x="318611" y="315659"/>
                      <a:pt x="50006" y="315659"/>
                    </a:cubicBezTo>
                    <a:cubicBezTo>
                      <a:pt x="19717" y="315659"/>
                      <a:pt x="0" y="296037"/>
                      <a:pt x="0" y="265748"/>
                    </a:cubicBezTo>
                    <a:cubicBezTo>
                      <a:pt x="0" y="194119"/>
                      <a:pt x="0" y="122491"/>
                      <a:pt x="0" y="50863"/>
                    </a:cubicBezTo>
                    <a:cubicBezTo>
                      <a:pt x="0" y="18574"/>
                      <a:pt x="18574" y="0"/>
                      <a:pt x="50863" y="0"/>
                    </a:cubicBezTo>
                    <a:cubicBezTo>
                      <a:pt x="185166" y="0"/>
                      <a:pt x="319469" y="0"/>
                      <a:pt x="453676" y="0"/>
                    </a:cubicBezTo>
                    <a:close/>
                    <a:moveTo>
                      <a:pt x="94107" y="222218"/>
                    </a:moveTo>
                    <a:lnTo>
                      <a:pt x="813816" y="222218"/>
                    </a:lnTo>
                    <a:lnTo>
                      <a:pt x="813816" y="93345"/>
                    </a:lnTo>
                    <a:lnTo>
                      <a:pt x="94107" y="93345"/>
                    </a:lnTo>
                    <a:lnTo>
                      <a:pt x="94107" y="222218"/>
                    </a:lnTo>
                    <a:close/>
                  </a:path>
                </a:pathLst>
              </a:custGeom>
              <a:solidFill>
                <a:schemeClr val="tx1"/>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03F942F5-72A4-4A77-937F-A296732641FB}"/>
                  </a:ext>
                </a:extLst>
              </p:cNvPr>
              <p:cNvSpPr/>
              <p:nvPr/>
            </p:nvSpPr>
            <p:spPr>
              <a:xfrm>
                <a:off x="4329870" y="2020720"/>
                <a:ext cx="314431" cy="314336"/>
              </a:xfrm>
              <a:custGeom>
                <a:avLst/>
                <a:gdLst>
                  <a:gd name="connsiteX0" fmla="*/ 314424 w 314431"/>
                  <a:gd name="connsiteY0" fmla="*/ 153646 h 314336"/>
                  <a:gd name="connsiteX1" fmla="*/ 159262 w 314431"/>
                  <a:gd name="connsiteY1" fmla="*/ 314333 h 314336"/>
                  <a:gd name="connsiteX2" fmla="*/ 4 w 314431"/>
                  <a:gd name="connsiteY2" fmla="*/ 160790 h 314336"/>
                  <a:gd name="connsiteX3" fmla="*/ 156309 w 314431"/>
                  <a:gd name="connsiteY3" fmla="*/ 8 h 314336"/>
                  <a:gd name="connsiteX4" fmla="*/ 314329 w 314431"/>
                  <a:gd name="connsiteY4" fmla="*/ 153646 h 314336"/>
                  <a:gd name="connsiteX5" fmla="*/ 156595 w 314431"/>
                  <a:gd name="connsiteY5" fmla="*/ 220893 h 314336"/>
                  <a:gd name="connsiteX6" fmla="*/ 221650 w 314431"/>
                  <a:gd name="connsiteY6" fmla="*/ 157075 h 314336"/>
                  <a:gd name="connsiteX7" fmla="*/ 159452 w 314431"/>
                  <a:gd name="connsiteY7" fmla="*/ 93448 h 314336"/>
                  <a:gd name="connsiteX8" fmla="*/ 93539 w 314431"/>
                  <a:gd name="connsiteY8" fmla="*/ 155075 h 314336"/>
                  <a:gd name="connsiteX9" fmla="*/ 156595 w 314431"/>
                  <a:gd name="connsiteY9" fmla="*/ 220797 h 31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31" h="314336">
                    <a:moveTo>
                      <a:pt x="314424" y="153646"/>
                    </a:moveTo>
                    <a:cubicBezTo>
                      <a:pt x="315281" y="242419"/>
                      <a:pt x="246415" y="313761"/>
                      <a:pt x="159262" y="314333"/>
                    </a:cubicBezTo>
                    <a:cubicBezTo>
                      <a:pt x="72584" y="314904"/>
                      <a:pt x="575" y="245467"/>
                      <a:pt x="4" y="160790"/>
                    </a:cubicBezTo>
                    <a:cubicBezTo>
                      <a:pt x="-568" y="71636"/>
                      <a:pt x="68107" y="960"/>
                      <a:pt x="156309" y="8"/>
                    </a:cubicBezTo>
                    <a:cubicBezTo>
                      <a:pt x="241558" y="-849"/>
                      <a:pt x="313567" y="69159"/>
                      <a:pt x="314329" y="153646"/>
                    </a:cubicBezTo>
                    <a:close/>
                    <a:moveTo>
                      <a:pt x="156595" y="220893"/>
                    </a:moveTo>
                    <a:cubicBezTo>
                      <a:pt x="192218" y="221655"/>
                      <a:pt x="220793" y="193556"/>
                      <a:pt x="221650" y="157075"/>
                    </a:cubicBezTo>
                    <a:cubicBezTo>
                      <a:pt x="222412" y="123547"/>
                      <a:pt x="193647" y="94210"/>
                      <a:pt x="159452" y="93448"/>
                    </a:cubicBezTo>
                    <a:cubicBezTo>
                      <a:pt x="123638" y="92686"/>
                      <a:pt x="94492" y="120023"/>
                      <a:pt x="93539" y="155075"/>
                    </a:cubicBezTo>
                    <a:cubicBezTo>
                      <a:pt x="92587" y="190889"/>
                      <a:pt x="120590" y="220035"/>
                      <a:pt x="156595" y="220797"/>
                    </a:cubicBezTo>
                    <a:close/>
                  </a:path>
                </a:pathLst>
              </a:custGeom>
              <a:solidFill>
                <a:schemeClr val="tx1"/>
              </a:solid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6876B276-2F39-40F2-9CC9-B423E6FFA753}"/>
                  </a:ext>
                </a:extLst>
              </p:cNvPr>
              <p:cNvSpPr/>
              <p:nvPr/>
            </p:nvSpPr>
            <p:spPr>
              <a:xfrm>
                <a:off x="5129688" y="2020728"/>
                <a:ext cx="315087" cy="314325"/>
              </a:xfrm>
              <a:custGeom>
                <a:avLst/>
                <a:gdLst>
                  <a:gd name="connsiteX0" fmla="*/ 157830 w 315087"/>
                  <a:gd name="connsiteY0" fmla="*/ 314325 h 314325"/>
                  <a:gd name="connsiteX1" fmla="*/ 0 w 315087"/>
                  <a:gd name="connsiteY1" fmla="*/ 158020 h 314325"/>
                  <a:gd name="connsiteX2" fmla="*/ 157258 w 315087"/>
                  <a:gd name="connsiteY2" fmla="*/ 0 h 314325"/>
                  <a:gd name="connsiteX3" fmla="*/ 315087 w 315087"/>
                  <a:gd name="connsiteY3" fmla="*/ 157449 h 314325"/>
                  <a:gd name="connsiteX4" fmla="*/ 157830 w 315087"/>
                  <a:gd name="connsiteY4" fmla="*/ 314325 h 314325"/>
                  <a:gd name="connsiteX5" fmla="*/ 157830 w 315087"/>
                  <a:gd name="connsiteY5" fmla="*/ 220885 h 314325"/>
                  <a:gd name="connsiteX6" fmla="*/ 221552 w 315087"/>
                  <a:gd name="connsiteY6" fmla="*/ 158020 h 314325"/>
                  <a:gd name="connsiteX7" fmla="*/ 158401 w 315087"/>
                  <a:gd name="connsiteY7" fmla="*/ 93536 h 314325"/>
                  <a:gd name="connsiteX8" fmla="*/ 93536 w 315087"/>
                  <a:gd name="connsiteY8" fmla="*/ 156306 h 314325"/>
                  <a:gd name="connsiteX9" fmla="*/ 157830 w 315087"/>
                  <a:gd name="connsiteY9" fmla="*/ 22088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087" h="314325">
                    <a:moveTo>
                      <a:pt x="157830" y="314325"/>
                    </a:moveTo>
                    <a:cubicBezTo>
                      <a:pt x="71438" y="314421"/>
                      <a:pt x="-190" y="243459"/>
                      <a:pt x="0" y="158020"/>
                    </a:cubicBezTo>
                    <a:cubicBezTo>
                      <a:pt x="191" y="70771"/>
                      <a:pt x="70295" y="286"/>
                      <a:pt x="157258" y="0"/>
                    </a:cubicBezTo>
                    <a:cubicBezTo>
                      <a:pt x="243745" y="-190"/>
                      <a:pt x="315278" y="71152"/>
                      <a:pt x="315087" y="157449"/>
                    </a:cubicBezTo>
                    <a:cubicBezTo>
                      <a:pt x="314897" y="243745"/>
                      <a:pt x="244126" y="314230"/>
                      <a:pt x="157830" y="314325"/>
                    </a:cubicBezTo>
                    <a:close/>
                    <a:moveTo>
                      <a:pt x="157830" y="220885"/>
                    </a:moveTo>
                    <a:cubicBezTo>
                      <a:pt x="192501" y="221171"/>
                      <a:pt x="221266" y="192691"/>
                      <a:pt x="221552" y="158020"/>
                    </a:cubicBezTo>
                    <a:cubicBezTo>
                      <a:pt x="221838" y="122587"/>
                      <a:pt x="193739" y="93822"/>
                      <a:pt x="158401" y="93536"/>
                    </a:cubicBezTo>
                    <a:cubicBezTo>
                      <a:pt x="122682" y="93250"/>
                      <a:pt x="94203" y="120777"/>
                      <a:pt x="93536" y="156306"/>
                    </a:cubicBezTo>
                    <a:cubicBezTo>
                      <a:pt x="92869" y="191739"/>
                      <a:pt x="121635" y="220599"/>
                      <a:pt x="157830" y="220885"/>
                    </a:cubicBezTo>
                    <a:close/>
                  </a:path>
                </a:pathLst>
              </a:custGeom>
              <a:solidFill>
                <a:schemeClr val="tx1"/>
              </a:solid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10769CF0-C668-498F-9F4F-8A746A6F617F}"/>
                  </a:ext>
                </a:extLst>
              </p:cNvPr>
              <p:cNvSpPr/>
              <p:nvPr/>
            </p:nvSpPr>
            <p:spPr>
              <a:xfrm>
                <a:off x="4730204" y="2020727"/>
                <a:ext cx="314331" cy="314330"/>
              </a:xfrm>
              <a:custGeom>
                <a:avLst/>
                <a:gdLst>
                  <a:gd name="connsiteX0" fmla="*/ 156502 w 314331"/>
                  <a:gd name="connsiteY0" fmla="*/ 314327 h 314330"/>
                  <a:gd name="connsiteX1" fmla="*/ 6 w 314331"/>
                  <a:gd name="connsiteY1" fmla="*/ 156021 h 314330"/>
                  <a:gd name="connsiteX2" fmla="*/ 156788 w 314331"/>
                  <a:gd name="connsiteY2" fmla="*/ 2 h 314330"/>
                  <a:gd name="connsiteX3" fmla="*/ 314331 w 314331"/>
                  <a:gd name="connsiteY3" fmla="*/ 157355 h 314330"/>
                  <a:gd name="connsiteX4" fmla="*/ 156502 w 314331"/>
                  <a:gd name="connsiteY4" fmla="*/ 314327 h 314330"/>
                  <a:gd name="connsiteX5" fmla="*/ 157645 w 314331"/>
                  <a:gd name="connsiteY5" fmla="*/ 93442 h 314330"/>
                  <a:gd name="connsiteX6" fmla="*/ 93446 w 314331"/>
                  <a:gd name="connsiteY6" fmla="*/ 157545 h 314330"/>
                  <a:gd name="connsiteX7" fmla="*/ 156597 w 314331"/>
                  <a:gd name="connsiteY7" fmla="*/ 220791 h 314330"/>
                  <a:gd name="connsiteX8" fmla="*/ 220891 w 314331"/>
                  <a:gd name="connsiteY8" fmla="*/ 157545 h 314330"/>
                  <a:gd name="connsiteX9" fmla="*/ 157740 w 314331"/>
                  <a:gd name="connsiteY9" fmla="*/ 93442 h 31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31" h="314330">
                    <a:moveTo>
                      <a:pt x="156502" y="314327"/>
                    </a:moveTo>
                    <a:cubicBezTo>
                      <a:pt x="69062" y="313755"/>
                      <a:pt x="-756" y="243080"/>
                      <a:pt x="6" y="156021"/>
                    </a:cubicBezTo>
                    <a:cubicBezTo>
                      <a:pt x="768" y="69629"/>
                      <a:pt x="71063" y="-379"/>
                      <a:pt x="156788" y="2"/>
                    </a:cubicBezTo>
                    <a:cubicBezTo>
                      <a:pt x="244322" y="478"/>
                      <a:pt x="314522" y="70487"/>
                      <a:pt x="314331" y="157355"/>
                    </a:cubicBezTo>
                    <a:cubicBezTo>
                      <a:pt x="314141" y="244508"/>
                      <a:pt x="243370" y="314898"/>
                      <a:pt x="156502" y="314327"/>
                    </a:cubicBezTo>
                    <a:close/>
                    <a:moveTo>
                      <a:pt x="157645" y="93442"/>
                    </a:moveTo>
                    <a:cubicBezTo>
                      <a:pt x="121259" y="93347"/>
                      <a:pt x="93542" y="120969"/>
                      <a:pt x="93446" y="157545"/>
                    </a:cubicBezTo>
                    <a:cubicBezTo>
                      <a:pt x="93351" y="192026"/>
                      <a:pt x="121736" y="220601"/>
                      <a:pt x="156597" y="220791"/>
                    </a:cubicBezTo>
                    <a:cubicBezTo>
                      <a:pt x="192030" y="221077"/>
                      <a:pt x="220605" y="192883"/>
                      <a:pt x="220891" y="157545"/>
                    </a:cubicBezTo>
                    <a:cubicBezTo>
                      <a:pt x="221081" y="121826"/>
                      <a:pt x="193268" y="93537"/>
                      <a:pt x="157740" y="93442"/>
                    </a:cubicBezTo>
                    <a:close/>
                  </a:path>
                </a:pathLst>
              </a:custGeom>
              <a:solidFill>
                <a:schemeClr val="tx1"/>
              </a:solid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3003A39C-FEDB-4F8D-8097-A479D6E52D41}"/>
                  </a:ext>
                </a:extLst>
              </p:cNvPr>
              <p:cNvSpPr/>
              <p:nvPr/>
            </p:nvSpPr>
            <p:spPr>
              <a:xfrm>
                <a:off x="4329955" y="3139094"/>
                <a:ext cx="314353" cy="314115"/>
              </a:xfrm>
              <a:custGeom>
                <a:avLst/>
                <a:gdLst>
                  <a:gd name="connsiteX0" fmla="*/ 314339 w 314353"/>
                  <a:gd name="connsiteY0" fmla="*/ 154079 h 314115"/>
                  <a:gd name="connsiteX1" fmla="*/ 160796 w 314353"/>
                  <a:gd name="connsiteY1" fmla="*/ 314099 h 314115"/>
                  <a:gd name="connsiteX2" fmla="*/ 14 w 314353"/>
                  <a:gd name="connsiteY2" fmla="*/ 160937 h 314115"/>
                  <a:gd name="connsiteX3" fmla="*/ 151842 w 314353"/>
                  <a:gd name="connsiteY3" fmla="*/ 60 h 314115"/>
                  <a:gd name="connsiteX4" fmla="*/ 314339 w 314353"/>
                  <a:gd name="connsiteY4" fmla="*/ 154174 h 314115"/>
                  <a:gd name="connsiteX5" fmla="*/ 156795 w 314353"/>
                  <a:gd name="connsiteY5" fmla="*/ 220563 h 314115"/>
                  <a:gd name="connsiteX6" fmla="*/ 221565 w 314353"/>
                  <a:gd name="connsiteY6" fmla="*/ 156365 h 314115"/>
                  <a:gd name="connsiteX7" fmla="*/ 156986 w 314353"/>
                  <a:gd name="connsiteY7" fmla="*/ 92833 h 314115"/>
                  <a:gd name="connsiteX8" fmla="*/ 93454 w 314353"/>
                  <a:gd name="connsiteY8" fmla="*/ 158270 h 314115"/>
                  <a:gd name="connsiteX9" fmla="*/ 156795 w 314353"/>
                  <a:gd name="connsiteY9" fmla="*/ 220563 h 3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53" h="314115">
                    <a:moveTo>
                      <a:pt x="314339" y="154079"/>
                    </a:moveTo>
                    <a:cubicBezTo>
                      <a:pt x="315482" y="241233"/>
                      <a:pt x="246711" y="312861"/>
                      <a:pt x="160796" y="314099"/>
                    </a:cubicBezTo>
                    <a:cubicBezTo>
                      <a:pt x="73452" y="315337"/>
                      <a:pt x="1062" y="246376"/>
                      <a:pt x="14" y="160937"/>
                    </a:cubicBezTo>
                    <a:cubicBezTo>
                      <a:pt x="-1129" y="71592"/>
                      <a:pt x="68022" y="2250"/>
                      <a:pt x="151842" y="60"/>
                    </a:cubicBezTo>
                    <a:cubicBezTo>
                      <a:pt x="241473" y="-2321"/>
                      <a:pt x="313196" y="66735"/>
                      <a:pt x="314339" y="154174"/>
                    </a:cubicBezTo>
                    <a:close/>
                    <a:moveTo>
                      <a:pt x="156795" y="220563"/>
                    </a:moveTo>
                    <a:cubicBezTo>
                      <a:pt x="192990" y="220563"/>
                      <a:pt x="221756" y="191988"/>
                      <a:pt x="221565" y="156365"/>
                    </a:cubicBezTo>
                    <a:cubicBezTo>
                      <a:pt x="221375" y="121789"/>
                      <a:pt x="191847" y="92643"/>
                      <a:pt x="156986" y="92833"/>
                    </a:cubicBezTo>
                    <a:cubicBezTo>
                      <a:pt x="121553" y="93024"/>
                      <a:pt x="93359" y="122170"/>
                      <a:pt x="93454" y="158270"/>
                    </a:cubicBezTo>
                    <a:cubicBezTo>
                      <a:pt x="93549" y="192084"/>
                      <a:pt x="122601" y="220659"/>
                      <a:pt x="156795" y="220563"/>
                    </a:cubicBezTo>
                    <a:close/>
                  </a:path>
                </a:pathLst>
              </a:custGeom>
              <a:solidFill>
                <a:schemeClr val="tx1"/>
              </a:solid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ACDFBD15-4111-4D49-B664-3C8656925729}"/>
                  </a:ext>
                </a:extLst>
              </p:cNvPr>
              <p:cNvSpPr/>
              <p:nvPr/>
            </p:nvSpPr>
            <p:spPr>
              <a:xfrm>
                <a:off x="5129870" y="3138706"/>
                <a:ext cx="314478" cy="314390"/>
              </a:xfrm>
              <a:custGeom>
                <a:avLst/>
                <a:gdLst>
                  <a:gd name="connsiteX0" fmla="*/ 8 w 314478"/>
                  <a:gd name="connsiteY0" fmla="*/ 161039 h 314390"/>
                  <a:gd name="connsiteX1" fmla="*/ 150027 w 314478"/>
                  <a:gd name="connsiteY1" fmla="*/ 257 h 314390"/>
                  <a:gd name="connsiteX2" fmla="*/ 314334 w 314478"/>
                  <a:gd name="connsiteY2" fmla="*/ 151609 h 314390"/>
                  <a:gd name="connsiteX3" fmla="*/ 164600 w 314478"/>
                  <a:gd name="connsiteY3" fmla="*/ 314201 h 314390"/>
                  <a:gd name="connsiteX4" fmla="*/ 8 w 314478"/>
                  <a:gd name="connsiteY4" fmla="*/ 161039 h 314390"/>
                  <a:gd name="connsiteX5" fmla="*/ 157171 w 314478"/>
                  <a:gd name="connsiteY5" fmla="*/ 220951 h 314390"/>
                  <a:gd name="connsiteX6" fmla="*/ 221369 w 314478"/>
                  <a:gd name="connsiteY6" fmla="*/ 156277 h 314390"/>
                  <a:gd name="connsiteX7" fmla="*/ 156409 w 314478"/>
                  <a:gd name="connsiteY7" fmla="*/ 93221 h 314390"/>
                  <a:gd name="connsiteX8" fmla="*/ 93258 w 314478"/>
                  <a:gd name="connsiteY8" fmla="*/ 158182 h 314390"/>
                  <a:gd name="connsiteX9" fmla="*/ 157171 w 314478"/>
                  <a:gd name="connsiteY9" fmla="*/ 220951 h 31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78" h="314390">
                    <a:moveTo>
                      <a:pt x="8" y="161039"/>
                    </a:moveTo>
                    <a:cubicBezTo>
                      <a:pt x="-849" y="74743"/>
                      <a:pt x="63731" y="5210"/>
                      <a:pt x="150027" y="257"/>
                    </a:cubicBezTo>
                    <a:cubicBezTo>
                      <a:pt x="236419" y="-4696"/>
                      <a:pt x="310619" y="62455"/>
                      <a:pt x="314334" y="151609"/>
                    </a:cubicBezTo>
                    <a:cubicBezTo>
                      <a:pt x="317953" y="237144"/>
                      <a:pt x="253469" y="309820"/>
                      <a:pt x="164600" y="314201"/>
                    </a:cubicBezTo>
                    <a:cubicBezTo>
                      <a:pt x="81447" y="318297"/>
                      <a:pt x="3818" y="255527"/>
                      <a:pt x="8" y="161039"/>
                    </a:cubicBezTo>
                    <a:close/>
                    <a:moveTo>
                      <a:pt x="157171" y="220951"/>
                    </a:moveTo>
                    <a:cubicBezTo>
                      <a:pt x="193461" y="220570"/>
                      <a:pt x="221560" y="192281"/>
                      <a:pt x="221369" y="156277"/>
                    </a:cubicBezTo>
                    <a:cubicBezTo>
                      <a:pt x="221179" y="121701"/>
                      <a:pt x="191366" y="92745"/>
                      <a:pt x="156409" y="93221"/>
                    </a:cubicBezTo>
                    <a:cubicBezTo>
                      <a:pt x="121643" y="93697"/>
                      <a:pt x="92782" y="123415"/>
                      <a:pt x="93258" y="158182"/>
                    </a:cubicBezTo>
                    <a:cubicBezTo>
                      <a:pt x="93830" y="192948"/>
                      <a:pt x="122595" y="221332"/>
                      <a:pt x="157171" y="220951"/>
                    </a:cubicBezTo>
                    <a:close/>
                  </a:path>
                </a:pathLst>
              </a:custGeom>
              <a:solidFill>
                <a:schemeClr val="tx1"/>
              </a:solid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D16E02AD-E365-4454-ADF1-E6D0CED8588D}"/>
                  </a:ext>
                </a:extLst>
              </p:cNvPr>
              <p:cNvSpPr/>
              <p:nvPr/>
            </p:nvSpPr>
            <p:spPr>
              <a:xfrm>
                <a:off x="4730209" y="3138772"/>
                <a:ext cx="314326" cy="314233"/>
              </a:xfrm>
              <a:custGeom>
                <a:avLst/>
                <a:gdLst>
                  <a:gd name="connsiteX0" fmla="*/ 0 w 314326"/>
                  <a:gd name="connsiteY0" fmla="*/ 157163 h 314233"/>
                  <a:gd name="connsiteX1" fmla="*/ 157734 w 314326"/>
                  <a:gd name="connsiteY1" fmla="*/ 1 h 314233"/>
                  <a:gd name="connsiteX2" fmla="*/ 314325 w 314326"/>
                  <a:gd name="connsiteY2" fmla="*/ 156211 h 314233"/>
                  <a:gd name="connsiteX3" fmla="*/ 154591 w 314326"/>
                  <a:gd name="connsiteY3" fmla="*/ 314231 h 314233"/>
                  <a:gd name="connsiteX4" fmla="*/ 0 w 314326"/>
                  <a:gd name="connsiteY4" fmla="*/ 157068 h 314233"/>
                  <a:gd name="connsiteX5" fmla="*/ 220885 w 314326"/>
                  <a:gd name="connsiteY5" fmla="*/ 156878 h 314233"/>
                  <a:gd name="connsiteX6" fmla="*/ 156877 w 314326"/>
                  <a:gd name="connsiteY6" fmla="*/ 93155 h 314233"/>
                  <a:gd name="connsiteX7" fmla="*/ 93536 w 314326"/>
                  <a:gd name="connsiteY7" fmla="*/ 157544 h 314233"/>
                  <a:gd name="connsiteX8" fmla="*/ 155353 w 314326"/>
                  <a:gd name="connsiteY8" fmla="*/ 220886 h 314233"/>
                  <a:gd name="connsiteX9" fmla="*/ 220885 w 314326"/>
                  <a:gd name="connsiteY9" fmla="*/ 156878 h 31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26" h="314233">
                    <a:moveTo>
                      <a:pt x="0" y="157163"/>
                    </a:moveTo>
                    <a:cubicBezTo>
                      <a:pt x="286" y="70010"/>
                      <a:pt x="70771" y="-285"/>
                      <a:pt x="157734" y="1"/>
                    </a:cubicBezTo>
                    <a:cubicBezTo>
                      <a:pt x="243555" y="287"/>
                      <a:pt x="314135" y="70581"/>
                      <a:pt x="314325" y="156211"/>
                    </a:cubicBezTo>
                    <a:cubicBezTo>
                      <a:pt x="314611" y="244698"/>
                      <a:pt x="243840" y="314707"/>
                      <a:pt x="154591" y="314231"/>
                    </a:cubicBezTo>
                    <a:cubicBezTo>
                      <a:pt x="69914" y="313850"/>
                      <a:pt x="-190" y="242507"/>
                      <a:pt x="0" y="157068"/>
                    </a:cubicBezTo>
                    <a:close/>
                    <a:moveTo>
                      <a:pt x="220885" y="156878"/>
                    </a:moveTo>
                    <a:cubicBezTo>
                      <a:pt x="220980" y="121921"/>
                      <a:pt x="192120" y="93155"/>
                      <a:pt x="156877" y="93155"/>
                    </a:cubicBezTo>
                    <a:cubicBezTo>
                      <a:pt x="121825" y="93155"/>
                      <a:pt x="93536" y="121921"/>
                      <a:pt x="93536" y="157544"/>
                    </a:cubicBezTo>
                    <a:cubicBezTo>
                      <a:pt x="93536" y="192311"/>
                      <a:pt x="121158" y="220600"/>
                      <a:pt x="155353" y="220886"/>
                    </a:cubicBezTo>
                    <a:cubicBezTo>
                      <a:pt x="192691" y="221171"/>
                      <a:pt x="220695" y="193835"/>
                      <a:pt x="220885" y="156878"/>
                    </a:cubicBezTo>
                    <a:close/>
                  </a:path>
                </a:pathLst>
              </a:custGeom>
              <a:solidFill>
                <a:schemeClr val="tx1"/>
              </a:solid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2549B556-F1C9-477F-852B-E1DE2E4290A1}"/>
                  </a:ext>
                </a:extLst>
              </p:cNvPr>
              <p:cNvSpPr/>
              <p:nvPr/>
            </p:nvSpPr>
            <p:spPr>
              <a:xfrm>
                <a:off x="4329969" y="4256913"/>
                <a:ext cx="314420" cy="314325"/>
              </a:xfrm>
              <a:custGeom>
                <a:avLst/>
                <a:gdLst>
                  <a:gd name="connsiteX0" fmla="*/ 314325 w 314420"/>
                  <a:gd name="connsiteY0" fmla="*/ 156877 h 314325"/>
                  <a:gd name="connsiteX1" fmla="*/ 160211 w 314420"/>
                  <a:gd name="connsiteY1" fmla="*/ 314325 h 314325"/>
                  <a:gd name="connsiteX2" fmla="*/ 0 w 314420"/>
                  <a:gd name="connsiteY2" fmla="*/ 158401 h 314325"/>
                  <a:gd name="connsiteX3" fmla="*/ 157544 w 314420"/>
                  <a:gd name="connsiteY3" fmla="*/ 0 h 314325"/>
                  <a:gd name="connsiteX4" fmla="*/ 314421 w 314420"/>
                  <a:gd name="connsiteY4" fmla="*/ 156877 h 314325"/>
                  <a:gd name="connsiteX5" fmla="*/ 156972 w 314420"/>
                  <a:gd name="connsiteY5" fmla="*/ 221075 h 314325"/>
                  <a:gd name="connsiteX6" fmla="*/ 221552 w 314420"/>
                  <a:gd name="connsiteY6" fmla="*/ 156400 h 314325"/>
                  <a:gd name="connsiteX7" fmla="*/ 156687 w 314420"/>
                  <a:gd name="connsiteY7" fmla="*/ 92773 h 314325"/>
                  <a:gd name="connsiteX8" fmla="*/ 93441 w 314420"/>
                  <a:gd name="connsiteY8" fmla="*/ 157734 h 314325"/>
                  <a:gd name="connsiteX9" fmla="*/ 156972 w 314420"/>
                  <a:gd name="connsiteY9" fmla="*/ 22107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20" h="314325">
                    <a:moveTo>
                      <a:pt x="314325" y="156877"/>
                    </a:moveTo>
                    <a:cubicBezTo>
                      <a:pt x="314421" y="242697"/>
                      <a:pt x="244507" y="314134"/>
                      <a:pt x="160211" y="314325"/>
                    </a:cubicBezTo>
                    <a:cubicBezTo>
                      <a:pt x="71438" y="314515"/>
                      <a:pt x="96" y="245078"/>
                      <a:pt x="0" y="158401"/>
                    </a:cubicBezTo>
                    <a:cubicBezTo>
                      <a:pt x="-190" y="70390"/>
                      <a:pt x="69819" y="0"/>
                      <a:pt x="157544" y="0"/>
                    </a:cubicBezTo>
                    <a:cubicBezTo>
                      <a:pt x="244221" y="0"/>
                      <a:pt x="314230" y="70104"/>
                      <a:pt x="314421" y="156877"/>
                    </a:cubicBezTo>
                    <a:close/>
                    <a:moveTo>
                      <a:pt x="156972" y="221075"/>
                    </a:moveTo>
                    <a:cubicBezTo>
                      <a:pt x="192786" y="221075"/>
                      <a:pt x="221266" y="192405"/>
                      <a:pt x="221552" y="156400"/>
                    </a:cubicBezTo>
                    <a:cubicBezTo>
                      <a:pt x="221742" y="122301"/>
                      <a:pt x="191643" y="92678"/>
                      <a:pt x="156687" y="92773"/>
                    </a:cubicBezTo>
                    <a:cubicBezTo>
                      <a:pt x="122397" y="92869"/>
                      <a:pt x="93441" y="122587"/>
                      <a:pt x="93441" y="157734"/>
                    </a:cubicBezTo>
                    <a:cubicBezTo>
                      <a:pt x="93441" y="192024"/>
                      <a:pt x="122682" y="221075"/>
                      <a:pt x="156972" y="221075"/>
                    </a:cubicBezTo>
                    <a:close/>
                  </a:path>
                </a:pathLst>
              </a:custGeom>
              <a:solidFill>
                <a:schemeClr val="tx1"/>
              </a:solid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CCCEF54D-3662-4488-995F-3E2EA022B3CC}"/>
                  </a:ext>
                </a:extLst>
              </p:cNvPr>
              <p:cNvSpPr/>
              <p:nvPr/>
            </p:nvSpPr>
            <p:spPr>
              <a:xfrm>
                <a:off x="5840349" y="2113311"/>
                <a:ext cx="719708" cy="128873"/>
              </a:xfrm>
              <a:custGeom>
                <a:avLst/>
                <a:gdLst>
                  <a:gd name="connsiteX0" fmla="*/ 0 w 719708"/>
                  <a:gd name="connsiteY0" fmla="*/ 128873 h 128873"/>
                  <a:gd name="connsiteX1" fmla="*/ 0 w 719708"/>
                  <a:gd name="connsiteY1" fmla="*/ 0 h 128873"/>
                  <a:gd name="connsiteX2" fmla="*/ 719709 w 719708"/>
                  <a:gd name="connsiteY2" fmla="*/ 0 h 128873"/>
                  <a:gd name="connsiteX3" fmla="*/ 719709 w 719708"/>
                  <a:gd name="connsiteY3" fmla="*/ 128873 h 128873"/>
                  <a:gd name="connsiteX4" fmla="*/ 0 w 719708"/>
                  <a:gd name="connsiteY4" fmla="*/ 128873 h 1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708" h="128873">
                    <a:moveTo>
                      <a:pt x="0" y="128873"/>
                    </a:moveTo>
                    <a:lnTo>
                      <a:pt x="0" y="0"/>
                    </a:lnTo>
                    <a:lnTo>
                      <a:pt x="719709" y="0"/>
                    </a:lnTo>
                    <a:lnTo>
                      <a:pt x="719709" y="128873"/>
                    </a:lnTo>
                    <a:lnTo>
                      <a:pt x="0" y="128873"/>
                    </a:lnTo>
                    <a:close/>
                  </a:path>
                </a:pathLst>
              </a:custGeom>
              <a:solidFill>
                <a:schemeClr val="accent1"/>
              </a:solid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9A61860D-9969-4EB0-8CD7-3DC6529DEFE5}"/>
                  </a:ext>
                </a:extLst>
              </p:cNvPr>
              <p:cNvSpPr/>
              <p:nvPr/>
            </p:nvSpPr>
            <p:spPr>
              <a:xfrm>
                <a:off x="4423390" y="2114153"/>
                <a:ext cx="128145" cy="127475"/>
              </a:xfrm>
              <a:custGeom>
                <a:avLst/>
                <a:gdLst>
                  <a:gd name="connsiteX0" fmla="*/ 63075 w 128145"/>
                  <a:gd name="connsiteY0" fmla="*/ 127365 h 127475"/>
                  <a:gd name="connsiteX1" fmla="*/ 19 w 128145"/>
                  <a:gd name="connsiteY1" fmla="*/ 61642 h 127475"/>
                  <a:gd name="connsiteX2" fmla="*/ 65932 w 128145"/>
                  <a:gd name="connsiteY2" fmla="*/ 16 h 127475"/>
                  <a:gd name="connsiteX3" fmla="*/ 128130 w 128145"/>
                  <a:gd name="connsiteY3" fmla="*/ 63643 h 127475"/>
                  <a:gd name="connsiteX4" fmla="*/ 63075 w 128145"/>
                  <a:gd name="connsiteY4" fmla="*/ 127460 h 12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45" h="127475">
                    <a:moveTo>
                      <a:pt x="63075" y="127365"/>
                    </a:moveTo>
                    <a:cubicBezTo>
                      <a:pt x="27070" y="126603"/>
                      <a:pt x="-838" y="97456"/>
                      <a:pt x="19" y="61642"/>
                    </a:cubicBezTo>
                    <a:cubicBezTo>
                      <a:pt x="876" y="26590"/>
                      <a:pt x="30118" y="-746"/>
                      <a:pt x="65932" y="16"/>
                    </a:cubicBezTo>
                    <a:cubicBezTo>
                      <a:pt x="100127" y="682"/>
                      <a:pt x="128892" y="30115"/>
                      <a:pt x="128130" y="63643"/>
                    </a:cubicBezTo>
                    <a:cubicBezTo>
                      <a:pt x="127368" y="100123"/>
                      <a:pt x="98698" y="128222"/>
                      <a:pt x="63075" y="127460"/>
                    </a:cubicBezTo>
                    <a:close/>
                  </a:path>
                </a:pathLst>
              </a:custGeom>
              <a:solidFill>
                <a:schemeClr val="accent1"/>
              </a:solid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09257948-8056-4728-94A2-95D271CAB280}"/>
                  </a:ext>
                </a:extLst>
              </p:cNvPr>
              <p:cNvSpPr/>
              <p:nvPr/>
            </p:nvSpPr>
            <p:spPr>
              <a:xfrm>
                <a:off x="5223212" y="2114262"/>
                <a:ext cx="128029" cy="127353"/>
              </a:xfrm>
              <a:custGeom>
                <a:avLst/>
                <a:gdLst>
                  <a:gd name="connsiteX0" fmla="*/ 64305 w 128029"/>
                  <a:gd name="connsiteY0" fmla="*/ 127351 h 127353"/>
                  <a:gd name="connsiteX1" fmla="*/ 11 w 128029"/>
                  <a:gd name="connsiteY1" fmla="*/ 62772 h 127353"/>
                  <a:gd name="connsiteX2" fmla="*/ 64877 w 128029"/>
                  <a:gd name="connsiteY2" fmla="*/ 2 h 127353"/>
                  <a:gd name="connsiteX3" fmla="*/ 128027 w 128029"/>
                  <a:gd name="connsiteY3" fmla="*/ 64486 h 127353"/>
                  <a:gd name="connsiteX4" fmla="*/ 64305 w 128029"/>
                  <a:gd name="connsiteY4" fmla="*/ 127351 h 127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9" h="127353">
                    <a:moveTo>
                      <a:pt x="64305" y="127351"/>
                    </a:moveTo>
                    <a:cubicBezTo>
                      <a:pt x="28110" y="127066"/>
                      <a:pt x="-655" y="98110"/>
                      <a:pt x="11" y="62772"/>
                    </a:cubicBezTo>
                    <a:cubicBezTo>
                      <a:pt x="678" y="27244"/>
                      <a:pt x="29158" y="-284"/>
                      <a:pt x="64877" y="2"/>
                    </a:cubicBezTo>
                    <a:cubicBezTo>
                      <a:pt x="100214" y="288"/>
                      <a:pt x="128313" y="29053"/>
                      <a:pt x="128027" y="64486"/>
                    </a:cubicBezTo>
                    <a:cubicBezTo>
                      <a:pt x="127742" y="99253"/>
                      <a:pt x="98881" y="127637"/>
                      <a:pt x="64305" y="127351"/>
                    </a:cubicBezTo>
                    <a:close/>
                  </a:path>
                </a:pathLst>
              </a:custGeom>
              <a:solidFill>
                <a:schemeClr val="accent1"/>
              </a:solidFill>
              <a:ln w="9525"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5A9FDDDC-0054-40C0-ABC5-F90AC8B13240}"/>
                  </a:ext>
                </a:extLst>
              </p:cNvPr>
              <p:cNvSpPr/>
              <p:nvPr/>
            </p:nvSpPr>
            <p:spPr>
              <a:xfrm>
                <a:off x="4823555" y="2114168"/>
                <a:ext cx="127446" cy="127351"/>
              </a:xfrm>
              <a:custGeom>
                <a:avLst/>
                <a:gdLst>
                  <a:gd name="connsiteX0" fmla="*/ 64294 w 127446"/>
                  <a:gd name="connsiteY0" fmla="*/ 0 h 127351"/>
                  <a:gd name="connsiteX1" fmla="*/ 127445 w 127446"/>
                  <a:gd name="connsiteY1" fmla="*/ 64103 h 127351"/>
                  <a:gd name="connsiteX2" fmla="*/ 63151 w 127446"/>
                  <a:gd name="connsiteY2" fmla="*/ 127350 h 127351"/>
                  <a:gd name="connsiteX3" fmla="*/ 0 w 127446"/>
                  <a:gd name="connsiteY3" fmla="*/ 64103 h 127351"/>
                  <a:gd name="connsiteX4" fmla="*/ 64199 w 127446"/>
                  <a:gd name="connsiteY4" fmla="*/ 0 h 12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46" h="127351">
                    <a:moveTo>
                      <a:pt x="64294" y="0"/>
                    </a:moveTo>
                    <a:cubicBezTo>
                      <a:pt x="99822" y="96"/>
                      <a:pt x="127730" y="28385"/>
                      <a:pt x="127445" y="64103"/>
                    </a:cubicBezTo>
                    <a:cubicBezTo>
                      <a:pt x="127254" y="99441"/>
                      <a:pt x="98584" y="127635"/>
                      <a:pt x="63151" y="127350"/>
                    </a:cubicBezTo>
                    <a:cubicBezTo>
                      <a:pt x="28289" y="127064"/>
                      <a:pt x="-95" y="98584"/>
                      <a:pt x="0" y="64103"/>
                    </a:cubicBezTo>
                    <a:cubicBezTo>
                      <a:pt x="95" y="27527"/>
                      <a:pt x="27813" y="-95"/>
                      <a:pt x="64199" y="0"/>
                    </a:cubicBezTo>
                    <a:close/>
                  </a:path>
                </a:pathLst>
              </a:custGeom>
              <a:solidFill>
                <a:schemeClr val="accent1"/>
              </a:solidFill>
              <a:ln w="9525"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F7875259-D492-4E1A-8604-46DCBD7640E1}"/>
                  </a:ext>
                </a:extLst>
              </p:cNvPr>
              <p:cNvSpPr/>
              <p:nvPr/>
            </p:nvSpPr>
            <p:spPr>
              <a:xfrm>
                <a:off x="4423409" y="3231926"/>
                <a:ext cx="128112" cy="127731"/>
              </a:xfrm>
              <a:custGeom>
                <a:avLst/>
                <a:gdLst>
                  <a:gd name="connsiteX0" fmla="*/ 63341 w 128112"/>
                  <a:gd name="connsiteY0" fmla="*/ 127731 h 127731"/>
                  <a:gd name="connsiteX1" fmla="*/ 0 w 128112"/>
                  <a:gd name="connsiteY1" fmla="*/ 65438 h 127731"/>
                  <a:gd name="connsiteX2" fmla="*/ 63532 w 128112"/>
                  <a:gd name="connsiteY2" fmla="*/ 1 h 127731"/>
                  <a:gd name="connsiteX3" fmla="*/ 128111 w 128112"/>
                  <a:gd name="connsiteY3" fmla="*/ 63533 h 127731"/>
                  <a:gd name="connsiteX4" fmla="*/ 63341 w 128112"/>
                  <a:gd name="connsiteY4" fmla="*/ 127731 h 12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12" h="127731">
                    <a:moveTo>
                      <a:pt x="63341" y="127731"/>
                    </a:moveTo>
                    <a:cubicBezTo>
                      <a:pt x="29147" y="127731"/>
                      <a:pt x="95" y="99251"/>
                      <a:pt x="0" y="65438"/>
                    </a:cubicBezTo>
                    <a:cubicBezTo>
                      <a:pt x="-95" y="29338"/>
                      <a:pt x="28099" y="191"/>
                      <a:pt x="63532" y="1"/>
                    </a:cubicBezTo>
                    <a:cubicBezTo>
                      <a:pt x="98298" y="-190"/>
                      <a:pt x="127921" y="28957"/>
                      <a:pt x="128111" y="63533"/>
                    </a:cubicBezTo>
                    <a:cubicBezTo>
                      <a:pt x="128302" y="99156"/>
                      <a:pt x="99536" y="127636"/>
                      <a:pt x="63341" y="127731"/>
                    </a:cubicBezTo>
                    <a:close/>
                  </a:path>
                </a:pathLst>
              </a:custGeom>
              <a:solidFill>
                <a:schemeClr val="accent1"/>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8943E4A3-49FF-413A-A8B0-1FEF9C3290A1}"/>
                  </a:ext>
                </a:extLst>
              </p:cNvPr>
              <p:cNvSpPr/>
              <p:nvPr/>
            </p:nvSpPr>
            <p:spPr>
              <a:xfrm>
                <a:off x="5223215" y="3231921"/>
                <a:ext cx="128120" cy="127739"/>
              </a:xfrm>
              <a:custGeom>
                <a:avLst/>
                <a:gdLst>
                  <a:gd name="connsiteX0" fmla="*/ 63921 w 128120"/>
                  <a:gd name="connsiteY0" fmla="*/ 127736 h 127739"/>
                  <a:gd name="connsiteX1" fmla="*/ 8 w 128120"/>
                  <a:gd name="connsiteY1" fmla="*/ 64966 h 127739"/>
                  <a:gd name="connsiteX2" fmla="*/ 63159 w 128120"/>
                  <a:gd name="connsiteY2" fmla="*/ 6 h 127739"/>
                  <a:gd name="connsiteX3" fmla="*/ 128120 w 128120"/>
                  <a:gd name="connsiteY3" fmla="*/ 63061 h 127739"/>
                  <a:gd name="connsiteX4" fmla="*/ 63921 w 128120"/>
                  <a:gd name="connsiteY4" fmla="*/ 127736 h 127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0" h="127739">
                    <a:moveTo>
                      <a:pt x="63921" y="127736"/>
                    </a:moveTo>
                    <a:cubicBezTo>
                      <a:pt x="29345" y="128117"/>
                      <a:pt x="580" y="99733"/>
                      <a:pt x="8" y="64966"/>
                    </a:cubicBezTo>
                    <a:cubicBezTo>
                      <a:pt x="-563" y="30200"/>
                      <a:pt x="28393" y="482"/>
                      <a:pt x="63159" y="6"/>
                    </a:cubicBezTo>
                    <a:cubicBezTo>
                      <a:pt x="98116" y="-470"/>
                      <a:pt x="127929" y="28486"/>
                      <a:pt x="128120" y="63061"/>
                    </a:cubicBezTo>
                    <a:cubicBezTo>
                      <a:pt x="128310" y="99066"/>
                      <a:pt x="100211" y="127355"/>
                      <a:pt x="63921" y="127736"/>
                    </a:cubicBezTo>
                    <a:close/>
                  </a:path>
                </a:pathLst>
              </a:custGeom>
              <a:solidFill>
                <a:schemeClr val="accent1"/>
              </a:solid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05B969D6-F1A0-43EB-B15E-E62B9E8C183D}"/>
                  </a:ext>
                </a:extLst>
              </p:cNvPr>
              <p:cNvSpPr/>
              <p:nvPr/>
            </p:nvSpPr>
            <p:spPr>
              <a:xfrm>
                <a:off x="4823745" y="3231927"/>
                <a:ext cx="127350" cy="127732"/>
              </a:xfrm>
              <a:custGeom>
                <a:avLst/>
                <a:gdLst>
                  <a:gd name="connsiteX0" fmla="*/ 127350 w 127350"/>
                  <a:gd name="connsiteY0" fmla="*/ 63722 h 127732"/>
                  <a:gd name="connsiteX1" fmla="*/ 61817 w 127350"/>
                  <a:gd name="connsiteY1" fmla="*/ 127730 h 127732"/>
                  <a:gd name="connsiteX2" fmla="*/ 0 w 127350"/>
                  <a:gd name="connsiteY2" fmla="*/ 64389 h 127732"/>
                  <a:gd name="connsiteX3" fmla="*/ 63342 w 127350"/>
                  <a:gd name="connsiteY3" fmla="*/ 0 h 127732"/>
                  <a:gd name="connsiteX4" fmla="*/ 127350 w 127350"/>
                  <a:gd name="connsiteY4" fmla="*/ 63722 h 12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50" h="127732">
                    <a:moveTo>
                      <a:pt x="127350" y="63722"/>
                    </a:moveTo>
                    <a:cubicBezTo>
                      <a:pt x="127159" y="100679"/>
                      <a:pt x="99155" y="128016"/>
                      <a:pt x="61817" y="127730"/>
                    </a:cubicBezTo>
                    <a:cubicBezTo>
                      <a:pt x="27527" y="127445"/>
                      <a:pt x="-95" y="99250"/>
                      <a:pt x="0" y="64389"/>
                    </a:cubicBezTo>
                    <a:cubicBezTo>
                      <a:pt x="0" y="28766"/>
                      <a:pt x="28290" y="0"/>
                      <a:pt x="63342" y="0"/>
                    </a:cubicBezTo>
                    <a:cubicBezTo>
                      <a:pt x="98584" y="0"/>
                      <a:pt x="127540" y="28766"/>
                      <a:pt x="127350" y="63722"/>
                    </a:cubicBezTo>
                    <a:close/>
                  </a:path>
                </a:pathLst>
              </a:custGeom>
              <a:solidFill>
                <a:schemeClr val="accent1"/>
              </a:solid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0638BD35-33CE-4F13-93A5-BDAFD1762CEB}"/>
                  </a:ext>
                </a:extLst>
              </p:cNvPr>
              <p:cNvSpPr/>
              <p:nvPr/>
            </p:nvSpPr>
            <p:spPr>
              <a:xfrm>
                <a:off x="4423410" y="4349590"/>
                <a:ext cx="128112" cy="128301"/>
              </a:xfrm>
              <a:custGeom>
                <a:avLst/>
                <a:gdLst>
                  <a:gd name="connsiteX0" fmla="*/ 63532 w 128112"/>
                  <a:gd name="connsiteY0" fmla="*/ 128302 h 128301"/>
                  <a:gd name="connsiteX1" fmla="*/ 0 w 128112"/>
                  <a:gd name="connsiteY1" fmla="*/ 64961 h 128301"/>
                  <a:gd name="connsiteX2" fmla="*/ 63246 w 128112"/>
                  <a:gd name="connsiteY2" fmla="*/ 0 h 128301"/>
                  <a:gd name="connsiteX3" fmla="*/ 128111 w 128112"/>
                  <a:gd name="connsiteY3" fmla="*/ 63627 h 128301"/>
                  <a:gd name="connsiteX4" fmla="*/ 63532 w 128112"/>
                  <a:gd name="connsiteY4" fmla="*/ 128302 h 12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12" h="128301">
                    <a:moveTo>
                      <a:pt x="63532" y="128302"/>
                    </a:moveTo>
                    <a:cubicBezTo>
                      <a:pt x="29242" y="128302"/>
                      <a:pt x="0" y="99251"/>
                      <a:pt x="0" y="64961"/>
                    </a:cubicBezTo>
                    <a:cubicBezTo>
                      <a:pt x="0" y="29814"/>
                      <a:pt x="28861" y="96"/>
                      <a:pt x="63246" y="0"/>
                    </a:cubicBezTo>
                    <a:cubicBezTo>
                      <a:pt x="98107" y="-95"/>
                      <a:pt x="128302" y="29432"/>
                      <a:pt x="128111" y="63627"/>
                    </a:cubicBezTo>
                    <a:cubicBezTo>
                      <a:pt x="127921" y="99632"/>
                      <a:pt x="99346" y="128207"/>
                      <a:pt x="63532" y="128302"/>
                    </a:cubicBezTo>
                    <a:close/>
                  </a:path>
                </a:pathLst>
              </a:custGeom>
              <a:solidFill>
                <a:schemeClr val="accent1"/>
              </a:solidFill>
              <a:ln w="9525" cap="flat">
                <a:noFill/>
                <a:prstDash val="solid"/>
                <a:miter/>
              </a:ln>
            </p:spPr>
            <p:txBody>
              <a:bodyPr rtlCol="0" anchor="ctr"/>
              <a:lstStyle/>
              <a:p>
                <a:endParaRPr lang="en-IN"/>
              </a:p>
            </p:txBody>
          </p:sp>
        </p:grpSp>
        <p:cxnSp>
          <p:nvCxnSpPr>
            <p:cNvPr id="182" name="Straight Connector 181">
              <a:extLst>
                <a:ext uri="{FF2B5EF4-FFF2-40B4-BE49-F238E27FC236}">
                  <a16:creationId xmlns:a16="http://schemas.microsoft.com/office/drawing/2014/main" id="{C71B429A-03C2-4459-9733-01974720FBB9}"/>
                </a:ext>
              </a:extLst>
            </p:cNvPr>
            <p:cNvCxnSpPr>
              <a:cxnSpLocks/>
            </p:cNvCxnSpPr>
            <p:nvPr/>
          </p:nvCxnSpPr>
          <p:spPr>
            <a:xfrm rot="1800000">
              <a:off x="1811331" y="999909"/>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BC63300-FA92-4076-B793-F1026CC1F05C}"/>
                </a:ext>
              </a:extLst>
            </p:cNvPr>
            <p:cNvCxnSpPr>
              <a:cxnSpLocks/>
            </p:cNvCxnSpPr>
            <p:nvPr/>
          </p:nvCxnSpPr>
          <p:spPr>
            <a:xfrm rot="1800000">
              <a:off x="1178398" y="436968"/>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E1186F1-B9AF-471E-9F5D-A85B6D44F914}"/>
                </a:ext>
              </a:extLst>
            </p:cNvPr>
            <p:cNvCxnSpPr>
              <a:cxnSpLocks/>
            </p:cNvCxnSpPr>
            <p:nvPr/>
          </p:nvCxnSpPr>
          <p:spPr>
            <a:xfrm rot="1800000">
              <a:off x="1866902" y="745348"/>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B98AD48D-BD20-4578-9D71-3923ED2B43EC}"/>
              </a:ext>
            </a:extLst>
          </p:cNvPr>
          <p:cNvGrpSpPr/>
          <p:nvPr/>
        </p:nvGrpSpPr>
        <p:grpSpPr>
          <a:xfrm>
            <a:off x="10309887" y="3479467"/>
            <a:ext cx="633761" cy="713859"/>
            <a:chOff x="10309887" y="3479467"/>
            <a:chExt cx="633761" cy="713859"/>
          </a:xfrm>
        </p:grpSpPr>
        <p:grpSp>
          <p:nvGrpSpPr>
            <p:cNvPr id="207" name="Group 206">
              <a:extLst>
                <a:ext uri="{FF2B5EF4-FFF2-40B4-BE49-F238E27FC236}">
                  <a16:creationId xmlns:a16="http://schemas.microsoft.com/office/drawing/2014/main" id="{B2B4ECC0-D296-4104-8B72-65493463DC76}"/>
                </a:ext>
              </a:extLst>
            </p:cNvPr>
            <p:cNvGrpSpPr/>
            <p:nvPr/>
          </p:nvGrpSpPr>
          <p:grpSpPr>
            <a:xfrm rot="1800000">
              <a:off x="10384206" y="3480480"/>
              <a:ext cx="559442" cy="559442"/>
              <a:chOff x="3746998" y="1080094"/>
              <a:chExt cx="4698502" cy="4698502"/>
            </a:xfrm>
          </p:grpSpPr>
          <p:sp>
            <p:nvSpPr>
              <p:cNvPr id="211" name="Freeform: Shape 210">
                <a:extLst>
                  <a:ext uri="{FF2B5EF4-FFF2-40B4-BE49-F238E27FC236}">
                    <a16:creationId xmlns:a16="http://schemas.microsoft.com/office/drawing/2014/main" id="{4824855B-CAFD-40E0-A426-FE31F73891EE}"/>
                  </a:ext>
                </a:extLst>
              </p:cNvPr>
              <p:cNvSpPr/>
              <p:nvPr/>
            </p:nvSpPr>
            <p:spPr>
              <a:xfrm>
                <a:off x="3746998" y="1080094"/>
                <a:ext cx="4698502" cy="4698502"/>
              </a:xfrm>
              <a:custGeom>
                <a:avLst/>
                <a:gdLst>
                  <a:gd name="connsiteX0" fmla="*/ 1946339 w 4029766"/>
                  <a:gd name="connsiteY0" fmla="*/ 0 h 4029766"/>
                  <a:gd name="connsiteX1" fmla="*/ 2083403 w 4029766"/>
                  <a:gd name="connsiteY1" fmla="*/ 0 h 4029766"/>
                  <a:gd name="connsiteX2" fmla="*/ 2089023 w 4029766"/>
                  <a:gd name="connsiteY2" fmla="*/ 1619 h 4029766"/>
                  <a:gd name="connsiteX3" fmla="*/ 2383536 w 4029766"/>
                  <a:gd name="connsiteY3" fmla="*/ 34100 h 4029766"/>
                  <a:gd name="connsiteX4" fmla="*/ 2909602 w 4029766"/>
                  <a:gd name="connsiteY4" fmla="*/ 209550 h 4029766"/>
                  <a:gd name="connsiteX5" fmla="*/ 3096101 w 4029766"/>
                  <a:gd name="connsiteY5" fmla="*/ 315659 h 4029766"/>
                  <a:gd name="connsiteX6" fmla="*/ 3350038 w 4029766"/>
                  <a:gd name="connsiteY6" fmla="*/ 507206 h 4029766"/>
                  <a:gd name="connsiteX7" fmla="*/ 3495675 w 4029766"/>
                  <a:gd name="connsiteY7" fmla="*/ 650462 h 4029766"/>
                  <a:gd name="connsiteX8" fmla="*/ 3682175 w 4029766"/>
                  <a:gd name="connsiteY8" fmla="*/ 884492 h 4029766"/>
                  <a:gd name="connsiteX9" fmla="*/ 3838194 w 4029766"/>
                  <a:gd name="connsiteY9" fmla="*/ 1158907 h 4029766"/>
                  <a:gd name="connsiteX10" fmla="*/ 3902774 w 4029766"/>
                  <a:gd name="connsiteY10" fmla="*/ 1312259 h 4029766"/>
                  <a:gd name="connsiteX11" fmla="*/ 3981260 w 4029766"/>
                  <a:gd name="connsiteY11" fmla="*/ 1575530 h 4029766"/>
                  <a:gd name="connsiteX12" fmla="*/ 4020979 w 4029766"/>
                  <a:gd name="connsiteY12" fmla="*/ 1825847 h 4029766"/>
                  <a:gd name="connsiteX13" fmla="*/ 4028123 w 4029766"/>
                  <a:gd name="connsiteY13" fmla="*/ 2095310 h 4029766"/>
                  <a:gd name="connsiteX14" fmla="*/ 3994213 w 4029766"/>
                  <a:gd name="connsiteY14" fmla="*/ 2390680 h 4029766"/>
                  <a:gd name="connsiteX15" fmla="*/ 3949065 w 4029766"/>
                  <a:gd name="connsiteY15" fmla="*/ 2576894 h 4029766"/>
                  <a:gd name="connsiteX16" fmla="*/ 3847148 w 4029766"/>
                  <a:gd name="connsiteY16" fmla="*/ 2852357 h 4029766"/>
                  <a:gd name="connsiteX17" fmla="*/ 3737896 w 4029766"/>
                  <a:gd name="connsiteY17" fmla="*/ 3058668 h 4029766"/>
                  <a:gd name="connsiteX18" fmla="*/ 3562826 w 4029766"/>
                  <a:gd name="connsiteY18" fmla="*/ 3304223 h 4029766"/>
                  <a:gd name="connsiteX19" fmla="*/ 3418046 w 4029766"/>
                  <a:gd name="connsiteY19" fmla="*/ 3459671 h 4029766"/>
                  <a:gd name="connsiteX20" fmla="*/ 3266313 w 4029766"/>
                  <a:gd name="connsiteY20" fmla="*/ 3593116 h 4029766"/>
                  <a:gd name="connsiteX21" fmla="*/ 3083814 w 4029766"/>
                  <a:gd name="connsiteY21" fmla="*/ 3722561 h 4029766"/>
                  <a:gd name="connsiteX22" fmla="*/ 2823401 w 4029766"/>
                  <a:gd name="connsiteY22" fmla="*/ 3861054 h 4029766"/>
                  <a:gd name="connsiteX23" fmla="*/ 2568797 w 4029766"/>
                  <a:gd name="connsiteY23" fmla="*/ 3952304 h 4029766"/>
                  <a:gd name="connsiteX24" fmla="*/ 2178272 w 4029766"/>
                  <a:gd name="connsiteY24" fmla="*/ 4023170 h 4029766"/>
                  <a:gd name="connsiteX25" fmla="*/ 1890141 w 4029766"/>
                  <a:gd name="connsiteY25" fmla="*/ 4025837 h 4029766"/>
                  <a:gd name="connsiteX26" fmla="*/ 1479614 w 4029766"/>
                  <a:gd name="connsiteY26" fmla="*/ 3957638 h 4029766"/>
                  <a:gd name="connsiteX27" fmla="*/ 1210437 w 4029766"/>
                  <a:gd name="connsiteY27" fmla="*/ 3862102 h 4029766"/>
                  <a:gd name="connsiteX28" fmla="*/ 940499 w 4029766"/>
                  <a:gd name="connsiteY28" fmla="*/ 3719227 h 4029766"/>
                  <a:gd name="connsiteX29" fmla="*/ 708946 w 4029766"/>
                  <a:gd name="connsiteY29" fmla="*/ 3548158 h 4029766"/>
                  <a:gd name="connsiteX30" fmla="*/ 568357 w 4029766"/>
                  <a:gd name="connsiteY30" fmla="*/ 3416332 h 4029766"/>
                  <a:gd name="connsiteX31" fmla="*/ 387763 w 4029766"/>
                  <a:gd name="connsiteY31" fmla="*/ 3202781 h 4029766"/>
                  <a:gd name="connsiteX32" fmla="*/ 220028 w 4029766"/>
                  <a:gd name="connsiteY32" fmla="*/ 2930462 h 4029766"/>
                  <a:gd name="connsiteX33" fmla="*/ 108204 w 4029766"/>
                  <a:gd name="connsiteY33" fmla="*/ 2665953 h 4029766"/>
                  <a:gd name="connsiteX34" fmla="*/ 42482 w 4029766"/>
                  <a:gd name="connsiteY34" fmla="*/ 2425922 h 4029766"/>
                  <a:gd name="connsiteX35" fmla="*/ 3715 w 4029766"/>
                  <a:gd name="connsiteY35" fmla="*/ 2133600 h 4029766"/>
                  <a:gd name="connsiteX36" fmla="*/ 0 w 4029766"/>
                  <a:gd name="connsiteY36" fmla="*/ 2085594 h 4029766"/>
                  <a:gd name="connsiteX37" fmla="*/ 0 w 4029766"/>
                  <a:gd name="connsiteY37" fmla="*/ 1942243 h 4029766"/>
                  <a:gd name="connsiteX38" fmla="*/ 1810 w 4029766"/>
                  <a:gd name="connsiteY38" fmla="*/ 1932527 h 4029766"/>
                  <a:gd name="connsiteX39" fmla="*/ 23241 w 4029766"/>
                  <a:gd name="connsiteY39" fmla="*/ 1709642 h 4029766"/>
                  <a:gd name="connsiteX40" fmla="*/ 134874 w 4029766"/>
                  <a:gd name="connsiteY40" fmla="*/ 1289876 h 4029766"/>
                  <a:gd name="connsiteX41" fmla="*/ 306038 w 4029766"/>
                  <a:gd name="connsiteY41" fmla="*/ 947357 h 4029766"/>
                  <a:gd name="connsiteX42" fmla="*/ 527780 w 4029766"/>
                  <a:gd name="connsiteY42" fmla="*/ 655606 h 4029766"/>
                  <a:gd name="connsiteX43" fmla="*/ 719233 w 4029766"/>
                  <a:gd name="connsiteY43" fmla="*/ 471964 h 4029766"/>
                  <a:gd name="connsiteX44" fmla="*/ 1045464 w 4029766"/>
                  <a:gd name="connsiteY44" fmla="*/ 248888 h 4029766"/>
                  <a:gd name="connsiteX45" fmla="*/ 1358075 w 4029766"/>
                  <a:gd name="connsiteY45" fmla="*/ 110300 h 4029766"/>
                  <a:gd name="connsiteX46" fmla="*/ 1692497 w 4029766"/>
                  <a:gd name="connsiteY46" fmla="*/ 26289 h 4029766"/>
                  <a:gd name="connsiteX47" fmla="*/ 1929384 w 4029766"/>
                  <a:gd name="connsiteY47" fmla="*/ 2096 h 4029766"/>
                  <a:gd name="connsiteX48" fmla="*/ 1946339 w 4029766"/>
                  <a:gd name="connsiteY48" fmla="*/ 95 h 4029766"/>
                  <a:gd name="connsiteX49" fmla="*/ 651224 w 4029766"/>
                  <a:gd name="connsiteY49" fmla="*/ 3381470 h 4029766"/>
                  <a:gd name="connsiteX50" fmla="*/ 657701 w 4029766"/>
                  <a:gd name="connsiteY50" fmla="*/ 3372041 h 4029766"/>
                  <a:gd name="connsiteX51" fmla="*/ 2007394 w 4029766"/>
                  <a:gd name="connsiteY51" fmla="*/ 2022443 h 4029766"/>
                  <a:gd name="connsiteX52" fmla="*/ 2015014 w 4029766"/>
                  <a:gd name="connsiteY52" fmla="*/ 2004441 h 4029766"/>
                  <a:gd name="connsiteX53" fmla="*/ 2014823 w 4029766"/>
                  <a:gd name="connsiteY53" fmla="*/ 94678 h 4029766"/>
                  <a:gd name="connsiteX54" fmla="*/ 2014823 w 4029766"/>
                  <a:gd name="connsiteY54" fmla="*/ 83725 h 4029766"/>
                  <a:gd name="connsiteX55" fmla="*/ 184309 w 4029766"/>
                  <a:gd name="connsiteY55" fmla="*/ 1399699 h 4029766"/>
                  <a:gd name="connsiteX56" fmla="*/ 651224 w 4029766"/>
                  <a:gd name="connsiteY56" fmla="*/ 3381470 h 402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29766" h="4029766">
                    <a:moveTo>
                      <a:pt x="1946339" y="0"/>
                    </a:moveTo>
                    <a:lnTo>
                      <a:pt x="2083403" y="0"/>
                    </a:lnTo>
                    <a:cubicBezTo>
                      <a:pt x="2085308" y="572"/>
                      <a:pt x="2087118" y="1619"/>
                      <a:pt x="2089023" y="1619"/>
                    </a:cubicBezTo>
                    <a:cubicBezTo>
                      <a:pt x="2188083" y="4763"/>
                      <a:pt x="2286191" y="16002"/>
                      <a:pt x="2383536" y="34100"/>
                    </a:cubicBezTo>
                    <a:cubicBezTo>
                      <a:pt x="2566988" y="68199"/>
                      <a:pt x="2742248" y="126968"/>
                      <a:pt x="2909602" y="209550"/>
                    </a:cubicBezTo>
                    <a:cubicBezTo>
                      <a:pt x="2973800" y="241268"/>
                      <a:pt x="3035618" y="277273"/>
                      <a:pt x="3096101" y="315659"/>
                    </a:cubicBezTo>
                    <a:cubicBezTo>
                      <a:pt x="3186017" y="372523"/>
                      <a:pt x="3271171" y="435959"/>
                      <a:pt x="3350038" y="507206"/>
                    </a:cubicBezTo>
                    <a:cubicBezTo>
                      <a:pt x="3400520" y="552831"/>
                      <a:pt x="3448526" y="601313"/>
                      <a:pt x="3495675" y="650462"/>
                    </a:cubicBezTo>
                    <a:cubicBezTo>
                      <a:pt x="3564922" y="722662"/>
                      <a:pt x="3625977" y="801815"/>
                      <a:pt x="3682175" y="884492"/>
                    </a:cubicBezTo>
                    <a:cubicBezTo>
                      <a:pt x="3741515" y="971740"/>
                      <a:pt x="3794093" y="1062990"/>
                      <a:pt x="3838194" y="1158907"/>
                    </a:cubicBezTo>
                    <a:cubicBezTo>
                      <a:pt x="3861340" y="1209294"/>
                      <a:pt x="3882771" y="1260539"/>
                      <a:pt x="3902774" y="1312259"/>
                    </a:cubicBezTo>
                    <a:cubicBezTo>
                      <a:pt x="3935921" y="1397889"/>
                      <a:pt x="3961067" y="1485995"/>
                      <a:pt x="3981260" y="1575530"/>
                    </a:cubicBezTo>
                    <a:cubicBezTo>
                      <a:pt x="3999834" y="1658112"/>
                      <a:pt x="4013263" y="1741551"/>
                      <a:pt x="4020979" y="1825847"/>
                    </a:cubicBezTo>
                    <a:cubicBezTo>
                      <a:pt x="4029170" y="1915478"/>
                      <a:pt x="4031837" y="2005298"/>
                      <a:pt x="4028123" y="2095310"/>
                    </a:cubicBezTo>
                    <a:cubicBezTo>
                      <a:pt x="4024027" y="2194655"/>
                      <a:pt x="4014407" y="2293334"/>
                      <a:pt x="3994213" y="2390680"/>
                    </a:cubicBezTo>
                    <a:cubicBezTo>
                      <a:pt x="3981260" y="2453164"/>
                      <a:pt x="3965829" y="2515267"/>
                      <a:pt x="3949065" y="2576894"/>
                    </a:cubicBezTo>
                    <a:cubicBezTo>
                      <a:pt x="3923252" y="2671667"/>
                      <a:pt x="3887819" y="2763012"/>
                      <a:pt x="3847148" y="2852357"/>
                    </a:cubicBezTo>
                    <a:cubicBezTo>
                      <a:pt x="3814858" y="2923318"/>
                      <a:pt x="3778282" y="2991993"/>
                      <a:pt x="3737896" y="3058668"/>
                    </a:cubicBezTo>
                    <a:cubicBezTo>
                      <a:pt x="3685699" y="3144870"/>
                      <a:pt x="3627215" y="3226689"/>
                      <a:pt x="3562826" y="3304223"/>
                    </a:cubicBezTo>
                    <a:cubicBezTo>
                      <a:pt x="3517583" y="3358801"/>
                      <a:pt x="3470053" y="3411474"/>
                      <a:pt x="3418046" y="3459671"/>
                    </a:cubicBezTo>
                    <a:cubicBezTo>
                      <a:pt x="3368612" y="3505391"/>
                      <a:pt x="3318129" y="3550063"/>
                      <a:pt x="3266313" y="3593116"/>
                    </a:cubicBezTo>
                    <a:cubicBezTo>
                      <a:pt x="3208877" y="3640931"/>
                      <a:pt x="3147155" y="3682841"/>
                      <a:pt x="3083814" y="3722561"/>
                    </a:cubicBezTo>
                    <a:cubicBezTo>
                      <a:pt x="3000375" y="3774948"/>
                      <a:pt x="2913793" y="3821716"/>
                      <a:pt x="2823401" y="3861054"/>
                    </a:cubicBezTo>
                    <a:cubicBezTo>
                      <a:pt x="2740533" y="3897059"/>
                      <a:pt x="2655665" y="3927443"/>
                      <a:pt x="2568797" y="3952304"/>
                    </a:cubicBezTo>
                    <a:cubicBezTo>
                      <a:pt x="2440972" y="3988784"/>
                      <a:pt x="2310765" y="4012406"/>
                      <a:pt x="2178272" y="4023170"/>
                    </a:cubicBezTo>
                    <a:cubicBezTo>
                      <a:pt x="2082356" y="4030980"/>
                      <a:pt x="1986248" y="4031837"/>
                      <a:pt x="1890141" y="4025837"/>
                    </a:cubicBezTo>
                    <a:cubicBezTo>
                      <a:pt x="1750981" y="4017169"/>
                      <a:pt x="1614107" y="3994499"/>
                      <a:pt x="1479614" y="3957638"/>
                    </a:cubicBezTo>
                    <a:cubicBezTo>
                      <a:pt x="1387507" y="3932396"/>
                      <a:pt x="1298257" y="3899630"/>
                      <a:pt x="1210437" y="3862102"/>
                    </a:cubicBezTo>
                    <a:cubicBezTo>
                      <a:pt x="1116425" y="3821906"/>
                      <a:pt x="1026890" y="3773424"/>
                      <a:pt x="940499" y="3719227"/>
                    </a:cubicBezTo>
                    <a:cubicBezTo>
                      <a:pt x="859060" y="3668173"/>
                      <a:pt x="780860" y="3612166"/>
                      <a:pt x="708946" y="3548158"/>
                    </a:cubicBezTo>
                    <a:cubicBezTo>
                      <a:pt x="660940" y="3505486"/>
                      <a:pt x="613886" y="3461576"/>
                      <a:pt x="568357" y="3416332"/>
                    </a:cubicBezTo>
                    <a:cubicBezTo>
                      <a:pt x="502063" y="3350514"/>
                      <a:pt x="443103" y="3278220"/>
                      <a:pt x="387763" y="3202781"/>
                    </a:cubicBezTo>
                    <a:cubicBezTo>
                      <a:pt x="324517" y="3116485"/>
                      <a:pt x="268796" y="3025521"/>
                      <a:pt x="220028" y="2930462"/>
                    </a:cubicBezTo>
                    <a:cubicBezTo>
                      <a:pt x="176213" y="2845118"/>
                      <a:pt x="139160" y="2756821"/>
                      <a:pt x="108204" y="2665953"/>
                    </a:cubicBezTo>
                    <a:cubicBezTo>
                      <a:pt x="81344" y="2587276"/>
                      <a:pt x="59246" y="2507361"/>
                      <a:pt x="42482" y="2425922"/>
                    </a:cubicBezTo>
                    <a:cubicBezTo>
                      <a:pt x="22574" y="2329434"/>
                      <a:pt x="9144" y="2232089"/>
                      <a:pt x="3715" y="2133600"/>
                    </a:cubicBezTo>
                    <a:cubicBezTo>
                      <a:pt x="2858" y="2117598"/>
                      <a:pt x="1238" y="2101596"/>
                      <a:pt x="0" y="2085594"/>
                    </a:cubicBezTo>
                    <a:lnTo>
                      <a:pt x="0" y="1942243"/>
                    </a:lnTo>
                    <a:cubicBezTo>
                      <a:pt x="667" y="1939004"/>
                      <a:pt x="1715" y="1935766"/>
                      <a:pt x="1810" y="1932527"/>
                    </a:cubicBezTo>
                    <a:cubicBezTo>
                      <a:pt x="4572" y="1857851"/>
                      <a:pt x="11906" y="1783556"/>
                      <a:pt x="23241" y="1709642"/>
                    </a:cubicBezTo>
                    <a:cubicBezTo>
                      <a:pt x="45339" y="1565720"/>
                      <a:pt x="82487" y="1425702"/>
                      <a:pt x="134874" y="1289876"/>
                    </a:cubicBezTo>
                    <a:cubicBezTo>
                      <a:pt x="180975" y="1170337"/>
                      <a:pt x="237935" y="1055942"/>
                      <a:pt x="306038" y="947357"/>
                    </a:cubicBezTo>
                    <a:cubicBezTo>
                      <a:pt x="371094" y="843439"/>
                      <a:pt x="444818" y="746093"/>
                      <a:pt x="527780" y="655606"/>
                    </a:cubicBezTo>
                    <a:cubicBezTo>
                      <a:pt x="587693" y="590264"/>
                      <a:pt x="651224" y="528828"/>
                      <a:pt x="719233" y="471964"/>
                    </a:cubicBezTo>
                    <a:cubicBezTo>
                      <a:pt x="820674" y="387096"/>
                      <a:pt x="929354" y="312611"/>
                      <a:pt x="1045464" y="248888"/>
                    </a:cubicBezTo>
                    <a:cubicBezTo>
                      <a:pt x="1145858" y="193834"/>
                      <a:pt x="1249966" y="147733"/>
                      <a:pt x="1358075" y="110300"/>
                    </a:cubicBezTo>
                    <a:cubicBezTo>
                      <a:pt x="1467136" y="72676"/>
                      <a:pt x="1578578" y="44577"/>
                      <a:pt x="1692497" y="26289"/>
                    </a:cubicBezTo>
                    <a:cubicBezTo>
                      <a:pt x="1771078" y="13621"/>
                      <a:pt x="1849946" y="5334"/>
                      <a:pt x="1929384" y="2096"/>
                    </a:cubicBezTo>
                    <a:cubicBezTo>
                      <a:pt x="1935099" y="1905"/>
                      <a:pt x="1940719" y="762"/>
                      <a:pt x="1946339" y="95"/>
                    </a:cubicBezTo>
                    <a:close/>
                    <a:moveTo>
                      <a:pt x="651224" y="3381470"/>
                    </a:moveTo>
                    <a:cubicBezTo>
                      <a:pt x="653320" y="3378327"/>
                      <a:pt x="655034" y="3374708"/>
                      <a:pt x="657701" y="3372041"/>
                    </a:cubicBezTo>
                    <a:cubicBezTo>
                      <a:pt x="1107567" y="2922080"/>
                      <a:pt x="1557433" y="2472214"/>
                      <a:pt x="2007394" y="2022443"/>
                    </a:cubicBezTo>
                    <a:cubicBezTo>
                      <a:pt x="2012728" y="2017109"/>
                      <a:pt x="2015014" y="2011966"/>
                      <a:pt x="2015014" y="2004441"/>
                    </a:cubicBezTo>
                    <a:cubicBezTo>
                      <a:pt x="2014823" y="1367885"/>
                      <a:pt x="2014823" y="731234"/>
                      <a:pt x="2014823" y="94678"/>
                    </a:cubicBezTo>
                    <a:lnTo>
                      <a:pt x="2014823" y="83725"/>
                    </a:lnTo>
                    <a:cubicBezTo>
                      <a:pt x="1272254" y="77915"/>
                      <a:pt x="476536" y="537686"/>
                      <a:pt x="184309" y="1399699"/>
                    </a:cubicBezTo>
                    <a:cubicBezTo>
                      <a:pt x="-82010" y="2185511"/>
                      <a:pt x="203549" y="2949416"/>
                      <a:pt x="651224" y="3381470"/>
                    </a:cubicBezTo>
                    <a:close/>
                  </a:path>
                </a:pathLst>
              </a:custGeom>
              <a:solidFill>
                <a:schemeClr val="tx1"/>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08B5A781-2E51-4EDC-99ED-79EBA61E2912}"/>
                  </a:ext>
                </a:extLst>
              </p:cNvPr>
              <p:cNvSpPr/>
              <p:nvPr/>
            </p:nvSpPr>
            <p:spPr>
              <a:xfrm>
                <a:off x="3842201" y="1177539"/>
                <a:ext cx="2254311" cy="3845175"/>
              </a:xfrm>
              <a:custGeom>
                <a:avLst/>
                <a:gdLst>
                  <a:gd name="connsiteX0" fmla="*/ 569572 w 1933456"/>
                  <a:gd name="connsiteY0" fmla="*/ 3297894 h 3297893"/>
                  <a:gd name="connsiteX1" fmla="*/ 102657 w 1933456"/>
                  <a:gd name="connsiteY1" fmla="*/ 1316122 h 3297893"/>
                  <a:gd name="connsiteX2" fmla="*/ 1933266 w 1933456"/>
                  <a:gd name="connsiteY2" fmla="*/ 53 h 3297893"/>
                  <a:gd name="connsiteX3" fmla="*/ 1933266 w 1933456"/>
                  <a:gd name="connsiteY3" fmla="*/ 11006 h 3297893"/>
                  <a:gd name="connsiteX4" fmla="*/ 1933457 w 1933456"/>
                  <a:gd name="connsiteY4" fmla="*/ 1920769 h 3297893"/>
                  <a:gd name="connsiteX5" fmla="*/ 1925837 w 1933456"/>
                  <a:gd name="connsiteY5" fmla="*/ 1938771 h 3297893"/>
                  <a:gd name="connsiteX6" fmla="*/ 576144 w 1933456"/>
                  <a:gd name="connsiteY6" fmla="*/ 3288369 h 3297893"/>
                  <a:gd name="connsiteX7" fmla="*/ 569667 w 1933456"/>
                  <a:gd name="connsiteY7" fmla="*/ 3297798 h 32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3456" h="3297893">
                    <a:moveTo>
                      <a:pt x="569572" y="3297894"/>
                    </a:moveTo>
                    <a:cubicBezTo>
                      <a:pt x="121992" y="2865935"/>
                      <a:pt x="-163567" y="2101934"/>
                      <a:pt x="102657" y="1316122"/>
                    </a:cubicBezTo>
                    <a:cubicBezTo>
                      <a:pt x="394884" y="454109"/>
                      <a:pt x="1190602" y="-5662"/>
                      <a:pt x="1933266" y="53"/>
                    </a:cubicBezTo>
                    <a:lnTo>
                      <a:pt x="1933266" y="11006"/>
                    </a:lnTo>
                    <a:cubicBezTo>
                      <a:pt x="1933266" y="647562"/>
                      <a:pt x="1933266" y="1284213"/>
                      <a:pt x="1933457" y="1920769"/>
                    </a:cubicBezTo>
                    <a:cubicBezTo>
                      <a:pt x="1933457" y="1928389"/>
                      <a:pt x="1931171" y="1933532"/>
                      <a:pt x="1925837" y="1938771"/>
                    </a:cubicBezTo>
                    <a:cubicBezTo>
                      <a:pt x="1475876" y="2388542"/>
                      <a:pt x="1025915" y="2838407"/>
                      <a:pt x="576144" y="3288369"/>
                    </a:cubicBezTo>
                    <a:cubicBezTo>
                      <a:pt x="573477" y="3291036"/>
                      <a:pt x="571763" y="3294655"/>
                      <a:pt x="569667" y="3297798"/>
                    </a:cubicBezTo>
                    <a:close/>
                  </a:path>
                </a:pathLst>
              </a:custGeom>
              <a:solidFill>
                <a:schemeClr val="accent1"/>
              </a:solidFill>
              <a:ln w="9525" cap="flat">
                <a:noFill/>
                <a:prstDash val="solid"/>
                <a:miter/>
              </a:ln>
            </p:spPr>
            <p:txBody>
              <a:bodyPr rtlCol="0" anchor="ctr"/>
              <a:lstStyle/>
              <a:p>
                <a:endParaRPr lang="en-IN"/>
              </a:p>
            </p:txBody>
          </p:sp>
        </p:grpSp>
        <p:cxnSp>
          <p:nvCxnSpPr>
            <p:cNvPr id="208" name="Straight Connector 207">
              <a:extLst>
                <a:ext uri="{FF2B5EF4-FFF2-40B4-BE49-F238E27FC236}">
                  <a16:creationId xmlns:a16="http://schemas.microsoft.com/office/drawing/2014/main" id="{23A1B9CB-EC9C-49F9-ADAB-C99D3EC3A4B2}"/>
                </a:ext>
              </a:extLst>
            </p:cNvPr>
            <p:cNvCxnSpPr>
              <a:cxnSpLocks/>
            </p:cNvCxnSpPr>
            <p:nvPr/>
          </p:nvCxnSpPr>
          <p:spPr>
            <a:xfrm rot="1800000">
              <a:off x="10886996"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D7FE5F7-3E8D-492F-A43A-30257D721223}"/>
                </a:ext>
              </a:extLst>
            </p:cNvPr>
            <p:cNvCxnSpPr>
              <a:cxnSpLocks/>
            </p:cNvCxnSpPr>
            <p:nvPr/>
          </p:nvCxnSpPr>
          <p:spPr>
            <a:xfrm flipH="1">
              <a:off x="10309887"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EDC1D51-517E-48F0-BEE8-D0719C872FDC}"/>
                </a:ext>
              </a:extLst>
            </p:cNvPr>
            <p:cNvCxnSpPr>
              <a:cxnSpLocks/>
            </p:cNvCxnSpPr>
            <p:nvPr/>
          </p:nvCxnSpPr>
          <p:spPr>
            <a:xfrm rot="1800000">
              <a:off x="10406548"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9149286E-2000-B326-0F50-671B9A7DC4B6}"/>
              </a:ext>
            </a:extLst>
          </p:cNvPr>
          <p:cNvGrpSpPr/>
          <p:nvPr/>
        </p:nvGrpSpPr>
        <p:grpSpPr>
          <a:xfrm>
            <a:off x="1327283" y="1878971"/>
            <a:ext cx="428606" cy="808108"/>
            <a:chOff x="1327315" y="1878971"/>
            <a:chExt cx="428606" cy="808108"/>
          </a:xfrm>
        </p:grpSpPr>
        <p:grpSp>
          <p:nvGrpSpPr>
            <p:cNvPr id="214" name="Group 213">
              <a:extLst>
                <a:ext uri="{FF2B5EF4-FFF2-40B4-BE49-F238E27FC236}">
                  <a16:creationId xmlns:a16="http://schemas.microsoft.com/office/drawing/2014/main" id="{1A54D10F-E63C-F644-8CBE-C65F96A2DDA8}"/>
                </a:ext>
              </a:extLst>
            </p:cNvPr>
            <p:cNvGrpSpPr/>
            <p:nvPr/>
          </p:nvGrpSpPr>
          <p:grpSpPr>
            <a:xfrm rot="1800000">
              <a:off x="1327315" y="2021794"/>
              <a:ext cx="428606" cy="428624"/>
              <a:chOff x="4280891" y="1613789"/>
              <a:chExt cx="3631076" cy="3631230"/>
            </a:xfrm>
          </p:grpSpPr>
          <p:grpSp>
            <p:nvGrpSpPr>
              <p:cNvPr id="218" name="Group 217">
                <a:extLst>
                  <a:ext uri="{FF2B5EF4-FFF2-40B4-BE49-F238E27FC236}">
                    <a16:creationId xmlns:a16="http://schemas.microsoft.com/office/drawing/2014/main" id="{5B70D0D0-F0D1-53FB-3B8E-AABC3893C149}"/>
                  </a:ext>
                </a:extLst>
              </p:cNvPr>
              <p:cNvGrpSpPr/>
              <p:nvPr/>
            </p:nvGrpSpPr>
            <p:grpSpPr>
              <a:xfrm>
                <a:off x="4280891" y="1613789"/>
                <a:ext cx="3631076" cy="3631230"/>
                <a:chOff x="5553075" y="2886027"/>
                <a:chExt cx="1086707" cy="1086754"/>
              </a:xfrm>
              <a:solidFill>
                <a:schemeClr val="tx1"/>
              </a:solidFill>
            </p:grpSpPr>
            <p:sp>
              <p:nvSpPr>
                <p:cNvPr id="225" name="Freeform: Shape 224">
                  <a:extLst>
                    <a:ext uri="{FF2B5EF4-FFF2-40B4-BE49-F238E27FC236}">
                      <a16:creationId xmlns:a16="http://schemas.microsoft.com/office/drawing/2014/main" id="{BA5E6A18-45BA-8E04-013D-7FD690AD06EC}"/>
                    </a:ext>
                  </a:extLst>
                </p:cNvPr>
                <p:cNvSpPr/>
                <p:nvPr/>
              </p:nvSpPr>
              <p:spPr>
                <a:xfrm>
                  <a:off x="5553109" y="2886027"/>
                  <a:ext cx="1086653" cy="450770"/>
                </a:xfrm>
                <a:custGeom>
                  <a:avLst/>
                  <a:gdLst>
                    <a:gd name="connsiteX0" fmla="*/ 535080 w 1086653"/>
                    <a:gd name="connsiteY0" fmla="*/ 3000 h 450770"/>
                    <a:gd name="connsiteX1" fmla="*/ 5013 w 1086653"/>
                    <a:gd name="connsiteY1" fmla="*/ 427149 h 450770"/>
                    <a:gd name="connsiteX2" fmla="*/ 727 w 1086653"/>
                    <a:gd name="connsiteY2" fmla="*/ 442008 h 450770"/>
                    <a:gd name="connsiteX3" fmla="*/ 13205 w 1086653"/>
                    <a:gd name="connsiteY3" fmla="*/ 450771 h 450770"/>
                    <a:gd name="connsiteX4" fmla="*/ 1073433 w 1086653"/>
                    <a:gd name="connsiteY4" fmla="*/ 450771 h 450770"/>
                    <a:gd name="connsiteX5" fmla="*/ 1085911 w 1086653"/>
                    <a:gd name="connsiteY5" fmla="*/ 442008 h 450770"/>
                    <a:gd name="connsiteX6" fmla="*/ 1081624 w 1086653"/>
                    <a:gd name="connsiteY6" fmla="*/ 427149 h 450770"/>
                    <a:gd name="connsiteX7" fmla="*/ 551558 w 1086653"/>
                    <a:gd name="connsiteY7" fmla="*/ 3000 h 450770"/>
                    <a:gd name="connsiteX8" fmla="*/ 535080 w 1086653"/>
                    <a:gd name="connsiteY8" fmla="*/ 3000 h 450770"/>
                    <a:gd name="connsiteX9" fmla="*/ 535080 w 1086653"/>
                    <a:gd name="connsiteY9" fmla="*/ 3000 h 450770"/>
                    <a:gd name="connsiteX10" fmla="*/ 51114 w 1086653"/>
                    <a:gd name="connsiteY10" fmla="*/ 424196 h 450770"/>
                    <a:gd name="connsiteX11" fmla="*/ 543271 w 1086653"/>
                    <a:gd name="connsiteY11" fmla="*/ 30337 h 450770"/>
                    <a:gd name="connsiteX12" fmla="*/ 1035428 w 1086653"/>
                    <a:gd name="connsiteY12" fmla="*/ 424196 h 450770"/>
                    <a:gd name="connsiteX13" fmla="*/ 51114 w 1086653"/>
                    <a:gd name="connsiteY13" fmla="*/ 424196 h 45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6653" h="450770">
                      <a:moveTo>
                        <a:pt x="535080" y="3000"/>
                      </a:moveTo>
                      <a:lnTo>
                        <a:pt x="5013" y="427149"/>
                      </a:lnTo>
                      <a:cubicBezTo>
                        <a:pt x="537" y="430578"/>
                        <a:pt x="-1083" y="436674"/>
                        <a:pt x="727" y="442008"/>
                      </a:cubicBezTo>
                      <a:cubicBezTo>
                        <a:pt x="2537" y="447342"/>
                        <a:pt x="7585" y="450771"/>
                        <a:pt x="13205" y="450771"/>
                      </a:cubicBezTo>
                      <a:lnTo>
                        <a:pt x="1073433" y="450771"/>
                      </a:lnTo>
                      <a:cubicBezTo>
                        <a:pt x="1078957" y="450771"/>
                        <a:pt x="1084006" y="447342"/>
                        <a:pt x="1085911" y="442008"/>
                      </a:cubicBezTo>
                      <a:cubicBezTo>
                        <a:pt x="1087720" y="436674"/>
                        <a:pt x="1086196" y="430863"/>
                        <a:pt x="1081624" y="427149"/>
                      </a:cubicBezTo>
                      <a:lnTo>
                        <a:pt x="551558" y="3000"/>
                      </a:lnTo>
                      <a:cubicBezTo>
                        <a:pt x="546796" y="-1000"/>
                        <a:pt x="539842" y="-1000"/>
                        <a:pt x="535080" y="3000"/>
                      </a:cubicBezTo>
                      <a:lnTo>
                        <a:pt x="535080" y="3000"/>
                      </a:lnTo>
                      <a:close/>
                      <a:moveTo>
                        <a:pt x="51114" y="424196"/>
                      </a:moveTo>
                      <a:lnTo>
                        <a:pt x="543271" y="30337"/>
                      </a:lnTo>
                      <a:lnTo>
                        <a:pt x="1035428" y="424196"/>
                      </a:lnTo>
                      <a:lnTo>
                        <a:pt x="51114" y="424196"/>
                      </a:lnTo>
                      <a:close/>
                    </a:path>
                  </a:pathLst>
                </a:custGeom>
                <a:grp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271F718D-E19D-A114-AB63-0BB7E888AAF8}"/>
                    </a:ext>
                  </a:extLst>
                </p:cNvPr>
                <p:cNvSpPr/>
                <p:nvPr/>
              </p:nvSpPr>
              <p:spPr>
                <a:xfrm>
                  <a:off x="5606033" y="3893343"/>
                  <a:ext cx="980693" cy="26479"/>
                </a:xfrm>
                <a:custGeom>
                  <a:avLst/>
                  <a:gdLst>
                    <a:gd name="connsiteX0" fmla="*/ 0 w 980693"/>
                    <a:gd name="connsiteY0" fmla="*/ 13240 h 26479"/>
                    <a:gd name="connsiteX1" fmla="*/ 13240 w 980693"/>
                    <a:gd name="connsiteY1" fmla="*/ 26479 h 26479"/>
                    <a:gd name="connsiteX2" fmla="*/ 967454 w 980693"/>
                    <a:gd name="connsiteY2" fmla="*/ 26479 h 26479"/>
                    <a:gd name="connsiteX3" fmla="*/ 980694 w 980693"/>
                    <a:gd name="connsiteY3" fmla="*/ 13240 h 26479"/>
                    <a:gd name="connsiteX4" fmla="*/ 967454 w 980693"/>
                    <a:gd name="connsiteY4" fmla="*/ 0 h 26479"/>
                    <a:gd name="connsiteX5" fmla="*/ 13335 w 980693"/>
                    <a:gd name="connsiteY5" fmla="*/ 0 h 26479"/>
                    <a:gd name="connsiteX6" fmla="*/ 95 w 980693"/>
                    <a:gd name="connsiteY6" fmla="*/ 13240 h 26479"/>
                    <a:gd name="connsiteX7" fmla="*/ 95 w 980693"/>
                    <a:gd name="connsiteY7" fmla="*/ 13240 h 2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693" h="26479">
                      <a:moveTo>
                        <a:pt x="0" y="13240"/>
                      </a:moveTo>
                      <a:cubicBezTo>
                        <a:pt x="0" y="20669"/>
                        <a:pt x="5810" y="26479"/>
                        <a:pt x="13240" y="26479"/>
                      </a:cubicBezTo>
                      <a:lnTo>
                        <a:pt x="967454" y="26479"/>
                      </a:lnTo>
                      <a:cubicBezTo>
                        <a:pt x="974884" y="26479"/>
                        <a:pt x="980694" y="20669"/>
                        <a:pt x="980694" y="13240"/>
                      </a:cubicBezTo>
                      <a:cubicBezTo>
                        <a:pt x="980694" y="5810"/>
                        <a:pt x="974884" y="0"/>
                        <a:pt x="967454" y="0"/>
                      </a:cubicBezTo>
                      <a:lnTo>
                        <a:pt x="13335" y="0"/>
                      </a:lnTo>
                      <a:cubicBezTo>
                        <a:pt x="5905" y="0"/>
                        <a:pt x="95" y="5810"/>
                        <a:pt x="95" y="13240"/>
                      </a:cubicBezTo>
                      <a:lnTo>
                        <a:pt x="95" y="13240"/>
                      </a:lnTo>
                      <a:close/>
                    </a:path>
                  </a:pathLst>
                </a:custGeom>
                <a:grp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22ACDEAB-6333-95C3-B11E-30F559D2A828}"/>
                    </a:ext>
                  </a:extLst>
                </p:cNvPr>
                <p:cNvSpPr/>
                <p:nvPr/>
              </p:nvSpPr>
              <p:spPr>
                <a:xfrm>
                  <a:off x="5553075" y="3946302"/>
                  <a:ext cx="1086707" cy="26479"/>
                </a:xfrm>
                <a:custGeom>
                  <a:avLst/>
                  <a:gdLst>
                    <a:gd name="connsiteX0" fmla="*/ 1073372 w 1086707"/>
                    <a:gd name="connsiteY0" fmla="*/ 0 h 26479"/>
                    <a:gd name="connsiteX1" fmla="*/ 13240 w 1086707"/>
                    <a:gd name="connsiteY1" fmla="*/ 0 h 26479"/>
                    <a:gd name="connsiteX2" fmla="*/ 0 w 1086707"/>
                    <a:gd name="connsiteY2" fmla="*/ 13240 h 26479"/>
                    <a:gd name="connsiteX3" fmla="*/ 13240 w 1086707"/>
                    <a:gd name="connsiteY3" fmla="*/ 26479 h 26479"/>
                    <a:gd name="connsiteX4" fmla="*/ 1073468 w 1086707"/>
                    <a:gd name="connsiteY4" fmla="*/ 26479 h 26479"/>
                    <a:gd name="connsiteX5" fmla="*/ 1086707 w 1086707"/>
                    <a:gd name="connsiteY5" fmla="*/ 13240 h 26479"/>
                    <a:gd name="connsiteX6" fmla="*/ 1073468 w 1086707"/>
                    <a:gd name="connsiteY6" fmla="*/ 0 h 26479"/>
                    <a:gd name="connsiteX7" fmla="*/ 1073468 w 1086707"/>
                    <a:gd name="connsiteY7" fmla="*/ 0 h 2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6707" h="26479">
                      <a:moveTo>
                        <a:pt x="1073372" y="0"/>
                      </a:moveTo>
                      <a:lnTo>
                        <a:pt x="13240" y="0"/>
                      </a:lnTo>
                      <a:cubicBezTo>
                        <a:pt x="5810" y="0"/>
                        <a:pt x="0" y="5810"/>
                        <a:pt x="0" y="13240"/>
                      </a:cubicBezTo>
                      <a:cubicBezTo>
                        <a:pt x="0" y="20669"/>
                        <a:pt x="5810" y="26479"/>
                        <a:pt x="13240" y="26479"/>
                      </a:cubicBezTo>
                      <a:lnTo>
                        <a:pt x="1073468" y="26479"/>
                      </a:lnTo>
                      <a:cubicBezTo>
                        <a:pt x="1080897" y="26479"/>
                        <a:pt x="1086707" y="20669"/>
                        <a:pt x="1086707" y="13240"/>
                      </a:cubicBezTo>
                      <a:cubicBezTo>
                        <a:pt x="1086707" y="5810"/>
                        <a:pt x="1080897" y="0"/>
                        <a:pt x="1073468" y="0"/>
                      </a:cubicBezTo>
                      <a:lnTo>
                        <a:pt x="1073468" y="0"/>
                      </a:lnTo>
                      <a:close/>
                    </a:path>
                  </a:pathLst>
                </a:custGeom>
                <a:grp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B350BB20-7819-9D41-5340-1F03B8D539CF}"/>
                    </a:ext>
                  </a:extLst>
                </p:cNvPr>
                <p:cNvSpPr/>
                <p:nvPr/>
              </p:nvSpPr>
              <p:spPr>
                <a:xfrm>
                  <a:off x="5632608" y="3363276"/>
                  <a:ext cx="185450" cy="503492"/>
                </a:xfrm>
                <a:custGeom>
                  <a:avLst/>
                  <a:gdLst>
                    <a:gd name="connsiteX0" fmla="*/ 13240 w 185451"/>
                    <a:gd name="connsiteY0" fmla="*/ 477012 h 503491"/>
                    <a:gd name="connsiteX1" fmla="*/ 0 w 185451"/>
                    <a:gd name="connsiteY1" fmla="*/ 490252 h 503491"/>
                    <a:gd name="connsiteX2" fmla="*/ 13240 w 185451"/>
                    <a:gd name="connsiteY2" fmla="*/ 503492 h 503491"/>
                    <a:gd name="connsiteX3" fmla="*/ 172212 w 185451"/>
                    <a:gd name="connsiteY3" fmla="*/ 503492 h 503491"/>
                    <a:gd name="connsiteX4" fmla="*/ 185452 w 185451"/>
                    <a:gd name="connsiteY4" fmla="*/ 490252 h 503491"/>
                    <a:gd name="connsiteX5" fmla="*/ 172212 w 185451"/>
                    <a:gd name="connsiteY5" fmla="*/ 477012 h 503491"/>
                    <a:gd name="connsiteX6" fmla="*/ 145733 w 185451"/>
                    <a:gd name="connsiteY6" fmla="*/ 477012 h 503491"/>
                    <a:gd name="connsiteX7" fmla="*/ 145733 w 185451"/>
                    <a:gd name="connsiteY7" fmla="*/ 26480 h 503491"/>
                    <a:gd name="connsiteX8" fmla="*/ 172212 w 185451"/>
                    <a:gd name="connsiteY8" fmla="*/ 26480 h 503491"/>
                    <a:gd name="connsiteX9" fmla="*/ 185452 w 185451"/>
                    <a:gd name="connsiteY9" fmla="*/ 13240 h 503491"/>
                    <a:gd name="connsiteX10" fmla="*/ 172212 w 185451"/>
                    <a:gd name="connsiteY10" fmla="*/ 0 h 503491"/>
                    <a:gd name="connsiteX11" fmla="*/ 13240 w 185451"/>
                    <a:gd name="connsiteY11" fmla="*/ 0 h 503491"/>
                    <a:gd name="connsiteX12" fmla="*/ 0 w 185451"/>
                    <a:gd name="connsiteY12" fmla="*/ 13240 h 503491"/>
                    <a:gd name="connsiteX13" fmla="*/ 13240 w 185451"/>
                    <a:gd name="connsiteY13" fmla="*/ 26480 h 503491"/>
                    <a:gd name="connsiteX14" fmla="*/ 39719 w 185451"/>
                    <a:gd name="connsiteY14" fmla="*/ 26480 h 503491"/>
                    <a:gd name="connsiteX15" fmla="*/ 39719 w 185451"/>
                    <a:gd name="connsiteY15" fmla="*/ 477012 h 503491"/>
                    <a:gd name="connsiteX16" fmla="*/ 13240 w 185451"/>
                    <a:gd name="connsiteY16" fmla="*/ 477012 h 503491"/>
                    <a:gd name="connsiteX17" fmla="*/ 106013 w 185451"/>
                    <a:gd name="connsiteY17" fmla="*/ 26480 h 503491"/>
                    <a:gd name="connsiteX18" fmla="*/ 119253 w 185451"/>
                    <a:gd name="connsiteY18" fmla="*/ 26480 h 503491"/>
                    <a:gd name="connsiteX19" fmla="*/ 119253 w 185451"/>
                    <a:gd name="connsiteY19" fmla="*/ 477012 h 503491"/>
                    <a:gd name="connsiteX20" fmla="*/ 106013 w 185451"/>
                    <a:gd name="connsiteY20" fmla="*/ 477012 h 503491"/>
                    <a:gd name="connsiteX21" fmla="*/ 106013 w 185451"/>
                    <a:gd name="connsiteY21" fmla="*/ 26480 h 503491"/>
                    <a:gd name="connsiteX22" fmla="*/ 66294 w 185451"/>
                    <a:gd name="connsiteY22" fmla="*/ 26480 h 503491"/>
                    <a:gd name="connsiteX23" fmla="*/ 79534 w 185451"/>
                    <a:gd name="connsiteY23" fmla="*/ 26480 h 503491"/>
                    <a:gd name="connsiteX24" fmla="*/ 79534 w 185451"/>
                    <a:gd name="connsiteY24" fmla="*/ 477012 h 503491"/>
                    <a:gd name="connsiteX25" fmla="*/ 66294 w 185451"/>
                    <a:gd name="connsiteY25" fmla="*/ 477012 h 503491"/>
                    <a:gd name="connsiteX26" fmla="*/ 66294 w 185451"/>
                    <a:gd name="connsiteY26" fmla="*/ 26480 h 50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451" h="503491">
                      <a:moveTo>
                        <a:pt x="13240" y="477012"/>
                      </a:moveTo>
                      <a:cubicBezTo>
                        <a:pt x="5810" y="477012"/>
                        <a:pt x="0" y="482822"/>
                        <a:pt x="0" y="490252"/>
                      </a:cubicBezTo>
                      <a:cubicBezTo>
                        <a:pt x="0" y="497681"/>
                        <a:pt x="5810" y="503492"/>
                        <a:pt x="13240" y="503492"/>
                      </a:cubicBezTo>
                      <a:lnTo>
                        <a:pt x="172212" y="503492"/>
                      </a:lnTo>
                      <a:cubicBezTo>
                        <a:pt x="179641" y="503492"/>
                        <a:pt x="185452" y="497681"/>
                        <a:pt x="185452" y="490252"/>
                      </a:cubicBezTo>
                      <a:cubicBezTo>
                        <a:pt x="185452" y="482822"/>
                        <a:pt x="179641" y="477012"/>
                        <a:pt x="172212" y="477012"/>
                      </a:cubicBezTo>
                      <a:lnTo>
                        <a:pt x="145733" y="477012"/>
                      </a:lnTo>
                      <a:lnTo>
                        <a:pt x="145733" y="26480"/>
                      </a:lnTo>
                      <a:lnTo>
                        <a:pt x="172212" y="26480"/>
                      </a:lnTo>
                      <a:cubicBezTo>
                        <a:pt x="179641" y="26480"/>
                        <a:pt x="185452" y="20669"/>
                        <a:pt x="185452" y="13240"/>
                      </a:cubicBezTo>
                      <a:cubicBezTo>
                        <a:pt x="185452" y="5810"/>
                        <a:pt x="179641" y="0"/>
                        <a:pt x="172212" y="0"/>
                      </a:cubicBezTo>
                      <a:lnTo>
                        <a:pt x="13240" y="0"/>
                      </a:lnTo>
                      <a:cubicBezTo>
                        <a:pt x="5810" y="0"/>
                        <a:pt x="0" y="5810"/>
                        <a:pt x="0" y="13240"/>
                      </a:cubicBezTo>
                      <a:cubicBezTo>
                        <a:pt x="0" y="20669"/>
                        <a:pt x="5810" y="26480"/>
                        <a:pt x="13240" y="26480"/>
                      </a:cubicBezTo>
                      <a:lnTo>
                        <a:pt x="39719" y="26480"/>
                      </a:lnTo>
                      <a:lnTo>
                        <a:pt x="39719" y="477012"/>
                      </a:lnTo>
                      <a:lnTo>
                        <a:pt x="13240" y="477012"/>
                      </a:lnTo>
                      <a:close/>
                      <a:moveTo>
                        <a:pt x="106013" y="26480"/>
                      </a:moveTo>
                      <a:lnTo>
                        <a:pt x="119253" y="26480"/>
                      </a:lnTo>
                      <a:lnTo>
                        <a:pt x="119253" y="477012"/>
                      </a:lnTo>
                      <a:lnTo>
                        <a:pt x="106013" y="477012"/>
                      </a:lnTo>
                      <a:lnTo>
                        <a:pt x="106013" y="26480"/>
                      </a:lnTo>
                      <a:close/>
                      <a:moveTo>
                        <a:pt x="66294" y="26480"/>
                      </a:moveTo>
                      <a:lnTo>
                        <a:pt x="79534" y="26480"/>
                      </a:lnTo>
                      <a:lnTo>
                        <a:pt x="79534" y="477012"/>
                      </a:lnTo>
                      <a:lnTo>
                        <a:pt x="66294" y="477012"/>
                      </a:lnTo>
                      <a:lnTo>
                        <a:pt x="66294" y="26480"/>
                      </a:lnTo>
                      <a:close/>
                    </a:path>
                  </a:pathLst>
                </a:custGeom>
                <a:grp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4ED14428-2F63-A3EA-7B40-0012011BEA43}"/>
                    </a:ext>
                  </a:extLst>
                </p:cNvPr>
                <p:cNvSpPr/>
                <p:nvPr/>
              </p:nvSpPr>
              <p:spPr>
                <a:xfrm>
                  <a:off x="6003607" y="3363277"/>
                  <a:ext cx="185546" cy="503491"/>
                </a:xfrm>
                <a:custGeom>
                  <a:avLst/>
                  <a:gdLst>
                    <a:gd name="connsiteX0" fmla="*/ 13240 w 185546"/>
                    <a:gd name="connsiteY0" fmla="*/ 477012 h 503491"/>
                    <a:gd name="connsiteX1" fmla="*/ 0 w 185546"/>
                    <a:gd name="connsiteY1" fmla="*/ 490252 h 503491"/>
                    <a:gd name="connsiteX2" fmla="*/ 13240 w 185546"/>
                    <a:gd name="connsiteY2" fmla="*/ 503492 h 503491"/>
                    <a:gd name="connsiteX3" fmla="*/ 172307 w 185546"/>
                    <a:gd name="connsiteY3" fmla="*/ 503492 h 503491"/>
                    <a:gd name="connsiteX4" fmla="*/ 185547 w 185546"/>
                    <a:gd name="connsiteY4" fmla="*/ 490252 h 503491"/>
                    <a:gd name="connsiteX5" fmla="*/ 172307 w 185546"/>
                    <a:gd name="connsiteY5" fmla="*/ 477012 h 503491"/>
                    <a:gd name="connsiteX6" fmla="*/ 145828 w 185546"/>
                    <a:gd name="connsiteY6" fmla="*/ 477012 h 503491"/>
                    <a:gd name="connsiteX7" fmla="*/ 145828 w 185546"/>
                    <a:gd name="connsiteY7" fmla="*/ 26480 h 503491"/>
                    <a:gd name="connsiteX8" fmla="*/ 172307 w 185546"/>
                    <a:gd name="connsiteY8" fmla="*/ 26480 h 503491"/>
                    <a:gd name="connsiteX9" fmla="*/ 185547 w 185546"/>
                    <a:gd name="connsiteY9" fmla="*/ 13240 h 503491"/>
                    <a:gd name="connsiteX10" fmla="*/ 172307 w 185546"/>
                    <a:gd name="connsiteY10" fmla="*/ 0 h 503491"/>
                    <a:gd name="connsiteX11" fmla="*/ 13240 w 185546"/>
                    <a:gd name="connsiteY11" fmla="*/ 0 h 503491"/>
                    <a:gd name="connsiteX12" fmla="*/ 0 w 185546"/>
                    <a:gd name="connsiteY12" fmla="*/ 13240 h 503491"/>
                    <a:gd name="connsiteX13" fmla="*/ 13240 w 185546"/>
                    <a:gd name="connsiteY13" fmla="*/ 26480 h 503491"/>
                    <a:gd name="connsiteX14" fmla="*/ 39719 w 185546"/>
                    <a:gd name="connsiteY14" fmla="*/ 26480 h 503491"/>
                    <a:gd name="connsiteX15" fmla="*/ 39719 w 185546"/>
                    <a:gd name="connsiteY15" fmla="*/ 477012 h 503491"/>
                    <a:gd name="connsiteX16" fmla="*/ 13240 w 185546"/>
                    <a:gd name="connsiteY16" fmla="*/ 477012 h 503491"/>
                    <a:gd name="connsiteX17" fmla="*/ 106013 w 185546"/>
                    <a:gd name="connsiteY17" fmla="*/ 26480 h 503491"/>
                    <a:gd name="connsiteX18" fmla="*/ 119253 w 185546"/>
                    <a:gd name="connsiteY18" fmla="*/ 26480 h 503491"/>
                    <a:gd name="connsiteX19" fmla="*/ 119253 w 185546"/>
                    <a:gd name="connsiteY19" fmla="*/ 477012 h 503491"/>
                    <a:gd name="connsiteX20" fmla="*/ 106013 w 185546"/>
                    <a:gd name="connsiteY20" fmla="*/ 477012 h 503491"/>
                    <a:gd name="connsiteX21" fmla="*/ 106013 w 185546"/>
                    <a:gd name="connsiteY21" fmla="*/ 26480 h 503491"/>
                    <a:gd name="connsiteX22" fmla="*/ 66294 w 185546"/>
                    <a:gd name="connsiteY22" fmla="*/ 26480 h 503491"/>
                    <a:gd name="connsiteX23" fmla="*/ 79534 w 185546"/>
                    <a:gd name="connsiteY23" fmla="*/ 26480 h 503491"/>
                    <a:gd name="connsiteX24" fmla="*/ 79534 w 185546"/>
                    <a:gd name="connsiteY24" fmla="*/ 477012 h 503491"/>
                    <a:gd name="connsiteX25" fmla="*/ 66294 w 185546"/>
                    <a:gd name="connsiteY25" fmla="*/ 477012 h 503491"/>
                    <a:gd name="connsiteX26" fmla="*/ 66294 w 185546"/>
                    <a:gd name="connsiteY26" fmla="*/ 26480 h 50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546" h="503491">
                      <a:moveTo>
                        <a:pt x="13240" y="477012"/>
                      </a:moveTo>
                      <a:cubicBezTo>
                        <a:pt x="5810" y="477012"/>
                        <a:pt x="0" y="482822"/>
                        <a:pt x="0" y="490252"/>
                      </a:cubicBezTo>
                      <a:cubicBezTo>
                        <a:pt x="0" y="497681"/>
                        <a:pt x="5810" y="503492"/>
                        <a:pt x="13240" y="503492"/>
                      </a:cubicBezTo>
                      <a:lnTo>
                        <a:pt x="172307" y="503492"/>
                      </a:lnTo>
                      <a:cubicBezTo>
                        <a:pt x="179737" y="503492"/>
                        <a:pt x="185547" y="497681"/>
                        <a:pt x="185547" y="490252"/>
                      </a:cubicBezTo>
                      <a:cubicBezTo>
                        <a:pt x="185547" y="482822"/>
                        <a:pt x="179737" y="477012"/>
                        <a:pt x="172307" y="477012"/>
                      </a:cubicBezTo>
                      <a:lnTo>
                        <a:pt x="145828" y="477012"/>
                      </a:lnTo>
                      <a:lnTo>
                        <a:pt x="145828" y="26480"/>
                      </a:lnTo>
                      <a:lnTo>
                        <a:pt x="172307" y="26480"/>
                      </a:lnTo>
                      <a:cubicBezTo>
                        <a:pt x="179737" y="26480"/>
                        <a:pt x="185547" y="20669"/>
                        <a:pt x="185547" y="13240"/>
                      </a:cubicBezTo>
                      <a:cubicBezTo>
                        <a:pt x="185547" y="5810"/>
                        <a:pt x="179737" y="0"/>
                        <a:pt x="172307" y="0"/>
                      </a:cubicBezTo>
                      <a:lnTo>
                        <a:pt x="13240" y="0"/>
                      </a:lnTo>
                      <a:cubicBezTo>
                        <a:pt x="5810" y="0"/>
                        <a:pt x="0" y="5810"/>
                        <a:pt x="0" y="13240"/>
                      </a:cubicBezTo>
                      <a:cubicBezTo>
                        <a:pt x="0" y="20669"/>
                        <a:pt x="5810" y="26480"/>
                        <a:pt x="13240" y="26480"/>
                      </a:cubicBezTo>
                      <a:lnTo>
                        <a:pt x="39719" y="26480"/>
                      </a:lnTo>
                      <a:lnTo>
                        <a:pt x="39719" y="477012"/>
                      </a:lnTo>
                      <a:lnTo>
                        <a:pt x="13240" y="477012"/>
                      </a:lnTo>
                      <a:close/>
                      <a:moveTo>
                        <a:pt x="106013" y="26480"/>
                      </a:moveTo>
                      <a:lnTo>
                        <a:pt x="119253" y="26480"/>
                      </a:lnTo>
                      <a:lnTo>
                        <a:pt x="119253" y="477012"/>
                      </a:lnTo>
                      <a:lnTo>
                        <a:pt x="106013" y="477012"/>
                      </a:lnTo>
                      <a:lnTo>
                        <a:pt x="106013" y="26480"/>
                      </a:lnTo>
                      <a:close/>
                      <a:moveTo>
                        <a:pt x="66294" y="26480"/>
                      </a:moveTo>
                      <a:lnTo>
                        <a:pt x="79534" y="26480"/>
                      </a:lnTo>
                      <a:lnTo>
                        <a:pt x="79534" y="477012"/>
                      </a:lnTo>
                      <a:lnTo>
                        <a:pt x="66294" y="477012"/>
                      </a:lnTo>
                      <a:lnTo>
                        <a:pt x="66294" y="26480"/>
                      </a:lnTo>
                      <a:close/>
                    </a:path>
                  </a:pathLst>
                </a:custGeom>
                <a:grpFill/>
                <a:ln w="9525"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DFEF722C-2038-D5F8-BB80-69CBB1C25DD2}"/>
                    </a:ext>
                  </a:extLst>
                </p:cNvPr>
                <p:cNvSpPr/>
                <p:nvPr/>
              </p:nvSpPr>
              <p:spPr>
                <a:xfrm>
                  <a:off x="6374701" y="3363277"/>
                  <a:ext cx="185546" cy="503491"/>
                </a:xfrm>
                <a:custGeom>
                  <a:avLst/>
                  <a:gdLst>
                    <a:gd name="connsiteX0" fmla="*/ 13240 w 185546"/>
                    <a:gd name="connsiteY0" fmla="*/ 477012 h 503491"/>
                    <a:gd name="connsiteX1" fmla="*/ 0 w 185546"/>
                    <a:gd name="connsiteY1" fmla="*/ 490252 h 503491"/>
                    <a:gd name="connsiteX2" fmla="*/ 13240 w 185546"/>
                    <a:gd name="connsiteY2" fmla="*/ 503492 h 503491"/>
                    <a:gd name="connsiteX3" fmla="*/ 172307 w 185546"/>
                    <a:gd name="connsiteY3" fmla="*/ 503492 h 503491"/>
                    <a:gd name="connsiteX4" fmla="*/ 185547 w 185546"/>
                    <a:gd name="connsiteY4" fmla="*/ 490252 h 503491"/>
                    <a:gd name="connsiteX5" fmla="*/ 172307 w 185546"/>
                    <a:gd name="connsiteY5" fmla="*/ 477012 h 503491"/>
                    <a:gd name="connsiteX6" fmla="*/ 145828 w 185546"/>
                    <a:gd name="connsiteY6" fmla="*/ 477012 h 503491"/>
                    <a:gd name="connsiteX7" fmla="*/ 145828 w 185546"/>
                    <a:gd name="connsiteY7" fmla="*/ 26480 h 503491"/>
                    <a:gd name="connsiteX8" fmla="*/ 172307 w 185546"/>
                    <a:gd name="connsiteY8" fmla="*/ 26480 h 503491"/>
                    <a:gd name="connsiteX9" fmla="*/ 185547 w 185546"/>
                    <a:gd name="connsiteY9" fmla="*/ 13240 h 503491"/>
                    <a:gd name="connsiteX10" fmla="*/ 172307 w 185546"/>
                    <a:gd name="connsiteY10" fmla="*/ 0 h 503491"/>
                    <a:gd name="connsiteX11" fmla="*/ 13240 w 185546"/>
                    <a:gd name="connsiteY11" fmla="*/ 0 h 503491"/>
                    <a:gd name="connsiteX12" fmla="*/ 0 w 185546"/>
                    <a:gd name="connsiteY12" fmla="*/ 13240 h 503491"/>
                    <a:gd name="connsiteX13" fmla="*/ 13240 w 185546"/>
                    <a:gd name="connsiteY13" fmla="*/ 26480 h 503491"/>
                    <a:gd name="connsiteX14" fmla="*/ 39719 w 185546"/>
                    <a:gd name="connsiteY14" fmla="*/ 26480 h 503491"/>
                    <a:gd name="connsiteX15" fmla="*/ 39719 w 185546"/>
                    <a:gd name="connsiteY15" fmla="*/ 477012 h 503491"/>
                    <a:gd name="connsiteX16" fmla="*/ 13240 w 185546"/>
                    <a:gd name="connsiteY16" fmla="*/ 477012 h 503491"/>
                    <a:gd name="connsiteX17" fmla="*/ 106013 w 185546"/>
                    <a:gd name="connsiteY17" fmla="*/ 26480 h 503491"/>
                    <a:gd name="connsiteX18" fmla="*/ 119253 w 185546"/>
                    <a:gd name="connsiteY18" fmla="*/ 26480 h 503491"/>
                    <a:gd name="connsiteX19" fmla="*/ 119253 w 185546"/>
                    <a:gd name="connsiteY19" fmla="*/ 477012 h 503491"/>
                    <a:gd name="connsiteX20" fmla="*/ 106013 w 185546"/>
                    <a:gd name="connsiteY20" fmla="*/ 477012 h 503491"/>
                    <a:gd name="connsiteX21" fmla="*/ 106013 w 185546"/>
                    <a:gd name="connsiteY21" fmla="*/ 26480 h 503491"/>
                    <a:gd name="connsiteX22" fmla="*/ 66294 w 185546"/>
                    <a:gd name="connsiteY22" fmla="*/ 26480 h 503491"/>
                    <a:gd name="connsiteX23" fmla="*/ 79534 w 185546"/>
                    <a:gd name="connsiteY23" fmla="*/ 26480 h 503491"/>
                    <a:gd name="connsiteX24" fmla="*/ 79534 w 185546"/>
                    <a:gd name="connsiteY24" fmla="*/ 477012 h 503491"/>
                    <a:gd name="connsiteX25" fmla="*/ 66294 w 185546"/>
                    <a:gd name="connsiteY25" fmla="*/ 477012 h 503491"/>
                    <a:gd name="connsiteX26" fmla="*/ 66294 w 185546"/>
                    <a:gd name="connsiteY26" fmla="*/ 26480 h 50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546" h="503491">
                      <a:moveTo>
                        <a:pt x="13240" y="477012"/>
                      </a:moveTo>
                      <a:cubicBezTo>
                        <a:pt x="5810" y="477012"/>
                        <a:pt x="0" y="482822"/>
                        <a:pt x="0" y="490252"/>
                      </a:cubicBezTo>
                      <a:cubicBezTo>
                        <a:pt x="0" y="497681"/>
                        <a:pt x="5810" y="503492"/>
                        <a:pt x="13240" y="503492"/>
                      </a:cubicBezTo>
                      <a:lnTo>
                        <a:pt x="172307" y="503492"/>
                      </a:lnTo>
                      <a:cubicBezTo>
                        <a:pt x="179737" y="503492"/>
                        <a:pt x="185547" y="497681"/>
                        <a:pt x="185547" y="490252"/>
                      </a:cubicBezTo>
                      <a:cubicBezTo>
                        <a:pt x="185547" y="482822"/>
                        <a:pt x="179737" y="477012"/>
                        <a:pt x="172307" y="477012"/>
                      </a:cubicBezTo>
                      <a:lnTo>
                        <a:pt x="145828" y="477012"/>
                      </a:lnTo>
                      <a:lnTo>
                        <a:pt x="145828" y="26480"/>
                      </a:lnTo>
                      <a:lnTo>
                        <a:pt x="172307" y="26480"/>
                      </a:lnTo>
                      <a:cubicBezTo>
                        <a:pt x="179737" y="26480"/>
                        <a:pt x="185547" y="20669"/>
                        <a:pt x="185547" y="13240"/>
                      </a:cubicBezTo>
                      <a:cubicBezTo>
                        <a:pt x="185547" y="5810"/>
                        <a:pt x="179737" y="0"/>
                        <a:pt x="172307" y="0"/>
                      </a:cubicBezTo>
                      <a:lnTo>
                        <a:pt x="13240" y="0"/>
                      </a:lnTo>
                      <a:cubicBezTo>
                        <a:pt x="5810" y="0"/>
                        <a:pt x="0" y="5810"/>
                        <a:pt x="0" y="13240"/>
                      </a:cubicBezTo>
                      <a:cubicBezTo>
                        <a:pt x="0" y="20669"/>
                        <a:pt x="5810" y="26480"/>
                        <a:pt x="13240" y="26480"/>
                      </a:cubicBezTo>
                      <a:lnTo>
                        <a:pt x="39719" y="26480"/>
                      </a:lnTo>
                      <a:lnTo>
                        <a:pt x="39719" y="477012"/>
                      </a:lnTo>
                      <a:lnTo>
                        <a:pt x="13240" y="477012"/>
                      </a:lnTo>
                      <a:close/>
                      <a:moveTo>
                        <a:pt x="106013" y="26480"/>
                      </a:moveTo>
                      <a:lnTo>
                        <a:pt x="119253" y="26480"/>
                      </a:lnTo>
                      <a:lnTo>
                        <a:pt x="119253" y="477012"/>
                      </a:lnTo>
                      <a:lnTo>
                        <a:pt x="106013" y="477012"/>
                      </a:lnTo>
                      <a:lnTo>
                        <a:pt x="106013" y="26480"/>
                      </a:lnTo>
                      <a:close/>
                      <a:moveTo>
                        <a:pt x="66294" y="26480"/>
                      </a:moveTo>
                      <a:lnTo>
                        <a:pt x="79534" y="26480"/>
                      </a:lnTo>
                      <a:lnTo>
                        <a:pt x="79534" y="477012"/>
                      </a:lnTo>
                      <a:lnTo>
                        <a:pt x="66294" y="477012"/>
                      </a:lnTo>
                      <a:lnTo>
                        <a:pt x="66294" y="26480"/>
                      </a:lnTo>
                      <a:close/>
                    </a:path>
                  </a:pathLst>
                </a:custGeom>
                <a:grpFill/>
                <a:ln w="9525"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C91D399D-EA15-CFEA-153D-D9AC23418E66}"/>
                    </a:ext>
                  </a:extLst>
                </p:cNvPr>
                <p:cNvSpPr/>
                <p:nvPr/>
              </p:nvSpPr>
              <p:spPr>
                <a:xfrm>
                  <a:off x="6023229" y="3013995"/>
                  <a:ext cx="146304" cy="243935"/>
                </a:xfrm>
                <a:custGeom>
                  <a:avLst/>
                  <a:gdLst>
                    <a:gd name="connsiteX0" fmla="*/ 134207 w 146304"/>
                    <a:gd name="connsiteY0" fmla="*/ 243935 h 243935"/>
                    <a:gd name="connsiteX1" fmla="*/ 12192 w 146304"/>
                    <a:gd name="connsiteY1" fmla="*/ 243935 h 243935"/>
                    <a:gd name="connsiteX2" fmla="*/ 3524 w 146304"/>
                    <a:gd name="connsiteY2" fmla="*/ 223075 h 243935"/>
                    <a:gd name="connsiteX3" fmla="*/ 24384 w 146304"/>
                    <a:gd name="connsiteY3" fmla="*/ 172784 h 243935"/>
                    <a:gd name="connsiteX4" fmla="*/ 24384 w 146304"/>
                    <a:gd name="connsiteY4" fmla="*/ 134112 h 243935"/>
                    <a:gd name="connsiteX5" fmla="*/ 0 w 146304"/>
                    <a:gd name="connsiteY5" fmla="*/ 134112 h 243935"/>
                    <a:gd name="connsiteX6" fmla="*/ 0 w 146304"/>
                    <a:gd name="connsiteY6" fmla="*/ 109728 h 243935"/>
                    <a:gd name="connsiteX7" fmla="*/ 24384 w 146304"/>
                    <a:gd name="connsiteY7" fmla="*/ 109728 h 243935"/>
                    <a:gd name="connsiteX8" fmla="*/ 24384 w 146304"/>
                    <a:gd name="connsiteY8" fmla="*/ 60960 h 243935"/>
                    <a:gd name="connsiteX9" fmla="*/ 85344 w 146304"/>
                    <a:gd name="connsiteY9" fmla="*/ 0 h 243935"/>
                    <a:gd name="connsiteX10" fmla="*/ 146304 w 146304"/>
                    <a:gd name="connsiteY10" fmla="*/ 60960 h 243935"/>
                    <a:gd name="connsiteX11" fmla="*/ 121920 w 146304"/>
                    <a:gd name="connsiteY11" fmla="*/ 60960 h 243935"/>
                    <a:gd name="connsiteX12" fmla="*/ 85344 w 146304"/>
                    <a:gd name="connsiteY12" fmla="*/ 24384 h 243935"/>
                    <a:gd name="connsiteX13" fmla="*/ 48768 w 146304"/>
                    <a:gd name="connsiteY13" fmla="*/ 60960 h 243935"/>
                    <a:gd name="connsiteX14" fmla="*/ 48768 w 146304"/>
                    <a:gd name="connsiteY14" fmla="*/ 109728 h 243935"/>
                    <a:gd name="connsiteX15" fmla="*/ 97536 w 146304"/>
                    <a:gd name="connsiteY15" fmla="*/ 109728 h 243935"/>
                    <a:gd name="connsiteX16" fmla="*/ 97536 w 146304"/>
                    <a:gd name="connsiteY16" fmla="*/ 134112 h 243935"/>
                    <a:gd name="connsiteX17" fmla="*/ 48768 w 146304"/>
                    <a:gd name="connsiteY17" fmla="*/ 134112 h 243935"/>
                    <a:gd name="connsiteX18" fmla="*/ 48768 w 146304"/>
                    <a:gd name="connsiteY18" fmla="*/ 172784 h 243935"/>
                    <a:gd name="connsiteX19" fmla="*/ 36481 w 146304"/>
                    <a:gd name="connsiteY19" fmla="*/ 219456 h 243935"/>
                    <a:gd name="connsiteX20" fmla="*/ 134112 w 146304"/>
                    <a:gd name="connsiteY20" fmla="*/ 219456 h 243935"/>
                    <a:gd name="connsiteX21" fmla="*/ 134112 w 146304"/>
                    <a:gd name="connsiteY21" fmla="*/ 243840 h 24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304" h="243935">
                      <a:moveTo>
                        <a:pt x="134207" y="243935"/>
                      </a:moveTo>
                      <a:lnTo>
                        <a:pt x="12192" y="243935"/>
                      </a:lnTo>
                      <a:lnTo>
                        <a:pt x="3524" y="223075"/>
                      </a:lnTo>
                      <a:cubicBezTo>
                        <a:pt x="16764" y="209836"/>
                        <a:pt x="24384" y="191548"/>
                        <a:pt x="24384" y="172784"/>
                      </a:cubicBezTo>
                      <a:lnTo>
                        <a:pt x="24384" y="134112"/>
                      </a:lnTo>
                      <a:lnTo>
                        <a:pt x="0" y="134112"/>
                      </a:lnTo>
                      <a:lnTo>
                        <a:pt x="0" y="109728"/>
                      </a:lnTo>
                      <a:lnTo>
                        <a:pt x="24384" y="109728"/>
                      </a:lnTo>
                      <a:lnTo>
                        <a:pt x="24384" y="60960"/>
                      </a:lnTo>
                      <a:cubicBezTo>
                        <a:pt x="24384" y="27337"/>
                        <a:pt x="51721" y="0"/>
                        <a:pt x="85344" y="0"/>
                      </a:cubicBezTo>
                      <a:cubicBezTo>
                        <a:pt x="118967" y="0"/>
                        <a:pt x="146304" y="27337"/>
                        <a:pt x="146304" y="60960"/>
                      </a:cubicBezTo>
                      <a:lnTo>
                        <a:pt x="121920" y="60960"/>
                      </a:lnTo>
                      <a:cubicBezTo>
                        <a:pt x="121920" y="40767"/>
                        <a:pt x="105537" y="24384"/>
                        <a:pt x="85344" y="24384"/>
                      </a:cubicBezTo>
                      <a:cubicBezTo>
                        <a:pt x="65151" y="24384"/>
                        <a:pt x="48768" y="40767"/>
                        <a:pt x="48768" y="60960"/>
                      </a:cubicBezTo>
                      <a:lnTo>
                        <a:pt x="48768" y="109728"/>
                      </a:lnTo>
                      <a:lnTo>
                        <a:pt x="97536" y="109728"/>
                      </a:lnTo>
                      <a:lnTo>
                        <a:pt x="97536" y="134112"/>
                      </a:lnTo>
                      <a:lnTo>
                        <a:pt x="48768" y="134112"/>
                      </a:lnTo>
                      <a:lnTo>
                        <a:pt x="48768" y="172784"/>
                      </a:lnTo>
                      <a:cubicBezTo>
                        <a:pt x="48768" y="189167"/>
                        <a:pt x="44482" y="205359"/>
                        <a:pt x="36481" y="219456"/>
                      </a:cubicBezTo>
                      <a:lnTo>
                        <a:pt x="134112" y="219456"/>
                      </a:lnTo>
                      <a:lnTo>
                        <a:pt x="134112" y="243840"/>
                      </a:lnTo>
                      <a:close/>
                    </a:path>
                  </a:pathLst>
                </a:custGeom>
                <a:solidFill>
                  <a:schemeClr val="accent1"/>
                </a:solidFill>
                <a:ln w="9525" cap="flat">
                  <a:noFill/>
                  <a:prstDash val="solid"/>
                  <a:miter/>
                </a:ln>
              </p:spPr>
              <p:txBody>
                <a:bodyPr rtlCol="0" anchor="ctr"/>
                <a:lstStyle/>
                <a:p>
                  <a:endParaRPr lang="en-IN"/>
                </a:p>
              </p:txBody>
            </p:sp>
          </p:grpSp>
          <p:sp>
            <p:nvSpPr>
              <p:cNvPr id="219" name="Rectangle 218">
                <a:extLst>
                  <a:ext uri="{FF2B5EF4-FFF2-40B4-BE49-F238E27FC236}">
                    <a16:creationId xmlns:a16="http://schemas.microsoft.com/office/drawing/2014/main" id="{FC3108F4-CFE4-F123-DB92-8985FC445C1E}"/>
                  </a:ext>
                </a:extLst>
              </p:cNvPr>
              <p:cNvSpPr/>
              <p:nvPr/>
            </p:nvSpPr>
            <p:spPr>
              <a:xfrm>
                <a:off x="4768607" y="3299883"/>
                <a:ext cx="45719" cy="1507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Rectangle 219">
                <a:extLst>
                  <a:ext uri="{FF2B5EF4-FFF2-40B4-BE49-F238E27FC236}">
                    <a16:creationId xmlns:a16="http://schemas.microsoft.com/office/drawing/2014/main" id="{6A7C1ABD-DCC3-7D19-711A-AF2C499FE328}"/>
                  </a:ext>
                </a:extLst>
              </p:cNvPr>
              <p:cNvSpPr/>
              <p:nvPr/>
            </p:nvSpPr>
            <p:spPr>
              <a:xfrm>
                <a:off x="4898804" y="3299883"/>
                <a:ext cx="45719" cy="1507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Rectangle 220">
                <a:extLst>
                  <a:ext uri="{FF2B5EF4-FFF2-40B4-BE49-F238E27FC236}">
                    <a16:creationId xmlns:a16="http://schemas.microsoft.com/office/drawing/2014/main" id="{0E8C378F-D7D1-4A3C-6628-86D58197B2FA}"/>
                  </a:ext>
                </a:extLst>
              </p:cNvPr>
              <p:cNvSpPr/>
              <p:nvPr/>
            </p:nvSpPr>
            <p:spPr>
              <a:xfrm>
                <a:off x="6010275" y="3299883"/>
                <a:ext cx="45719" cy="1507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 name="Rectangle 221">
                <a:extLst>
                  <a:ext uri="{FF2B5EF4-FFF2-40B4-BE49-F238E27FC236}">
                    <a16:creationId xmlns:a16="http://schemas.microsoft.com/office/drawing/2014/main" id="{7E64B811-D415-324A-3A79-8AFE296EFE6D}"/>
                  </a:ext>
                </a:extLst>
              </p:cNvPr>
              <p:cNvSpPr/>
              <p:nvPr/>
            </p:nvSpPr>
            <p:spPr>
              <a:xfrm>
                <a:off x="6140472" y="3299883"/>
                <a:ext cx="45719" cy="1507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 name="Rectangle 222">
                <a:extLst>
                  <a:ext uri="{FF2B5EF4-FFF2-40B4-BE49-F238E27FC236}">
                    <a16:creationId xmlns:a16="http://schemas.microsoft.com/office/drawing/2014/main" id="{446D3465-71D0-5871-64DF-662A2877AB88}"/>
                  </a:ext>
                </a:extLst>
              </p:cNvPr>
              <p:cNvSpPr/>
              <p:nvPr/>
            </p:nvSpPr>
            <p:spPr>
              <a:xfrm>
                <a:off x="7247255" y="3299883"/>
                <a:ext cx="45719" cy="1507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 name="Rectangle 223">
                <a:extLst>
                  <a:ext uri="{FF2B5EF4-FFF2-40B4-BE49-F238E27FC236}">
                    <a16:creationId xmlns:a16="http://schemas.microsoft.com/office/drawing/2014/main" id="{27DEB5CE-73FE-F5A4-6912-51148D2D1843}"/>
                  </a:ext>
                </a:extLst>
              </p:cNvPr>
              <p:cNvSpPr/>
              <p:nvPr/>
            </p:nvSpPr>
            <p:spPr>
              <a:xfrm>
                <a:off x="7377452" y="3299883"/>
                <a:ext cx="45719" cy="1507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15" name="Straight Connector 214">
              <a:extLst>
                <a:ext uri="{FF2B5EF4-FFF2-40B4-BE49-F238E27FC236}">
                  <a16:creationId xmlns:a16="http://schemas.microsoft.com/office/drawing/2014/main" id="{F57BE9D7-65DA-05D9-CCCC-62E45A2C42E3}"/>
                </a:ext>
              </a:extLst>
            </p:cNvPr>
            <p:cNvCxnSpPr>
              <a:cxnSpLocks/>
            </p:cNvCxnSpPr>
            <p:nvPr/>
          </p:nvCxnSpPr>
          <p:spPr>
            <a:xfrm rot="1800000">
              <a:off x="1673024" y="23711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6C06D87-D91B-08D9-A3AC-BFE549FB9671}"/>
                </a:ext>
              </a:extLst>
            </p:cNvPr>
            <p:cNvCxnSpPr>
              <a:cxnSpLocks/>
            </p:cNvCxnSpPr>
            <p:nvPr/>
          </p:nvCxnSpPr>
          <p:spPr>
            <a:xfrm rot="1800000">
              <a:off x="1364581" y="1878971"/>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6DA45C-85E2-D948-924A-1684C15F4031}"/>
                </a:ext>
              </a:extLst>
            </p:cNvPr>
            <p:cNvCxnSpPr>
              <a:cxnSpLocks/>
            </p:cNvCxnSpPr>
            <p:nvPr/>
          </p:nvCxnSpPr>
          <p:spPr>
            <a:xfrm rot="1800000">
              <a:off x="1370338" y="247150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6816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9">
            <a:extLst>
              <a:ext uri="{FF2B5EF4-FFF2-40B4-BE49-F238E27FC236}">
                <a16:creationId xmlns:a16="http://schemas.microsoft.com/office/drawing/2014/main" id="{8DA6BBDD-E409-4ADA-B65B-6DF6DE1F306B}"/>
              </a:ext>
            </a:extLst>
          </p:cNvPr>
          <p:cNvGraphicFramePr>
            <a:graphicFrameLocks noGrp="1"/>
          </p:cNvGraphicFramePr>
          <p:nvPr/>
        </p:nvGraphicFramePr>
        <p:xfrm>
          <a:off x="404077" y="235782"/>
          <a:ext cx="11422800" cy="5911968"/>
        </p:xfrm>
        <a:graphic>
          <a:graphicData uri="http://schemas.openxmlformats.org/drawingml/2006/table">
            <a:tbl>
              <a:tblPr firstRow="1" bandRow="1">
                <a:tableStyleId>{5C22544A-7EE6-4342-B048-85BDC9FD1C3A}</a:tableStyleId>
              </a:tblPr>
              <a:tblGrid>
                <a:gridCol w="2284560">
                  <a:extLst>
                    <a:ext uri="{9D8B030D-6E8A-4147-A177-3AD203B41FA5}">
                      <a16:colId xmlns:a16="http://schemas.microsoft.com/office/drawing/2014/main" val="2250149108"/>
                    </a:ext>
                  </a:extLst>
                </a:gridCol>
                <a:gridCol w="2284560">
                  <a:extLst>
                    <a:ext uri="{9D8B030D-6E8A-4147-A177-3AD203B41FA5}">
                      <a16:colId xmlns:a16="http://schemas.microsoft.com/office/drawing/2014/main" val="104902336"/>
                    </a:ext>
                  </a:extLst>
                </a:gridCol>
                <a:gridCol w="2284560">
                  <a:extLst>
                    <a:ext uri="{9D8B030D-6E8A-4147-A177-3AD203B41FA5}">
                      <a16:colId xmlns:a16="http://schemas.microsoft.com/office/drawing/2014/main" val="2322840672"/>
                    </a:ext>
                  </a:extLst>
                </a:gridCol>
                <a:gridCol w="2284560">
                  <a:extLst>
                    <a:ext uri="{9D8B030D-6E8A-4147-A177-3AD203B41FA5}">
                      <a16:colId xmlns:a16="http://schemas.microsoft.com/office/drawing/2014/main" val="2047015065"/>
                    </a:ext>
                  </a:extLst>
                </a:gridCol>
                <a:gridCol w="2284560">
                  <a:extLst>
                    <a:ext uri="{9D8B030D-6E8A-4147-A177-3AD203B41FA5}">
                      <a16:colId xmlns:a16="http://schemas.microsoft.com/office/drawing/2014/main" val="3817682462"/>
                    </a:ext>
                  </a:extLst>
                </a:gridCol>
              </a:tblGrid>
              <a:tr h="1477992">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n-GB"/>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720458402"/>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16302310"/>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43651375"/>
                  </a:ext>
                </a:extLst>
              </a:tr>
              <a:tr h="1477992">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endParaRPr lang="en-GB">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14222504"/>
                  </a:ext>
                </a:extLst>
              </a:tr>
            </a:tbl>
          </a:graphicData>
        </a:graphic>
      </p:graphicFrame>
      <p:grpSp>
        <p:nvGrpSpPr>
          <p:cNvPr id="274" name="Group 273">
            <a:extLst>
              <a:ext uri="{FF2B5EF4-FFF2-40B4-BE49-F238E27FC236}">
                <a16:creationId xmlns:a16="http://schemas.microsoft.com/office/drawing/2014/main" id="{89267242-79F2-E5FE-9622-18EB243EC224}"/>
              </a:ext>
            </a:extLst>
          </p:cNvPr>
          <p:cNvGrpSpPr/>
          <p:nvPr/>
        </p:nvGrpSpPr>
        <p:grpSpPr>
          <a:xfrm>
            <a:off x="3584917" y="641436"/>
            <a:ext cx="549197" cy="549197"/>
            <a:chOff x="2648713" y="802404"/>
            <a:chExt cx="934516" cy="934516"/>
          </a:xfrm>
        </p:grpSpPr>
        <p:sp>
          <p:nvSpPr>
            <p:cNvPr id="275" name="Oval 274">
              <a:extLst>
                <a:ext uri="{FF2B5EF4-FFF2-40B4-BE49-F238E27FC236}">
                  <a16:creationId xmlns:a16="http://schemas.microsoft.com/office/drawing/2014/main" id="{0D1AB416-4734-A5F6-9037-8378BD27B5DE}"/>
                </a:ext>
              </a:extLst>
            </p:cNvPr>
            <p:cNvSpPr/>
            <p:nvPr/>
          </p:nvSpPr>
          <p:spPr>
            <a:xfrm>
              <a:off x="2648713" y="802404"/>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76" name="Freeform: Shape 275">
              <a:extLst>
                <a:ext uri="{FF2B5EF4-FFF2-40B4-BE49-F238E27FC236}">
                  <a16:creationId xmlns:a16="http://schemas.microsoft.com/office/drawing/2014/main" id="{FBA6CAE7-F28D-F859-3A79-17DA4032B31B}"/>
                </a:ext>
              </a:extLst>
            </p:cNvPr>
            <p:cNvSpPr/>
            <p:nvPr/>
          </p:nvSpPr>
          <p:spPr>
            <a:xfrm>
              <a:off x="3115971" y="802404"/>
              <a:ext cx="467258" cy="467258"/>
            </a:xfrm>
            <a:custGeom>
              <a:avLst/>
              <a:gdLst>
                <a:gd name="connsiteX0" fmla="*/ 0 w 467258"/>
                <a:gd name="connsiteY0" fmla="*/ 0 h 467258"/>
                <a:gd name="connsiteX1" fmla="*/ 467258 w 467258"/>
                <a:gd name="connsiteY1" fmla="*/ 467258 h 467258"/>
                <a:gd name="connsiteX2" fmla="*/ 0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cubicBezTo>
                    <a:pt x="258059" y="0"/>
                    <a:pt x="467258" y="209199"/>
                    <a:pt x="467258" y="467258"/>
                  </a:cubicBezTo>
                  <a:lnTo>
                    <a:pt x="0" y="467258"/>
                  </a:lnTo>
                  <a:lnTo>
                    <a:pt x="0" y="0"/>
                  </a:ln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287" name="Group 286">
            <a:extLst>
              <a:ext uri="{FF2B5EF4-FFF2-40B4-BE49-F238E27FC236}">
                <a16:creationId xmlns:a16="http://schemas.microsoft.com/office/drawing/2014/main" id="{EA034CBB-C39A-FB4D-E604-6527968B1442}"/>
              </a:ext>
            </a:extLst>
          </p:cNvPr>
          <p:cNvGrpSpPr/>
          <p:nvPr/>
        </p:nvGrpSpPr>
        <p:grpSpPr>
          <a:xfrm>
            <a:off x="3584917" y="3470585"/>
            <a:ext cx="549197" cy="549197"/>
            <a:chOff x="2648713" y="3100368"/>
            <a:chExt cx="934516" cy="934516"/>
          </a:xfrm>
        </p:grpSpPr>
        <p:sp>
          <p:nvSpPr>
            <p:cNvPr id="288" name="Oval 287">
              <a:extLst>
                <a:ext uri="{FF2B5EF4-FFF2-40B4-BE49-F238E27FC236}">
                  <a16:creationId xmlns:a16="http://schemas.microsoft.com/office/drawing/2014/main" id="{A4099039-59DE-E12F-C0C4-EC250A7A0DC3}"/>
                </a:ext>
              </a:extLst>
            </p:cNvPr>
            <p:cNvSpPr/>
            <p:nvPr/>
          </p:nvSpPr>
          <p:spPr>
            <a:xfrm>
              <a:off x="2648713" y="3100368"/>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89" name="Freeform: Shape 288">
              <a:extLst>
                <a:ext uri="{FF2B5EF4-FFF2-40B4-BE49-F238E27FC236}">
                  <a16:creationId xmlns:a16="http://schemas.microsoft.com/office/drawing/2014/main" id="{1553FD32-40B9-A51D-F68E-4CA55F23D17D}"/>
                </a:ext>
              </a:extLst>
            </p:cNvPr>
            <p:cNvSpPr/>
            <p:nvPr/>
          </p:nvSpPr>
          <p:spPr>
            <a:xfrm>
              <a:off x="2648713" y="3100368"/>
              <a:ext cx="934516" cy="934516"/>
            </a:xfrm>
            <a:custGeom>
              <a:avLst/>
              <a:gdLst>
                <a:gd name="connsiteX0" fmla="*/ 467258 w 934516"/>
                <a:gd name="connsiteY0" fmla="*/ 0 h 934516"/>
                <a:gd name="connsiteX1" fmla="*/ 934516 w 934516"/>
                <a:gd name="connsiteY1" fmla="*/ 467258 h 934516"/>
                <a:gd name="connsiteX2" fmla="*/ 467258 w 934516"/>
                <a:gd name="connsiteY2" fmla="*/ 934516 h 934516"/>
                <a:gd name="connsiteX3" fmla="*/ 0 w 934516"/>
                <a:gd name="connsiteY3" fmla="*/ 467258 h 934516"/>
                <a:gd name="connsiteX4" fmla="*/ 467258 w 934516"/>
                <a:gd name="connsiteY4" fmla="*/ 467258 h 93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16" h="934516">
                  <a:moveTo>
                    <a:pt x="467258" y="0"/>
                  </a:moveTo>
                  <a:cubicBezTo>
                    <a:pt x="725317" y="0"/>
                    <a:pt x="934516" y="209199"/>
                    <a:pt x="934516" y="467258"/>
                  </a:cubicBezTo>
                  <a:cubicBezTo>
                    <a:pt x="934516" y="725317"/>
                    <a:pt x="725317" y="934516"/>
                    <a:pt x="467258" y="934516"/>
                  </a:cubicBezTo>
                  <a:cubicBezTo>
                    <a:pt x="209199" y="934516"/>
                    <a:pt x="0" y="725317"/>
                    <a:pt x="0" y="467258"/>
                  </a:cubicBezTo>
                  <a:lnTo>
                    <a:pt x="467258" y="467258"/>
                  </a:ln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298" name="Group 297">
            <a:extLst>
              <a:ext uri="{FF2B5EF4-FFF2-40B4-BE49-F238E27FC236}">
                <a16:creationId xmlns:a16="http://schemas.microsoft.com/office/drawing/2014/main" id="{B5A18931-E146-7B29-A446-771902E1C6D1}"/>
              </a:ext>
            </a:extLst>
          </p:cNvPr>
          <p:cNvGrpSpPr/>
          <p:nvPr/>
        </p:nvGrpSpPr>
        <p:grpSpPr>
          <a:xfrm>
            <a:off x="3583748" y="5083157"/>
            <a:ext cx="549197" cy="549197"/>
            <a:chOff x="2648713" y="4249350"/>
            <a:chExt cx="934516" cy="934516"/>
          </a:xfrm>
        </p:grpSpPr>
        <p:sp>
          <p:nvSpPr>
            <p:cNvPr id="299" name="Oval 298">
              <a:extLst>
                <a:ext uri="{FF2B5EF4-FFF2-40B4-BE49-F238E27FC236}">
                  <a16:creationId xmlns:a16="http://schemas.microsoft.com/office/drawing/2014/main" id="{8D8174B6-13EB-090E-213B-28D9E87213BD}"/>
                </a:ext>
              </a:extLst>
            </p:cNvPr>
            <p:cNvSpPr/>
            <p:nvPr/>
          </p:nvSpPr>
          <p:spPr>
            <a:xfrm>
              <a:off x="2648713" y="4249350"/>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00" name="Freeform: Shape 299">
              <a:extLst>
                <a:ext uri="{FF2B5EF4-FFF2-40B4-BE49-F238E27FC236}">
                  <a16:creationId xmlns:a16="http://schemas.microsoft.com/office/drawing/2014/main" id="{0CED51C4-B25B-274B-139D-21118823F689}"/>
                </a:ext>
              </a:extLst>
            </p:cNvPr>
            <p:cNvSpPr/>
            <p:nvPr/>
          </p:nvSpPr>
          <p:spPr>
            <a:xfrm>
              <a:off x="2648713" y="4249350"/>
              <a:ext cx="467258"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311" name="Group 310">
            <a:extLst>
              <a:ext uri="{FF2B5EF4-FFF2-40B4-BE49-F238E27FC236}">
                <a16:creationId xmlns:a16="http://schemas.microsoft.com/office/drawing/2014/main" id="{D537ECD4-90A1-018B-9CEF-29A075EC8797}"/>
              </a:ext>
            </a:extLst>
          </p:cNvPr>
          <p:cNvGrpSpPr/>
          <p:nvPr/>
        </p:nvGrpSpPr>
        <p:grpSpPr>
          <a:xfrm>
            <a:off x="3583748" y="2079257"/>
            <a:ext cx="549197" cy="549197"/>
            <a:chOff x="2648713" y="1951386"/>
            <a:chExt cx="934516" cy="934516"/>
          </a:xfrm>
        </p:grpSpPr>
        <p:sp>
          <p:nvSpPr>
            <p:cNvPr id="312" name="Oval 311">
              <a:extLst>
                <a:ext uri="{FF2B5EF4-FFF2-40B4-BE49-F238E27FC236}">
                  <a16:creationId xmlns:a16="http://schemas.microsoft.com/office/drawing/2014/main" id="{E314BA95-645E-32BD-0E69-D24BE00D37E1}"/>
                </a:ext>
              </a:extLst>
            </p:cNvPr>
            <p:cNvSpPr/>
            <p:nvPr/>
          </p:nvSpPr>
          <p:spPr>
            <a:xfrm>
              <a:off x="2648713" y="1951386"/>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3" name="Freeform: Shape 312">
              <a:extLst>
                <a:ext uri="{FF2B5EF4-FFF2-40B4-BE49-F238E27FC236}">
                  <a16:creationId xmlns:a16="http://schemas.microsoft.com/office/drawing/2014/main" id="{711C431E-0A43-A86A-B452-25B824774C4C}"/>
                </a:ext>
              </a:extLst>
            </p:cNvPr>
            <p:cNvSpPr/>
            <p:nvPr/>
          </p:nvSpPr>
          <p:spPr>
            <a:xfrm>
              <a:off x="2648713" y="1951386"/>
              <a:ext cx="934516" cy="934516"/>
            </a:xfrm>
            <a:custGeom>
              <a:avLst/>
              <a:gdLst>
                <a:gd name="connsiteX0" fmla="*/ 467258 w 934516"/>
                <a:gd name="connsiteY0" fmla="*/ 0 h 934516"/>
                <a:gd name="connsiteX1" fmla="*/ 467258 w 934516"/>
                <a:gd name="connsiteY1" fmla="*/ 467258 h 934516"/>
                <a:gd name="connsiteX2" fmla="*/ 934516 w 934516"/>
                <a:gd name="connsiteY2" fmla="*/ 467258 h 934516"/>
                <a:gd name="connsiteX3" fmla="*/ 467258 w 934516"/>
                <a:gd name="connsiteY3" fmla="*/ 934516 h 934516"/>
                <a:gd name="connsiteX4" fmla="*/ 0 w 934516"/>
                <a:gd name="connsiteY4" fmla="*/ 467258 h 934516"/>
                <a:gd name="connsiteX5" fmla="*/ 467258 w 934516"/>
                <a:gd name="connsiteY5" fmla="*/ 0 h 9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516" h="934516">
                  <a:moveTo>
                    <a:pt x="467258" y="0"/>
                  </a:moveTo>
                  <a:lnTo>
                    <a:pt x="467258" y="467258"/>
                  </a:lnTo>
                  <a:lnTo>
                    <a:pt x="934516" y="467258"/>
                  </a:lnTo>
                  <a:cubicBezTo>
                    <a:pt x="934516" y="725317"/>
                    <a:pt x="725317" y="934516"/>
                    <a:pt x="467258" y="934516"/>
                  </a:cubicBezTo>
                  <a:cubicBezTo>
                    <a:pt x="209199" y="934516"/>
                    <a:pt x="0" y="725317"/>
                    <a:pt x="0" y="467258"/>
                  </a:cubicBezTo>
                  <a:cubicBezTo>
                    <a:pt x="0" y="209199"/>
                    <a:pt x="209199" y="0"/>
                    <a:pt x="467258"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sp>
        <p:nvSpPr>
          <p:cNvPr id="282" name="Oval 281">
            <a:extLst>
              <a:ext uri="{FF2B5EF4-FFF2-40B4-BE49-F238E27FC236}">
                <a16:creationId xmlns:a16="http://schemas.microsoft.com/office/drawing/2014/main" id="{19D4B1DF-A60D-D119-1DE2-20E32B0ABEFE}"/>
              </a:ext>
            </a:extLst>
          </p:cNvPr>
          <p:cNvSpPr/>
          <p:nvPr/>
        </p:nvSpPr>
        <p:spPr>
          <a:xfrm>
            <a:off x="10389054" y="641436"/>
            <a:ext cx="549197" cy="549197"/>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93" name="Oval 292">
            <a:extLst>
              <a:ext uri="{FF2B5EF4-FFF2-40B4-BE49-F238E27FC236}">
                <a16:creationId xmlns:a16="http://schemas.microsoft.com/office/drawing/2014/main" id="{095C94B9-FA1D-44A0-51BE-C2122CE28542}"/>
              </a:ext>
            </a:extLst>
          </p:cNvPr>
          <p:cNvSpPr/>
          <p:nvPr/>
        </p:nvSpPr>
        <p:spPr>
          <a:xfrm>
            <a:off x="10389054" y="3470585"/>
            <a:ext cx="549197" cy="54919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06" name="Oval 305">
            <a:extLst>
              <a:ext uri="{FF2B5EF4-FFF2-40B4-BE49-F238E27FC236}">
                <a16:creationId xmlns:a16="http://schemas.microsoft.com/office/drawing/2014/main" id="{06136E29-DCD3-AD83-B3C6-9491A7701EBB}"/>
              </a:ext>
            </a:extLst>
          </p:cNvPr>
          <p:cNvSpPr/>
          <p:nvPr/>
        </p:nvSpPr>
        <p:spPr>
          <a:xfrm>
            <a:off x="10389054" y="5083157"/>
            <a:ext cx="549197" cy="549197"/>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4" name="Oval 313">
            <a:extLst>
              <a:ext uri="{FF2B5EF4-FFF2-40B4-BE49-F238E27FC236}">
                <a16:creationId xmlns:a16="http://schemas.microsoft.com/office/drawing/2014/main" id="{9A0AF98F-E283-FBCA-A2E5-7CDBDB2D187A}"/>
              </a:ext>
            </a:extLst>
          </p:cNvPr>
          <p:cNvSpPr/>
          <p:nvPr/>
        </p:nvSpPr>
        <p:spPr>
          <a:xfrm>
            <a:off x="10389054" y="2079257"/>
            <a:ext cx="549197" cy="54919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83" name="Oval 282">
            <a:extLst>
              <a:ext uri="{FF2B5EF4-FFF2-40B4-BE49-F238E27FC236}">
                <a16:creationId xmlns:a16="http://schemas.microsoft.com/office/drawing/2014/main" id="{2264CA20-7727-ADE9-B437-672ED3624808}"/>
              </a:ext>
            </a:extLst>
          </p:cNvPr>
          <p:cNvSpPr/>
          <p:nvPr/>
        </p:nvSpPr>
        <p:spPr>
          <a:xfrm>
            <a:off x="1317652" y="641436"/>
            <a:ext cx="549197" cy="54919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94" name="Oval 293">
            <a:extLst>
              <a:ext uri="{FF2B5EF4-FFF2-40B4-BE49-F238E27FC236}">
                <a16:creationId xmlns:a16="http://schemas.microsoft.com/office/drawing/2014/main" id="{D09D17BD-E035-6C41-5900-7813FBB120A1}"/>
              </a:ext>
            </a:extLst>
          </p:cNvPr>
          <p:cNvSpPr/>
          <p:nvPr/>
        </p:nvSpPr>
        <p:spPr>
          <a:xfrm>
            <a:off x="1317652" y="3470585"/>
            <a:ext cx="549197" cy="549197"/>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07" name="Oval 306">
            <a:extLst>
              <a:ext uri="{FF2B5EF4-FFF2-40B4-BE49-F238E27FC236}">
                <a16:creationId xmlns:a16="http://schemas.microsoft.com/office/drawing/2014/main" id="{4B1EDEA4-1AE5-5DD5-1072-12B29A0B8916}"/>
              </a:ext>
            </a:extLst>
          </p:cNvPr>
          <p:cNvSpPr/>
          <p:nvPr/>
        </p:nvSpPr>
        <p:spPr>
          <a:xfrm>
            <a:off x="1317652" y="5083157"/>
            <a:ext cx="549197" cy="54919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5" name="Oval 314">
            <a:extLst>
              <a:ext uri="{FF2B5EF4-FFF2-40B4-BE49-F238E27FC236}">
                <a16:creationId xmlns:a16="http://schemas.microsoft.com/office/drawing/2014/main" id="{CD9A47DC-5822-F74F-91C8-137A38A97743}"/>
              </a:ext>
            </a:extLst>
          </p:cNvPr>
          <p:cNvSpPr/>
          <p:nvPr/>
        </p:nvSpPr>
        <p:spPr>
          <a:xfrm>
            <a:off x="1317652" y="2079257"/>
            <a:ext cx="549197" cy="549197"/>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nvGrpSpPr>
          <p:cNvPr id="284" name="Group 283">
            <a:extLst>
              <a:ext uri="{FF2B5EF4-FFF2-40B4-BE49-F238E27FC236}">
                <a16:creationId xmlns:a16="http://schemas.microsoft.com/office/drawing/2014/main" id="{75294AA2-802B-9C97-240D-B2EAA833E1D6}"/>
              </a:ext>
            </a:extLst>
          </p:cNvPr>
          <p:cNvGrpSpPr/>
          <p:nvPr/>
        </p:nvGrpSpPr>
        <p:grpSpPr>
          <a:xfrm>
            <a:off x="8121788" y="641436"/>
            <a:ext cx="549197" cy="549197"/>
            <a:chOff x="5560771" y="802404"/>
            <a:chExt cx="934516" cy="934516"/>
          </a:xfrm>
        </p:grpSpPr>
        <p:sp>
          <p:nvSpPr>
            <p:cNvPr id="285" name="Oval 284">
              <a:extLst>
                <a:ext uri="{FF2B5EF4-FFF2-40B4-BE49-F238E27FC236}">
                  <a16:creationId xmlns:a16="http://schemas.microsoft.com/office/drawing/2014/main" id="{FBFBF59C-0BFE-7634-DF3F-F5CAB9BB7DE1}"/>
                </a:ext>
              </a:extLst>
            </p:cNvPr>
            <p:cNvSpPr/>
            <p:nvPr/>
          </p:nvSpPr>
          <p:spPr>
            <a:xfrm>
              <a:off x="5560771" y="802404"/>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86" name="Freeform: Shape 285">
              <a:extLst>
                <a:ext uri="{FF2B5EF4-FFF2-40B4-BE49-F238E27FC236}">
                  <a16:creationId xmlns:a16="http://schemas.microsoft.com/office/drawing/2014/main" id="{0853A7B7-11B6-CC13-F9C2-24C98EC01D3B}"/>
                </a:ext>
              </a:extLst>
            </p:cNvPr>
            <p:cNvSpPr/>
            <p:nvPr/>
          </p:nvSpPr>
          <p:spPr>
            <a:xfrm>
              <a:off x="5560771" y="802404"/>
              <a:ext cx="934516" cy="934516"/>
            </a:xfrm>
            <a:custGeom>
              <a:avLst/>
              <a:gdLst>
                <a:gd name="connsiteX0" fmla="*/ 467258 w 934516"/>
                <a:gd name="connsiteY0" fmla="*/ 0 h 934516"/>
                <a:gd name="connsiteX1" fmla="*/ 934516 w 934516"/>
                <a:gd name="connsiteY1" fmla="*/ 467258 h 934516"/>
                <a:gd name="connsiteX2" fmla="*/ 467258 w 934516"/>
                <a:gd name="connsiteY2" fmla="*/ 934516 h 934516"/>
                <a:gd name="connsiteX3" fmla="*/ 0 w 934516"/>
                <a:gd name="connsiteY3" fmla="*/ 467258 h 934516"/>
                <a:gd name="connsiteX4" fmla="*/ 467258 w 934516"/>
                <a:gd name="connsiteY4" fmla="*/ 467258 h 93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16" h="934516">
                  <a:moveTo>
                    <a:pt x="467258" y="0"/>
                  </a:moveTo>
                  <a:cubicBezTo>
                    <a:pt x="725317" y="0"/>
                    <a:pt x="934516" y="209199"/>
                    <a:pt x="934516" y="467258"/>
                  </a:cubicBezTo>
                  <a:cubicBezTo>
                    <a:pt x="934516" y="725317"/>
                    <a:pt x="725317" y="934516"/>
                    <a:pt x="467258" y="934516"/>
                  </a:cubicBezTo>
                  <a:cubicBezTo>
                    <a:pt x="209199" y="934516"/>
                    <a:pt x="0" y="725317"/>
                    <a:pt x="0" y="467258"/>
                  </a:cubicBezTo>
                  <a:lnTo>
                    <a:pt x="467258" y="467258"/>
                  </a:ln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295" name="Group 294">
            <a:extLst>
              <a:ext uri="{FF2B5EF4-FFF2-40B4-BE49-F238E27FC236}">
                <a16:creationId xmlns:a16="http://schemas.microsoft.com/office/drawing/2014/main" id="{445E4855-2074-8077-08E1-2C8F2FC38B19}"/>
              </a:ext>
            </a:extLst>
          </p:cNvPr>
          <p:cNvGrpSpPr/>
          <p:nvPr/>
        </p:nvGrpSpPr>
        <p:grpSpPr>
          <a:xfrm>
            <a:off x="8121788" y="3470585"/>
            <a:ext cx="549197" cy="549197"/>
            <a:chOff x="5560771" y="3100368"/>
            <a:chExt cx="934516" cy="934516"/>
          </a:xfrm>
        </p:grpSpPr>
        <p:sp>
          <p:nvSpPr>
            <p:cNvPr id="296" name="Oval 295">
              <a:extLst>
                <a:ext uri="{FF2B5EF4-FFF2-40B4-BE49-F238E27FC236}">
                  <a16:creationId xmlns:a16="http://schemas.microsoft.com/office/drawing/2014/main" id="{5818587C-F8CE-AABE-6E3D-2712241B0473}"/>
                </a:ext>
              </a:extLst>
            </p:cNvPr>
            <p:cNvSpPr/>
            <p:nvPr/>
          </p:nvSpPr>
          <p:spPr>
            <a:xfrm>
              <a:off x="5560771" y="3100368"/>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97" name="Freeform: Shape 296">
              <a:extLst>
                <a:ext uri="{FF2B5EF4-FFF2-40B4-BE49-F238E27FC236}">
                  <a16:creationId xmlns:a16="http://schemas.microsoft.com/office/drawing/2014/main" id="{461652CD-7383-CC1F-4807-DC722900DCB0}"/>
                </a:ext>
              </a:extLst>
            </p:cNvPr>
            <p:cNvSpPr/>
            <p:nvPr/>
          </p:nvSpPr>
          <p:spPr>
            <a:xfrm>
              <a:off x="6028029" y="3100368"/>
              <a:ext cx="467258" cy="467258"/>
            </a:xfrm>
            <a:custGeom>
              <a:avLst/>
              <a:gdLst>
                <a:gd name="connsiteX0" fmla="*/ 0 w 467258"/>
                <a:gd name="connsiteY0" fmla="*/ 0 h 467258"/>
                <a:gd name="connsiteX1" fmla="*/ 467258 w 467258"/>
                <a:gd name="connsiteY1" fmla="*/ 467258 h 467258"/>
                <a:gd name="connsiteX2" fmla="*/ 0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cubicBezTo>
                    <a:pt x="258059" y="0"/>
                    <a:pt x="467258" y="209199"/>
                    <a:pt x="467258" y="467258"/>
                  </a:cubicBezTo>
                  <a:lnTo>
                    <a:pt x="0" y="467258"/>
                  </a:lnTo>
                  <a:lnTo>
                    <a:pt x="0" y="0"/>
                  </a:ln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308" name="Group 307">
            <a:extLst>
              <a:ext uri="{FF2B5EF4-FFF2-40B4-BE49-F238E27FC236}">
                <a16:creationId xmlns:a16="http://schemas.microsoft.com/office/drawing/2014/main" id="{4E11BB8E-5021-AED5-8EF7-24B31D7CAB20}"/>
              </a:ext>
            </a:extLst>
          </p:cNvPr>
          <p:cNvGrpSpPr/>
          <p:nvPr/>
        </p:nvGrpSpPr>
        <p:grpSpPr>
          <a:xfrm>
            <a:off x="8122959" y="5083157"/>
            <a:ext cx="549197" cy="549197"/>
            <a:chOff x="2648713" y="1951386"/>
            <a:chExt cx="934516" cy="934516"/>
          </a:xfrm>
        </p:grpSpPr>
        <p:sp>
          <p:nvSpPr>
            <p:cNvPr id="309" name="Oval 308">
              <a:extLst>
                <a:ext uri="{FF2B5EF4-FFF2-40B4-BE49-F238E27FC236}">
                  <a16:creationId xmlns:a16="http://schemas.microsoft.com/office/drawing/2014/main" id="{64779EB8-CA4D-50D8-1104-3B339CDCC6A0}"/>
                </a:ext>
              </a:extLst>
            </p:cNvPr>
            <p:cNvSpPr/>
            <p:nvPr/>
          </p:nvSpPr>
          <p:spPr>
            <a:xfrm>
              <a:off x="2648713" y="1951386"/>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0" name="Freeform: Shape 309">
              <a:extLst>
                <a:ext uri="{FF2B5EF4-FFF2-40B4-BE49-F238E27FC236}">
                  <a16:creationId xmlns:a16="http://schemas.microsoft.com/office/drawing/2014/main" id="{3C501F64-D1DB-107D-2323-2C4A57013D97}"/>
                </a:ext>
              </a:extLst>
            </p:cNvPr>
            <p:cNvSpPr/>
            <p:nvPr/>
          </p:nvSpPr>
          <p:spPr>
            <a:xfrm>
              <a:off x="2648713" y="1951386"/>
              <a:ext cx="934516" cy="934516"/>
            </a:xfrm>
            <a:custGeom>
              <a:avLst/>
              <a:gdLst>
                <a:gd name="connsiteX0" fmla="*/ 467258 w 934516"/>
                <a:gd name="connsiteY0" fmla="*/ 0 h 934516"/>
                <a:gd name="connsiteX1" fmla="*/ 467258 w 934516"/>
                <a:gd name="connsiteY1" fmla="*/ 467258 h 934516"/>
                <a:gd name="connsiteX2" fmla="*/ 934516 w 934516"/>
                <a:gd name="connsiteY2" fmla="*/ 467258 h 934516"/>
                <a:gd name="connsiteX3" fmla="*/ 467258 w 934516"/>
                <a:gd name="connsiteY3" fmla="*/ 934516 h 934516"/>
                <a:gd name="connsiteX4" fmla="*/ 0 w 934516"/>
                <a:gd name="connsiteY4" fmla="*/ 467258 h 934516"/>
                <a:gd name="connsiteX5" fmla="*/ 467258 w 934516"/>
                <a:gd name="connsiteY5" fmla="*/ 0 h 9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516" h="934516">
                  <a:moveTo>
                    <a:pt x="467258" y="0"/>
                  </a:moveTo>
                  <a:lnTo>
                    <a:pt x="467258" y="467258"/>
                  </a:lnTo>
                  <a:lnTo>
                    <a:pt x="934516" y="467258"/>
                  </a:lnTo>
                  <a:cubicBezTo>
                    <a:pt x="934516" y="725317"/>
                    <a:pt x="725317" y="934516"/>
                    <a:pt x="467258" y="934516"/>
                  </a:cubicBezTo>
                  <a:cubicBezTo>
                    <a:pt x="209199" y="934516"/>
                    <a:pt x="0" y="725317"/>
                    <a:pt x="0" y="467258"/>
                  </a:cubicBezTo>
                  <a:cubicBezTo>
                    <a:pt x="0" y="209199"/>
                    <a:pt x="209199" y="0"/>
                    <a:pt x="467258"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316" name="Group 315">
            <a:extLst>
              <a:ext uri="{FF2B5EF4-FFF2-40B4-BE49-F238E27FC236}">
                <a16:creationId xmlns:a16="http://schemas.microsoft.com/office/drawing/2014/main" id="{070B63B1-3C1F-31DD-AB76-81A2F393CBE1}"/>
              </a:ext>
            </a:extLst>
          </p:cNvPr>
          <p:cNvGrpSpPr/>
          <p:nvPr/>
        </p:nvGrpSpPr>
        <p:grpSpPr>
          <a:xfrm>
            <a:off x="8122959" y="2079257"/>
            <a:ext cx="549197" cy="549197"/>
            <a:chOff x="5560771" y="1951386"/>
            <a:chExt cx="934516" cy="934516"/>
          </a:xfrm>
        </p:grpSpPr>
        <p:sp>
          <p:nvSpPr>
            <p:cNvPr id="317" name="Oval 316">
              <a:extLst>
                <a:ext uri="{FF2B5EF4-FFF2-40B4-BE49-F238E27FC236}">
                  <a16:creationId xmlns:a16="http://schemas.microsoft.com/office/drawing/2014/main" id="{3542FEB6-C57D-280C-5E9F-C2436E2236E2}"/>
                </a:ext>
              </a:extLst>
            </p:cNvPr>
            <p:cNvSpPr/>
            <p:nvPr/>
          </p:nvSpPr>
          <p:spPr>
            <a:xfrm>
              <a:off x="5560771" y="1951386"/>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18" name="Freeform: Shape 317">
              <a:extLst>
                <a:ext uri="{FF2B5EF4-FFF2-40B4-BE49-F238E27FC236}">
                  <a16:creationId xmlns:a16="http://schemas.microsoft.com/office/drawing/2014/main" id="{108FB7A2-8175-A86E-347A-42DC1C281E44}"/>
                </a:ext>
              </a:extLst>
            </p:cNvPr>
            <p:cNvSpPr/>
            <p:nvPr/>
          </p:nvSpPr>
          <p:spPr>
            <a:xfrm>
              <a:off x="5560771" y="1951386"/>
              <a:ext cx="467258"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277" name="Group 276">
            <a:extLst>
              <a:ext uri="{FF2B5EF4-FFF2-40B4-BE49-F238E27FC236}">
                <a16:creationId xmlns:a16="http://schemas.microsoft.com/office/drawing/2014/main" id="{01846EED-4852-496D-3F5B-2CAAD4A666EA}"/>
              </a:ext>
            </a:extLst>
          </p:cNvPr>
          <p:cNvGrpSpPr/>
          <p:nvPr/>
        </p:nvGrpSpPr>
        <p:grpSpPr>
          <a:xfrm>
            <a:off x="5853352" y="641436"/>
            <a:ext cx="549197" cy="549197"/>
            <a:chOff x="4104742" y="802404"/>
            <a:chExt cx="934516" cy="934516"/>
          </a:xfrm>
        </p:grpSpPr>
        <p:sp>
          <p:nvSpPr>
            <p:cNvPr id="278" name="Oval 277">
              <a:extLst>
                <a:ext uri="{FF2B5EF4-FFF2-40B4-BE49-F238E27FC236}">
                  <a16:creationId xmlns:a16="http://schemas.microsoft.com/office/drawing/2014/main" id="{69B629A2-06CA-3E8B-21F0-7E1598D7B434}"/>
                </a:ext>
              </a:extLst>
            </p:cNvPr>
            <p:cNvSpPr/>
            <p:nvPr/>
          </p:nvSpPr>
          <p:spPr>
            <a:xfrm>
              <a:off x="4104742" y="802404"/>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79" name="Freeform: Shape 278">
              <a:extLst>
                <a:ext uri="{FF2B5EF4-FFF2-40B4-BE49-F238E27FC236}">
                  <a16:creationId xmlns:a16="http://schemas.microsoft.com/office/drawing/2014/main" id="{82A11BBF-1E24-1FA9-1C4C-0B3950AEFD4F}"/>
                </a:ext>
              </a:extLst>
            </p:cNvPr>
            <p:cNvSpPr/>
            <p:nvPr/>
          </p:nvSpPr>
          <p:spPr>
            <a:xfrm rot="5400000">
              <a:off x="4338371" y="1036033"/>
              <a:ext cx="934516" cy="467258"/>
            </a:xfrm>
            <a:custGeom>
              <a:avLst/>
              <a:gdLst>
                <a:gd name="connsiteX0" fmla="*/ 467258 w 934516"/>
                <a:gd name="connsiteY0" fmla="*/ 0 h 467258"/>
                <a:gd name="connsiteX1" fmla="*/ 934516 w 934516"/>
                <a:gd name="connsiteY1" fmla="*/ 467258 h 467258"/>
                <a:gd name="connsiteX2" fmla="*/ 0 w 934516"/>
                <a:gd name="connsiteY2" fmla="*/ 467258 h 467258"/>
                <a:gd name="connsiteX3" fmla="*/ 467258 w 934516"/>
                <a:gd name="connsiteY3" fmla="*/ 0 h 467258"/>
              </a:gdLst>
              <a:ahLst/>
              <a:cxnLst>
                <a:cxn ang="0">
                  <a:pos x="connsiteX0" y="connsiteY0"/>
                </a:cxn>
                <a:cxn ang="0">
                  <a:pos x="connsiteX1" y="connsiteY1"/>
                </a:cxn>
                <a:cxn ang="0">
                  <a:pos x="connsiteX2" y="connsiteY2"/>
                </a:cxn>
                <a:cxn ang="0">
                  <a:pos x="connsiteX3" y="connsiteY3"/>
                </a:cxn>
              </a:cxnLst>
              <a:rect l="l" t="t" r="r" b="b"/>
              <a:pathLst>
                <a:path w="934516" h="467258">
                  <a:moveTo>
                    <a:pt x="467258" y="0"/>
                  </a:moveTo>
                  <a:cubicBezTo>
                    <a:pt x="725317" y="0"/>
                    <a:pt x="934516" y="209199"/>
                    <a:pt x="934516" y="467258"/>
                  </a:cubicBezTo>
                  <a:lnTo>
                    <a:pt x="0" y="467258"/>
                  </a:lnTo>
                  <a:cubicBezTo>
                    <a:pt x="0" y="209199"/>
                    <a:pt x="209199" y="0"/>
                    <a:pt x="467258"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1440" bIns="90000" numCol="1" spcCol="0" rtlCol="0" fromWordArt="0" anchor="t" anchorCtr="0" forceAA="0" compatLnSpc="1">
              <a:prstTxWarp prst="textNoShape">
                <a:avLst/>
              </a:prstTxWarp>
              <a:noAutofit/>
            </a:bodyPr>
            <a:lstStyle/>
            <a:p>
              <a:pPr>
                <a:buClr>
                  <a:schemeClr val="accent1"/>
                </a:buClr>
                <a:buSzPct val="120000"/>
              </a:pPr>
              <a:endParaRPr lang="en-GB" sz="1400">
                <a:solidFill>
                  <a:schemeClr val="tx1"/>
                </a:solidFill>
                <a:cs typeface="Arial" panose="020B0604020202020204" pitchFamily="34" charset="0"/>
              </a:endParaRPr>
            </a:p>
          </p:txBody>
        </p:sp>
        <p:sp>
          <p:nvSpPr>
            <p:cNvPr id="280" name="Freeform: Shape 279">
              <a:extLst>
                <a:ext uri="{FF2B5EF4-FFF2-40B4-BE49-F238E27FC236}">
                  <a16:creationId xmlns:a16="http://schemas.microsoft.com/office/drawing/2014/main" id="{A770EBB8-8BFE-B8E7-F72D-CD4CA60904AB}"/>
                </a:ext>
              </a:extLst>
            </p:cNvPr>
            <p:cNvSpPr/>
            <p:nvPr/>
          </p:nvSpPr>
          <p:spPr>
            <a:xfrm>
              <a:off x="4104742" y="1269662"/>
              <a:ext cx="467258" cy="467258"/>
            </a:xfrm>
            <a:custGeom>
              <a:avLst/>
              <a:gdLst>
                <a:gd name="connsiteX0" fmla="*/ 0 w 467258"/>
                <a:gd name="connsiteY0" fmla="*/ 0 h 467258"/>
                <a:gd name="connsiteX1" fmla="*/ 467258 w 467258"/>
                <a:gd name="connsiteY1" fmla="*/ 0 h 467258"/>
                <a:gd name="connsiteX2" fmla="*/ 467258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lnTo>
                    <a:pt x="467258" y="0"/>
                  </a:lnTo>
                  <a:lnTo>
                    <a:pt x="467258" y="467258"/>
                  </a:lnTo>
                  <a:cubicBezTo>
                    <a:pt x="209199" y="467258"/>
                    <a:pt x="0" y="258059"/>
                    <a:pt x="0" y="0"/>
                  </a:cubicBez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1440" bIns="90000" numCol="1" spcCol="0" rtlCol="0" fromWordArt="0" anchor="t" anchorCtr="0" forceAA="0" compatLnSpc="1">
              <a:prstTxWarp prst="textNoShape">
                <a:avLst/>
              </a:prstTxWarp>
              <a:noAutofit/>
            </a:bodyPr>
            <a:lstStyle/>
            <a:p>
              <a:pPr>
                <a:buClr>
                  <a:schemeClr val="accent1"/>
                </a:buClr>
                <a:buSzPct val="120000"/>
              </a:pPr>
              <a:endParaRPr lang="en-GB" sz="1400">
                <a:solidFill>
                  <a:schemeClr val="tx1"/>
                </a:solidFill>
                <a:cs typeface="Arial" panose="020B0604020202020204" pitchFamily="34" charset="0"/>
              </a:endParaRPr>
            </a:p>
          </p:txBody>
        </p:sp>
        <p:sp>
          <p:nvSpPr>
            <p:cNvPr id="281" name="Freeform: Shape 280">
              <a:extLst>
                <a:ext uri="{FF2B5EF4-FFF2-40B4-BE49-F238E27FC236}">
                  <a16:creationId xmlns:a16="http://schemas.microsoft.com/office/drawing/2014/main" id="{63C6AE7B-7EC4-D675-9F81-C475DB912917}"/>
                </a:ext>
              </a:extLst>
            </p:cNvPr>
            <p:cNvSpPr/>
            <p:nvPr/>
          </p:nvSpPr>
          <p:spPr>
            <a:xfrm>
              <a:off x="4104742" y="802404"/>
              <a:ext cx="467258"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1440" bIns="90000" numCol="1" spcCol="0" rtlCol="0" fromWordArt="0" anchor="t" anchorCtr="0" forceAA="0" compatLnSpc="1">
              <a:prstTxWarp prst="textNoShape">
                <a:avLst/>
              </a:prstTxWarp>
              <a:noAutofit/>
            </a:bodyPr>
            <a:lstStyle/>
            <a:p>
              <a:pPr>
                <a:buClr>
                  <a:schemeClr val="accent1"/>
                </a:buClr>
                <a:buSzPct val="120000"/>
              </a:pPr>
              <a:endParaRPr lang="en-GB" sz="1400">
                <a:solidFill>
                  <a:schemeClr val="tx1"/>
                </a:solidFill>
                <a:cs typeface="Arial" panose="020B0604020202020204" pitchFamily="34" charset="0"/>
              </a:endParaRPr>
            </a:p>
          </p:txBody>
        </p:sp>
      </p:grpSp>
      <p:grpSp>
        <p:nvGrpSpPr>
          <p:cNvPr id="290" name="Group 289">
            <a:extLst>
              <a:ext uri="{FF2B5EF4-FFF2-40B4-BE49-F238E27FC236}">
                <a16:creationId xmlns:a16="http://schemas.microsoft.com/office/drawing/2014/main" id="{9ABF04E0-F905-E9F6-A318-7F18514718E3}"/>
              </a:ext>
            </a:extLst>
          </p:cNvPr>
          <p:cNvGrpSpPr/>
          <p:nvPr/>
        </p:nvGrpSpPr>
        <p:grpSpPr>
          <a:xfrm>
            <a:off x="5853352" y="3470585"/>
            <a:ext cx="549197" cy="549197"/>
            <a:chOff x="4104742" y="3100368"/>
            <a:chExt cx="934516" cy="934516"/>
          </a:xfrm>
        </p:grpSpPr>
        <p:sp>
          <p:nvSpPr>
            <p:cNvPr id="291" name="Oval 290">
              <a:extLst>
                <a:ext uri="{FF2B5EF4-FFF2-40B4-BE49-F238E27FC236}">
                  <a16:creationId xmlns:a16="http://schemas.microsoft.com/office/drawing/2014/main" id="{896F6EDD-27A8-184E-3E17-6D941BFBF592}"/>
                </a:ext>
              </a:extLst>
            </p:cNvPr>
            <p:cNvSpPr/>
            <p:nvPr/>
          </p:nvSpPr>
          <p:spPr>
            <a:xfrm>
              <a:off x="4104742" y="3100368"/>
              <a:ext cx="934516" cy="93451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292" name="Freeform: Shape 291">
              <a:extLst>
                <a:ext uri="{FF2B5EF4-FFF2-40B4-BE49-F238E27FC236}">
                  <a16:creationId xmlns:a16="http://schemas.microsoft.com/office/drawing/2014/main" id="{6DF07F43-7555-2BF9-1991-7CDE44412FF7}"/>
                </a:ext>
              </a:extLst>
            </p:cNvPr>
            <p:cNvSpPr/>
            <p:nvPr/>
          </p:nvSpPr>
          <p:spPr>
            <a:xfrm rot="5400000">
              <a:off x="4338371" y="3333997"/>
              <a:ext cx="934516" cy="467258"/>
            </a:xfrm>
            <a:custGeom>
              <a:avLst/>
              <a:gdLst>
                <a:gd name="connsiteX0" fmla="*/ 467258 w 934516"/>
                <a:gd name="connsiteY0" fmla="*/ 0 h 467258"/>
                <a:gd name="connsiteX1" fmla="*/ 934516 w 934516"/>
                <a:gd name="connsiteY1" fmla="*/ 467258 h 467258"/>
                <a:gd name="connsiteX2" fmla="*/ 0 w 934516"/>
                <a:gd name="connsiteY2" fmla="*/ 467258 h 467258"/>
                <a:gd name="connsiteX3" fmla="*/ 467258 w 934516"/>
                <a:gd name="connsiteY3" fmla="*/ 0 h 467258"/>
              </a:gdLst>
              <a:ahLst/>
              <a:cxnLst>
                <a:cxn ang="0">
                  <a:pos x="connsiteX0" y="connsiteY0"/>
                </a:cxn>
                <a:cxn ang="0">
                  <a:pos x="connsiteX1" y="connsiteY1"/>
                </a:cxn>
                <a:cxn ang="0">
                  <a:pos x="connsiteX2" y="connsiteY2"/>
                </a:cxn>
                <a:cxn ang="0">
                  <a:pos x="connsiteX3" y="connsiteY3"/>
                </a:cxn>
              </a:cxnLst>
              <a:rect l="l" t="t" r="r" b="b"/>
              <a:pathLst>
                <a:path w="934516" h="467258">
                  <a:moveTo>
                    <a:pt x="467258" y="0"/>
                  </a:moveTo>
                  <a:cubicBezTo>
                    <a:pt x="725317" y="0"/>
                    <a:pt x="934516" y="209199"/>
                    <a:pt x="934516" y="467258"/>
                  </a:cubicBezTo>
                  <a:lnTo>
                    <a:pt x="0" y="467258"/>
                  </a:lnTo>
                  <a:cubicBezTo>
                    <a:pt x="0" y="209199"/>
                    <a:pt x="209199" y="0"/>
                    <a:pt x="467258"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1440" bIns="90000" numCol="1" spcCol="0" rtlCol="0" fromWordArt="0" anchor="t" anchorCtr="0" forceAA="0" compatLnSpc="1">
              <a:prstTxWarp prst="textNoShape">
                <a:avLst/>
              </a:prstTxWarp>
              <a:noAutofit/>
            </a:bodyPr>
            <a:lstStyle/>
            <a:p>
              <a:pPr>
                <a:buClr>
                  <a:schemeClr val="accent1"/>
                </a:buClr>
                <a:buSzPct val="120000"/>
              </a:pPr>
              <a:endParaRPr lang="en-GB" sz="1400">
                <a:solidFill>
                  <a:schemeClr val="tx1"/>
                </a:solidFill>
                <a:cs typeface="Arial" panose="020B0604020202020204" pitchFamily="34" charset="0"/>
              </a:endParaRPr>
            </a:p>
          </p:txBody>
        </p:sp>
      </p:grpSp>
      <p:grpSp>
        <p:nvGrpSpPr>
          <p:cNvPr id="301" name="Group 300">
            <a:extLst>
              <a:ext uri="{FF2B5EF4-FFF2-40B4-BE49-F238E27FC236}">
                <a16:creationId xmlns:a16="http://schemas.microsoft.com/office/drawing/2014/main" id="{FFB35D93-0C3A-3AFC-862C-5F6866D4548C}"/>
              </a:ext>
            </a:extLst>
          </p:cNvPr>
          <p:cNvGrpSpPr/>
          <p:nvPr/>
        </p:nvGrpSpPr>
        <p:grpSpPr>
          <a:xfrm>
            <a:off x="5851013" y="5079256"/>
            <a:ext cx="553876" cy="556998"/>
            <a:chOff x="4145757" y="4262438"/>
            <a:chExt cx="845341" cy="850106"/>
          </a:xfrm>
        </p:grpSpPr>
        <p:grpSp>
          <p:nvGrpSpPr>
            <p:cNvPr id="302" name="Group 301">
              <a:extLst>
                <a:ext uri="{FF2B5EF4-FFF2-40B4-BE49-F238E27FC236}">
                  <a16:creationId xmlns:a16="http://schemas.microsoft.com/office/drawing/2014/main" id="{9C41B5B6-9C60-A66E-ABB7-DD83F6E63421}"/>
                </a:ext>
              </a:extLst>
            </p:cNvPr>
            <p:cNvGrpSpPr/>
            <p:nvPr/>
          </p:nvGrpSpPr>
          <p:grpSpPr>
            <a:xfrm>
              <a:off x="4145757" y="4262438"/>
              <a:ext cx="426244" cy="850106"/>
              <a:chOff x="-545907" y="2039353"/>
              <a:chExt cx="475223" cy="934516"/>
            </a:xfrm>
          </p:grpSpPr>
          <p:sp>
            <p:nvSpPr>
              <p:cNvPr id="304" name="Freeform: Shape 303">
                <a:extLst>
                  <a:ext uri="{FF2B5EF4-FFF2-40B4-BE49-F238E27FC236}">
                    <a16:creationId xmlns:a16="http://schemas.microsoft.com/office/drawing/2014/main" id="{82634168-C575-262A-62FC-4438CB872131}"/>
                  </a:ext>
                </a:extLst>
              </p:cNvPr>
              <p:cNvSpPr/>
              <p:nvPr/>
            </p:nvSpPr>
            <p:spPr>
              <a:xfrm>
                <a:off x="-545907" y="2506611"/>
                <a:ext cx="475221" cy="467258"/>
              </a:xfrm>
              <a:custGeom>
                <a:avLst/>
                <a:gdLst>
                  <a:gd name="connsiteX0" fmla="*/ 0 w 467258"/>
                  <a:gd name="connsiteY0" fmla="*/ 0 h 467258"/>
                  <a:gd name="connsiteX1" fmla="*/ 467258 w 467258"/>
                  <a:gd name="connsiteY1" fmla="*/ 0 h 467258"/>
                  <a:gd name="connsiteX2" fmla="*/ 467258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lnTo>
                      <a:pt x="467258" y="0"/>
                    </a:lnTo>
                    <a:lnTo>
                      <a:pt x="467258" y="467258"/>
                    </a:lnTo>
                    <a:cubicBezTo>
                      <a:pt x="209199" y="467258"/>
                      <a:pt x="0" y="258059"/>
                      <a:pt x="0"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05" name="Freeform: Shape 304">
                <a:extLst>
                  <a:ext uri="{FF2B5EF4-FFF2-40B4-BE49-F238E27FC236}">
                    <a16:creationId xmlns:a16="http://schemas.microsoft.com/office/drawing/2014/main" id="{C50756DC-C3AB-B320-14C0-7182FD0C5E9F}"/>
                  </a:ext>
                </a:extLst>
              </p:cNvPr>
              <p:cNvSpPr/>
              <p:nvPr/>
            </p:nvSpPr>
            <p:spPr>
              <a:xfrm>
                <a:off x="-545905" y="2039353"/>
                <a:ext cx="475221"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sp>
          <p:nvSpPr>
            <p:cNvPr id="303" name="Oval 302">
              <a:extLst>
                <a:ext uri="{FF2B5EF4-FFF2-40B4-BE49-F238E27FC236}">
                  <a16:creationId xmlns:a16="http://schemas.microsoft.com/office/drawing/2014/main" id="{27D76AEB-A5EC-53CD-CE03-2CA6A4D6D5FC}"/>
                </a:ext>
              </a:extLst>
            </p:cNvPr>
            <p:cNvSpPr/>
            <p:nvPr/>
          </p:nvSpPr>
          <p:spPr>
            <a:xfrm>
              <a:off x="4152898" y="4267487"/>
              <a:ext cx="838200" cy="8382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grpSp>
        <p:nvGrpSpPr>
          <p:cNvPr id="330" name="Group 329">
            <a:extLst>
              <a:ext uri="{FF2B5EF4-FFF2-40B4-BE49-F238E27FC236}">
                <a16:creationId xmlns:a16="http://schemas.microsoft.com/office/drawing/2014/main" id="{6AD95DD8-9BA4-AEC9-02D5-ADD536034CE9}"/>
              </a:ext>
            </a:extLst>
          </p:cNvPr>
          <p:cNvGrpSpPr/>
          <p:nvPr/>
        </p:nvGrpSpPr>
        <p:grpSpPr>
          <a:xfrm>
            <a:off x="5851013" y="2079257"/>
            <a:ext cx="553876" cy="556998"/>
            <a:chOff x="4145757" y="4262438"/>
            <a:chExt cx="845341" cy="850106"/>
          </a:xfrm>
        </p:grpSpPr>
        <p:grpSp>
          <p:nvGrpSpPr>
            <p:cNvPr id="331" name="Group 330">
              <a:extLst>
                <a:ext uri="{FF2B5EF4-FFF2-40B4-BE49-F238E27FC236}">
                  <a16:creationId xmlns:a16="http://schemas.microsoft.com/office/drawing/2014/main" id="{75F5F331-7C94-1080-EB19-CCCF8B8BCBA1}"/>
                </a:ext>
              </a:extLst>
            </p:cNvPr>
            <p:cNvGrpSpPr/>
            <p:nvPr/>
          </p:nvGrpSpPr>
          <p:grpSpPr>
            <a:xfrm>
              <a:off x="4145757" y="4262438"/>
              <a:ext cx="426244" cy="850106"/>
              <a:chOff x="-545907" y="2039353"/>
              <a:chExt cx="475223" cy="934516"/>
            </a:xfrm>
          </p:grpSpPr>
          <p:sp>
            <p:nvSpPr>
              <p:cNvPr id="333" name="Freeform: Shape 332">
                <a:extLst>
                  <a:ext uri="{FF2B5EF4-FFF2-40B4-BE49-F238E27FC236}">
                    <a16:creationId xmlns:a16="http://schemas.microsoft.com/office/drawing/2014/main" id="{68461E55-E8E8-EB4B-7FCD-1CA180E33D72}"/>
                  </a:ext>
                </a:extLst>
              </p:cNvPr>
              <p:cNvSpPr/>
              <p:nvPr/>
            </p:nvSpPr>
            <p:spPr>
              <a:xfrm>
                <a:off x="-545907" y="2506611"/>
                <a:ext cx="475221" cy="467258"/>
              </a:xfrm>
              <a:custGeom>
                <a:avLst/>
                <a:gdLst>
                  <a:gd name="connsiteX0" fmla="*/ 0 w 467258"/>
                  <a:gd name="connsiteY0" fmla="*/ 0 h 467258"/>
                  <a:gd name="connsiteX1" fmla="*/ 467258 w 467258"/>
                  <a:gd name="connsiteY1" fmla="*/ 0 h 467258"/>
                  <a:gd name="connsiteX2" fmla="*/ 467258 w 467258"/>
                  <a:gd name="connsiteY2" fmla="*/ 467258 h 467258"/>
                  <a:gd name="connsiteX3" fmla="*/ 0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0" y="0"/>
                    </a:moveTo>
                    <a:lnTo>
                      <a:pt x="467258" y="0"/>
                    </a:lnTo>
                    <a:lnTo>
                      <a:pt x="467258" y="467258"/>
                    </a:lnTo>
                    <a:cubicBezTo>
                      <a:pt x="209199" y="467258"/>
                      <a:pt x="0" y="258059"/>
                      <a:pt x="0"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sp>
            <p:nvSpPr>
              <p:cNvPr id="334" name="Freeform: Shape 333">
                <a:extLst>
                  <a:ext uri="{FF2B5EF4-FFF2-40B4-BE49-F238E27FC236}">
                    <a16:creationId xmlns:a16="http://schemas.microsoft.com/office/drawing/2014/main" id="{8DDCDA31-D712-DE3E-3F80-B9C04E21903E}"/>
                  </a:ext>
                </a:extLst>
              </p:cNvPr>
              <p:cNvSpPr/>
              <p:nvPr/>
            </p:nvSpPr>
            <p:spPr>
              <a:xfrm>
                <a:off x="-545905" y="2039353"/>
                <a:ext cx="475221" cy="467258"/>
              </a:xfrm>
              <a:custGeom>
                <a:avLst/>
                <a:gdLst>
                  <a:gd name="connsiteX0" fmla="*/ 467258 w 467258"/>
                  <a:gd name="connsiteY0" fmla="*/ 0 h 467258"/>
                  <a:gd name="connsiteX1" fmla="*/ 467258 w 467258"/>
                  <a:gd name="connsiteY1" fmla="*/ 467258 h 467258"/>
                  <a:gd name="connsiteX2" fmla="*/ 0 w 467258"/>
                  <a:gd name="connsiteY2" fmla="*/ 467258 h 467258"/>
                  <a:gd name="connsiteX3" fmla="*/ 467258 w 467258"/>
                  <a:gd name="connsiteY3" fmla="*/ 0 h 467258"/>
                </a:gdLst>
                <a:ahLst/>
                <a:cxnLst>
                  <a:cxn ang="0">
                    <a:pos x="connsiteX0" y="connsiteY0"/>
                  </a:cxn>
                  <a:cxn ang="0">
                    <a:pos x="connsiteX1" y="connsiteY1"/>
                  </a:cxn>
                  <a:cxn ang="0">
                    <a:pos x="connsiteX2" y="connsiteY2"/>
                  </a:cxn>
                  <a:cxn ang="0">
                    <a:pos x="connsiteX3" y="connsiteY3"/>
                  </a:cxn>
                </a:cxnLst>
                <a:rect l="l" t="t" r="r" b="b"/>
                <a:pathLst>
                  <a:path w="467258" h="467258">
                    <a:moveTo>
                      <a:pt x="467258" y="0"/>
                    </a:moveTo>
                    <a:lnTo>
                      <a:pt x="467258" y="467258"/>
                    </a:lnTo>
                    <a:lnTo>
                      <a:pt x="0" y="467258"/>
                    </a:lnTo>
                    <a:cubicBezTo>
                      <a:pt x="0" y="209199"/>
                      <a:pt x="209199" y="0"/>
                      <a:pt x="467258" y="0"/>
                    </a:cubicBezTo>
                    <a:close/>
                  </a:path>
                </a:pathLst>
              </a:cu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sp>
          <p:nvSpPr>
            <p:cNvPr id="332" name="Oval 331">
              <a:extLst>
                <a:ext uri="{FF2B5EF4-FFF2-40B4-BE49-F238E27FC236}">
                  <a16:creationId xmlns:a16="http://schemas.microsoft.com/office/drawing/2014/main" id="{6D08ABF4-361E-002D-1FF5-C43C10F4138F}"/>
                </a:ext>
              </a:extLst>
            </p:cNvPr>
            <p:cNvSpPr/>
            <p:nvPr/>
          </p:nvSpPr>
          <p:spPr>
            <a:xfrm>
              <a:off x="4152898" y="4267487"/>
              <a:ext cx="838200" cy="8382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tIns="90000" bIns="90000" rtlCol="0" anchor="t" anchorCtr="0"/>
            <a:lstStyle/>
            <a:p>
              <a:pPr algn="l">
                <a:buClr>
                  <a:schemeClr val="accent1"/>
                </a:buClr>
                <a:buSzPct val="120000"/>
              </a:pPr>
              <a:endParaRPr lang="en-GB" sz="1400">
                <a:solidFill>
                  <a:schemeClr val="tx1"/>
                </a:solidFill>
                <a:cs typeface="Arial" panose="020B0604020202020204" pitchFamily="34" charset="0"/>
              </a:endParaRPr>
            </a:p>
          </p:txBody>
        </p:sp>
      </p:grpSp>
      <p:cxnSp>
        <p:nvCxnSpPr>
          <p:cNvPr id="337" name="Straight Connector 336">
            <a:extLst>
              <a:ext uri="{FF2B5EF4-FFF2-40B4-BE49-F238E27FC236}">
                <a16:creationId xmlns:a16="http://schemas.microsoft.com/office/drawing/2014/main" id="{6E3DFD89-9D0F-C097-7113-337DFE52DA63}"/>
              </a:ext>
            </a:extLst>
          </p:cNvPr>
          <p:cNvCxnSpPr>
            <a:cxnSpLocks/>
          </p:cNvCxnSpPr>
          <p:nvPr/>
        </p:nvCxnSpPr>
        <p:spPr>
          <a:xfrm rot="1800000">
            <a:off x="10886996"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DB920A8-AF30-488D-E766-F6B32232C4E9}"/>
              </a:ext>
            </a:extLst>
          </p:cNvPr>
          <p:cNvCxnSpPr>
            <a:cxnSpLocks/>
          </p:cNvCxnSpPr>
          <p:nvPr/>
        </p:nvCxnSpPr>
        <p:spPr>
          <a:xfrm flipH="1">
            <a:off x="10309887"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D6AF803-B8E6-A87D-06DE-93E60FFE2FD7}"/>
              </a:ext>
            </a:extLst>
          </p:cNvPr>
          <p:cNvCxnSpPr>
            <a:cxnSpLocks/>
          </p:cNvCxnSpPr>
          <p:nvPr/>
        </p:nvCxnSpPr>
        <p:spPr>
          <a:xfrm rot="1800000">
            <a:off x="10406548"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2825862-AFAC-9D89-A7B9-8ED7B5126B76}"/>
              </a:ext>
            </a:extLst>
          </p:cNvPr>
          <p:cNvCxnSpPr>
            <a:cxnSpLocks/>
          </p:cNvCxnSpPr>
          <p:nvPr/>
        </p:nvCxnSpPr>
        <p:spPr>
          <a:xfrm rot="1800000">
            <a:off x="8624240"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B709D4-98FC-BA15-6081-EA79B852EF01}"/>
              </a:ext>
            </a:extLst>
          </p:cNvPr>
          <p:cNvCxnSpPr>
            <a:cxnSpLocks/>
          </p:cNvCxnSpPr>
          <p:nvPr/>
        </p:nvCxnSpPr>
        <p:spPr>
          <a:xfrm flipH="1">
            <a:off x="8047131"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1F8A98DE-838B-4228-C591-19475FA4A85D}"/>
              </a:ext>
            </a:extLst>
          </p:cNvPr>
          <p:cNvCxnSpPr>
            <a:cxnSpLocks/>
          </p:cNvCxnSpPr>
          <p:nvPr/>
        </p:nvCxnSpPr>
        <p:spPr>
          <a:xfrm rot="1800000">
            <a:off x="8143792"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378761D3-2870-3315-F458-33DA3984F07D}"/>
              </a:ext>
            </a:extLst>
          </p:cNvPr>
          <p:cNvCxnSpPr>
            <a:cxnSpLocks/>
          </p:cNvCxnSpPr>
          <p:nvPr/>
        </p:nvCxnSpPr>
        <p:spPr>
          <a:xfrm rot="1800000">
            <a:off x="6361485"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2C14CA6-779E-BEC3-4098-03ED4DC4B2D3}"/>
              </a:ext>
            </a:extLst>
          </p:cNvPr>
          <p:cNvCxnSpPr>
            <a:cxnSpLocks/>
          </p:cNvCxnSpPr>
          <p:nvPr/>
        </p:nvCxnSpPr>
        <p:spPr>
          <a:xfrm flipH="1">
            <a:off x="5784376"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DB5717D3-4132-45DA-0FBD-0CA845F87F76}"/>
              </a:ext>
            </a:extLst>
          </p:cNvPr>
          <p:cNvCxnSpPr>
            <a:cxnSpLocks/>
          </p:cNvCxnSpPr>
          <p:nvPr/>
        </p:nvCxnSpPr>
        <p:spPr>
          <a:xfrm rot="1800000">
            <a:off x="5881037"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3FFC201A-4FD6-8452-C7BB-E83820F3C12E}"/>
              </a:ext>
            </a:extLst>
          </p:cNvPr>
          <p:cNvCxnSpPr>
            <a:cxnSpLocks/>
          </p:cNvCxnSpPr>
          <p:nvPr/>
        </p:nvCxnSpPr>
        <p:spPr>
          <a:xfrm rot="1800000">
            <a:off x="4098730"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C47B8D1-525F-88A0-F672-38587B97C077}"/>
              </a:ext>
            </a:extLst>
          </p:cNvPr>
          <p:cNvCxnSpPr>
            <a:cxnSpLocks/>
          </p:cNvCxnSpPr>
          <p:nvPr/>
        </p:nvCxnSpPr>
        <p:spPr>
          <a:xfrm flipH="1">
            <a:off x="3521621"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5203DEAA-3421-8A22-32A5-DD12B7937E8A}"/>
              </a:ext>
            </a:extLst>
          </p:cNvPr>
          <p:cNvCxnSpPr>
            <a:cxnSpLocks/>
          </p:cNvCxnSpPr>
          <p:nvPr/>
        </p:nvCxnSpPr>
        <p:spPr>
          <a:xfrm rot="1800000">
            <a:off x="3618282"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51F3A9D-A3D3-0E74-4ED4-E2F99C020B28}"/>
              </a:ext>
            </a:extLst>
          </p:cNvPr>
          <p:cNvCxnSpPr>
            <a:cxnSpLocks/>
          </p:cNvCxnSpPr>
          <p:nvPr/>
        </p:nvCxnSpPr>
        <p:spPr>
          <a:xfrm rot="1800000">
            <a:off x="1835975" y="38774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11F49BFB-A866-4702-065B-38D5BF35A316}"/>
              </a:ext>
            </a:extLst>
          </p:cNvPr>
          <p:cNvCxnSpPr>
            <a:cxnSpLocks/>
          </p:cNvCxnSpPr>
          <p:nvPr/>
        </p:nvCxnSpPr>
        <p:spPr>
          <a:xfrm flipH="1">
            <a:off x="1258866" y="34794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3E93E879-C39F-3AE3-6365-42659E7D8DAD}"/>
              </a:ext>
            </a:extLst>
          </p:cNvPr>
          <p:cNvCxnSpPr>
            <a:cxnSpLocks/>
          </p:cNvCxnSpPr>
          <p:nvPr/>
        </p:nvCxnSpPr>
        <p:spPr>
          <a:xfrm rot="1800000">
            <a:off x="1355527" y="40079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B4E5C0F5-E533-5406-8B14-967ABBC7ADF6}"/>
              </a:ext>
            </a:extLst>
          </p:cNvPr>
          <p:cNvCxnSpPr>
            <a:cxnSpLocks/>
          </p:cNvCxnSpPr>
          <p:nvPr/>
        </p:nvCxnSpPr>
        <p:spPr>
          <a:xfrm rot="1800000">
            <a:off x="10886996"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B5922AF8-FCD5-2AC8-89C7-EE4F3A333E5F}"/>
              </a:ext>
            </a:extLst>
          </p:cNvPr>
          <p:cNvCxnSpPr>
            <a:cxnSpLocks/>
          </p:cNvCxnSpPr>
          <p:nvPr/>
        </p:nvCxnSpPr>
        <p:spPr>
          <a:xfrm flipH="1">
            <a:off x="10309887"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D190A19-EFBD-BD7D-7CC4-E273BFBA2E7C}"/>
              </a:ext>
            </a:extLst>
          </p:cNvPr>
          <p:cNvCxnSpPr>
            <a:cxnSpLocks/>
          </p:cNvCxnSpPr>
          <p:nvPr/>
        </p:nvCxnSpPr>
        <p:spPr>
          <a:xfrm rot="1800000">
            <a:off x="10406548"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905E8A4E-5768-480C-95DD-855FC3FEF519}"/>
              </a:ext>
            </a:extLst>
          </p:cNvPr>
          <p:cNvCxnSpPr>
            <a:cxnSpLocks/>
          </p:cNvCxnSpPr>
          <p:nvPr/>
        </p:nvCxnSpPr>
        <p:spPr>
          <a:xfrm rot="1800000">
            <a:off x="8624240"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F3CA3968-CECA-8A00-465B-6FB25D6A9B42}"/>
              </a:ext>
            </a:extLst>
          </p:cNvPr>
          <p:cNvCxnSpPr>
            <a:cxnSpLocks/>
          </p:cNvCxnSpPr>
          <p:nvPr/>
        </p:nvCxnSpPr>
        <p:spPr>
          <a:xfrm flipH="1">
            <a:off x="8047131"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41267976-121C-C5EB-6E7C-29D490A0D09B}"/>
              </a:ext>
            </a:extLst>
          </p:cNvPr>
          <p:cNvCxnSpPr>
            <a:cxnSpLocks/>
          </p:cNvCxnSpPr>
          <p:nvPr/>
        </p:nvCxnSpPr>
        <p:spPr>
          <a:xfrm rot="1800000">
            <a:off x="8143792"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B94A227-EE25-E44B-E52E-04D7D0D39F13}"/>
              </a:ext>
            </a:extLst>
          </p:cNvPr>
          <p:cNvCxnSpPr>
            <a:cxnSpLocks/>
          </p:cNvCxnSpPr>
          <p:nvPr/>
        </p:nvCxnSpPr>
        <p:spPr>
          <a:xfrm rot="1800000">
            <a:off x="6361485"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111ACAAB-67BF-F6B3-56C8-8CFFD62EAC9D}"/>
              </a:ext>
            </a:extLst>
          </p:cNvPr>
          <p:cNvCxnSpPr>
            <a:cxnSpLocks/>
          </p:cNvCxnSpPr>
          <p:nvPr/>
        </p:nvCxnSpPr>
        <p:spPr>
          <a:xfrm flipH="1">
            <a:off x="5784376"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CA983C-2C93-4442-BF96-46355B8DBD6C}"/>
              </a:ext>
            </a:extLst>
          </p:cNvPr>
          <p:cNvCxnSpPr>
            <a:cxnSpLocks/>
          </p:cNvCxnSpPr>
          <p:nvPr/>
        </p:nvCxnSpPr>
        <p:spPr>
          <a:xfrm rot="1800000">
            <a:off x="5881037"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A40FFC3-A793-BF78-327C-709026A4229C}"/>
              </a:ext>
            </a:extLst>
          </p:cNvPr>
          <p:cNvCxnSpPr>
            <a:cxnSpLocks/>
          </p:cNvCxnSpPr>
          <p:nvPr/>
        </p:nvCxnSpPr>
        <p:spPr>
          <a:xfrm rot="1800000">
            <a:off x="4098730"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0CD7FEA0-AD3A-BC41-BE73-18E441337EDF}"/>
              </a:ext>
            </a:extLst>
          </p:cNvPr>
          <p:cNvCxnSpPr>
            <a:cxnSpLocks/>
          </p:cNvCxnSpPr>
          <p:nvPr/>
        </p:nvCxnSpPr>
        <p:spPr>
          <a:xfrm flipH="1">
            <a:off x="3521621"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699CBB67-19FE-CA44-F70E-EE7793E3F63E}"/>
              </a:ext>
            </a:extLst>
          </p:cNvPr>
          <p:cNvCxnSpPr>
            <a:cxnSpLocks/>
          </p:cNvCxnSpPr>
          <p:nvPr/>
        </p:nvCxnSpPr>
        <p:spPr>
          <a:xfrm rot="1800000">
            <a:off x="3618282"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F05EB47-C092-8FC4-BFF0-CEFF851E6E96}"/>
              </a:ext>
            </a:extLst>
          </p:cNvPr>
          <p:cNvCxnSpPr>
            <a:cxnSpLocks/>
          </p:cNvCxnSpPr>
          <p:nvPr/>
        </p:nvCxnSpPr>
        <p:spPr>
          <a:xfrm rot="1800000">
            <a:off x="1835975" y="2467737"/>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7D94E3FE-3BB7-774A-3C30-E2F64249FC83}"/>
              </a:ext>
            </a:extLst>
          </p:cNvPr>
          <p:cNvCxnSpPr>
            <a:cxnSpLocks/>
          </p:cNvCxnSpPr>
          <p:nvPr/>
        </p:nvCxnSpPr>
        <p:spPr>
          <a:xfrm flipH="1">
            <a:off x="1258866" y="2069767"/>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899DB9C-82B4-F1EE-4D13-8930298F5CFF}"/>
              </a:ext>
            </a:extLst>
          </p:cNvPr>
          <p:cNvCxnSpPr>
            <a:cxnSpLocks/>
          </p:cNvCxnSpPr>
          <p:nvPr/>
        </p:nvCxnSpPr>
        <p:spPr>
          <a:xfrm rot="1800000">
            <a:off x="1355527" y="2598264"/>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D4760F7-EBC2-6609-9D7E-D6CA36D65E6D}"/>
              </a:ext>
            </a:extLst>
          </p:cNvPr>
          <p:cNvCxnSpPr>
            <a:cxnSpLocks/>
          </p:cNvCxnSpPr>
          <p:nvPr/>
        </p:nvCxnSpPr>
        <p:spPr>
          <a:xfrm rot="1800000">
            <a:off x="10886996"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BC76739A-F813-5F96-4781-EE30532C4968}"/>
              </a:ext>
            </a:extLst>
          </p:cNvPr>
          <p:cNvCxnSpPr>
            <a:cxnSpLocks/>
          </p:cNvCxnSpPr>
          <p:nvPr/>
        </p:nvCxnSpPr>
        <p:spPr>
          <a:xfrm flipH="1">
            <a:off x="10309887"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F1ACCDDF-E8D8-4D48-811F-F91B2E4CC4AE}"/>
              </a:ext>
            </a:extLst>
          </p:cNvPr>
          <p:cNvCxnSpPr>
            <a:cxnSpLocks/>
          </p:cNvCxnSpPr>
          <p:nvPr/>
        </p:nvCxnSpPr>
        <p:spPr>
          <a:xfrm rot="1800000">
            <a:off x="10406548"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798D36D5-0CE8-7E14-1A67-DF99C0148F3B}"/>
              </a:ext>
            </a:extLst>
          </p:cNvPr>
          <p:cNvCxnSpPr>
            <a:cxnSpLocks/>
          </p:cNvCxnSpPr>
          <p:nvPr/>
        </p:nvCxnSpPr>
        <p:spPr>
          <a:xfrm rot="1800000">
            <a:off x="8624240"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53C1809C-C7CE-A59E-2CC7-501A0162B35E}"/>
              </a:ext>
            </a:extLst>
          </p:cNvPr>
          <p:cNvCxnSpPr>
            <a:cxnSpLocks/>
          </p:cNvCxnSpPr>
          <p:nvPr/>
        </p:nvCxnSpPr>
        <p:spPr>
          <a:xfrm flipH="1">
            <a:off x="8047131"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A46B1A53-1D3A-276E-7757-B51B1E34BF11}"/>
              </a:ext>
            </a:extLst>
          </p:cNvPr>
          <p:cNvCxnSpPr>
            <a:cxnSpLocks/>
          </p:cNvCxnSpPr>
          <p:nvPr/>
        </p:nvCxnSpPr>
        <p:spPr>
          <a:xfrm rot="1800000">
            <a:off x="8143792"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CCF7053-7001-18A7-9C07-32282BF7DC59}"/>
              </a:ext>
            </a:extLst>
          </p:cNvPr>
          <p:cNvCxnSpPr>
            <a:cxnSpLocks/>
          </p:cNvCxnSpPr>
          <p:nvPr/>
        </p:nvCxnSpPr>
        <p:spPr>
          <a:xfrm rot="1800000">
            <a:off x="6361485"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254441AF-C2D2-13F5-AE3D-1C50234C7543}"/>
              </a:ext>
            </a:extLst>
          </p:cNvPr>
          <p:cNvCxnSpPr>
            <a:cxnSpLocks/>
          </p:cNvCxnSpPr>
          <p:nvPr/>
        </p:nvCxnSpPr>
        <p:spPr>
          <a:xfrm flipH="1">
            <a:off x="5784376"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4B144B26-358E-935B-AB68-380A84944773}"/>
              </a:ext>
            </a:extLst>
          </p:cNvPr>
          <p:cNvCxnSpPr>
            <a:cxnSpLocks/>
          </p:cNvCxnSpPr>
          <p:nvPr/>
        </p:nvCxnSpPr>
        <p:spPr>
          <a:xfrm rot="1800000">
            <a:off x="5881037"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6654D481-CA89-9BC1-AC08-E6A30F43AABA}"/>
              </a:ext>
            </a:extLst>
          </p:cNvPr>
          <p:cNvCxnSpPr>
            <a:cxnSpLocks/>
          </p:cNvCxnSpPr>
          <p:nvPr/>
        </p:nvCxnSpPr>
        <p:spPr>
          <a:xfrm rot="1800000">
            <a:off x="4098730"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40D4D569-FF4A-A23E-346B-F8618A63D324}"/>
              </a:ext>
            </a:extLst>
          </p:cNvPr>
          <p:cNvCxnSpPr>
            <a:cxnSpLocks/>
          </p:cNvCxnSpPr>
          <p:nvPr/>
        </p:nvCxnSpPr>
        <p:spPr>
          <a:xfrm flipH="1">
            <a:off x="3521621"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F9D454FB-38E8-A401-E4B4-B64AC65A21EA}"/>
              </a:ext>
            </a:extLst>
          </p:cNvPr>
          <p:cNvCxnSpPr>
            <a:cxnSpLocks/>
          </p:cNvCxnSpPr>
          <p:nvPr/>
        </p:nvCxnSpPr>
        <p:spPr>
          <a:xfrm rot="1800000">
            <a:off x="3618282"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D5205EAB-1177-F70D-1684-C1031BF0335C}"/>
              </a:ext>
            </a:extLst>
          </p:cNvPr>
          <p:cNvCxnSpPr>
            <a:cxnSpLocks/>
          </p:cNvCxnSpPr>
          <p:nvPr/>
        </p:nvCxnSpPr>
        <p:spPr>
          <a:xfrm rot="1800000">
            <a:off x="1835975" y="105579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B5670D94-DFF3-1126-4BAF-219870AA2EA9}"/>
              </a:ext>
            </a:extLst>
          </p:cNvPr>
          <p:cNvCxnSpPr>
            <a:cxnSpLocks/>
          </p:cNvCxnSpPr>
          <p:nvPr/>
        </p:nvCxnSpPr>
        <p:spPr>
          <a:xfrm flipH="1">
            <a:off x="1258866" y="65782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C99A9BC6-EC99-5086-5C73-FBB861E4A669}"/>
              </a:ext>
            </a:extLst>
          </p:cNvPr>
          <p:cNvCxnSpPr>
            <a:cxnSpLocks/>
          </p:cNvCxnSpPr>
          <p:nvPr/>
        </p:nvCxnSpPr>
        <p:spPr>
          <a:xfrm rot="1800000">
            <a:off x="1355527" y="118631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05E8E5F-4CDD-E0E9-4A0F-002C1A9CECFB}"/>
              </a:ext>
            </a:extLst>
          </p:cNvPr>
          <p:cNvCxnSpPr>
            <a:cxnSpLocks/>
          </p:cNvCxnSpPr>
          <p:nvPr/>
        </p:nvCxnSpPr>
        <p:spPr>
          <a:xfrm rot="1800000">
            <a:off x="10886996"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1A97758C-F80E-50C5-A4EE-A4692EE6EE30}"/>
              </a:ext>
            </a:extLst>
          </p:cNvPr>
          <p:cNvCxnSpPr>
            <a:cxnSpLocks/>
          </p:cNvCxnSpPr>
          <p:nvPr/>
        </p:nvCxnSpPr>
        <p:spPr>
          <a:xfrm flipH="1">
            <a:off x="10309887"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89599723-A83A-0989-FCAD-BC00B89BC014}"/>
              </a:ext>
            </a:extLst>
          </p:cNvPr>
          <p:cNvCxnSpPr>
            <a:cxnSpLocks/>
          </p:cNvCxnSpPr>
          <p:nvPr/>
        </p:nvCxnSpPr>
        <p:spPr>
          <a:xfrm rot="1800000">
            <a:off x="10406548"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5F49F527-6193-CD07-FE52-5E834ADEE22D}"/>
              </a:ext>
            </a:extLst>
          </p:cNvPr>
          <p:cNvCxnSpPr>
            <a:cxnSpLocks/>
          </p:cNvCxnSpPr>
          <p:nvPr/>
        </p:nvCxnSpPr>
        <p:spPr>
          <a:xfrm rot="1800000">
            <a:off x="8624240"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CD59F5D5-460B-2869-DFF0-56F566A94606}"/>
              </a:ext>
            </a:extLst>
          </p:cNvPr>
          <p:cNvCxnSpPr>
            <a:cxnSpLocks/>
          </p:cNvCxnSpPr>
          <p:nvPr/>
        </p:nvCxnSpPr>
        <p:spPr>
          <a:xfrm flipH="1">
            <a:off x="8047131"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5FD05216-4273-9F2F-E5C0-DD646919BAF8}"/>
              </a:ext>
            </a:extLst>
          </p:cNvPr>
          <p:cNvCxnSpPr>
            <a:cxnSpLocks/>
          </p:cNvCxnSpPr>
          <p:nvPr/>
        </p:nvCxnSpPr>
        <p:spPr>
          <a:xfrm rot="1800000">
            <a:off x="8143792"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25B28FD5-1EDC-3D84-5C94-0765CB9C145D}"/>
              </a:ext>
            </a:extLst>
          </p:cNvPr>
          <p:cNvCxnSpPr>
            <a:cxnSpLocks/>
          </p:cNvCxnSpPr>
          <p:nvPr/>
        </p:nvCxnSpPr>
        <p:spPr>
          <a:xfrm rot="1800000">
            <a:off x="6361485"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EB297766-1295-40CC-0975-5F159A114259}"/>
              </a:ext>
            </a:extLst>
          </p:cNvPr>
          <p:cNvCxnSpPr>
            <a:cxnSpLocks/>
          </p:cNvCxnSpPr>
          <p:nvPr/>
        </p:nvCxnSpPr>
        <p:spPr>
          <a:xfrm flipH="1">
            <a:off x="5784376"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2ED141FA-2532-F0B2-1791-6D4472CA07EA}"/>
              </a:ext>
            </a:extLst>
          </p:cNvPr>
          <p:cNvCxnSpPr>
            <a:cxnSpLocks/>
          </p:cNvCxnSpPr>
          <p:nvPr/>
        </p:nvCxnSpPr>
        <p:spPr>
          <a:xfrm rot="1800000">
            <a:off x="5881037"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5A57BB30-02F5-A7CC-2F1D-43065A0FD909}"/>
              </a:ext>
            </a:extLst>
          </p:cNvPr>
          <p:cNvCxnSpPr>
            <a:cxnSpLocks/>
          </p:cNvCxnSpPr>
          <p:nvPr/>
        </p:nvCxnSpPr>
        <p:spPr>
          <a:xfrm rot="1800000">
            <a:off x="4098730"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EDD381C9-8D18-B74C-4042-0C98BA602DA6}"/>
              </a:ext>
            </a:extLst>
          </p:cNvPr>
          <p:cNvCxnSpPr>
            <a:cxnSpLocks/>
          </p:cNvCxnSpPr>
          <p:nvPr/>
        </p:nvCxnSpPr>
        <p:spPr>
          <a:xfrm flipH="1">
            <a:off x="3521621"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C46D37FB-EB24-1849-6AFC-94375E83E44B}"/>
              </a:ext>
            </a:extLst>
          </p:cNvPr>
          <p:cNvCxnSpPr>
            <a:cxnSpLocks/>
          </p:cNvCxnSpPr>
          <p:nvPr/>
        </p:nvCxnSpPr>
        <p:spPr>
          <a:xfrm rot="1800000">
            <a:off x="3618282"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8C0E0BC0-D8ED-2357-BFB7-358192B6A86A}"/>
              </a:ext>
            </a:extLst>
          </p:cNvPr>
          <p:cNvCxnSpPr>
            <a:cxnSpLocks/>
          </p:cNvCxnSpPr>
          <p:nvPr/>
        </p:nvCxnSpPr>
        <p:spPr>
          <a:xfrm rot="1800000">
            <a:off x="1835975" y="5473240"/>
            <a:ext cx="0" cy="315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456694A5-3D9F-0A21-63CE-F2A8DDAB03D3}"/>
              </a:ext>
            </a:extLst>
          </p:cNvPr>
          <p:cNvCxnSpPr>
            <a:cxnSpLocks/>
          </p:cNvCxnSpPr>
          <p:nvPr/>
        </p:nvCxnSpPr>
        <p:spPr>
          <a:xfrm flipH="1">
            <a:off x="1258866" y="5075270"/>
            <a:ext cx="114132"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3D2BB07E-AB26-5435-26EB-1B568A902712}"/>
              </a:ext>
            </a:extLst>
          </p:cNvPr>
          <p:cNvCxnSpPr>
            <a:cxnSpLocks/>
          </p:cNvCxnSpPr>
          <p:nvPr/>
        </p:nvCxnSpPr>
        <p:spPr>
          <a:xfrm rot="1800000">
            <a:off x="1355527" y="5603767"/>
            <a:ext cx="0" cy="129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68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AA4189D6-0558-1A80-F394-A5FB9AA43F21}"/>
              </a:ext>
            </a:extLst>
          </p:cNvPr>
          <p:cNvSpPr>
            <a:spLocks noGrp="1"/>
          </p:cNvSpPr>
          <p:nvPr>
            <p:ph idx="15"/>
          </p:nvPr>
        </p:nvSpPr>
        <p:spPr>
          <a:xfrm>
            <a:off x="381000" y="2044070"/>
            <a:ext cx="11430000" cy="365760"/>
          </a:xfrm>
        </p:spPr>
        <p:txBody>
          <a:bodyPr/>
          <a:lstStyle/>
          <a:p>
            <a:r>
              <a:rPr lang="en-US">
                <a:cs typeface="Arial"/>
              </a:rPr>
              <a:t>H</a:t>
            </a:r>
            <a:r>
              <a:rPr lang="en-IN" err="1">
                <a:cs typeface="Arial"/>
              </a:rPr>
              <a:t>yper</a:t>
            </a:r>
            <a:r>
              <a:rPr lang="en-IN">
                <a:cs typeface="Arial"/>
              </a:rPr>
              <a:t>-parameter Tuning </a:t>
            </a:r>
          </a:p>
        </p:txBody>
      </p:sp>
      <p:sp>
        <p:nvSpPr>
          <p:cNvPr id="23" name="Content Placeholder 22">
            <a:extLst>
              <a:ext uri="{FF2B5EF4-FFF2-40B4-BE49-F238E27FC236}">
                <a16:creationId xmlns:a16="http://schemas.microsoft.com/office/drawing/2014/main" id="{1A0FD340-B1BB-5C8F-84B7-47527B2F2877}"/>
              </a:ext>
            </a:extLst>
          </p:cNvPr>
          <p:cNvSpPr>
            <a:spLocks noGrp="1"/>
          </p:cNvSpPr>
          <p:nvPr>
            <p:ph idx="16"/>
          </p:nvPr>
        </p:nvSpPr>
        <p:spPr>
          <a:xfrm>
            <a:off x="381000" y="2737209"/>
            <a:ext cx="11430000" cy="365760"/>
          </a:xfrm>
        </p:spPr>
        <p:txBody>
          <a:bodyPr/>
          <a:lstStyle/>
          <a:p>
            <a:r>
              <a:rPr lang="en-IN">
                <a:cs typeface="Arial"/>
              </a:rPr>
              <a:t>Model Training </a:t>
            </a:r>
            <a:endParaRPr lang="en-IN"/>
          </a:p>
        </p:txBody>
      </p:sp>
      <p:sp>
        <p:nvSpPr>
          <p:cNvPr id="24" name="Text Placeholder 23">
            <a:extLst>
              <a:ext uri="{FF2B5EF4-FFF2-40B4-BE49-F238E27FC236}">
                <a16:creationId xmlns:a16="http://schemas.microsoft.com/office/drawing/2014/main" id="{1DA47052-37BC-1517-DEFD-156D5F1958C6}"/>
              </a:ext>
            </a:extLst>
          </p:cNvPr>
          <p:cNvSpPr>
            <a:spLocks noGrp="1"/>
          </p:cNvSpPr>
          <p:nvPr>
            <p:ph type="body" sz="quarter" idx="17"/>
          </p:nvPr>
        </p:nvSpPr>
        <p:spPr>
          <a:xfrm>
            <a:off x="587106" y="2645769"/>
            <a:ext cx="731520" cy="548640"/>
          </a:xfrm>
        </p:spPr>
        <p:txBody>
          <a:bodyPr/>
          <a:lstStyle/>
          <a:p>
            <a:r>
              <a:rPr lang="en-US"/>
              <a:t>3</a:t>
            </a:r>
            <a:endParaRPr lang="en-IN"/>
          </a:p>
        </p:txBody>
      </p:sp>
      <p:sp>
        <p:nvSpPr>
          <p:cNvPr id="27" name="Content Placeholder 26">
            <a:extLst>
              <a:ext uri="{FF2B5EF4-FFF2-40B4-BE49-F238E27FC236}">
                <a16:creationId xmlns:a16="http://schemas.microsoft.com/office/drawing/2014/main" id="{66E6A114-9613-2CD1-EF3A-ABA8ADDECFBB}"/>
              </a:ext>
            </a:extLst>
          </p:cNvPr>
          <p:cNvSpPr>
            <a:spLocks noGrp="1"/>
          </p:cNvSpPr>
          <p:nvPr>
            <p:ph idx="22"/>
          </p:nvPr>
        </p:nvSpPr>
        <p:spPr>
          <a:xfrm>
            <a:off x="381000" y="3430348"/>
            <a:ext cx="11430000" cy="365760"/>
          </a:xfrm>
        </p:spPr>
        <p:txBody>
          <a:bodyPr/>
          <a:lstStyle/>
          <a:p>
            <a:r>
              <a:rPr lang="en-US">
                <a:cs typeface="Arial"/>
              </a:rPr>
              <a:t>M</a:t>
            </a:r>
            <a:r>
              <a:rPr lang="en-IN" err="1">
                <a:cs typeface="Arial"/>
              </a:rPr>
              <a:t>odel</a:t>
            </a:r>
            <a:r>
              <a:rPr lang="en-IN">
                <a:cs typeface="Arial"/>
              </a:rPr>
              <a:t> Evaluation</a:t>
            </a:r>
          </a:p>
        </p:txBody>
      </p:sp>
      <p:sp>
        <p:nvSpPr>
          <p:cNvPr id="25" name="Text Placeholder 24">
            <a:extLst>
              <a:ext uri="{FF2B5EF4-FFF2-40B4-BE49-F238E27FC236}">
                <a16:creationId xmlns:a16="http://schemas.microsoft.com/office/drawing/2014/main" id="{1DD6BD49-114B-CADB-92FD-94CCF7F3AEBE}"/>
              </a:ext>
            </a:extLst>
          </p:cNvPr>
          <p:cNvSpPr>
            <a:spLocks noGrp="1"/>
          </p:cNvSpPr>
          <p:nvPr>
            <p:ph type="body" sz="quarter" idx="19"/>
          </p:nvPr>
        </p:nvSpPr>
        <p:spPr>
          <a:xfrm>
            <a:off x="587106" y="3338908"/>
            <a:ext cx="731520" cy="548640"/>
          </a:xfrm>
        </p:spPr>
        <p:txBody>
          <a:bodyPr/>
          <a:lstStyle/>
          <a:p>
            <a:r>
              <a:rPr lang="en-US"/>
              <a:t>4</a:t>
            </a:r>
            <a:endParaRPr lang="en-IN"/>
          </a:p>
        </p:txBody>
      </p:sp>
      <p:sp>
        <p:nvSpPr>
          <p:cNvPr id="28" name="Content Placeholder 27">
            <a:extLst>
              <a:ext uri="{FF2B5EF4-FFF2-40B4-BE49-F238E27FC236}">
                <a16:creationId xmlns:a16="http://schemas.microsoft.com/office/drawing/2014/main" id="{F77DFE8E-8BF7-2A48-225F-CE9DBC4F2E22}"/>
              </a:ext>
            </a:extLst>
          </p:cNvPr>
          <p:cNvSpPr>
            <a:spLocks noGrp="1"/>
          </p:cNvSpPr>
          <p:nvPr>
            <p:ph idx="23"/>
          </p:nvPr>
        </p:nvSpPr>
        <p:spPr>
          <a:xfrm>
            <a:off x="381000" y="4123487"/>
            <a:ext cx="11430000" cy="365760"/>
          </a:xfrm>
        </p:spPr>
        <p:txBody>
          <a:bodyPr/>
          <a:lstStyle/>
          <a:p>
            <a:r>
              <a:rPr lang="en-IN">
                <a:cs typeface="Arial"/>
              </a:rPr>
              <a:t>Prediction Explain-ability </a:t>
            </a:r>
            <a:endParaRPr lang="en-US">
              <a:cs typeface="Arial"/>
            </a:endParaRPr>
          </a:p>
        </p:txBody>
      </p:sp>
      <p:sp>
        <p:nvSpPr>
          <p:cNvPr id="26" name="Text Placeholder 25">
            <a:extLst>
              <a:ext uri="{FF2B5EF4-FFF2-40B4-BE49-F238E27FC236}">
                <a16:creationId xmlns:a16="http://schemas.microsoft.com/office/drawing/2014/main" id="{C617CF34-6428-6BE5-42BD-AF63D83DB714}"/>
              </a:ext>
            </a:extLst>
          </p:cNvPr>
          <p:cNvSpPr>
            <a:spLocks noGrp="1"/>
          </p:cNvSpPr>
          <p:nvPr>
            <p:ph type="body" sz="quarter" idx="21"/>
          </p:nvPr>
        </p:nvSpPr>
        <p:spPr>
          <a:xfrm>
            <a:off x="587106" y="4032047"/>
            <a:ext cx="731520" cy="548640"/>
          </a:xfrm>
        </p:spPr>
        <p:txBody>
          <a:bodyPr/>
          <a:lstStyle/>
          <a:p>
            <a:r>
              <a:rPr lang="en-US"/>
              <a:t>5</a:t>
            </a:r>
            <a:endParaRPr lang="en-IN"/>
          </a:p>
        </p:txBody>
      </p:sp>
      <p:sp>
        <p:nvSpPr>
          <p:cNvPr id="20" name="Title 19">
            <a:extLst>
              <a:ext uri="{FF2B5EF4-FFF2-40B4-BE49-F238E27FC236}">
                <a16:creationId xmlns:a16="http://schemas.microsoft.com/office/drawing/2014/main" id="{4D1C01DD-B756-D37F-EEE0-FCAE4474DE8F}"/>
              </a:ext>
            </a:extLst>
          </p:cNvPr>
          <p:cNvSpPr>
            <a:spLocks noGrp="1"/>
          </p:cNvSpPr>
          <p:nvPr>
            <p:ph type="title"/>
          </p:nvPr>
        </p:nvSpPr>
        <p:spPr/>
        <p:txBody>
          <a:bodyPr/>
          <a:lstStyle/>
          <a:p>
            <a:r>
              <a:rPr lang="en-IN"/>
              <a:t>Context</a:t>
            </a:r>
          </a:p>
        </p:txBody>
      </p:sp>
      <p:sp>
        <p:nvSpPr>
          <p:cNvPr id="11" name="Content Placeholder 21">
            <a:extLst>
              <a:ext uri="{FF2B5EF4-FFF2-40B4-BE49-F238E27FC236}">
                <a16:creationId xmlns:a16="http://schemas.microsoft.com/office/drawing/2014/main" id="{D163408C-9F83-41EE-B5CF-706A31132744}"/>
              </a:ext>
            </a:extLst>
          </p:cNvPr>
          <p:cNvSpPr txBox="1">
            <a:spLocks/>
          </p:cNvSpPr>
          <p:nvPr/>
        </p:nvSpPr>
        <p:spPr>
          <a:xfrm>
            <a:off x="456613" y="1398823"/>
            <a:ext cx="11430000" cy="365760"/>
          </a:xfrm>
          <a:custGeom>
            <a:avLst/>
            <a:gdLst>
              <a:gd name="connsiteX0" fmla="*/ 102870 w 11430000"/>
              <a:gd name="connsiteY0" fmla="*/ 0 h 411480"/>
              <a:gd name="connsiteX1" fmla="*/ 11430000 w 11430000"/>
              <a:gd name="connsiteY1" fmla="*/ 0 h 411480"/>
              <a:gd name="connsiteX2" fmla="*/ 11327130 w 11430000"/>
              <a:gd name="connsiteY2" fmla="*/ 411480 h 411480"/>
              <a:gd name="connsiteX3" fmla="*/ 0 w 1143000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11430000" h="411480">
                <a:moveTo>
                  <a:pt x="102870" y="0"/>
                </a:moveTo>
                <a:lnTo>
                  <a:pt x="11430000" y="0"/>
                </a:lnTo>
                <a:lnTo>
                  <a:pt x="11327130" y="411480"/>
                </a:lnTo>
                <a:lnTo>
                  <a:pt x="0" y="411480"/>
                </a:lnTo>
                <a:close/>
              </a:path>
            </a:pathLst>
          </a:custGeom>
          <a:solidFill>
            <a:schemeClr val="bg1">
              <a:lumMod val="95000"/>
            </a:schemeClr>
          </a:solidFill>
        </p:spPr>
        <p:txBody>
          <a:bodyPr vert="horz" wrap="square" lIns="1051560" tIns="45720" rIns="91440" bIns="45720" rtlCol="0" anchor="ctr">
            <a:noAutofit/>
          </a:bodyPr>
          <a:lstStyle>
            <a:lvl1pPr marL="0" indent="0" algn="l" defTabSz="914400" rtl="0" eaLnBrk="1" latinLnBrk="0" hangingPunct="1">
              <a:lnSpc>
                <a:spcPct val="100000"/>
              </a:lnSpc>
              <a:spcBef>
                <a:spcPts val="2100"/>
              </a:spcBef>
              <a:buFont typeface="Arial" panose="020B0604020202020204" pitchFamily="34" charset="0"/>
              <a:buNone/>
              <a:defRPr sz="1600" b="1" kern="1200" baseline="0">
                <a:solidFill>
                  <a:schemeClr val="bg2"/>
                </a:solidFill>
                <a:latin typeface="+mn-lt"/>
                <a:ea typeface="+mn-ea"/>
                <a:cs typeface="Arial" panose="020B0604020202020204" pitchFamily="34" charset="0"/>
              </a:defRPr>
            </a:lvl1pPr>
            <a:lvl2pPr marL="0" indent="0" algn="l" defTabSz="914400" rtl="0" eaLnBrk="1" latinLnBrk="0" hangingPunct="1">
              <a:lnSpc>
                <a:spcPct val="100000"/>
              </a:lnSpc>
              <a:spcBef>
                <a:spcPts val="2100"/>
              </a:spcBef>
              <a:buFont typeface="Arial" panose="020B0604020202020204" pitchFamily="34" charset="0"/>
              <a:buNone/>
              <a:defRPr sz="1400" kern="1200" baseline="0">
                <a:solidFill>
                  <a:schemeClr val="tx1"/>
                </a:solidFill>
                <a:latin typeface="+mn-lt"/>
                <a:ea typeface="+mn-ea"/>
                <a:cs typeface="Arial" panose="020B0604020202020204" pitchFamily="34" charset="0"/>
              </a:defRPr>
            </a:lvl2pPr>
            <a:lvl3pPr marL="1200150" indent="-285750" algn="l" defTabSz="914400" rtl="0" eaLnBrk="1" latinLnBrk="0" hangingPunct="1">
              <a:lnSpc>
                <a:spcPct val="90000"/>
              </a:lnSpc>
              <a:spcBef>
                <a:spcPts val="1000"/>
              </a:spcBef>
              <a:buFont typeface="Arial" panose="020B0604020202020204" pitchFamily="34" charset="0"/>
              <a:buNone/>
              <a:defRPr lang="en-US" sz="1800" kern="1200" baseline="0" dirty="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l" defTabSz="914400" rtl="0" eaLnBrk="1" latinLnBrk="0" hangingPunct="1">
              <a:lnSpc>
                <a:spcPct val="100000"/>
              </a:lnSpc>
              <a:spcBef>
                <a:spcPts val="21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rPr>
              <a:t>Overview</a:t>
            </a:r>
            <a:r>
              <a:rPr lang="en-IN">
                <a:cs typeface="Arial"/>
              </a:rPr>
              <a:t> </a:t>
            </a:r>
          </a:p>
        </p:txBody>
      </p:sp>
      <p:sp>
        <p:nvSpPr>
          <p:cNvPr id="12" name="Text Placeholder 20">
            <a:extLst>
              <a:ext uri="{FF2B5EF4-FFF2-40B4-BE49-F238E27FC236}">
                <a16:creationId xmlns:a16="http://schemas.microsoft.com/office/drawing/2014/main" id="{70DE0860-5635-4C43-BC54-6FCFB7774BA0}"/>
              </a:ext>
            </a:extLst>
          </p:cNvPr>
          <p:cNvSpPr txBox="1">
            <a:spLocks/>
          </p:cNvSpPr>
          <p:nvPr/>
        </p:nvSpPr>
        <p:spPr>
          <a:xfrm>
            <a:off x="587106" y="1307383"/>
            <a:ext cx="731520" cy="548640"/>
          </a:xfrm>
          <a:prstGeom prst="flowChartInputOutput">
            <a:avLst/>
          </a:prstGeom>
          <a:solidFill>
            <a:schemeClr val="bg1">
              <a:lumMod val="85000"/>
            </a:schemeClr>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1</a:t>
            </a:r>
          </a:p>
        </p:txBody>
      </p:sp>
      <p:sp>
        <p:nvSpPr>
          <p:cNvPr id="15" name="Text Placeholder 23">
            <a:extLst>
              <a:ext uri="{FF2B5EF4-FFF2-40B4-BE49-F238E27FC236}">
                <a16:creationId xmlns:a16="http://schemas.microsoft.com/office/drawing/2014/main" id="{5EE4CC11-2290-44A2-B71C-E40078E7FEA8}"/>
              </a:ext>
            </a:extLst>
          </p:cNvPr>
          <p:cNvSpPr txBox="1">
            <a:spLocks/>
          </p:cNvSpPr>
          <p:nvPr/>
        </p:nvSpPr>
        <p:spPr>
          <a:xfrm>
            <a:off x="587106" y="2000522"/>
            <a:ext cx="731520" cy="548640"/>
          </a:xfrm>
          <a:prstGeom prst="flowChartInputOutput">
            <a:avLst/>
          </a:prstGeom>
          <a:solidFill>
            <a:schemeClr val="tx2"/>
          </a:solidFill>
        </p:spPr>
        <p:txBody>
          <a:bodyPr vert="horz" lIns="45720" tIns="45720" rIns="45720" bIns="45720" rtlCol="0" anchor="ctr">
            <a:noAutofit/>
          </a:bodyPr>
          <a:lstStyle>
            <a:lvl1pPr marL="0" indent="0" algn="ctr" defTabSz="914400" rtl="0" eaLnBrk="1" latinLnBrk="0" hangingPunct="1">
              <a:lnSpc>
                <a:spcPct val="90000"/>
              </a:lnSpc>
              <a:spcBef>
                <a:spcPts val="12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1pPr>
            <a:lvl2pPr marL="0" indent="0" algn="ctr" defTabSz="914400" rtl="0" eaLnBrk="1" latinLnBrk="0" hangingPunct="1">
              <a:lnSpc>
                <a:spcPct val="90000"/>
              </a:lnSpc>
              <a:spcBef>
                <a:spcPts val="1000"/>
              </a:spcBef>
              <a:buFont typeface="Arial" panose="020B0604020202020204" pitchFamily="34" charset="0"/>
              <a:buNone/>
              <a:defRPr sz="1600" b="1" i="0" kern="1200" baseline="0">
                <a:solidFill>
                  <a:schemeClr val="bg1"/>
                </a:solidFill>
                <a:latin typeface="+mn-lt"/>
                <a:ea typeface="+mn-ea"/>
                <a:cs typeface="Arial" panose="020B0604020202020204" pitchFamily="34" charset="0"/>
              </a:defRPr>
            </a:lvl2pPr>
            <a:lvl3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3pPr>
            <a:lvl4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4pPr>
            <a:lvl5pPr marL="0" indent="0" algn="ctr" defTabSz="914400" rtl="0" eaLnBrk="1" latinLnBrk="0" hangingPunct="1">
              <a:lnSpc>
                <a:spcPct val="90000"/>
              </a:lnSpc>
              <a:spcBef>
                <a:spcPts val="1000"/>
              </a:spcBef>
              <a:buFont typeface="Arial" panose="020B0604020202020204" pitchFamily="34" charset="0"/>
              <a:buNone/>
              <a:defRPr sz="1600" kern="1200" baseline="0">
                <a:solidFill>
                  <a:schemeClr val="bg1">
                    <a:lumMod val="8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endParaRPr lang="en-IN"/>
          </a:p>
        </p:txBody>
      </p:sp>
    </p:spTree>
    <p:extLst>
      <p:ext uri="{BB962C8B-B14F-4D97-AF65-F5344CB8AC3E}">
        <p14:creationId xmlns:p14="http://schemas.microsoft.com/office/powerpoint/2010/main" val="14683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5E0CF3-0359-6D88-9F78-C588405DCF23}"/>
              </a:ext>
            </a:extLst>
          </p:cNvPr>
          <p:cNvSpPr>
            <a:spLocks noGrp="1"/>
          </p:cNvSpPr>
          <p:nvPr>
            <p:ph type="title"/>
          </p:nvPr>
        </p:nvSpPr>
        <p:spPr/>
        <p:txBody>
          <a:bodyPr/>
          <a:lstStyle/>
          <a:p>
            <a:pPr>
              <a:lnSpc>
                <a:spcPct val="150000"/>
              </a:lnSpc>
            </a:pPr>
            <a:r>
              <a:rPr lang="en-IN"/>
              <a:t>Hyperparameter Tuning</a:t>
            </a:r>
            <a:r>
              <a:rPr lang="en-IN" b="0" i="0">
                <a:solidFill>
                  <a:srgbClr val="000000"/>
                </a:solidFill>
                <a:effectLst/>
                <a:latin typeface="Times New Roman" panose="02020603050405020304" pitchFamily="18" charset="0"/>
              </a:rPr>
              <a:t> </a:t>
            </a:r>
            <a:br>
              <a:rPr lang="en-IN"/>
            </a:br>
            <a:r>
              <a:rPr lang="en-IN" sz="1600" b="1" kern="1200" baseline="0">
                <a:solidFill>
                  <a:srgbClr val="19105B"/>
                </a:solidFill>
                <a:effectLst/>
                <a:latin typeface="Arial" panose="020B0604020202020204" pitchFamily="34" charset="0"/>
                <a:ea typeface="+mn-ea"/>
                <a:cs typeface="Arial" panose="020B0604020202020204" pitchFamily="34" charset="0"/>
              </a:rPr>
              <a:t>Improving the accuracy of machine learning models </a:t>
            </a:r>
            <a:endParaRPr lang="en-IN" sz="1600"/>
          </a:p>
        </p:txBody>
      </p:sp>
      <p:sp>
        <p:nvSpPr>
          <p:cNvPr id="4" name="TextBox 3">
            <a:extLst>
              <a:ext uri="{FF2B5EF4-FFF2-40B4-BE49-F238E27FC236}">
                <a16:creationId xmlns:a16="http://schemas.microsoft.com/office/drawing/2014/main" id="{B758F701-8988-4F4A-99FF-94FA1810C899}"/>
              </a:ext>
            </a:extLst>
          </p:cNvPr>
          <p:cNvSpPr txBox="1"/>
          <p:nvPr/>
        </p:nvSpPr>
        <p:spPr>
          <a:xfrm>
            <a:off x="381000" y="2075572"/>
            <a:ext cx="4976813" cy="954107"/>
          </a:xfrm>
          <a:prstGeom prst="rect">
            <a:avLst/>
          </a:prstGeom>
          <a:noFill/>
        </p:spPr>
        <p:txBody>
          <a:bodyPr wrap="square" rtlCol="0">
            <a:spAutoFit/>
          </a:bodyPr>
          <a:lstStyle/>
          <a:p>
            <a:pPr algn="l"/>
            <a:r>
              <a:rPr lang="en-US" sz="1400">
                <a:solidFill>
                  <a:schemeClr val="bg2"/>
                </a:solidFill>
              </a:rPr>
              <a:t>Hyperparameters are </a:t>
            </a:r>
            <a:r>
              <a:rPr lang="en-US" sz="1400">
                <a:solidFill>
                  <a:schemeClr val="accent1"/>
                </a:solidFill>
              </a:rPr>
              <a:t>parameters whose values control the learning process </a:t>
            </a:r>
            <a:r>
              <a:rPr lang="en-US" sz="1400">
                <a:solidFill>
                  <a:schemeClr val="bg2"/>
                </a:solidFill>
              </a:rPr>
              <a:t>and determine the values of model parameters that a learning algorithm ends up learning. </a:t>
            </a:r>
          </a:p>
          <a:p>
            <a:pPr algn="l"/>
            <a:r>
              <a:rPr lang="en-US" sz="1400">
                <a:solidFill>
                  <a:schemeClr val="bg2"/>
                </a:solidFill>
              </a:rPr>
              <a:t>	</a:t>
            </a:r>
            <a:endParaRPr lang="en-IN" sz="1400" err="1">
              <a:solidFill>
                <a:schemeClr val="bg2"/>
              </a:solidFill>
            </a:endParaRPr>
          </a:p>
        </p:txBody>
      </p:sp>
      <p:sp>
        <p:nvSpPr>
          <p:cNvPr id="7" name="TextBox 6">
            <a:extLst>
              <a:ext uri="{FF2B5EF4-FFF2-40B4-BE49-F238E27FC236}">
                <a16:creationId xmlns:a16="http://schemas.microsoft.com/office/drawing/2014/main" id="{BD5B8F7D-6BB4-4928-9254-F0D92925EFC4}"/>
              </a:ext>
            </a:extLst>
          </p:cNvPr>
          <p:cNvSpPr txBox="1"/>
          <p:nvPr/>
        </p:nvSpPr>
        <p:spPr>
          <a:xfrm>
            <a:off x="5479897" y="2075572"/>
            <a:ext cx="5978678" cy="1169551"/>
          </a:xfrm>
          <a:prstGeom prst="rect">
            <a:avLst/>
          </a:prstGeom>
          <a:noFill/>
        </p:spPr>
        <p:txBody>
          <a:bodyPr wrap="square" rtlCol="0">
            <a:spAutoFit/>
          </a:bodyPr>
          <a:lstStyle/>
          <a:p>
            <a:pPr algn="l"/>
            <a:r>
              <a:rPr lang="en-US" sz="1400">
                <a:solidFill>
                  <a:schemeClr val="bg2"/>
                </a:solidFill>
              </a:rPr>
              <a:t>Hyperparameter tuning is the process of </a:t>
            </a:r>
            <a:r>
              <a:rPr lang="en-US" sz="1400">
                <a:solidFill>
                  <a:schemeClr val="accent1"/>
                </a:solidFill>
              </a:rPr>
              <a:t>determining the right combination of hyperparameters that maximizes the model performance</a:t>
            </a:r>
            <a:r>
              <a:rPr lang="en-US" sz="1400">
                <a:solidFill>
                  <a:schemeClr val="bg2"/>
                </a:solidFill>
              </a:rPr>
              <a:t>. It works by running multiple trials in a single training process</a:t>
            </a:r>
          </a:p>
          <a:p>
            <a:pPr algn="l"/>
            <a:r>
              <a:rPr lang="en-US" sz="1400">
                <a:solidFill>
                  <a:schemeClr val="bg2"/>
                </a:solidFill>
              </a:rPr>
              <a:t>. </a:t>
            </a:r>
          </a:p>
          <a:p>
            <a:pPr algn="l"/>
            <a:r>
              <a:rPr lang="en-US" sz="1400">
                <a:solidFill>
                  <a:schemeClr val="bg2"/>
                </a:solidFill>
              </a:rPr>
              <a:t>	</a:t>
            </a:r>
            <a:endParaRPr lang="en-IN" sz="1400" err="1">
              <a:solidFill>
                <a:schemeClr val="bg2"/>
              </a:solidFill>
            </a:endParaRPr>
          </a:p>
        </p:txBody>
      </p:sp>
      <p:sp>
        <p:nvSpPr>
          <p:cNvPr id="10" name="TextBox 9">
            <a:extLst>
              <a:ext uri="{FF2B5EF4-FFF2-40B4-BE49-F238E27FC236}">
                <a16:creationId xmlns:a16="http://schemas.microsoft.com/office/drawing/2014/main" id="{75B74DAA-DE6B-4917-9E1E-E49F8A48ABB2}"/>
              </a:ext>
            </a:extLst>
          </p:cNvPr>
          <p:cNvSpPr txBox="1"/>
          <p:nvPr/>
        </p:nvSpPr>
        <p:spPr>
          <a:xfrm>
            <a:off x="395938" y="1676022"/>
            <a:ext cx="3540280" cy="268043"/>
          </a:xfrm>
          <a:prstGeom prst="parallelogram">
            <a:avLst/>
          </a:prstGeom>
          <a:solidFill>
            <a:schemeClr val="bg2"/>
          </a:solidFill>
        </p:spPr>
        <p:txBody>
          <a:bodyPr wrap="square" lIns="0" tIns="0" rIns="0" bIns="36000" anchor="ctr">
            <a:spAutoFit/>
          </a:bodyPr>
          <a:lstStyle/>
          <a:p>
            <a:pPr algn="ctr"/>
            <a:r>
              <a:rPr lang="en-IN" sz="1200" b="1">
                <a:solidFill>
                  <a:schemeClr val="bg1"/>
                </a:solidFill>
                <a:latin typeface="Arial" panose="020B0604020202020204" pitchFamily="34" charset="0"/>
                <a:cs typeface="Arial" panose="020B0604020202020204" pitchFamily="34" charset="0"/>
              </a:rPr>
              <a:t>What is Hyperparameter?</a:t>
            </a:r>
          </a:p>
        </p:txBody>
      </p:sp>
      <p:sp>
        <p:nvSpPr>
          <p:cNvPr id="11" name="TextBox 10">
            <a:extLst>
              <a:ext uri="{FF2B5EF4-FFF2-40B4-BE49-F238E27FC236}">
                <a16:creationId xmlns:a16="http://schemas.microsoft.com/office/drawing/2014/main" id="{0BA17DE2-EE8B-4260-A62E-FA4B3396FFC5}"/>
              </a:ext>
            </a:extLst>
          </p:cNvPr>
          <p:cNvSpPr txBox="1"/>
          <p:nvPr/>
        </p:nvSpPr>
        <p:spPr>
          <a:xfrm>
            <a:off x="5479897" y="1673885"/>
            <a:ext cx="3540280" cy="268043"/>
          </a:xfrm>
          <a:prstGeom prst="parallelogram">
            <a:avLst/>
          </a:prstGeom>
          <a:solidFill>
            <a:schemeClr val="bg2"/>
          </a:solidFill>
        </p:spPr>
        <p:txBody>
          <a:bodyPr wrap="square" lIns="0" tIns="0" rIns="0" bIns="36000" anchor="ctr">
            <a:spAutoFit/>
          </a:bodyPr>
          <a:lstStyle/>
          <a:p>
            <a:pPr algn="ctr"/>
            <a:r>
              <a:rPr lang="en-IN" sz="1200" b="1">
                <a:solidFill>
                  <a:schemeClr val="bg1"/>
                </a:solidFill>
                <a:latin typeface="Arial" panose="020B0604020202020204" pitchFamily="34" charset="0"/>
                <a:cs typeface="Arial" panose="020B0604020202020204" pitchFamily="34" charset="0"/>
              </a:rPr>
              <a:t>Hyperparameter Tuning?</a:t>
            </a:r>
          </a:p>
        </p:txBody>
      </p:sp>
      <p:pic>
        <p:nvPicPr>
          <p:cNvPr id="12" name="Picture 11">
            <a:extLst>
              <a:ext uri="{FF2B5EF4-FFF2-40B4-BE49-F238E27FC236}">
                <a16:creationId xmlns:a16="http://schemas.microsoft.com/office/drawing/2014/main" id="{00AC90DF-71BE-4969-BE81-56034B60CD09}"/>
              </a:ext>
            </a:extLst>
          </p:cNvPr>
          <p:cNvPicPr>
            <a:picLocks noChangeAspect="1"/>
          </p:cNvPicPr>
          <p:nvPr/>
        </p:nvPicPr>
        <p:blipFill>
          <a:blip r:embed="rId2"/>
          <a:stretch>
            <a:fillRect/>
          </a:stretch>
        </p:blipFill>
        <p:spPr>
          <a:xfrm>
            <a:off x="3348538" y="3414486"/>
            <a:ext cx="4262717" cy="2248214"/>
          </a:xfrm>
          <a:prstGeom prst="rect">
            <a:avLst/>
          </a:prstGeom>
        </p:spPr>
      </p:pic>
      <p:sp>
        <p:nvSpPr>
          <p:cNvPr id="13" name="Oval 12">
            <a:extLst>
              <a:ext uri="{FF2B5EF4-FFF2-40B4-BE49-F238E27FC236}">
                <a16:creationId xmlns:a16="http://schemas.microsoft.com/office/drawing/2014/main" id="{216D750F-FAE7-4C98-8E24-595E8FB78AE7}"/>
              </a:ext>
            </a:extLst>
          </p:cNvPr>
          <p:cNvSpPr/>
          <p:nvPr/>
        </p:nvSpPr>
        <p:spPr>
          <a:xfrm>
            <a:off x="726281" y="3552128"/>
            <a:ext cx="2143125" cy="82867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Tuning </a:t>
            </a:r>
            <a:r>
              <a:rPr lang="en-US" sz="1200" dirty="0" err="1">
                <a:solidFill>
                  <a:schemeClr val="accent1">
                    <a:lumMod val="50000"/>
                  </a:schemeClr>
                </a:solidFill>
              </a:rPr>
              <a:t>max_depth</a:t>
            </a:r>
            <a:r>
              <a:rPr lang="en-US" sz="1200" dirty="0">
                <a:solidFill>
                  <a:schemeClr val="accent1">
                    <a:lumMod val="50000"/>
                  </a:schemeClr>
                </a:solidFill>
              </a:rPr>
              <a:t> HP.</a:t>
            </a:r>
            <a:endParaRPr lang="en-IN" sz="1200" dirty="0">
              <a:solidFill>
                <a:schemeClr val="accent1">
                  <a:lumMod val="50000"/>
                </a:schemeClr>
              </a:solidFill>
            </a:endParaRPr>
          </a:p>
        </p:txBody>
      </p:sp>
      <p:sp>
        <p:nvSpPr>
          <p:cNvPr id="14" name="Rectangle 13">
            <a:extLst>
              <a:ext uri="{FF2B5EF4-FFF2-40B4-BE49-F238E27FC236}">
                <a16:creationId xmlns:a16="http://schemas.microsoft.com/office/drawing/2014/main" id="{84866F5B-C718-4628-8C46-773764F8E98C}"/>
              </a:ext>
            </a:extLst>
          </p:cNvPr>
          <p:cNvSpPr/>
          <p:nvPr/>
        </p:nvSpPr>
        <p:spPr>
          <a:xfrm>
            <a:off x="8469235" y="3429000"/>
            <a:ext cx="2032077" cy="90011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rf: random classifier object</a:t>
            </a:r>
          </a:p>
          <a:p>
            <a:pPr algn="ctr"/>
            <a:r>
              <a:rPr lang="en-US" sz="1200">
                <a:solidFill>
                  <a:schemeClr val="accent1">
                    <a:lumMod val="50000"/>
                  </a:schemeClr>
                </a:solidFill>
              </a:rPr>
              <a:t>cv: Number of folds</a:t>
            </a:r>
            <a:endParaRPr lang="en-IN" sz="1200" err="1">
              <a:solidFill>
                <a:schemeClr val="accent1">
                  <a:lumMod val="50000"/>
                </a:schemeClr>
              </a:solidFill>
            </a:endParaRPr>
          </a:p>
        </p:txBody>
      </p:sp>
      <p:cxnSp>
        <p:nvCxnSpPr>
          <p:cNvPr id="16" name="Straight Arrow Connector 15">
            <a:extLst>
              <a:ext uri="{FF2B5EF4-FFF2-40B4-BE49-F238E27FC236}">
                <a16:creationId xmlns:a16="http://schemas.microsoft.com/office/drawing/2014/main" id="{B1FB9C55-3E7D-44B0-B479-83B6B634B447}"/>
              </a:ext>
            </a:extLst>
          </p:cNvPr>
          <p:cNvCxnSpPr/>
          <p:nvPr/>
        </p:nvCxnSpPr>
        <p:spPr>
          <a:xfrm flipV="1">
            <a:off x="6600825" y="3957638"/>
            <a:ext cx="1757363" cy="699359"/>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1E888AB1-3190-45A9-90B2-15BC14580EAB}"/>
              </a:ext>
            </a:extLst>
          </p:cNvPr>
          <p:cNvCxnSpPr>
            <a:endCxn id="13" idx="6"/>
          </p:cNvCxnSpPr>
          <p:nvPr/>
        </p:nvCxnSpPr>
        <p:spPr>
          <a:xfrm flipH="1">
            <a:off x="2869406" y="3966465"/>
            <a:ext cx="802482" cy="1"/>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2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5E0CF3-0359-6D88-9F78-C588405DCF23}"/>
              </a:ext>
            </a:extLst>
          </p:cNvPr>
          <p:cNvSpPr>
            <a:spLocks noGrp="1"/>
          </p:cNvSpPr>
          <p:nvPr>
            <p:ph type="title"/>
          </p:nvPr>
        </p:nvSpPr>
        <p:spPr>
          <a:xfrm>
            <a:off x="381000" y="180521"/>
            <a:ext cx="11430000" cy="784680"/>
          </a:xfrm>
        </p:spPr>
        <p:txBody>
          <a:bodyPr/>
          <a:lstStyle/>
          <a:p>
            <a:pPr>
              <a:lnSpc>
                <a:spcPct val="150000"/>
              </a:lnSpc>
            </a:pPr>
            <a:r>
              <a:rPr lang="en-IN"/>
              <a:t>Hyperparameter Tuning</a:t>
            </a:r>
            <a:r>
              <a:rPr lang="en-IN" b="0" i="0">
                <a:solidFill>
                  <a:srgbClr val="000000"/>
                </a:solidFill>
                <a:effectLst/>
                <a:latin typeface="Times New Roman" panose="02020603050405020304" pitchFamily="18" charset="0"/>
              </a:rPr>
              <a:t> </a:t>
            </a:r>
            <a:br>
              <a:rPr lang="en-IN"/>
            </a:br>
            <a:r>
              <a:rPr lang="en-IN" sz="1600">
                <a:solidFill>
                  <a:srgbClr val="19105B"/>
                </a:solidFill>
                <a:latin typeface="Arial" panose="020B0604020202020204" pitchFamily="34" charset="0"/>
                <a:ea typeface="+mn-ea"/>
              </a:rPr>
              <a:t>Parameters used in different ML model</a:t>
            </a:r>
            <a:r>
              <a:rPr lang="en-IN" sz="1600" b="1" kern="1200" baseline="0">
                <a:solidFill>
                  <a:srgbClr val="19105B"/>
                </a:solidFill>
                <a:effectLst/>
                <a:latin typeface="Arial" panose="020B0604020202020204" pitchFamily="34" charset="0"/>
                <a:ea typeface="+mn-ea"/>
                <a:cs typeface="Arial" panose="020B0604020202020204" pitchFamily="34" charset="0"/>
              </a:rPr>
              <a:t> </a:t>
            </a:r>
            <a:endParaRPr lang="en-IN" sz="1600"/>
          </a:p>
        </p:txBody>
      </p:sp>
      <p:sp>
        <p:nvSpPr>
          <p:cNvPr id="4" name="Rectangle 3">
            <a:extLst>
              <a:ext uri="{FF2B5EF4-FFF2-40B4-BE49-F238E27FC236}">
                <a16:creationId xmlns:a16="http://schemas.microsoft.com/office/drawing/2014/main" id="{E0A519E0-F2D2-4AB6-92CE-8FEF36354D07}"/>
              </a:ext>
            </a:extLst>
          </p:cNvPr>
          <p:cNvSpPr/>
          <p:nvPr/>
        </p:nvSpPr>
        <p:spPr>
          <a:xfrm>
            <a:off x="381000" y="1212499"/>
            <a:ext cx="11006667" cy="4872282"/>
          </a:xfrm>
          <a:prstGeom prst="rect">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a:solidFill>
                  <a:srgbClr val="000000"/>
                </a:solidFill>
                <a:effectLst/>
                <a:latin typeface="Times New Roman" panose="02020603050405020304" pitchFamily="18" charset="0"/>
              </a:rPr>
              <a:t> </a:t>
            </a:r>
            <a:endParaRPr lang="en-IN" sz="1200"/>
          </a:p>
        </p:txBody>
      </p:sp>
      <p:sp>
        <p:nvSpPr>
          <p:cNvPr id="6" name="TextBox 5">
            <a:extLst>
              <a:ext uri="{FF2B5EF4-FFF2-40B4-BE49-F238E27FC236}">
                <a16:creationId xmlns:a16="http://schemas.microsoft.com/office/drawing/2014/main" id="{DD8894DD-D1AD-42F8-A8FC-0195C25A86EB}"/>
              </a:ext>
            </a:extLst>
          </p:cNvPr>
          <p:cNvSpPr txBox="1"/>
          <p:nvPr/>
        </p:nvSpPr>
        <p:spPr>
          <a:xfrm>
            <a:off x="474134" y="1452593"/>
            <a:ext cx="1422399" cy="276999"/>
          </a:xfrm>
          <a:prstGeom prst="rect">
            <a:avLst/>
          </a:prstGeom>
          <a:noFill/>
        </p:spPr>
        <p:txBody>
          <a:bodyPr wrap="square" rtlCol="0">
            <a:spAutoFit/>
          </a:bodyPr>
          <a:lstStyle/>
          <a:p>
            <a:r>
              <a:rPr lang="en-US" sz="1200" b="1">
                <a:solidFill>
                  <a:schemeClr val="bg2"/>
                </a:solidFill>
              </a:rPr>
              <a:t>n_estimators</a:t>
            </a:r>
            <a:endParaRPr lang="en-IN" sz="1200" b="1">
              <a:solidFill>
                <a:schemeClr val="bg2"/>
              </a:solidFill>
            </a:endParaRPr>
          </a:p>
        </p:txBody>
      </p:sp>
      <p:sp>
        <p:nvSpPr>
          <p:cNvPr id="9" name="TextBox 8">
            <a:extLst>
              <a:ext uri="{FF2B5EF4-FFF2-40B4-BE49-F238E27FC236}">
                <a16:creationId xmlns:a16="http://schemas.microsoft.com/office/drawing/2014/main" id="{6C28847A-098E-4CC8-AD4F-8B03761853B3}"/>
              </a:ext>
            </a:extLst>
          </p:cNvPr>
          <p:cNvSpPr txBox="1"/>
          <p:nvPr/>
        </p:nvSpPr>
        <p:spPr>
          <a:xfrm>
            <a:off x="1930389" y="1367995"/>
            <a:ext cx="9414933" cy="584775"/>
          </a:xfrm>
          <a:prstGeom prst="rect">
            <a:avLst/>
          </a:prstGeom>
          <a:noFill/>
        </p:spPr>
        <p:txBody>
          <a:bodyPr wrap="square" rtlCol="0">
            <a:spAutoFit/>
          </a:bodyPr>
          <a:lstStyle/>
          <a:p>
            <a:pPr marL="171450" lvl="0" indent="-171450">
              <a:buFont typeface="Arial" panose="020B0604020202020204" pitchFamily="34" charset="0"/>
              <a:buChar char="•"/>
            </a:pPr>
            <a:r>
              <a:rPr lang="en-US" sz="1000" b="0" i="0">
                <a:solidFill>
                  <a:schemeClr val="bg2"/>
                </a:solidFill>
                <a:latin typeface="Arial" panose="020B0604020202020204" pitchFamily="34" charset="0"/>
                <a:cs typeface="Arial" panose="020B0604020202020204" pitchFamily="34" charset="0"/>
              </a:rPr>
              <a:t>This hyperparameter is commonly associated with ensemble learning methods, particularly with algorithms like Random Forest and Gradient Boosting. </a:t>
            </a:r>
          </a:p>
          <a:p>
            <a:pPr marL="171450" lvl="0" indent="-171450">
              <a:buFont typeface="Arial" panose="020B0604020202020204" pitchFamily="34" charset="0"/>
              <a:buChar char="•"/>
            </a:pPr>
            <a:r>
              <a:rPr lang="en-US" sz="1000" b="0" i="0">
                <a:solidFill>
                  <a:schemeClr val="bg2"/>
                </a:solidFill>
                <a:latin typeface="Arial" panose="020B0604020202020204" pitchFamily="34" charset="0"/>
                <a:cs typeface="Arial" panose="020B0604020202020204" pitchFamily="34" charset="0"/>
              </a:rPr>
              <a:t>Ensemble methods build multiple individual models and combine their predictions to achieve better overall performance. </a:t>
            </a:r>
          </a:p>
          <a:p>
            <a:pPr marL="171450" lvl="0" indent="-171450">
              <a:buFont typeface="Arial" panose="020B0604020202020204" pitchFamily="34" charset="0"/>
              <a:buChar char="•"/>
            </a:pPr>
            <a:r>
              <a:rPr lang="en-US" sz="1000" b="0" i="0">
                <a:solidFill>
                  <a:schemeClr val="bg2"/>
                </a:solidFill>
                <a:latin typeface="Arial" panose="020B0604020202020204" pitchFamily="34" charset="0"/>
                <a:cs typeface="Arial" panose="020B0604020202020204" pitchFamily="34" charset="0"/>
              </a:rPr>
              <a:t>The hyperparameter specifically determines the number of base learners (trees) that are trained in the ensemble</a:t>
            </a:r>
            <a:r>
              <a:rPr lang="en-US" sz="1200" b="0" i="0">
                <a:solidFill>
                  <a:schemeClr val="bg2"/>
                </a:solidFill>
                <a:latin typeface="Arial" panose="020B0604020202020204" pitchFamily="34" charset="0"/>
                <a:cs typeface="Arial" panose="020B0604020202020204" pitchFamily="34" charset="0"/>
              </a:rPr>
              <a:t>.</a:t>
            </a:r>
            <a:endParaRPr lang="en-IN" sz="1200">
              <a:solidFill>
                <a:schemeClr val="bg2"/>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BEB07B1-3F3F-4DCC-AAAC-90067F1CFB8B}"/>
              </a:ext>
            </a:extLst>
          </p:cNvPr>
          <p:cNvSpPr txBox="1"/>
          <p:nvPr/>
        </p:nvSpPr>
        <p:spPr>
          <a:xfrm>
            <a:off x="474134" y="2308277"/>
            <a:ext cx="1422399" cy="276999"/>
          </a:xfrm>
          <a:prstGeom prst="rect">
            <a:avLst/>
          </a:prstGeom>
          <a:noFill/>
        </p:spPr>
        <p:txBody>
          <a:bodyPr wrap="square" rtlCol="0">
            <a:spAutoFit/>
          </a:bodyPr>
          <a:lstStyle/>
          <a:p>
            <a:r>
              <a:rPr lang="en-US" sz="1200" b="1" err="1">
                <a:solidFill>
                  <a:schemeClr val="bg2"/>
                </a:solidFill>
              </a:rPr>
              <a:t>max_depth</a:t>
            </a:r>
            <a:r>
              <a:rPr lang="en-US" sz="1200" b="1">
                <a:solidFill>
                  <a:schemeClr val="bg2"/>
                </a:solidFill>
              </a:rPr>
              <a:t> </a:t>
            </a:r>
          </a:p>
        </p:txBody>
      </p:sp>
      <p:sp>
        <p:nvSpPr>
          <p:cNvPr id="13" name="TextBox 12">
            <a:extLst>
              <a:ext uri="{FF2B5EF4-FFF2-40B4-BE49-F238E27FC236}">
                <a16:creationId xmlns:a16="http://schemas.microsoft.com/office/drawing/2014/main" id="{7CBB2158-FAE5-4232-9634-2417580F4B53}"/>
              </a:ext>
            </a:extLst>
          </p:cNvPr>
          <p:cNvSpPr txBox="1"/>
          <p:nvPr/>
        </p:nvSpPr>
        <p:spPr>
          <a:xfrm>
            <a:off x="1930389" y="2264696"/>
            <a:ext cx="9414933" cy="553998"/>
          </a:xfrm>
          <a:prstGeom prst="rect">
            <a:avLst/>
          </a:prstGeom>
          <a:noFill/>
        </p:spPr>
        <p:txBody>
          <a:bodyPr wrap="square" rtlCol="0">
            <a:spAutoFit/>
          </a:bodyPr>
          <a:lstStyle/>
          <a:p>
            <a:pPr marL="171450" lvl="0" indent="-171450">
              <a:buFont typeface="Arial" panose="020B0604020202020204" pitchFamily="34" charset="0"/>
              <a:buChar char="•"/>
            </a:pPr>
            <a:r>
              <a:rPr lang="en-US" sz="1000" b="0" i="0">
                <a:solidFill>
                  <a:schemeClr val="bg2"/>
                </a:solidFill>
                <a:latin typeface="Arial" panose="020B0604020202020204" pitchFamily="34" charset="0"/>
                <a:cs typeface="Arial" panose="020B0604020202020204" pitchFamily="34" charset="0"/>
              </a:rPr>
              <a:t>This hyperparameter is commonly associated with decision tree-based models, such as decision trees and random forests. </a:t>
            </a:r>
          </a:p>
          <a:p>
            <a:pPr marL="171450" lvl="0" indent="-171450">
              <a:buFont typeface="Arial" panose="020B0604020202020204" pitchFamily="34" charset="0"/>
              <a:buChar char="•"/>
            </a:pPr>
            <a:r>
              <a:rPr lang="en-US" sz="1000" b="0" i="0">
                <a:solidFill>
                  <a:schemeClr val="bg2"/>
                </a:solidFill>
                <a:latin typeface="Arial" panose="020B0604020202020204" pitchFamily="34" charset="0"/>
                <a:cs typeface="Arial" panose="020B0604020202020204" pitchFamily="34" charset="0"/>
              </a:rPr>
              <a:t>It determines the maximum depth of a tree, controlling the complexity of the model. Specifically, it limits the number of nodes in the longest path from the root node to a leaf node.</a:t>
            </a:r>
          </a:p>
        </p:txBody>
      </p:sp>
      <p:sp>
        <p:nvSpPr>
          <p:cNvPr id="14" name="TextBox 13">
            <a:extLst>
              <a:ext uri="{FF2B5EF4-FFF2-40B4-BE49-F238E27FC236}">
                <a16:creationId xmlns:a16="http://schemas.microsoft.com/office/drawing/2014/main" id="{6D3BFB3A-7398-4AB5-8181-5B114E75C4D8}"/>
              </a:ext>
            </a:extLst>
          </p:cNvPr>
          <p:cNvSpPr txBox="1"/>
          <p:nvPr/>
        </p:nvSpPr>
        <p:spPr>
          <a:xfrm>
            <a:off x="469891" y="3094287"/>
            <a:ext cx="1422399" cy="276999"/>
          </a:xfrm>
          <a:prstGeom prst="rect">
            <a:avLst/>
          </a:prstGeom>
          <a:noFill/>
        </p:spPr>
        <p:txBody>
          <a:bodyPr wrap="square" rtlCol="0">
            <a:spAutoFit/>
          </a:bodyPr>
          <a:lstStyle/>
          <a:p>
            <a:r>
              <a:rPr lang="en-US" sz="1200" b="1" err="1">
                <a:solidFill>
                  <a:schemeClr val="bg2"/>
                </a:solidFill>
              </a:rPr>
              <a:t>n_components</a:t>
            </a:r>
            <a:endParaRPr lang="en-US" sz="1200" b="1">
              <a:solidFill>
                <a:schemeClr val="bg2"/>
              </a:solidFill>
            </a:endParaRPr>
          </a:p>
        </p:txBody>
      </p:sp>
      <p:sp>
        <p:nvSpPr>
          <p:cNvPr id="15" name="TextBox 14">
            <a:extLst>
              <a:ext uri="{FF2B5EF4-FFF2-40B4-BE49-F238E27FC236}">
                <a16:creationId xmlns:a16="http://schemas.microsoft.com/office/drawing/2014/main" id="{33FC5C03-FDDB-40AA-99EE-DB1CC043947F}"/>
              </a:ext>
            </a:extLst>
          </p:cNvPr>
          <p:cNvSpPr txBox="1"/>
          <p:nvPr/>
        </p:nvSpPr>
        <p:spPr>
          <a:xfrm>
            <a:off x="1879588" y="3094642"/>
            <a:ext cx="9414933" cy="553998"/>
          </a:xfrm>
          <a:prstGeom prst="rect">
            <a:avLst/>
          </a:prstGeom>
          <a:noFill/>
        </p:spPr>
        <p:txBody>
          <a:bodyPr wrap="square" rtlCol="0">
            <a:spAutoFit/>
          </a:bodyPr>
          <a:lstStyle/>
          <a:p>
            <a:pPr marL="171450" lvl="0" indent="-171450">
              <a:buFont typeface="Arial" panose="020B0604020202020204" pitchFamily="34" charset="0"/>
              <a:buChar char="•"/>
            </a:pPr>
            <a:r>
              <a:rPr lang="en-US" sz="1000" b="0" i="0">
                <a:solidFill>
                  <a:schemeClr val="bg2"/>
                </a:solidFill>
                <a:latin typeface="Arial" panose="020B0604020202020204" pitchFamily="34" charset="0"/>
                <a:cs typeface="Arial" panose="020B0604020202020204" pitchFamily="34" charset="0"/>
              </a:rPr>
              <a:t>This parameter is commonly associated with dimensionality reduction techniques</a:t>
            </a:r>
          </a:p>
          <a:p>
            <a:pPr marL="171450" lvl="0" indent="-171450">
              <a:buFont typeface="Arial" panose="020B0604020202020204" pitchFamily="34" charset="0"/>
              <a:buChar char="•"/>
            </a:pPr>
            <a:r>
              <a:rPr lang="en-US" sz="1000" b="0" i="0">
                <a:solidFill>
                  <a:schemeClr val="bg2"/>
                </a:solidFill>
                <a:latin typeface="Arial" panose="020B0604020202020204" pitchFamily="34" charset="0"/>
                <a:cs typeface="Arial" panose="020B0604020202020204" pitchFamily="34" charset="0"/>
              </a:rPr>
              <a:t>Dimensionality reduction is a crucial step in many machine learning applications, aiming to reduce the number of features or dimensions in the data while preserving its important characteristics.</a:t>
            </a:r>
          </a:p>
        </p:txBody>
      </p:sp>
      <p:sp>
        <p:nvSpPr>
          <p:cNvPr id="16" name="TextBox 15">
            <a:extLst>
              <a:ext uri="{FF2B5EF4-FFF2-40B4-BE49-F238E27FC236}">
                <a16:creationId xmlns:a16="http://schemas.microsoft.com/office/drawing/2014/main" id="{4D8091CE-5FEC-4343-B8FD-AD7BB902190F}"/>
              </a:ext>
            </a:extLst>
          </p:cNvPr>
          <p:cNvSpPr txBox="1"/>
          <p:nvPr/>
        </p:nvSpPr>
        <p:spPr>
          <a:xfrm>
            <a:off x="507990" y="3879062"/>
            <a:ext cx="1422399" cy="276999"/>
          </a:xfrm>
          <a:prstGeom prst="rect">
            <a:avLst/>
          </a:prstGeom>
          <a:noFill/>
        </p:spPr>
        <p:txBody>
          <a:bodyPr wrap="square" rtlCol="0">
            <a:spAutoFit/>
          </a:bodyPr>
          <a:lstStyle/>
          <a:p>
            <a:r>
              <a:rPr lang="en-US" sz="1200" b="1" err="1">
                <a:solidFill>
                  <a:schemeClr val="bg2"/>
                </a:solidFill>
              </a:rPr>
              <a:t>random_state</a:t>
            </a:r>
            <a:endParaRPr lang="en-US" sz="1200" b="1">
              <a:solidFill>
                <a:schemeClr val="bg2"/>
              </a:solidFill>
            </a:endParaRPr>
          </a:p>
        </p:txBody>
      </p:sp>
      <p:sp>
        <p:nvSpPr>
          <p:cNvPr id="17" name="TextBox 16">
            <a:extLst>
              <a:ext uri="{FF2B5EF4-FFF2-40B4-BE49-F238E27FC236}">
                <a16:creationId xmlns:a16="http://schemas.microsoft.com/office/drawing/2014/main" id="{CAAF9EED-738F-4F06-BFDE-4566F7976C12}"/>
              </a:ext>
            </a:extLst>
          </p:cNvPr>
          <p:cNvSpPr txBox="1"/>
          <p:nvPr/>
        </p:nvSpPr>
        <p:spPr>
          <a:xfrm>
            <a:off x="1892290" y="3881273"/>
            <a:ext cx="9414933" cy="553998"/>
          </a:xfrm>
          <a:prstGeom prst="rect">
            <a:avLst/>
          </a:prstGeom>
          <a:noFill/>
        </p:spPr>
        <p:txBody>
          <a:bodyPr wrap="square" rtlCol="0">
            <a:spAutoFit/>
          </a:bodyPr>
          <a:lstStyle/>
          <a:p>
            <a:pPr marL="171450" indent="-171450">
              <a:buFont typeface="Arial" panose="020B0604020202020204" pitchFamily="34" charset="0"/>
              <a:buChar char="•"/>
            </a:pPr>
            <a:r>
              <a:rPr lang="en-US" sz="1000" b="0" i="0">
                <a:solidFill>
                  <a:schemeClr val="bg2"/>
                </a:solidFill>
              </a:rPr>
              <a:t>This parameter is a hyperparameter that is often used in machine learning algorithms to ensure the reproducibility of results. </a:t>
            </a:r>
          </a:p>
          <a:p>
            <a:pPr marL="171450" indent="-171450">
              <a:buFont typeface="Arial" panose="020B0604020202020204" pitchFamily="34" charset="0"/>
              <a:buChar char="•"/>
            </a:pPr>
            <a:r>
              <a:rPr lang="en-US" sz="1000" b="0" i="0">
                <a:solidFill>
                  <a:schemeClr val="bg2"/>
                </a:solidFill>
              </a:rPr>
              <a:t>It is particularly common in algorithms that involve some element of randomness, such as initializing weights, shuffling data, or splitting datasets into training and testing sets.</a:t>
            </a:r>
          </a:p>
        </p:txBody>
      </p:sp>
      <p:sp>
        <p:nvSpPr>
          <p:cNvPr id="19" name="TextBox 18">
            <a:extLst>
              <a:ext uri="{FF2B5EF4-FFF2-40B4-BE49-F238E27FC236}">
                <a16:creationId xmlns:a16="http://schemas.microsoft.com/office/drawing/2014/main" id="{048C71B3-937E-4562-BF81-DDC37B560FBB}"/>
              </a:ext>
            </a:extLst>
          </p:cNvPr>
          <p:cNvSpPr txBox="1"/>
          <p:nvPr/>
        </p:nvSpPr>
        <p:spPr>
          <a:xfrm>
            <a:off x="507990" y="4743317"/>
            <a:ext cx="1422399" cy="276999"/>
          </a:xfrm>
          <a:prstGeom prst="rect">
            <a:avLst/>
          </a:prstGeom>
          <a:noFill/>
        </p:spPr>
        <p:txBody>
          <a:bodyPr wrap="square" rtlCol="0">
            <a:spAutoFit/>
          </a:bodyPr>
          <a:lstStyle/>
          <a:p>
            <a:r>
              <a:rPr lang="en-US" sz="1200" b="1">
                <a:solidFill>
                  <a:schemeClr val="bg2"/>
                </a:solidFill>
              </a:rPr>
              <a:t>n_iter</a:t>
            </a:r>
          </a:p>
        </p:txBody>
      </p:sp>
      <p:sp>
        <p:nvSpPr>
          <p:cNvPr id="21" name="TextBox 20">
            <a:extLst>
              <a:ext uri="{FF2B5EF4-FFF2-40B4-BE49-F238E27FC236}">
                <a16:creationId xmlns:a16="http://schemas.microsoft.com/office/drawing/2014/main" id="{57C49763-92A6-45DB-8E71-3146DF1B1070}"/>
              </a:ext>
            </a:extLst>
          </p:cNvPr>
          <p:cNvSpPr txBox="1"/>
          <p:nvPr/>
        </p:nvSpPr>
        <p:spPr>
          <a:xfrm>
            <a:off x="1892290" y="4682569"/>
            <a:ext cx="9414933" cy="553998"/>
          </a:xfrm>
          <a:prstGeom prst="rect">
            <a:avLst/>
          </a:prstGeom>
          <a:noFill/>
        </p:spPr>
        <p:txBody>
          <a:bodyPr wrap="square" rtlCol="0">
            <a:spAutoFit/>
          </a:bodyPr>
          <a:lstStyle/>
          <a:p>
            <a:pPr marL="171450" indent="-171450">
              <a:buFont typeface="Arial" panose="020B0604020202020204" pitchFamily="34" charset="0"/>
              <a:buChar char="•"/>
            </a:pPr>
            <a:r>
              <a:rPr lang="en-US" sz="1000" b="0" i="0">
                <a:solidFill>
                  <a:schemeClr val="bg2"/>
                </a:solidFill>
              </a:rPr>
              <a:t>This hyperparameter is often associated with optimization algorithms, specifically those that involve iterative processes, such as stochastic gradient descent or randomized optimization methods. It represents the number of iterations or steps that the optimization algorithm will take during the training process. </a:t>
            </a:r>
          </a:p>
          <a:p>
            <a:pPr marL="171450" indent="-171450">
              <a:buFont typeface="Arial" panose="020B0604020202020204" pitchFamily="34" charset="0"/>
              <a:buChar char="•"/>
            </a:pPr>
            <a:r>
              <a:rPr lang="en-US" sz="1000" b="0" i="0">
                <a:solidFill>
                  <a:schemeClr val="bg2"/>
                </a:solidFill>
              </a:rPr>
              <a:t>This hyperparameter helps control how many updates or adjustments the model parameters undergo.</a:t>
            </a:r>
          </a:p>
        </p:txBody>
      </p:sp>
    </p:spTree>
    <p:extLst>
      <p:ext uri="{BB962C8B-B14F-4D97-AF65-F5344CB8AC3E}">
        <p14:creationId xmlns:p14="http://schemas.microsoft.com/office/powerpoint/2010/main" val="2233357859"/>
      </p:ext>
    </p:extLst>
  </p:cSld>
  <p:clrMapOvr>
    <a:masterClrMapping/>
  </p:clrMapOvr>
</p:sld>
</file>

<file path=ppt/theme/theme1.xml><?xml version="1.0" encoding="utf-8"?>
<a:theme xmlns:a="http://schemas.openxmlformats.org/drawingml/2006/main" name="1_Title Pages">
  <a:themeElements>
    <a:clrScheme name="JMAN_1">
      <a:dk1>
        <a:srgbClr val="1D1C1C"/>
      </a:dk1>
      <a:lt1>
        <a:srgbClr val="FFFFFF"/>
      </a:lt1>
      <a:dk2>
        <a:srgbClr val="3411A3"/>
      </a:dk2>
      <a:lt2>
        <a:srgbClr val="19105B"/>
      </a:lt2>
      <a:accent1>
        <a:srgbClr val="FF6196"/>
      </a:accent1>
      <a:accent2>
        <a:srgbClr val="71EAE1"/>
      </a:accent2>
      <a:accent3>
        <a:srgbClr val="26D4F0"/>
      </a:accent3>
      <a:accent4>
        <a:srgbClr val="A16BDB"/>
      </a:accent4>
      <a:accent5>
        <a:srgbClr val="A6265E"/>
      </a:accent5>
      <a:accent6>
        <a:srgbClr val="16978E"/>
      </a:accent6>
      <a:hlink>
        <a:srgbClr val="FFC0D5"/>
      </a:hlink>
      <a:folHlink>
        <a:srgbClr val="C6F7F3"/>
      </a:folHlink>
    </a:clrScheme>
    <a:fontScheme name="J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609 JMAN PPT Master - FINAL (1)" id="{1F5C4266-499A-4C5A-9751-DC47BD63ACD9}" vid="{EE51BCE6-85B6-4426-8CF1-368DEE58EAA0}"/>
    </a:ext>
  </a:extLst>
</a:theme>
</file>

<file path=ppt/theme/theme2.xml><?xml version="1.0" encoding="utf-8"?>
<a:theme xmlns:a="http://schemas.openxmlformats.org/drawingml/2006/main" name="2_Dividers">
  <a:themeElements>
    <a:clrScheme name="JMAN_1">
      <a:dk1>
        <a:srgbClr val="1D1C1C"/>
      </a:dk1>
      <a:lt1>
        <a:srgbClr val="FFFFFF"/>
      </a:lt1>
      <a:dk2>
        <a:srgbClr val="3411A3"/>
      </a:dk2>
      <a:lt2>
        <a:srgbClr val="19105B"/>
      </a:lt2>
      <a:accent1>
        <a:srgbClr val="FF6196"/>
      </a:accent1>
      <a:accent2>
        <a:srgbClr val="71EAE1"/>
      </a:accent2>
      <a:accent3>
        <a:srgbClr val="26D4F0"/>
      </a:accent3>
      <a:accent4>
        <a:srgbClr val="A16BDB"/>
      </a:accent4>
      <a:accent5>
        <a:srgbClr val="A6265E"/>
      </a:accent5>
      <a:accent6>
        <a:srgbClr val="16978E"/>
      </a:accent6>
      <a:hlink>
        <a:srgbClr val="FFC0D5"/>
      </a:hlink>
      <a:folHlink>
        <a:srgbClr val="C6F7F3"/>
      </a:folHlink>
    </a:clrScheme>
    <a:fontScheme name="J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609 JMAN PPT Master - FINAL (1)" id="{1F5C4266-499A-4C5A-9751-DC47BD63ACD9}" vid="{11388D76-8B18-4DD3-8306-3A8487ECD61E}"/>
    </a:ext>
  </a:extLst>
</a:theme>
</file>

<file path=ppt/theme/theme3.xml><?xml version="1.0" encoding="utf-8"?>
<a:theme xmlns:a="http://schemas.openxmlformats.org/drawingml/2006/main" name="3_Main Content Pages">
  <a:themeElements>
    <a:clrScheme name="JMAN_1">
      <a:dk1>
        <a:srgbClr val="1D1C1C"/>
      </a:dk1>
      <a:lt1>
        <a:srgbClr val="FFFFFF"/>
      </a:lt1>
      <a:dk2>
        <a:srgbClr val="3411A3"/>
      </a:dk2>
      <a:lt2>
        <a:srgbClr val="19105B"/>
      </a:lt2>
      <a:accent1>
        <a:srgbClr val="FF6196"/>
      </a:accent1>
      <a:accent2>
        <a:srgbClr val="71EAE1"/>
      </a:accent2>
      <a:accent3>
        <a:srgbClr val="26D4F0"/>
      </a:accent3>
      <a:accent4>
        <a:srgbClr val="A16BDB"/>
      </a:accent4>
      <a:accent5>
        <a:srgbClr val="A6265E"/>
      </a:accent5>
      <a:accent6>
        <a:srgbClr val="16978E"/>
      </a:accent6>
      <a:hlink>
        <a:srgbClr val="FFC0D5"/>
      </a:hlink>
      <a:folHlink>
        <a:srgbClr val="C6F7F3"/>
      </a:folHlink>
    </a:clrScheme>
    <a:fontScheme name="J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solidFill>
        </a:ln>
      </a:spPr>
      <a:bodyPr rtlCol="0" anchor="ctr"/>
      <a:lstStyle>
        <a:defPPr algn="ctr">
          <a:defRPr sz="1200" dirty="0" err="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200" dirty="0" err="1" smtClean="0">
            <a:solidFill>
              <a:schemeClr val="bg2"/>
            </a:solidFill>
          </a:defRPr>
        </a:defPPr>
      </a:lstStyle>
    </a:txDef>
  </a:objectDefaults>
  <a:extraClrSchemeLst/>
  <a:extLst>
    <a:ext uri="{05A4C25C-085E-4340-85A3-A5531E510DB2}">
      <thm15:themeFamily xmlns:thm15="http://schemas.microsoft.com/office/thememl/2012/main" name="220609 JMAN PPT Master - FINAL (1)" id="{1F5C4266-499A-4C5A-9751-DC47BD63ACD9}" vid="{D246C031-08FE-436A-A1AA-266168789D6B}"/>
    </a:ext>
  </a:extLst>
</a:theme>
</file>

<file path=ppt/theme/theme4.xml><?xml version="1.0" encoding="utf-8"?>
<a:theme xmlns:a="http://schemas.openxmlformats.org/drawingml/2006/main" name="4_Main Content - Dark">
  <a:themeElements>
    <a:clrScheme name="JMAN_1">
      <a:dk1>
        <a:srgbClr val="1D1C1C"/>
      </a:dk1>
      <a:lt1>
        <a:srgbClr val="FFFFFF"/>
      </a:lt1>
      <a:dk2>
        <a:srgbClr val="3411A3"/>
      </a:dk2>
      <a:lt2>
        <a:srgbClr val="19105B"/>
      </a:lt2>
      <a:accent1>
        <a:srgbClr val="FF6196"/>
      </a:accent1>
      <a:accent2>
        <a:srgbClr val="71EAE1"/>
      </a:accent2>
      <a:accent3>
        <a:srgbClr val="26D4F0"/>
      </a:accent3>
      <a:accent4>
        <a:srgbClr val="A16BDB"/>
      </a:accent4>
      <a:accent5>
        <a:srgbClr val="A6265E"/>
      </a:accent5>
      <a:accent6>
        <a:srgbClr val="16978E"/>
      </a:accent6>
      <a:hlink>
        <a:srgbClr val="FFC0D5"/>
      </a:hlink>
      <a:folHlink>
        <a:srgbClr val="C6F7F3"/>
      </a:folHlink>
    </a:clrScheme>
    <a:fontScheme name="JMA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609 JMAN PPT Master - FINAL (1)" id="{1F5C4266-499A-4C5A-9751-DC47BD63ACD9}" vid="{361B7603-AF0A-4E42-A034-0B50FE4D1DA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DD271887131D4BABC2898D91048802" ma:contentTypeVersion="18" ma:contentTypeDescription="Create a new document." ma:contentTypeScope="" ma:versionID="054418bf43d6985c6bb4236577442967">
  <xsd:schema xmlns:xsd="http://www.w3.org/2001/XMLSchema" xmlns:xs="http://www.w3.org/2001/XMLSchema" xmlns:p="http://schemas.microsoft.com/office/2006/metadata/properties" xmlns:ns2="ec677dc8-5d48-4172-a0f7-8caa86e594ca" xmlns:ns3="018ae51e-e50b-4164-b6ec-f6a1266956f6" targetNamespace="http://schemas.microsoft.com/office/2006/metadata/properties" ma:root="true" ma:fieldsID="ae30e0dd79b20a58e0494251b1c40fac" ns2:_="" ns3:_="">
    <xsd:import namespace="ec677dc8-5d48-4172-a0f7-8caa86e594ca"/>
    <xsd:import namespace="018ae51e-e50b-4164-b6ec-f6a1266956f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677dc8-5d48-4172-a0f7-8caa86e594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90ee516-008d-467c-846c-f354b89760b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8ae51e-e50b-4164-b6ec-f6a1266956f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338c4b2-96c0-43c5-beb6-21a57a0c4d15}" ma:internalName="TaxCatchAll" ma:showField="CatchAllData" ma:web="018ae51e-e50b-4164-b6ec-f6a1266956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c677dc8-5d48-4172-a0f7-8caa86e594ca">
      <Terms xmlns="http://schemas.microsoft.com/office/infopath/2007/PartnerControls"/>
    </lcf76f155ced4ddcb4097134ff3c332f>
    <TaxCatchAll xmlns="018ae51e-e50b-4164-b6ec-f6a1266956f6" xsi:nil="true"/>
    <SharedWithUsers xmlns="018ae51e-e50b-4164-b6ec-f6a1266956f6">
      <UserInfo>
        <DisplayName>Livin Albert</DisplayName>
        <AccountId>129</AccountId>
        <AccountType/>
      </UserInfo>
      <UserInfo>
        <DisplayName>Narendra Jagadesh</DisplayName>
        <AccountId>76</AccountId>
        <AccountType/>
      </UserInfo>
      <UserInfo>
        <DisplayName>Vengatesh Aravinth</DisplayName>
        <AccountId>58</AccountId>
        <AccountType/>
      </UserInfo>
      <UserInfo>
        <DisplayName>Arindam Sinha</DisplayName>
        <AccountId>201</AccountId>
        <AccountType/>
      </UserInfo>
      <UserInfo>
        <DisplayName>Ajeeth Kumar</DisplayName>
        <AccountId>242</AccountId>
        <AccountType/>
      </UserInfo>
      <UserInfo>
        <DisplayName>Suganya Selvaraj</DisplayName>
        <AccountId>23</AccountId>
        <AccountType/>
      </UserInfo>
      <UserInfo>
        <DisplayName>Sairam Kaki</DisplayName>
        <AccountId>909</AccountId>
        <AccountType/>
      </UserInfo>
      <UserInfo>
        <DisplayName>Nivya Velangani</DisplayName>
        <AccountId>51</AccountId>
        <AccountType/>
      </UserInfo>
      <UserInfo>
        <DisplayName>Ganesh Bharathwaj</DisplayName>
        <AccountId>928</AccountId>
        <AccountType/>
      </UserInfo>
      <UserInfo>
        <DisplayName>Kundan Kumar</DisplayName>
        <AccountId>100</AccountId>
        <AccountType/>
      </UserInfo>
      <UserInfo>
        <DisplayName>Pooja  Thakur</DisplayName>
        <AccountId>172</AccountId>
        <AccountType/>
      </UserInfo>
      <UserInfo>
        <DisplayName>Meenachi S</DisplayName>
        <AccountId>958</AccountId>
        <AccountType/>
      </UserInfo>
      <UserInfo>
        <DisplayName>Nandini Mettela</DisplayName>
        <AccountId>195</AccountId>
        <AccountType/>
      </UserInfo>
      <UserInfo>
        <DisplayName>Ankit Kumar Mishra</DisplayName>
        <AccountId>895</AccountId>
        <AccountType/>
      </UserInfo>
      <UserInfo>
        <DisplayName>Rajasundar M</DisplayName>
        <AccountId>189</AccountId>
        <AccountType/>
      </UserInfo>
      <UserInfo>
        <DisplayName>Dhivyabharathi K</DisplayName>
        <AccountId>867</AccountId>
        <AccountType/>
      </UserInfo>
      <UserInfo>
        <DisplayName>Naga Lakshmi Chintala</DisplayName>
        <AccountId>490</AccountId>
        <AccountType/>
      </UserInfo>
      <UserInfo>
        <DisplayName>Vikas Vyavhare</DisplayName>
        <AccountId>234</AccountId>
        <AccountType/>
      </UserInfo>
      <UserInfo>
        <DisplayName>Peravarapu  Venkata Gopi</DisplayName>
        <AccountId>244</AccountId>
        <AccountType/>
      </UserInfo>
      <UserInfo>
        <DisplayName>Rohith Raja C</DisplayName>
        <AccountId>894</AccountId>
        <AccountType/>
      </UserInfo>
      <UserInfo>
        <DisplayName>Arun RP</DisplayName>
        <AccountId>957</AccountId>
        <AccountType/>
      </UserInfo>
      <UserInfo>
        <DisplayName>Karthik Raja</DisplayName>
        <AccountId>859</AccountId>
        <AccountType/>
      </UserInfo>
      <UserInfo>
        <DisplayName>Yuvaraja P</DisplayName>
        <AccountId>247</AccountId>
        <AccountType/>
      </UserInfo>
      <UserInfo>
        <DisplayName>Romika C</DisplayName>
        <AccountId>872</AccountId>
        <AccountType/>
      </UserInfo>
      <UserInfo>
        <DisplayName>Satyam Pandey</DisplayName>
        <AccountId>39</AccountId>
        <AccountType/>
      </UserInfo>
      <UserInfo>
        <DisplayName>Kanike Lakshmi Narayana</DisplayName>
        <AccountId>836</AccountId>
        <AccountType/>
      </UserInfo>
      <UserInfo>
        <DisplayName>Lavanya Raja</DisplayName>
        <AccountId>245</AccountId>
        <AccountType/>
      </UserInfo>
      <UserInfo>
        <DisplayName>Deepak Nilamwar</DisplayName>
        <AccountId>235</AccountId>
        <AccountType/>
      </UserInfo>
      <UserInfo>
        <DisplayName>Naveen  Kumar</DisplayName>
        <AccountId>164</AccountId>
        <AccountType/>
      </UserInfo>
      <UserInfo>
        <DisplayName>Vendeeshwaran Chandran</DisplayName>
        <AccountId>16</AccountId>
        <AccountType/>
      </UserInfo>
      <UserInfo>
        <DisplayName>Falcon</DisplayName>
        <AccountId>1086</AccountId>
        <AccountType/>
      </UserInfo>
      <UserInfo>
        <DisplayName>Siddharth Sridhar</DisplayName>
        <AccountId>1058</AccountId>
        <AccountType/>
      </UserInfo>
      <UserInfo>
        <DisplayName>Hariharan N</DisplayName>
        <AccountId>717</AccountId>
        <AccountType/>
      </UserInfo>
      <UserInfo>
        <DisplayName>Vimal Raj</DisplayName>
        <AccountId>241</AccountId>
        <AccountType/>
      </UserInfo>
      <UserInfo>
        <DisplayName>Hariharan  Umasankar</DisplayName>
        <AccountId>221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71C939-603D-4C28-9F03-072A96F656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677dc8-5d48-4172-a0f7-8caa86e594ca"/>
    <ds:schemaRef ds:uri="018ae51e-e50b-4164-b6ec-f6a1266956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F3EB76-8CD1-42DC-A5B4-0C9E7E64B257}">
  <ds:schemaRefs>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terms/"/>
    <ds:schemaRef ds:uri="018ae51e-e50b-4164-b6ec-f6a1266956f6"/>
    <ds:schemaRef ds:uri="ec677dc8-5d48-4172-a0f7-8caa86e594ca"/>
    <ds:schemaRef ds:uri="http://www.w3.org/XML/1998/namespace"/>
    <ds:schemaRef ds:uri="http://purl.org/dc/elements/1.1/"/>
  </ds:schemaRefs>
</ds:datastoreItem>
</file>

<file path=customXml/itemProps3.xml><?xml version="1.0" encoding="utf-8"?>
<ds:datastoreItem xmlns:ds="http://schemas.openxmlformats.org/officeDocument/2006/customXml" ds:itemID="{93F1708D-1B6D-402B-918F-3F625FD07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202</TotalTime>
  <Words>3990</Words>
  <Application>Microsoft Office PowerPoint</Application>
  <PresentationFormat>Widescreen</PresentationFormat>
  <Paragraphs>900</Paragraphs>
  <Slides>66</Slides>
  <Notes>7</Notes>
  <HiddenSlides>1</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66</vt:i4>
      </vt:variant>
    </vt:vector>
  </HeadingPairs>
  <TitlesOfParts>
    <vt:vector size="75" baseType="lpstr">
      <vt:lpstr>Arial</vt:lpstr>
      <vt:lpstr>Calibri</vt:lpstr>
      <vt:lpstr>Courier New</vt:lpstr>
      <vt:lpstr>Google Sans</vt:lpstr>
      <vt:lpstr>Times New Roman</vt:lpstr>
      <vt:lpstr>1_Title Pages</vt:lpstr>
      <vt:lpstr>2_Dividers</vt:lpstr>
      <vt:lpstr>3_Main Content Pages</vt:lpstr>
      <vt:lpstr>4_Main Content - Dark</vt:lpstr>
      <vt:lpstr>Model Development</vt:lpstr>
      <vt:lpstr>Context</vt:lpstr>
      <vt:lpstr>Machine Learning Types - Overview</vt:lpstr>
      <vt:lpstr>Flow chart for model development process</vt:lpstr>
      <vt:lpstr>Train and Test Split</vt:lpstr>
      <vt:lpstr>Validation Dataset (OOT) Test the model in totally unseen period (one more confirmation)</vt:lpstr>
      <vt:lpstr>Context</vt:lpstr>
      <vt:lpstr>Hyperparameter Tuning  Improving the accuracy of machine learning models </vt:lpstr>
      <vt:lpstr>Hyperparameter Tuning  Parameters used in different ML model </vt:lpstr>
      <vt:lpstr>Cross Validation</vt:lpstr>
      <vt:lpstr>Cross Validation Method</vt:lpstr>
      <vt:lpstr>K- Fold Cross Validation</vt:lpstr>
      <vt:lpstr>Context</vt:lpstr>
      <vt:lpstr>Regression and Classification</vt:lpstr>
      <vt:lpstr>Model Development – Linear Regression</vt:lpstr>
      <vt:lpstr>Model Development – Linear Regression (example) </vt:lpstr>
      <vt:lpstr>Model Development – Logistic Regression</vt:lpstr>
      <vt:lpstr>Model Development – Logistic Regression</vt:lpstr>
      <vt:lpstr>Model Development Assessment (Day1)</vt:lpstr>
      <vt:lpstr>To Be Continue on Monday</vt:lpstr>
      <vt:lpstr>Model Development – Decision Tree</vt:lpstr>
      <vt:lpstr>Model Development – Random Forest</vt:lpstr>
      <vt:lpstr>Model Development – XG Boost</vt:lpstr>
      <vt:lpstr>Context</vt:lpstr>
      <vt:lpstr>Model Evaluation (1/4)</vt:lpstr>
      <vt:lpstr>Model Evaluation (2/4)</vt:lpstr>
      <vt:lpstr>Model Evaluation (4/4)</vt:lpstr>
      <vt:lpstr>Context</vt:lpstr>
      <vt:lpstr>Model Interpretation/Explainability(1/3)</vt:lpstr>
      <vt:lpstr>Model Interpretation/Explainability (2/3)</vt:lpstr>
      <vt:lpstr>Model Interpretation/Explainability (3/3) (WIP)</vt:lpstr>
      <vt:lpstr>Divider Slide</vt:lpstr>
      <vt:lpstr>Using Chevron headers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vt:lpstr>
      <vt:lpstr>PowerPoint Presentation</vt:lpstr>
      <vt:lpstr>PowerPoint Presentation</vt:lpstr>
      <vt:lpstr>Overview - Summary of customer feedback about the current reporting process</vt:lpstr>
      <vt:lpstr>Chart examples</vt:lpstr>
      <vt:lpstr>Chart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JMAN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Development</dc:title>
  <dc:creator>Satyam Pandey</dc:creator>
  <cp:lastModifiedBy>Livin Albert</cp:lastModifiedBy>
  <cp:revision>5</cp:revision>
  <dcterms:created xsi:type="dcterms:W3CDTF">2023-07-24T13:01:45Z</dcterms:created>
  <dcterms:modified xsi:type="dcterms:W3CDTF">2024-09-18T04:52:58Z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0x01010060DD271887131D4BABC2898D91048802</vt:lpwstr>
  </property>
  <property fmtid="{D5CDD505-2E9C-101B-9397-08002B2CF9AE}" pid="3" name="MediaServiceImageTags">
    <vt:lpwstr/>
  </property>
</Properties>
</file>